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mp" ContentType="image/png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2">
  <p:sldMasterIdLst>
    <p:sldMasterId id="2147483648" r:id="rId4"/>
  </p:sldMasterIdLst>
  <p:notesMasterIdLst>
    <p:notesMasterId r:id="rId22"/>
  </p:notesMasterIdLst>
  <p:handoutMasterIdLst>
    <p:handoutMasterId r:id="rId23"/>
  </p:handoutMasterIdLst>
  <p:sldIdLst>
    <p:sldId id="354" r:id="rId5"/>
    <p:sldId id="514" r:id="rId6"/>
    <p:sldId id="579" r:id="rId7"/>
    <p:sldId id="583" r:id="rId8"/>
    <p:sldId id="589" r:id="rId9"/>
    <p:sldId id="581" r:id="rId10"/>
    <p:sldId id="573" r:id="rId11"/>
    <p:sldId id="561" r:id="rId12"/>
    <p:sldId id="559" r:id="rId13"/>
    <p:sldId id="522" r:id="rId14"/>
    <p:sldId id="577" r:id="rId15"/>
    <p:sldId id="571" r:id="rId16"/>
    <p:sldId id="564" r:id="rId17"/>
    <p:sldId id="570" r:id="rId18"/>
    <p:sldId id="588" r:id="rId19"/>
    <p:sldId id="576" r:id="rId20"/>
    <p:sldId id="266" r:id="rId21"/>
  </p:sldIdLst>
  <p:sldSz cx="9144000" cy="5143500" type="screen16x9"/>
  <p:notesSz cx="6797675" cy="9928225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9C0AF36-8A38-C587-CFC3-E4029515116D}" name="Franco Di Ciocchis" initials="FDC" userId="S::franco.di.ciocchis@cern.ch::67755fe1-9f0c-4474-a03b-8de6427563d6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ranco Di Ciocchis" initials="FDC" lastIdx="1" clrIdx="0">
    <p:extLst>
      <p:ext uri="{19B8F6BF-5375-455C-9EA6-DF929625EA0E}">
        <p15:presenceInfo xmlns:p15="http://schemas.microsoft.com/office/powerpoint/2012/main" userId="S::franco.di.ciocchis@cern.ch::67755fe1-9f0c-4474-a03b-8de6427563d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2994E"/>
    <a:srgbClr val="00CC00"/>
    <a:srgbClr val="D7D71A"/>
    <a:srgbClr val="1D1DFF"/>
    <a:srgbClr val="0000FF"/>
    <a:srgbClr val="BFBF15"/>
    <a:srgbClr val="F078F0"/>
    <a:srgbClr val="FFFFFF"/>
    <a:srgbClr val="FB963C"/>
    <a:srgbClr val="D16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837" autoAdjust="0"/>
    <p:restoredTop sz="95097" autoAdjust="0"/>
  </p:normalViewPr>
  <p:slideViewPr>
    <p:cSldViewPr snapToObjects="1" showGuides="1">
      <p:cViewPr varScale="1">
        <p:scale>
          <a:sx n="140" d="100"/>
          <a:sy n="140" d="100"/>
        </p:scale>
        <p:origin x="1224" y="120"/>
      </p:cViewPr>
      <p:guideLst>
        <p:guide orient="horz" pos="1620"/>
        <p:guide pos="2880"/>
      </p:guideLst>
    </p:cSldViewPr>
  </p:slideViewPr>
  <p:notesTextViewPr>
    <p:cViewPr>
      <p:scale>
        <a:sx n="400" d="100"/>
        <a:sy n="400" d="100"/>
      </p:scale>
      <p:origin x="0" y="0"/>
    </p:cViewPr>
  </p:notesTextViewPr>
  <p:notesViewPr>
    <p:cSldViewPr snapToObjects="1">
      <p:cViewPr varScale="1">
        <p:scale>
          <a:sx n="91" d="100"/>
          <a:sy n="91" d="100"/>
        </p:scale>
        <p:origin x="3768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18/01/2022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5382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18/01/2022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05962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79355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35908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4767263"/>
            <a:ext cx="6690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dirty="0" err="1"/>
              <a:t>DFM</a:t>
            </a:r>
            <a:r>
              <a:rPr lang="en-GB" dirty="0"/>
              <a:t> - DDR Review 18 January 2022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3" y="285752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891" marR="0" indent="-342891" algn="l" defTabSz="45718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891" marR="0" lvl="0" indent="-342891" algn="l" defTabSz="45718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612000" y="15526"/>
            <a:ext cx="7920000" cy="540000"/>
          </a:xfrm>
        </p:spPr>
        <p:txBody>
          <a:bodyPr anchor="ctr" anchorCtr="1"/>
          <a:lstStyle/>
          <a:p>
            <a:r>
              <a:rPr lang="en-GB" noProof="0" dirty="0"/>
              <a:t>Slide title – line 1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413859" y="619720"/>
            <a:ext cx="7920000" cy="3680222"/>
          </a:xfrm>
        </p:spPr>
        <p:txBody>
          <a:bodyPr lIns="0" tIns="0" rIns="0" bIns="0"/>
          <a:lstStyle>
            <a:lvl1pPr marL="0" indent="-125997">
              <a:spcBef>
                <a:spcPts val="30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 sz="1500" b="1"/>
            </a:lvl1pPr>
            <a:lvl2pPr marL="215995" indent="-125997">
              <a:spcBef>
                <a:spcPts val="200"/>
              </a:spcBef>
              <a:spcAft>
                <a:spcPts val="0"/>
              </a:spcAft>
              <a:defRPr sz="1200"/>
            </a:lvl2pPr>
            <a:lvl3pPr marL="287993" indent="-125997">
              <a:spcBef>
                <a:spcPts val="200"/>
              </a:spcBef>
              <a:spcAft>
                <a:spcPts val="0"/>
              </a:spcAft>
              <a:defRPr sz="1000"/>
            </a:lvl3pPr>
            <a:lvl4pPr marL="395990" indent="-125997">
              <a:spcBef>
                <a:spcPts val="200"/>
              </a:spcBef>
              <a:spcAft>
                <a:spcPts val="0"/>
              </a:spcAft>
              <a:defRPr sz="800"/>
            </a:lvl4pPr>
            <a:lvl5pPr marL="467988" indent="-125997">
              <a:spcBef>
                <a:spcPts val="200"/>
              </a:spcBef>
              <a:spcAft>
                <a:spcPts val="0"/>
              </a:spcAft>
              <a:defRPr sz="600"/>
            </a:lvl5pPr>
          </a:lstStyle>
          <a:p>
            <a:pPr marL="42839" marR="0" lvl="0" indent="0" algn="l" defTabSz="457189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6"/>
              </a:buClr>
              <a:buSzTx/>
              <a:buFont typeface="Wingdings" charset="2"/>
              <a:buNone/>
              <a:tabLst/>
              <a:defRPr/>
            </a:pPr>
            <a:r>
              <a:rPr lang="en-GB" noProof="0" dirty="0"/>
              <a:t>Click to modify Master text styles</a:t>
            </a:r>
          </a:p>
          <a:p>
            <a:pPr lvl="0"/>
            <a:r>
              <a:rPr lang="en-GB" noProof="0" dirty="0"/>
              <a:t>First level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869748"/>
            <a:ext cx="6627000" cy="270000"/>
          </a:xfrm>
        </p:spPr>
        <p:txBody>
          <a:bodyPr/>
          <a:lstStyle/>
          <a:p>
            <a:r>
              <a:rPr lang="en-GB" dirty="0"/>
              <a:t>DDR - </a:t>
            </a:r>
            <a:r>
              <a:rPr lang="en-GB" dirty="0" err="1"/>
              <a:t>DFM</a:t>
            </a:r>
            <a:r>
              <a:rPr lang="en-GB" dirty="0"/>
              <a:t> 18-01-2022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748504" y="4822030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4767263"/>
            <a:ext cx="6573000" cy="270000"/>
          </a:xfrm>
        </p:spPr>
        <p:txBody>
          <a:bodyPr/>
          <a:lstStyle/>
          <a:p>
            <a:r>
              <a:rPr lang="en-GB" dirty="0" err="1"/>
              <a:t>DFM</a:t>
            </a:r>
            <a:r>
              <a:rPr lang="en-GB" dirty="0"/>
              <a:t> - DDR Review 18 January 2022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3" y="285752"/>
            <a:ext cx="3134659" cy="1270627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dirty="0"/>
              <a:t>Slide title – line 1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endParaRPr lang="en-GB" noProof="0" dirty="0"/>
          </a:p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 dirty="0" err="1"/>
              <a:t>DFM</a:t>
            </a:r>
            <a:r>
              <a:rPr lang="en-GB" dirty="0"/>
              <a:t> - DDR Review 18 January 2022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8" r:id="rId3"/>
  </p:sldLayoutIdLst>
  <p:hf hdr="0" dt="0"/>
  <p:txStyles>
    <p:titleStyle>
      <a:lvl1pPr algn="ctr" defTabSz="457189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891" indent="-342891" algn="l" defTabSz="457189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457189" indent="-285744" algn="l" defTabSz="457189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914377" indent="-228594" algn="l" defTabSz="457189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2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371566" indent="-228594" algn="l" defTabSz="457189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0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1828754" indent="-228594" algn="l" defTabSz="457189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8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hyperlink" Target="https://edms.cern.ch/document/2228665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4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microsoft.com/office/2007/relationships/hdphoto" Target="../media/hdphoto4.wdp"/><Relationship Id="rId4" Type="http://schemas.openxmlformats.org/officeDocument/2006/relationships/image" Target="../media/image5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13" Type="http://schemas.openxmlformats.org/officeDocument/2006/relationships/image" Target="../media/image66.png"/><Relationship Id="rId18" Type="http://schemas.openxmlformats.org/officeDocument/2006/relationships/image" Target="../media/image71.png"/><Relationship Id="rId3" Type="http://schemas.openxmlformats.org/officeDocument/2006/relationships/image" Target="../media/image56.png"/><Relationship Id="rId7" Type="http://schemas.openxmlformats.org/officeDocument/2006/relationships/image" Target="../media/image60.png"/><Relationship Id="rId12" Type="http://schemas.openxmlformats.org/officeDocument/2006/relationships/image" Target="../media/image65.png"/><Relationship Id="rId17" Type="http://schemas.openxmlformats.org/officeDocument/2006/relationships/image" Target="../media/image70.png"/><Relationship Id="rId2" Type="http://schemas.openxmlformats.org/officeDocument/2006/relationships/image" Target="../media/image55.png"/><Relationship Id="rId16" Type="http://schemas.openxmlformats.org/officeDocument/2006/relationships/image" Target="../media/image69.png"/><Relationship Id="rId20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11" Type="http://schemas.openxmlformats.org/officeDocument/2006/relationships/image" Target="../media/image64.png"/><Relationship Id="rId5" Type="http://schemas.openxmlformats.org/officeDocument/2006/relationships/image" Target="../media/image58.png"/><Relationship Id="rId15" Type="http://schemas.openxmlformats.org/officeDocument/2006/relationships/image" Target="../media/image68.png"/><Relationship Id="rId10" Type="http://schemas.openxmlformats.org/officeDocument/2006/relationships/image" Target="../media/image63.png"/><Relationship Id="rId19" Type="http://schemas.openxmlformats.org/officeDocument/2006/relationships/image" Target="../media/image72.png"/><Relationship Id="rId4" Type="http://schemas.openxmlformats.org/officeDocument/2006/relationships/image" Target="../media/image57.png"/><Relationship Id="rId9" Type="http://schemas.openxmlformats.org/officeDocument/2006/relationships/image" Target="../media/image62.png"/><Relationship Id="rId14" Type="http://schemas.openxmlformats.org/officeDocument/2006/relationships/image" Target="../media/image6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tmp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5.tmp"/><Relationship Id="rId7" Type="http://schemas.openxmlformats.org/officeDocument/2006/relationships/image" Target="../media/image39.png"/><Relationship Id="rId2" Type="http://schemas.openxmlformats.org/officeDocument/2006/relationships/image" Target="../media/image34.tmp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g"/><Relationship Id="rId5" Type="http://schemas.openxmlformats.org/officeDocument/2006/relationships/image" Target="../media/image37.png"/><Relationship Id="rId4" Type="http://schemas.openxmlformats.org/officeDocument/2006/relationships/image" Target="../media/image3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err="1"/>
              <a:t>DFM</a:t>
            </a:r>
            <a:r>
              <a:rPr lang="en-GB" dirty="0"/>
              <a:t> : Engineering Detailed Design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939902"/>
            <a:ext cx="5720680" cy="403499"/>
          </a:xfrm>
        </p:spPr>
        <p:txBody>
          <a:bodyPr>
            <a:normAutofit fontScale="92500"/>
          </a:bodyPr>
          <a:lstStyle/>
          <a:p>
            <a:r>
              <a:rPr lang="en-GB" dirty="0"/>
              <a:t>F. Di Ciocchis*, Y. Leclercq*, P.</a:t>
            </a:r>
            <a:r>
              <a:rPr lang="en-US" dirty="0"/>
              <a:t> Schneider</a:t>
            </a:r>
            <a:r>
              <a:rPr lang="en-GB" dirty="0"/>
              <a:t> for WP6a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1371600" y="4424362"/>
            <a:ext cx="6480000" cy="403499"/>
          </a:xfrm>
        </p:spPr>
        <p:txBody>
          <a:bodyPr>
            <a:normAutofit/>
          </a:bodyPr>
          <a:lstStyle/>
          <a:p>
            <a:r>
              <a:rPr lang="en-GB" dirty="0"/>
              <a:t>Engineering Design Review of </a:t>
            </a:r>
            <a:r>
              <a:rPr lang="en-GB" dirty="0" err="1"/>
              <a:t>DFM</a:t>
            </a:r>
            <a:r>
              <a:rPr lang="en-GB" dirty="0"/>
              <a:t> 18.01.2022</a:t>
            </a:r>
          </a:p>
        </p:txBody>
      </p:sp>
    </p:spTree>
    <p:extLst>
      <p:ext uri="{BB962C8B-B14F-4D97-AF65-F5344CB8AC3E}">
        <p14:creationId xmlns:p14="http://schemas.microsoft.com/office/powerpoint/2010/main" val="36948453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Footer Placeholder 3">
            <a:extLst>
              <a:ext uri="{FF2B5EF4-FFF2-40B4-BE49-F238E27FC236}">
                <a16:creationId xmlns:a16="http://schemas.microsoft.com/office/drawing/2014/main" id="{E0C1643C-C029-4C9A-ADAE-93B3714F50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869748"/>
            <a:ext cx="6627000" cy="270000"/>
          </a:xfrm>
        </p:spPr>
        <p:txBody>
          <a:bodyPr/>
          <a:lstStyle/>
          <a:p>
            <a:r>
              <a:rPr lang="en-GB" dirty="0"/>
              <a:t>DDR-</a:t>
            </a:r>
            <a:r>
              <a:rPr lang="en-GB" dirty="0" err="1"/>
              <a:t>DFM</a:t>
            </a:r>
            <a:r>
              <a:rPr lang="en-GB" dirty="0"/>
              <a:t> 18.01.2022</a:t>
            </a:r>
            <a:endParaRPr lang="en-GB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939AB32-D2C3-43DE-B5CC-4F1126B030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Insulation Vacuum &amp; External Interfaces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67DECA-649E-4451-B5B1-24D6B117EE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3251" y="545455"/>
            <a:ext cx="4276104" cy="2608438"/>
          </a:xfrm>
        </p:spPr>
        <p:txBody>
          <a:bodyPr>
            <a:normAutofit fontScale="77500" lnSpcReduction="20000"/>
          </a:bodyPr>
          <a:lstStyle/>
          <a:p>
            <a:pPr indent="0">
              <a:buNone/>
            </a:pPr>
            <a:r>
              <a:rPr lang="en-GB" sz="1600" dirty="0"/>
              <a:t>Insulation vacuum</a:t>
            </a:r>
          </a:p>
          <a:p>
            <a:pPr lvl="1"/>
            <a:r>
              <a:rPr lang="en-GB" sz="1500" dirty="0"/>
              <a:t>Two insulation vacuum volumes</a:t>
            </a:r>
          </a:p>
          <a:p>
            <a:pPr lvl="2"/>
            <a:r>
              <a:rPr lang="en-GB" sz="1300" dirty="0"/>
              <a:t>One in common with </a:t>
            </a:r>
            <a:r>
              <a:rPr lang="en-GB" sz="1300" dirty="0" err="1"/>
              <a:t>DSHM</a:t>
            </a:r>
            <a:r>
              <a:rPr lang="en-GB" sz="1300" dirty="0"/>
              <a:t> </a:t>
            </a:r>
          </a:p>
          <a:p>
            <a:pPr lvl="2"/>
            <a:r>
              <a:rPr lang="en-GB" sz="1300" dirty="0"/>
              <a:t>One in common with jumper</a:t>
            </a:r>
          </a:p>
          <a:p>
            <a:pPr lvl="1"/>
            <a:r>
              <a:rPr lang="en-GB" sz="1500" dirty="0"/>
              <a:t>Vacuum Barrier with </a:t>
            </a:r>
            <a:r>
              <a:rPr lang="en-GB" sz="1500" dirty="0" err="1"/>
              <a:t>DSHM</a:t>
            </a:r>
            <a:r>
              <a:rPr lang="en-GB" sz="1500" dirty="0"/>
              <a:t> </a:t>
            </a:r>
            <a:r>
              <a:rPr lang="fr-CH" sz="1500" dirty="0"/>
              <a:t>&amp; D2</a:t>
            </a:r>
          </a:p>
          <a:p>
            <a:pPr lvl="1"/>
            <a:r>
              <a:rPr lang="fr-CH" sz="1500" dirty="0"/>
              <a:t>Vacuum </a:t>
            </a:r>
            <a:r>
              <a:rPr lang="en-US" sz="1500" dirty="0"/>
              <a:t>equipment</a:t>
            </a:r>
            <a:r>
              <a:rPr lang="fr-CH" sz="1500" dirty="0"/>
              <a:t> </a:t>
            </a:r>
            <a:endParaRPr lang="en-US" sz="1500" dirty="0"/>
          </a:p>
          <a:p>
            <a:pPr lvl="2"/>
            <a:r>
              <a:rPr lang="en-GB" sz="1300" dirty="0"/>
              <a:t>Ports for installing pumping system &amp; vacuum gauges</a:t>
            </a:r>
          </a:p>
          <a:p>
            <a:pPr lvl="2"/>
            <a:r>
              <a:rPr lang="en-GB" sz="1300" dirty="0"/>
              <a:t>Ports for installing pressure relief devices</a:t>
            </a:r>
          </a:p>
          <a:p>
            <a:pPr lvl="2"/>
            <a:r>
              <a:rPr lang="en-GB" sz="1300" dirty="0"/>
              <a:t>Port for installing vacuum instrumentation (feedthrough)</a:t>
            </a:r>
          </a:p>
          <a:p>
            <a:pPr marL="91438" lvl="1" indent="0">
              <a:buNone/>
            </a:pPr>
            <a:endParaRPr lang="en-GB" sz="600" dirty="0"/>
          </a:p>
          <a:p>
            <a:pPr marL="0" lvl="1" indent="0">
              <a:spcBef>
                <a:spcPts val="300"/>
              </a:spcBef>
              <a:buNone/>
            </a:pPr>
            <a:r>
              <a:rPr lang="en-GB" sz="1600" b="1" dirty="0"/>
              <a:t>Leak tightness </a:t>
            </a:r>
          </a:p>
          <a:p>
            <a:pPr lvl="1"/>
            <a:r>
              <a:rPr lang="en-GB" sz="1400" dirty="0"/>
              <a:t>O-ring Viton seal compressed to 25% to 30%</a:t>
            </a:r>
          </a:p>
          <a:p>
            <a:pPr lvl="1"/>
            <a:r>
              <a:rPr lang="en-GB" sz="1400" dirty="0"/>
              <a:t>Standard commercial solutions where possible</a:t>
            </a:r>
          </a:p>
          <a:p>
            <a:pPr marL="91438" lvl="1" indent="0">
              <a:buNone/>
            </a:pPr>
            <a:endParaRPr lang="en-GB" sz="600" dirty="0"/>
          </a:p>
          <a:p>
            <a:pPr indent="0">
              <a:buNone/>
            </a:pPr>
            <a:r>
              <a:rPr lang="en-GB" sz="1600" dirty="0"/>
              <a:t>Mechanical design approach</a:t>
            </a:r>
          </a:p>
          <a:p>
            <a:pPr lvl="1"/>
            <a:r>
              <a:rPr lang="en-GB" sz="1400" dirty="0"/>
              <a:t>Vacuum vessel according to </a:t>
            </a:r>
            <a:r>
              <a:rPr lang="en-GB" sz="1400" dirty="0" err="1"/>
              <a:t>EN</a:t>
            </a:r>
            <a:r>
              <a:rPr lang="en-GB" sz="1400" dirty="0"/>
              <a:t> 13445-3</a:t>
            </a:r>
          </a:p>
          <a:p>
            <a:pPr lvl="1"/>
            <a:r>
              <a:rPr lang="en-GB" sz="1400" dirty="0"/>
              <a:t>Bellows according to </a:t>
            </a:r>
            <a:r>
              <a:rPr lang="en-GB" sz="1400" dirty="0" err="1"/>
              <a:t>EN</a:t>
            </a:r>
            <a:r>
              <a:rPr lang="en-GB" sz="1400" dirty="0"/>
              <a:t> 14917+A1 </a:t>
            </a:r>
          </a:p>
        </p:txBody>
      </p: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0F6797BF-8066-49A7-AFC0-2CDFC3B4B11D}"/>
              </a:ext>
            </a:extLst>
          </p:cNvPr>
          <p:cNvGrpSpPr/>
          <p:nvPr/>
        </p:nvGrpSpPr>
        <p:grpSpPr>
          <a:xfrm>
            <a:off x="968678" y="3860889"/>
            <a:ext cx="686403" cy="221145"/>
            <a:chOff x="2137248" y="3734501"/>
            <a:chExt cx="686403" cy="252759"/>
          </a:xfrm>
        </p:grpSpPr>
        <p:sp>
          <p:nvSpPr>
            <p:cNvPr id="148" name="Rectangle: Rounded Corners 147">
              <a:extLst>
                <a:ext uri="{FF2B5EF4-FFF2-40B4-BE49-F238E27FC236}">
                  <a16:creationId xmlns:a16="http://schemas.microsoft.com/office/drawing/2014/main" id="{58CA476A-ED95-447E-959B-CBD80C14F820}"/>
                </a:ext>
              </a:extLst>
            </p:cNvPr>
            <p:cNvSpPr/>
            <p:nvPr/>
          </p:nvSpPr>
          <p:spPr>
            <a:xfrm rot="1124136">
              <a:off x="2137248" y="3734501"/>
              <a:ext cx="216024" cy="134063"/>
            </a:xfrm>
            <a:prstGeom prst="roundRect">
              <a:avLst/>
            </a:prstGeom>
            <a:no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/>
            </a:p>
          </p:txBody>
        </p:sp>
        <p:sp>
          <p:nvSpPr>
            <p:cNvPr id="149" name="Rectangle: Rounded Corners 148">
              <a:extLst>
                <a:ext uri="{FF2B5EF4-FFF2-40B4-BE49-F238E27FC236}">
                  <a16:creationId xmlns:a16="http://schemas.microsoft.com/office/drawing/2014/main" id="{7E73365A-1823-4AB2-9572-ECFFD37EF945}"/>
                </a:ext>
              </a:extLst>
            </p:cNvPr>
            <p:cNvSpPr/>
            <p:nvPr/>
          </p:nvSpPr>
          <p:spPr>
            <a:xfrm rot="1124136">
              <a:off x="2607627" y="3853197"/>
              <a:ext cx="216024" cy="134063"/>
            </a:xfrm>
            <a:prstGeom prst="roundRect">
              <a:avLst/>
            </a:prstGeom>
            <a:no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2DE2497-C7DE-40C8-A833-830213B94E77}"/>
              </a:ext>
            </a:extLst>
          </p:cNvPr>
          <p:cNvGrpSpPr/>
          <p:nvPr/>
        </p:nvGrpSpPr>
        <p:grpSpPr>
          <a:xfrm>
            <a:off x="6149324" y="3532248"/>
            <a:ext cx="2580092" cy="1444120"/>
            <a:chOff x="6168372" y="3507854"/>
            <a:chExt cx="2580092" cy="1444120"/>
          </a:xfrm>
        </p:grpSpPr>
        <p:pic>
          <p:nvPicPr>
            <p:cNvPr id="225" name="Picture 224">
              <a:extLst>
                <a:ext uri="{FF2B5EF4-FFF2-40B4-BE49-F238E27FC236}">
                  <a16:creationId xmlns:a16="http://schemas.microsoft.com/office/drawing/2014/main" id="{93A829B6-D616-4AEC-AEF4-291F538F0A4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465" r="19011"/>
            <a:stretch/>
          </p:blipFill>
          <p:spPr>
            <a:xfrm>
              <a:off x="6228464" y="3507854"/>
              <a:ext cx="2520000" cy="1444120"/>
            </a:xfrm>
            <a:prstGeom prst="rect">
              <a:avLst/>
            </a:prstGeom>
          </p:spPr>
        </p:pic>
        <p:grpSp>
          <p:nvGrpSpPr>
            <p:cNvPr id="294" name="Group 293">
              <a:extLst>
                <a:ext uri="{FF2B5EF4-FFF2-40B4-BE49-F238E27FC236}">
                  <a16:creationId xmlns:a16="http://schemas.microsoft.com/office/drawing/2014/main" id="{B9C344C1-4A1A-455A-8442-9506F2C63F6F}"/>
                </a:ext>
              </a:extLst>
            </p:cNvPr>
            <p:cNvGrpSpPr/>
            <p:nvPr/>
          </p:nvGrpSpPr>
          <p:grpSpPr>
            <a:xfrm>
              <a:off x="6168372" y="3560678"/>
              <a:ext cx="1053170" cy="724999"/>
              <a:chOff x="2663739" y="3667491"/>
              <a:chExt cx="1053170" cy="724999"/>
            </a:xfrm>
          </p:grpSpPr>
          <p:cxnSp>
            <p:nvCxnSpPr>
              <p:cNvPr id="295" name="Straight Connector 294">
                <a:extLst>
                  <a:ext uri="{FF2B5EF4-FFF2-40B4-BE49-F238E27FC236}">
                    <a16:creationId xmlns:a16="http://schemas.microsoft.com/office/drawing/2014/main" id="{05D19BDC-A368-4754-A47E-B1706295EBED}"/>
                  </a:ext>
                </a:extLst>
              </p:cNvPr>
              <p:cNvCxnSpPr>
                <a:cxnSpLocks/>
                <a:stCxn id="298" idx="2"/>
                <a:endCxn id="297" idx="2"/>
              </p:cNvCxnSpPr>
              <p:nvPr/>
            </p:nvCxnSpPr>
            <p:spPr>
              <a:xfrm flipH="1" flipV="1">
                <a:off x="3115473" y="3827535"/>
                <a:ext cx="467394" cy="458586"/>
              </a:xfrm>
              <a:prstGeom prst="line">
                <a:avLst/>
              </a:prstGeom>
              <a:ln w="9525" cap="rnd">
                <a:solidFill>
                  <a:schemeClr val="tx1">
                    <a:lumMod val="50000"/>
                    <a:lumOff val="50000"/>
                  </a:schemeClr>
                </a:solidFill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6" name="Straight Connector 295">
                <a:extLst>
                  <a:ext uri="{FF2B5EF4-FFF2-40B4-BE49-F238E27FC236}">
                    <a16:creationId xmlns:a16="http://schemas.microsoft.com/office/drawing/2014/main" id="{5E82E1BD-9743-4710-89CD-5C11121C302D}"/>
                  </a:ext>
                </a:extLst>
              </p:cNvPr>
              <p:cNvCxnSpPr>
                <a:cxnSpLocks/>
                <a:stCxn id="299" idx="2"/>
                <a:endCxn id="297" idx="2"/>
              </p:cNvCxnSpPr>
              <p:nvPr/>
            </p:nvCxnSpPr>
            <p:spPr>
              <a:xfrm flipH="1" flipV="1">
                <a:off x="3115473" y="3827535"/>
                <a:ext cx="459579" cy="288252"/>
              </a:xfrm>
              <a:prstGeom prst="line">
                <a:avLst/>
              </a:prstGeom>
              <a:ln w="9525" cap="rnd">
                <a:solidFill>
                  <a:schemeClr val="tx1">
                    <a:lumMod val="50000"/>
                    <a:lumOff val="50000"/>
                  </a:schemeClr>
                </a:solidFill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7" name="TextBox 296">
                <a:extLst>
                  <a:ext uri="{FF2B5EF4-FFF2-40B4-BE49-F238E27FC236}">
                    <a16:creationId xmlns:a16="http://schemas.microsoft.com/office/drawing/2014/main" id="{DF7B57EF-0DA0-408F-9104-6C1C0DEC9110}"/>
                  </a:ext>
                </a:extLst>
              </p:cNvPr>
              <p:cNvSpPr txBox="1"/>
              <p:nvPr/>
            </p:nvSpPr>
            <p:spPr>
              <a:xfrm>
                <a:off x="2663739" y="3667491"/>
                <a:ext cx="903467" cy="16004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 cap="rnd">
                <a:noFill/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wrap="square" lIns="18288" tIns="18288" rIns="18288" bIns="18288" rtlCol="0">
                <a:spAutoFit/>
              </a:bodyPr>
              <a:lstStyle>
                <a:defPPr>
                  <a:defRPr lang="fr-FR"/>
                </a:defPPr>
                <a:lvl1pPr algn="ctr">
                  <a:defRPr sz="800">
                    <a:solidFill>
                      <a:srgbClr val="FF01FF"/>
                    </a:solidFill>
                  </a:defRPr>
                </a:lvl1pPr>
              </a:lstStyle>
              <a:p>
                <a:r>
                  <a:rPr lang="en-GB" dirty="0"/>
                  <a:t>Spring relief plates</a:t>
                </a:r>
              </a:p>
            </p:txBody>
          </p:sp>
          <p:sp>
            <p:nvSpPr>
              <p:cNvPr id="298" name="Rectangle: Rounded Corners 297">
                <a:extLst>
                  <a:ext uri="{FF2B5EF4-FFF2-40B4-BE49-F238E27FC236}">
                    <a16:creationId xmlns:a16="http://schemas.microsoft.com/office/drawing/2014/main" id="{8F7F18C9-CA29-45CD-A4CE-418761832A03}"/>
                  </a:ext>
                </a:extLst>
              </p:cNvPr>
              <p:cNvSpPr/>
              <p:nvPr/>
            </p:nvSpPr>
            <p:spPr>
              <a:xfrm rot="5315698">
                <a:off x="3541866" y="4217446"/>
                <a:ext cx="216024" cy="134063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 dirty="0"/>
              </a:p>
            </p:txBody>
          </p:sp>
          <p:sp>
            <p:nvSpPr>
              <p:cNvPr id="299" name="Rectangle: Rounded Corners 298">
                <a:extLst>
                  <a:ext uri="{FF2B5EF4-FFF2-40B4-BE49-F238E27FC236}">
                    <a16:creationId xmlns:a16="http://schemas.microsoft.com/office/drawing/2014/main" id="{12E7D91E-621D-4A5A-83CF-F93F663AF6B5}"/>
                  </a:ext>
                </a:extLst>
              </p:cNvPr>
              <p:cNvSpPr/>
              <p:nvPr/>
            </p:nvSpPr>
            <p:spPr>
              <a:xfrm rot="5439242">
                <a:off x="3534067" y="4049521"/>
                <a:ext cx="216024" cy="134063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 dirty="0"/>
              </a:p>
            </p:txBody>
          </p:sp>
        </p:grpSp>
      </p:grp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B8B092CE-5E62-4189-9DFB-90A69736DA6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5424512"/>
              </p:ext>
            </p:extLst>
          </p:nvPr>
        </p:nvGraphicFramePr>
        <p:xfrm>
          <a:off x="5025023" y="522825"/>
          <a:ext cx="3343365" cy="1024213"/>
        </p:xfrm>
        <a:graphic>
          <a:graphicData uri="http://schemas.openxmlformats.org/drawingml/2006/table">
            <a:tbl>
              <a:tblPr firstRow="1" firstCol="1" bandRow="1"/>
              <a:tblGrid>
                <a:gridCol w="2230409">
                  <a:extLst>
                    <a:ext uri="{9D8B030D-6E8A-4147-A177-3AD203B41FA5}">
                      <a16:colId xmlns:a16="http://schemas.microsoft.com/office/drawing/2014/main" val="1584190724"/>
                    </a:ext>
                  </a:extLst>
                </a:gridCol>
                <a:gridCol w="632180">
                  <a:extLst>
                    <a:ext uri="{9D8B030D-6E8A-4147-A177-3AD203B41FA5}">
                      <a16:colId xmlns:a16="http://schemas.microsoft.com/office/drawing/2014/main" val="759209445"/>
                    </a:ext>
                  </a:extLst>
                </a:gridCol>
                <a:gridCol w="480776">
                  <a:extLst>
                    <a:ext uri="{9D8B030D-6E8A-4147-A177-3AD203B41FA5}">
                      <a16:colId xmlns:a16="http://schemas.microsoft.com/office/drawing/2014/main" val="781619070"/>
                    </a:ext>
                  </a:extLst>
                </a:gridCol>
              </a:tblGrid>
              <a:tr h="114639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Insulation vacuum specifications</a:t>
                      </a:r>
                      <a:endParaRPr lang="en-US" sz="8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kern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Unit</a:t>
                      </a:r>
                      <a:endParaRPr lang="en-US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b="1" kern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Value</a:t>
                      </a:r>
                      <a:endParaRPr lang="en-US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4890467"/>
                  </a:ext>
                </a:extLst>
              </a:tr>
              <a:tr h="114639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Nominal pressure</a:t>
                      </a:r>
                      <a:endParaRPr lang="en-US" sz="8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[mbar]</a:t>
                      </a:r>
                      <a:endParaRPr lang="en-US" sz="8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1.10</a:t>
                      </a:r>
                      <a:r>
                        <a:rPr lang="en-GB" sz="800" kern="1400" baseline="300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-6</a:t>
                      </a:r>
                      <a:endParaRPr lang="en-US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5832401"/>
                  </a:ext>
                </a:extLst>
              </a:tr>
              <a:tr h="114639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Design pressure</a:t>
                      </a:r>
                      <a:endParaRPr lang="en-US" sz="8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[bara]</a:t>
                      </a:r>
                      <a:endParaRPr lang="en-US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1.49</a:t>
                      </a:r>
                      <a:endParaRPr lang="en-US" sz="8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17838"/>
                  </a:ext>
                </a:extLst>
              </a:tr>
              <a:tr h="658453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Maximum allowed leak rate at RT acc. to [</a:t>
                      </a:r>
                      <a:r>
                        <a:rPr lang="en-GB" sz="800" u="sng" kern="1400" dirty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hlinkClick r:id="rId4"/>
                        </a:rPr>
                        <a:t>19</a:t>
                      </a:r>
                      <a:r>
                        <a:rPr lang="en-GB" sz="8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]</a:t>
                      </a:r>
                      <a:endParaRPr lang="en-US" sz="8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i="1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Liquid Helium volume to insulation vacuum</a:t>
                      </a:r>
                      <a:endParaRPr lang="en-US" sz="8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i="1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Air to insulation vacuum</a:t>
                      </a:r>
                      <a:endParaRPr lang="en-US" sz="8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i="1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Through </a:t>
                      </a:r>
                      <a:r>
                        <a:rPr lang="en-GB" sz="800" i="1" kern="14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DFM-DSHM</a:t>
                      </a:r>
                      <a:r>
                        <a:rPr lang="en-GB" sz="800" i="1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vacuum barrier</a:t>
                      </a:r>
                      <a:endParaRPr lang="en-US" sz="8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[mbar.l.s</a:t>
                      </a:r>
                      <a:r>
                        <a:rPr lang="en-GB" sz="800" kern="1400" baseline="300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</a:t>
                      </a:r>
                      <a:r>
                        <a:rPr lang="en-GB" sz="8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]</a:t>
                      </a:r>
                      <a:endParaRPr lang="en-US" sz="8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US" sz="8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1.10</a:t>
                      </a:r>
                      <a:r>
                        <a:rPr lang="en-GB" sz="800" kern="1400" baseline="300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-9</a:t>
                      </a:r>
                      <a:endParaRPr lang="en-US" sz="8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1.10</a:t>
                      </a:r>
                      <a:r>
                        <a:rPr lang="en-GB" sz="800" kern="1400" baseline="300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-8</a:t>
                      </a:r>
                      <a:endParaRPr lang="en-US" sz="8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8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1.10</a:t>
                      </a:r>
                      <a:r>
                        <a:rPr lang="en-GB" sz="800" kern="1400" baseline="300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-8</a:t>
                      </a:r>
                      <a:endParaRPr lang="en-US" sz="8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2238725"/>
                  </a:ext>
                </a:extLst>
              </a:tr>
            </a:tbl>
          </a:graphicData>
        </a:graphic>
      </p:graphicFrame>
      <p:grpSp>
        <p:nvGrpSpPr>
          <p:cNvPr id="77" name="Group 76">
            <a:extLst>
              <a:ext uri="{FF2B5EF4-FFF2-40B4-BE49-F238E27FC236}">
                <a16:creationId xmlns:a16="http://schemas.microsoft.com/office/drawing/2014/main" id="{390CF14C-7DE1-4132-A662-307CDEF3B4EC}"/>
              </a:ext>
            </a:extLst>
          </p:cNvPr>
          <p:cNvGrpSpPr/>
          <p:nvPr/>
        </p:nvGrpSpPr>
        <p:grpSpPr>
          <a:xfrm>
            <a:off x="-27577" y="2430416"/>
            <a:ext cx="6496462" cy="2735022"/>
            <a:chOff x="-57787" y="2448300"/>
            <a:chExt cx="6496462" cy="2735022"/>
          </a:xfrm>
        </p:grpSpPr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DD69702D-BADB-4749-9693-C0DCA7106E58}"/>
                </a:ext>
              </a:extLst>
            </p:cNvPr>
            <p:cNvGrpSpPr/>
            <p:nvPr/>
          </p:nvGrpSpPr>
          <p:grpSpPr>
            <a:xfrm>
              <a:off x="-57787" y="2448300"/>
              <a:ext cx="6496462" cy="2735022"/>
              <a:chOff x="-7966" y="2420367"/>
              <a:chExt cx="6496462" cy="2735022"/>
            </a:xfrm>
          </p:grpSpPr>
          <p:pic>
            <p:nvPicPr>
              <p:cNvPr id="69" name="Picture 68">
                <a:extLst>
                  <a:ext uri="{FF2B5EF4-FFF2-40B4-BE49-F238E27FC236}">
                    <a16:creationId xmlns:a16="http://schemas.microsoft.com/office/drawing/2014/main" id="{EC00FE15-D6EE-4B79-B426-B2C95EBF402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7966" y="2420367"/>
                <a:ext cx="6156000" cy="2735022"/>
              </a:xfrm>
              <a:prstGeom prst="rect">
                <a:avLst/>
              </a:prstGeom>
            </p:spPr>
          </p:pic>
          <p:grpSp>
            <p:nvGrpSpPr>
              <p:cNvPr id="63" name="Group 62">
                <a:extLst>
                  <a:ext uri="{FF2B5EF4-FFF2-40B4-BE49-F238E27FC236}">
                    <a16:creationId xmlns:a16="http://schemas.microsoft.com/office/drawing/2014/main" id="{17020F9A-06B9-4401-9A06-570C610D36D9}"/>
                  </a:ext>
                </a:extLst>
              </p:cNvPr>
              <p:cNvGrpSpPr/>
              <p:nvPr/>
            </p:nvGrpSpPr>
            <p:grpSpPr>
              <a:xfrm>
                <a:off x="-7966" y="3155986"/>
                <a:ext cx="6496462" cy="1820379"/>
                <a:chOff x="-7966" y="3155986"/>
                <a:chExt cx="6496462" cy="1820379"/>
              </a:xfrm>
            </p:grpSpPr>
            <p:sp>
              <p:nvSpPr>
                <p:cNvPr id="189" name="Rectangle: Rounded Corners 188">
                  <a:extLst>
                    <a:ext uri="{FF2B5EF4-FFF2-40B4-BE49-F238E27FC236}">
                      <a16:creationId xmlns:a16="http://schemas.microsoft.com/office/drawing/2014/main" id="{085F4E87-D0EB-460E-B241-1A46E3F01768}"/>
                    </a:ext>
                  </a:extLst>
                </p:cNvPr>
                <p:cNvSpPr/>
                <p:nvPr/>
              </p:nvSpPr>
              <p:spPr>
                <a:xfrm rot="1019072">
                  <a:off x="1180306" y="3507969"/>
                  <a:ext cx="270000" cy="129100"/>
                </a:xfrm>
                <a:prstGeom prst="roundRect">
                  <a:avLst/>
                </a:prstGeom>
                <a:ln w="9525" cap="rnd">
                  <a:noFill/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90" name="Rectangle: Rounded Corners 189">
                  <a:extLst>
                    <a:ext uri="{FF2B5EF4-FFF2-40B4-BE49-F238E27FC236}">
                      <a16:creationId xmlns:a16="http://schemas.microsoft.com/office/drawing/2014/main" id="{BB130DC6-47C9-4A90-94C9-358742ECDDE5}"/>
                    </a:ext>
                  </a:extLst>
                </p:cNvPr>
                <p:cNvSpPr/>
                <p:nvPr/>
              </p:nvSpPr>
              <p:spPr>
                <a:xfrm rot="1168965">
                  <a:off x="851982" y="3410431"/>
                  <a:ext cx="270000" cy="131102"/>
                </a:xfrm>
                <a:prstGeom prst="roundRect">
                  <a:avLst/>
                </a:prstGeom>
                <a:ln w="9525" cap="rnd">
                  <a:noFill/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grpSp>
              <p:nvGrpSpPr>
                <p:cNvPr id="131" name="Group 130">
                  <a:extLst>
                    <a:ext uri="{FF2B5EF4-FFF2-40B4-BE49-F238E27FC236}">
                      <a16:creationId xmlns:a16="http://schemas.microsoft.com/office/drawing/2014/main" id="{174E3794-CC39-42D7-81A7-03FD9F96CC4B}"/>
                    </a:ext>
                  </a:extLst>
                </p:cNvPr>
                <p:cNvGrpSpPr/>
                <p:nvPr/>
              </p:nvGrpSpPr>
              <p:grpSpPr>
                <a:xfrm>
                  <a:off x="595783" y="3155986"/>
                  <a:ext cx="991415" cy="354797"/>
                  <a:chOff x="2211086" y="3113550"/>
                  <a:chExt cx="991415" cy="405520"/>
                </a:xfrm>
              </p:grpSpPr>
              <p:cxnSp>
                <p:nvCxnSpPr>
                  <p:cNvPr id="23" name="Straight Connector 22">
                    <a:extLst>
                      <a:ext uri="{FF2B5EF4-FFF2-40B4-BE49-F238E27FC236}">
                        <a16:creationId xmlns:a16="http://schemas.microsoft.com/office/drawing/2014/main" id="{D9E09003-4B75-4438-9885-5F7E86D86B3D}"/>
                      </a:ext>
                    </a:extLst>
                  </p:cNvPr>
                  <p:cNvCxnSpPr>
                    <a:cxnSpLocks/>
                    <a:stCxn id="190" idx="0"/>
                    <a:endCxn id="24" idx="2"/>
                  </p:cNvCxnSpPr>
                  <p:nvPr/>
                </p:nvCxnSpPr>
                <p:spPr>
                  <a:xfrm flipV="1">
                    <a:off x="2624148" y="3296473"/>
                    <a:ext cx="82646" cy="112188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50000"/>
                        <a:lumOff val="50000"/>
                      </a:schemeClr>
                    </a:solidFill>
                    <a:prstDash val="sysDash"/>
                    <a:headEnd type="oval" w="sm" len="sm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4" name="TextBox 23">
                    <a:extLst>
                      <a:ext uri="{FF2B5EF4-FFF2-40B4-BE49-F238E27FC236}">
                        <a16:creationId xmlns:a16="http://schemas.microsoft.com/office/drawing/2014/main" id="{E3A2B705-00ED-4BC8-AB1A-76FEA40D6363}"/>
                      </a:ext>
                    </a:extLst>
                  </p:cNvPr>
                  <p:cNvSpPr txBox="1"/>
                  <p:nvPr/>
                </p:nvSpPr>
                <p:spPr>
                  <a:xfrm>
                    <a:off x="2211086" y="3113550"/>
                    <a:ext cx="991415" cy="182923"/>
                  </a:xfrm>
                  <a:prstGeom prst="rect">
                    <a:avLst/>
                  </a:prstGeom>
                  <a:ln w="9525" cap="rnd">
                    <a:noFill/>
                    <a:prstDash val="sysDash"/>
                    <a:headEnd type="oval" w="sm" len="sm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wrap="square" lIns="18288" tIns="18288" rIns="18288" bIns="18288" rtlCol="0">
                    <a:spAutoFit/>
                  </a:bodyPr>
                  <a:lstStyle/>
                  <a:p>
                    <a:pPr algn="ctr"/>
                    <a:r>
                      <a:rPr lang="en-GB" sz="800" dirty="0">
                        <a:solidFill>
                          <a:srgbClr val="E270E2"/>
                        </a:solidFill>
                      </a:rPr>
                      <a:t>Spring loaded valves</a:t>
                    </a:r>
                  </a:p>
                </p:txBody>
              </p:sp>
              <p:cxnSp>
                <p:nvCxnSpPr>
                  <p:cNvPr id="81" name="Straight Connector 80">
                    <a:extLst>
                      <a:ext uri="{FF2B5EF4-FFF2-40B4-BE49-F238E27FC236}">
                        <a16:creationId xmlns:a16="http://schemas.microsoft.com/office/drawing/2014/main" id="{0F34D49B-3351-46E2-B017-75DCFE8E98CA}"/>
                      </a:ext>
                    </a:extLst>
                  </p:cNvPr>
                  <p:cNvCxnSpPr>
                    <a:cxnSpLocks/>
                    <a:stCxn id="189" idx="0"/>
                    <a:endCxn id="24" idx="2"/>
                  </p:cNvCxnSpPr>
                  <p:nvPr/>
                </p:nvCxnSpPr>
                <p:spPr>
                  <a:xfrm flipH="1" flipV="1">
                    <a:off x="2706794" y="3296473"/>
                    <a:ext cx="242671" cy="222597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50000"/>
                        <a:lumOff val="50000"/>
                      </a:schemeClr>
                    </a:solidFill>
                    <a:prstDash val="sysDash"/>
                    <a:headEnd type="oval" w="sm" len="sm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36" name="Group 135">
                  <a:extLst>
                    <a:ext uri="{FF2B5EF4-FFF2-40B4-BE49-F238E27FC236}">
                      <a16:creationId xmlns:a16="http://schemas.microsoft.com/office/drawing/2014/main" id="{6C55B41A-FDEA-4923-A9CA-D083425C9972}"/>
                    </a:ext>
                  </a:extLst>
                </p:cNvPr>
                <p:cNvGrpSpPr/>
                <p:nvPr/>
              </p:nvGrpSpPr>
              <p:grpSpPr>
                <a:xfrm>
                  <a:off x="2623575" y="4195153"/>
                  <a:ext cx="2250815" cy="781212"/>
                  <a:chOff x="4055416" y="3788931"/>
                  <a:chExt cx="2250815" cy="892891"/>
                </a:xfrm>
              </p:grpSpPr>
              <p:cxnSp>
                <p:nvCxnSpPr>
                  <p:cNvPr id="52" name="Straight Connector 51">
                    <a:extLst>
                      <a:ext uri="{FF2B5EF4-FFF2-40B4-BE49-F238E27FC236}">
                        <a16:creationId xmlns:a16="http://schemas.microsoft.com/office/drawing/2014/main" id="{BBCC45F2-FF9B-4224-A7CE-2A617FCA6661}"/>
                      </a:ext>
                    </a:extLst>
                  </p:cNvPr>
                  <p:cNvCxnSpPr>
                    <a:cxnSpLocks/>
                    <a:stCxn id="73" idx="2"/>
                    <a:endCxn id="54" idx="0"/>
                  </p:cNvCxnSpPr>
                  <p:nvPr/>
                </p:nvCxnSpPr>
                <p:spPr>
                  <a:xfrm>
                    <a:off x="4868132" y="3922978"/>
                    <a:ext cx="312692" cy="435213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50000"/>
                        <a:lumOff val="50000"/>
                      </a:schemeClr>
                    </a:solidFill>
                    <a:prstDash val="sysDash"/>
                    <a:headEnd type="oval" w="sm" len="sm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4" name="TextBox 53">
                    <a:extLst>
                      <a:ext uri="{FF2B5EF4-FFF2-40B4-BE49-F238E27FC236}">
                        <a16:creationId xmlns:a16="http://schemas.microsoft.com/office/drawing/2014/main" id="{840B8D19-1565-495A-9520-80F06B2859B9}"/>
                      </a:ext>
                    </a:extLst>
                  </p:cNvPr>
                  <p:cNvSpPr txBox="1"/>
                  <p:nvPr/>
                </p:nvSpPr>
                <p:spPr>
                  <a:xfrm>
                    <a:off x="4055416" y="4358189"/>
                    <a:ext cx="2250815" cy="323633"/>
                  </a:xfrm>
                  <a:prstGeom prst="rect">
                    <a:avLst/>
                  </a:prstGeom>
                  <a:ln w="9525" cap="rnd">
                    <a:noFill/>
                    <a:prstDash val="sysDash"/>
                    <a:headEnd type="oval" w="sm" len="sm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wrap="square" lIns="18288" tIns="18288" rIns="18288" bIns="18288" rtlCol="0">
                    <a:spAutoFit/>
                  </a:bodyPr>
                  <a:lstStyle/>
                  <a:p>
                    <a:pPr algn="ctr"/>
                    <a:r>
                      <a:rPr lang="en-GB" sz="800" dirty="0">
                        <a:solidFill>
                          <a:schemeClr val="bg1">
                            <a:lumMod val="50000"/>
                          </a:schemeClr>
                        </a:solidFill>
                      </a:rPr>
                      <a:t>Interconnection sleeve</a:t>
                    </a:r>
                  </a:p>
                  <a:p>
                    <a:pPr algn="ctr"/>
                    <a:r>
                      <a:rPr lang="en-GB" sz="800" dirty="0">
                        <a:solidFill>
                          <a:schemeClr val="bg1">
                            <a:lumMod val="50000"/>
                          </a:schemeClr>
                        </a:solidFill>
                      </a:rPr>
                      <a:t>Bellows free to expand in case of cold leak</a:t>
                    </a:r>
                  </a:p>
                </p:txBody>
              </p:sp>
              <p:sp>
                <p:nvSpPr>
                  <p:cNvPr id="73" name="Rectangle: Rounded Corners 72">
                    <a:extLst>
                      <a:ext uri="{FF2B5EF4-FFF2-40B4-BE49-F238E27FC236}">
                        <a16:creationId xmlns:a16="http://schemas.microsoft.com/office/drawing/2014/main" id="{47225D23-AC6E-41CA-A42A-26E6FE0B21F4}"/>
                      </a:ext>
                    </a:extLst>
                  </p:cNvPr>
                  <p:cNvSpPr/>
                  <p:nvPr/>
                </p:nvSpPr>
                <p:spPr>
                  <a:xfrm rot="21547033">
                    <a:off x="4759216" y="3788931"/>
                    <a:ext cx="216024" cy="134063"/>
                  </a:xfrm>
                  <a:prstGeom prst="roundRect">
                    <a:avLst/>
                  </a:prstGeom>
                  <a:ln w="9525" cap="rnd">
                    <a:noFill/>
                    <a:prstDash val="sysDash"/>
                    <a:headEnd type="oval" w="sm" len="sm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900" dirty="0"/>
                  </a:p>
                </p:txBody>
              </p:sp>
            </p:grpSp>
            <p:grpSp>
              <p:nvGrpSpPr>
                <p:cNvPr id="135" name="Group 134">
                  <a:extLst>
                    <a:ext uri="{FF2B5EF4-FFF2-40B4-BE49-F238E27FC236}">
                      <a16:creationId xmlns:a16="http://schemas.microsoft.com/office/drawing/2014/main" id="{3E5B9CD9-7099-4D70-A4FB-FFCAC75E95B1}"/>
                    </a:ext>
                  </a:extLst>
                </p:cNvPr>
                <p:cNvGrpSpPr/>
                <p:nvPr/>
              </p:nvGrpSpPr>
              <p:grpSpPr>
                <a:xfrm>
                  <a:off x="1873210" y="4185703"/>
                  <a:ext cx="656906" cy="710377"/>
                  <a:chOff x="3376192" y="3940698"/>
                  <a:chExt cx="656906" cy="811930"/>
                </a:xfrm>
              </p:grpSpPr>
              <p:cxnSp>
                <p:nvCxnSpPr>
                  <p:cNvPr id="28" name="Straight Connector 27">
                    <a:extLst>
                      <a:ext uri="{FF2B5EF4-FFF2-40B4-BE49-F238E27FC236}">
                        <a16:creationId xmlns:a16="http://schemas.microsoft.com/office/drawing/2014/main" id="{08731BA1-9BC5-4F7D-AC46-730DC1816D8B}"/>
                      </a:ext>
                    </a:extLst>
                  </p:cNvPr>
                  <p:cNvCxnSpPr>
                    <a:cxnSpLocks/>
                    <a:stCxn id="86" idx="2"/>
                    <a:endCxn id="29" idx="0"/>
                  </p:cNvCxnSpPr>
                  <p:nvPr/>
                </p:nvCxnSpPr>
                <p:spPr>
                  <a:xfrm>
                    <a:off x="3487813" y="4074634"/>
                    <a:ext cx="241060" cy="49507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50000"/>
                        <a:lumOff val="50000"/>
                      </a:schemeClr>
                    </a:solidFill>
                    <a:prstDash val="sysDash"/>
                    <a:headEnd type="oval" w="sm" len="sm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9" name="TextBox 28">
                    <a:extLst>
                      <a:ext uri="{FF2B5EF4-FFF2-40B4-BE49-F238E27FC236}">
                        <a16:creationId xmlns:a16="http://schemas.microsoft.com/office/drawing/2014/main" id="{1ED75105-A1DB-4110-9ED6-84C3AFBEEA49}"/>
                      </a:ext>
                    </a:extLst>
                  </p:cNvPr>
                  <p:cNvSpPr txBox="1"/>
                  <p:nvPr/>
                </p:nvSpPr>
                <p:spPr>
                  <a:xfrm>
                    <a:off x="3424647" y="4569705"/>
                    <a:ext cx="608451" cy="182923"/>
                  </a:xfrm>
                  <a:prstGeom prst="rect">
                    <a:avLst/>
                  </a:prstGeom>
                  <a:ln w="9525" cap="rnd">
                    <a:noFill/>
                    <a:prstDash val="sysDash"/>
                    <a:headEnd type="oval" w="sm" len="sm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wrap="square" lIns="18288" tIns="18288" rIns="18288" bIns="18288" rtlCol="0">
                    <a:spAutoFit/>
                  </a:bodyPr>
                  <a:lstStyle/>
                  <a:p>
                    <a:pPr algn="ctr"/>
                    <a:r>
                      <a:rPr lang="en-GB" sz="800" dirty="0">
                        <a:solidFill>
                          <a:srgbClr val="23A6FF"/>
                        </a:solidFill>
                      </a:rPr>
                      <a:t>IFS Panel</a:t>
                    </a:r>
                  </a:p>
                </p:txBody>
              </p:sp>
              <p:sp>
                <p:nvSpPr>
                  <p:cNvPr id="86" name="Rectangle: Rounded Corners 85">
                    <a:extLst>
                      <a:ext uri="{FF2B5EF4-FFF2-40B4-BE49-F238E27FC236}">
                        <a16:creationId xmlns:a16="http://schemas.microsoft.com/office/drawing/2014/main" id="{054115F2-9788-433C-99B4-7B66F2D4BA29}"/>
                      </a:ext>
                    </a:extLst>
                  </p:cNvPr>
                  <p:cNvSpPr/>
                  <p:nvPr/>
                </p:nvSpPr>
                <p:spPr>
                  <a:xfrm rot="21388310">
                    <a:off x="3376192" y="3940698"/>
                    <a:ext cx="216024" cy="134063"/>
                  </a:xfrm>
                  <a:prstGeom prst="roundRect">
                    <a:avLst/>
                  </a:prstGeom>
                  <a:ln w="9525" cap="rnd">
                    <a:noFill/>
                    <a:prstDash val="sysDash"/>
                    <a:headEnd type="oval" w="sm" len="sm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900" dirty="0"/>
                  </a:p>
                </p:txBody>
              </p:sp>
            </p:grpSp>
            <p:grpSp>
              <p:nvGrpSpPr>
                <p:cNvPr id="132" name="Group 131">
                  <a:extLst>
                    <a:ext uri="{FF2B5EF4-FFF2-40B4-BE49-F238E27FC236}">
                      <a16:creationId xmlns:a16="http://schemas.microsoft.com/office/drawing/2014/main" id="{FB9B2943-8DDE-4499-8F5F-09D72FA68FDB}"/>
                    </a:ext>
                  </a:extLst>
                </p:cNvPr>
                <p:cNvGrpSpPr/>
                <p:nvPr/>
              </p:nvGrpSpPr>
              <p:grpSpPr>
                <a:xfrm>
                  <a:off x="220392" y="3350741"/>
                  <a:ext cx="457892" cy="420774"/>
                  <a:chOff x="1723374" y="2986372"/>
                  <a:chExt cx="457892" cy="480926"/>
                </a:xfrm>
              </p:grpSpPr>
              <p:sp>
                <p:nvSpPr>
                  <p:cNvPr id="92" name="TextBox 91">
                    <a:extLst>
                      <a:ext uri="{FF2B5EF4-FFF2-40B4-BE49-F238E27FC236}">
                        <a16:creationId xmlns:a16="http://schemas.microsoft.com/office/drawing/2014/main" id="{84BE89F0-F285-4FB1-A512-3C4826383CCA}"/>
                      </a:ext>
                    </a:extLst>
                  </p:cNvPr>
                  <p:cNvSpPr txBox="1"/>
                  <p:nvPr/>
                </p:nvSpPr>
                <p:spPr>
                  <a:xfrm>
                    <a:off x="1723374" y="2986372"/>
                    <a:ext cx="391791" cy="182923"/>
                  </a:xfrm>
                  <a:prstGeom prst="rect">
                    <a:avLst/>
                  </a:prstGeom>
                  <a:ln w="9525" cap="rnd">
                    <a:noFill/>
                    <a:prstDash val="sysDash"/>
                    <a:headEnd type="oval" w="sm" len="sm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wrap="square" lIns="18288" tIns="18288" rIns="18288" bIns="18288" rtlCol="0">
                    <a:spAutoFit/>
                  </a:bodyPr>
                  <a:lstStyle>
                    <a:defPPr>
                      <a:defRPr lang="fr-FR"/>
                    </a:defPPr>
                    <a:lvl1pPr algn="ctr">
                      <a:defRPr sz="800">
                        <a:solidFill>
                          <a:srgbClr val="E270E2"/>
                        </a:solidFill>
                      </a:defRPr>
                    </a:lvl1pPr>
                  </a:lstStyle>
                  <a:p>
                    <a:r>
                      <a:rPr lang="en-GB" dirty="0" err="1">
                        <a:solidFill>
                          <a:schemeClr val="tx1"/>
                        </a:solidFill>
                      </a:rPr>
                      <a:t>DSHM</a:t>
                    </a:r>
                    <a:endParaRPr lang="en-GB" dirty="0">
                      <a:solidFill>
                        <a:schemeClr val="tx1"/>
                      </a:solidFill>
                    </a:endParaRPr>
                  </a:p>
                </p:txBody>
              </p:sp>
              <p:cxnSp>
                <p:nvCxnSpPr>
                  <p:cNvPr id="93" name="Straight Arrow Connector 92">
                    <a:extLst>
                      <a:ext uri="{FF2B5EF4-FFF2-40B4-BE49-F238E27FC236}">
                        <a16:creationId xmlns:a16="http://schemas.microsoft.com/office/drawing/2014/main" id="{BC860A23-BBFC-4746-9E72-B04078402A28}"/>
                      </a:ext>
                    </a:extLst>
                  </p:cNvPr>
                  <p:cNvCxnSpPr>
                    <a:cxnSpLocks/>
                    <a:stCxn id="92" idx="2"/>
                    <a:endCxn id="97" idx="1"/>
                  </p:cNvCxnSpPr>
                  <p:nvPr/>
                </p:nvCxnSpPr>
                <p:spPr>
                  <a:xfrm>
                    <a:off x="1919270" y="3169295"/>
                    <a:ext cx="50532" cy="195480"/>
                  </a:xfrm>
                  <a:prstGeom prst="straightConnector1">
                    <a:avLst/>
                  </a:prstGeom>
                  <a:ln w="9525" cap="rnd">
                    <a:solidFill>
                      <a:schemeClr val="tx1">
                        <a:lumMod val="50000"/>
                        <a:lumOff val="50000"/>
                      </a:schemeClr>
                    </a:solidFill>
                    <a:prstDash val="sysDash"/>
                    <a:headEnd type="none" w="sm" len="sm"/>
                    <a:tailEnd type="oval" w="sm" len="sm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7" name="Rectangle: Rounded Corners 96">
                    <a:extLst>
                      <a:ext uri="{FF2B5EF4-FFF2-40B4-BE49-F238E27FC236}">
                        <a16:creationId xmlns:a16="http://schemas.microsoft.com/office/drawing/2014/main" id="{E4286DEB-7D94-4DBC-AEB1-4897246F455D}"/>
                      </a:ext>
                    </a:extLst>
                  </p:cNvPr>
                  <p:cNvSpPr/>
                  <p:nvPr/>
                </p:nvSpPr>
                <p:spPr>
                  <a:xfrm rot="1002485">
                    <a:off x="1965242" y="3333235"/>
                    <a:ext cx="216024" cy="134063"/>
                  </a:xfrm>
                  <a:prstGeom prst="roundRect">
                    <a:avLst/>
                  </a:prstGeom>
                  <a:ln w="9525" cap="rnd" cmpd="sng">
                    <a:noFill/>
                    <a:prstDash val="solid"/>
                    <a:headEnd type="oval" w="sm" len="sm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900" dirty="0"/>
                  </a:p>
                </p:txBody>
              </p:sp>
            </p:grpSp>
            <p:grpSp>
              <p:nvGrpSpPr>
                <p:cNvPr id="137" name="Group 136">
                  <a:extLst>
                    <a:ext uri="{FF2B5EF4-FFF2-40B4-BE49-F238E27FC236}">
                      <a16:creationId xmlns:a16="http://schemas.microsoft.com/office/drawing/2014/main" id="{5F168C75-3F3A-4E07-89D7-77CFE733A698}"/>
                    </a:ext>
                  </a:extLst>
                </p:cNvPr>
                <p:cNvGrpSpPr/>
                <p:nvPr/>
              </p:nvGrpSpPr>
              <p:grpSpPr>
                <a:xfrm>
                  <a:off x="4127774" y="4083809"/>
                  <a:ext cx="1059622" cy="520668"/>
                  <a:chOff x="5630756" y="3824243"/>
                  <a:chExt cx="1059622" cy="595101"/>
                </a:xfrm>
              </p:grpSpPr>
              <p:sp>
                <p:nvSpPr>
                  <p:cNvPr id="102" name="TextBox 101">
                    <a:extLst>
                      <a:ext uri="{FF2B5EF4-FFF2-40B4-BE49-F238E27FC236}">
                        <a16:creationId xmlns:a16="http://schemas.microsoft.com/office/drawing/2014/main" id="{CB54DD6A-6E67-4EE5-817F-EEEAE1BD442E}"/>
                      </a:ext>
                    </a:extLst>
                  </p:cNvPr>
                  <p:cNvSpPr txBox="1"/>
                  <p:nvPr/>
                </p:nvSpPr>
                <p:spPr>
                  <a:xfrm>
                    <a:off x="5873939" y="4236421"/>
                    <a:ext cx="816439" cy="182923"/>
                  </a:xfrm>
                  <a:prstGeom prst="rect">
                    <a:avLst/>
                  </a:prstGeom>
                  <a:ln w="9525" cap="rnd">
                    <a:noFill/>
                    <a:prstDash val="sysDash"/>
                    <a:headEnd type="oval" w="sm" len="sm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wrap="square" lIns="18288" tIns="18288" rIns="18288" bIns="18288" rtlCol="0">
                    <a:spAutoFit/>
                  </a:bodyPr>
                  <a:lstStyle>
                    <a:defPPr>
                      <a:defRPr lang="fr-FR"/>
                    </a:defPPr>
                    <a:lvl1pPr algn="ctr">
                      <a:defRPr sz="800">
                        <a:solidFill>
                          <a:srgbClr val="E270E2"/>
                        </a:solidFill>
                      </a:defRPr>
                    </a:lvl1pPr>
                  </a:lstStyle>
                  <a:p>
                    <a:pPr algn="ctr"/>
                    <a:r>
                      <a:rPr lang="en-GB" dirty="0">
                        <a:solidFill>
                          <a:schemeClr val="tx1"/>
                        </a:solidFill>
                      </a:rPr>
                      <a:t>D2-DFM Interlink</a:t>
                    </a:r>
                    <a:endParaRPr lang="en-US" b="1" dirty="0">
                      <a:solidFill>
                        <a:schemeClr val="tx1"/>
                      </a:solidFill>
                    </a:endParaRPr>
                  </a:p>
                </p:txBody>
              </p:sp>
              <p:cxnSp>
                <p:nvCxnSpPr>
                  <p:cNvPr id="103" name="Straight Arrow Connector 102">
                    <a:extLst>
                      <a:ext uri="{FF2B5EF4-FFF2-40B4-BE49-F238E27FC236}">
                        <a16:creationId xmlns:a16="http://schemas.microsoft.com/office/drawing/2014/main" id="{EB7577DC-39BC-40D4-AB5C-A686F7AAC090}"/>
                      </a:ext>
                    </a:extLst>
                  </p:cNvPr>
                  <p:cNvCxnSpPr>
                    <a:cxnSpLocks/>
                    <a:stCxn id="102" idx="1"/>
                    <a:endCxn id="107" idx="2"/>
                  </p:cNvCxnSpPr>
                  <p:nvPr/>
                </p:nvCxnSpPr>
                <p:spPr>
                  <a:xfrm flipH="1" flipV="1">
                    <a:off x="5738768" y="3958301"/>
                    <a:ext cx="135171" cy="369582"/>
                  </a:xfrm>
                  <a:prstGeom prst="straightConnector1">
                    <a:avLst/>
                  </a:prstGeom>
                  <a:ln w="9525" cap="rnd">
                    <a:solidFill>
                      <a:schemeClr val="tx1">
                        <a:lumMod val="50000"/>
                        <a:lumOff val="50000"/>
                      </a:schemeClr>
                    </a:solidFill>
                    <a:prstDash val="sysDash"/>
                    <a:headEnd type="none" w="sm" len="sm"/>
                    <a:tailEnd type="oval" w="sm" len="sm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7" name="Rectangle: Rounded Corners 106">
                    <a:extLst>
                      <a:ext uri="{FF2B5EF4-FFF2-40B4-BE49-F238E27FC236}">
                        <a16:creationId xmlns:a16="http://schemas.microsoft.com/office/drawing/2014/main" id="{426F0DFA-77E7-4D70-A427-9F956B33001E}"/>
                      </a:ext>
                    </a:extLst>
                  </p:cNvPr>
                  <p:cNvSpPr/>
                  <p:nvPr/>
                </p:nvSpPr>
                <p:spPr>
                  <a:xfrm>
                    <a:off x="5630756" y="3824243"/>
                    <a:ext cx="216024" cy="134063"/>
                  </a:xfrm>
                  <a:prstGeom prst="roundRect">
                    <a:avLst/>
                  </a:prstGeom>
                  <a:ln w="9525" cap="rnd">
                    <a:noFill/>
                    <a:prstDash val="sysDash"/>
                    <a:headEnd type="oval" w="sm" len="sm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900" dirty="0"/>
                  </a:p>
                </p:txBody>
              </p:sp>
            </p:grpSp>
            <p:grpSp>
              <p:nvGrpSpPr>
                <p:cNvPr id="134" name="Group 133">
                  <a:extLst>
                    <a:ext uri="{FF2B5EF4-FFF2-40B4-BE49-F238E27FC236}">
                      <a16:creationId xmlns:a16="http://schemas.microsoft.com/office/drawing/2014/main" id="{34871E49-BA82-463F-9E44-4D7487D94288}"/>
                    </a:ext>
                  </a:extLst>
                </p:cNvPr>
                <p:cNvGrpSpPr/>
                <p:nvPr/>
              </p:nvGrpSpPr>
              <p:grpSpPr>
                <a:xfrm>
                  <a:off x="-7966" y="4228251"/>
                  <a:ext cx="1281182" cy="407954"/>
                  <a:chOff x="1498119" y="3830894"/>
                  <a:chExt cx="1281182" cy="466279"/>
                </a:xfrm>
              </p:grpSpPr>
              <p:cxnSp>
                <p:nvCxnSpPr>
                  <p:cNvPr id="37" name="Straight Connector 36">
                    <a:extLst>
                      <a:ext uri="{FF2B5EF4-FFF2-40B4-BE49-F238E27FC236}">
                        <a16:creationId xmlns:a16="http://schemas.microsoft.com/office/drawing/2014/main" id="{CFB33636-9279-4569-B6E5-E631BAFB4E4F}"/>
                      </a:ext>
                    </a:extLst>
                  </p:cNvPr>
                  <p:cNvCxnSpPr>
                    <a:cxnSpLocks/>
                    <a:stCxn id="124" idx="2"/>
                    <a:endCxn id="58" idx="3"/>
                  </p:cNvCxnSpPr>
                  <p:nvPr/>
                </p:nvCxnSpPr>
                <p:spPr>
                  <a:xfrm>
                    <a:off x="2220557" y="3887726"/>
                    <a:ext cx="58660" cy="24763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50000"/>
                        <a:lumOff val="50000"/>
                      </a:schemeClr>
                    </a:solidFill>
                    <a:prstDash val="sysDash"/>
                    <a:headEnd type="oval" w="sm" len="sm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7" name="Straight Connector 56">
                    <a:extLst>
                      <a:ext uri="{FF2B5EF4-FFF2-40B4-BE49-F238E27FC236}">
                        <a16:creationId xmlns:a16="http://schemas.microsoft.com/office/drawing/2014/main" id="{40C9508A-C45F-4E5C-9F44-93A4A0BC96DB}"/>
                      </a:ext>
                    </a:extLst>
                  </p:cNvPr>
                  <p:cNvCxnSpPr>
                    <a:cxnSpLocks/>
                    <a:stCxn id="125" idx="2"/>
                    <a:endCxn id="58" idx="3"/>
                  </p:cNvCxnSpPr>
                  <p:nvPr/>
                </p:nvCxnSpPr>
                <p:spPr>
                  <a:xfrm flipH="1">
                    <a:off x="2279217" y="4034429"/>
                    <a:ext cx="381238" cy="100926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50000"/>
                        <a:lumOff val="50000"/>
                      </a:schemeClr>
                    </a:solidFill>
                    <a:prstDash val="sysDash"/>
                    <a:headEnd type="oval" w="sm" len="sm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8" name="TextBox 57">
                    <a:extLst>
                      <a:ext uri="{FF2B5EF4-FFF2-40B4-BE49-F238E27FC236}">
                        <a16:creationId xmlns:a16="http://schemas.microsoft.com/office/drawing/2014/main" id="{7E71F9B2-6C2B-4BDC-ABAE-3C9C25E74886}"/>
                      </a:ext>
                    </a:extLst>
                  </p:cNvPr>
                  <p:cNvSpPr txBox="1"/>
                  <p:nvPr/>
                </p:nvSpPr>
                <p:spPr>
                  <a:xfrm>
                    <a:off x="1498119" y="3973538"/>
                    <a:ext cx="781098" cy="323635"/>
                  </a:xfrm>
                  <a:prstGeom prst="rect">
                    <a:avLst/>
                  </a:prstGeom>
                  <a:noFill/>
                </p:spPr>
                <p:txBody>
                  <a:bodyPr wrap="square" lIns="18288" tIns="18288" rIns="18288" bIns="18288" rtlCol="0">
                    <a:spAutoFit/>
                  </a:bodyPr>
                  <a:lstStyle>
                    <a:defPPr>
                      <a:defRPr lang="fr-FR"/>
                    </a:defPPr>
                    <a:lvl1pPr algn="ctr">
                      <a:defRPr sz="800">
                        <a:solidFill>
                          <a:srgbClr val="E270E2"/>
                        </a:solidFill>
                      </a:defRPr>
                    </a:lvl1pPr>
                  </a:lstStyle>
                  <a:p>
                    <a:pPr algn="ctr"/>
                    <a:r>
                      <a:rPr lang="en-GB" sz="800" dirty="0">
                        <a:solidFill>
                          <a:srgbClr val="26B9FF"/>
                        </a:solidFill>
                      </a:rPr>
                      <a:t>Vac. Valves &amp; Gauges</a:t>
                    </a:r>
                  </a:p>
                </p:txBody>
              </p:sp>
              <p:sp>
                <p:nvSpPr>
                  <p:cNvPr id="124" name="Rectangle: Rounded Corners 123">
                    <a:extLst>
                      <a:ext uri="{FF2B5EF4-FFF2-40B4-BE49-F238E27FC236}">
                        <a16:creationId xmlns:a16="http://schemas.microsoft.com/office/drawing/2014/main" id="{BC54A823-3C42-4F52-9117-C58E29930687}"/>
                      </a:ext>
                    </a:extLst>
                  </p:cNvPr>
                  <p:cNvSpPr/>
                  <p:nvPr/>
                </p:nvSpPr>
                <p:spPr>
                  <a:xfrm rot="1124136">
                    <a:off x="2120748" y="3830894"/>
                    <a:ext cx="216024" cy="58378"/>
                  </a:xfrm>
                  <a:prstGeom prst="roundRect">
                    <a:avLst/>
                  </a:prstGeom>
                  <a:noFill/>
                  <a:ln>
                    <a:noFill/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900" dirty="0"/>
                  </a:p>
                </p:txBody>
              </p:sp>
              <p:sp>
                <p:nvSpPr>
                  <p:cNvPr id="125" name="Rectangle: Rounded Corners 124">
                    <a:extLst>
                      <a:ext uri="{FF2B5EF4-FFF2-40B4-BE49-F238E27FC236}">
                        <a16:creationId xmlns:a16="http://schemas.microsoft.com/office/drawing/2014/main" id="{A5BD29CA-3C8D-422C-9D13-18D3560C9AFE}"/>
                      </a:ext>
                    </a:extLst>
                  </p:cNvPr>
                  <p:cNvSpPr/>
                  <p:nvPr/>
                </p:nvSpPr>
                <p:spPr>
                  <a:xfrm rot="1124136">
                    <a:off x="2563277" y="3959365"/>
                    <a:ext cx="216024" cy="77107"/>
                  </a:xfrm>
                  <a:prstGeom prst="roundRect">
                    <a:avLst/>
                  </a:prstGeom>
                  <a:noFill/>
                  <a:ln>
                    <a:noFill/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900" dirty="0"/>
                  </a:p>
                </p:txBody>
              </p:sp>
            </p:grpSp>
            <p:grpSp>
              <p:nvGrpSpPr>
                <p:cNvPr id="169" name="Group 168">
                  <a:extLst>
                    <a:ext uri="{FF2B5EF4-FFF2-40B4-BE49-F238E27FC236}">
                      <a16:creationId xmlns:a16="http://schemas.microsoft.com/office/drawing/2014/main" id="{DBFE3E8C-DBBE-4D15-9C7A-4D5D3D77EDA3}"/>
                    </a:ext>
                  </a:extLst>
                </p:cNvPr>
                <p:cNvGrpSpPr/>
                <p:nvPr/>
              </p:nvGrpSpPr>
              <p:grpSpPr>
                <a:xfrm>
                  <a:off x="4817639" y="3751056"/>
                  <a:ext cx="1670857" cy="633682"/>
                  <a:chOff x="2320184" y="3634946"/>
                  <a:chExt cx="1670857" cy="724270"/>
                </a:xfrm>
              </p:grpSpPr>
              <p:sp>
                <p:nvSpPr>
                  <p:cNvPr id="170" name="TextBox 169">
                    <a:extLst>
                      <a:ext uri="{FF2B5EF4-FFF2-40B4-BE49-F238E27FC236}">
                        <a16:creationId xmlns:a16="http://schemas.microsoft.com/office/drawing/2014/main" id="{7914B7AF-5368-4C45-A5F3-8781B23420DE}"/>
                      </a:ext>
                    </a:extLst>
                  </p:cNvPr>
                  <p:cNvSpPr txBox="1"/>
                  <p:nvPr/>
                </p:nvSpPr>
                <p:spPr>
                  <a:xfrm>
                    <a:off x="2320184" y="4035584"/>
                    <a:ext cx="1670857" cy="323632"/>
                  </a:xfrm>
                  <a:prstGeom prst="rect">
                    <a:avLst/>
                  </a:prstGeom>
                  <a:ln w="9525" cap="rnd">
                    <a:noFill/>
                    <a:prstDash val="sysDash"/>
                    <a:headEnd type="oval" w="sm" len="sm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wrap="square" lIns="18288" tIns="18288" rIns="18288" bIns="18288" rtlCol="0">
                    <a:spAutoFit/>
                  </a:bodyPr>
                  <a:lstStyle>
                    <a:defPPr>
                      <a:defRPr lang="fr-FR"/>
                    </a:defPPr>
                    <a:lvl1pPr algn="ctr">
                      <a:defRPr sz="800">
                        <a:solidFill>
                          <a:srgbClr val="E270E2"/>
                        </a:solidFill>
                      </a:defRPr>
                    </a:lvl1pPr>
                  </a:lstStyle>
                  <a:p>
                    <a:r>
                      <a:rPr lang="en-GB" dirty="0">
                        <a:solidFill>
                          <a:schemeClr val="tx1"/>
                        </a:solidFill>
                      </a:rPr>
                      <a:t>Jumper interface</a:t>
                    </a:r>
                    <a:endParaRPr lang="en-GB" dirty="0">
                      <a:solidFill>
                        <a:schemeClr val="bg1">
                          <a:lumMod val="50000"/>
                        </a:schemeClr>
                      </a:solidFill>
                    </a:endParaRPr>
                  </a:p>
                  <a:p>
                    <a:r>
                      <a:rPr lang="en-GB" dirty="0">
                        <a:solidFill>
                          <a:schemeClr val="bg1">
                            <a:lumMod val="50000"/>
                          </a:schemeClr>
                        </a:solidFill>
                      </a:rPr>
                      <a:t>Vacuum sleeve to access cryo-lines</a:t>
                    </a:r>
                  </a:p>
                </p:txBody>
              </p:sp>
              <p:cxnSp>
                <p:nvCxnSpPr>
                  <p:cNvPr id="171" name="Straight Arrow Connector 170">
                    <a:extLst>
                      <a:ext uri="{FF2B5EF4-FFF2-40B4-BE49-F238E27FC236}">
                        <a16:creationId xmlns:a16="http://schemas.microsoft.com/office/drawing/2014/main" id="{BB2804E4-10E4-4AA3-836A-C54BF1EAD8BB}"/>
                      </a:ext>
                    </a:extLst>
                  </p:cNvPr>
                  <p:cNvCxnSpPr>
                    <a:cxnSpLocks/>
                    <a:stCxn id="170" idx="0"/>
                    <a:endCxn id="172" idx="0"/>
                  </p:cNvCxnSpPr>
                  <p:nvPr/>
                </p:nvCxnSpPr>
                <p:spPr>
                  <a:xfrm flipH="1" flipV="1">
                    <a:off x="3068188" y="3768908"/>
                    <a:ext cx="87425" cy="266678"/>
                  </a:xfrm>
                  <a:prstGeom prst="straightConnector1">
                    <a:avLst/>
                  </a:prstGeom>
                  <a:ln w="9525" cap="rnd">
                    <a:solidFill>
                      <a:schemeClr val="tx1">
                        <a:lumMod val="50000"/>
                        <a:lumOff val="50000"/>
                      </a:schemeClr>
                    </a:solidFill>
                    <a:prstDash val="sysDash"/>
                    <a:headEnd type="none" w="sm" len="sm"/>
                    <a:tailEnd type="oval" w="sm" len="sm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72" name="Rectangle: Rounded Corners 171">
                    <a:extLst>
                      <a:ext uri="{FF2B5EF4-FFF2-40B4-BE49-F238E27FC236}">
                        <a16:creationId xmlns:a16="http://schemas.microsoft.com/office/drawing/2014/main" id="{F99782F3-6C70-444D-B480-C347363BA5A3}"/>
                      </a:ext>
                    </a:extLst>
                  </p:cNvPr>
                  <p:cNvSpPr/>
                  <p:nvPr/>
                </p:nvSpPr>
                <p:spPr>
                  <a:xfrm rot="10617910">
                    <a:off x="2957071" y="3634946"/>
                    <a:ext cx="216024" cy="134063"/>
                  </a:xfrm>
                  <a:prstGeom prst="roundRect">
                    <a:avLst/>
                  </a:prstGeom>
                  <a:ln w="9525" cap="rnd" cmpd="sng">
                    <a:noFill/>
                    <a:prstDash val="solid"/>
                    <a:headEnd type="oval" w="sm" len="sm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900" dirty="0"/>
                  </a:p>
                </p:txBody>
              </p:sp>
            </p:grpSp>
            <p:grpSp>
              <p:nvGrpSpPr>
                <p:cNvPr id="249" name="Group 248">
                  <a:extLst>
                    <a:ext uri="{FF2B5EF4-FFF2-40B4-BE49-F238E27FC236}">
                      <a16:creationId xmlns:a16="http://schemas.microsoft.com/office/drawing/2014/main" id="{359048C7-A4C2-4494-8173-8AFD67D85351}"/>
                    </a:ext>
                  </a:extLst>
                </p:cNvPr>
                <p:cNvGrpSpPr/>
                <p:nvPr/>
              </p:nvGrpSpPr>
              <p:grpSpPr>
                <a:xfrm>
                  <a:off x="957731" y="3943304"/>
                  <a:ext cx="812572" cy="1023015"/>
                  <a:chOff x="947909" y="3957955"/>
                  <a:chExt cx="812572" cy="1023015"/>
                </a:xfrm>
              </p:grpSpPr>
              <p:cxnSp>
                <p:nvCxnSpPr>
                  <p:cNvPr id="121" name="Straight Connector 120">
                    <a:extLst>
                      <a:ext uri="{FF2B5EF4-FFF2-40B4-BE49-F238E27FC236}">
                        <a16:creationId xmlns:a16="http://schemas.microsoft.com/office/drawing/2014/main" id="{B734C68B-E467-4C5F-B850-2114270BF9FB}"/>
                      </a:ext>
                    </a:extLst>
                  </p:cNvPr>
                  <p:cNvCxnSpPr>
                    <a:cxnSpLocks/>
                    <a:stCxn id="126" idx="2"/>
                    <a:endCxn id="123" idx="0"/>
                  </p:cNvCxnSpPr>
                  <p:nvPr/>
                </p:nvCxnSpPr>
                <p:spPr>
                  <a:xfrm>
                    <a:off x="1037083" y="4072142"/>
                    <a:ext cx="473225" cy="594896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50000"/>
                        <a:lumOff val="50000"/>
                      </a:schemeClr>
                    </a:solidFill>
                    <a:prstDash val="sysDash"/>
                    <a:headEnd type="oval" w="sm" len="sm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2" name="Straight Connector 121">
                    <a:extLst>
                      <a:ext uri="{FF2B5EF4-FFF2-40B4-BE49-F238E27FC236}">
                        <a16:creationId xmlns:a16="http://schemas.microsoft.com/office/drawing/2014/main" id="{0E46B2B6-D669-484F-9A5F-8784347E0538}"/>
                      </a:ext>
                    </a:extLst>
                  </p:cNvPr>
                  <p:cNvCxnSpPr>
                    <a:cxnSpLocks/>
                    <a:stCxn id="127" idx="2"/>
                    <a:endCxn id="123" idx="0"/>
                  </p:cNvCxnSpPr>
                  <p:nvPr/>
                </p:nvCxnSpPr>
                <p:spPr>
                  <a:xfrm>
                    <a:off x="1480161" y="4213094"/>
                    <a:ext cx="30147" cy="453944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50000"/>
                        <a:lumOff val="50000"/>
                      </a:schemeClr>
                    </a:solidFill>
                    <a:prstDash val="sysDash"/>
                    <a:headEnd type="oval" w="sm" len="sm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23" name="TextBox 122">
                    <a:extLst>
                      <a:ext uri="{FF2B5EF4-FFF2-40B4-BE49-F238E27FC236}">
                        <a16:creationId xmlns:a16="http://schemas.microsoft.com/office/drawing/2014/main" id="{15CCEB0E-D041-4894-9ACD-89CF60EF675B}"/>
                      </a:ext>
                    </a:extLst>
                  </p:cNvPr>
                  <p:cNvSpPr txBox="1"/>
                  <p:nvPr/>
                </p:nvSpPr>
                <p:spPr>
                  <a:xfrm>
                    <a:off x="1260134" y="4667038"/>
                    <a:ext cx="500347" cy="313932"/>
                  </a:xfrm>
                  <a:prstGeom prst="rect">
                    <a:avLst/>
                  </a:prstGeom>
                  <a:noFill/>
                </p:spPr>
                <p:txBody>
                  <a:bodyPr wrap="square" lIns="18288" tIns="18288" rIns="18288" bIns="18288" rtlCol="0">
                    <a:spAutoFit/>
                  </a:bodyPr>
                  <a:lstStyle>
                    <a:defPPr>
                      <a:defRPr lang="fr-FR"/>
                    </a:defPPr>
                    <a:lvl1pPr algn="ctr">
                      <a:defRPr sz="800">
                        <a:solidFill>
                          <a:srgbClr val="E270E2"/>
                        </a:solidFill>
                      </a:defRPr>
                    </a:lvl1pPr>
                  </a:lstStyle>
                  <a:p>
                    <a:r>
                      <a:rPr lang="en-GB" sz="900" dirty="0">
                        <a:solidFill>
                          <a:srgbClr val="BFBF15"/>
                        </a:solidFill>
                      </a:rPr>
                      <a:t>Pumping system</a:t>
                    </a:r>
                  </a:p>
                </p:txBody>
              </p:sp>
              <p:sp>
                <p:nvSpPr>
                  <p:cNvPr id="126" name="Rectangle: Rounded Corners 125">
                    <a:extLst>
                      <a:ext uri="{FF2B5EF4-FFF2-40B4-BE49-F238E27FC236}">
                        <a16:creationId xmlns:a16="http://schemas.microsoft.com/office/drawing/2014/main" id="{B9E5EEF8-3BE6-412E-9FDB-0D159B850E4A}"/>
                      </a:ext>
                    </a:extLst>
                  </p:cNvPr>
                  <p:cNvSpPr/>
                  <p:nvPr/>
                </p:nvSpPr>
                <p:spPr>
                  <a:xfrm rot="1124136">
                    <a:off x="947909" y="3957955"/>
                    <a:ext cx="216024" cy="117295"/>
                  </a:xfrm>
                  <a:prstGeom prst="roundRect">
                    <a:avLst/>
                  </a:prstGeom>
                  <a:noFill/>
                  <a:ln>
                    <a:noFill/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900" dirty="0"/>
                  </a:p>
                </p:txBody>
              </p:sp>
              <p:sp>
                <p:nvSpPr>
                  <p:cNvPr id="127" name="Rectangle: Rounded Corners 126">
                    <a:extLst>
                      <a:ext uri="{FF2B5EF4-FFF2-40B4-BE49-F238E27FC236}">
                        <a16:creationId xmlns:a16="http://schemas.microsoft.com/office/drawing/2014/main" id="{C04B847D-5FD4-4C66-A6ED-6554EB53CBB7}"/>
                      </a:ext>
                    </a:extLst>
                  </p:cNvPr>
                  <p:cNvSpPr/>
                  <p:nvPr/>
                </p:nvSpPr>
                <p:spPr>
                  <a:xfrm rot="1124136">
                    <a:off x="1390987" y="4098908"/>
                    <a:ext cx="216024" cy="117294"/>
                  </a:xfrm>
                  <a:prstGeom prst="roundRect">
                    <a:avLst/>
                  </a:prstGeom>
                  <a:noFill/>
                  <a:ln>
                    <a:noFill/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900" dirty="0"/>
                  </a:p>
                </p:txBody>
              </p:sp>
            </p:grpSp>
            <p:grpSp>
              <p:nvGrpSpPr>
                <p:cNvPr id="248" name="Group 247">
                  <a:extLst>
                    <a:ext uri="{FF2B5EF4-FFF2-40B4-BE49-F238E27FC236}">
                      <a16:creationId xmlns:a16="http://schemas.microsoft.com/office/drawing/2014/main" id="{AEA409D2-6460-4A49-ABD6-E1510151329A}"/>
                    </a:ext>
                  </a:extLst>
                </p:cNvPr>
                <p:cNvGrpSpPr/>
                <p:nvPr/>
              </p:nvGrpSpPr>
              <p:grpSpPr>
                <a:xfrm>
                  <a:off x="1500454" y="3334162"/>
                  <a:ext cx="628413" cy="644344"/>
                  <a:chOff x="1490632" y="3348813"/>
                  <a:chExt cx="628413" cy="644344"/>
                </a:xfrm>
              </p:grpSpPr>
              <p:cxnSp>
                <p:nvCxnSpPr>
                  <p:cNvPr id="238" name="Straight Connector 237">
                    <a:extLst>
                      <a:ext uri="{FF2B5EF4-FFF2-40B4-BE49-F238E27FC236}">
                        <a16:creationId xmlns:a16="http://schemas.microsoft.com/office/drawing/2014/main" id="{4C399E5F-028C-4BD8-8F0B-06A1948575CA}"/>
                      </a:ext>
                    </a:extLst>
                  </p:cNvPr>
                  <p:cNvCxnSpPr>
                    <a:cxnSpLocks/>
                    <a:stCxn id="240" idx="0"/>
                    <a:endCxn id="239" idx="2"/>
                  </p:cNvCxnSpPr>
                  <p:nvPr/>
                </p:nvCxnSpPr>
                <p:spPr>
                  <a:xfrm flipH="1" flipV="1">
                    <a:off x="1804839" y="3508857"/>
                    <a:ext cx="136807" cy="367116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50000"/>
                        <a:lumOff val="50000"/>
                      </a:schemeClr>
                    </a:solidFill>
                    <a:prstDash val="sysDash"/>
                    <a:headEnd type="oval" w="sm" len="sm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39" name="TextBox 238">
                    <a:extLst>
                      <a:ext uri="{FF2B5EF4-FFF2-40B4-BE49-F238E27FC236}">
                        <a16:creationId xmlns:a16="http://schemas.microsoft.com/office/drawing/2014/main" id="{5C9B1EC5-6ED6-49DD-B1C7-E579FD8D79C0}"/>
                      </a:ext>
                    </a:extLst>
                  </p:cNvPr>
                  <p:cNvSpPr txBox="1"/>
                  <p:nvPr/>
                </p:nvSpPr>
                <p:spPr>
                  <a:xfrm>
                    <a:off x="1490632" y="3348813"/>
                    <a:ext cx="628413" cy="160044"/>
                  </a:xfrm>
                  <a:prstGeom prst="rect">
                    <a:avLst/>
                  </a:prstGeom>
                  <a:ln w="9525" cap="rnd">
                    <a:noFill/>
                    <a:prstDash val="sysDash"/>
                    <a:headEnd type="oval" w="sm" len="sm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wrap="square" lIns="18288" tIns="18288" rIns="18288" bIns="18288" rtlCol="0">
                    <a:spAutoFit/>
                  </a:bodyPr>
                  <a:lstStyle/>
                  <a:p>
                    <a:pPr algn="ctr"/>
                    <a:r>
                      <a:rPr lang="en-GB" sz="800" dirty="0">
                        <a:solidFill>
                          <a:srgbClr val="26B9FF"/>
                        </a:solidFill>
                      </a:rPr>
                      <a:t>Feedthrough</a:t>
                    </a:r>
                  </a:p>
                </p:txBody>
              </p:sp>
              <p:sp>
                <p:nvSpPr>
                  <p:cNvPr id="240" name="Rectangle: Rounded Corners 239">
                    <a:extLst>
                      <a:ext uri="{FF2B5EF4-FFF2-40B4-BE49-F238E27FC236}">
                        <a16:creationId xmlns:a16="http://schemas.microsoft.com/office/drawing/2014/main" id="{F2BD5C4F-4A37-45B7-AC1F-F6D0FF388B67}"/>
                      </a:ext>
                    </a:extLst>
                  </p:cNvPr>
                  <p:cNvSpPr/>
                  <p:nvPr/>
                </p:nvSpPr>
                <p:spPr>
                  <a:xfrm rot="21388310">
                    <a:off x="1837243" y="3875862"/>
                    <a:ext cx="216024" cy="117295"/>
                  </a:xfrm>
                  <a:prstGeom prst="roundRect">
                    <a:avLst/>
                  </a:prstGeom>
                  <a:ln w="9525" cap="rnd">
                    <a:noFill/>
                    <a:prstDash val="sysDash"/>
                    <a:headEnd type="oval" w="sm" len="sm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900" dirty="0"/>
                  </a:p>
                </p:txBody>
              </p:sp>
            </p:grpSp>
          </p:grpSp>
        </p:grpSp>
        <p:sp>
          <p:nvSpPr>
            <p:cNvPr id="105" name="Rectangle: Rounded Corners 104">
              <a:extLst>
                <a:ext uri="{FF2B5EF4-FFF2-40B4-BE49-F238E27FC236}">
                  <a16:creationId xmlns:a16="http://schemas.microsoft.com/office/drawing/2014/main" id="{19AF052D-5B75-4A84-90EA-CA1A230305B5}"/>
                </a:ext>
              </a:extLst>
            </p:cNvPr>
            <p:cNvSpPr/>
            <p:nvPr/>
          </p:nvSpPr>
          <p:spPr>
            <a:xfrm>
              <a:off x="3566221" y="3797786"/>
              <a:ext cx="216000" cy="136800"/>
            </a:xfrm>
            <a:prstGeom prst="roundRect">
              <a:avLst>
                <a:gd name="adj" fmla="val 28852"/>
              </a:avLst>
            </a:prstGeom>
            <a:noFill/>
            <a:ln>
              <a:solidFill>
                <a:srgbClr val="FF0000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29" name="Straight Connector 128">
            <a:extLst>
              <a:ext uri="{FF2B5EF4-FFF2-40B4-BE49-F238E27FC236}">
                <a16:creationId xmlns:a16="http://schemas.microsoft.com/office/drawing/2014/main" id="{89ACC4DC-9181-4DBA-AF55-64A9D4B0D6CA}"/>
              </a:ext>
            </a:extLst>
          </p:cNvPr>
          <p:cNvCxnSpPr>
            <a:cxnSpLocks/>
            <a:stCxn id="105" idx="0"/>
            <a:endCxn id="106" idx="1"/>
          </p:cNvCxnSpPr>
          <p:nvPr/>
        </p:nvCxnSpPr>
        <p:spPr>
          <a:xfrm flipV="1">
            <a:off x="3704431" y="2541313"/>
            <a:ext cx="1592827" cy="1238589"/>
          </a:xfrm>
          <a:prstGeom prst="line">
            <a:avLst/>
          </a:prstGeom>
          <a:ln w="9525" cap="rnd">
            <a:solidFill>
              <a:srgbClr val="FF0000"/>
            </a:solidFill>
            <a:prstDash val="dash"/>
            <a:headEnd type="oval" w="sm" len="sm"/>
            <a:tailEnd type="oval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96" name="Group 195">
            <a:extLst>
              <a:ext uri="{FF2B5EF4-FFF2-40B4-BE49-F238E27FC236}">
                <a16:creationId xmlns:a16="http://schemas.microsoft.com/office/drawing/2014/main" id="{057DBFAE-4984-4120-BE18-A253D006BF3A}"/>
              </a:ext>
            </a:extLst>
          </p:cNvPr>
          <p:cNvGrpSpPr/>
          <p:nvPr/>
        </p:nvGrpSpPr>
        <p:grpSpPr>
          <a:xfrm>
            <a:off x="5297258" y="1720712"/>
            <a:ext cx="2937740" cy="1641202"/>
            <a:chOff x="4570147" y="1767153"/>
            <a:chExt cx="2937740" cy="1641202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173AAC12-44D8-4D2A-A625-4AE0325EA8E5}"/>
                </a:ext>
              </a:extLst>
            </p:cNvPr>
            <p:cNvGrpSpPr/>
            <p:nvPr/>
          </p:nvGrpSpPr>
          <p:grpSpPr>
            <a:xfrm>
              <a:off x="4592163" y="1792765"/>
              <a:ext cx="2874669" cy="1579129"/>
              <a:chOff x="5701806" y="1692751"/>
              <a:chExt cx="2874668" cy="1579128"/>
            </a:xfrm>
          </p:grpSpPr>
          <p:pic>
            <p:nvPicPr>
              <p:cNvPr id="231" name="Picture 230" descr="A picture containing LEGO, toy&#10;&#10;Description automatically generated">
                <a:extLst>
                  <a:ext uri="{FF2B5EF4-FFF2-40B4-BE49-F238E27FC236}">
                    <a16:creationId xmlns:a16="http://schemas.microsoft.com/office/drawing/2014/main" id="{FBA1CC23-3260-4175-9128-C2BA0F708EA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l="27600" t="1281" r="25016" b="25718"/>
              <a:stretch/>
            </p:blipFill>
            <p:spPr>
              <a:xfrm>
                <a:off x="6179220" y="1692751"/>
                <a:ext cx="1799999" cy="1579128"/>
              </a:xfrm>
              <a:prstGeom prst="roundRect">
                <a:avLst>
                  <a:gd name="adj" fmla="val 23363"/>
                </a:avLst>
              </a:prstGeom>
              <a:ln>
                <a:noFill/>
              </a:ln>
            </p:spPr>
          </p:pic>
          <p:grpSp>
            <p:nvGrpSpPr>
              <p:cNvPr id="234" name="Group 233">
                <a:extLst>
                  <a:ext uri="{FF2B5EF4-FFF2-40B4-BE49-F238E27FC236}">
                    <a16:creationId xmlns:a16="http://schemas.microsoft.com/office/drawing/2014/main" id="{CE1EAE36-B18F-4E5F-89DD-D5DE0B4E09D3}"/>
                  </a:ext>
                </a:extLst>
              </p:cNvPr>
              <p:cNvGrpSpPr/>
              <p:nvPr/>
            </p:nvGrpSpPr>
            <p:grpSpPr>
              <a:xfrm>
                <a:off x="6907262" y="2606195"/>
                <a:ext cx="1669212" cy="397653"/>
                <a:chOff x="2509962" y="3234379"/>
                <a:chExt cx="1669212" cy="397653"/>
              </a:xfrm>
            </p:grpSpPr>
            <p:sp>
              <p:nvSpPr>
                <p:cNvPr id="235" name="TextBox 234">
                  <a:extLst>
                    <a:ext uri="{FF2B5EF4-FFF2-40B4-BE49-F238E27FC236}">
                      <a16:creationId xmlns:a16="http://schemas.microsoft.com/office/drawing/2014/main" id="{C1719849-07EF-4310-A16A-571C5B20A960}"/>
                    </a:ext>
                  </a:extLst>
                </p:cNvPr>
                <p:cNvSpPr txBox="1"/>
                <p:nvPr/>
              </p:nvSpPr>
              <p:spPr>
                <a:xfrm>
                  <a:off x="3076053" y="3348878"/>
                  <a:ext cx="1103121" cy="283154"/>
                </a:xfrm>
                <a:prstGeom prst="rect">
                  <a:avLst/>
                </a:prstGeom>
                <a:solidFill>
                  <a:schemeClr val="bg1">
                    <a:alpha val="50000"/>
                  </a:schemeClr>
                </a:solidFill>
                <a:ln w="9525" cap="rnd">
                  <a:noFill/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lIns="18288" tIns="18288" rIns="18288" bIns="18288" rtlCol="0">
                  <a:spAutoFit/>
                </a:bodyPr>
                <a:lstStyle>
                  <a:defPPr>
                    <a:defRPr lang="fr-FR"/>
                  </a:defPPr>
                  <a:lvl1pPr algn="ctr">
                    <a:defRPr sz="800">
                      <a:solidFill>
                        <a:srgbClr val="E270E2"/>
                      </a:solidFill>
                    </a:defRPr>
                  </a:lvl1pPr>
                </a:lstStyle>
                <a:p>
                  <a:r>
                    <a:rPr lang="en-US" dirty="0">
                      <a:solidFill>
                        <a:srgbClr val="FF01FF"/>
                      </a:solidFill>
                    </a:rPr>
                    <a:t>Viton O-ring Ø5 mm </a:t>
                  </a:r>
                </a:p>
                <a:p>
                  <a:r>
                    <a:rPr lang="en-US" dirty="0">
                      <a:solidFill>
                        <a:srgbClr val="FF01FF"/>
                      </a:solidFill>
                    </a:rPr>
                    <a:t>25-30 % compression</a:t>
                  </a:r>
                </a:p>
              </p:txBody>
            </p:sp>
            <p:cxnSp>
              <p:nvCxnSpPr>
                <p:cNvPr id="236" name="Straight Arrow Connector 235">
                  <a:extLst>
                    <a:ext uri="{FF2B5EF4-FFF2-40B4-BE49-F238E27FC236}">
                      <a16:creationId xmlns:a16="http://schemas.microsoft.com/office/drawing/2014/main" id="{BD3A52B7-BD55-4C5A-BAB5-EE2854DB4571}"/>
                    </a:ext>
                  </a:extLst>
                </p:cNvPr>
                <p:cNvCxnSpPr>
                  <a:cxnSpLocks/>
                  <a:stCxn id="235" idx="1"/>
                  <a:endCxn id="237" idx="3"/>
                </p:cNvCxnSpPr>
                <p:nvPr/>
              </p:nvCxnSpPr>
              <p:spPr>
                <a:xfrm flipH="1" flipV="1">
                  <a:off x="2662614" y="3289303"/>
                  <a:ext cx="413439" cy="201152"/>
                </a:xfrm>
                <a:prstGeom prst="straightConnector1">
                  <a:avLst/>
                </a:prstGeom>
                <a:ln w="9525" cap="rnd">
                  <a:solidFill>
                    <a:schemeClr val="tx1">
                      <a:lumMod val="50000"/>
                      <a:lumOff val="50000"/>
                    </a:schemeClr>
                  </a:solidFill>
                  <a:prstDash val="sysDash"/>
                  <a:headEnd type="none" w="sm" len="sm"/>
                  <a:tail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7" name="Rectangle: Rounded Corners 236">
                  <a:extLst>
                    <a:ext uri="{FF2B5EF4-FFF2-40B4-BE49-F238E27FC236}">
                      <a16:creationId xmlns:a16="http://schemas.microsoft.com/office/drawing/2014/main" id="{031F1599-67EF-4357-8B93-C19EAD39C6A7}"/>
                    </a:ext>
                  </a:extLst>
                </p:cNvPr>
                <p:cNvSpPr/>
                <p:nvPr/>
              </p:nvSpPr>
              <p:spPr>
                <a:xfrm rot="35512">
                  <a:off x="2509962" y="3234379"/>
                  <a:ext cx="152656" cy="108272"/>
                </a:xfrm>
                <a:prstGeom prst="roundRect">
                  <a:avLst/>
                </a:prstGeom>
                <a:ln w="9525" cap="rnd">
                  <a:noFill/>
                  <a:prstDash val="solid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255" name="Group 254">
                <a:extLst>
                  <a:ext uri="{FF2B5EF4-FFF2-40B4-BE49-F238E27FC236}">
                    <a16:creationId xmlns:a16="http://schemas.microsoft.com/office/drawing/2014/main" id="{A9663D68-6BEB-4A5B-9734-A9A7B5112D67}"/>
                  </a:ext>
                </a:extLst>
              </p:cNvPr>
              <p:cNvGrpSpPr/>
              <p:nvPr/>
            </p:nvGrpSpPr>
            <p:grpSpPr>
              <a:xfrm>
                <a:off x="5749212" y="1816852"/>
                <a:ext cx="1007983" cy="262318"/>
                <a:chOff x="2037304" y="3080367"/>
                <a:chExt cx="1007983" cy="262318"/>
              </a:xfrm>
            </p:grpSpPr>
            <p:sp>
              <p:nvSpPr>
                <p:cNvPr id="256" name="TextBox 255">
                  <a:extLst>
                    <a:ext uri="{FF2B5EF4-FFF2-40B4-BE49-F238E27FC236}">
                      <a16:creationId xmlns:a16="http://schemas.microsoft.com/office/drawing/2014/main" id="{B1776115-E81F-4F92-B1DC-1EFFEA45954E}"/>
                    </a:ext>
                  </a:extLst>
                </p:cNvPr>
                <p:cNvSpPr txBox="1"/>
                <p:nvPr/>
              </p:nvSpPr>
              <p:spPr>
                <a:xfrm>
                  <a:off x="2037304" y="3182641"/>
                  <a:ext cx="622886" cy="160044"/>
                </a:xfrm>
                <a:prstGeom prst="rect">
                  <a:avLst/>
                </a:prstGeom>
                <a:ln w="9525" cap="rnd">
                  <a:noFill/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lIns="18288" tIns="18288" rIns="18288" bIns="18288" rtlCol="0">
                  <a:spAutoFit/>
                </a:bodyPr>
                <a:lstStyle>
                  <a:defPPr>
                    <a:defRPr lang="fr-FR"/>
                  </a:defPPr>
                  <a:lvl1pPr algn="ctr">
                    <a:defRPr sz="800">
                      <a:solidFill>
                        <a:srgbClr val="E270E2"/>
                      </a:solidFill>
                    </a:defRPr>
                  </a:lvl1pPr>
                </a:lstStyle>
                <a:p>
                  <a:r>
                    <a:rPr lang="en-GB" dirty="0">
                      <a:solidFill>
                        <a:srgbClr val="00CC00"/>
                      </a:solidFill>
                    </a:rPr>
                    <a:t>I</a:t>
                  </a:r>
                  <a:r>
                    <a:rPr lang="en-US" dirty="0">
                      <a:solidFill>
                        <a:srgbClr val="00CC00"/>
                      </a:solidFill>
                    </a:rPr>
                    <a:t>SO Clamps</a:t>
                  </a:r>
                </a:p>
              </p:txBody>
            </p:sp>
            <p:cxnSp>
              <p:nvCxnSpPr>
                <p:cNvPr id="257" name="Straight Arrow Connector 256">
                  <a:extLst>
                    <a:ext uri="{FF2B5EF4-FFF2-40B4-BE49-F238E27FC236}">
                      <a16:creationId xmlns:a16="http://schemas.microsoft.com/office/drawing/2014/main" id="{B8709C69-4DAA-42EE-8595-2CB838595DEC}"/>
                    </a:ext>
                  </a:extLst>
                </p:cNvPr>
                <p:cNvCxnSpPr>
                  <a:cxnSpLocks/>
                  <a:stCxn id="256" idx="3"/>
                  <a:endCxn id="258" idx="3"/>
                </p:cNvCxnSpPr>
                <p:nvPr/>
              </p:nvCxnSpPr>
              <p:spPr>
                <a:xfrm flipV="1">
                  <a:off x="2660190" y="3133715"/>
                  <a:ext cx="232445" cy="128948"/>
                </a:xfrm>
                <a:prstGeom prst="straightConnector1">
                  <a:avLst/>
                </a:prstGeom>
                <a:ln w="9525" cap="rnd">
                  <a:solidFill>
                    <a:schemeClr val="tx1">
                      <a:lumMod val="50000"/>
                      <a:lumOff val="50000"/>
                    </a:schemeClr>
                  </a:solidFill>
                  <a:prstDash val="sysDash"/>
                  <a:headEnd type="none" w="sm" len="sm"/>
                  <a:tail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58" name="Rectangle: Rounded Corners 257">
                  <a:extLst>
                    <a:ext uri="{FF2B5EF4-FFF2-40B4-BE49-F238E27FC236}">
                      <a16:creationId xmlns:a16="http://schemas.microsoft.com/office/drawing/2014/main" id="{C1B2062E-CF8E-4B97-901D-F4BE12E44902}"/>
                    </a:ext>
                  </a:extLst>
                </p:cNvPr>
                <p:cNvSpPr/>
                <p:nvPr/>
              </p:nvSpPr>
              <p:spPr>
                <a:xfrm rot="10835512">
                  <a:off x="2892631" y="3080367"/>
                  <a:ext cx="152656" cy="108272"/>
                </a:xfrm>
                <a:prstGeom prst="roundRect">
                  <a:avLst/>
                </a:prstGeom>
                <a:ln w="9525" cap="rnd">
                  <a:noFill/>
                  <a:prstDash val="solid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259" name="Group 258">
                <a:extLst>
                  <a:ext uri="{FF2B5EF4-FFF2-40B4-BE49-F238E27FC236}">
                    <a16:creationId xmlns:a16="http://schemas.microsoft.com/office/drawing/2014/main" id="{AE5CB5CB-DEE0-4792-9236-A68BECFE2ED3}"/>
                  </a:ext>
                </a:extLst>
              </p:cNvPr>
              <p:cNvGrpSpPr/>
              <p:nvPr/>
            </p:nvGrpSpPr>
            <p:grpSpPr>
              <a:xfrm>
                <a:off x="5701806" y="2207801"/>
                <a:ext cx="1215035" cy="283154"/>
                <a:chOff x="2682839" y="3231602"/>
                <a:chExt cx="1215035" cy="283154"/>
              </a:xfrm>
            </p:grpSpPr>
            <p:sp>
              <p:nvSpPr>
                <p:cNvPr id="260" name="TextBox 259">
                  <a:extLst>
                    <a:ext uri="{FF2B5EF4-FFF2-40B4-BE49-F238E27FC236}">
                      <a16:creationId xmlns:a16="http://schemas.microsoft.com/office/drawing/2014/main" id="{F5BC4504-71E2-42BE-A6B8-FA03AD57D0D6}"/>
                    </a:ext>
                  </a:extLst>
                </p:cNvPr>
                <p:cNvSpPr txBox="1"/>
                <p:nvPr/>
              </p:nvSpPr>
              <p:spPr>
                <a:xfrm>
                  <a:off x="2682839" y="3231602"/>
                  <a:ext cx="796387" cy="283154"/>
                </a:xfrm>
                <a:prstGeom prst="rect">
                  <a:avLst/>
                </a:prstGeom>
                <a:ln w="9525" cap="rnd">
                  <a:noFill/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lIns="18288" tIns="18288" rIns="18288" bIns="18288" rtlCol="0">
                  <a:spAutoFit/>
                </a:bodyPr>
                <a:lstStyle>
                  <a:defPPr>
                    <a:defRPr lang="fr-FR"/>
                  </a:defPPr>
                  <a:lvl1pPr algn="ctr">
                    <a:defRPr sz="800">
                      <a:solidFill>
                        <a:srgbClr val="E270E2"/>
                      </a:solidFill>
                    </a:defRPr>
                  </a:lvl1pPr>
                </a:lstStyle>
                <a:p>
                  <a:pPr algn="ctr"/>
                  <a:r>
                    <a:rPr lang="en-US" dirty="0">
                      <a:solidFill>
                        <a:schemeClr val="bg1">
                          <a:lumMod val="50000"/>
                        </a:schemeClr>
                      </a:solidFill>
                    </a:rPr>
                    <a:t>Floating flange with 2</a:t>
                  </a:r>
                  <a:r>
                    <a:rPr lang="en-US" baseline="30000" dirty="0">
                      <a:solidFill>
                        <a:schemeClr val="bg1">
                          <a:lumMod val="50000"/>
                        </a:schemeClr>
                      </a:solidFill>
                    </a:rPr>
                    <a:t>nd</a:t>
                  </a:r>
                  <a:r>
                    <a:rPr lang="en-US" dirty="0">
                      <a:solidFill>
                        <a:schemeClr val="bg1">
                          <a:lumMod val="50000"/>
                        </a:schemeClr>
                      </a:solidFill>
                    </a:rPr>
                    <a:t> seal</a:t>
                  </a:r>
                </a:p>
              </p:txBody>
            </p:sp>
            <p:cxnSp>
              <p:nvCxnSpPr>
                <p:cNvPr id="261" name="Straight Arrow Connector 260">
                  <a:extLst>
                    <a:ext uri="{FF2B5EF4-FFF2-40B4-BE49-F238E27FC236}">
                      <a16:creationId xmlns:a16="http://schemas.microsoft.com/office/drawing/2014/main" id="{8FCA261E-2F41-41F4-9FFD-9C5F7A31F1A7}"/>
                    </a:ext>
                  </a:extLst>
                </p:cNvPr>
                <p:cNvCxnSpPr>
                  <a:cxnSpLocks/>
                  <a:stCxn id="260" idx="3"/>
                  <a:endCxn id="262" idx="3"/>
                </p:cNvCxnSpPr>
                <p:nvPr/>
              </p:nvCxnSpPr>
              <p:spPr>
                <a:xfrm>
                  <a:off x="3479226" y="3373179"/>
                  <a:ext cx="418644" cy="83175"/>
                </a:xfrm>
                <a:prstGeom prst="straightConnector1">
                  <a:avLst/>
                </a:prstGeom>
                <a:ln w="9525" cap="rnd">
                  <a:solidFill>
                    <a:schemeClr val="tx1">
                      <a:lumMod val="50000"/>
                      <a:lumOff val="50000"/>
                    </a:schemeClr>
                  </a:solidFill>
                  <a:prstDash val="sysDash"/>
                  <a:headEnd type="none" w="sm" len="sm"/>
                  <a:tail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62" name="Rectangle: Rounded Corners 261">
                  <a:extLst>
                    <a:ext uri="{FF2B5EF4-FFF2-40B4-BE49-F238E27FC236}">
                      <a16:creationId xmlns:a16="http://schemas.microsoft.com/office/drawing/2014/main" id="{EA3B8625-D174-4A40-9D45-441278754D5A}"/>
                    </a:ext>
                  </a:extLst>
                </p:cNvPr>
                <p:cNvSpPr/>
                <p:nvPr/>
              </p:nvSpPr>
              <p:spPr>
                <a:xfrm rot="35512">
                  <a:off x="3745218" y="3401430"/>
                  <a:ext cx="152656" cy="108272"/>
                </a:xfrm>
                <a:prstGeom prst="roundRect">
                  <a:avLst/>
                </a:prstGeom>
                <a:ln w="9525" cap="rnd">
                  <a:noFill/>
                  <a:prstDash val="solid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269" name="Group 268">
                <a:extLst>
                  <a:ext uri="{FF2B5EF4-FFF2-40B4-BE49-F238E27FC236}">
                    <a16:creationId xmlns:a16="http://schemas.microsoft.com/office/drawing/2014/main" id="{3F03D0E7-60AE-490C-AA41-86A7EDBD056F}"/>
                  </a:ext>
                </a:extLst>
              </p:cNvPr>
              <p:cNvGrpSpPr/>
              <p:nvPr/>
            </p:nvGrpSpPr>
            <p:grpSpPr>
              <a:xfrm>
                <a:off x="7448766" y="2000385"/>
                <a:ext cx="1062566" cy="390766"/>
                <a:chOff x="2587640" y="2921743"/>
                <a:chExt cx="1062566" cy="390766"/>
              </a:xfrm>
            </p:grpSpPr>
            <p:sp>
              <p:nvSpPr>
                <p:cNvPr id="270" name="TextBox 269">
                  <a:extLst>
                    <a:ext uri="{FF2B5EF4-FFF2-40B4-BE49-F238E27FC236}">
                      <a16:creationId xmlns:a16="http://schemas.microsoft.com/office/drawing/2014/main" id="{5A7AB971-BB95-4782-B6DD-CD60F743DCF1}"/>
                    </a:ext>
                  </a:extLst>
                </p:cNvPr>
                <p:cNvSpPr txBox="1"/>
                <p:nvPr/>
              </p:nvSpPr>
              <p:spPr>
                <a:xfrm>
                  <a:off x="2587640" y="2921743"/>
                  <a:ext cx="1062566" cy="160044"/>
                </a:xfrm>
                <a:prstGeom prst="rect">
                  <a:avLst/>
                </a:prstGeom>
                <a:ln w="9525" cap="rnd">
                  <a:noFill/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lIns="18288" tIns="18288" rIns="18288" bIns="18288" rtlCol="0">
                  <a:spAutoFit/>
                </a:bodyPr>
                <a:lstStyle>
                  <a:defPPr>
                    <a:defRPr lang="fr-FR"/>
                  </a:defPPr>
                  <a:lvl1pPr algn="ctr">
                    <a:defRPr sz="800">
                      <a:solidFill>
                        <a:srgbClr val="E270E2"/>
                      </a:solidFill>
                    </a:defRPr>
                  </a:lvl1pPr>
                </a:lstStyle>
                <a:p>
                  <a:r>
                    <a:rPr lang="en-GB" dirty="0">
                      <a:solidFill>
                        <a:schemeClr val="bg1">
                          <a:lumMod val="50000"/>
                        </a:schemeClr>
                      </a:solidFill>
                    </a:rPr>
                    <a:t>Interconnection sleeve</a:t>
                  </a:r>
                </a:p>
              </p:txBody>
            </p:sp>
            <p:cxnSp>
              <p:nvCxnSpPr>
                <p:cNvPr id="271" name="Straight Arrow Connector 270">
                  <a:extLst>
                    <a:ext uri="{FF2B5EF4-FFF2-40B4-BE49-F238E27FC236}">
                      <a16:creationId xmlns:a16="http://schemas.microsoft.com/office/drawing/2014/main" id="{2A0C90B0-5FFD-41A3-A737-5A780DE7349F}"/>
                    </a:ext>
                  </a:extLst>
                </p:cNvPr>
                <p:cNvCxnSpPr>
                  <a:cxnSpLocks/>
                  <a:stCxn id="270" idx="2"/>
                  <a:endCxn id="272" idx="3"/>
                </p:cNvCxnSpPr>
                <p:nvPr/>
              </p:nvCxnSpPr>
              <p:spPr>
                <a:xfrm flipH="1">
                  <a:off x="2951594" y="3081787"/>
                  <a:ext cx="167329" cy="177374"/>
                </a:xfrm>
                <a:prstGeom prst="straightConnector1">
                  <a:avLst/>
                </a:prstGeom>
                <a:ln w="9525" cap="rnd">
                  <a:solidFill>
                    <a:schemeClr val="tx1">
                      <a:lumMod val="50000"/>
                      <a:lumOff val="50000"/>
                    </a:schemeClr>
                  </a:solidFill>
                  <a:prstDash val="sysDash"/>
                  <a:headEnd type="none" w="sm" len="sm"/>
                  <a:tail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72" name="Rectangle: Rounded Corners 271">
                  <a:extLst>
                    <a:ext uri="{FF2B5EF4-FFF2-40B4-BE49-F238E27FC236}">
                      <a16:creationId xmlns:a16="http://schemas.microsoft.com/office/drawing/2014/main" id="{D5D56007-8281-476A-A7C5-2EA2AFFD854A}"/>
                    </a:ext>
                  </a:extLst>
                </p:cNvPr>
                <p:cNvSpPr/>
                <p:nvPr/>
              </p:nvSpPr>
              <p:spPr>
                <a:xfrm rot="35512">
                  <a:off x="2798942" y="3204237"/>
                  <a:ext cx="152656" cy="108272"/>
                </a:xfrm>
                <a:prstGeom prst="roundRect">
                  <a:avLst/>
                </a:prstGeom>
                <a:ln w="9525" cap="rnd">
                  <a:noFill/>
                  <a:prstDash val="solid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</p:grpSp>
        <p:sp>
          <p:nvSpPr>
            <p:cNvPr id="106" name="Rectangle: Rounded Corners 105">
              <a:extLst>
                <a:ext uri="{FF2B5EF4-FFF2-40B4-BE49-F238E27FC236}">
                  <a16:creationId xmlns:a16="http://schemas.microsoft.com/office/drawing/2014/main" id="{F32669BF-9DBC-44B0-B365-54438195CE32}"/>
                </a:ext>
              </a:extLst>
            </p:cNvPr>
            <p:cNvSpPr/>
            <p:nvPr/>
          </p:nvSpPr>
          <p:spPr>
            <a:xfrm>
              <a:off x="4570147" y="1767153"/>
              <a:ext cx="2937740" cy="1641202"/>
            </a:xfrm>
            <a:prstGeom prst="roundRect">
              <a:avLst/>
            </a:prstGeom>
            <a:noFill/>
            <a:ln>
              <a:solidFill>
                <a:srgbClr val="FF0000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5" name="Slide Number Placeholder 4">
            <a:extLst>
              <a:ext uri="{FF2B5EF4-FFF2-40B4-BE49-F238E27FC236}">
                <a16:creationId xmlns:a16="http://schemas.microsoft.com/office/drawing/2014/main" id="{0480A2C7-B6C1-4583-ACEE-AC25FF9556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8504" y="4822030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812920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oup 45">
            <a:extLst>
              <a:ext uri="{FF2B5EF4-FFF2-40B4-BE49-F238E27FC236}">
                <a16:creationId xmlns:a16="http://schemas.microsoft.com/office/drawing/2014/main" id="{6D3509D9-A01C-40BB-8187-EA693ED4197E}"/>
              </a:ext>
            </a:extLst>
          </p:cNvPr>
          <p:cNvGrpSpPr/>
          <p:nvPr/>
        </p:nvGrpSpPr>
        <p:grpSpPr>
          <a:xfrm>
            <a:off x="5028252" y="2140022"/>
            <a:ext cx="3355047" cy="2880000"/>
            <a:chOff x="5028252" y="2140022"/>
            <a:chExt cx="3355047" cy="2880000"/>
          </a:xfrm>
        </p:grpSpPr>
        <p:pic>
          <p:nvPicPr>
            <p:cNvPr id="80" name="Picture 79">
              <a:extLst>
                <a:ext uri="{FF2B5EF4-FFF2-40B4-BE49-F238E27FC236}">
                  <a16:creationId xmlns:a16="http://schemas.microsoft.com/office/drawing/2014/main" id="{FF7647CF-388F-4C8A-9056-39B237ED11D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contrast="40000"/>
                      </a14:imgEffect>
                    </a14:imgLayer>
                  </a14:imgProps>
                </a:ext>
              </a:extLst>
            </a:blip>
            <a:srcRect l="27163" t="6852" r="21651"/>
            <a:stretch/>
          </p:blipFill>
          <p:spPr>
            <a:xfrm>
              <a:off x="5028252" y="2298576"/>
              <a:ext cx="3151553" cy="2721446"/>
            </a:xfrm>
            <a:prstGeom prst="rect">
              <a:avLst/>
            </a:prstGeom>
          </p:spPr>
        </p:pic>
        <p:pic>
          <p:nvPicPr>
            <p:cNvPr id="85" name="Picture 84">
              <a:extLst>
                <a:ext uri="{FF2B5EF4-FFF2-40B4-BE49-F238E27FC236}">
                  <a16:creationId xmlns:a16="http://schemas.microsoft.com/office/drawing/2014/main" id="{E9362057-A94A-432C-BB77-13B5E70ADE3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duotone>
                <a:schemeClr val="accent5">
                  <a:shade val="45000"/>
                  <a:satMod val="135000"/>
                </a:schemeClr>
                <a:prstClr val="white"/>
              </a:duotone>
              <a:alphaModFix amt="25000"/>
            </a:blip>
            <a:srcRect l="27166" t="1426" r="18345" b="6657"/>
            <a:stretch>
              <a:fillRect/>
            </a:stretch>
          </p:blipFill>
          <p:spPr>
            <a:xfrm>
              <a:off x="5028436" y="2140022"/>
              <a:ext cx="3354863" cy="2685517"/>
            </a:xfrm>
            <a:custGeom>
              <a:avLst/>
              <a:gdLst>
                <a:gd name="connsiteX0" fmla="*/ 431182 w 4982466"/>
                <a:gd name="connsiteY0" fmla="*/ 0 h 3988389"/>
                <a:gd name="connsiteX1" fmla="*/ 2230634 w 4982466"/>
                <a:gd name="connsiteY1" fmla="*/ 275237 h 3988389"/>
                <a:gd name="connsiteX2" fmla="*/ 3923244 w 4982466"/>
                <a:gd name="connsiteY2" fmla="*/ 100139 h 3988389"/>
                <a:gd name="connsiteX3" fmla="*/ 4845645 w 4982466"/>
                <a:gd name="connsiteY3" fmla="*/ 728359 h 3988389"/>
                <a:gd name="connsiteX4" fmla="*/ 4978256 w 4982466"/>
                <a:gd name="connsiteY4" fmla="*/ 1779581 h 3988389"/>
                <a:gd name="connsiteX5" fmla="*/ 4888239 w 4982466"/>
                <a:gd name="connsiteY5" fmla="*/ 2749671 h 3988389"/>
                <a:gd name="connsiteX6" fmla="*/ 4328582 w 4982466"/>
                <a:gd name="connsiteY6" fmla="*/ 3108954 h 3988389"/>
                <a:gd name="connsiteX7" fmla="*/ 3300969 w 4982466"/>
                <a:gd name="connsiteY7" fmla="*/ 2959697 h 3988389"/>
                <a:gd name="connsiteX8" fmla="*/ 2527374 w 4982466"/>
                <a:gd name="connsiteY8" fmla="*/ 3876225 h 3988389"/>
                <a:gd name="connsiteX9" fmla="*/ 1603685 w 4982466"/>
                <a:gd name="connsiteY9" fmla="*/ 3985692 h 3988389"/>
                <a:gd name="connsiteX10" fmla="*/ 1044047 w 4982466"/>
                <a:gd name="connsiteY10" fmla="*/ 3736509 h 3988389"/>
                <a:gd name="connsiteX11" fmla="*/ 970733 w 4982466"/>
                <a:gd name="connsiteY11" fmla="*/ 1968517 h 3988389"/>
                <a:gd name="connsiteX12" fmla="*/ 509040 w 4982466"/>
                <a:gd name="connsiteY12" fmla="*/ 2071207 h 3988389"/>
                <a:gd name="connsiteX13" fmla="*/ 144059 w 4982466"/>
                <a:gd name="connsiteY13" fmla="*/ 1808297 h 3988389"/>
                <a:gd name="connsiteX14" fmla="*/ 950 w 4982466"/>
                <a:gd name="connsiteY14" fmla="*/ 1541770 h 3988389"/>
                <a:gd name="connsiteX15" fmla="*/ 90092 w 4982466"/>
                <a:gd name="connsiteY15" fmla="*/ 1307586 h 3988389"/>
                <a:gd name="connsiteX16" fmla="*/ 248684 w 4982466"/>
                <a:gd name="connsiteY16" fmla="*/ 1228529 h 3988389"/>
                <a:gd name="connsiteX17" fmla="*/ 378224 w 4982466"/>
                <a:gd name="connsiteY17" fmla="*/ 1262343 h 3988389"/>
                <a:gd name="connsiteX18" fmla="*/ 406798 w 4982466"/>
                <a:gd name="connsiteY18" fmla="*/ 1395692 h 3988389"/>
                <a:gd name="connsiteX19" fmla="*/ 516336 w 4982466"/>
                <a:gd name="connsiteY19" fmla="*/ 1471892 h 3988389"/>
                <a:gd name="connsiteX20" fmla="*/ 632541 w 4982466"/>
                <a:gd name="connsiteY20" fmla="*/ 1393311 h 3988389"/>
                <a:gd name="connsiteX21" fmla="*/ 418704 w 4982466"/>
                <a:gd name="connsiteY21" fmla="*/ 993261 h 3988389"/>
                <a:gd name="connsiteX22" fmla="*/ 71736 w 4982466"/>
                <a:gd name="connsiteY22" fmla="*/ 729097 h 3988389"/>
                <a:gd name="connsiteX23" fmla="*/ 431182 w 4982466"/>
                <a:gd name="connsiteY23" fmla="*/ 0 h 3988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982466" h="3988389">
                  <a:moveTo>
                    <a:pt x="431182" y="0"/>
                  </a:moveTo>
                  <a:cubicBezTo>
                    <a:pt x="1024514" y="74452"/>
                    <a:pt x="1648624" y="258547"/>
                    <a:pt x="2230634" y="275237"/>
                  </a:cubicBezTo>
                  <a:cubicBezTo>
                    <a:pt x="2812644" y="291927"/>
                    <a:pt x="3487409" y="24619"/>
                    <a:pt x="3923244" y="100139"/>
                  </a:cubicBezTo>
                  <a:cubicBezTo>
                    <a:pt x="4359079" y="175659"/>
                    <a:pt x="4669810" y="448452"/>
                    <a:pt x="4845645" y="728359"/>
                  </a:cubicBezTo>
                  <a:cubicBezTo>
                    <a:pt x="5021480" y="1008266"/>
                    <a:pt x="4971157" y="1442696"/>
                    <a:pt x="4978256" y="1779581"/>
                  </a:cubicBezTo>
                  <a:cubicBezTo>
                    <a:pt x="4985355" y="2116466"/>
                    <a:pt x="4996518" y="2528109"/>
                    <a:pt x="4888239" y="2749671"/>
                  </a:cubicBezTo>
                  <a:cubicBezTo>
                    <a:pt x="4779960" y="2971233"/>
                    <a:pt x="4593127" y="3073950"/>
                    <a:pt x="4328582" y="3108954"/>
                  </a:cubicBezTo>
                  <a:cubicBezTo>
                    <a:pt x="4064037" y="3143958"/>
                    <a:pt x="3419243" y="2841423"/>
                    <a:pt x="3300969" y="2959697"/>
                  </a:cubicBezTo>
                  <a:cubicBezTo>
                    <a:pt x="3182695" y="3077971"/>
                    <a:pt x="2922344" y="3824155"/>
                    <a:pt x="2527374" y="3876225"/>
                  </a:cubicBezTo>
                  <a:cubicBezTo>
                    <a:pt x="2223801" y="3873803"/>
                    <a:pt x="1850906" y="4008978"/>
                    <a:pt x="1603685" y="3985692"/>
                  </a:cubicBezTo>
                  <a:cubicBezTo>
                    <a:pt x="1356464" y="3962406"/>
                    <a:pt x="1152782" y="4014339"/>
                    <a:pt x="1044047" y="3736509"/>
                  </a:cubicBezTo>
                  <a:cubicBezTo>
                    <a:pt x="946121" y="3464084"/>
                    <a:pt x="1059901" y="2246067"/>
                    <a:pt x="970733" y="1968517"/>
                  </a:cubicBezTo>
                  <a:cubicBezTo>
                    <a:pt x="881565" y="1690967"/>
                    <a:pt x="646819" y="2097910"/>
                    <a:pt x="509040" y="2071207"/>
                  </a:cubicBezTo>
                  <a:cubicBezTo>
                    <a:pt x="371261" y="2044504"/>
                    <a:pt x="228741" y="1896537"/>
                    <a:pt x="144059" y="1808297"/>
                  </a:cubicBezTo>
                  <a:cubicBezTo>
                    <a:pt x="59377" y="1720058"/>
                    <a:pt x="9944" y="1625222"/>
                    <a:pt x="950" y="1541770"/>
                  </a:cubicBezTo>
                  <a:cubicBezTo>
                    <a:pt x="-8044" y="1458318"/>
                    <a:pt x="48803" y="1359793"/>
                    <a:pt x="90092" y="1307586"/>
                  </a:cubicBezTo>
                  <a:cubicBezTo>
                    <a:pt x="131381" y="1255379"/>
                    <a:pt x="200662" y="1236070"/>
                    <a:pt x="248684" y="1228529"/>
                  </a:cubicBezTo>
                  <a:cubicBezTo>
                    <a:pt x="296706" y="1220989"/>
                    <a:pt x="351872" y="1234483"/>
                    <a:pt x="378224" y="1262343"/>
                  </a:cubicBezTo>
                  <a:cubicBezTo>
                    <a:pt x="404576" y="1290204"/>
                    <a:pt x="383779" y="1360767"/>
                    <a:pt x="406798" y="1395692"/>
                  </a:cubicBezTo>
                  <a:cubicBezTo>
                    <a:pt x="429817" y="1430617"/>
                    <a:pt x="478712" y="1472289"/>
                    <a:pt x="516336" y="1471892"/>
                  </a:cubicBezTo>
                  <a:cubicBezTo>
                    <a:pt x="553960" y="1471495"/>
                    <a:pt x="648813" y="1473083"/>
                    <a:pt x="632541" y="1393311"/>
                  </a:cubicBezTo>
                  <a:cubicBezTo>
                    <a:pt x="616269" y="1313539"/>
                    <a:pt x="509790" y="1104757"/>
                    <a:pt x="418704" y="993261"/>
                  </a:cubicBezTo>
                  <a:lnTo>
                    <a:pt x="71736" y="729097"/>
                  </a:lnTo>
                  <a:cubicBezTo>
                    <a:pt x="71736" y="337172"/>
                    <a:pt x="39257" y="0"/>
                    <a:pt x="431182" y="0"/>
                  </a:cubicBezTo>
                  <a:close/>
                </a:path>
              </a:pathLst>
            </a:cu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292C58A4-9414-4C45-A233-494CBF16A1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External frame design 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97D19B-3C25-4C24-BE57-E6E9B6B0F1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3861" y="619720"/>
            <a:ext cx="4765236" cy="4112271"/>
          </a:xfrm>
        </p:spPr>
        <p:txBody>
          <a:bodyPr>
            <a:normAutofit/>
          </a:bodyPr>
          <a:lstStyle/>
          <a:p>
            <a:r>
              <a:rPr lang="en-US" sz="1400" dirty="0"/>
              <a:t>Design 90% for location 5R </a:t>
            </a:r>
          </a:p>
          <a:p>
            <a:pPr marL="91438" lvl="1" indent="0">
              <a:buNone/>
            </a:pPr>
            <a:r>
              <a:rPr lang="en-US" sz="1500" dirty="0"/>
              <a:t>	</a:t>
            </a:r>
          </a:p>
          <a:p>
            <a:r>
              <a:rPr lang="en-US" sz="1400" dirty="0"/>
              <a:t>Key design features</a:t>
            </a:r>
          </a:p>
          <a:p>
            <a:pPr lvl="1"/>
            <a:r>
              <a:rPr lang="en-US" dirty="0"/>
              <a:t>Cryostat suspended from tunnel’s surface</a:t>
            </a:r>
          </a:p>
          <a:p>
            <a:pPr lvl="1"/>
            <a:r>
              <a:rPr lang="en-US" dirty="0"/>
              <a:t>2 DOFs kinematic requirement for </a:t>
            </a:r>
            <a:r>
              <a:rPr lang="en-US" dirty="0" err="1"/>
              <a:t>DSHM</a:t>
            </a:r>
            <a:r>
              <a:rPr lang="en-US" dirty="0"/>
              <a:t> installation</a:t>
            </a:r>
          </a:p>
          <a:p>
            <a:pPr marL="161996" lvl="2" indent="0">
              <a:buNone/>
            </a:pPr>
            <a:endParaRPr lang="en-US" sz="1500" dirty="0"/>
          </a:p>
          <a:p>
            <a:r>
              <a:rPr lang="en-US" sz="1400" dirty="0"/>
              <a:t>Support system composed of three units</a:t>
            </a:r>
          </a:p>
          <a:p>
            <a:pPr lvl="1" indent="-179996"/>
            <a:r>
              <a:rPr lang="en-US" b="1" dirty="0"/>
              <a:t>Rail</a:t>
            </a:r>
            <a:r>
              <a:rPr lang="en-US" dirty="0"/>
              <a:t> </a:t>
            </a:r>
            <a:r>
              <a:rPr lang="fr-CH" dirty="0"/>
              <a:t>: </a:t>
            </a:r>
            <a:r>
              <a:rPr lang="en-US" dirty="0"/>
              <a:t>Fastened to tunnel surface</a:t>
            </a:r>
          </a:p>
          <a:p>
            <a:pPr lvl="2" indent="-179996"/>
            <a:r>
              <a:rPr lang="en-US" sz="1051" dirty="0"/>
              <a:t>Aligned </a:t>
            </a:r>
            <a:r>
              <a:rPr lang="en-US" sz="1051" dirty="0" err="1"/>
              <a:t>wrt</a:t>
            </a:r>
            <a:r>
              <a:rPr lang="en-US" sz="1051" dirty="0"/>
              <a:t> referential during fixation to tunnel roof</a:t>
            </a:r>
          </a:p>
          <a:p>
            <a:pPr marL="107997" lvl="2" indent="0">
              <a:buNone/>
            </a:pPr>
            <a:r>
              <a:rPr lang="en-US" sz="1500" dirty="0"/>
              <a:t> </a:t>
            </a:r>
          </a:p>
          <a:p>
            <a:pPr lvl="1" indent="-179996"/>
            <a:r>
              <a:rPr lang="en-US" b="1" dirty="0"/>
              <a:t>Trolley</a:t>
            </a:r>
            <a:r>
              <a:rPr lang="en-US" dirty="0"/>
              <a:t> : sliding over the rail by means of wheels </a:t>
            </a:r>
          </a:p>
          <a:p>
            <a:pPr lvl="2"/>
            <a:r>
              <a:rPr lang="en-US" dirty="0"/>
              <a:t>Locking system to hold the cryostat in position along the rail</a:t>
            </a:r>
          </a:p>
          <a:p>
            <a:pPr lvl="2"/>
            <a:r>
              <a:rPr lang="en-US" dirty="0"/>
              <a:t>Swivel connection (tie rod end) with SM vacuum vessel</a:t>
            </a:r>
          </a:p>
          <a:p>
            <a:pPr lvl="1" indent="0">
              <a:buNone/>
            </a:pPr>
            <a:endParaRPr lang="en-US" sz="1500" dirty="0"/>
          </a:p>
          <a:p>
            <a:pPr lvl="1" indent="-179996"/>
            <a:r>
              <a:rPr lang="en-US" b="1" dirty="0"/>
              <a:t>Tilting cradle</a:t>
            </a:r>
            <a:r>
              <a:rPr lang="en-US" dirty="0"/>
              <a:t> : connected to cryostat &amp; trolley</a:t>
            </a:r>
          </a:p>
          <a:p>
            <a:pPr lvl="2"/>
            <a:r>
              <a:rPr lang="en-US" dirty="0"/>
              <a:t>Primary bolted interface at vacuum connection flange of SM</a:t>
            </a:r>
          </a:p>
          <a:p>
            <a:pPr lvl="2"/>
            <a:r>
              <a:rPr lang="en-US" dirty="0"/>
              <a:t>Bolted interface with the BM through dedicated extension arm</a:t>
            </a:r>
          </a:p>
          <a:p>
            <a:pPr lvl="2"/>
            <a:r>
              <a:rPr lang="en-US" dirty="0"/>
              <a:t>Rotatable connection with trolley + push</a:t>
            </a:r>
            <a:r>
              <a:rPr lang="en-GB" dirty="0"/>
              <a:t>-</a:t>
            </a:r>
            <a:r>
              <a:rPr lang="en-US" dirty="0"/>
              <a:t>pull locking system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3"/>
            <a:endParaRPr lang="en-US" dirty="0"/>
          </a:p>
          <a:p>
            <a:pPr marL="274313" lvl="3" indent="0">
              <a:buNone/>
            </a:pPr>
            <a:endParaRPr lang="en-US" dirty="0"/>
          </a:p>
          <a:p>
            <a:pPr lvl="3"/>
            <a:endParaRPr lang="en-US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D4AB44-2378-43BD-8695-26FB0732DD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DDR-</a:t>
            </a:r>
            <a:r>
              <a:rPr lang="en-GB" dirty="0" err="1"/>
              <a:t>DFM</a:t>
            </a:r>
            <a:r>
              <a:rPr lang="en-GB" dirty="0"/>
              <a:t> 18.01.2022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9A3977-B661-4E92-A90B-8E513EF7E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C0B73A1-9AA5-4B0E-A13E-2699F1339DCF}"/>
              </a:ext>
            </a:extLst>
          </p:cNvPr>
          <p:cNvGrpSpPr>
            <a:grpSpLocks noChangeAspect="1"/>
          </p:cNvGrpSpPr>
          <p:nvPr/>
        </p:nvGrpSpPr>
        <p:grpSpPr>
          <a:xfrm>
            <a:off x="4051919" y="513930"/>
            <a:ext cx="4912569" cy="1589059"/>
            <a:chOff x="3879173" y="583338"/>
            <a:chExt cx="5229331" cy="1691520"/>
          </a:xfrm>
        </p:grpSpPr>
        <p:pic>
          <p:nvPicPr>
            <p:cNvPr id="58" name="Picture 57">
              <a:extLst>
                <a:ext uri="{FF2B5EF4-FFF2-40B4-BE49-F238E27FC236}">
                  <a16:creationId xmlns:a16="http://schemas.microsoft.com/office/drawing/2014/main" id="{CE40981E-D7F7-4F7C-8DA4-06EC8C8B800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b="32176"/>
            <a:stretch/>
          </p:blipFill>
          <p:spPr>
            <a:xfrm>
              <a:off x="3879173" y="607384"/>
              <a:ext cx="5229331" cy="1625342"/>
            </a:xfrm>
            <a:prstGeom prst="rect">
              <a:avLst/>
            </a:prstGeom>
          </p:spPr>
        </p:pic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E3AD6570-E600-450D-AD4D-92A068B375CF}"/>
                </a:ext>
              </a:extLst>
            </p:cNvPr>
            <p:cNvGrpSpPr/>
            <p:nvPr/>
          </p:nvGrpSpPr>
          <p:grpSpPr>
            <a:xfrm>
              <a:off x="4298805" y="583338"/>
              <a:ext cx="4664206" cy="1691520"/>
              <a:chOff x="4298805" y="583338"/>
              <a:chExt cx="4664206" cy="1691520"/>
            </a:xfrm>
          </p:grpSpPr>
          <p:grpSp>
            <p:nvGrpSpPr>
              <p:cNvPr id="68" name="Group 67">
                <a:extLst>
                  <a:ext uri="{FF2B5EF4-FFF2-40B4-BE49-F238E27FC236}">
                    <a16:creationId xmlns:a16="http://schemas.microsoft.com/office/drawing/2014/main" id="{88085247-CC90-47F9-937A-990FDFBED76B}"/>
                  </a:ext>
                </a:extLst>
              </p:cNvPr>
              <p:cNvGrpSpPr/>
              <p:nvPr/>
            </p:nvGrpSpPr>
            <p:grpSpPr>
              <a:xfrm>
                <a:off x="4866685" y="1722535"/>
                <a:ext cx="678863" cy="552323"/>
                <a:chOff x="4911490" y="1342282"/>
                <a:chExt cx="678863" cy="552323"/>
              </a:xfrm>
            </p:grpSpPr>
            <p:cxnSp>
              <p:nvCxnSpPr>
                <p:cNvPr id="60" name="Straight Connector 59">
                  <a:extLst>
                    <a:ext uri="{FF2B5EF4-FFF2-40B4-BE49-F238E27FC236}">
                      <a16:creationId xmlns:a16="http://schemas.microsoft.com/office/drawing/2014/main" id="{03B652D8-A4FF-4D6A-B740-8796825F2074}"/>
                    </a:ext>
                  </a:extLst>
                </p:cNvPr>
                <p:cNvCxnSpPr>
                  <a:cxnSpLocks/>
                  <a:stCxn id="62" idx="0"/>
                  <a:endCxn id="61" idx="0"/>
                </p:cNvCxnSpPr>
                <p:nvPr/>
              </p:nvCxnSpPr>
              <p:spPr>
                <a:xfrm flipH="1">
                  <a:off x="5250922" y="1414468"/>
                  <a:ext cx="190229" cy="309774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50000"/>
                      <a:lumOff val="50000"/>
                    </a:schemeClr>
                  </a:solidFill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1" name="TextBox 60">
                  <a:extLst>
                    <a:ext uri="{FF2B5EF4-FFF2-40B4-BE49-F238E27FC236}">
                      <a16:creationId xmlns:a16="http://schemas.microsoft.com/office/drawing/2014/main" id="{21B1B63B-5C8B-4071-9C79-780C13369F2A}"/>
                    </a:ext>
                  </a:extLst>
                </p:cNvPr>
                <p:cNvSpPr txBox="1"/>
                <p:nvPr/>
              </p:nvSpPr>
              <p:spPr>
                <a:xfrm>
                  <a:off x="4911490" y="1724241"/>
                  <a:ext cx="678863" cy="170364"/>
                </a:xfrm>
                <a:prstGeom prst="rect">
                  <a:avLst/>
                </a:prstGeom>
                <a:ln w="9525" cap="rnd">
                  <a:noFill/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lIns="18288" tIns="18288" rIns="18288" bIns="18288" rtlCol="0">
                  <a:spAutoFit/>
                </a:bodyPr>
                <a:lstStyle/>
                <a:p>
                  <a:pPr algn="ctr"/>
                  <a:r>
                    <a:rPr lang="en-GB" sz="800" dirty="0">
                      <a:solidFill>
                        <a:srgbClr val="0000FF"/>
                      </a:solidFill>
                    </a:rPr>
                    <a:t>Titling Cradle</a:t>
                  </a:r>
                </a:p>
              </p:txBody>
            </p:sp>
            <p:sp>
              <p:nvSpPr>
                <p:cNvPr id="62" name="Rectangle: Rounded Corners 61">
                  <a:extLst>
                    <a:ext uri="{FF2B5EF4-FFF2-40B4-BE49-F238E27FC236}">
                      <a16:creationId xmlns:a16="http://schemas.microsoft.com/office/drawing/2014/main" id="{3C4ED8EF-706B-463D-8180-EC0DA7D0249B}"/>
                    </a:ext>
                  </a:extLst>
                </p:cNvPr>
                <p:cNvSpPr/>
                <p:nvPr/>
              </p:nvSpPr>
              <p:spPr>
                <a:xfrm rot="5369199">
                  <a:off x="5345903" y="1391812"/>
                  <a:ext cx="144779" cy="45719"/>
                </a:xfrm>
                <a:prstGeom prst="roundRect">
                  <a:avLst/>
                </a:prstGeom>
                <a:ln w="9525" cap="rnd">
                  <a:noFill/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69" name="Group 68">
                <a:extLst>
                  <a:ext uri="{FF2B5EF4-FFF2-40B4-BE49-F238E27FC236}">
                    <a16:creationId xmlns:a16="http://schemas.microsoft.com/office/drawing/2014/main" id="{E31F89BA-41B6-499B-9B05-5A81FD1DAD41}"/>
                  </a:ext>
                </a:extLst>
              </p:cNvPr>
              <p:cNvGrpSpPr/>
              <p:nvPr/>
            </p:nvGrpSpPr>
            <p:grpSpPr>
              <a:xfrm>
                <a:off x="6516864" y="1096301"/>
                <a:ext cx="377208" cy="326364"/>
                <a:chOff x="4955066" y="1466928"/>
                <a:chExt cx="377208" cy="326364"/>
              </a:xfrm>
            </p:grpSpPr>
            <p:cxnSp>
              <p:nvCxnSpPr>
                <p:cNvPr id="70" name="Straight Connector 69">
                  <a:extLst>
                    <a:ext uri="{FF2B5EF4-FFF2-40B4-BE49-F238E27FC236}">
                      <a16:creationId xmlns:a16="http://schemas.microsoft.com/office/drawing/2014/main" id="{1CC030DE-BBA7-4391-95D6-B724BA432BB3}"/>
                    </a:ext>
                  </a:extLst>
                </p:cNvPr>
                <p:cNvCxnSpPr>
                  <a:cxnSpLocks/>
                  <a:stCxn id="72" idx="0"/>
                  <a:endCxn id="71" idx="1"/>
                </p:cNvCxnSpPr>
                <p:nvPr/>
              </p:nvCxnSpPr>
              <p:spPr>
                <a:xfrm>
                  <a:off x="4955066" y="1539523"/>
                  <a:ext cx="138806" cy="17677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50000"/>
                      <a:lumOff val="50000"/>
                    </a:schemeClr>
                  </a:solidFill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1" name="TextBox 70">
                  <a:extLst>
                    <a:ext uri="{FF2B5EF4-FFF2-40B4-BE49-F238E27FC236}">
                      <a16:creationId xmlns:a16="http://schemas.microsoft.com/office/drawing/2014/main" id="{416BDC4E-54DB-496C-A074-9EA80A07892D}"/>
                    </a:ext>
                  </a:extLst>
                </p:cNvPr>
                <p:cNvSpPr txBox="1"/>
                <p:nvPr/>
              </p:nvSpPr>
              <p:spPr>
                <a:xfrm>
                  <a:off x="5093872" y="1639310"/>
                  <a:ext cx="238402" cy="153982"/>
                </a:xfrm>
                <a:prstGeom prst="rect">
                  <a:avLst/>
                </a:prstGeom>
                <a:ln w="9525" cap="rnd">
                  <a:noFill/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lIns="18288" tIns="18288" rIns="18288" bIns="18288" rtlCol="0">
                  <a:spAutoFit/>
                </a:bodyPr>
                <a:lstStyle/>
                <a:p>
                  <a:pPr algn="ctr"/>
                  <a:r>
                    <a:rPr lang="en-GB" sz="700" dirty="0">
                      <a:solidFill>
                        <a:srgbClr val="0000FF"/>
                      </a:solidFill>
                    </a:rPr>
                    <a:t>Rail</a:t>
                  </a:r>
                </a:p>
              </p:txBody>
            </p:sp>
            <p:sp>
              <p:nvSpPr>
                <p:cNvPr id="72" name="Rectangle: Rounded Corners 71">
                  <a:extLst>
                    <a:ext uri="{FF2B5EF4-FFF2-40B4-BE49-F238E27FC236}">
                      <a16:creationId xmlns:a16="http://schemas.microsoft.com/office/drawing/2014/main" id="{D0F73B9F-DF98-4271-AADF-B4CA3BC85A39}"/>
                    </a:ext>
                  </a:extLst>
                </p:cNvPr>
                <p:cNvSpPr/>
                <p:nvPr/>
              </p:nvSpPr>
              <p:spPr>
                <a:xfrm rot="5369199" flipV="1">
                  <a:off x="4905536" y="1516458"/>
                  <a:ext cx="144779" cy="45719"/>
                </a:xfrm>
                <a:prstGeom prst="roundRect">
                  <a:avLst/>
                </a:prstGeom>
                <a:ln w="9525" cap="rnd">
                  <a:noFill/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81" name="Group 80">
                <a:extLst>
                  <a:ext uri="{FF2B5EF4-FFF2-40B4-BE49-F238E27FC236}">
                    <a16:creationId xmlns:a16="http://schemas.microsoft.com/office/drawing/2014/main" id="{A5887319-5182-43EB-AD71-4AE7F2EC6CD9}"/>
                  </a:ext>
                </a:extLst>
              </p:cNvPr>
              <p:cNvGrpSpPr/>
              <p:nvPr/>
            </p:nvGrpSpPr>
            <p:grpSpPr>
              <a:xfrm>
                <a:off x="4298805" y="819140"/>
                <a:ext cx="907313" cy="418418"/>
                <a:chOff x="4864275" y="1675049"/>
                <a:chExt cx="907313" cy="418418"/>
              </a:xfrm>
            </p:grpSpPr>
            <p:cxnSp>
              <p:nvCxnSpPr>
                <p:cNvPr id="82" name="Straight Connector 81">
                  <a:extLst>
                    <a:ext uri="{FF2B5EF4-FFF2-40B4-BE49-F238E27FC236}">
                      <a16:creationId xmlns:a16="http://schemas.microsoft.com/office/drawing/2014/main" id="{1776C6F0-E523-4CAB-B916-9483AC4EEBA6}"/>
                    </a:ext>
                  </a:extLst>
                </p:cNvPr>
                <p:cNvCxnSpPr>
                  <a:cxnSpLocks/>
                  <a:stCxn id="84" idx="0"/>
                  <a:endCxn id="83" idx="3"/>
                </p:cNvCxnSpPr>
                <p:nvPr/>
              </p:nvCxnSpPr>
              <p:spPr>
                <a:xfrm flipH="1" flipV="1">
                  <a:off x="5259736" y="1760231"/>
                  <a:ext cx="511852" cy="260643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50000"/>
                      <a:lumOff val="50000"/>
                    </a:schemeClr>
                  </a:solidFill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3" name="TextBox 82">
                  <a:extLst>
                    <a:ext uri="{FF2B5EF4-FFF2-40B4-BE49-F238E27FC236}">
                      <a16:creationId xmlns:a16="http://schemas.microsoft.com/office/drawing/2014/main" id="{851618C3-6993-4E89-A969-F1FDC4ED8A04}"/>
                    </a:ext>
                  </a:extLst>
                </p:cNvPr>
                <p:cNvSpPr txBox="1"/>
                <p:nvPr/>
              </p:nvSpPr>
              <p:spPr>
                <a:xfrm>
                  <a:off x="4864275" y="1675049"/>
                  <a:ext cx="395461" cy="170363"/>
                </a:xfrm>
                <a:prstGeom prst="rect">
                  <a:avLst/>
                </a:prstGeom>
                <a:ln w="9525" cap="rnd">
                  <a:noFill/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lIns="18288" tIns="18288" rIns="18288" bIns="18288" rtlCol="0">
                  <a:spAutoFit/>
                </a:bodyPr>
                <a:lstStyle/>
                <a:p>
                  <a:pPr algn="ctr"/>
                  <a:r>
                    <a:rPr lang="en-GB" sz="800" dirty="0">
                      <a:solidFill>
                        <a:srgbClr val="0000FF"/>
                      </a:solidFill>
                    </a:rPr>
                    <a:t>Trolley</a:t>
                  </a:r>
                </a:p>
              </p:txBody>
            </p:sp>
            <p:sp>
              <p:nvSpPr>
                <p:cNvPr id="84" name="Rectangle: Rounded Corners 83">
                  <a:extLst>
                    <a:ext uri="{FF2B5EF4-FFF2-40B4-BE49-F238E27FC236}">
                      <a16:creationId xmlns:a16="http://schemas.microsoft.com/office/drawing/2014/main" id="{1E41EFD4-E09F-4BBB-8518-1FD10C4F1985}"/>
                    </a:ext>
                  </a:extLst>
                </p:cNvPr>
                <p:cNvSpPr/>
                <p:nvPr/>
              </p:nvSpPr>
              <p:spPr>
                <a:xfrm rot="5369199">
                  <a:off x="5676339" y="1998218"/>
                  <a:ext cx="144779" cy="45719"/>
                </a:xfrm>
                <a:prstGeom prst="roundRect">
                  <a:avLst/>
                </a:prstGeom>
                <a:ln w="9525" cap="rnd">
                  <a:noFill/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88" name="Group 87">
                <a:extLst>
                  <a:ext uri="{FF2B5EF4-FFF2-40B4-BE49-F238E27FC236}">
                    <a16:creationId xmlns:a16="http://schemas.microsoft.com/office/drawing/2014/main" id="{D7B21F0C-BB93-4F8A-BDA5-2301C5FA3F7D}"/>
                  </a:ext>
                </a:extLst>
              </p:cNvPr>
              <p:cNvGrpSpPr/>
              <p:nvPr/>
            </p:nvGrpSpPr>
            <p:grpSpPr>
              <a:xfrm>
                <a:off x="5063207" y="583338"/>
                <a:ext cx="3899804" cy="637680"/>
                <a:chOff x="3598534" y="1615670"/>
                <a:chExt cx="3899804" cy="637680"/>
              </a:xfrm>
            </p:grpSpPr>
            <p:cxnSp>
              <p:nvCxnSpPr>
                <p:cNvPr id="89" name="Straight Connector 88">
                  <a:extLst>
                    <a:ext uri="{FF2B5EF4-FFF2-40B4-BE49-F238E27FC236}">
                      <a16:creationId xmlns:a16="http://schemas.microsoft.com/office/drawing/2014/main" id="{3711E532-9039-4F05-B8BC-9F57671CC6F7}"/>
                    </a:ext>
                  </a:extLst>
                </p:cNvPr>
                <p:cNvCxnSpPr>
                  <a:cxnSpLocks/>
                  <a:stCxn id="91" idx="0"/>
                  <a:endCxn id="90" idx="2"/>
                </p:cNvCxnSpPr>
                <p:nvPr/>
              </p:nvCxnSpPr>
              <p:spPr>
                <a:xfrm flipV="1">
                  <a:off x="4725854" y="1769652"/>
                  <a:ext cx="535543" cy="169259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50000"/>
                      <a:lumOff val="50000"/>
                    </a:schemeClr>
                  </a:solidFill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0" name="TextBox 89">
                  <a:extLst>
                    <a:ext uri="{FF2B5EF4-FFF2-40B4-BE49-F238E27FC236}">
                      <a16:creationId xmlns:a16="http://schemas.microsoft.com/office/drawing/2014/main" id="{64CB492A-5EFD-4F2A-92BF-C46D1C45BD83}"/>
                    </a:ext>
                  </a:extLst>
                </p:cNvPr>
                <p:cNvSpPr txBox="1"/>
                <p:nvPr/>
              </p:nvSpPr>
              <p:spPr>
                <a:xfrm>
                  <a:off x="4849062" y="1615670"/>
                  <a:ext cx="824671" cy="153982"/>
                </a:xfrm>
                <a:prstGeom prst="rect">
                  <a:avLst/>
                </a:prstGeom>
                <a:ln w="9525" cap="rnd">
                  <a:noFill/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lIns="18288" tIns="18288" rIns="18288" bIns="18288" rtlCol="0">
                  <a:spAutoFit/>
                </a:bodyPr>
                <a:lstStyle/>
                <a:p>
                  <a:pPr algn="ctr"/>
                  <a:r>
                    <a:rPr lang="en-GB" sz="700" dirty="0">
                      <a:solidFill>
                        <a:srgbClr val="0000FF"/>
                      </a:solidFill>
                    </a:rPr>
                    <a:t>Tunnel Interfaces</a:t>
                  </a:r>
                </a:p>
              </p:txBody>
            </p:sp>
            <p:sp>
              <p:nvSpPr>
                <p:cNvPr id="91" name="Rectangle: Rounded Corners 90">
                  <a:extLst>
                    <a:ext uri="{FF2B5EF4-FFF2-40B4-BE49-F238E27FC236}">
                      <a16:creationId xmlns:a16="http://schemas.microsoft.com/office/drawing/2014/main" id="{A153FF7F-70FD-42AE-9C8C-3825F8626BD2}"/>
                    </a:ext>
                  </a:extLst>
                </p:cNvPr>
                <p:cNvSpPr/>
                <p:nvPr/>
              </p:nvSpPr>
              <p:spPr>
                <a:xfrm rot="5369199" flipV="1">
                  <a:off x="4676324" y="1915846"/>
                  <a:ext cx="144779" cy="45719"/>
                </a:xfrm>
                <a:prstGeom prst="roundRect">
                  <a:avLst/>
                </a:prstGeom>
                <a:ln w="9525" cap="rnd">
                  <a:noFill/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cxnSp>
              <p:nvCxnSpPr>
                <p:cNvPr id="93" name="Straight Connector 92">
                  <a:extLst>
                    <a:ext uri="{FF2B5EF4-FFF2-40B4-BE49-F238E27FC236}">
                      <a16:creationId xmlns:a16="http://schemas.microsoft.com/office/drawing/2014/main" id="{0101CF9E-FE03-4CD4-A531-73F04F1318F1}"/>
                    </a:ext>
                  </a:extLst>
                </p:cNvPr>
                <p:cNvCxnSpPr>
                  <a:cxnSpLocks/>
                  <a:stCxn id="94" idx="0"/>
                  <a:endCxn id="90" idx="1"/>
                </p:cNvCxnSpPr>
                <p:nvPr/>
              </p:nvCxnSpPr>
              <p:spPr>
                <a:xfrm flipV="1">
                  <a:off x="4334841" y="1692662"/>
                  <a:ext cx="514220" cy="120046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50000"/>
                      <a:lumOff val="50000"/>
                    </a:schemeClr>
                  </a:solidFill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4" name="Rectangle: Rounded Corners 93">
                  <a:extLst>
                    <a:ext uri="{FF2B5EF4-FFF2-40B4-BE49-F238E27FC236}">
                      <a16:creationId xmlns:a16="http://schemas.microsoft.com/office/drawing/2014/main" id="{CAE612FD-DD94-485F-97BC-CB68D55A4A6E}"/>
                    </a:ext>
                  </a:extLst>
                </p:cNvPr>
                <p:cNvSpPr/>
                <p:nvPr/>
              </p:nvSpPr>
              <p:spPr>
                <a:xfrm rot="5369199" flipV="1">
                  <a:off x="4285311" y="1789642"/>
                  <a:ext cx="144779" cy="45719"/>
                </a:xfrm>
                <a:prstGeom prst="roundRect">
                  <a:avLst/>
                </a:prstGeom>
                <a:ln w="9525" cap="rnd">
                  <a:noFill/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cxnSp>
              <p:nvCxnSpPr>
                <p:cNvPr id="95" name="Straight Connector 94">
                  <a:extLst>
                    <a:ext uri="{FF2B5EF4-FFF2-40B4-BE49-F238E27FC236}">
                      <a16:creationId xmlns:a16="http://schemas.microsoft.com/office/drawing/2014/main" id="{E8AA3A54-4D73-4C76-88B3-162267B079DC}"/>
                    </a:ext>
                  </a:extLst>
                </p:cNvPr>
                <p:cNvCxnSpPr>
                  <a:cxnSpLocks/>
                  <a:stCxn id="96" idx="0"/>
                  <a:endCxn id="90" idx="2"/>
                </p:cNvCxnSpPr>
                <p:nvPr/>
              </p:nvCxnSpPr>
              <p:spPr>
                <a:xfrm flipH="1" flipV="1">
                  <a:off x="5261397" y="1769652"/>
                  <a:ext cx="266237" cy="154582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50000"/>
                      <a:lumOff val="50000"/>
                    </a:schemeClr>
                  </a:solidFill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6" name="Rectangle: Rounded Corners 95">
                  <a:extLst>
                    <a:ext uri="{FF2B5EF4-FFF2-40B4-BE49-F238E27FC236}">
                      <a16:creationId xmlns:a16="http://schemas.microsoft.com/office/drawing/2014/main" id="{0EE39858-7FD3-4BB2-B31D-8A8ACA4E0B70}"/>
                    </a:ext>
                  </a:extLst>
                </p:cNvPr>
                <p:cNvSpPr/>
                <p:nvPr/>
              </p:nvSpPr>
              <p:spPr>
                <a:xfrm rot="5369199" flipV="1">
                  <a:off x="5478104" y="1901169"/>
                  <a:ext cx="144779" cy="45719"/>
                </a:xfrm>
                <a:prstGeom prst="roundRect">
                  <a:avLst/>
                </a:prstGeom>
                <a:ln w="9525" cap="rnd">
                  <a:noFill/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cxnSp>
              <p:nvCxnSpPr>
                <p:cNvPr id="97" name="Straight Connector 96">
                  <a:extLst>
                    <a:ext uri="{FF2B5EF4-FFF2-40B4-BE49-F238E27FC236}">
                      <a16:creationId xmlns:a16="http://schemas.microsoft.com/office/drawing/2014/main" id="{251163DA-A758-4DF5-AF82-340CBD04C5AC}"/>
                    </a:ext>
                  </a:extLst>
                </p:cNvPr>
                <p:cNvCxnSpPr>
                  <a:cxnSpLocks/>
                  <a:stCxn id="98" idx="0"/>
                  <a:endCxn id="90" idx="3"/>
                </p:cNvCxnSpPr>
                <p:nvPr/>
              </p:nvCxnSpPr>
              <p:spPr>
                <a:xfrm flipH="1" flipV="1">
                  <a:off x="5673732" y="1692662"/>
                  <a:ext cx="1298554" cy="300247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50000"/>
                      <a:lumOff val="50000"/>
                    </a:schemeClr>
                  </a:solidFill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8" name="Rectangle: Rounded Corners 97">
                  <a:extLst>
                    <a:ext uri="{FF2B5EF4-FFF2-40B4-BE49-F238E27FC236}">
                      <a16:creationId xmlns:a16="http://schemas.microsoft.com/office/drawing/2014/main" id="{D49F5114-CF37-43C9-8AB1-8C1D745C3D6F}"/>
                    </a:ext>
                  </a:extLst>
                </p:cNvPr>
                <p:cNvSpPr/>
                <p:nvPr/>
              </p:nvSpPr>
              <p:spPr>
                <a:xfrm rot="5369199" flipV="1">
                  <a:off x="6922756" y="1969844"/>
                  <a:ext cx="144779" cy="45719"/>
                </a:xfrm>
                <a:prstGeom prst="roundRect">
                  <a:avLst/>
                </a:prstGeom>
                <a:ln w="9525" cap="rnd">
                  <a:noFill/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cxnSp>
              <p:nvCxnSpPr>
                <p:cNvPr id="101" name="Straight Connector 100">
                  <a:extLst>
                    <a:ext uri="{FF2B5EF4-FFF2-40B4-BE49-F238E27FC236}">
                      <a16:creationId xmlns:a16="http://schemas.microsoft.com/office/drawing/2014/main" id="{9839E201-1B9F-4323-A2CB-EB8BD9E4989E}"/>
                    </a:ext>
                  </a:extLst>
                </p:cNvPr>
                <p:cNvCxnSpPr>
                  <a:cxnSpLocks/>
                  <a:stCxn id="102" idx="0"/>
                  <a:endCxn id="90" idx="2"/>
                </p:cNvCxnSpPr>
                <p:nvPr/>
              </p:nvCxnSpPr>
              <p:spPr>
                <a:xfrm flipH="1" flipV="1">
                  <a:off x="5261397" y="1769652"/>
                  <a:ext cx="820962" cy="273704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50000"/>
                      <a:lumOff val="50000"/>
                    </a:schemeClr>
                  </a:solidFill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2" name="Rectangle: Rounded Corners 101">
                  <a:extLst>
                    <a:ext uri="{FF2B5EF4-FFF2-40B4-BE49-F238E27FC236}">
                      <a16:creationId xmlns:a16="http://schemas.microsoft.com/office/drawing/2014/main" id="{17A030F7-39C6-4494-B3A5-70710F33ED15}"/>
                    </a:ext>
                  </a:extLst>
                </p:cNvPr>
                <p:cNvSpPr/>
                <p:nvPr/>
              </p:nvSpPr>
              <p:spPr>
                <a:xfrm rot="5369199" flipV="1">
                  <a:off x="6032829" y="2020292"/>
                  <a:ext cx="144779" cy="45719"/>
                </a:xfrm>
                <a:prstGeom prst="roundRect">
                  <a:avLst/>
                </a:prstGeom>
                <a:ln w="9525" cap="rnd">
                  <a:noFill/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cxnSp>
              <p:nvCxnSpPr>
                <p:cNvPr id="103" name="Straight Connector 102">
                  <a:extLst>
                    <a:ext uri="{FF2B5EF4-FFF2-40B4-BE49-F238E27FC236}">
                      <a16:creationId xmlns:a16="http://schemas.microsoft.com/office/drawing/2014/main" id="{9CC99F01-0D0E-4CF1-9B90-1670D92BDB34}"/>
                    </a:ext>
                  </a:extLst>
                </p:cNvPr>
                <p:cNvCxnSpPr>
                  <a:cxnSpLocks/>
                  <a:stCxn id="104" idx="0"/>
                  <a:endCxn id="90" idx="3"/>
                </p:cNvCxnSpPr>
                <p:nvPr/>
              </p:nvCxnSpPr>
              <p:spPr>
                <a:xfrm flipH="1" flipV="1">
                  <a:off x="5673732" y="1692662"/>
                  <a:ext cx="1778887" cy="488505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50000"/>
                      <a:lumOff val="50000"/>
                    </a:schemeClr>
                  </a:solidFill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4" name="Rectangle: Rounded Corners 103">
                  <a:extLst>
                    <a:ext uri="{FF2B5EF4-FFF2-40B4-BE49-F238E27FC236}">
                      <a16:creationId xmlns:a16="http://schemas.microsoft.com/office/drawing/2014/main" id="{87280081-8278-49B6-95C4-4E0792EC7403}"/>
                    </a:ext>
                  </a:extLst>
                </p:cNvPr>
                <p:cNvSpPr/>
                <p:nvPr/>
              </p:nvSpPr>
              <p:spPr>
                <a:xfrm rot="5369199" flipV="1">
                  <a:off x="7403089" y="2158101"/>
                  <a:ext cx="144779" cy="45719"/>
                </a:xfrm>
                <a:prstGeom prst="roundRect">
                  <a:avLst/>
                </a:prstGeom>
                <a:ln w="9525" cap="rnd">
                  <a:noFill/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cxnSp>
              <p:nvCxnSpPr>
                <p:cNvPr id="113" name="Straight Connector 112">
                  <a:extLst>
                    <a:ext uri="{FF2B5EF4-FFF2-40B4-BE49-F238E27FC236}">
                      <a16:creationId xmlns:a16="http://schemas.microsoft.com/office/drawing/2014/main" id="{12251F7B-0EAE-49CC-AADE-0F63820FEEBA}"/>
                    </a:ext>
                  </a:extLst>
                </p:cNvPr>
                <p:cNvCxnSpPr>
                  <a:cxnSpLocks/>
                  <a:stCxn id="114" idx="0"/>
                  <a:endCxn id="90" idx="1"/>
                </p:cNvCxnSpPr>
                <p:nvPr/>
              </p:nvCxnSpPr>
              <p:spPr>
                <a:xfrm flipV="1">
                  <a:off x="3598534" y="1692662"/>
                  <a:ext cx="1250528" cy="76187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50000"/>
                      <a:lumOff val="50000"/>
                    </a:schemeClr>
                  </a:solidFill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4" name="Rectangle: Rounded Corners 113">
                  <a:extLst>
                    <a:ext uri="{FF2B5EF4-FFF2-40B4-BE49-F238E27FC236}">
                      <a16:creationId xmlns:a16="http://schemas.microsoft.com/office/drawing/2014/main" id="{E35DE3E9-652F-41A8-844A-47F9817E0661}"/>
                    </a:ext>
                  </a:extLst>
                </p:cNvPr>
                <p:cNvSpPr/>
                <p:nvPr/>
              </p:nvSpPr>
              <p:spPr>
                <a:xfrm rot="5369199" flipV="1">
                  <a:off x="3549004" y="1745784"/>
                  <a:ext cx="144779" cy="45719"/>
                </a:xfrm>
                <a:prstGeom prst="roundRect">
                  <a:avLst/>
                </a:prstGeom>
                <a:ln w="9525" cap="rnd">
                  <a:noFill/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cxnSp>
              <p:nvCxnSpPr>
                <p:cNvPr id="116" name="Straight Connector 115">
                  <a:extLst>
                    <a:ext uri="{FF2B5EF4-FFF2-40B4-BE49-F238E27FC236}">
                      <a16:creationId xmlns:a16="http://schemas.microsoft.com/office/drawing/2014/main" id="{7E2FD52D-9973-4B6D-B2A6-D8BC202CE6A4}"/>
                    </a:ext>
                  </a:extLst>
                </p:cNvPr>
                <p:cNvCxnSpPr>
                  <a:cxnSpLocks/>
                  <a:stCxn id="117" idx="0"/>
                  <a:endCxn id="90" idx="2"/>
                </p:cNvCxnSpPr>
                <p:nvPr/>
              </p:nvCxnSpPr>
              <p:spPr>
                <a:xfrm flipV="1">
                  <a:off x="4056767" y="1769652"/>
                  <a:ext cx="1204630" cy="117042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50000"/>
                      <a:lumOff val="50000"/>
                    </a:schemeClr>
                  </a:solidFill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7" name="Rectangle: Rounded Corners 116">
                  <a:extLst>
                    <a:ext uri="{FF2B5EF4-FFF2-40B4-BE49-F238E27FC236}">
                      <a16:creationId xmlns:a16="http://schemas.microsoft.com/office/drawing/2014/main" id="{04435A4F-994A-42A9-B212-382DFDF596E4}"/>
                    </a:ext>
                  </a:extLst>
                </p:cNvPr>
                <p:cNvSpPr/>
                <p:nvPr/>
              </p:nvSpPr>
              <p:spPr>
                <a:xfrm rot="5369199" flipV="1">
                  <a:off x="4007237" y="1863629"/>
                  <a:ext cx="144779" cy="45719"/>
                </a:xfrm>
                <a:prstGeom prst="roundRect">
                  <a:avLst/>
                </a:prstGeom>
                <a:ln w="9525" cap="rnd">
                  <a:noFill/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</p:grp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78FACEBB-928A-4E36-973E-154F7E49F80F}"/>
              </a:ext>
            </a:extLst>
          </p:cNvPr>
          <p:cNvGrpSpPr/>
          <p:nvPr/>
        </p:nvGrpSpPr>
        <p:grpSpPr>
          <a:xfrm>
            <a:off x="4413136" y="2435765"/>
            <a:ext cx="4113815" cy="2566963"/>
            <a:chOff x="4413136" y="2435765"/>
            <a:chExt cx="4113815" cy="2566963"/>
          </a:xfrm>
        </p:grpSpPr>
        <p:grpSp>
          <p:nvGrpSpPr>
            <p:cNvPr id="165" name="Group 164">
              <a:extLst>
                <a:ext uri="{FF2B5EF4-FFF2-40B4-BE49-F238E27FC236}">
                  <a16:creationId xmlns:a16="http://schemas.microsoft.com/office/drawing/2014/main" id="{A99E97AF-077C-418C-95B5-9BC375F3FC08}"/>
                </a:ext>
              </a:extLst>
            </p:cNvPr>
            <p:cNvGrpSpPr/>
            <p:nvPr/>
          </p:nvGrpSpPr>
          <p:grpSpPr>
            <a:xfrm>
              <a:off x="4644009" y="3029092"/>
              <a:ext cx="596721" cy="493354"/>
              <a:chOff x="4951527" y="1314685"/>
              <a:chExt cx="492319" cy="411439"/>
            </a:xfrm>
          </p:grpSpPr>
          <p:cxnSp>
            <p:nvCxnSpPr>
              <p:cNvPr id="166" name="Straight Connector 165">
                <a:extLst>
                  <a:ext uri="{FF2B5EF4-FFF2-40B4-BE49-F238E27FC236}">
                    <a16:creationId xmlns:a16="http://schemas.microsoft.com/office/drawing/2014/main" id="{0CD638A7-37B8-4312-8E12-4821C943EC80}"/>
                  </a:ext>
                </a:extLst>
              </p:cNvPr>
              <p:cNvCxnSpPr>
                <a:cxnSpLocks/>
                <a:stCxn id="168" idx="0"/>
                <a:endCxn id="167" idx="0"/>
              </p:cNvCxnSpPr>
              <p:nvPr/>
            </p:nvCxnSpPr>
            <p:spPr>
              <a:xfrm flipH="1">
                <a:off x="5197687" y="1386868"/>
                <a:ext cx="205478" cy="86879"/>
              </a:xfrm>
              <a:prstGeom prst="line">
                <a:avLst/>
              </a:prstGeom>
              <a:ln w="9525" cap="rnd">
                <a:solidFill>
                  <a:schemeClr val="tx1">
                    <a:lumMod val="50000"/>
                    <a:lumOff val="50000"/>
                  </a:schemeClr>
                </a:solidFill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7" name="TextBox 166">
                <a:extLst>
                  <a:ext uri="{FF2B5EF4-FFF2-40B4-BE49-F238E27FC236}">
                    <a16:creationId xmlns:a16="http://schemas.microsoft.com/office/drawing/2014/main" id="{BB48D678-A3DC-4F4F-8352-3D93D6EA4B1A}"/>
                  </a:ext>
                </a:extLst>
              </p:cNvPr>
              <p:cNvSpPr txBox="1"/>
              <p:nvPr/>
            </p:nvSpPr>
            <p:spPr>
              <a:xfrm>
                <a:off x="4951527" y="1473747"/>
                <a:ext cx="492319" cy="252377"/>
              </a:xfrm>
              <a:prstGeom prst="rect">
                <a:avLst/>
              </a:prstGeom>
              <a:ln w="9525" cap="rnd">
                <a:noFill/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wrap="square" lIns="18288" tIns="18288" rIns="18288" bIns="18288" rtlCol="0">
                <a:spAutoFit/>
              </a:bodyPr>
              <a:lstStyle/>
              <a:p>
                <a:pPr algn="ctr"/>
                <a:r>
                  <a:rPr lang="en-GB" sz="800" dirty="0">
                    <a:solidFill>
                      <a:srgbClr val="0000FF"/>
                    </a:solidFill>
                  </a:rPr>
                  <a:t>Swivel Connection</a:t>
                </a:r>
              </a:p>
            </p:txBody>
          </p:sp>
          <p:sp>
            <p:nvSpPr>
              <p:cNvPr id="168" name="Rectangle: Rounded Corners 167">
                <a:extLst>
                  <a:ext uri="{FF2B5EF4-FFF2-40B4-BE49-F238E27FC236}">
                    <a16:creationId xmlns:a16="http://schemas.microsoft.com/office/drawing/2014/main" id="{FEE2A826-7E2F-4416-A1AB-5AD01940EC51}"/>
                  </a:ext>
                </a:extLst>
              </p:cNvPr>
              <p:cNvSpPr/>
              <p:nvPr/>
            </p:nvSpPr>
            <p:spPr>
              <a:xfrm rot="5369199">
                <a:off x="5307917" y="1364215"/>
                <a:ext cx="144779" cy="45719"/>
              </a:xfrm>
              <a:prstGeom prst="roundRect">
                <a:avLst/>
              </a:prstGeom>
              <a:ln w="3175" cap="rnd">
                <a:noFill/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800" dirty="0">
                  <a:solidFill>
                    <a:srgbClr val="0000FF"/>
                  </a:solidFill>
                </a:endParaRPr>
              </a:p>
            </p:txBody>
          </p:sp>
        </p:grpSp>
        <p:grpSp>
          <p:nvGrpSpPr>
            <p:cNvPr id="169" name="Group 168">
              <a:extLst>
                <a:ext uri="{FF2B5EF4-FFF2-40B4-BE49-F238E27FC236}">
                  <a16:creationId xmlns:a16="http://schemas.microsoft.com/office/drawing/2014/main" id="{1144E48E-F68E-4092-8B27-9284ACC2725B}"/>
                </a:ext>
              </a:extLst>
            </p:cNvPr>
            <p:cNvGrpSpPr/>
            <p:nvPr/>
          </p:nvGrpSpPr>
          <p:grpSpPr>
            <a:xfrm>
              <a:off x="4895834" y="4084163"/>
              <a:ext cx="1032783" cy="514905"/>
              <a:chOff x="4568039" y="1456822"/>
              <a:chExt cx="852090" cy="429412"/>
            </a:xfrm>
          </p:grpSpPr>
          <p:cxnSp>
            <p:nvCxnSpPr>
              <p:cNvPr id="170" name="Straight Connector 169">
                <a:extLst>
                  <a:ext uri="{FF2B5EF4-FFF2-40B4-BE49-F238E27FC236}">
                    <a16:creationId xmlns:a16="http://schemas.microsoft.com/office/drawing/2014/main" id="{3243AC62-55CA-437B-A692-4B38B20533BC}"/>
                  </a:ext>
                </a:extLst>
              </p:cNvPr>
              <p:cNvCxnSpPr>
                <a:cxnSpLocks/>
                <a:stCxn id="172" idx="0"/>
                <a:endCxn id="171" idx="0"/>
              </p:cNvCxnSpPr>
              <p:nvPr/>
            </p:nvCxnSpPr>
            <p:spPr>
              <a:xfrm flipH="1">
                <a:off x="4854672" y="1529005"/>
                <a:ext cx="565456" cy="229056"/>
              </a:xfrm>
              <a:prstGeom prst="line">
                <a:avLst/>
              </a:prstGeom>
              <a:ln w="9525" cap="rnd">
                <a:solidFill>
                  <a:schemeClr val="tx1">
                    <a:lumMod val="50000"/>
                    <a:lumOff val="50000"/>
                  </a:schemeClr>
                </a:solidFill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1" name="TextBox 170">
                <a:extLst>
                  <a:ext uri="{FF2B5EF4-FFF2-40B4-BE49-F238E27FC236}">
                    <a16:creationId xmlns:a16="http://schemas.microsoft.com/office/drawing/2014/main" id="{325AB29A-3026-42A2-8117-2397ED6A67D7}"/>
                  </a:ext>
                </a:extLst>
              </p:cNvPr>
              <p:cNvSpPr txBox="1"/>
              <p:nvPr/>
            </p:nvSpPr>
            <p:spPr>
              <a:xfrm>
                <a:off x="4568039" y="1758061"/>
                <a:ext cx="573266" cy="128173"/>
              </a:xfrm>
              <a:prstGeom prst="rect">
                <a:avLst/>
              </a:prstGeom>
              <a:ln w="9525" cap="rnd">
                <a:noFill/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wrap="square" lIns="18288" tIns="18288" rIns="18288" bIns="18288" rtlCol="0">
                <a:spAutoFit/>
              </a:bodyPr>
              <a:lstStyle/>
              <a:p>
                <a:pPr algn="ctr"/>
                <a:r>
                  <a:rPr lang="en-GB" sz="800" dirty="0">
                    <a:solidFill>
                      <a:srgbClr val="0000FF"/>
                    </a:solidFill>
                  </a:rPr>
                  <a:t>Titling Cradle</a:t>
                </a:r>
              </a:p>
            </p:txBody>
          </p:sp>
          <p:sp>
            <p:nvSpPr>
              <p:cNvPr id="172" name="Rectangle: Rounded Corners 171">
                <a:extLst>
                  <a:ext uri="{FF2B5EF4-FFF2-40B4-BE49-F238E27FC236}">
                    <a16:creationId xmlns:a16="http://schemas.microsoft.com/office/drawing/2014/main" id="{4AF135A9-4D84-4628-82AC-FC652A2F7BD7}"/>
                  </a:ext>
                </a:extLst>
              </p:cNvPr>
              <p:cNvSpPr/>
              <p:nvPr/>
            </p:nvSpPr>
            <p:spPr>
              <a:xfrm rot="5369199">
                <a:off x="5324880" y="1506352"/>
                <a:ext cx="144779" cy="45719"/>
              </a:xfrm>
              <a:prstGeom prst="roundRect">
                <a:avLst/>
              </a:prstGeom>
              <a:ln w="3175" cap="rnd">
                <a:noFill/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800" dirty="0">
                  <a:solidFill>
                    <a:srgbClr val="0000FF"/>
                  </a:solidFill>
                </a:endParaRPr>
              </a:p>
            </p:txBody>
          </p:sp>
        </p:grpSp>
        <p:grpSp>
          <p:nvGrpSpPr>
            <p:cNvPr id="174" name="Group 173">
              <a:extLst>
                <a:ext uri="{FF2B5EF4-FFF2-40B4-BE49-F238E27FC236}">
                  <a16:creationId xmlns:a16="http://schemas.microsoft.com/office/drawing/2014/main" id="{A08EBD02-240F-4681-8DD1-ADC822479CE9}"/>
                </a:ext>
              </a:extLst>
            </p:cNvPr>
            <p:cNvGrpSpPr/>
            <p:nvPr/>
          </p:nvGrpSpPr>
          <p:grpSpPr>
            <a:xfrm>
              <a:off x="7451004" y="4084165"/>
              <a:ext cx="865412" cy="525522"/>
              <a:chOff x="5224305" y="1222015"/>
              <a:chExt cx="714001" cy="438266"/>
            </a:xfrm>
          </p:grpSpPr>
          <p:cxnSp>
            <p:nvCxnSpPr>
              <p:cNvPr id="175" name="Straight Connector 174">
                <a:extLst>
                  <a:ext uri="{FF2B5EF4-FFF2-40B4-BE49-F238E27FC236}">
                    <a16:creationId xmlns:a16="http://schemas.microsoft.com/office/drawing/2014/main" id="{A5873D0D-14DC-4DF5-B65E-1198D3B7D4BB}"/>
                  </a:ext>
                </a:extLst>
              </p:cNvPr>
              <p:cNvCxnSpPr>
                <a:cxnSpLocks/>
                <a:stCxn id="177" idx="0"/>
                <a:endCxn id="176" idx="0"/>
              </p:cNvCxnSpPr>
              <p:nvPr/>
            </p:nvCxnSpPr>
            <p:spPr>
              <a:xfrm>
                <a:off x="5402978" y="1294198"/>
                <a:ext cx="178328" cy="227873"/>
              </a:xfrm>
              <a:prstGeom prst="line">
                <a:avLst/>
              </a:prstGeom>
              <a:ln w="9525" cap="rnd">
                <a:solidFill>
                  <a:schemeClr val="tx1">
                    <a:lumMod val="50000"/>
                    <a:lumOff val="50000"/>
                  </a:schemeClr>
                </a:solidFill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6" name="TextBox 175">
                <a:extLst>
                  <a:ext uri="{FF2B5EF4-FFF2-40B4-BE49-F238E27FC236}">
                    <a16:creationId xmlns:a16="http://schemas.microsoft.com/office/drawing/2014/main" id="{CE1EAFB0-DD13-4955-92DA-12A8A979614E}"/>
                  </a:ext>
                </a:extLst>
              </p:cNvPr>
              <p:cNvSpPr txBox="1"/>
              <p:nvPr/>
            </p:nvSpPr>
            <p:spPr>
              <a:xfrm>
                <a:off x="5224305" y="1522071"/>
                <a:ext cx="714001" cy="138210"/>
              </a:xfrm>
              <a:prstGeom prst="rect">
                <a:avLst/>
              </a:prstGeom>
              <a:ln w="9525" cap="rnd">
                <a:noFill/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wrap="square" lIns="18288" tIns="18288" rIns="18288" bIns="18288" rtlCol="0">
                <a:spAutoFit/>
              </a:bodyPr>
              <a:lstStyle/>
              <a:p>
                <a:pPr algn="ctr"/>
                <a:r>
                  <a:rPr lang="en-GB" sz="800" dirty="0">
                    <a:solidFill>
                      <a:srgbClr val="0000FF"/>
                    </a:solidFill>
                  </a:rPr>
                  <a:t>Extension arm</a:t>
                </a:r>
              </a:p>
            </p:txBody>
          </p:sp>
          <p:sp>
            <p:nvSpPr>
              <p:cNvPr id="177" name="Rectangle: Rounded Corners 176">
                <a:extLst>
                  <a:ext uri="{FF2B5EF4-FFF2-40B4-BE49-F238E27FC236}">
                    <a16:creationId xmlns:a16="http://schemas.microsoft.com/office/drawing/2014/main" id="{8091C8BF-916F-4679-B4F1-EC2285D061C5}"/>
                  </a:ext>
                </a:extLst>
              </p:cNvPr>
              <p:cNvSpPr/>
              <p:nvPr/>
            </p:nvSpPr>
            <p:spPr>
              <a:xfrm rot="5369199">
                <a:off x="5307729" y="1271545"/>
                <a:ext cx="144779" cy="45719"/>
              </a:xfrm>
              <a:prstGeom prst="roundRect">
                <a:avLst/>
              </a:prstGeom>
              <a:ln w="3175" cap="rnd">
                <a:solidFill>
                  <a:schemeClr val="bg1">
                    <a:lumMod val="85000"/>
                  </a:schemeClr>
                </a:solidFill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800" dirty="0">
                  <a:solidFill>
                    <a:srgbClr val="0000FF"/>
                  </a:solidFill>
                </a:endParaRPr>
              </a:p>
            </p:txBody>
          </p:sp>
        </p:grpSp>
        <p:grpSp>
          <p:nvGrpSpPr>
            <p:cNvPr id="180" name="Group 179">
              <a:extLst>
                <a:ext uri="{FF2B5EF4-FFF2-40B4-BE49-F238E27FC236}">
                  <a16:creationId xmlns:a16="http://schemas.microsoft.com/office/drawing/2014/main" id="{BD12FE55-690C-46C9-B531-BFB141ABCD2F}"/>
                </a:ext>
              </a:extLst>
            </p:cNvPr>
            <p:cNvGrpSpPr/>
            <p:nvPr/>
          </p:nvGrpSpPr>
          <p:grpSpPr>
            <a:xfrm>
              <a:off x="4788024" y="2529522"/>
              <a:ext cx="702733" cy="330261"/>
              <a:chOff x="4177075" y="1475555"/>
              <a:chExt cx="579784" cy="275425"/>
            </a:xfrm>
          </p:grpSpPr>
          <p:cxnSp>
            <p:nvCxnSpPr>
              <p:cNvPr id="181" name="Straight Connector 180">
                <a:extLst>
                  <a:ext uri="{FF2B5EF4-FFF2-40B4-BE49-F238E27FC236}">
                    <a16:creationId xmlns:a16="http://schemas.microsoft.com/office/drawing/2014/main" id="{87A1913A-AC50-4FED-A4D2-D57FFB084637}"/>
                  </a:ext>
                </a:extLst>
              </p:cNvPr>
              <p:cNvCxnSpPr>
                <a:cxnSpLocks/>
                <a:stCxn id="183" idx="2"/>
                <a:endCxn id="182" idx="3"/>
              </p:cNvCxnSpPr>
              <p:nvPr/>
            </p:nvCxnSpPr>
            <p:spPr>
              <a:xfrm flipH="1">
                <a:off x="4507824" y="1548151"/>
                <a:ext cx="203317" cy="133724"/>
              </a:xfrm>
              <a:prstGeom prst="line">
                <a:avLst/>
              </a:prstGeom>
              <a:ln w="9525" cap="rnd">
                <a:solidFill>
                  <a:schemeClr val="tx1">
                    <a:lumMod val="50000"/>
                    <a:lumOff val="50000"/>
                  </a:schemeClr>
                </a:solidFill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2" name="TextBox 181">
                <a:extLst>
                  <a:ext uri="{FF2B5EF4-FFF2-40B4-BE49-F238E27FC236}">
                    <a16:creationId xmlns:a16="http://schemas.microsoft.com/office/drawing/2014/main" id="{BD2181AC-FF06-4F23-BC43-0A36C0DCBF2E}"/>
                  </a:ext>
                </a:extLst>
              </p:cNvPr>
              <p:cNvSpPr txBox="1"/>
              <p:nvPr/>
            </p:nvSpPr>
            <p:spPr>
              <a:xfrm>
                <a:off x="4177075" y="1612770"/>
                <a:ext cx="330749" cy="138210"/>
              </a:xfrm>
              <a:prstGeom prst="rect">
                <a:avLst/>
              </a:prstGeom>
              <a:ln w="9525" cap="rnd">
                <a:noFill/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wrap="square" lIns="18288" tIns="18288" rIns="18288" bIns="18288" rtlCol="0">
                <a:spAutoFit/>
              </a:bodyPr>
              <a:lstStyle/>
              <a:p>
                <a:pPr algn="ctr"/>
                <a:r>
                  <a:rPr lang="en-GB" sz="800" dirty="0">
                    <a:solidFill>
                      <a:srgbClr val="0000FF"/>
                    </a:solidFill>
                  </a:rPr>
                  <a:t>Trolley</a:t>
                </a:r>
              </a:p>
            </p:txBody>
          </p:sp>
          <p:sp>
            <p:nvSpPr>
              <p:cNvPr id="183" name="Rectangle: Rounded Corners 182">
                <a:extLst>
                  <a:ext uri="{FF2B5EF4-FFF2-40B4-BE49-F238E27FC236}">
                    <a16:creationId xmlns:a16="http://schemas.microsoft.com/office/drawing/2014/main" id="{98F33A3C-2EC9-4153-B3C2-71488B5F8146}"/>
                  </a:ext>
                </a:extLst>
              </p:cNvPr>
              <p:cNvSpPr/>
              <p:nvPr/>
            </p:nvSpPr>
            <p:spPr>
              <a:xfrm rot="5369199">
                <a:off x="4661610" y="1525085"/>
                <a:ext cx="144779" cy="45719"/>
              </a:xfrm>
              <a:prstGeom prst="roundRect">
                <a:avLst/>
              </a:prstGeom>
              <a:ln w="3175" cap="rnd">
                <a:noFill/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800" dirty="0">
                  <a:solidFill>
                    <a:srgbClr val="0000FF"/>
                  </a:solidFill>
                </a:endParaRPr>
              </a:p>
            </p:txBody>
          </p:sp>
        </p:grpSp>
        <p:grpSp>
          <p:nvGrpSpPr>
            <p:cNvPr id="187" name="Group 186">
              <a:extLst>
                <a:ext uri="{FF2B5EF4-FFF2-40B4-BE49-F238E27FC236}">
                  <a16:creationId xmlns:a16="http://schemas.microsoft.com/office/drawing/2014/main" id="{9D8D4927-D0EC-4601-9CA5-64A62767CE77}"/>
                </a:ext>
              </a:extLst>
            </p:cNvPr>
            <p:cNvGrpSpPr/>
            <p:nvPr/>
          </p:nvGrpSpPr>
          <p:grpSpPr>
            <a:xfrm>
              <a:off x="7412501" y="2936156"/>
              <a:ext cx="968097" cy="363149"/>
              <a:chOff x="4839442" y="1416429"/>
              <a:chExt cx="798719" cy="302853"/>
            </a:xfrm>
          </p:grpSpPr>
          <p:cxnSp>
            <p:nvCxnSpPr>
              <p:cNvPr id="188" name="Straight Connector 187">
                <a:extLst>
                  <a:ext uri="{FF2B5EF4-FFF2-40B4-BE49-F238E27FC236}">
                    <a16:creationId xmlns:a16="http://schemas.microsoft.com/office/drawing/2014/main" id="{93AD14E7-9666-4701-AEC1-F412A85134E8}"/>
                  </a:ext>
                </a:extLst>
              </p:cNvPr>
              <p:cNvCxnSpPr>
                <a:cxnSpLocks/>
                <a:stCxn id="190" idx="0"/>
                <a:endCxn id="189" idx="1"/>
              </p:cNvCxnSpPr>
              <p:nvPr/>
            </p:nvCxnSpPr>
            <p:spPr>
              <a:xfrm>
                <a:off x="4885160" y="1488612"/>
                <a:ext cx="102325" cy="104481"/>
              </a:xfrm>
              <a:prstGeom prst="line">
                <a:avLst/>
              </a:prstGeom>
              <a:ln w="9525" cap="rnd">
                <a:solidFill>
                  <a:schemeClr val="tx1">
                    <a:lumMod val="50000"/>
                    <a:lumOff val="50000"/>
                  </a:schemeClr>
                </a:solidFill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9" name="TextBox 188">
                <a:extLst>
                  <a:ext uri="{FF2B5EF4-FFF2-40B4-BE49-F238E27FC236}">
                    <a16:creationId xmlns:a16="http://schemas.microsoft.com/office/drawing/2014/main" id="{3B0740EF-9C48-4CAD-BF04-DEA5262FDA75}"/>
                  </a:ext>
                </a:extLst>
              </p:cNvPr>
              <p:cNvSpPr txBox="1"/>
              <p:nvPr/>
            </p:nvSpPr>
            <p:spPr>
              <a:xfrm>
                <a:off x="4987485" y="1466905"/>
                <a:ext cx="650676" cy="252377"/>
              </a:xfrm>
              <a:prstGeom prst="rect">
                <a:avLst/>
              </a:prstGeom>
              <a:ln w="9525" cap="rnd">
                <a:noFill/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wrap="square" lIns="18288" tIns="18288" rIns="18288" bIns="18288" rtlCol="0">
                <a:spAutoFit/>
              </a:bodyPr>
              <a:lstStyle/>
              <a:p>
                <a:pPr algn="ctr"/>
                <a:r>
                  <a:rPr lang="en-GB" sz="800" dirty="0">
                    <a:solidFill>
                      <a:srgbClr val="0000FF"/>
                    </a:solidFill>
                  </a:rPr>
                  <a:t>Trolley </a:t>
                </a:r>
              </a:p>
              <a:p>
                <a:pPr algn="ctr"/>
                <a:r>
                  <a:rPr lang="en-GB" sz="800" dirty="0">
                    <a:solidFill>
                      <a:srgbClr val="0000FF"/>
                    </a:solidFill>
                  </a:rPr>
                  <a:t>locking system</a:t>
                </a:r>
              </a:p>
            </p:txBody>
          </p:sp>
          <p:sp>
            <p:nvSpPr>
              <p:cNvPr id="190" name="Rectangle: Rounded Corners 189">
                <a:extLst>
                  <a:ext uri="{FF2B5EF4-FFF2-40B4-BE49-F238E27FC236}">
                    <a16:creationId xmlns:a16="http://schemas.microsoft.com/office/drawing/2014/main" id="{D8586B59-4B3D-47E7-A930-64BA606E7E5F}"/>
                  </a:ext>
                </a:extLst>
              </p:cNvPr>
              <p:cNvSpPr/>
              <p:nvPr/>
            </p:nvSpPr>
            <p:spPr>
              <a:xfrm rot="5369199">
                <a:off x="4789912" y="1465959"/>
                <a:ext cx="144779" cy="45719"/>
              </a:xfrm>
              <a:prstGeom prst="roundRect">
                <a:avLst/>
              </a:prstGeom>
              <a:ln w="3175" cap="rnd">
                <a:noFill/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800" dirty="0">
                  <a:solidFill>
                    <a:srgbClr val="0000FF"/>
                  </a:solidFill>
                </a:endParaRPr>
              </a:p>
            </p:txBody>
          </p:sp>
        </p:grpSp>
        <p:grpSp>
          <p:nvGrpSpPr>
            <p:cNvPr id="199" name="Group 198">
              <a:extLst>
                <a:ext uri="{FF2B5EF4-FFF2-40B4-BE49-F238E27FC236}">
                  <a16:creationId xmlns:a16="http://schemas.microsoft.com/office/drawing/2014/main" id="{8E138CE3-456B-4CE1-ACB0-6B521DF2D6C8}"/>
                </a:ext>
              </a:extLst>
            </p:cNvPr>
            <p:cNvGrpSpPr/>
            <p:nvPr/>
          </p:nvGrpSpPr>
          <p:grpSpPr>
            <a:xfrm>
              <a:off x="5038299" y="3449264"/>
              <a:ext cx="889231" cy="488594"/>
              <a:chOff x="4950335" y="1502065"/>
              <a:chExt cx="733651" cy="407470"/>
            </a:xfrm>
          </p:grpSpPr>
          <p:cxnSp>
            <p:nvCxnSpPr>
              <p:cNvPr id="200" name="Straight Connector 199">
                <a:extLst>
                  <a:ext uri="{FF2B5EF4-FFF2-40B4-BE49-F238E27FC236}">
                    <a16:creationId xmlns:a16="http://schemas.microsoft.com/office/drawing/2014/main" id="{446AB2AF-7C2C-4BB6-89E5-B7F511D61A4D}"/>
                  </a:ext>
                </a:extLst>
              </p:cNvPr>
              <p:cNvCxnSpPr>
                <a:cxnSpLocks/>
                <a:stCxn id="202" idx="0"/>
                <a:endCxn id="201" idx="3"/>
              </p:cNvCxnSpPr>
              <p:nvPr/>
            </p:nvCxnSpPr>
            <p:spPr>
              <a:xfrm flipH="1">
                <a:off x="5523600" y="1574248"/>
                <a:ext cx="160384" cy="266182"/>
              </a:xfrm>
              <a:prstGeom prst="line">
                <a:avLst/>
              </a:prstGeom>
              <a:ln w="9525" cap="rnd">
                <a:solidFill>
                  <a:schemeClr val="tx1">
                    <a:lumMod val="50000"/>
                    <a:lumOff val="50000"/>
                  </a:schemeClr>
                </a:solidFill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1" name="TextBox 200">
                <a:extLst>
                  <a:ext uri="{FF2B5EF4-FFF2-40B4-BE49-F238E27FC236}">
                    <a16:creationId xmlns:a16="http://schemas.microsoft.com/office/drawing/2014/main" id="{ADAA980F-7F24-48F1-89FD-952B01B8A226}"/>
                  </a:ext>
                </a:extLst>
              </p:cNvPr>
              <p:cNvSpPr txBox="1"/>
              <p:nvPr/>
            </p:nvSpPr>
            <p:spPr>
              <a:xfrm>
                <a:off x="4950335" y="1771325"/>
                <a:ext cx="573265" cy="138210"/>
              </a:xfrm>
              <a:prstGeom prst="rect">
                <a:avLst/>
              </a:prstGeom>
              <a:ln w="9525" cap="rnd">
                <a:noFill/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wrap="square" lIns="18288" tIns="18288" rIns="18288" bIns="18288" rtlCol="0">
                <a:spAutoFit/>
              </a:bodyPr>
              <a:lstStyle/>
              <a:p>
                <a:pPr algn="ctr"/>
                <a:r>
                  <a:rPr lang="en-GB" sz="800" dirty="0">
                    <a:solidFill>
                      <a:srgbClr val="0000FF"/>
                    </a:solidFill>
                  </a:rPr>
                  <a:t>Pivoting Axis</a:t>
                </a:r>
              </a:p>
            </p:txBody>
          </p:sp>
          <p:sp>
            <p:nvSpPr>
              <p:cNvPr id="202" name="Rectangle: Rounded Corners 201">
                <a:extLst>
                  <a:ext uri="{FF2B5EF4-FFF2-40B4-BE49-F238E27FC236}">
                    <a16:creationId xmlns:a16="http://schemas.microsoft.com/office/drawing/2014/main" id="{35DEB372-992A-48EE-953C-4241FF67A5AC}"/>
                  </a:ext>
                </a:extLst>
              </p:cNvPr>
              <p:cNvSpPr/>
              <p:nvPr/>
            </p:nvSpPr>
            <p:spPr>
              <a:xfrm rot="5369199">
                <a:off x="5588737" y="1551595"/>
                <a:ext cx="144779" cy="45719"/>
              </a:xfrm>
              <a:prstGeom prst="roundRect">
                <a:avLst/>
              </a:prstGeom>
              <a:ln w="3175" cap="rnd">
                <a:noFill/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800" dirty="0">
                  <a:solidFill>
                    <a:srgbClr val="0000FF"/>
                  </a:solidFill>
                </a:endParaRPr>
              </a:p>
            </p:txBody>
          </p:sp>
        </p:grp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7D66034A-5835-43F0-8E16-DDC361FFCD50}"/>
                </a:ext>
              </a:extLst>
            </p:cNvPr>
            <p:cNvGrpSpPr/>
            <p:nvPr/>
          </p:nvGrpSpPr>
          <p:grpSpPr>
            <a:xfrm>
              <a:off x="7209379" y="2435765"/>
              <a:ext cx="756574" cy="302623"/>
              <a:chOff x="4548163" y="1210941"/>
              <a:chExt cx="624205" cy="252376"/>
            </a:xfrm>
          </p:grpSpPr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D2ECE7C7-B58F-4D45-8505-F28C1BA1A376}"/>
                  </a:ext>
                </a:extLst>
              </p:cNvPr>
              <p:cNvCxnSpPr>
                <a:cxnSpLocks/>
                <a:stCxn id="76" idx="0"/>
                <a:endCxn id="75" idx="1"/>
              </p:cNvCxnSpPr>
              <p:nvPr/>
            </p:nvCxnSpPr>
            <p:spPr>
              <a:xfrm flipV="1">
                <a:off x="4593881" y="1280046"/>
                <a:ext cx="287783" cy="110676"/>
              </a:xfrm>
              <a:prstGeom prst="line">
                <a:avLst/>
              </a:prstGeom>
              <a:ln w="9525" cap="rnd">
                <a:solidFill>
                  <a:schemeClr val="tx1">
                    <a:lumMod val="50000"/>
                    <a:lumOff val="50000"/>
                  </a:schemeClr>
                </a:solidFill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6E9A708C-CFDB-4041-9F47-28D54106A303}"/>
                  </a:ext>
                </a:extLst>
              </p:cNvPr>
              <p:cNvSpPr txBox="1"/>
              <p:nvPr/>
            </p:nvSpPr>
            <p:spPr>
              <a:xfrm>
                <a:off x="4881664" y="1210941"/>
                <a:ext cx="290704" cy="138210"/>
              </a:xfrm>
              <a:prstGeom prst="rect">
                <a:avLst/>
              </a:prstGeom>
              <a:ln w="9525" cap="rnd">
                <a:noFill/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wrap="square" lIns="18288" tIns="18288" rIns="18288" bIns="18288" rtlCol="0">
                <a:spAutoFit/>
              </a:bodyPr>
              <a:lstStyle/>
              <a:p>
                <a:pPr algn="ctr"/>
                <a:r>
                  <a:rPr lang="en-GB" sz="800" dirty="0">
                    <a:solidFill>
                      <a:srgbClr val="0000FF"/>
                    </a:solidFill>
                  </a:rPr>
                  <a:t>Wheel</a:t>
                </a:r>
              </a:p>
            </p:txBody>
          </p:sp>
          <p:sp>
            <p:nvSpPr>
              <p:cNvPr id="76" name="Rectangle: Rounded Corners 75">
                <a:extLst>
                  <a:ext uri="{FF2B5EF4-FFF2-40B4-BE49-F238E27FC236}">
                    <a16:creationId xmlns:a16="http://schemas.microsoft.com/office/drawing/2014/main" id="{B82E2E3B-7683-4177-8E90-5624EDDA06BA}"/>
                  </a:ext>
                </a:extLst>
              </p:cNvPr>
              <p:cNvSpPr/>
              <p:nvPr/>
            </p:nvSpPr>
            <p:spPr>
              <a:xfrm rot="5369199">
                <a:off x="4498633" y="1368068"/>
                <a:ext cx="144779" cy="45719"/>
              </a:xfrm>
              <a:prstGeom prst="roundRect">
                <a:avLst/>
              </a:prstGeom>
              <a:ln w="3175" cap="rnd">
                <a:noFill/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800" dirty="0">
                  <a:solidFill>
                    <a:srgbClr val="0000FF"/>
                  </a:solidFill>
                </a:endParaRPr>
              </a:p>
            </p:txBody>
          </p:sp>
        </p:grpSp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DEEADD4B-2E04-48CE-8D24-AA7B42FD0816}"/>
                </a:ext>
              </a:extLst>
            </p:cNvPr>
            <p:cNvGrpSpPr/>
            <p:nvPr/>
          </p:nvGrpSpPr>
          <p:grpSpPr>
            <a:xfrm>
              <a:off x="4413136" y="4430393"/>
              <a:ext cx="1881392" cy="572335"/>
              <a:chOff x="3416878" y="1238024"/>
              <a:chExt cx="1552225" cy="659846"/>
            </a:xfrm>
          </p:grpSpPr>
          <p:cxnSp>
            <p:nvCxnSpPr>
              <p:cNvPr id="87" name="Straight Connector 86">
                <a:extLst>
                  <a:ext uri="{FF2B5EF4-FFF2-40B4-BE49-F238E27FC236}">
                    <a16:creationId xmlns:a16="http://schemas.microsoft.com/office/drawing/2014/main" id="{2E7AB912-B5BF-4636-9361-51ED5934FC76}"/>
                  </a:ext>
                </a:extLst>
              </p:cNvPr>
              <p:cNvCxnSpPr>
                <a:cxnSpLocks/>
                <a:stCxn id="99" idx="0"/>
                <a:endCxn id="92" idx="3"/>
              </p:cNvCxnSpPr>
              <p:nvPr/>
            </p:nvCxnSpPr>
            <p:spPr>
              <a:xfrm flipH="1">
                <a:off x="4519847" y="1310128"/>
                <a:ext cx="449255" cy="418337"/>
              </a:xfrm>
              <a:prstGeom prst="line">
                <a:avLst/>
              </a:prstGeom>
              <a:ln w="9525" cap="rnd">
                <a:solidFill>
                  <a:schemeClr val="tx1">
                    <a:lumMod val="50000"/>
                    <a:lumOff val="50000"/>
                  </a:schemeClr>
                </a:solidFill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2" name="TextBox 91">
                <a:extLst>
                  <a:ext uri="{FF2B5EF4-FFF2-40B4-BE49-F238E27FC236}">
                    <a16:creationId xmlns:a16="http://schemas.microsoft.com/office/drawing/2014/main" id="{053C9D77-8CC0-4CD5-B594-8A5D85ED5B3B}"/>
                  </a:ext>
                </a:extLst>
              </p:cNvPr>
              <p:cNvSpPr txBox="1"/>
              <p:nvPr/>
            </p:nvSpPr>
            <p:spPr>
              <a:xfrm>
                <a:off x="3416878" y="1559060"/>
                <a:ext cx="1102969" cy="338810"/>
              </a:xfrm>
              <a:prstGeom prst="rect">
                <a:avLst/>
              </a:prstGeom>
              <a:ln w="9525" cap="rnd">
                <a:noFill/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wrap="square" lIns="18288" tIns="18288" rIns="18288" bIns="18288" rtlCol="0">
                <a:spAutoFit/>
              </a:bodyPr>
              <a:lstStyle/>
              <a:p>
                <a:pPr algn="ctr"/>
                <a:r>
                  <a:rPr lang="en-GB" sz="800" dirty="0">
                    <a:solidFill>
                      <a:srgbClr val="0000FF"/>
                    </a:solidFill>
                  </a:rPr>
                  <a:t>Bolted connection </a:t>
                </a:r>
                <a:r>
                  <a:rPr lang="fr-CH" sz="800" dirty="0">
                    <a:solidFill>
                      <a:srgbClr val="0000FF"/>
                    </a:solidFill>
                  </a:rPr>
                  <a:t>(</a:t>
                </a:r>
                <a:r>
                  <a:rPr lang="en-GB" sz="800" dirty="0">
                    <a:solidFill>
                      <a:srgbClr val="0000FF"/>
                    </a:solidFill>
                  </a:rPr>
                  <a:t>Connection vacuum flange)</a:t>
                </a:r>
              </a:p>
            </p:txBody>
          </p:sp>
          <p:sp>
            <p:nvSpPr>
              <p:cNvPr id="99" name="Rectangle: Rounded Corners 98">
                <a:extLst>
                  <a:ext uri="{FF2B5EF4-FFF2-40B4-BE49-F238E27FC236}">
                    <a16:creationId xmlns:a16="http://schemas.microsoft.com/office/drawing/2014/main" id="{585FCAB8-86B3-44AB-82AE-EC5BA59DB87A}"/>
                  </a:ext>
                </a:extLst>
              </p:cNvPr>
              <p:cNvSpPr/>
              <p:nvPr/>
            </p:nvSpPr>
            <p:spPr>
              <a:xfrm rot="5369199">
                <a:off x="4873854" y="1287554"/>
                <a:ext cx="144779" cy="45719"/>
              </a:xfrm>
              <a:prstGeom prst="roundRect">
                <a:avLst/>
              </a:prstGeom>
              <a:ln w="3175" cap="rnd">
                <a:noFill/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800" dirty="0">
                  <a:solidFill>
                    <a:srgbClr val="0000FF"/>
                  </a:solidFill>
                </a:endParaRPr>
              </a:p>
            </p:txBody>
          </p:sp>
        </p:grpSp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6C655351-0BC0-4332-984E-5E7B5DB52C80}"/>
                </a:ext>
              </a:extLst>
            </p:cNvPr>
            <p:cNvGrpSpPr/>
            <p:nvPr/>
          </p:nvGrpSpPr>
          <p:grpSpPr>
            <a:xfrm>
              <a:off x="6670176" y="4252999"/>
              <a:ext cx="1856775" cy="582918"/>
              <a:chOff x="5173949" y="1334063"/>
              <a:chExt cx="1531914" cy="486134"/>
            </a:xfrm>
          </p:grpSpPr>
          <p:cxnSp>
            <p:nvCxnSpPr>
              <p:cNvPr id="105" name="Straight Connector 104">
                <a:extLst>
                  <a:ext uri="{FF2B5EF4-FFF2-40B4-BE49-F238E27FC236}">
                    <a16:creationId xmlns:a16="http://schemas.microsoft.com/office/drawing/2014/main" id="{52F27431-2A6B-4164-A0E3-F1376EB8FA04}"/>
                  </a:ext>
                </a:extLst>
              </p:cNvPr>
              <p:cNvCxnSpPr>
                <a:cxnSpLocks/>
                <a:stCxn id="107" idx="0"/>
                <a:endCxn id="106" idx="1"/>
              </p:cNvCxnSpPr>
              <p:nvPr/>
            </p:nvCxnSpPr>
            <p:spPr>
              <a:xfrm>
                <a:off x="5219667" y="1406245"/>
                <a:ext cx="340618" cy="344847"/>
              </a:xfrm>
              <a:prstGeom prst="line">
                <a:avLst/>
              </a:prstGeom>
              <a:ln w="9525" cap="rnd">
                <a:solidFill>
                  <a:schemeClr val="tx1">
                    <a:lumMod val="50000"/>
                    <a:lumOff val="50000"/>
                  </a:schemeClr>
                </a:solidFill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6" name="TextBox 105">
                <a:extLst>
                  <a:ext uri="{FF2B5EF4-FFF2-40B4-BE49-F238E27FC236}">
                    <a16:creationId xmlns:a16="http://schemas.microsoft.com/office/drawing/2014/main" id="{788DD30E-3E13-4C78-8DF8-DA94F5E1F06A}"/>
                  </a:ext>
                </a:extLst>
              </p:cNvPr>
              <p:cNvSpPr txBox="1"/>
              <p:nvPr/>
            </p:nvSpPr>
            <p:spPr>
              <a:xfrm>
                <a:off x="5560285" y="1681987"/>
                <a:ext cx="1145578" cy="138210"/>
              </a:xfrm>
              <a:prstGeom prst="rect">
                <a:avLst/>
              </a:prstGeom>
              <a:ln w="9525" cap="rnd">
                <a:noFill/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wrap="square" lIns="18288" tIns="18288" rIns="18288" bIns="18288" rtlCol="0">
                <a:spAutoFit/>
              </a:bodyPr>
              <a:lstStyle/>
              <a:p>
                <a:pPr algn="ctr"/>
                <a:r>
                  <a:rPr lang="en-GB" sz="800" dirty="0">
                    <a:solidFill>
                      <a:srgbClr val="0000FF"/>
                    </a:solidFill>
                  </a:rPr>
                  <a:t>Connection vacuum flange</a:t>
                </a:r>
              </a:p>
            </p:txBody>
          </p:sp>
          <p:sp>
            <p:nvSpPr>
              <p:cNvPr id="107" name="Rectangle: Rounded Corners 106">
                <a:extLst>
                  <a:ext uri="{FF2B5EF4-FFF2-40B4-BE49-F238E27FC236}">
                    <a16:creationId xmlns:a16="http://schemas.microsoft.com/office/drawing/2014/main" id="{52ED9E58-7EAA-431E-99FA-2A7AB52163FA}"/>
                  </a:ext>
                </a:extLst>
              </p:cNvPr>
              <p:cNvSpPr/>
              <p:nvPr/>
            </p:nvSpPr>
            <p:spPr>
              <a:xfrm rot="5369199">
                <a:off x="5124419" y="1383593"/>
                <a:ext cx="144779" cy="45719"/>
              </a:xfrm>
              <a:prstGeom prst="roundRect">
                <a:avLst/>
              </a:prstGeom>
              <a:ln w="3175" cap="rnd">
                <a:noFill/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800" dirty="0">
                  <a:solidFill>
                    <a:srgbClr val="0000FF"/>
                  </a:solidFill>
                </a:endParaRPr>
              </a:p>
            </p:txBody>
          </p:sp>
        </p:grpSp>
        <p:sp>
          <p:nvSpPr>
            <p:cNvPr id="47" name="Rectangle: Rounded Corners 46">
              <a:extLst>
                <a:ext uri="{FF2B5EF4-FFF2-40B4-BE49-F238E27FC236}">
                  <a16:creationId xmlns:a16="http://schemas.microsoft.com/office/drawing/2014/main" id="{C77F7AA1-8E44-40F9-A44D-D814463FBF2A}"/>
                </a:ext>
              </a:extLst>
            </p:cNvPr>
            <p:cNvSpPr/>
            <p:nvPr/>
          </p:nvSpPr>
          <p:spPr>
            <a:xfrm>
              <a:off x="6225540" y="3271063"/>
              <a:ext cx="206804" cy="583934"/>
            </a:xfrm>
            <a:prstGeom prst="roundRect">
              <a:avLst/>
            </a:prstGeom>
            <a:noFill/>
            <a:ln>
              <a:solidFill>
                <a:srgbClr val="FF0000"/>
              </a:solidFill>
              <a:prstDash val="lg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Rectangle: Rounded Corners 118">
              <a:extLst>
                <a:ext uri="{FF2B5EF4-FFF2-40B4-BE49-F238E27FC236}">
                  <a16:creationId xmlns:a16="http://schemas.microsoft.com/office/drawing/2014/main" id="{258474C3-D874-46E2-B848-778FE9257DB3}"/>
                </a:ext>
              </a:extLst>
            </p:cNvPr>
            <p:cNvSpPr/>
            <p:nvPr/>
          </p:nvSpPr>
          <p:spPr>
            <a:xfrm>
              <a:off x="6726367" y="2762626"/>
              <a:ext cx="732513" cy="508439"/>
            </a:xfrm>
            <a:prstGeom prst="roundRect">
              <a:avLst/>
            </a:prstGeom>
            <a:noFill/>
            <a:ln>
              <a:solidFill>
                <a:srgbClr val="FF0000"/>
              </a:solidFill>
              <a:prstDash val="lg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Arrow: Left-Right 52">
              <a:extLst>
                <a:ext uri="{FF2B5EF4-FFF2-40B4-BE49-F238E27FC236}">
                  <a16:creationId xmlns:a16="http://schemas.microsoft.com/office/drawing/2014/main" id="{14812EC9-FFEC-4DC7-9330-54B953A7E832}"/>
                </a:ext>
              </a:extLst>
            </p:cNvPr>
            <p:cNvSpPr/>
            <p:nvPr/>
          </p:nvSpPr>
          <p:spPr>
            <a:xfrm rot="503774">
              <a:off x="5918889" y="2648631"/>
              <a:ext cx="450424" cy="154276"/>
            </a:xfrm>
            <a:prstGeom prst="leftRightArrow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AE427629-D00D-4A18-BC23-4F8EDA4132AD}"/>
                </a:ext>
              </a:extLst>
            </p:cNvPr>
            <p:cNvGrpSpPr>
              <a:grpSpLocks noChangeAspect="1"/>
            </p:cNvGrpSpPr>
            <p:nvPr/>
          </p:nvGrpSpPr>
          <p:grpSpPr>
            <a:xfrm rot="571570">
              <a:off x="5686243" y="3394408"/>
              <a:ext cx="455961" cy="269201"/>
              <a:chOff x="3004744" y="1975271"/>
              <a:chExt cx="3769779" cy="1959672"/>
            </a:xfrm>
          </p:grpSpPr>
          <p:sp>
            <p:nvSpPr>
              <p:cNvPr id="146" name="Freeform: Shape 145">
                <a:extLst>
                  <a:ext uri="{FF2B5EF4-FFF2-40B4-BE49-F238E27FC236}">
                    <a16:creationId xmlns:a16="http://schemas.microsoft.com/office/drawing/2014/main" id="{500800BB-9507-45BE-B4DC-4D7B104E5DAC}"/>
                  </a:ext>
                </a:extLst>
              </p:cNvPr>
              <p:cNvSpPr/>
              <p:nvPr/>
            </p:nvSpPr>
            <p:spPr>
              <a:xfrm>
                <a:off x="4812568" y="1975271"/>
                <a:ext cx="1961955" cy="1959665"/>
              </a:xfrm>
              <a:custGeom>
                <a:avLst/>
                <a:gdLst>
                  <a:gd name="connsiteX0" fmla="*/ 48800 w 1961958"/>
                  <a:gd name="connsiteY0" fmla="*/ 23766 h 1959663"/>
                  <a:gd name="connsiteX1" fmla="*/ 75312 w 1961958"/>
                  <a:gd name="connsiteY1" fmla="*/ 28911 h 1959663"/>
                  <a:gd name="connsiteX2" fmla="*/ 71072 w 1961958"/>
                  <a:gd name="connsiteY2" fmla="*/ 27666 h 1959663"/>
                  <a:gd name="connsiteX3" fmla="*/ 724 w 1961958"/>
                  <a:gd name="connsiteY3" fmla="*/ 0 h 1959663"/>
                  <a:gd name="connsiteX4" fmla="*/ 322513 w 1961958"/>
                  <a:gd name="connsiteY4" fmla="*/ 0 h 1959663"/>
                  <a:gd name="connsiteX5" fmla="*/ 1098773 w 1961958"/>
                  <a:gd name="connsiteY5" fmla="*/ 318336 h 1959663"/>
                  <a:gd name="connsiteX6" fmla="*/ 1192547 w 1961958"/>
                  <a:gd name="connsiteY6" fmla="*/ 410414 h 1959663"/>
                  <a:gd name="connsiteX7" fmla="*/ 1505990 w 1961958"/>
                  <a:gd name="connsiteY7" fmla="*/ 875082 h 1959663"/>
                  <a:gd name="connsiteX8" fmla="*/ 1698158 w 1961958"/>
                  <a:gd name="connsiteY8" fmla="*/ 1469747 h 1959663"/>
                  <a:gd name="connsiteX9" fmla="*/ 1961958 w 1961958"/>
                  <a:gd name="connsiteY9" fmla="*/ 1469747 h 1959663"/>
                  <a:gd name="connsiteX10" fmla="*/ 1498315 w 1961958"/>
                  <a:gd name="connsiteY10" fmla="*/ 1959663 h 1959663"/>
                  <a:gd name="connsiteX11" fmla="*/ 944442 w 1961958"/>
                  <a:gd name="connsiteY11" fmla="*/ 1469747 h 1959663"/>
                  <a:gd name="connsiteX12" fmla="*/ 1208242 w 1961958"/>
                  <a:gd name="connsiteY12" fmla="*/ 1469747 h 1959663"/>
                  <a:gd name="connsiteX13" fmla="*/ 1135543 w 1961958"/>
                  <a:gd name="connsiteY13" fmla="*/ 1183172 h 1959663"/>
                  <a:gd name="connsiteX14" fmla="*/ 1066788 w 1961958"/>
                  <a:gd name="connsiteY14" fmla="*/ 990370 h 1959663"/>
                  <a:gd name="connsiteX15" fmla="*/ 1051323 w 1961958"/>
                  <a:gd name="connsiteY15" fmla="*/ 955212 h 1959663"/>
                  <a:gd name="connsiteX16" fmla="*/ 964862 w 1961958"/>
                  <a:gd name="connsiteY16" fmla="*/ 777711 h 1959663"/>
                  <a:gd name="connsiteX17" fmla="*/ 953267 w 1961958"/>
                  <a:gd name="connsiteY17" fmla="*/ 755664 h 1959663"/>
                  <a:gd name="connsiteX18" fmla="*/ 844198 w 1961958"/>
                  <a:gd name="connsiteY18" fmla="*/ 585664 h 1959663"/>
                  <a:gd name="connsiteX19" fmla="*/ 819045 w 1961958"/>
                  <a:gd name="connsiteY19" fmla="*/ 551319 h 1959663"/>
                  <a:gd name="connsiteX20" fmla="*/ 695220 w 1961958"/>
                  <a:gd name="connsiteY20" fmla="*/ 403136 h 1959663"/>
                  <a:gd name="connsiteX21" fmla="*/ 679217 w 1961958"/>
                  <a:gd name="connsiteY21" fmla="*/ 387423 h 1959663"/>
                  <a:gd name="connsiteX22" fmla="*/ 551147 w 1961958"/>
                  <a:gd name="connsiteY22" fmla="*/ 270864 h 1959663"/>
                  <a:gd name="connsiteX23" fmla="*/ 520502 w 1961958"/>
                  <a:gd name="connsiteY23" fmla="*/ 245656 h 1959663"/>
                  <a:gd name="connsiteX24" fmla="*/ 488699 w 1961958"/>
                  <a:gd name="connsiteY24" fmla="*/ 222565 h 1959663"/>
                  <a:gd name="connsiteX25" fmla="*/ 424343 w 1961958"/>
                  <a:gd name="connsiteY25" fmla="*/ 178965 h 1959663"/>
                  <a:gd name="connsiteX26" fmla="*/ 389500 w 1961958"/>
                  <a:gd name="connsiteY26" fmla="*/ 157597 h 1959663"/>
                  <a:gd name="connsiteX27" fmla="*/ 320702 w 1961958"/>
                  <a:gd name="connsiteY27" fmla="*/ 120253 h 1959663"/>
                  <a:gd name="connsiteX28" fmla="*/ 289018 w 1961958"/>
                  <a:gd name="connsiteY28" fmla="*/ 104208 h 1959663"/>
                  <a:gd name="connsiteX29" fmla="*/ 186248 w 1961958"/>
                  <a:gd name="connsiteY29" fmla="*/ 61493 h 1959663"/>
                  <a:gd name="connsiteX30" fmla="*/ 186246 w 1961958"/>
                  <a:gd name="connsiteY30" fmla="*/ 61492 h 1959663"/>
                  <a:gd name="connsiteX31" fmla="*/ 77184 w 1961958"/>
                  <a:gd name="connsiteY31" fmla="*/ 29461 h 1959663"/>
                  <a:gd name="connsiteX32" fmla="*/ 67425 w 1961958"/>
                  <a:gd name="connsiteY32" fmla="*/ 32443 h 1959663"/>
                  <a:gd name="connsiteX33" fmla="*/ 0 w 1961958"/>
                  <a:gd name="connsiteY33" fmla="*/ 6510 h 1959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61958" h="1959663">
                    <a:moveTo>
                      <a:pt x="48800" y="23766"/>
                    </a:moveTo>
                    <a:lnTo>
                      <a:pt x="75312" y="28911"/>
                    </a:lnTo>
                    <a:lnTo>
                      <a:pt x="71072" y="27666"/>
                    </a:lnTo>
                    <a:close/>
                    <a:moveTo>
                      <a:pt x="724" y="0"/>
                    </a:moveTo>
                    <a:lnTo>
                      <a:pt x="322513" y="0"/>
                    </a:lnTo>
                    <a:cubicBezTo>
                      <a:pt x="605954" y="0"/>
                      <a:pt x="873689" y="115709"/>
                      <a:pt x="1098773" y="318336"/>
                    </a:cubicBezTo>
                    <a:cubicBezTo>
                      <a:pt x="1130928" y="347283"/>
                      <a:pt x="1162212" y="378003"/>
                      <a:pt x="1192547" y="410414"/>
                    </a:cubicBezTo>
                    <a:cubicBezTo>
                      <a:pt x="1313889" y="540055"/>
                      <a:pt x="1420046" y="696735"/>
                      <a:pt x="1505990" y="875082"/>
                    </a:cubicBezTo>
                    <a:cubicBezTo>
                      <a:pt x="1591935" y="1053428"/>
                      <a:pt x="1657667" y="1253440"/>
                      <a:pt x="1698158" y="1469747"/>
                    </a:cubicBezTo>
                    <a:lnTo>
                      <a:pt x="1961958" y="1469747"/>
                    </a:lnTo>
                    <a:lnTo>
                      <a:pt x="1498315" y="1959663"/>
                    </a:lnTo>
                    <a:lnTo>
                      <a:pt x="944442" y="1469747"/>
                    </a:lnTo>
                    <a:lnTo>
                      <a:pt x="1208242" y="1469747"/>
                    </a:lnTo>
                    <a:lnTo>
                      <a:pt x="1135543" y="1183172"/>
                    </a:lnTo>
                    <a:lnTo>
                      <a:pt x="1066788" y="990370"/>
                    </a:lnTo>
                    <a:lnTo>
                      <a:pt x="1051323" y="955212"/>
                    </a:lnTo>
                    <a:lnTo>
                      <a:pt x="964862" y="777711"/>
                    </a:lnTo>
                    <a:lnTo>
                      <a:pt x="953267" y="755664"/>
                    </a:lnTo>
                    <a:lnTo>
                      <a:pt x="844198" y="585664"/>
                    </a:lnTo>
                    <a:lnTo>
                      <a:pt x="819045" y="551319"/>
                    </a:lnTo>
                    <a:lnTo>
                      <a:pt x="695220" y="403136"/>
                    </a:lnTo>
                    <a:lnTo>
                      <a:pt x="679217" y="387423"/>
                    </a:lnTo>
                    <a:lnTo>
                      <a:pt x="551147" y="270864"/>
                    </a:lnTo>
                    <a:lnTo>
                      <a:pt x="520502" y="245656"/>
                    </a:lnTo>
                    <a:lnTo>
                      <a:pt x="488699" y="222565"/>
                    </a:lnTo>
                    <a:lnTo>
                      <a:pt x="424343" y="178965"/>
                    </a:lnTo>
                    <a:lnTo>
                      <a:pt x="389500" y="157597"/>
                    </a:lnTo>
                    <a:lnTo>
                      <a:pt x="320702" y="120253"/>
                    </a:lnTo>
                    <a:lnTo>
                      <a:pt x="289018" y="104208"/>
                    </a:lnTo>
                    <a:lnTo>
                      <a:pt x="186248" y="61493"/>
                    </a:lnTo>
                    <a:lnTo>
                      <a:pt x="186246" y="61492"/>
                    </a:lnTo>
                    <a:lnTo>
                      <a:pt x="77184" y="29461"/>
                    </a:lnTo>
                    <a:lnTo>
                      <a:pt x="67425" y="32443"/>
                    </a:lnTo>
                    <a:lnTo>
                      <a:pt x="0" y="651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8" name="Freeform: Shape 147">
                <a:extLst>
                  <a:ext uri="{FF2B5EF4-FFF2-40B4-BE49-F238E27FC236}">
                    <a16:creationId xmlns:a16="http://schemas.microsoft.com/office/drawing/2014/main" id="{531BAB8C-A219-4708-A228-22DCAE68BA34}"/>
                  </a:ext>
                </a:extLst>
              </p:cNvPr>
              <p:cNvSpPr/>
              <p:nvPr/>
            </p:nvSpPr>
            <p:spPr>
              <a:xfrm flipH="1">
                <a:off x="3004744" y="1975278"/>
                <a:ext cx="2036449" cy="1959665"/>
              </a:xfrm>
              <a:custGeom>
                <a:avLst/>
                <a:gdLst>
                  <a:gd name="connsiteX0" fmla="*/ 121850 w 2036452"/>
                  <a:gd name="connsiteY0" fmla="*/ 23854 h 1959663"/>
                  <a:gd name="connsiteX1" fmla="*/ 143660 w 2036452"/>
                  <a:gd name="connsiteY1" fmla="*/ 27666 h 1959663"/>
                  <a:gd name="connsiteX2" fmla="*/ 147719 w 2036452"/>
                  <a:gd name="connsiteY2" fmla="*/ 28856 h 1959663"/>
                  <a:gd name="connsiteX3" fmla="*/ 394701 w 2036452"/>
                  <a:gd name="connsiteY3" fmla="*/ 0 h 1959663"/>
                  <a:gd name="connsiteX4" fmla="*/ 2240 w 2036452"/>
                  <a:gd name="connsiteY4" fmla="*/ 0 h 1959663"/>
                  <a:gd name="connsiteX5" fmla="*/ 0 w 2036452"/>
                  <a:gd name="connsiteY5" fmla="*/ 160 h 1959663"/>
                  <a:gd name="connsiteX6" fmla="*/ 139531 w 2036452"/>
                  <a:gd name="connsiteY6" fmla="*/ 32359 h 1959663"/>
                  <a:gd name="connsiteX7" fmla="*/ 149407 w 2036452"/>
                  <a:gd name="connsiteY7" fmla="*/ 29351 h 1959663"/>
                  <a:gd name="connsiteX8" fmla="*/ 255264 w 2036452"/>
                  <a:gd name="connsiteY8" fmla="*/ 60388 h 1959663"/>
                  <a:gd name="connsiteX9" fmla="*/ 259028 w 2036452"/>
                  <a:gd name="connsiteY9" fmla="*/ 61492 h 1959663"/>
                  <a:gd name="connsiteX10" fmla="*/ 361972 w 2036452"/>
                  <a:gd name="connsiteY10" fmla="*/ 104208 h 1959663"/>
                  <a:gd name="connsiteX11" fmla="*/ 393708 w 2036452"/>
                  <a:gd name="connsiteY11" fmla="*/ 120253 h 1959663"/>
                  <a:gd name="connsiteX12" fmla="*/ 462623 w 2036452"/>
                  <a:gd name="connsiteY12" fmla="*/ 157597 h 1959663"/>
                  <a:gd name="connsiteX13" fmla="*/ 497524 w 2036452"/>
                  <a:gd name="connsiteY13" fmla="*/ 178965 h 1959663"/>
                  <a:gd name="connsiteX14" fmla="*/ 561988 w 2036452"/>
                  <a:gd name="connsiteY14" fmla="*/ 222566 h 1959663"/>
                  <a:gd name="connsiteX15" fmla="*/ 593844 w 2036452"/>
                  <a:gd name="connsiteY15" fmla="*/ 245655 h 1959663"/>
                  <a:gd name="connsiteX16" fmla="*/ 624541 w 2036452"/>
                  <a:gd name="connsiteY16" fmla="*/ 270864 h 1959663"/>
                  <a:gd name="connsiteX17" fmla="*/ 752825 w 2036452"/>
                  <a:gd name="connsiteY17" fmla="*/ 387423 h 1959663"/>
                  <a:gd name="connsiteX18" fmla="*/ 768854 w 2036452"/>
                  <a:gd name="connsiteY18" fmla="*/ 403136 h 1959663"/>
                  <a:gd name="connsiteX19" fmla="*/ 892888 w 2036452"/>
                  <a:gd name="connsiteY19" fmla="*/ 551319 h 1959663"/>
                  <a:gd name="connsiteX20" fmla="*/ 918082 w 2036452"/>
                  <a:gd name="connsiteY20" fmla="*/ 585664 h 1959663"/>
                  <a:gd name="connsiteX21" fmla="*/ 1027334 w 2036452"/>
                  <a:gd name="connsiteY21" fmla="*/ 755664 h 1959663"/>
                  <a:gd name="connsiteX22" fmla="*/ 1038949 w 2036452"/>
                  <a:gd name="connsiteY22" fmla="*/ 777711 h 1959663"/>
                  <a:gd name="connsiteX23" fmla="*/ 1125554 w 2036452"/>
                  <a:gd name="connsiteY23" fmla="*/ 955212 h 1959663"/>
                  <a:gd name="connsiteX24" fmla="*/ 1141046 w 2036452"/>
                  <a:gd name="connsiteY24" fmla="*/ 990370 h 1959663"/>
                  <a:gd name="connsiteX25" fmla="*/ 1209916 w 2036452"/>
                  <a:gd name="connsiteY25" fmla="*/ 1183172 h 1959663"/>
                  <a:gd name="connsiteX26" fmla="*/ 1282737 w 2036452"/>
                  <a:gd name="connsiteY26" fmla="*/ 1469747 h 1959663"/>
                  <a:gd name="connsiteX27" fmla="*/ 1018937 w 2036452"/>
                  <a:gd name="connsiteY27" fmla="*/ 1469747 h 1959663"/>
                  <a:gd name="connsiteX28" fmla="*/ 1572885 w 2036452"/>
                  <a:gd name="connsiteY28" fmla="*/ 1959663 h 1959663"/>
                  <a:gd name="connsiteX29" fmla="*/ 2036452 w 2036452"/>
                  <a:gd name="connsiteY29" fmla="*/ 1469747 h 1959663"/>
                  <a:gd name="connsiteX30" fmla="*/ 1772652 w 2036452"/>
                  <a:gd name="connsiteY30" fmla="*/ 1469747 h 1959663"/>
                  <a:gd name="connsiteX31" fmla="*/ 1693481 w 2036452"/>
                  <a:gd name="connsiteY31" fmla="*/ 1158179 h 1959663"/>
                  <a:gd name="connsiteX32" fmla="*/ 394701 w 2036452"/>
                  <a:gd name="connsiteY32" fmla="*/ 0 h 1959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2036452" h="1959663">
                    <a:moveTo>
                      <a:pt x="121850" y="23854"/>
                    </a:moveTo>
                    <a:lnTo>
                      <a:pt x="143660" y="27666"/>
                    </a:lnTo>
                    <a:lnTo>
                      <a:pt x="147719" y="28856"/>
                    </a:lnTo>
                    <a:close/>
                    <a:moveTo>
                      <a:pt x="394701" y="0"/>
                    </a:moveTo>
                    <a:lnTo>
                      <a:pt x="2240" y="0"/>
                    </a:lnTo>
                    <a:lnTo>
                      <a:pt x="0" y="160"/>
                    </a:lnTo>
                    <a:lnTo>
                      <a:pt x="139531" y="32359"/>
                    </a:lnTo>
                    <a:lnTo>
                      <a:pt x="149407" y="29351"/>
                    </a:lnTo>
                    <a:lnTo>
                      <a:pt x="255264" y="60388"/>
                    </a:lnTo>
                    <a:lnTo>
                      <a:pt x="259028" y="61492"/>
                    </a:lnTo>
                    <a:lnTo>
                      <a:pt x="361972" y="104208"/>
                    </a:lnTo>
                    <a:lnTo>
                      <a:pt x="393708" y="120253"/>
                    </a:lnTo>
                    <a:lnTo>
                      <a:pt x="462623" y="157597"/>
                    </a:lnTo>
                    <a:lnTo>
                      <a:pt x="497524" y="178965"/>
                    </a:lnTo>
                    <a:lnTo>
                      <a:pt x="561988" y="222566"/>
                    </a:lnTo>
                    <a:lnTo>
                      <a:pt x="593844" y="245655"/>
                    </a:lnTo>
                    <a:lnTo>
                      <a:pt x="624541" y="270864"/>
                    </a:lnTo>
                    <a:lnTo>
                      <a:pt x="752825" y="387423"/>
                    </a:lnTo>
                    <a:lnTo>
                      <a:pt x="768854" y="403136"/>
                    </a:lnTo>
                    <a:lnTo>
                      <a:pt x="892888" y="551319"/>
                    </a:lnTo>
                    <a:lnTo>
                      <a:pt x="918082" y="585664"/>
                    </a:lnTo>
                    <a:lnTo>
                      <a:pt x="1027334" y="755664"/>
                    </a:lnTo>
                    <a:lnTo>
                      <a:pt x="1038949" y="777711"/>
                    </a:lnTo>
                    <a:lnTo>
                      <a:pt x="1125554" y="955212"/>
                    </a:lnTo>
                    <a:lnTo>
                      <a:pt x="1141046" y="990370"/>
                    </a:lnTo>
                    <a:lnTo>
                      <a:pt x="1209916" y="1183172"/>
                    </a:lnTo>
                    <a:lnTo>
                      <a:pt x="1282737" y="1469747"/>
                    </a:lnTo>
                    <a:lnTo>
                      <a:pt x="1018937" y="1469747"/>
                    </a:lnTo>
                    <a:lnTo>
                      <a:pt x="1572885" y="1959663"/>
                    </a:lnTo>
                    <a:lnTo>
                      <a:pt x="2036452" y="1469747"/>
                    </a:lnTo>
                    <a:lnTo>
                      <a:pt x="1772652" y="1469747"/>
                    </a:lnTo>
                    <a:cubicBezTo>
                      <a:pt x="1752373" y="1361594"/>
                      <a:pt x="1725772" y="1257514"/>
                      <a:pt x="1693481" y="1158179"/>
                    </a:cubicBezTo>
                    <a:cubicBezTo>
                      <a:pt x="1467440" y="462836"/>
                      <a:pt x="962532" y="0"/>
                      <a:pt x="39470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54" name="Group 153">
              <a:extLst>
                <a:ext uri="{FF2B5EF4-FFF2-40B4-BE49-F238E27FC236}">
                  <a16:creationId xmlns:a16="http://schemas.microsoft.com/office/drawing/2014/main" id="{F003703E-08A2-4D98-AA98-EE30E71CCE37}"/>
                </a:ext>
              </a:extLst>
            </p:cNvPr>
            <p:cNvGrpSpPr/>
            <p:nvPr/>
          </p:nvGrpSpPr>
          <p:grpSpPr>
            <a:xfrm>
              <a:off x="4660303" y="3760475"/>
              <a:ext cx="1587332" cy="511630"/>
              <a:chOff x="3514131" y="1407138"/>
              <a:chExt cx="1309613" cy="426679"/>
            </a:xfrm>
          </p:grpSpPr>
          <p:cxnSp>
            <p:nvCxnSpPr>
              <p:cNvPr id="155" name="Straight Connector 154">
                <a:extLst>
                  <a:ext uri="{FF2B5EF4-FFF2-40B4-BE49-F238E27FC236}">
                    <a16:creationId xmlns:a16="http://schemas.microsoft.com/office/drawing/2014/main" id="{6A256C6D-D288-47B2-92C7-1BA83462D93B}"/>
                  </a:ext>
                </a:extLst>
              </p:cNvPr>
              <p:cNvCxnSpPr>
                <a:cxnSpLocks/>
                <a:stCxn id="157" idx="0"/>
                <a:endCxn id="156" idx="3"/>
              </p:cNvCxnSpPr>
              <p:nvPr/>
            </p:nvCxnSpPr>
            <p:spPr>
              <a:xfrm flipH="1">
                <a:off x="4222474" y="1479321"/>
                <a:ext cx="601269" cy="236427"/>
              </a:xfrm>
              <a:prstGeom prst="line">
                <a:avLst/>
              </a:prstGeom>
              <a:ln w="9525" cap="rnd">
                <a:solidFill>
                  <a:schemeClr val="tx1">
                    <a:lumMod val="50000"/>
                    <a:lumOff val="50000"/>
                  </a:schemeClr>
                </a:solidFill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6" name="TextBox 155">
                <a:extLst>
                  <a:ext uri="{FF2B5EF4-FFF2-40B4-BE49-F238E27FC236}">
                    <a16:creationId xmlns:a16="http://schemas.microsoft.com/office/drawing/2014/main" id="{78749CE2-6CC8-4589-A2C1-2259E11995EC}"/>
                  </a:ext>
                </a:extLst>
              </p:cNvPr>
              <p:cNvSpPr txBox="1"/>
              <p:nvPr/>
            </p:nvSpPr>
            <p:spPr>
              <a:xfrm>
                <a:off x="3514131" y="1597678"/>
                <a:ext cx="708343" cy="236139"/>
              </a:xfrm>
              <a:prstGeom prst="rect">
                <a:avLst/>
              </a:prstGeom>
              <a:ln w="9525" cap="rnd">
                <a:noFill/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wrap="square" lIns="18288" tIns="18288" rIns="18288" bIns="18288" rtlCol="0">
                <a:spAutoFit/>
              </a:bodyPr>
              <a:lstStyle/>
              <a:p>
                <a:pPr algn="ctr"/>
                <a:r>
                  <a:rPr lang="en-GB" sz="800" dirty="0">
                    <a:solidFill>
                      <a:srgbClr val="0000FF"/>
                    </a:solidFill>
                  </a:rPr>
                  <a:t>Push-Pull</a:t>
                </a:r>
              </a:p>
              <a:p>
                <a:pPr algn="ctr"/>
                <a:r>
                  <a:rPr lang="en-GB" sz="800" dirty="0">
                    <a:solidFill>
                      <a:srgbClr val="0000FF"/>
                    </a:solidFill>
                  </a:rPr>
                  <a:t>locking system</a:t>
                </a:r>
              </a:p>
            </p:txBody>
          </p:sp>
          <p:sp>
            <p:nvSpPr>
              <p:cNvPr id="157" name="Rectangle: Rounded Corners 156">
                <a:extLst>
                  <a:ext uri="{FF2B5EF4-FFF2-40B4-BE49-F238E27FC236}">
                    <a16:creationId xmlns:a16="http://schemas.microsoft.com/office/drawing/2014/main" id="{9BE97681-59B7-4334-A762-8C35614B8F26}"/>
                  </a:ext>
                </a:extLst>
              </p:cNvPr>
              <p:cNvSpPr/>
              <p:nvPr/>
            </p:nvSpPr>
            <p:spPr>
              <a:xfrm rot="5369199">
                <a:off x="4728495" y="1456668"/>
                <a:ext cx="144779" cy="45719"/>
              </a:xfrm>
              <a:prstGeom prst="roundRect">
                <a:avLst/>
              </a:prstGeom>
              <a:ln w="3175" cap="rnd">
                <a:noFill/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800" dirty="0">
                  <a:solidFill>
                    <a:srgbClr val="0000FF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9179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Content Placeholder 2">
            <a:extLst>
              <a:ext uri="{FF2B5EF4-FFF2-40B4-BE49-F238E27FC236}">
                <a16:creationId xmlns:a16="http://schemas.microsoft.com/office/drawing/2014/main" id="{6E6081E4-20D9-4358-A206-BEEBCCE97DFA}"/>
              </a:ext>
            </a:extLst>
          </p:cNvPr>
          <p:cNvSpPr txBox="1">
            <a:spLocks/>
          </p:cNvSpPr>
          <p:nvPr/>
        </p:nvSpPr>
        <p:spPr>
          <a:xfrm>
            <a:off x="395537" y="339503"/>
            <a:ext cx="5135809" cy="2547812"/>
          </a:xfrm>
          <a:prstGeom prst="rect">
            <a:avLst/>
          </a:prstGeom>
          <a:noFill/>
        </p:spPr>
        <p:txBody>
          <a:bodyPr vert="horz" lIns="108000" tIns="72000" rIns="0" bIns="0" rtlCol="0">
            <a:normAutofit lnSpcReduction="10000"/>
          </a:bodyPr>
          <a:lstStyle>
            <a:lvl1pPr marL="91440" indent="-137160" algn="l" defTabSz="457200" rtl="0" eaLnBrk="1" latinLnBrk="0" hangingPunct="1">
              <a:spcBef>
                <a:spcPts val="300"/>
              </a:spcBef>
              <a:spcAft>
                <a:spcPts val="0"/>
              </a:spcAft>
              <a:buClr>
                <a:schemeClr val="accent6"/>
              </a:buClr>
              <a:buFont typeface="Wingdings" charset="2"/>
              <a:buChar char="§"/>
              <a:defRPr sz="1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228600" indent="-137160" algn="l" defTabSz="457200" rtl="0" eaLnBrk="1" latinLnBrk="0" hangingPunct="1">
              <a:spcBef>
                <a:spcPts val="200"/>
              </a:spcBef>
              <a:spcAft>
                <a:spcPts val="0"/>
              </a:spcAft>
              <a:buClr>
                <a:schemeClr val="accent6"/>
              </a:buClr>
              <a:buFont typeface="Wingdings" charset="2"/>
              <a:buChar char="§"/>
              <a:defRPr sz="1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338328" indent="-137160" algn="l" defTabSz="457200" rtl="0" eaLnBrk="1" latinLnBrk="0" hangingPunct="1">
              <a:spcBef>
                <a:spcPts val="200"/>
              </a:spcBef>
              <a:spcAft>
                <a:spcPts val="0"/>
              </a:spcAft>
              <a:buClr>
                <a:schemeClr val="accent6"/>
              </a:buClr>
              <a:buFont typeface="Wingdings" charset="2"/>
              <a:buChar char="§"/>
              <a:defRPr sz="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411480" indent="-137160" algn="l" defTabSz="457200" rtl="0" eaLnBrk="1" latinLnBrk="0" hangingPunct="1">
              <a:spcBef>
                <a:spcPts val="200"/>
              </a:spcBef>
              <a:spcAft>
                <a:spcPts val="0"/>
              </a:spcAft>
              <a:buClr>
                <a:schemeClr val="accent6"/>
              </a:buClr>
              <a:buFont typeface="Wingdings" charset="2"/>
              <a:buChar char="§"/>
              <a:defRPr sz="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457200" indent="-137160" algn="l" defTabSz="457200" rtl="0" eaLnBrk="1" latinLnBrk="0" hangingPunct="1">
              <a:spcBef>
                <a:spcPts val="200"/>
              </a:spcBef>
              <a:spcAft>
                <a:spcPts val="0"/>
              </a:spcAft>
              <a:buClr>
                <a:schemeClr val="accent6"/>
              </a:buClr>
              <a:buFont typeface="Wingdings" charset="2"/>
              <a:buChar char="§"/>
              <a:defRPr sz="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3"/>
            <a:endParaRPr lang="en-GB" dirty="0"/>
          </a:p>
          <a:p>
            <a:pPr marL="0" indent="0">
              <a:buNone/>
            </a:pPr>
            <a:r>
              <a:rPr lang="en-GB" sz="1300" b="1" dirty="0"/>
              <a:t>Thermal analysis</a:t>
            </a:r>
          </a:p>
          <a:p>
            <a:pPr marL="285744" indent="-285744"/>
            <a:r>
              <a:rPr lang="en-GB" sz="1200" dirty="0"/>
              <a:t>Convection over surfaces exposed to atmosphere</a:t>
            </a:r>
          </a:p>
          <a:p>
            <a:pPr marL="285744" indent="-285744"/>
            <a:r>
              <a:rPr lang="en-GB" sz="1200" dirty="0"/>
              <a:t>Forced T 4.5 K over surfaces exposed to </a:t>
            </a:r>
            <a:r>
              <a:rPr lang="en-GB" sz="1200" dirty="0" err="1"/>
              <a:t>LHe</a:t>
            </a:r>
            <a:r>
              <a:rPr lang="en-GB" sz="1200" dirty="0"/>
              <a:t> &amp; cold </a:t>
            </a:r>
            <a:r>
              <a:rPr lang="en-GB" sz="1200" dirty="0" err="1"/>
              <a:t>GHe</a:t>
            </a:r>
            <a:r>
              <a:rPr lang="en-GB" sz="1200" dirty="0"/>
              <a:t> </a:t>
            </a:r>
          </a:p>
          <a:p>
            <a:pPr marL="285744" indent="-285744"/>
            <a:r>
              <a:rPr lang="en-GB" sz="1200" dirty="0"/>
              <a:t>Conservative assumptions</a:t>
            </a:r>
          </a:p>
          <a:p>
            <a:pPr marL="422904" lvl="1" indent="-285744"/>
            <a:r>
              <a:rPr lang="en-GB" dirty="0"/>
              <a:t>Perfect thermal conductance between parts</a:t>
            </a:r>
          </a:p>
          <a:p>
            <a:pPr marL="422904" lvl="1" indent="-285744"/>
            <a:r>
              <a:rPr lang="en-GB" dirty="0"/>
              <a:t>Conservative convective coefficient 5 W/m</a:t>
            </a:r>
            <a:r>
              <a:rPr lang="en-GB" baseline="30000" dirty="0"/>
              <a:t>2</a:t>
            </a:r>
            <a:r>
              <a:rPr lang="en-GB" dirty="0"/>
              <a:t>K, bulk temperature 18°C</a:t>
            </a:r>
          </a:p>
          <a:p>
            <a:pPr marL="422904" lvl="1" indent="-285744"/>
            <a:r>
              <a:rPr lang="en-GB" dirty="0"/>
              <a:t>Heat load through lambda plate neglected (EDMS 2642887)</a:t>
            </a:r>
          </a:p>
          <a:p>
            <a:pPr marL="0" indent="0">
              <a:buNone/>
            </a:pPr>
            <a:endParaRPr lang="en-GB" sz="300" dirty="0"/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GB" sz="1200" b="1" dirty="0"/>
              <a:t>No condensation on surfaces facing atmosphere</a:t>
            </a:r>
          </a:p>
          <a:p>
            <a:pPr marL="0" indent="0">
              <a:buNone/>
            </a:pPr>
            <a:endParaRPr lang="en-GB" sz="300" b="1" dirty="0"/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GB" sz="1200" b="1" dirty="0"/>
              <a:t>Heat in-leaks within budget &lt; 25 W</a:t>
            </a:r>
          </a:p>
          <a:p>
            <a:r>
              <a:rPr lang="en-GB" sz="1200" dirty="0"/>
              <a:t>Extracted conductive resultant heat load 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≈</a:t>
            </a:r>
            <a:r>
              <a:rPr lang="en-GB" sz="1200" dirty="0"/>
              <a:t>18.5 W</a:t>
            </a:r>
          </a:p>
          <a:p>
            <a:r>
              <a:rPr lang="en-GB" sz="1200" dirty="0"/>
              <a:t>Estimated radiative heat load ≈ 4.8 W (cold surfaces ≈4 m</a:t>
            </a:r>
            <a:r>
              <a:rPr lang="en-GB" sz="1200" baseline="30000" dirty="0"/>
              <a:t>2</a:t>
            </a:r>
            <a:r>
              <a:rPr lang="en-GB" sz="1200" dirty="0"/>
              <a:t>)</a:t>
            </a:r>
          </a:p>
          <a:p>
            <a:pPr marL="0" indent="0">
              <a:buNone/>
            </a:pPr>
            <a:endParaRPr lang="en-GB" dirty="0"/>
          </a:p>
          <a:p>
            <a:pPr lvl="1"/>
            <a:endParaRPr lang="en-GB" dirty="0"/>
          </a:p>
          <a:p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61FD151-7028-4DB7-A7D0-9691D4039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Cryogenic</a:t>
            </a:r>
            <a:r>
              <a:rPr lang="fr-CH" dirty="0"/>
              <a:t> : </a:t>
            </a:r>
            <a:r>
              <a:rPr lang="en-GB" dirty="0"/>
              <a:t>Thermal Performances</a:t>
            </a:r>
            <a:endParaRPr lang="en-US" dirty="0"/>
          </a:p>
        </p:txBody>
      </p:sp>
      <p:sp>
        <p:nvSpPr>
          <p:cNvPr id="3" name="Content Placeholder 2" hidden="1">
            <a:extLst>
              <a:ext uri="{FF2B5EF4-FFF2-40B4-BE49-F238E27FC236}">
                <a16:creationId xmlns:a16="http://schemas.microsoft.com/office/drawing/2014/main" id="{0B2C2FA7-37BC-441F-A2F4-2C9F268402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98C143-07FF-4D99-ABF3-15356EC5BF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grpSp>
        <p:nvGrpSpPr>
          <p:cNvPr id="206" name="Group 205">
            <a:extLst>
              <a:ext uri="{FF2B5EF4-FFF2-40B4-BE49-F238E27FC236}">
                <a16:creationId xmlns:a16="http://schemas.microsoft.com/office/drawing/2014/main" id="{F80811AC-D70D-4BB0-9458-090E45F8E742}"/>
              </a:ext>
            </a:extLst>
          </p:cNvPr>
          <p:cNvGrpSpPr/>
          <p:nvPr/>
        </p:nvGrpSpPr>
        <p:grpSpPr>
          <a:xfrm>
            <a:off x="3347866" y="3219822"/>
            <a:ext cx="2817879" cy="393536"/>
            <a:chOff x="3041095" y="3116129"/>
            <a:chExt cx="2817879" cy="393536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FC68EE98-DF3B-4E77-97E4-77F56FFEB29F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041095" y="3116129"/>
              <a:ext cx="2817879" cy="376276"/>
              <a:chOff x="4756019" y="397326"/>
              <a:chExt cx="2465595" cy="329235"/>
            </a:xfrm>
          </p:grpSpPr>
          <p:pic>
            <p:nvPicPr>
              <p:cNvPr id="13" name="Picture 12" descr="Graphical user interface, application, Word&#10;&#10;Description automatically generated">
                <a:extLst>
                  <a:ext uri="{FF2B5EF4-FFF2-40B4-BE49-F238E27FC236}">
                    <a16:creationId xmlns:a16="http://schemas.microsoft.com/office/drawing/2014/main" id="{39A2D834-8C90-40CD-BFFB-601F086F4A9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" t="-1" r="46772" b="82873"/>
              <a:stretch/>
            </p:blipFill>
            <p:spPr>
              <a:xfrm>
                <a:off x="5016658" y="397326"/>
                <a:ext cx="2204956" cy="329235"/>
              </a:xfrm>
              <a:prstGeom prst="rect">
                <a:avLst/>
              </a:prstGeom>
            </p:spPr>
          </p:pic>
          <p:pic>
            <p:nvPicPr>
              <p:cNvPr id="14" name="Picture 13" descr="Graphical user interface, application, Word&#10;&#10;Description automatically generated">
                <a:extLst>
                  <a:ext uri="{FF2B5EF4-FFF2-40B4-BE49-F238E27FC236}">
                    <a16:creationId xmlns:a16="http://schemas.microsoft.com/office/drawing/2014/main" id="{E9A10A62-CCC5-43FD-A7B5-5CABE36B0C6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28743" r="92933" b="63149"/>
              <a:stretch/>
            </p:blipFill>
            <p:spPr>
              <a:xfrm>
                <a:off x="4756019" y="471099"/>
                <a:ext cx="323088" cy="172017"/>
              </a:xfrm>
              <a:prstGeom prst="rect">
                <a:avLst/>
              </a:prstGeom>
            </p:spPr>
          </p:pic>
        </p:grpSp>
        <p:sp>
          <p:nvSpPr>
            <p:cNvPr id="205" name="Rectangle 204">
              <a:extLst>
                <a:ext uri="{FF2B5EF4-FFF2-40B4-BE49-F238E27FC236}">
                  <a16:creationId xmlns:a16="http://schemas.microsoft.com/office/drawing/2014/main" id="{2DF984D3-1443-43C0-AEA7-83D850905B8E}"/>
                </a:ext>
              </a:extLst>
            </p:cNvPr>
            <p:cNvSpPr/>
            <p:nvPr/>
          </p:nvSpPr>
          <p:spPr>
            <a:xfrm>
              <a:off x="3569382" y="3406869"/>
              <a:ext cx="216024" cy="10279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8" name="TextBox 207">
            <a:extLst>
              <a:ext uri="{FF2B5EF4-FFF2-40B4-BE49-F238E27FC236}">
                <a16:creationId xmlns:a16="http://schemas.microsoft.com/office/drawing/2014/main" id="{C7F8B178-E2CE-437D-8E39-F37CE4ED8610}"/>
              </a:ext>
            </a:extLst>
          </p:cNvPr>
          <p:cNvSpPr txBox="1"/>
          <p:nvPr/>
        </p:nvSpPr>
        <p:spPr>
          <a:xfrm>
            <a:off x="634178" y="3075806"/>
            <a:ext cx="3343365" cy="235384"/>
          </a:xfrm>
          <a:prstGeom prst="rect">
            <a:avLst/>
          </a:prstGeom>
          <a:noFill/>
        </p:spPr>
        <p:txBody>
          <a:bodyPr wrap="none" lIns="18000" tIns="18000" rIns="18000" bIns="18000">
            <a:noAutofit/>
          </a:bodyPr>
          <a:lstStyle/>
          <a:p>
            <a:pPr algn="ctr"/>
            <a:r>
              <a:rPr lang="en-US" sz="900" b="1" i="1" dirty="0">
                <a:solidFill>
                  <a:srgbClr val="00206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Operating temperature distribution of the Cable Module</a:t>
            </a:r>
            <a:endParaRPr lang="en-GB" sz="900" b="1" i="1" dirty="0"/>
          </a:p>
        </p:txBody>
      </p:sp>
      <p:sp>
        <p:nvSpPr>
          <p:cNvPr id="209" name="TextBox 208">
            <a:extLst>
              <a:ext uri="{FF2B5EF4-FFF2-40B4-BE49-F238E27FC236}">
                <a16:creationId xmlns:a16="http://schemas.microsoft.com/office/drawing/2014/main" id="{19316EB0-BBEC-437F-90E9-1EB2C70B3355}"/>
              </a:ext>
            </a:extLst>
          </p:cNvPr>
          <p:cNvSpPr txBox="1"/>
          <p:nvPr/>
        </p:nvSpPr>
        <p:spPr>
          <a:xfrm>
            <a:off x="5390914" y="3056446"/>
            <a:ext cx="2493455" cy="235384"/>
          </a:xfrm>
          <a:prstGeom prst="rect">
            <a:avLst/>
          </a:prstGeom>
          <a:noFill/>
        </p:spPr>
        <p:txBody>
          <a:bodyPr wrap="none" lIns="18000" tIns="18000" rIns="18000" bIns="18000">
            <a:noAutofit/>
          </a:bodyPr>
          <a:lstStyle/>
          <a:p>
            <a:pPr algn="ctr"/>
            <a:r>
              <a:rPr lang="en-US" sz="900" b="1" i="1" dirty="0">
                <a:solidFill>
                  <a:srgbClr val="00206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Operating temperature distribution of the Boiler Module</a:t>
            </a:r>
            <a:endParaRPr lang="en-GB" sz="900" b="1" i="1" dirty="0"/>
          </a:p>
        </p:txBody>
      </p:sp>
      <p:grpSp>
        <p:nvGrpSpPr>
          <p:cNvPr id="220" name="Group 219">
            <a:extLst>
              <a:ext uri="{FF2B5EF4-FFF2-40B4-BE49-F238E27FC236}">
                <a16:creationId xmlns:a16="http://schemas.microsoft.com/office/drawing/2014/main" id="{CBEC98DF-9935-4CC1-AEAC-7762AF3F538F}"/>
              </a:ext>
            </a:extLst>
          </p:cNvPr>
          <p:cNvGrpSpPr/>
          <p:nvPr/>
        </p:nvGrpSpPr>
        <p:grpSpPr>
          <a:xfrm>
            <a:off x="-520084" y="3254758"/>
            <a:ext cx="5236100" cy="1765264"/>
            <a:chOff x="-540568" y="3219822"/>
            <a:chExt cx="5236100" cy="1765264"/>
          </a:xfrm>
        </p:grpSpPr>
        <p:grpSp>
          <p:nvGrpSpPr>
            <p:cNvPr id="204" name="Group 203">
              <a:extLst>
                <a:ext uri="{FF2B5EF4-FFF2-40B4-BE49-F238E27FC236}">
                  <a16:creationId xmlns:a16="http://schemas.microsoft.com/office/drawing/2014/main" id="{FC1ABFC5-58AF-48F4-A364-D82A9EC9B972}"/>
                </a:ext>
              </a:extLst>
            </p:cNvPr>
            <p:cNvGrpSpPr/>
            <p:nvPr/>
          </p:nvGrpSpPr>
          <p:grpSpPr>
            <a:xfrm>
              <a:off x="-540568" y="3219822"/>
              <a:ext cx="5236100" cy="1765264"/>
              <a:chOff x="-540568" y="3219822"/>
              <a:chExt cx="5236100" cy="1765264"/>
            </a:xfrm>
          </p:grpSpPr>
          <p:pic>
            <p:nvPicPr>
              <p:cNvPr id="136" name="Picture 135">
                <a:extLst>
                  <a:ext uri="{FF2B5EF4-FFF2-40B4-BE49-F238E27FC236}">
                    <a16:creationId xmlns:a16="http://schemas.microsoft.com/office/drawing/2014/main" id="{08D523F5-AF1D-4C78-ABDD-A2ACD07CDBA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179" t="21715" r="17936" b="21209"/>
              <a:stretch/>
            </p:blipFill>
            <p:spPr>
              <a:xfrm>
                <a:off x="-540568" y="3219822"/>
                <a:ext cx="5236100" cy="1735942"/>
              </a:xfrm>
              <a:custGeom>
                <a:avLst/>
                <a:gdLst>
                  <a:gd name="connsiteX0" fmla="*/ 678348 w 4470400"/>
                  <a:gd name="connsiteY0" fmla="*/ 0 h 1482087"/>
                  <a:gd name="connsiteX1" fmla="*/ 1058807 w 4470400"/>
                  <a:gd name="connsiteY1" fmla="*/ 0 h 1482087"/>
                  <a:gd name="connsiteX2" fmla="*/ 1187450 w 4470400"/>
                  <a:gd name="connsiteY2" fmla="*/ 50972 h 1482087"/>
                  <a:gd name="connsiteX3" fmla="*/ 1651000 w 4470400"/>
                  <a:gd name="connsiteY3" fmla="*/ 184322 h 1482087"/>
                  <a:gd name="connsiteX4" fmla="*/ 2228850 w 4470400"/>
                  <a:gd name="connsiteY4" fmla="*/ 393872 h 1482087"/>
                  <a:gd name="connsiteX5" fmla="*/ 2540000 w 4470400"/>
                  <a:gd name="connsiteY5" fmla="*/ 400222 h 1482087"/>
                  <a:gd name="connsiteX6" fmla="*/ 2597150 w 4470400"/>
                  <a:gd name="connsiteY6" fmla="*/ 355772 h 1482087"/>
                  <a:gd name="connsiteX7" fmla="*/ 2787650 w 4470400"/>
                  <a:gd name="connsiteY7" fmla="*/ 120822 h 1482087"/>
                  <a:gd name="connsiteX8" fmla="*/ 2851150 w 4470400"/>
                  <a:gd name="connsiteY8" fmla="*/ 95422 h 1482087"/>
                  <a:gd name="connsiteX9" fmla="*/ 3244850 w 4470400"/>
                  <a:gd name="connsiteY9" fmla="*/ 95422 h 1482087"/>
                  <a:gd name="connsiteX10" fmla="*/ 3448050 w 4470400"/>
                  <a:gd name="connsiteY10" fmla="*/ 95422 h 1482087"/>
                  <a:gd name="connsiteX11" fmla="*/ 3816350 w 4470400"/>
                  <a:gd name="connsiteY11" fmla="*/ 171622 h 1482087"/>
                  <a:gd name="connsiteX12" fmla="*/ 3835400 w 4470400"/>
                  <a:gd name="connsiteY12" fmla="*/ 222422 h 1482087"/>
                  <a:gd name="connsiteX13" fmla="*/ 3562350 w 4470400"/>
                  <a:gd name="connsiteY13" fmla="*/ 470072 h 1482087"/>
                  <a:gd name="connsiteX14" fmla="*/ 3816350 w 4470400"/>
                  <a:gd name="connsiteY14" fmla="*/ 470072 h 1482087"/>
                  <a:gd name="connsiteX15" fmla="*/ 3898900 w 4470400"/>
                  <a:gd name="connsiteY15" fmla="*/ 489122 h 1482087"/>
                  <a:gd name="connsiteX16" fmla="*/ 4343400 w 4470400"/>
                  <a:gd name="connsiteY16" fmla="*/ 558972 h 1482087"/>
                  <a:gd name="connsiteX17" fmla="*/ 4470400 w 4470400"/>
                  <a:gd name="connsiteY17" fmla="*/ 602765 h 1482087"/>
                  <a:gd name="connsiteX18" fmla="*/ 4470400 w 4470400"/>
                  <a:gd name="connsiteY18" fmla="*/ 1437226 h 1482087"/>
                  <a:gd name="connsiteX19" fmla="*/ 4353761 w 4470400"/>
                  <a:gd name="connsiteY19" fmla="*/ 1482087 h 1482087"/>
                  <a:gd name="connsiteX20" fmla="*/ 3015342 w 4470400"/>
                  <a:gd name="connsiteY20" fmla="*/ 1482087 h 1482087"/>
                  <a:gd name="connsiteX21" fmla="*/ 2762250 w 4470400"/>
                  <a:gd name="connsiteY21" fmla="*/ 1467022 h 1482087"/>
                  <a:gd name="connsiteX22" fmla="*/ 2696968 w 4470400"/>
                  <a:gd name="connsiteY22" fmla="*/ 1482087 h 1482087"/>
                  <a:gd name="connsiteX23" fmla="*/ 2033571 w 4470400"/>
                  <a:gd name="connsiteY23" fmla="*/ 1482087 h 1482087"/>
                  <a:gd name="connsiteX24" fmla="*/ 1720850 w 4470400"/>
                  <a:gd name="connsiteY24" fmla="*/ 1447972 h 1482087"/>
                  <a:gd name="connsiteX25" fmla="*/ 1530350 w 4470400"/>
                  <a:gd name="connsiteY25" fmla="*/ 1251122 h 1482087"/>
                  <a:gd name="connsiteX26" fmla="*/ 1339850 w 4470400"/>
                  <a:gd name="connsiteY26" fmla="*/ 1213022 h 1482087"/>
                  <a:gd name="connsiteX27" fmla="*/ 1130300 w 4470400"/>
                  <a:gd name="connsiteY27" fmla="*/ 1155872 h 1482087"/>
                  <a:gd name="connsiteX28" fmla="*/ 952500 w 4470400"/>
                  <a:gd name="connsiteY28" fmla="*/ 1035222 h 1482087"/>
                  <a:gd name="connsiteX29" fmla="*/ 857250 w 4470400"/>
                  <a:gd name="connsiteY29" fmla="*/ 971722 h 1482087"/>
                  <a:gd name="connsiteX30" fmla="*/ 673100 w 4470400"/>
                  <a:gd name="connsiteY30" fmla="*/ 997122 h 1482087"/>
                  <a:gd name="connsiteX31" fmla="*/ 425450 w 4470400"/>
                  <a:gd name="connsiteY31" fmla="*/ 914572 h 1482087"/>
                  <a:gd name="connsiteX32" fmla="*/ 342900 w 4470400"/>
                  <a:gd name="connsiteY32" fmla="*/ 876472 h 1482087"/>
                  <a:gd name="connsiteX33" fmla="*/ 0 w 4470400"/>
                  <a:gd name="connsiteY33" fmla="*/ 705022 h 1482087"/>
                  <a:gd name="connsiteX34" fmla="*/ 133350 w 4470400"/>
                  <a:gd name="connsiteY34" fmla="*/ 622472 h 1482087"/>
                  <a:gd name="connsiteX35" fmla="*/ 400050 w 4470400"/>
                  <a:gd name="connsiteY35" fmla="*/ 705022 h 14820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470400" h="1482087">
                    <a:moveTo>
                      <a:pt x="678348" y="0"/>
                    </a:moveTo>
                    <a:lnTo>
                      <a:pt x="1058807" y="0"/>
                    </a:lnTo>
                    <a:lnTo>
                      <a:pt x="1187450" y="50972"/>
                    </a:lnTo>
                    <a:lnTo>
                      <a:pt x="1651000" y="184322"/>
                    </a:lnTo>
                    <a:lnTo>
                      <a:pt x="2228850" y="393872"/>
                    </a:lnTo>
                    <a:lnTo>
                      <a:pt x="2540000" y="400222"/>
                    </a:lnTo>
                    <a:cubicBezTo>
                      <a:pt x="2598972" y="378108"/>
                      <a:pt x="2586414" y="398717"/>
                      <a:pt x="2597150" y="355772"/>
                    </a:cubicBezTo>
                    <a:lnTo>
                      <a:pt x="2787650" y="120822"/>
                    </a:lnTo>
                    <a:lnTo>
                      <a:pt x="2851150" y="95422"/>
                    </a:lnTo>
                    <a:lnTo>
                      <a:pt x="3244850" y="95422"/>
                    </a:lnTo>
                    <a:lnTo>
                      <a:pt x="3448050" y="95422"/>
                    </a:lnTo>
                    <a:lnTo>
                      <a:pt x="3816350" y="171622"/>
                    </a:lnTo>
                    <a:lnTo>
                      <a:pt x="3835400" y="222422"/>
                    </a:lnTo>
                    <a:lnTo>
                      <a:pt x="3562350" y="470072"/>
                    </a:lnTo>
                    <a:lnTo>
                      <a:pt x="3816350" y="470072"/>
                    </a:lnTo>
                    <a:cubicBezTo>
                      <a:pt x="3890284" y="490236"/>
                      <a:pt x="3862066" y="489122"/>
                      <a:pt x="3898900" y="489122"/>
                    </a:cubicBezTo>
                    <a:lnTo>
                      <a:pt x="4343400" y="558972"/>
                    </a:lnTo>
                    <a:lnTo>
                      <a:pt x="4470400" y="602765"/>
                    </a:lnTo>
                    <a:lnTo>
                      <a:pt x="4470400" y="1437226"/>
                    </a:lnTo>
                    <a:lnTo>
                      <a:pt x="4353761" y="1482087"/>
                    </a:lnTo>
                    <a:lnTo>
                      <a:pt x="3015342" y="1482087"/>
                    </a:lnTo>
                    <a:lnTo>
                      <a:pt x="2762250" y="1467022"/>
                    </a:lnTo>
                    <a:lnTo>
                      <a:pt x="2696968" y="1482087"/>
                    </a:lnTo>
                    <a:lnTo>
                      <a:pt x="2033571" y="1482087"/>
                    </a:lnTo>
                    <a:lnTo>
                      <a:pt x="1720850" y="1447972"/>
                    </a:lnTo>
                    <a:lnTo>
                      <a:pt x="1530350" y="1251122"/>
                    </a:lnTo>
                    <a:lnTo>
                      <a:pt x="1339850" y="1213022"/>
                    </a:lnTo>
                    <a:lnTo>
                      <a:pt x="1130300" y="1155872"/>
                    </a:lnTo>
                    <a:lnTo>
                      <a:pt x="952500" y="1035222"/>
                    </a:lnTo>
                    <a:lnTo>
                      <a:pt x="857250" y="971722"/>
                    </a:lnTo>
                    <a:lnTo>
                      <a:pt x="673100" y="997122"/>
                    </a:lnTo>
                    <a:lnTo>
                      <a:pt x="425450" y="914572"/>
                    </a:lnTo>
                    <a:cubicBezTo>
                      <a:pt x="360671" y="878584"/>
                      <a:pt x="389442" y="888107"/>
                      <a:pt x="342900" y="876472"/>
                    </a:cubicBezTo>
                    <a:lnTo>
                      <a:pt x="0" y="705022"/>
                    </a:lnTo>
                    <a:lnTo>
                      <a:pt x="133350" y="622472"/>
                    </a:lnTo>
                    <a:lnTo>
                      <a:pt x="400050" y="705022"/>
                    </a:lnTo>
                    <a:close/>
                  </a:path>
                </a:pathLst>
              </a:custGeom>
            </p:spPr>
          </p:pic>
          <p:sp>
            <p:nvSpPr>
              <p:cNvPr id="124" name="Arrow: Bent-Up 123">
                <a:extLst>
                  <a:ext uri="{FF2B5EF4-FFF2-40B4-BE49-F238E27FC236}">
                    <a16:creationId xmlns:a16="http://schemas.microsoft.com/office/drawing/2014/main" id="{16327EBA-9729-47AF-BBD2-AC3A0A21EB07}"/>
                  </a:ext>
                </a:extLst>
              </p:cNvPr>
              <p:cNvSpPr/>
              <p:nvPr/>
            </p:nvSpPr>
            <p:spPr>
              <a:xfrm rot="6621597">
                <a:off x="857689" y="3378998"/>
                <a:ext cx="162000" cy="288000"/>
              </a:xfrm>
              <a:prstGeom prst="bentUpArrow">
                <a:avLst>
                  <a:gd name="adj1" fmla="val 34321"/>
                  <a:gd name="adj2" fmla="val 45194"/>
                  <a:gd name="adj3" fmla="val 50000"/>
                </a:avLst>
              </a:prstGeom>
              <a:gradFill flip="none" rotWithShape="1">
                <a:gsLst>
                  <a:gs pos="25000">
                    <a:srgbClr val="FFF300"/>
                  </a:gs>
                  <a:gs pos="50000">
                    <a:srgbClr val="A4FF00"/>
                  </a:gs>
                  <a:gs pos="75000">
                    <a:srgbClr val="36FF00"/>
                  </a:gs>
                  <a:gs pos="100000">
                    <a:srgbClr val="006DFF"/>
                  </a:gs>
                  <a:gs pos="0">
                    <a:schemeClr val="accent2">
                      <a:lumMod val="60000"/>
                      <a:lumOff val="40000"/>
                    </a:schemeClr>
                  </a:gs>
                </a:gsLst>
                <a:lin ang="16200000" scaled="0"/>
                <a:tileRect/>
              </a:gradFill>
              <a:ln w="9525" cap="rnd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7432" tIns="27432" rIns="27432" bIns="27432" rtlCol="0" anchor="ctr"/>
              <a:lstStyle/>
              <a:p>
                <a:pPr algn="ctr"/>
                <a:endParaRPr lang="en-US" sz="7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6" name="Arrow: Bent-Up 125">
                <a:extLst>
                  <a:ext uri="{FF2B5EF4-FFF2-40B4-BE49-F238E27FC236}">
                    <a16:creationId xmlns:a16="http://schemas.microsoft.com/office/drawing/2014/main" id="{882F161C-B424-4E76-B338-EB5F6D4B87AE}"/>
                  </a:ext>
                </a:extLst>
              </p:cNvPr>
              <p:cNvSpPr/>
              <p:nvPr/>
            </p:nvSpPr>
            <p:spPr>
              <a:xfrm rot="15155649">
                <a:off x="1548353" y="3998352"/>
                <a:ext cx="162000" cy="216000"/>
              </a:xfrm>
              <a:prstGeom prst="bentUpArrow">
                <a:avLst>
                  <a:gd name="adj1" fmla="val 38068"/>
                  <a:gd name="adj2" fmla="val 45194"/>
                  <a:gd name="adj3" fmla="val 50000"/>
                </a:avLst>
              </a:prstGeom>
              <a:gradFill flip="none" rotWithShape="1">
                <a:gsLst>
                  <a:gs pos="25000">
                    <a:srgbClr val="FFF300"/>
                  </a:gs>
                  <a:gs pos="50000">
                    <a:srgbClr val="A4FF00"/>
                  </a:gs>
                  <a:gs pos="75000">
                    <a:srgbClr val="36FF00"/>
                  </a:gs>
                  <a:gs pos="100000">
                    <a:srgbClr val="006DFF"/>
                  </a:gs>
                  <a:gs pos="0">
                    <a:schemeClr val="accent2">
                      <a:lumMod val="60000"/>
                      <a:lumOff val="40000"/>
                    </a:schemeClr>
                  </a:gs>
                </a:gsLst>
                <a:lin ang="16200000" scaled="0"/>
                <a:tileRect/>
              </a:gradFill>
              <a:ln w="9525" cap="rnd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7432" tIns="27432" rIns="27432" bIns="27432" rtlCol="0" anchor="ctr"/>
              <a:lstStyle/>
              <a:p>
                <a:pPr algn="ctr"/>
                <a:endParaRPr lang="en-US" sz="7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9" name="Arrow: Bent-Up 128">
                <a:extLst>
                  <a:ext uri="{FF2B5EF4-FFF2-40B4-BE49-F238E27FC236}">
                    <a16:creationId xmlns:a16="http://schemas.microsoft.com/office/drawing/2014/main" id="{8DA02582-3ADA-441E-BA9C-BA616B1F51EF}"/>
                  </a:ext>
                </a:extLst>
              </p:cNvPr>
              <p:cNvSpPr/>
              <p:nvPr/>
            </p:nvSpPr>
            <p:spPr>
              <a:xfrm rot="1230773">
                <a:off x="1939538" y="4581230"/>
                <a:ext cx="162000" cy="288000"/>
              </a:xfrm>
              <a:prstGeom prst="bentUpArrow">
                <a:avLst>
                  <a:gd name="adj1" fmla="val 34321"/>
                  <a:gd name="adj2" fmla="val 45194"/>
                  <a:gd name="adj3" fmla="val 50000"/>
                </a:avLst>
              </a:prstGeom>
              <a:gradFill flip="none" rotWithShape="1">
                <a:gsLst>
                  <a:gs pos="25000">
                    <a:srgbClr val="FFF300"/>
                  </a:gs>
                  <a:gs pos="50000">
                    <a:srgbClr val="A4FF00"/>
                  </a:gs>
                  <a:gs pos="75000">
                    <a:srgbClr val="36FF00"/>
                  </a:gs>
                  <a:gs pos="100000">
                    <a:srgbClr val="006DFF"/>
                  </a:gs>
                  <a:gs pos="0">
                    <a:schemeClr val="accent2">
                      <a:lumMod val="60000"/>
                      <a:lumOff val="40000"/>
                    </a:schemeClr>
                  </a:gs>
                </a:gsLst>
                <a:lin ang="16200000" scaled="0"/>
                <a:tileRect/>
              </a:gradFill>
              <a:ln w="9525" cap="rnd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7432" tIns="27432" rIns="27432" bIns="27432" rtlCol="0" anchor="ctr"/>
              <a:lstStyle/>
              <a:p>
                <a:pPr algn="ctr"/>
                <a:endParaRPr lang="en-US" sz="700" b="1">
                  <a:solidFill>
                    <a:schemeClr val="tx1"/>
                  </a:solidFill>
                </a:endParaRPr>
              </a:p>
            </p:txBody>
          </p:sp>
          <p:sp>
            <p:nvSpPr>
              <p:cNvPr id="131" name="Rectangle: Rounded Corners 130">
                <a:extLst>
                  <a:ext uri="{FF2B5EF4-FFF2-40B4-BE49-F238E27FC236}">
                    <a16:creationId xmlns:a16="http://schemas.microsoft.com/office/drawing/2014/main" id="{0BEC7663-317F-43B1-A316-68387A073813}"/>
                  </a:ext>
                </a:extLst>
              </p:cNvPr>
              <p:cNvSpPr/>
              <p:nvPr/>
            </p:nvSpPr>
            <p:spPr>
              <a:xfrm rot="1202329">
                <a:off x="1303869" y="4237961"/>
                <a:ext cx="360000" cy="136800"/>
              </a:xfrm>
              <a:prstGeom prst="roundRect">
                <a:avLst/>
              </a:prstGeom>
              <a:solidFill>
                <a:schemeClr val="bg1">
                  <a:alpha val="65000"/>
                </a:schemeClr>
              </a:solidFill>
              <a:ln w="6350" cap="rnd">
                <a:solidFill>
                  <a:srgbClr val="FF0000"/>
                </a:solidFill>
                <a:prstDash val="lg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200" tIns="7200" rIns="7200" bIns="7200" rtlCol="0" anchor="ctr"/>
              <a:lstStyle/>
              <a:p>
                <a:pPr algn="ctr"/>
                <a:r>
                  <a:rPr lang="fr-CH" sz="900" b="1" dirty="0">
                    <a:solidFill>
                      <a:schemeClr val="tx1"/>
                    </a:solidFill>
                  </a:rPr>
                  <a:t>0.5 W</a:t>
                </a:r>
                <a:endParaRPr lang="en-US" sz="9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2" name="Rectangle: Rounded Corners 131">
                <a:extLst>
                  <a:ext uri="{FF2B5EF4-FFF2-40B4-BE49-F238E27FC236}">
                    <a16:creationId xmlns:a16="http://schemas.microsoft.com/office/drawing/2014/main" id="{39A92B10-1A9E-4DE5-AB8A-F2E2A03C833A}"/>
                  </a:ext>
                </a:extLst>
              </p:cNvPr>
              <p:cNvSpPr/>
              <p:nvPr/>
            </p:nvSpPr>
            <p:spPr>
              <a:xfrm rot="1202329">
                <a:off x="911707" y="3336658"/>
                <a:ext cx="360000" cy="136800"/>
              </a:xfrm>
              <a:prstGeom prst="roundRect">
                <a:avLst/>
              </a:prstGeom>
              <a:solidFill>
                <a:schemeClr val="bg1">
                  <a:alpha val="60000"/>
                </a:schemeClr>
              </a:solidFill>
              <a:ln w="6350" cap="rnd">
                <a:solidFill>
                  <a:srgbClr val="FF0000"/>
                </a:solidFill>
                <a:prstDash val="lg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200" tIns="7200" rIns="7200" bIns="7200" rtlCol="0" anchor="ctr"/>
              <a:lstStyle/>
              <a:p>
                <a:pPr algn="ctr"/>
                <a:r>
                  <a:rPr lang="fr-CH" sz="900" b="1" dirty="0">
                    <a:solidFill>
                      <a:schemeClr val="tx1"/>
                    </a:solidFill>
                  </a:rPr>
                  <a:t>6.9 W</a:t>
                </a:r>
                <a:endParaRPr lang="en-US" sz="9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3" name="Rectangle: Rounded Corners 132">
                <a:extLst>
                  <a:ext uri="{FF2B5EF4-FFF2-40B4-BE49-F238E27FC236}">
                    <a16:creationId xmlns:a16="http://schemas.microsoft.com/office/drawing/2014/main" id="{284D9AF3-17C6-4996-89D8-AA9A40EF7A3D}"/>
                  </a:ext>
                </a:extLst>
              </p:cNvPr>
              <p:cNvSpPr/>
              <p:nvPr/>
            </p:nvSpPr>
            <p:spPr>
              <a:xfrm rot="1202329">
                <a:off x="1776376" y="4848286"/>
                <a:ext cx="360000" cy="136800"/>
              </a:xfrm>
              <a:prstGeom prst="roundRect">
                <a:avLst/>
              </a:prstGeom>
              <a:solidFill>
                <a:schemeClr val="bg1">
                  <a:alpha val="60000"/>
                </a:schemeClr>
              </a:solidFill>
              <a:ln w="6350" cap="rnd">
                <a:solidFill>
                  <a:srgbClr val="FF0000"/>
                </a:solidFill>
                <a:prstDash val="lg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200" tIns="7200" rIns="7200" bIns="7200" rtlCol="0" anchor="ctr"/>
              <a:lstStyle/>
              <a:p>
                <a:pPr algn="ctr"/>
                <a:r>
                  <a:rPr lang="fr-CH" sz="900" b="1" dirty="0">
                    <a:solidFill>
                      <a:schemeClr val="tx1"/>
                    </a:solidFill>
                  </a:rPr>
                  <a:t>3.9 W</a:t>
                </a:r>
                <a:endParaRPr lang="en-US" sz="9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13" name="Rectangle: Rounded Corners 212">
              <a:extLst>
                <a:ext uri="{FF2B5EF4-FFF2-40B4-BE49-F238E27FC236}">
                  <a16:creationId xmlns:a16="http://schemas.microsoft.com/office/drawing/2014/main" id="{16D4E7FC-FDC3-4E14-A473-6281B93055E3}"/>
                </a:ext>
              </a:extLst>
            </p:cNvPr>
            <p:cNvSpPr/>
            <p:nvPr/>
          </p:nvSpPr>
          <p:spPr>
            <a:xfrm>
              <a:off x="2181730" y="3756084"/>
              <a:ext cx="545789" cy="136800"/>
            </a:xfrm>
            <a:prstGeom prst="roundRect">
              <a:avLst/>
            </a:prstGeom>
            <a:solidFill>
              <a:schemeClr val="bg1">
                <a:alpha val="60000"/>
              </a:schemeClr>
            </a:solidFill>
            <a:ln w="6350" cap="rnd">
              <a:solidFill>
                <a:srgbClr val="FF0000"/>
              </a:solidFill>
              <a:prstDash val="lg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200" tIns="7200" rIns="7200" bIns="7200" rtlCol="0" anchor="ctr"/>
            <a:lstStyle/>
            <a:p>
              <a:pPr algn="ctr"/>
              <a:r>
                <a:rPr lang="en-GB" sz="900" b="1" dirty="0">
                  <a:solidFill>
                    <a:schemeClr val="tx1"/>
                  </a:solidFill>
                </a:rPr>
                <a:t>1.2 W/m</a:t>
              </a:r>
              <a:r>
                <a:rPr lang="en-GB" sz="900" b="1" baseline="30000" dirty="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219" name="Lightning Bolt 218">
              <a:extLst>
                <a:ext uri="{FF2B5EF4-FFF2-40B4-BE49-F238E27FC236}">
                  <a16:creationId xmlns:a16="http://schemas.microsoft.com/office/drawing/2014/main" id="{0D99C007-CA36-4822-8D65-1F697766222B}"/>
                </a:ext>
              </a:extLst>
            </p:cNvPr>
            <p:cNvSpPr/>
            <p:nvPr/>
          </p:nvSpPr>
          <p:spPr>
            <a:xfrm rot="645588">
              <a:off x="1945298" y="3759894"/>
              <a:ext cx="242794" cy="264442"/>
            </a:xfrm>
            <a:prstGeom prst="lightningBolt">
              <a:avLst/>
            </a:prstGeom>
            <a:gradFill>
              <a:gsLst>
                <a:gs pos="0">
                  <a:schemeClr val="bg2">
                    <a:lumMod val="60000"/>
                    <a:lumOff val="40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</a:gra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/>
            </a:p>
          </p:txBody>
        </p:sp>
      </p:grpSp>
      <p:grpSp>
        <p:nvGrpSpPr>
          <p:cNvPr id="232" name="Group 231">
            <a:extLst>
              <a:ext uri="{FF2B5EF4-FFF2-40B4-BE49-F238E27FC236}">
                <a16:creationId xmlns:a16="http://schemas.microsoft.com/office/drawing/2014/main" id="{A797D1A3-505C-4418-AB1F-76F9656938F3}"/>
              </a:ext>
            </a:extLst>
          </p:cNvPr>
          <p:cNvGrpSpPr/>
          <p:nvPr/>
        </p:nvGrpSpPr>
        <p:grpSpPr>
          <a:xfrm>
            <a:off x="4811721" y="3169919"/>
            <a:ext cx="3792729" cy="1850105"/>
            <a:chOff x="4816767" y="3219822"/>
            <a:chExt cx="3792729" cy="1850105"/>
          </a:xfrm>
        </p:grpSpPr>
        <p:grpSp>
          <p:nvGrpSpPr>
            <p:cNvPr id="203" name="Group 202">
              <a:extLst>
                <a:ext uri="{FF2B5EF4-FFF2-40B4-BE49-F238E27FC236}">
                  <a16:creationId xmlns:a16="http://schemas.microsoft.com/office/drawing/2014/main" id="{BC9D8EC3-AFD2-4A72-BF21-F8254A834F7D}"/>
                </a:ext>
              </a:extLst>
            </p:cNvPr>
            <p:cNvGrpSpPr/>
            <p:nvPr/>
          </p:nvGrpSpPr>
          <p:grpSpPr>
            <a:xfrm>
              <a:off x="4816767" y="3219822"/>
              <a:ext cx="3792729" cy="1850105"/>
              <a:chOff x="4816767" y="3169917"/>
              <a:chExt cx="3792729" cy="1850105"/>
            </a:xfrm>
          </p:grpSpPr>
          <p:pic>
            <p:nvPicPr>
              <p:cNvPr id="138" name="Picture 137">
                <a:extLst>
                  <a:ext uri="{FF2B5EF4-FFF2-40B4-BE49-F238E27FC236}">
                    <a16:creationId xmlns:a16="http://schemas.microsoft.com/office/drawing/2014/main" id="{91B8250A-0420-49BE-AB2E-04AF132DFBD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rcRect l="9482" t="7441" r="9277" b="5616"/>
              <a:stretch>
                <a:fillRect/>
              </a:stretch>
            </p:blipFill>
            <p:spPr>
              <a:xfrm>
                <a:off x="4883727" y="3169917"/>
                <a:ext cx="3725769" cy="1850105"/>
              </a:xfrm>
              <a:custGeom>
                <a:avLst/>
                <a:gdLst>
                  <a:gd name="connsiteX0" fmla="*/ 2037277 w 3725769"/>
                  <a:gd name="connsiteY0" fmla="*/ 0 h 1850105"/>
                  <a:gd name="connsiteX1" fmla="*/ 2116032 w 3725769"/>
                  <a:gd name="connsiteY1" fmla="*/ 38417 h 1850105"/>
                  <a:gd name="connsiteX2" fmla="*/ 2134965 w 3725769"/>
                  <a:gd name="connsiteY2" fmla="*/ 776769 h 1850105"/>
                  <a:gd name="connsiteX3" fmla="*/ 2736862 w 3725769"/>
                  <a:gd name="connsiteY3" fmla="*/ 769198 h 1850105"/>
                  <a:gd name="connsiteX4" fmla="*/ 3496588 w 3725769"/>
                  <a:gd name="connsiteY4" fmla="*/ 799587 h 1850105"/>
                  <a:gd name="connsiteX5" fmla="*/ 3619271 w 3725769"/>
                  <a:gd name="connsiteY5" fmla="*/ 816706 h 1850105"/>
                  <a:gd name="connsiteX6" fmla="*/ 3659208 w 3725769"/>
                  <a:gd name="connsiteY6" fmla="*/ 903235 h 1850105"/>
                  <a:gd name="connsiteX7" fmla="*/ 3685833 w 3725769"/>
                  <a:gd name="connsiteY7" fmla="*/ 1043013 h 1850105"/>
                  <a:gd name="connsiteX8" fmla="*/ 3719113 w 3725769"/>
                  <a:gd name="connsiteY8" fmla="*/ 1169478 h 1850105"/>
                  <a:gd name="connsiteX9" fmla="*/ 3725769 w 3725769"/>
                  <a:gd name="connsiteY9" fmla="*/ 1375817 h 1850105"/>
                  <a:gd name="connsiteX10" fmla="*/ 3699144 w 3725769"/>
                  <a:gd name="connsiteY10" fmla="*/ 1568844 h 1850105"/>
                  <a:gd name="connsiteX11" fmla="*/ 3704328 w 3725769"/>
                  <a:gd name="connsiteY11" fmla="*/ 1688086 h 1850105"/>
                  <a:gd name="connsiteX12" fmla="*/ 3699164 w 3725769"/>
                  <a:gd name="connsiteY12" fmla="*/ 1711560 h 1850105"/>
                  <a:gd name="connsiteX13" fmla="*/ 3673637 w 3725769"/>
                  <a:gd name="connsiteY13" fmla="*/ 1734251 h 1850105"/>
                  <a:gd name="connsiteX14" fmla="*/ 3438347 w 3725769"/>
                  <a:gd name="connsiteY14" fmla="*/ 1824362 h 1850105"/>
                  <a:gd name="connsiteX15" fmla="*/ 1655618 w 3725769"/>
                  <a:gd name="connsiteY15" fmla="*/ 1850105 h 1850105"/>
                  <a:gd name="connsiteX16" fmla="*/ 1263657 w 3725769"/>
                  <a:gd name="connsiteY16" fmla="*/ 1842756 h 1850105"/>
                  <a:gd name="connsiteX17" fmla="*/ 0 w 3725769"/>
                  <a:gd name="connsiteY17" fmla="*/ 1780609 h 1850105"/>
                  <a:gd name="connsiteX18" fmla="*/ 0 w 3725769"/>
                  <a:gd name="connsiteY18" fmla="*/ 1238897 h 1850105"/>
                  <a:gd name="connsiteX19" fmla="*/ 151450 w 3725769"/>
                  <a:gd name="connsiteY19" fmla="*/ 1236039 h 1850105"/>
                  <a:gd name="connsiteX20" fmla="*/ 231324 w 3725769"/>
                  <a:gd name="connsiteY20" fmla="*/ 1136198 h 1850105"/>
                  <a:gd name="connsiteX21" fmla="*/ 239923 w 3725769"/>
                  <a:gd name="connsiteY21" fmla="*/ 908332 h 1850105"/>
                  <a:gd name="connsiteX22" fmla="*/ 290946 w 3725769"/>
                  <a:gd name="connsiteY22" fmla="*/ 831796 h 1850105"/>
                  <a:gd name="connsiteX23" fmla="*/ 431000 w 3725769"/>
                  <a:gd name="connsiteY23" fmla="*/ 781139 h 1850105"/>
                  <a:gd name="connsiteX24" fmla="*/ 1329578 w 3725769"/>
                  <a:gd name="connsiteY24" fmla="*/ 770113 h 1850105"/>
                  <a:gd name="connsiteX25" fmla="*/ 1335081 w 3725769"/>
                  <a:gd name="connsiteY25" fmla="*/ 148259 h 1850105"/>
                  <a:gd name="connsiteX26" fmla="*/ 1395199 w 3725769"/>
                  <a:gd name="connsiteY26" fmla="*/ 16463 h 1850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725769" h="1850105">
                    <a:moveTo>
                      <a:pt x="2037277" y="0"/>
                    </a:moveTo>
                    <a:lnTo>
                      <a:pt x="2116032" y="38417"/>
                    </a:lnTo>
                    <a:lnTo>
                      <a:pt x="2134965" y="776769"/>
                    </a:lnTo>
                    <a:lnTo>
                      <a:pt x="2736862" y="769198"/>
                    </a:lnTo>
                    <a:lnTo>
                      <a:pt x="3496588" y="799587"/>
                    </a:lnTo>
                    <a:lnTo>
                      <a:pt x="3619271" y="816706"/>
                    </a:lnTo>
                    <a:lnTo>
                      <a:pt x="3659208" y="903235"/>
                    </a:lnTo>
                    <a:lnTo>
                      <a:pt x="3685833" y="1043013"/>
                    </a:lnTo>
                    <a:lnTo>
                      <a:pt x="3719113" y="1169478"/>
                    </a:lnTo>
                    <a:lnTo>
                      <a:pt x="3725769" y="1375817"/>
                    </a:lnTo>
                    <a:lnTo>
                      <a:pt x="3699144" y="1568844"/>
                    </a:lnTo>
                    <a:lnTo>
                      <a:pt x="3704328" y="1688086"/>
                    </a:lnTo>
                    <a:lnTo>
                      <a:pt x="3699164" y="1711560"/>
                    </a:lnTo>
                    <a:lnTo>
                      <a:pt x="3673637" y="1734251"/>
                    </a:lnTo>
                    <a:lnTo>
                      <a:pt x="3438347" y="1824362"/>
                    </a:lnTo>
                    <a:lnTo>
                      <a:pt x="1655618" y="1850105"/>
                    </a:lnTo>
                    <a:lnTo>
                      <a:pt x="1263657" y="1842756"/>
                    </a:lnTo>
                    <a:lnTo>
                      <a:pt x="0" y="1780609"/>
                    </a:lnTo>
                    <a:lnTo>
                      <a:pt x="0" y="1238897"/>
                    </a:lnTo>
                    <a:lnTo>
                      <a:pt x="151450" y="1236039"/>
                    </a:lnTo>
                    <a:lnTo>
                      <a:pt x="231324" y="1136198"/>
                    </a:lnTo>
                    <a:lnTo>
                      <a:pt x="239923" y="908332"/>
                    </a:lnTo>
                    <a:lnTo>
                      <a:pt x="290946" y="831796"/>
                    </a:lnTo>
                    <a:lnTo>
                      <a:pt x="431000" y="781139"/>
                    </a:lnTo>
                    <a:lnTo>
                      <a:pt x="1329578" y="770113"/>
                    </a:lnTo>
                    <a:lnTo>
                      <a:pt x="1335081" y="148259"/>
                    </a:lnTo>
                    <a:lnTo>
                      <a:pt x="1395199" y="16463"/>
                    </a:lnTo>
                    <a:close/>
                  </a:path>
                </a:pathLst>
              </a:custGeom>
            </p:spPr>
          </p:pic>
          <p:sp>
            <p:nvSpPr>
              <p:cNvPr id="123" name="Arrow: Bent-Up 122">
                <a:extLst>
                  <a:ext uri="{FF2B5EF4-FFF2-40B4-BE49-F238E27FC236}">
                    <a16:creationId xmlns:a16="http://schemas.microsoft.com/office/drawing/2014/main" id="{940134D3-B56D-4FE8-A7ED-1D76C4717F35}"/>
                  </a:ext>
                </a:extLst>
              </p:cNvPr>
              <p:cNvSpPr/>
              <p:nvPr/>
            </p:nvSpPr>
            <p:spPr>
              <a:xfrm>
                <a:off x="6269284" y="3649459"/>
                <a:ext cx="162000" cy="288000"/>
              </a:xfrm>
              <a:prstGeom prst="bentUpArrow">
                <a:avLst>
                  <a:gd name="adj1" fmla="val 34321"/>
                  <a:gd name="adj2" fmla="val 45194"/>
                  <a:gd name="adj3" fmla="val 50000"/>
                </a:avLst>
              </a:prstGeom>
              <a:gradFill flip="none" rotWithShape="1">
                <a:gsLst>
                  <a:gs pos="25000">
                    <a:srgbClr val="FFF300"/>
                  </a:gs>
                  <a:gs pos="50000">
                    <a:srgbClr val="A4FF00"/>
                  </a:gs>
                  <a:gs pos="75000">
                    <a:srgbClr val="36FF00"/>
                  </a:gs>
                  <a:gs pos="100000">
                    <a:srgbClr val="006DFF"/>
                  </a:gs>
                  <a:gs pos="0">
                    <a:schemeClr val="accent2">
                      <a:lumMod val="60000"/>
                      <a:lumOff val="40000"/>
                    </a:schemeClr>
                  </a:gs>
                </a:gsLst>
                <a:lin ang="16200000" scaled="0"/>
                <a:tileRect/>
              </a:gradFill>
              <a:ln w="9525" cap="rnd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7432" tIns="27432" rIns="27432" bIns="27432" rtlCol="0" anchor="ctr"/>
              <a:lstStyle/>
              <a:p>
                <a:pPr algn="ctr"/>
                <a:endParaRPr lang="en-US" sz="700" b="1">
                  <a:solidFill>
                    <a:schemeClr val="tx1"/>
                  </a:solidFill>
                </a:endParaRPr>
              </a:p>
            </p:txBody>
          </p:sp>
          <p:sp>
            <p:nvSpPr>
              <p:cNvPr id="141" name="Rectangle: Rounded Corners 140">
                <a:extLst>
                  <a:ext uri="{FF2B5EF4-FFF2-40B4-BE49-F238E27FC236}">
                    <a16:creationId xmlns:a16="http://schemas.microsoft.com/office/drawing/2014/main" id="{9BF7DD11-9678-4E41-965C-B2A0E6B5D996}"/>
                  </a:ext>
                </a:extLst>
              </p:cNvPr>
              <p:cNvSpPr/>
              <p:nvPr/>
            </p:nvSpPr>
            <p:spPr>
              <a:xfrm rot="16200000">
                <a:off x="5986040" y="3749895"/>
                <a:ext cx="360000" cy="136800"/>
              </a:xfrm>
              <a:prstGeom prst="roundRect">
                <a:avLst/>
              </a:prstGeom>
              <a:solidFill>
                <a:schemeClr val="bg1">
                  <a:alpha val="60000"/>
                </a:schemeClr>
              </a:solidFill>
              <a:ln w="6350" cap="rnd">
                <a:solidFill>
                  <a:srgbClr val="FF0000"/>
                </a:solidFill>
                <a:prstDash val="lg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200" tIns="7200" rIns="7200" bIns="7200" rtlCol="0" anchor="ctr"/>
              <a:lstStyle/>
              <a:p>
                <a:pPr algn="ctr"/>
                <a:r>
                  <a:rPr lang="fr-CH" sz="900" b="1" dirty="0">
                    <a:solidFill>
                      <a:schemeClr val="tx1"/>
                    </a:solidFill>
                  </a:rPr>
                  <a:t>6.2 W</a:t>
                </a:r>
                <a:endParaRPr lang="en-US" sz="9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21" name="Arrow: Bent-Up 220">
                <a:extLst>
                  <a:ext uri="{FF2B5EF4-FFF2-40B4-BE49-F238E27FC236}">
                    <a16:creationId xmlns:a16="http://schemas.microsoft.com/office/drawing/2014/main" id="{50DD7139-8A3F-4B7D-9FE7-1B72BBEA50AC}"/>
                  </a:ext>
                </a:extLst>
              </p:cNvPr>
              <p:cNvSpPr/>
              <p:nvPr/>
            </p:nvSpPr>
            <p:spPr>
              <a:xfrm rot="10800000">
                <a:off x="6559399" y="3281320"/>
                <a:ext cx="162000" cy="216000"/>
              </a:xfrm>
              <a:prstGeom prst="bentUpArrow">
                <a:avLst>
                  <a:gd name="adj1" fmla="val 34321"/>
                  <a:gd name="adj2" fmla="val 45194"/>
                  <a:gd name="adj3" fmla="val 50000"/>
                </a:avLst>
              </a:prstGeom>
              <a:gradFill flip="none" rotWithShape="1">
                <a:gsLst>
                  <a:gs pos="25000">
                    <a:srgbClr val="FFF300"/>
                  </a:gs>
                  <a:gs pos="50000">
                    <a:srgbClr val="A4FF00"/>
                  </a:gs>
                  <a:gs pos="75000">
                    <a:srgbClr val="36FF00"/>
                  </a:gs>
                  <a:gs pos="100000">
                    <a:srgbClr val="006DFF"/>
                  </a:gs>
                  <a:gs pos="0">
                    <a:schemeClr val="accent2">
                      <a:lumMod val="60000"/>
                      <a:lumOff val="40000"/>
                    </a:schemeClr>
                  </a:gs>
                </a:gsLst>
                <a:lin ang="16200000" scaled="0"/>
                <a:tileRect/>
              </a:gradFill>
              <a:ln w="9525" cap="rnd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7432" tIns="27432" rIns="27432" bIns="27432" rtlCol="0" anchor="ctr"/>
              <a:lstStyle/>
              <a:p>
                <a:pPr algn="ctr"/>
                <a:endParaRPr lang="en-US" sz="700" b="1">
                  <a:solidFill>
                    <a:schemeClr val="tx1"/>
                  </a:solidFill>
                </a:endParaRPr>
              </a:p>
            </p:txBody>
          </p:sp>
          <p:sp>
            <p:nvSpPr>
              <p:cNvPr id="222" name="Rectangle: Rounded Corners 221">
                <a:extLst>
                  <a:ext uri="{FF2B5EF4-FFF2-40B4-BE49-F238E27FC236}">
                    <a16:creationId xmlns:a16="http://schemas.microsoft.com/office/drawing/2014/main" id="{8F2C0F58-8DA5-4F3C-A9CC-60F206EF9525}"/>
                  </a:ext>
                </a:extLst>
              </p:cNvPr>
              <p:cNvSpPr/>
              <p:nvPr/>
            </p:nvSpPr>
            <p:spPr>
              <a:xfrm>
                <a:off x="6741021" y="3204276"/>
                <a:ext cx="360000" cy="136800"/>
              </a:xfrm>
              <a:prstGeom prst="roundRect">
                <a:avLst/>
              </a:prstGeom>
              <a:solidFill>
                <a:schemeClr val="bg1">
                  <a:alpha val="60000"/>
                </a:schemeClr>
              </a:solidFill>
              <a:ln w="6350" cap="rnd">
                <a:solidFill>
                  <a:srgbClr val="FF0000"/>
                </a:solidFill>
                <a:prstDash val="lg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200" tIns="7200" rIns="7200" bIns="7200" rtlCol="0" anchor="ctr"/>
              <a:lstStyle/>
              <a:p>
                <a:pPr algn="ctr"/>
                <a:r>
                  <a:rPr lang="fr-CH" sz="900" b="1" dirty="0">
                    <a:solidFill>
                      <a:schemeClr val="tx1"/>
                    </a:solidFill>
                  </a:rPr>
                  <a:t>0.5 W</a:t>
                </a:r>
                <a:endParaRPr lang="en-US" sz="9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23" name="Arrow: Bent-Up 222">
                <a:extLst>
                  <a:ext uri="{FF2B5EF4-FFF2-40B4-BE49-F238E27FC236}">
                    <a16:creationId xmlns:a16="http://schemas.microsoft.com/office/drawing/2014/main" id="{7670CD2E-7B4B-479D-9474-A1B7F9562B7D}"/>
                  </a:ext>
                </a:extLst>
              </p:cNvPr>
              <p:cNvSpPr/>
              <p:nvPr/>
            </p:nvSpPr>
            <p:spPr>
              <a:xfrm flipH="1" flipV="1">
                <a:off x="4963125" y="4510343"/>
                <a:ext cx="162000" cy="216000"/>
              </a:xfrm>
              <a:prstGeom prst="bentUpArrow">
                <a:avLst>
                  <a:gd name="adj1" fmla="val 34321"/>
                  <a:gd name="adj2" fmla="val 45194"/>
                  <a:gd name="adj3" fmla="val 50000"/>
                </a:avLst>
              </a:prstGeom>
              <a:gradFill flip="none" rotWithShape="1">
                <a:gsLst>
                  <a:gs pos="25000">
                    <a:srgbClr val="FFF300"/>
                  </a:gs>
                  <a:gs pos="50000">
                    <a:srgbClr val="A4FF00"/>
                  </a:gs>
                  <a:gs pos="75000">
                    <a:srgbClr val="36FF00"/>
                  </a:gs>
                  <a:gs pos="100000">
                    <a:srgbClr val="006DFF"/>
                  </a:gs>
                  <a:gs pos="0">
                    <a:schemeClr val="accent2">
                      <a:lumMod val="60000"/>
                      <a:lumOff val="40000"/>
                    </a:schemeClr>
                  </a:gs>
                </a:gsLst>
                <a:lin ang="16200000" scaled="0"/>
                <a:tileRect/>
              </a:gradFill>
              <a:ln w="9525" cap="rnd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27432" tIns="27432" rIns="27432" bIns="27432" rtlCol="0" anchor="ctr"/>
              <a:lstStyle/>
              <a:p>
                <a:pPr algn="ctr"/>
                <a:endParaRPr lang="en-US" sz="7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24" name="Rectangle: Rounded Corners 223">
                <a:extLst>
                  <a:ext uri="{FF2B5EF4-FFF2-40B4-BE49-F238E27FC236}">
                    <a16:creationId xmlns:a16="http://schemas.microsoft.com/office/drawing/2014/main" id="{88F359C2-86A5-40C7-8056-3756E40B33B2}"/>
                  </a:ext>
                </a:extLst>
              </p:cNvPr>
              <p:cNvSpPr/>
              <p:nvPr/>
            </p:nvSpPr>
            <p:spPr>
              <a:xfrm>
                <a:off x="4816767" y="4304437"/>
                <a:ext cx="360000" cy="136800"/>
              </a:xfrm>
              <a:prstGeom prst="roundRect">
                <a:avLst/>
              </a:prstGeom>
              <a:solidFill>
                <a:schemeClr val="bg1">
                  <a:alpha val="60000"/>
                </a:schemeClr>
              </a:solidFill>
              <a:ln w="6350" cap="rnd">
                <a:solidFill>
                  <a:srgbClr val="FF0000"/>
                </a:solidFill>
                <a:prstDash val="lg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200" tIns="7200" rIns="7200" bIns="7200" rtlCol="0" anchor="ctr"/>
              <a:lstStyle/>
              <a:p>
                <a:pPr algn="ctr"/>
                <a:r>
                  <a:rPr lang="fr-CH" sz="900" b="1" dirty="0">
                    <a:solidFill>
                      <a:schemeClr val="tx1"/>
                    </a:solidFill>
                  </a:rPr>
                  <a:t>0.5 W</a:t>
                </a:r>
                <a:endParaRPr lang="en-US" sz="9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18" name="Lightning Bolt 217">
              <a:extLst>
                <a:ext uri="{FF2B5EF4-FFF2-40B4-BE49-F238E27FC236}">
                  <a16:creationId xmlns:a16="http://schemas.microsoft.com/office/drawing/2014/main" id="{AF5EE2B4-4CAF-4D6F-89AB-06EC165C12A7}"/>
                </a:ext>
              </a:extLst>
            </p:cNvPr>
            <p:cNvSpPr/>
            <p:nvPr/>
          </p:nvSpPr>
          <p:spPr>
            <a:xfrm rot="645588">
              <a:off x="7096819" y="3982718"/>
              <a:ext cx="242794" cy="264442"/>
            </a:xfrm>
            <a:prstGeom prst="lightningBolt">
              <a:avLst/>
            </a:prstGeom>
            <a:gradFill>
              <a:gsLst>
                <a:gs pos="0">
                  <a:schemeClr val="bg2">
                    <a:lumMod val="60000"/>
                    <a:lumOff val="40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</a:gra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/>
            </a:p>
          </p:txBody>
        </p:sp>
        <p:sp>
          <p:nvSpPr>
            <p:cNvPr id="225" name="Rectangle: Rounded Corners 224">
              <a:extLst>
                <a:ext uri="{FF2B5EF4-FFF2-40B4-BE49-F238E27FC236}">
                  <a16:creationId xmlns:a16="http://schemas.microsoft.com/office/drawing/2014/main" id="{6D901B5E-90C1-4060-AAD3-1059940A0A81}"/>
                </a:ext>
              </a:extLst>
            </p:cNvPr>
            <p:cNvSpPr/>
            <p:nvPr/>
          </p:nvSpPr>
          <p:spPr>
            <a:xfrm>
              <a:off x="7280757" y="3892884"/>
              <a:ext cx="545789" cy="136800"/>
            </a:xfrm>
            <a:prstGeom prst="roundRect">
              <a:avLst/>
            </a:prstGeom>
            <a:solidFill>
              <a:schemeClr val="bg1">
                <a:alpha val="60000"/>
              </a:schemeClr>
            </a:solidFill>
            <a:ln w="6350" cap="rnd">
              <a:solidFill>
                <a:srgbClr val="FF0000"/>
              </a:solidFill>
              <a:prstDash val="lg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200" tIns="7200" rIns="7200" bIns="7200" rtlCol="0" anchor="ctr"/>
            <a:lstStyle/>
            <a:p>
              <a:pPr algn="ctr"/>
              <a:r>
                <a:rPr lang="en-GB" sz="900" b="1" dirty="0">
                  <a:solidFill>
                    <a:schemeClr val="tx1"/>
                  </a:solidFill>
                </a:rPr>
                <a:t>1.2 W/m</a:t>
              </a:r>
              <a:r>
                <a:rPr lang="en-GB" sz="900" b="1" baseline="30000" dirty="0">
                  <a:solidFill>
                    <a:schemeClr val="tx1"/>
                  </a:solidFill>
                </a:rPr>
                <a:t>2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C5D7D5D3-1CCB-488B-91E4-56D72BDE1CCB}"/>
              </a:ext>
            </a:extLst>
          </p:cNvPr>
          <p:cNvGrpSpPr/>
          <p:nvPr/>
        </p:nvGrpSpPr>
        <p:grpSpPr>
          <a:xfrm>
            <a:off x="5076056" y="555526"/>
            <a:ext cx="3835784" cy="2251608"/>
            <a:chOff x="5200712" y="608174"/>
            <a:chExt cx="3835784" cy="2251608"/>
          </a:xfrm>
        </p:grpSpPr>
        <p:sp>
          <p:nvSpPr>
            <p:cNvPr id="151" name="TextBox 150">
              <a:extLst>
                <a:ext uri="{FF2B5EF4-FFF2-40B4-BE49-F238E27FC236}">
                  <a16:creationId xmlns:a16="http://schemas.microsoft.com/office/drawing/2014/main" id="{EC51521E-CD88-4E4C-879E-5141795626BB}"/>
                </a:ext>
              </a:extLst>
            </p:cNvPr>
            <p:cNvSpPr txBox="1"/>
            <p:nvPr/>
          </p:nvSpPr>
          <p:spPr>
            <a:xfrm>
              <a:off x="5364088" y="608174"/>
              <a:ext cx="3343365" cy="235384"/>
            </a:xfrm>
            <a:prstGeom prst="rect">
              <a:avLst/>
            </a:prstGeom>
            <a:noFill/>
          </p:spPr>
          <p:txBody>
            <a:bodyPr wrap="none" lIns="18000" tIns="18000" rIns="18000" bIns="18000">
              <a:noAutofit/>
            </a:bodyPr>
            <a:lstStyle/>
            <a:p>
              <a:pPr algn="r"/>
              <a:r>
                <a:rPr lang="en-US" sz="900" b="1" i="1" dirty="0">
                  <a:solidFill>
                    <a:srgbClr val="002060"/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Operating temperature distribution of the vacuum vessel envelope</a:t>
              </a:r>
              <a:endParaRPr lang="en-GB" sz="900" b="1" i="1" dirty="0"/>
            </a:p>
          </p:txBody>
        </p:sp>
        <p:grpSp>
          <p:nvGrpSpPr>
            <p:cNvPr id="234" name="Group 233">
              <a:extLst>
                <a:ext uri="{FF2B5EF4-FFF2-40B4-BE49-F238E27FC236}">
                  <a16:creationId xmlns:a16="http://schemas.microsoft.com/office/drawing/2014/main" id="{893732AE-73A9-4225-8D10-36B305AA29AA}"/>
                </a:ext>
              </a:extLst>
            </p:cNvPr>
            <p:cNvGrpSpPr/>
            <p:nvPr/>
          </p:nvGrpSpPr>
          <p:grpSpPr>
            <a:xfrm>
              <a:off x="5200712" y="837265"/>
              <a:ext cx="3835784" cy="2022517"/>
              <a:chOff x="5242458" y="771550"/>
              <a:chExt cx="3835784" cy="2022517"/>
            </a:xfrm>
          </p:grpSpPr>
          <p:grpSp>
            <p:nvGrpSpPr>
              <p:cNvPr id="233" name="Group 232">
                <a:extLst>
                  <a:ext uri="{FF2B5EF4-FFF2-40B4-BE49-F238E27FC236}">
                    <a16:creationId xmlns:a16="http://schemas.microsoft.com/office/drawing/2014/main" id="{CCECD0FA-BD85-4909-ABF6-09FAE4497189}"/>
                  </a:ext>
                </a:extLst>
              </p:cNvPr>
              <p:cNvGrpSpPr/>
              <p:nvPr/>
            </p:nvGrpSpPr>
            <p:grpSpPr>
              <a:xfrm>
                <a:off x="5441630" y="771550"/>
                <a:ext cx="3636612" cy="2022517"/>
                <a:chOff x="5441630" y="771550"/>
                <a:chExt cx="3636612" cy="2022517"/>
              </a:xfrm>
            </p:grpSpPr>
            <p:grpSp>
              <p:nvGrpSpPr>
                <p:cNvPr id="162" name="Group 161">
                  <a:extLst>
                    <a:ext uri="{FF2B5EF4-FFF2-40B4-BE49-F238E27FC236}">
                      <a16:creationId xmlns:a16="http://schemas.microsoft.com/office/drawing/2014/main" id="{B0C87053-1429-4DE6-B89D-1FCF329EEA9F}"/>
                    </a:ext>
                  </a:extLst>
                </p:cNvPr>
                <p:cNvGrpSpPr/>
                <p:nvPr/>
              </p:nvGrpSpPr>
              <p:grpSpPr>
                <a:xfrm>
                  <a:off x="5441630" y="771550"/>
                  <a:ext cx="3240000" cy="2022517"/>
                  <a:chOff x="5538242" y="652204"/>
                  <a:chExt cx="3240000" cy="2022517"/>
                </a:xfrm>
              </p:grpSpPr>
              <p:pic>
                <p:nvPicPr>
                  <p:cNvPr id="17" name="Picture 16" descr="A picture containing metalware&#10;&#10;Description automatically generated">
                    <a:extLst>
                      <a:ext uri="{FF2B5EF4-FFF2-40B4-BE49-F238E27FC236}">
                        <a16:creationId xmlns:a16="http://schemas.microsoft.com/office/drawing/2014/main" id="{96A6E82B-68FA-4A2E-8D59-E13995ECEF4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5" cstate="print">
                    <a:clrChange>
                      <a:clrFrom>
                        <a:srgbClr val="FFFFFF"/>
                      </a:clrFrom>
                      <a:clrTo>
                        <a:srgbClr val="FFFFFF">
                          <a:alpha val="0"/>
                        </a:srgbClr>
                      </a:clrTo>
                    </a:clrChange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 r="22893"/>
                  <a:stretch/>
                </p:blipFill>
                <p:spPr>
                  <a:xfrm>
                    <a:off x="5538242" y="708912"/>
                    <a:ext cx="3240000" cy="1949790"/>
                  </a:xfrm>
                  <a:prstGeom prst="rect">
                    <a:avLst/>
                  </a:prstGeom>
                  <a:ln w="9525">
                    <a:noFill/>
                  </a:ln>
                </p:spPr>
              </p:pic>
              <p:grpSp>
                <p:nvGrpSpPr>
                  <p:cNvPr id="160" name="Group 159">
                    <a:extLst>
                      <a:ext uri="{FF2B5EF4-FFF2-40B4-BE49-F238E27FC236}">
                        <a16:creationId xmlns:a16="http://schemas.microsoft.com/office/drawing/2014/main" id="{88D4E22B-4262-4F9E-BF7B-BC33AA7A6B8C}"/>
                      </a:ext>
                    </a:extLst>
                  </p:cNvPr>
                  <p:cNvGrpSpPr/>
                  <p:nvPr/>
                </p:nvGrpSpPr>
                <p:grpSpPr>
                  <a:xfrm>
                    <a:off x="5631744" y="652204"/>
                    <a:ext cx="2953908" cy="2022517"/>
                    <a:chOff x="5631744" y="652204"/>
                    <a:chExt cx="2953908" cy="2022517"/>
                  </a:xfrm>
                </p:grpSpPr>
                <p:sp>
                  <p:nvSpPr>
                    <p:cNvPr id="57" name="Rectangle: Rounded Corners 56">
                      <a:extLst>
                        <a:ext uri="{FF2B5EF4-FFF2-40B4-BE49-F238E27FC236}">
                          <a16:creationId xmlns:a16="http://schemas.microsoft.com/office/drawing/2014/main" id="{51CE341F-BA3A-48AF-B426-3B4E85D097E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748170" y="779596"/>
                      <a:ext cx="684000" cy="180000"/>
                    </a:xfrm>
                    <a:prstGeom prst="roundRect">
                      <a:avLst>
                        <a:gd name="adj" fmla="val 29131"/>
                      </a:avLst>
                    </a:prstGeom>
                    <a:solidFill>
                      <a:srgbClr val="99CCFF"/>
                    </a:solidFill>
                    <a:ln w="9525" cap="rnd">
                      <a:solidFill>
                        <a:srgbClr val="0000FF"/>
                      </a:solidFill>
                      <a:round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lIns="45720" rIns="45720" rtlCol="0" anchor="ctr">
                      <a:noAutofit/>
                    </a:bodyPr>
                    <a:lstStyle/>
                    <a:p>
                      <a:pPr algn="ctr"/>
                      <a:r>
                        <a:rPr lang="en-GB" sz="800" b="1" dirty="0">
                          <a:solidFill>
                            <a:schemeClr val="tx1"/>
                          </a:solidFill>
                        </a:rPr>
                        <a:t>MIN 12.2 °C</a:t>
                      </a:r>
                      <a:endParaRPr lang="en-US" sz="800" b="1" dirty="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8" name="Rectangle: Rounded Corners 17">
                      <a:extLst>
                        <a:ext uri="{FF2B5EF4-FFF2-40B4-BE49-F238E27FC236}">
                          <a16:creationId xmlns:a16="http://schemas.microsoft.com/office/drawing/2014/main" id="{C22DD37B-87B4-4879-8DBF-CAADDB7A5EF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849858" y="1208348"/>
                      <a:ext cx="527952" cy="198000"/>
                    </a:xfrm>
                    <a:prstGeom prst="roundRect">
                      <a:avLst>
                        <a:gd name="adj" fmla="val 12211"/>
                      </a:avLst>
                    </a:prstGeom>
                    <a:noFill/>
                    <a:ln w="12700" cap="rnd">
                      <a:solidFill>
                        <a:srgbClr val="0000FF"/>
                      </a:solidFill>
                      <a:prstDash val="dashDot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100"/>
                    </a:p>
                  </p:txBody>
                </p:sp>
                <p:sp>
                  <p:nvSpPr>
                    <p:cNvPr id="19" name="Rectangle: Rounded Corners 18">
                      <a:extLst>
                        <a:ext uri="{FF2B5EF4-FFF2-40B4-BE49-F238E27FC236}">
                          <a16:creationId xmlns:a16="http://schemas.microsoft.com/office/drawing/2014/main" id="{5BF6FA17-A086-4DB4-A172-01726F57CCAC}"/>
                        </a:ext>
                      </a:extLst>
                    </p:cNvPr>
                    <p:cNvSpPr/>
                    <p:nvPr/>
                  </p:nvSpPr>
                  <p:spPr>
                    <a:xfrm rot="19333559">
                      <a:off x="7166967" y="962320"/>
                      <a:ext cx="292119" cy="123582"/>
                    </a:xfrm>
                    <a:prstGeom prst="roundRect">
                      <a:avLst/>
                    </a:prstGeom>
                    <a:noFill/>
                    <a:ln w="12700" cap="rnd">
                      <a:solidFill>
                        <a:srgbClr val="0000FF"/>
                      </a:solidFill>
                      <a:prstDash val="dashDot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100"/>
                    </a:p>
                  </p:txBody>
                </p:sp>
                <p:sp>
                  <p:nvSpPr>
                    <p:cNvPr id="20" name="Rectangle: Rounded Corners 19">
                      <a:extLst>
                        <a:ext uri="{FF2B5EF4-FFF2-40B4-BE49-F238E27FC236}">
                          <a16:creationId xmlns:a16="http://schemas.microsoft.com/office/drawing/2014/main" id="{82ED7C30-4B2D-47CF-A44C-BC40D763A27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999787" y="1671456"/>
                      <a:ext cx="657682" cy="864181"/>
                    </a:xfrm>
                    <a:prstGeom prst="roundRect">
                      <a:avLst/>
                    </a:prstGeom>
                    <a:noFill/>
                    <a:ln w="12700" cap="rnd">
                      <a:solidFill>
                        <a:srgbClr val="0000FF"/>
                      </a:solidFill>
                      <a:prstDash val="dashDot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100"/>
                    </a:p>
                  </p:txBody>
                </p:sp>
                <p:cxnSp>
                  <p:nvCxnSpPr>
                    <p:cNvPr id="25" name="Straight Connector 24">
                      <a:extLst>
                        <a:ext uri="{FF2B5EF4-FFF2-40B4-BE49-F238E27FC236}">
                          <a16:creationId xmlns:a16="http://schemas.microsoft.com/office/drawing/2014/main" id="{495E0A41-815B-46AE-AB82-861C1DEB1436}"/>
                        </a:ext>
                      </a:extLst>
                    </p:cNvPr>
                    <p:cNvCxnSpPr>
                      <a:cxnSpLocks/>
                      <a:stCxn id="57" idx="3"/>
                      <a:endCxn id="18" idx="1"/>
                    </p:cNvCxnSpPr>
                    <p:nvPr/>
                  </p:nvCxnSpPr>
                  <p:spPr>
                    <a:xfrm>
                      <a:off x="6432170" y="869596"/>
                      <a:ext cx="417688" cy="437752"/>
                    </a:xfrm>
                    <a:prstGeom prst="line">
                      <a:avLst/>
                    </a:prstGeom>
                    <a:ln w="9525" cap="rnd">
                      <a:solidFill>
                        <a:srgbClr val="0000FF"/>
                      </a:solidFill>
                      <a:round/>
                      <a:headEnd type="oval" w="sm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53" name="Rectangle: Rounded Corners 52">
                      <a:extLst>
                        <a:ext uri="{FF2B5EF4-FFF2-40B4-BE49-F238E27FC236}">
                          <a16:creationId xmlns:a16="http://schemas.microsoft.com/office/drawing/2014/main" id="{AD413505-BE32-4A33-B8E0-334067151F2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709801" y="652204"/>
                      <a:ext cx="684000" cy="180000"/>
                    </a:xfrm>
                    <a:prstGeom prst="roundRect">
                      <a:avLst>
                        <a:gd name="adj" fmla="val 29131"/>
                      </a:avLst>
                    </a:prstGeom>
                    <a:solidFill>
                      <a:srgbClr val="99CCFF"/>
                    </a:solidFill>
                    <a:ln w="9525" cap="rnd">
                      <a:solidFill>
                        <a:srgbClr val="0000FF"/>
                      </a:solidFill>
                      <a:round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lIns="45720" rIns="45720" rtlCol="0" anchor="ctr">
                      <a:noAutofit/>
                    </a:bodyPr>
                    <a:lstStyle/>
                    <a:p>
                      <a:pPr algn="ctr"/>
                      <a:r>
                        <a:rPr lang="en-GB" sz="800" b="1" dirty="0">
                          <a:solidFill>
                            <a:schemeClr val="tx1"/>
                          </a:solidFill>
                        </a:rPr>
                        <a:t>MIN 13.3 °C</a:t>
                      </a:r>
                      <a:endParaRPr lang="en-US" sz="800" b="1" dirty="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49" name="Rectangle: Rounded Corners 48">
                      <a:extLst>
                        <a:ext uri="{FF2B5EF4-FFF2-40B4-BE49-F238E27FC236}">
                          <a16:creationId xmlns:a16="http://schemas.microsoft.com/office/drawing/2014/main" id="{EB343A53-9257-40E9-B568-E411B86CA96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901652" y="2290358"/>
                      <a:ext cx="684000" cy="180000"/>
                    </a:xfrm>
                    <a:prstGeom prst="roundRect">
                      <a:avLst>
                        <a:gd name="adj" fmla="val 29131"/>
                      </a:avLst>
                    </a:prstGeom>
                    <a:solidFill>
                      <a:srgbClr val="99CCFF"/>
                    </a:solidFill>
                    <a:ln w="9525" cap="rnd">
                      <a:solidFill>
                        <a:srgbClr val="0000FF"/>
                      </a:solidFill>
                      <a:round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lIns="45720" rIns="45720" rtlCol="0" anchor="ctr">
                      <a:noAutofit/>
                    </a:bodyPr>
                    <a:lstStyle/>
                    <a:p>
                      <a:pPr algn="ctr"/>
                      <a:r>
                        <a:rPr lang="en-GB" sz="800" b="1" dirty="0">
                          <a:solidFill>
                            <a:schemeClr val="tx1"/>
                          </a:solidFill>
                        </a:rPr>
                        <a:t>MIN 13.3 °C</a:t>
                      </a:r>
                      <a:endParaRPr lang="en-US" sz="800" b="1" dirty="0">
                        <a:solidFill>
                          <a:schemeClr val="tx1"/>
                        </a:solidFill>
                      </a:endParaRPr>
                    </a:p>
                  </p:txBody>
                </p:sp>
                <p:cxnSp>
                  <p:nvCxnSpPr>
                    <p:cNvPr id="32" name="Straight Connector 31">
                      <a:extLst>
                        <a:ext uri="{FF2B5EF4-FFF2-40B4-BE49-F238E27FC236}">
                          <a16:creationId xmlns:a16="http://schemas.microsoft.com/office/drawing/2014/main" id="{225A275B-3E2D-48F6-9E34-527F597019A2}"/>
                        </a:ext>
                      </a:extLst>
                    </p:cNvPr>
                    <p:cNvCxnSpPr>
                      <a:cxnSpLocks/>
                      <a:stCxn id="49" idx="1"/>
                      <a:endCxn id="20" idx="3"/>
                    </p:cNvCxnSpPr>
                    <p:nvPr/>
                  </p:nvCxnSpPr>
                  <p:spPr>
                    <a:xfrm flipH="1" flipV="1">
                      <a:off x="7657469" y="2103547"/>
                      <a:ext cx="244183" cy="276811"/>
                    </a:xfrm>
                    <a:prstGeom prst="line">
                      <a:avLst/>
                    </a:prstGeom>
                    <a:ln w="9525" cap="rnd">
                      <a:solidFill>
                        <a:srgbClr val="0000FF"/>
                      </a:solidFill>
                      <a:round/>
                      <a:headEnd type="oval" w="sm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41" name="Rectangle: Rounded Corners 40">
                      <a:extLst>
                        <a:ext uri="{FF2B5EF4-FFF2-40B4-BE49-F238E27FC236}">
                          <a16:creationId xmlns:a16="http://schemas.microsoft.com/office/drawing/2014/main" id="{4950F34B-A167-4610-9FE1-9D1F1F7BF5B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631744" y="1255643"/>
                      <a:ext cx="684000" cy="180000"/>
                    </a:xfrm>
                    <a:prstGeom prst="roundRect">
                      <a:avLst>
                        <a:gd name="adj" fmla="val 29131"/>
                      </a:avLst>
                    </a:prstGeom>
                    <a:solidFill>
                      <a:srgbClr val="99CCFF"/>
                    </a:solidFill>
                    <a:ln w="9525" cap="rnd">
                      <a:solidFill>
                        <a:srgbClr val="0000FF"/>
                      </a:solidFill>
                      <a:round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lIns="45720" rIns="45720" rtlCol="0" anchor="ctr">
                      <a:noAutofit/>
                    </a:bodyPr>
                    <a:lstStyle/>
                    <a:p>
                      <a:pPr algn="ctr"/>
                      <a:r>
                        <a:rPr lang="en-GB" sz="800" b="1" dirty="0">
                          <a:solidFill>
                            <a:schemeClr val="tx1"/>
                          </a:solidFill>
                        </a:rPr>
                        <a:t>MIN 14.8 °C</a:t>
                      </a:r>
                      <a:endParaRPr lang="en-US" sz="800" b="1" dirty="0">
                        <a:solidFill>
                          <a:schemeClr val="tx1"/>
                        </a:solidFill>
                      </a:endParaRPr>
                    </a:p>
                  </p:txBody>
                </p:sp>
                <p:cxnSp>
                  <p:nvCxnSpPr>
                    <p:cNvPr id="37" name="Straight Connector 36">
                      <a:extLst>
                        <a:ext uri="{FF2B5EF4-FFF2-40B4-BE49-F238E27FC236}">
                          <a16:creationId xmlns:a16="http://schemas.microsoft.com/office/drawing/2014/main" id="{819A1F1D-5EF5-48A7-992C-C64C26443E75}"/>
                        </a:ext>
                      </a:extLst>
                    </p:cNvPr>
                    <p:cNvCxnSpPr>
                      <a:cxnSpLocks/>
                      <a:stCxn id="41" idx="2"/>
                      <a:endCxn id="65" idx="0"/>
                    </p:cNvCxnSpPr>
                    <p:nvPr/>
                  </p:nvCxnSpPr>
                  <p:spPr>
                    <a:xfrm>
                      <a:off x="5973744" y="1435643"/>
                      <a:ext cx="323399" cy="355562"/>
                    </a:xfrm>
                    <a:prstGeom prst="line">
                      <a:avLst/>
                    </a:prstGeom>
                    <a:ln w="9525" cap="rnd">
                      <a:solidFill>
                        <a:srgbClr val="0000FF"/>
                      </a:solidFill>
                      <a:round/>
                      <a:headEnd type="oval" w="sm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8" name="Straight Connector 37">
                      <a:extLst>
                        <a:ext uri="{FF2B5EF4-FFF2-40B4-BE49-F238E27FC236}">
                          <a16:creationId xmlns:a16="http://schemas.microsoft.com/office/drawing/2014/main" id="{997D139F-30DE-45F3-83F7-9FD267EE8CF1}"/>
                        </a:ext>
                      </a:extLst>
                    </p:cNvPr>
                    <p:cNvCxnSpPr>
                      <a:cxnSpLocks/>
                      <a:stCxn id="53" idx="1"/>
                      <a:endCxn id="19" idx="3"/>
                    </p:cNvCxnSpPr>
                    <p:nvPr/>
                  </p:nvCxnSpPr>
                  <p:spPr>
                    <a:xfrm flipH="1">
                      <a:off x="7428477" y="742204"/>
                      <a:ext cx="281324" cy="192438"/>
                    </a:xfrm>
                    <a:prstGeom prst="line">
                      <a:avLst/>
                    </a:prstGeom>
                    <a:ln w="9525" cap="rnd">
                      <a:solidFill>
                        <a:srgbClr val="0000FF"/>
                      </a:solidFill>
                      <a:round/>
                      <a:headEnd type="oval" w="sm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65" name="Rectangle: Rounded Corners 64">
                      <a:extLst>
                        <a:ext uri="{FF2B5EF4-FFF2-40B4-BE49-F238E27FC236}">
                          <a16:creationId xmlns:a16="http://schemas.microsoft.com/office/drawing/2014/main" id="{02E89AEF-EAAD-4F0E-B891-0608F432B35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913886" y="1791205"/>
                      <a:ext cx="766513" cy="883516"/>
                    </a:xfrm>
                    <a:prstGeom prst="roundRect">
                      <a:avLst/>
                    </a:prstGeom>
                    <a:noFill/>
                    <a:ln w="12700" cap="rnd">
                      <a:solidFill>
                        <a:srgbClr val="0000FF"/>
                      </a:solidFill>
                      <a:prstDash val="dashDot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100"/>
                    </a:p>
                  </p:txBody>
                </p:sp>
              </p:grpSp>
            </p:grpSp>
            <p:grpSp>
              <p:nvGrpSpPr>
                <p:cNvPr id="172" name="Group 171">
                  <a:extLst>
                    <a:ext uri="{FF2B5EF4-FFF2-40B4-BE49-F238E27FC236}">
                      <a16:creationId xmlns:a16="http://schemas.microsoft.com/office/drawing/2014/main" id="{83BC97C5-9DF2-4174-8BCD-E67F60BC333B}"/>
                    </a:ext>
                  </a:extLst>
                </p:cNvPr>
                <p:cNvGrpSpPr/>
                <p:nvPr/>
              </p:nvGrpSpPr>
              <p:grpSpPr>
                <a:xfrm>
                  <a:off x="8609496" y="911352"/>
                  <a:ext cx="468746" cy="1548000"/>
                  <a:chOff x="8423734" y="741005"/>
                  <a:chExt cx="468746" cy="1548000"/>
                </a:xfrm>
              </p:grpSpPr>
              <p:grpSp>
                <p:nvGrpSpPr>
                  <p:cNvPr id="165" name="Group 164">
                    <a:extLst>
                      <a:ext uri="{FF2B5EF4-FFF2-40B4-BE49-F238E27FC236}">
                        <a16:creationId xmlns:a16="http://schemas.microsoft.com/office/drawing/2014/main" id="{CEC96BEA-0D1B-48F0-8593-FD991D013947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8423734" y="741005"/>
                    <a:ext cx="451719" cy="1548000"/>
                    <a:chOff x="8264221" y="716684"/>
                    <a:chExt cx="508450" cy="1742412"/>
                  </a:xfrm>
                </p:grpSpPr>
                <p:pic>
                  <p:nvPicPr>
                    <p:cNvPr id="153" name="Picture 152" descr="A picture containing text&#10;&#10;Description automatically generated">
                      <a:extLst>
                        <a:ext uri="{FF2B5EF4-FFF2-40B4-BE49-F238E27FC236}">
                          <a16:creationId xmlns:a16="http://schemas.microsoft.com/office/drawing/2014/main" id="{A84CADB0-AF06-47EE-BFE3-7051AD6A75E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 rotWithShape="1">
                    <a:blip r:embed="rId6" cstate="print">
                      <a:clrChange>
                        <a:clrFrom>
                          <a:srgbClr val="FFFFFF"/>
                        </a:clrFrom>
                        <a:clrTo>
                          <a:srgbClr val="FFFFFF">
                            <a:alpha val="0"/>
                          </a:srgbClr>
                        </a:clrTo>
                      </a:clrChange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t="27968" r="90298" b="5313"/>
                    <a:stretch/>
                  </p:blipFill>
                  <p:spPr>
                    <a:xfrm>
                      <a:off x="8283472" y="898009"/>
                      <a:ext cx="489199" cy="1561087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64" name="Picture 163" descr="Graphical user interface, application, Word&#10;&#10;Description automatically generated">
                      <a:extLst>
                        <a:ext uri="{FF2B5EF4-FFF2-40B4-BE49-F238E27FC236}">
                          <a16:creationId xmlns:a16="http://schemas.microsoft.com/office/drawing/2014/main" id="{87841252-0785-4200-8B8D-15CB59B36062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 rotWithShape="1">
                    <a:blip r:embed="rId2">
                      <a:clrChange>
                        <a:clrFrom>
                          <a:srgbClr val="FFFFFF"/>
                        </a:clrFrom>
                        <a:clrTo>
                          <a:srgbClr val="FFFFFF">
                            <a:alpha val="0"/>
                          </a:srgbClr>
                        </a:clrTo>
                      </a:clrChange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rcRect t="28743" r="92933" b="63149"/>
                    <a:stretch/>
                  </p:blipFill>
                  <p:spPr>
                    <a:xfrm>
                      <a:off x="8264221" y="716684"/>
                      <a:ext cx="369251" cy="196595"/>
                    </a:xfrm>
                    <a:prstGeom prst="rect">
                      <a:avLst/>
                    </a:prstGeom>
                  </p:spPr>
                </p:pic>
              </p:grpSp>
              <p:sp>
                <p:nvSpPr>
                  <p:cNvPr id="171" name="Rectangle 170">
                    <a:extLst>
                      <a:ext uri="{FF2B5EF4-FFF2-40B4-BE49-F238E27FC236}">
                        <a16:creationId xmlns:a16="http://schemas.microsoft.com/office/drawing/2014/main" id="{6636E6E4-8ABE-4E8E-8AFE-CE2CF9313CC0}"/>
                      </a:ext>
                    </a:extLst>
                  </p:cNvPr>
                  <p:cNvSpPr/>
                  <p:nvPr/>
                </p:nvSpPr>
                <p:spPr>
                  <a:xfrm>
                    <a:off x="8748504" y="915665"/>
                    <a:ext cx="143976" cy="76076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sp>
            <p:nvSpPr>
              <p:cNvPr id="226" name="TextBox 225">
                <a:extLst>
                  <a:ext uri="{FF2B5EF4-FFF2-40B4-BE49-F238E27FC236}">
                    <a16:creationId xmlns:a16="http://schemas.microsoft.com/office/drawing/2014/main" id="{3102839B-70C3-466F-988C-A825890970C2}"/>
                  </a:ext>
                </a:extLst>
              </p:cNvPr>
              <p:cNvSpPr txBox="1"/>
              <p:nvPr/>
            </p:nvSpPr>
            <p:spPr>
              <a:xfrm rot="16200000">
                <a:off x="4763342" y="1647631"/>
                <a:ext cx="1193615" cy="235384"/>
              </a:xfrm>
              <a:prstGeom prst="rect">
                <a:avLst/>
              </a:prstGeom>
              <a:noFill/>
            </p:spPr>
            <p:txBody>
              <a:bodyPr wrap="none" lIns="18000" tIns="18000" rIns="18000" bIns="18000">
                <a:noAutofit/>
              </a:bodyPr>
              <a:lstStyle/>
              <a:p>
                <a:pPr algn="ctr"/>
                <a:r>
                  <a:rPr lang="fr-CH" sz="1200" b="1" i="1" dirty="0">
                    <a:solidFill>
                      <a:srgbClr val="002060"/>
                    </a:solidFill>
                    <a:latin typeface="Calibri" panose="020F0502020204030204" pitchFamily="34" charset="0"/>
                    <a:cs typeface="Times New Roman" panose="02020603050405020304" pitchFamily="18" charset="0"/>
                  </a:rPr>
                  <a:t>Condensation</a:t>
                </a:r>
                <a:r>
                  <a:rPr lang="en-US" sz="1200" b="1" i="1" dirty="0">
                    <a:solidFill>
                      <a:srgbClr val="002060"/>
                    </a:solidFill>
                    <a:latin typeface="Calibri" panose="020F0502020204030204" pitchFamily="34" charset="0"/>
                    <a:cs typeface="Times New Roman" panose="02020603050405020304" pitchFamily="18" charset="0"/>
                  </a:rPr>
                  <a:t> check</a:t>
                </a:r>
                <a:endParaRPr lang="en-GB" sz="1200" b="1" i="1" dirty="0"/>
              </a:p>
            </p:txBody>
          </p:sp>
        </p:grpSp>
      </p:grpSp>
      <p:cxnSp>
        <p:nvCxnSpPr>
          <p:cNvPr id="228" name="Straight Connector 227">
            <a:extLst>
              <a:ext uri="{FF2B5EF4-FFF2-40B4-BE49-F238E27FC236}">
                <a16:creationId xmlns:a16="http://schemas.microsoft.com/office/drawing/2014/main" id="{39BE1AD5-1D8D-4868-BD1D-27E9018B73E7}"/>
              </a:ext>
            </a:extLst>
          </p:cNvPr>
          <p:cNvCxnSpPr>
            <a:cxnSpLocks/>
          </p:cNvCxnSpPr>
          <p:nvPr/>
        </p:nvCxnSpPr>
        <p:spPr>
          <a:xfrm>
            <a:off x="107504" y="3075806"/>
            <a:ext cx="8911965" cy="0"/>
          </a:xfrm>
          <a:prstGeom prst="line">
            <a:avLst/>
          </a:prstGeom>
          <a:ln w="12700" cap="rnd">
            <a:solidFill>
              <a:srgbClr val="0000FF"/>
            </a:solidFill>
            <a:prstDash val="lg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1" name="TextBox 230">
            <a:extLst>
              <a:ext uri="{FF2B5EF4-FFF2-40B4-BE49-F238E27FC236}">
                <a16:creationId xmlns:a16="http://schemas.microsoft.com/office/drawing/2014/main" id="{D55A3A4B-1E08-4094-9AFA-2E399F77BDC8}"/>
              </a:ext>
            </a:extLst>
          </p:cNvPr>
          <p:cNvSpPr txBox="1"/>
          <p:nvPr/>
        </p:nvSpPr>
        <p:spPr>
          <a:xfrm>
            <a:off x="4102349" y="2859782"/>
            <a:ext cx="1193615" cy="235384"/>
          </a:xfrm>
          <a:prstGeom prst="rect">
            <a:avLst/>
          </a:prstGeom>
          <a:noFill/>
        </p:spPr>
        <p:txBody>
          <a:bodyPr wrap="none" lIns="18000" tIns="18000" rIns="18000" bIns="18000">
            <a:noAutofit/>
          </a:bodyPr>
          <a:lstStyle/>
          <a:p>
            <a:pPr algn="ctr"/>
            <a:r>
              <a:rPr lang="en-US" sz="1200" b="1" i="1" dirty="0">
                <a:solidFill>
                  <a:srgbClr val="00206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Heat in-leak loads</a:t>
            </a:r>
            <a:endParaRPr lang="en-US" sz="1200" b="1" i="1" dirty="0"/>
          </a:p>
        </p:txBody>
      </p:sp>
      <p:sp>
        <p:nvSpPr>
          <p:cNvPr id="238" name="Lightning Bolt 237">
            <a:extLst>
              <a:ext uri="{FF2B5EF4-FFF2-40B4-BE49-F238E27FC236}">
                <a16:creationId xmlns:a16="http://schemas.microsoft.com/office/drawing/2014/main" id="{11C33B6D-74E8-4985-858A-4FF66C50AB2E}"/>
              </a:ext>
            </a:extLst>
          </p:cNvPr>
          <p:cNvSpPr/>
          <p:nvPr/>
        </p:nvSpPr>
        <p:spPr>
          <a:xfrm rot="645588">
            <a:off x="4639528" y="2571535"/>
            <a:ext cx="248144" cy="216983"/>
          </a:xfrm>
          <a:prstGeom prst="lightningBolt">
            <a:avLst/>
          </a:prstGeom>
          <a:gradFill>
            <a:gsLst>
              <a:gs pos="0">
                <a:schemeClr val="bg2">
                  <a:lumMod val="60000"/>
                  <a:lumOff val="40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</a:gra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  <p:sp>
        <p:nvSpPr>
          <p:cNvPr id="239" name="Arrow: Bent-Up 238">
            <a:extLst>
              <a:ext uri="{FF2B5EF4-FFF2-40B4-BE49-F238E27FC236}">
                <a16:creationId xmlns:a16="http://schemas.microsoft.com/office/drawing/2014/main" id="{C56E7F0D-EB76-459A-A60C-828F4EA50AA2}"/>
              </a:ext>
            </a:extLst>
          </p:cNvPr>
          <p:cNvSpPr/>
          <p:nvPr/>
        </p:nvSpPr>
        <p:spPr>
          <a:xfrm rot="5400000">
            <a:off x="4073455" y="2354648"/>
            <a:ext cx="162000" cy="288000"/>
          </a:xfrm>
          <a:prstGeom prst="bentUpArrow">
            <a:avLst>
              <a:gd name="adj1" fmla="val 34321"/>
              <a:gd name="adj2" fmla="val 45194"/>
              <a:gd name="adj3" fmla="val 50000"/>
            </a:avLst>
          </a:prstGeom>
          <a:gradFill flip="none" rotWithShape="1">
            <a:gsLst>
              <a:gs pos="21000">
                <a:srgbClr val="FFF300"/>
              </a:gs>
              <a:gs pos="42000">
                <a:srgbClr val="A4FF00"/>
              </a:gs>
              <a:gs pos="62000">
                <a:srgbClr val="36FF00"/>
              </a:gs>
              <a:gs pos="100000">
                <a:srgbClr val="1D1DFF"/>
              </a:gs>
              <a:gs pos="0">
                <a:schemeClr val="accent2">
                  <a:lumMod val="60000"/>
                  <a:lumOff val="40000"/>
                </a:schemeClr>
              </a:gs>
            </a:gsLst>
            <a:lin ang="16200000" scaled="0"/>
            <a:tileRect/>
          </a:gradFill>
          <a:ln w="9525" cap="rnd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7432" tIns="27432" rIns="27432" bIns="27432" rtlCol="0" anchor="ctr"/>
          <a:lstStyle/>
          <a:p>
            <a:pPr algn="ctr"/>
            <a:endParaRPr lang="en-US" sz="700" b="1" dirty="0">
              <a:solidFill>
                <a:schemeClr val="tx1"/>
              </a:solidFill>
            </a:endParaRPr>
          </a:p>
        </p:txBody>
      </p:sp>
      <p:sp>
        <p:nvSpPr>
          <p:cNvPr id="67" name="Footer Placeholder 3">
            <a:extLst>
              <a:ext uri="{FF2B5EF4-FFF2-40B4-BE49-F238E27FC236}">
                <a16:creationId xmlns:a16="http://schemas.microsoft.com/office/drawing/2014/main" id="{C998FD8F-C5B2-4AC4-95D7-8755ED5279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869748"/>
            <a:ext cx="6627000" cy="270000"/>
          </a:xfrm>
        </p:spPr>
        <p:txBody>
          <a:bodyPr/>
          <a:lstStyle/>
          <a:p>
            <a:r>
              <a:rPr lang="en-GB" dirty="0"/>
              <a:t>DDR-</a:t>
            </a:r>
            <a:r>
              <a:rPr lang="en-GB" dirty="0" err="1"/>
              <a:t>DFM</a:t>
            </a:r>
            <a:r>
              <a:rPr lang="en-GB" dirty="0"/>
              <a:t> 18.01.2022</a:t>
            </a:r>
            <a:endParaRPr lang="en-GB" noProof="0" dirty="0"/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DBFA8491-77F8-4E8E-BDA5-8B7596631506}"/>
              </a:ext>
            </a:extLst>
          </p:cNvPr>
          <p:cNvGrpSpPr>
            <a:grpSpLocks noChangeAspect="1"/>
          </p:cNvGrpSpPr>
          <p:nvPr/>
        </p:nvGrpSpPr>
        <p:grpSpPr>
          <a:xfrm>
            <a:off x="4381688" y="1908551"/>
            <a:ext cx="216000" cy="162272"/>
            <a:chOff x="4901103" y="893855"/>
            <a:chExt cx="137793" cy="103518"/>
          </a:xfrm>
        </p:grpSpPr>
        <p:sp>
          <p:nvSpPr>
            <p:cNvPr id="69" name="Rectangle: Rounded Corners 68">
              <a:extLst>
                <a:ext uri="{FF2B5EF4-FFF2-40B4-BE49-F238E27FC236}">
                  <a16:creationId xmlns:a16="http://schemas.microsoft.com/office/drawing/2014/main" id="{68CDF323-0A7C-46D9-9F65-183FB6625BB8}"/>
                </a:ext>
              </a:extLst>
            </p:cNvPr>
            <p:cNvSpPr/>
            <p:nvPr/>
          </p:nvSpPr>
          <p:spPr>
            <a:xfrm>
              <a:off x="4901103" y="897446"/>
              <a:ext cx="111695" cy="99927"/>
            </a:xfrm>
            <a:prstGeom prst="roundRect">
              <a:avLst>
                <a:gd name="adj" fmla="val 8760"/>
              </a:avLst>
            </a:prstGeom>
            <a:noFill/>
            <a:ln w="15875" cap="rnd" cmpd="sng" algn="ctr">
              <a:solidFill>
                <a:sysClr val="windowText" lastClr="000000"/>
              </a:solidFill>
              <a:prstDash val="solid"/>
              <a:round/>
            </a:ln>
            <a:effectLst/>
          </p:spPr>
          <p:txBody>
            <a:bodyPr rtlCol="0" anchor="ctr"/>
            <a:lstStyle/>
            <a:p>
              <a:pPr marL="0" marR="0" lvl="0" indent="0" algn="ctr" defTabSz="45717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A5D1FE4-0F95-4D71-BACA-20AD4C0009F1}"/>
                </a:ext>
              </a:extLst>
            </p:cNvPr>
            <p:cNvCxnSpPr>
              <a:cxnSpLocks/>
            </p:cNvCxnSpPr>
            <p:nvPr/>
          </p:nvCxnSpPr>
          <p:spPr>
            <a:xfrm>
              <a:off x="4920909" y="931853"/>
              <a:ext cx="38572" cy="34860"/>
            </a:xfrm>
            <a:prstGeom prst="line">
              <a:avLst/>
            </a:prstGeom>
            <a:noFill/>
            <a:ln w="41275" cap="rnd" cmpd="sng" algn="ctr">
              <a:solidFill>
                <a:srgbClr val="00FF00"/>
              </a:solidFill>
              <a:prstDash val="solid"/>
              <a:round/>
            </a:ln>
            <a:effectLst/>
          </p:spPr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6B8535ED-48AA-4710-980C-7A4D587995FD}"/>
                </a:ext>
              </a:extLst>
            </p:cNvPr>
            <p:cNvCxnSpPr/>
            <p:nvPr/>
          </p:nvCxnSpPr>
          <p:spPr>
            <a:xfrm flipV="1">
              <a:off x="4959480" y="893855"/>
              <a:ext cx="79416" cy="72857"/>
            </a:xfrm>
            <a:prstGeom prst="line">
              <a:avLst/>
            </a:prstGeom>
            <a:noFill/>
            <a:ln w="41275" cap="rnd" cmpd="sng" algn="ctr">
              <a:solidFill>
                <a:srgbClr val="00FF00"/>
              </a:solidFill>
              <a:prstDash val="solid"/>
              <a:round/>
            </a:ln>
            <a:effectLst/>
          </p:spPr>
        </p:cxn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55707ECC-7EE9-4D8C-A179-75B4B4F1D963}"/>
              </a:ext>
            </a:extLst>
          </p:cNvPr>
          <p:cNvGrpSpPr>
            <a:grpSpLocks noChangeAspect="1"/>
          </p:cNvGrpSpPr>
          <p:nvPr/>
        </p:nvGrpSpPr>
        <p:grpSpPr>
          <a:xfrm>
            <a:off x="3390975" y="2187395"/>
            <a:ext cx="216000" cy="162272"/>
            <a:chOff x="4901103" y="893855"/>
            <a:chExt cx="137793" cy="103518"/>
          </a:xfrm>
        </p:grpSpPr>
        <p:sp>
          <p:nvSpPr>
            <p:cNvPr id="73" name="Rectangle: Rounded Corners 72">
              <a:extLst>
                <a:ext uri="{FF2B5EF4-FFF2-40B4-BE49-F238E27FC236}">
                  <a16:creationId xmlns:a16="http://schemas.microsoft.com/office/drawing/2014/main" id="{04BD0750-E4CF-466D-B094-232A4BA70740}"/>
                </a:ext>
              </a:extLst>
            </p:cNvPr>
            <p:cNvSpPr/>
            <p:nvPr/>
          </p:nvSpPr>
          <p:spPr>
            <a:xfrm>
              <a:off x="4901103" y="897446"/>
              <a:ext cx="111695" cy="99927"/>
            </a:xfrm>
            <a:prstGeom prst="roundRect">
              <a:avLst>
                <a:gd name="adj" fmla="val 8760"/>
              </a:avLst>
            </a:prstGeom>
            <a:noFill/>
            <a:ln w="15875" cap="rnd" cmpd="sng" algn="ctr">
              <a:solidFill>
                <a:sysClr val="windowText" lastClr="000000"/>
              </a:solidFill>
              <a:prstDash val="solid"/>
              <a:round/>
            </a:ln>
            <a:effectLst/>
          </p:spPr>
          <p:txBody>
            <a:bodyPr rtlCol="0" anchor="ctr"/>
            <a:lstStyle/>
            <a:p>
              <a:pPr marL="0" marR="0" lvl="0" indent="0" algn="ctr" defTabSz="45717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E2917088-97A9-462A-B333-69A1E1910DEA}"/>
                </a:ext>
              </a:extLst>
            </p:cNvPr>
            <p:cNvCxnSpPr>
              <a:cxnSpLocks/>
            </p:cNvCxnSpPr>
            <p:nvPr/>
          </p:nvCxnSpPr>
          <p:spPr>
            <a:xfrm>
              <a:off x="4920909" y="931853"/>
              <a:ext cx="38572" cy="34860"/>
            </a:xfrm>
            <a:prstGeom prst="line">
              <a:avLst/>
            </a:prstGeom>
            <a:noFill/>
            <a:ln w="41275" cap="rnd" cmpd="sng" algn="ctr">
              <a:solidFill>
                <a:srgbClr val="00FF00"/>
              </a:solidFill>
              <a:prstDash val="solid"/>
              <a:round/>
            </a:ln>
            <a:effectLst/>
          </p:spPr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1F77D2E-5FFF-44F5-A2C9-0497B057A887}"/>
                </a:ext>
              </a:extLst>
            </p:cNvPr>
            <p:cNvCxnSpPr/>
            <p:nvPr/>
          </p:nvCxnSpPr>
          <p:spPr>
            <a:xfrm flipV="1">
              <a:off x="4959480" y="893855"/>
              <a:ext cx="79416" cy="72857"/>
            </a:xfrm>
            <a:prstGeom prst="line">
              <a:avLst/>
            </a:prstGeom>
            <a:noFill/>
            <a:ln w="41275" cap="rnd" cmpd="sng" algn="ctr">
              <a:solidFill>
                <a:srgbClr val="00FF00"/>
              </a:solidFill>
              <a:prstDash val="solid"/>
              <a:round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42515336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Content Placeholder 2">
            <a:extLst>
              <a:ext uri="{FF2B5EF4-FFF2-40B4-BE49-F238E27FC236}">
                <a16:creationId xmlns:a16="http://schemas.microsoft.com/office/drawing/2014/main" id="{CBA90096-BAD4-426F-B94D-506197EC02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7116" y="627535"/>
            <a:ext cx="5205004" cy="2400338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en-GB" sz="1400" dirty="0"/>
              <a:t>R</a:t>
            </a:r>
            <a:r>
              <a:rPr lang="en-GB" sz="1400" b="1" dirty="0"/>
              <a:t>equirement : gas evacuation towards </a:t>
            </a:r>
            <a:r>
              <a:rPr lang="en-GB" sz="1400" b="1" dirty="0" err="1"/>
              <a:t>DSHM</a:t>
            </a:r>
            <a:endParaRPr lang="en-GB" b="0" dirty="0"/>
          </a:p>
          <a:p>
            <a:pPr indent="0">
              <a:buNone/>
            </a:pPr>
            <a:r>
              <a:rPr lang="en-GB" sz="1400" dirty="0"/>
              <a:t>Approach (same as for </a:t>
            </a:r>
            <a:r>
              <a:rPr lang="en-GB" sz="1400" dirty="0" err="1"/>
              <a:t>DFX</a:t>
            </a:r>
            <a:r>
              <a:rPr lang="en-GB" sz="1400" dirty="0"/>
              <a:t>) :</a:t>
            </a:r>
          </a:p>
          <a:p>
            <a:pPr lvl="1"/>
            <a:r>
              <a:rPr lang="en-GB" b="0" dirty="0"/>
              <a:t>Cryostat rotated around frame’s pivot axis </a:t>
            </a:r>
          </a:p>
          <a:p>
            <a:pPr lvl="1"/>
            <a:r>
              <a:rPr lang="en-GB" b="0" dirty="0"/>
              <a:t>Rotation of 1.4⁰ </a:t>
            </a:r>
            <a:r>
              <a:rPr lang="en-US" b="0" i="0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@</a:t>
            </a:r>
            <a:r>
              <a:rPr lang="en-GB" b="0" dirty="0"/>
              <a:t> all the installation’s locations </a:t>
            </a:r>
          </a:p>
          <a:p>
            <a:pPr lvl="2"/>
            <a:r>
              <a:rPr lang="en-GB" dirty="0"/>
              <a:t>Same installation procedure </a:t>
            </a:r>
            <a:r>
              <a:rPr lang="en-US" b="0" i="0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@</a:t>
            </a:r>
            <a:r>
              <a:rPr lang="en-GB" dirty="0"/>
              <a:t> all </a:t>
            </a:r>
            <a:r>
              <a:rPr lang="en-GB" b="0" dirty="0"/>
              <a:t>installation’s</a:t>
            </a:r>
            <a:r>
              <a:rPr lang="en-GB" dirty="0"/>
              <a:t> locations</a:t>
            </a:r>
          </a:p>
          <a:p>
            <a:pPr lvl="1"/>
            <a:r>
              <a:rPr lang="en-GB" dirty="0"/>
              <a:t>Looking from transport area towards </a:t>
            </a:r>
            <a:r>
              <a:rPr lang="en-GB" dirty="0" err="1"/>
              <a:t>DFM</a:t>
            </a:r>
            <a:endParaRPr lang="en-GB" dirty="0"/>
          </a:p>
          <a:p>
            <a:pPr lvl="2"/>
            <a:r>
              <a:rPr lang="en-GB" dirty="0"/>
              <a:t>Clockwise rotation </a:t>
            </a:r>
            <a:r>
              <a:rPr lang="en-US" b="0" i="0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@</a:t>
            </a:r>
            <a:r>
              <a:rPr lang="en-GB" dirty="0"/>
              <a:t> locations R1 &amp; R5</a:t>
            </a:r>
          </a:p>
          <a:p>
            <a:pPr lvl="2"/>
            <a:r>
              <a:rPr lang="en-GB" dirty="0" err="1"/>
              <a:t>Counterclockwise</a:t>
            </a:r>
            <a:r>
              <a:rPr lang="en-GB" dirty="0"/>
              <a:t> rotation </a:t>
            </a:r>
            <a:r>
              <a:rPr lang="en-US" b="0" i="0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@</a:t>
            </a:r>
            <a:r>
              <a:rPr lang="en-GB" dirty="0"/>
              <a:t> locations L1 &amp; L5</a:t>
            </a:r>
          </a:p>
          <a:p>
            <a:pPr lvl="1"/>
            <a:r>
              <a:rPr lang="en-GB" b="0" dirty="0"/>
              <a:t>Resulting slope </a:t>
            </a:r>
            <a:r>
              <a:rPr lang="en-GB" b="0" dirty="0" err="1"/>
              <a:t>wrt</a:t>
            </a:r>
            <a:r>
              <a:rPr lang="en-GB" b="0" dirty="0"/>
              <a:t> horizontal reference</a:t>
            </a:r>
          </a:p>
          <a:p>
            <a:pPr lvl="2"/>
            <a:r>
              <a:rPr lang="en-GB" dirty="0"/>
              <a:t> 0.7⁰ positive slope </a:t>
            </a:r>
            <a:r>
              <a:rPr lang="en-US" b="0" i="0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@</a:t>
            </a:r>
            <a:r>
              <a:rPr lang="en-GB" dirty="0"/>
              <a:t> locations R1 &amp; L5</a:t>
            </a:r>
          </a:p>
          <a:p>
            <a:pPr lvl="2"/>
            <a:r>
              <a:rPr lang="en-GB" dirty="0"/>
              <a:t> 2.1⁰ positive slope </a:t>
            </a:r>
            <a:r>
              <a:rPr lang="en-US" b="0" i="0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@</a:t>
            </a:r>
            <a:r>
              <a:rPr lang="en-GB" dirty="0"/>
              <a:t> locations L1 &amp; R5 </a:t>
            </a:r>
          </a:p>
          <a:p>
            <a:pPr lvl="1"/>
            <a:r>
              <a:rPr lang="en-GB" dirty="0"/>
              <a:t>Relative inclination absorbed by helium\vacuum bellows</a:t>
            </a:r>
          </a:p>
          <a:p>
            <a:pPr lvl="2"/>
            <a:endParaRPr lang="en-GB" b="1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038372-A66D-4C9B-95A0-1A527D254D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Cryogenic :</a:t>
            </a:r>
            <a:r>
              <a:rPr lang="en-GB" b="1" dirty="0"/>
              <a:t> Gas evacuation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D404B0-3F43-4CBA-9117-9691D03368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C8D78DD-6E8E-4CB6-815B-9EEB8FC9712F}"/>
              </a:ext>
            </a:extLst>
          </p:cNvPr>
          <p:cNvGrpSpPr>
            <a:grpSpLocks noChangeAspect="1"/>
          </p:cNvGrpSpPr>
          <p:nvPr/>
        </p:nvGrpSpPr>
        <p:grpSpPr>
          <a:xfrm>
            <a:off x="4427984" y="530838"/>
            <a:ext cx="4500000" cy="4129144"/>
            <a:chOff x="4572480" y="696004"/>
            <a:chExt cx="4319999" cy="3963976"/>
          </a:xfrm>
        </p:grpSpPr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712D8A10-37BE-437C-9CC2-B350254E983D}"/>
                </a:ext>
              </a:extLst>
            </p:cNvPr>
            <p:cNvGrpSpPr/>
            <p:nvPr/>
          </p:nvGrpSpPr>
          <p:grpSpPr>
            <a:xfrm>
              <a:off x="4572480" y="2898961"/>
              <a:ext cx="4131907" cy="1761019"/>
              <a:chOff x="2185210" y="2677346"/>
              <a:chExt cx="4392413" cy="1872047"/>
            </a:xfrm>
          </p:grpSpPr>
          <p:grpSp>
            <p:nvGrpSpPr>
              <p:cNvPr id="82" name="Group 81">
                <a:extLst>
                  <a:ext uri="{FF2B5EF4-FFF2-40B4-BE49-F238E27FC236}">
                    <a16:creationId xmlns:a16="http://schemas.microsoft.com/office/drawing/2014/main" id="{CBD93DC1-6DC4-45FF-B06D-66FC073CB189}"/>
                  </a:ext>
                </a:extLst>
              </p:cNvPr>
              <p:cNvGrpSpPr/>
              <p:nvPr/>
            </p:nvGrpSpPr>
            <p:grpSpPr>
              <a:xfrm>
                <a:off x="2369687" y="2715766"/>
                <a:ext cx="4207936" cy="1397175"/>
                <a:chOff x="873570" y="254215"/>
                <a:chExt cx="9039688" cy="3001479"/>
              </a:xfrm>
              <a:scene3d>
                <a:camera prst="orthographicFront">
                  <a:rot lat="0" lon="0" rev="21480000"/>
                </a:camera>
                <a:lightRig rig="threePt" dir="t"/>
              </a:scene3d>
            </p:grpSpPr>
            <p:pic>
              <p:nvPicPr>
                <p:cNvPr id="108" name="Picture 107">
                  <a:extLst>
                    <a:ext uri="{FF2B5EF4-FFF2-40B4-BE49-F238E27FC236}">
                      <a16:creationId xmlns:a16="http://schemas.microsoft.com/office/drawing/2014/main" id="{3EA73877-6E75-4885-B876-8CDAD23BD12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/>
                <a:srcRect l="26484" r="16328" b="14360"/>
                <a:stretch/>
              </p:blipFill>
              <p:spPr>
                <a:xfrm>
                  <a:off x="5411354" y="260595"/>
                  <a:ext cx="4501904" cy="2995099"/>
                </a:xfrm>
                <a:prstGeom prst="rect">
                  <a:avLst/>
                </a:prstGeom>
                <a:ln w="12700">
                  <a:solidFill>
                    <a:schemeClr val="tx1"/>
                  </a:solidFill>
                </a:ln>
              </p:spPr>
            </p:pic>
            <p:pic>
              <p:nvPicPr>
                <p:cNvPr id="109" name="Picture 108">
                  <a:extLst>
                    <a:ext uri="{FF2B5EF4-FFF2-40B4-BE49-F238E27FC236}">
                      <a16:creationId xmlns:a16="http://schemas.microsoft.com/office/drawing/2014/main" id="{03A295AF-2A54-470A-B4A9-EB32C6B5971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/>
                <a:srcRect l="13743" r="30570" b="15533"/>
                <a:stretch/>
              </p:blipFill>
              <p:spPr>
                <a:xfrm>
                  <a:off x="882999" y="260595"/>
                  <a:ext cx="4444692" cy="2995099"/>
                </a:xfrm>
                <a:prstGeom prst="rect">
                  <a:avLst/>
                </a:prstGeom>
                <a:ln w="12700">
                  <a:solidFill>
                    <a:schemeClr val="tx1"/>
                  </a:solidFill>
                </a:ln>
              </p:spPr>
            </p:pic>
            <p:sp>
              <p:nvSpPr>
                <p:cNvPr id="110" name="Rectangle 109">
                  <a:extLst>
                    <a:ext uri="{FF2B5EF4-FFF2-40B4-BE49-F238E27FC236}">
                      <a16:creationId xmlns:a16="http://schemas.microsoft.com/office/drawing/2014/main" id="{A67EF93A-0275-4B17-9F56-C3BA4BD10907}"/>
                    </a:ext>
                  </a:extLst>
                </p:cNvPr>
                <p:cNvSpPr/>
                <p:nvPr/>
              </p:nvSpPr>
              <p:spPr>
                <a:xfrm>
                  <a:off x="882999" y="260595"/>
                  <a:ext cx="9030259" cy="2995099"/>
                </a:xfrm>
                <a:prstGeom prst="rect">
                  <a:avLst/>
                </a:prstGeom>
                <a:solidFill>
                  <a:schemeClr val="bg1">
                    <a:alpha val="3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700" dirty="0"/>
                </a:p>
              </p:txBody>
            </p:sp>
            <p:pic>
              <p:nvPicPr>
                <p:cNvPr id="111" name="Picture 110" descr="A picture containing chart&#10;&#10;Description automatically generated">
                  <a:extLst>
                    <a:ext uri="{FF2B5EF4-FFF2-40B4-BE49-F238E27FC236}">
                      <a16:creationId xmlns:a16="http://schemas.microsoft.com/office/drawing/2014/main" id="{A7F86F00-5BC7-4B4D-A813-FC2C600D666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BEBA8EAE-BF5A-486C-A8C5-ECC9F3942E4B}">
                      <a14:imgProps xmlns:a14="http://schemas.microsoft.com/office/drawing/2010/main">
                        <a14:imgLayer r:embed="rId5">
                          <a14:imgEffect>
                            <a14:sharpenSoften amount="60000"/>
                          </a14:imgEffect>
                          <a14:imgEffect>
                            <a14:brightnessContrast contrast="8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5937" t="38828" r="37633" b="25078"/>
                <a:stretch/>
              </p:blipFill>
              <p:spPr>
                <a:xfrm flipH="1">
                  <a:off x="3007216" y="1087821"/>
                  <a:ext cx="1973107" cy="688393"/>
                </a:xfrm>
                <a:prstGeom prst="rect">
                  <a:avLst/>
                </a:prstGeom>
                <a:ln w="6350">
                  <a:solidFill>
                    <a:srgbClr val="0000FF"/>
                  </a:solidFill>
                  <a:prstDash val="dash"/>
                </a:ln>
              </p:spPr>
            </p:pic>
            <p:pic>
              <p:nvPicPr>
                <p:cNvPr id="112" name="Picture 111" descr="A picture containing chart&#10;&#10;Description automatically generated">
                  <a:extLst>
                    <a:ext uri="{FF2B5EF4-FFF2-40B4-BE49-F238E27FC236}">
                      <a16:creationId xmlns:a16="http://schemas.microsoft.com/office/drawing/2014/main" id="{924B7C5D-214D-4336-98EA-B1D4EDC2815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BEBA8EAE-BF5A-486C-A8C5-ECC9F3942E4B}">
                      <a14:imgProps xmlns:a14="http://schemas.microsoft.com/office/drawing/2010/main">
                        <a14:imgLayer r:embed="rId5">
                          <a14:imgEffect>
                            <a14:sharpenSoften amount="60000"/>
                          </a14:imgEffect>
                          <a14:imgEffect>
                            <a14:brightnessContrast contrast="8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5937" t="38828" r="37367" b="25078"/>
                <a:stretch/>
              </p:blipFill>
              <p:spPr>
                <a:xfrm>
                  <a:off x="5753713" y="1066245"/>
                  <a:ext cx="2022435" cy="702296"/>
                </a:xfrm>
                <a:prstGeom prst="rect">
                  <a:avLst/>
                </a:prstGeom>
                <a:ln w="6350">
                  <a:solidFill>
                    <a:srgbClr val="0000FF"/>
                  </a:solidFill>
                  <a:prstDash val="dash"/>
                </a:ln>
              </p:spPr>
            </p:pic>
            <p:sp>
              <p:nvSpPr>
                <p:cNvPr id="113" name="Rectangle 112">
                  <a:extLst>
                    <a:ext uri="{FF2B5EF4-FFF2-40B4-BE49-F238E27FC236}">
                      <a16:creationId xmlns:a16="http://schemas.microsoft.com/office/drawing/2014/main" id="{3570C0D2-333B-4339-9578-BAD5BA43165D}"/>
                    </a:ext>
                  </a:extLst>
                </p:cNvPr>
                <p:cNvSpPr/>
                <p:nvPr/>
              </p:nvSpPr>
              <p:spPr>
                <a:xfrm>
                  <a:off x="873570" y="260595"/>
                  <a:ext cx="4454118" cy="272804"/>
                </a:xfrm>
                <a:prstGeom prst="rect">
                  <a:avLst/>
                </a:prstGeom>
                <a:solidFill>
                  <a:schemeClr val="bg2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CH" sz="1000" b="1" dirty="0"/>
                    <a:t>L5</a:t>
                  </a:r>
                  <a:endParaRPr lang="en-US" sz="1000" b="1" dirty="0"/>
                </a:p>
              </p:txBody>
            </p:sp>
            <p:sp>
              <p:nvSpPr>
                <p:cNvPr id="114" name="Rectangle 113">
                  <a:extLst>
                    <a:ext uri="{FF2B5EF4-FFF2-40B4-BE49-F238E27FC236}">
                      <a16:creationId xmlns:a16="http://schemas.microsoft.com/office/drawing/2014/main" id="{ACE52075-B9C5-4D54-98EE-0308A738C239}"/>
                    </a:ext>
                  </a:extLst>
                </p:cNvPr>
                <p:cNvSpPr/>
                <p:nvPr/>
              </p:nvSpPr>
              <p:spPr>
                <a:xfrm>
                  <a:off x="5411354" y="254215"/>
                  <a:ext cx="4501904" cy="272804"/>
                </a:xfrm>
                <a:prstGeom prst="rect">
                  <a:avLst/>
                </a:prstGeom>
                <a:solidFill>
                  <a:schemeClr val="bg2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CH" sz="1000" b="1" dirty="0"/>
                    <a:t>R5</a:t>
                  </a:r>
                  <a:endParaRPr lang="en-US" sz="1000" b="1" dirty="0"/>
                </a:p>
              </p:txBody>
            </p:sp>
            <p:sp>
              <p:nvSpPr>
                <p:cNvPr id="115" name="Rectangle 114">
                  <a:extLst>
                    <a:ext uri="{FF2B5EF4-FFF2-40B4-BE49-F238E27FC236}">
                      <a16:creationId xmlns:a16="http://schemas.microsoft.com/office/drawing/2014/main" id="{95076D32-56A7-44F7-A80B-306D294BDF6A}"/>
                    </a:ext>
                  </a:extLst>
                </p:cNvPr>
                <p:cNvSpPr/>
                <p:nvPr/>
              </p:nvSpPr>
              <p:spPr>
                <a:xfrm>
                  <a:off x="882999" y="2979846"/>
                  <a:ext cx="4444692" cy="272804"/>
                </a:xfrm>
                <a:prstGeom prst="rect">
                  <a:avLst/>
                </a:prstGeom>
                <a:solidFill>
                  <a:schemeClr val="bg2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700"/>
                </a:p>
              </p:txBody>
            </p:sp>
            <p:sp>
              <p:nvSpPr>
                <p:cNvPr id="116" name="Rectangle 115">
                  <a:extLst>
                    <a:ext uri="{FF2B5EF4-FFF2-40B4-BE49-F238E27FC236}">
                      <a16:creationId xmlns:a16="http://schemas.microsoft.com/office/drawing/2014/main" id="{A46CFEF2-1E2A-4E54-8CF2-11CF4C3E0920}"/>
                    </a:ext>
                  </a:extLst>
                </p:cNvPr>
                <p:cNvSpPr/>
                <p:nvPr/>
              </p:nvSpPr>
              <p:spPr>
                <a:xfrm>
                  <a:off x="5411354" y="2973466"/>
                  <a:ext cx="4501904" cy="272804"/>
                </a:xfrm>
                <a:prstGeom prst="rect">
                  <a:avLst/>
                </a:prstGeom>
                <a:solidFill>
                  <a:schemeClr val="bg2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700"/>
                </a:p>
              </p:txBody>
            </p:sp>
          </p:grpSp>
          <p:grpSp>
            <p:nvGrpSpPr>
              <p:cNvPr id="83" name="Group 82">
                <a:extLst>
                  <a:ext uri="{FF2B5EF4-FFF2-40B4-BE49-F238E27FC236}">
                    <a16:creationId xmlns:a16="http://schemas.microsoft.com/office/drawing/2014/main" id="{49848AF4-4A53-4621-AE56-71E3A493816D}"/>
                  </a:ext>
                </a:extLst>
              </p:cNvPr>
              <p:cNvGrpSpPr/>
              <p:nvPr/>
            </p:nvGrpSpPr>
            <p:grpSpPr>
              <a:xfrm>
                <a:off x="2185210" y="2677346"/>
                <a:ext cx="4392413" cy="1872047"/>
                <a:chOff x="2163307" y="2244895"/>
                <a:chExt cx="4392413" cy="1872047"/>
              </a:xfrm>
            </p:grpSpPr>
            <p:grpSp>
              <p:nvGrpSpPr>
                <p:cNvPr id="84" name="Group 83">
                  <a:extLst>
                    <a:ext uri="{FF2B5EF4-FFF2-40B4-BE49-F238E27FC236}">
                      <a16:creationId xmlns:a16="http://schemas.microsoft.com/office/drawing/2014/main" id="{24B5D2B0-7BEA-47AF-969C-414D9F7CC4FB}"/>
                    </a:ext>
                  </a:extLst>
                </p:cNvPr>
                <p:cNvGrpSpPr/>
                <p:nvPr/>
              </p:nvGrpSpPr>
              <p:grpSpPr>
                <a:xfrm>
                  <a:off x="2163307" y="2841501"/>
                  <a:ext cx="4392413" cy="1275441"/>
                  <a:chOff x="2163307" y="2841501"/>
                  <a:chExt cx="4392413" cy="1275441"/>
                </a:xfrm>
              </p:grpSpPr>
              <p:cxnSp>
                <p:nvCxnSpPr>
                  <p:cNvPr id="97" name="Straight Connector 96">
                    <a:extLst>
                      <a:ext uri="{FF2B5EF4-FFF2-40B4-BE49-F238E27FC236}">
                        <a16:creationId xmlns:a16="http://schemas.microsoft.com/office/drawing/2014/main" id="{15F58CC3-D1AF-4168-AE56-E14701D7EEA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163307" y="3853529"/>
                    <a:ext cx="4392413" cy="0"/>
                  </a:xfrm>
                  <a:prstGeom prst="line">
                    <a:avLst/>
                  </a:prstGeom>
                  <a:ln w="25400" cap="rnd">
                    <a:solidFill>
                      <a:schemeClr val="tx1"/>
                    </a:solidFill>
                    <a:prstDash val="solid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8" name="TextBox 97">
                    <a:extLst>
                      <a:ext uri="{FF2B5EF4-FFF2-40B4-BE49-F238E27FC236}">
                        <a16:creationId xmlns:a16="http://schemas.microsoft.com/office/drawing/2014/main" id="{BF47BF21-8AD5-4CC7-9253-02D325B196D2}"/>
                      </a:ext>
                    </a:extLst>
                  </p:cNvPr>
                  <p:cNvSpPr txBox="1"/>
                  <p:nvPr/>
                </p:nvSpPr>
                <p:spPr>
                  <a:xfrm>
                    <a:off x="2196974" y="3628872"/>
                    <a:ext cx="475775" cy="261745"/>
                  </a:xfrm>
                  <a:prstGeom prst="rect">
                    <a:avLst/>
                  </a:prstGeom>
                  <a:noFill/>
                  <a:ln w="12700"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000" b="1" dirty="0"/>
                      <a:t>0.7 </a:t>
                    </a:r>
                    <a:r>
                      <a:rPr lang="en-GB" sz="1000" b="1" dirty="0">
                        <a:latin typeface="Calibri" panose="020F0502020204030204" pitchFamily="34" charset="0"/>
                      </a:rPr>
                      <a:t>⁰</a:t>
                    </a:r>
                    <a:endParaRPr lang="en-GB" sz="1000" b="1" dirty="0"/>
                  </a:p>
                </p:txBody>
              </p:sp>
              <p:sp>
                <p:nvSpPr>
                  <p:cNvPr id="99" name="Arc 98">
                    <a:extLst>
                      <a:ext uri="{FF2B5EF4-FFF2-40B4-BE49-F238E27FC236}">
                        <a16:creationId xmlns:a16="http://schemas.microsoft.com/office/drawing/2014/main" id="{75784C73-F644-4F09-A191-FAA0C6B29467}"/>
                      </a:ext>
                    </a:extLst>
                  </p:cNvPr>
                  <p:cNvSpPr/>
                  <p:nvPr/>
                </p:nvSpPr>
                <p:spPr>
                  <a:xfrm rot="21365971" flipH="1">
                    <a:off x="2183611" y="3498952"/>
                    <a:ext cx="617990" cy="617990"/>
                  </a:xfrm>
                  <a:prstGeom prst="arc">
                    <a:avLst>
                      <a:gd name="adj1" fmla="val 19117273"/>
                      <a:gd name="adj2" fmla="val 175382"/>
                    </a:avLst>
                  </a:prstGeom>
                  <a:ln w="12700" cap="rnd">
                    <a:solidFill>
                      <a:srgbClr val="FF0000"/>
                    </a:solidFill>
                    <a:headEnd type="triangle"/>
                    <a:tailEnd type="oval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700"/>
                  </a:p>
                </p:txBody>
              </p:sp>
              <p:grpSp>
                <p:nvGrpSpPr>
                  <p:cNvPr id="100" name="Group 99">
                    <a:extLst>
                      <a:ext uri="{FF2B5EF4-FFF2-40B4-BE49-F238E27FC236}">
                        <a16:creationId xmlns:a16="http://schemas.microsoft.com/office/drawing/2014/main" id="{948DD5D8-B563-4A5A-A3B4-62150DC043CA}"/>
                      </a:ext>
                    </a:extLst>
                  </p:cNvPr>
                  <p:cNvGrpSpPr/>
                  <p:nvPr/>
                </p:nvGrpSpPr>
                <p:grpSpPr>
                  <a:xfrm>
                    <a:off x="2196974" y="2841501"/>
                    <a:ext cx="4351883" cy="927343"/>
                    <a:chOff x="2196974" y="2841501"/>
                    <a:chExt cx="4351883" cy="927343"/>
                  </a:xfrm>
                </p:grpSpPr>
                <p:cxnSp>
                  <p:nvCxnSpPr>
                    <p:cNvPr id="102" name="Straight Connector 101">
                      <a:extLst>
                        <a:ext uri="{FF2B5EF4-FFF2-40B4-BE49-F238E27FC236}">
                          <a16:creationId xmlns:a16="http://schemas.microsoft.com/office/drawing/2014/main" id="{08116C65-6A2A-4398-96F9-724ED4EA9AC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346262" y="3148574"/>
                      <a:ext cx="2065805" cy="0"/>
                    </a:xfrm>
                    <a:prstGeom prst="line">
                      <a:avLst/>
                    </a:prstGeom>
                    <a:ln w="9525" cap="rnd">
                      <a:solidFill>
                        <a:srgbClr val="0000FF"/>
                      </a:solidFill>
                      <a:prstDash val="lgDash"/>
                    </a:ln>
                    <a:scene3d>
                      <a:camera prst="orthographicFront">
                        <a:rot lat="0" lon="0" rev="21480000"/>
                      </a:camera>
                      <a:lightRig rig="threePt" dir="t"/>
                    </a:scene3d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03" name="Rectangle 102">
                      <a:extLst>
                        <a:ext uri="{FF2B5EF4-FFF2-40B4-BE49-F238E27FC236}">
                          <a16:creationId xmlns:a16="http://schemas.microsoft.com/office/drawing/2014/main" id="{73852DA5-F8A0-494E-AAF7-739A26D3B4B8}"/>
                        </a:ext>
                      </a:extLst>
                    </p:cNvPr>
                    <p:cNvSpPr/>
                    <p:nvPr/>
                  </p:nvSpPr>
                  <p:spPr>
                    <a:xfrm rot="151011">
                      <a:off x="2448710" y="3218401"/>
                      <a:ext cx="1803042" cy="141342"/>
                    </a:xfrm>
                    <a:prstGeom prst="rect">
                      <a:avLst/>
                    </a:prstGeom>
                    <a:solidFill>
                      <a:schemeClr val="bg1">
                        <a:alpha val="60000"/>
                      </a:schemeClr>
                    </a:solidFill>
                    <a:ln w="12700">
                      <a:noFill/>
                    </a:ln>
                  </p:spPr>
                  <p:txBody>
                    <a:bodyPr wrap="square" lIns="48000" tIns="0" rIns="48000" bIns="0">
                      <a:spAutoFit/>
                    </a:bodyPr>
                    <a:lstStyle/>
                    <a:p>
                      <a:pPr defTabSz="609570"/>
                      <a:r>
                        <a:rPr lang="en-US" sz="900" b="1" dirty="0">
                          <a:solidFill>
                            <a:prstClr val="black"/>
                          </a:solidFill>
                          <a:latin typeface="Arial"/>
                        </a:rPr>
                        <a:t>Slope compensation required</a:t>
                      </a:r>
                    </a:p>
                  </p:txBody>
                </p:sp>
                <p:cxnSp>
                  <p:nvCxnSpPr>
                    <p:cNvPr id="104" name="Straight Connector 103">
                      <a:extLst>
                        <a:ext uri="{FF2B5EF4-FFF2-40B4-BE49-F238E27FC236}">
                          <a16:creationId xmlns:a16="http://schemas.microsoft.com/office/drawing/2014/main" id="{0D248C30-742E-4F50-9C6F-67EB735A246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196974" y="3607320"/>
                      <a:ext cx="4351883" cy="161524"/>
                    </a:xfrm>
                    <a:prstGeom prst="line">
                      <a:avLst/>
                    </a:prstGeom>
                    <a:ln w="25400" cap="rnd">
                      <a:solidFill>
                        <a:srgbClr val="FF0000"/>
                      </a:solidFill>
                      <a:prstDash val="lgDash"/>
                      <a:headEnd type="none"/>
                      <a:tailEnd type="oval" w="sm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5" name="Straight Connector 104">
                      <a:extLst>
                        <a:ext uri="{FF2B5EF4-FFF2-40B4-BE49-F238E27FC236}">
                          <a16:creationId xmlns:a16="http://schemas.microsoft.com/office/drawing/2014/main" id="{5682DC78-243E-4473-B892-611FEE2BA0C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483052" y="3222126"/>
                      <a:ext cx="2065805" cy="0"/>
                    </a:xfrm>
                    <a:prstGeom prst="line">
                      <a:avLst/>
                    </a:prstGeom>
                    <a:ln w="9525" cap="rnd">
                      <a:solidFill>
                        <a:srgbClr val="0000FF"/>
                      </a:solidFill>
                      <a:prstDash val="lgDash"/>
                    </a:ln>
                    <a:scene3d>
                      <a:camera prst="orthographicFront">
                        <a:rot lat="0" lon="0" rev="21480000"/>
                      </a:camera>
                      <a:lightRig rig="threePt" dir="t"/>
                    </a:scene3d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6" name="Straight Connector 105">
                      <a:extLst>
                        <a:ext uri="{FF2B5EF4-FFF2-40B4-BE49-F238E27FC236}">
                          <a16:creationId xmlns:a16="http://schemas.microsoft.com/office/drawing/2014/main" id="{CC0AE101-E637-4757-9C3B-C772CB45A4E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68989" y="2841501"/>
                      <a:ext cx="1196611" cy="0"/>
                    </a:xfrm>
                    <a:prstGeom prst="line">
                      <a:avLst/>
                    </a:prstGeom>
                    <a:ln w="9525" cap="rnd">
                      <a:solidFill>
                        <a:srgbClr val="0000FF"/>
                      </a:solidFill>
                      <a:prstDash val="dashDot"/>
                    </a:ln>
                    <a:scene3d>
                      <a:camera prst="orthographicFront">
                        <a:rot lat="0" lon="0" rev="21480000"/>
                      </a:camera>
                      <a:lightRig rig="threePt" dir="t"/>
                    </a:scene3d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7" name="Straight Connector 106">
                      <a:extLst>
                        <a:ext uri="{FF2B5EF4-FFF2-40B4-BE49-F238E27FC236}">
                          <a16:creationId xmlns:a16="http://schemas.microsoft.com/office/drawing/2014/main" id="{4D8C261B-4FBF-4BE0-BBB8-C6EB0EE102E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5243508" y="2932727"/>
                      <a:ext cx="1167226" cy="0"/>
                    </a:xfrm>
                    <a:prstGeom prst="line">
                      <a:avLst/>
                    </a:prstGeom>
                    <a:ln w="9525" cap="rnd">
                      <a:solidFill>
                        <a:srgbClr val="0000FF"/>
                      </a:solidFill>
                      <a:prstDash val="dashDot"/>
                    </a:ln>
                    <a:scene3d>
                      <a:camera prst="orthographicFront">
                        <a:rot lat="0" lon="0" rev="21480000"/>
                      </a:camera>
                      <a:lightRig rig="threePt" dir="t"/>
                    </a:scene3d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101" name="Rectangle 100">
                    <a:extLst>
                      <a:ext uri="{FF2B5EF4-FFF2-40B4-BE49-F238E27FC236}">
                        <a16:creationId xmlns:a16="http://schemas.microsoft.com/office/drawing/2014/main" id="{FFA6CD2B-5F17-4186-B005-BBA09527122E}"/>
                      </a:ext>
                    </a:extLst>
                  </p:cNvPr>
                  <p:cNvSpPr/>
                  <p:nvPr/>
                </p:nvSpPr>
                <p:spPr>
                  <a:xfrm>
                    <a:off x="2970461" y="3763944"/>
                    <a:ext cx="1470973" cy="163590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noFill/>
                  </a:ln>
                </p:spPr>
                <p:txBody>
                  <a:bodyPr wrap="square" lIns="48000" tIns="0" rIns="48000" bIns="0">
                    <a:spAutoFit/>
                  </a:bodyPr>
                  <a:lstStyle/>
                  <a:p>
                    <a:pPr defTabSz="609570"/>
                    <a:r>
                      <a:rPr lang="fr-CH" sz="1000" b="1" dirty="0">
                        <a:solidFill>
                          <a:prstClr val="black"/>
                        </a:solidFill>
                        <a:latin typeface="Arial"/>
                      </a:rPr>
                      <a:t>Horizontal Reference</a:t>
                    </a:r>
                    <a:endParaRPr lang="en-GB" sz="1000" b="1" dirty="0">
                      <a:solidFill>
                        <a:prstClr val="black"/>
                      </a:solidFill>
                      <a:latin typeface="Arial"/>
                    </a:endParaRPr>
                  </a:p>
                </p:txBody>
              </p:sp>
            </p:grpSp>
            <p:grpSp>
              <p:nvGrpSpPr>
                <p:cNvPr id="87" name="Group 86">
                  <a:extLst>
                    <a:ext uri="{FF2B5EF4-FFF2-40B4-BE49-F238E27FC236}">
                      <a16:creationId xmlns:a16="http://schemas.microsoft.com/office/drawing/2014/main" id="{31205789-6711-4CE0-87FD-E5C27F849176}"/>
                    </a:ext>
                  </a:extLst>
                </p:cNvPr>
                <p:cNvGrpSpPr/>
                <p:nvPr/>
              </p:nvGrpSpPr>
              <p:grpSpPr>
                <a:xfrm>
                  <a:off x="3423037" y="2244895"/>
                  <a:ext cx="2035919" cy="910302"/>
                  <a:chOff x="3423037" y="2244895"/>
                  <a:chExt cx="2035919" cy="910302"/>
                </a:xfrm>
              </p:grpSpPr>
              <p:sp>
                <p:nvSpPr>
                  <p:cNvPr id="88" name="Rectangle 87">
                    <a:extLst>
                      <a:ext uri="{FF2B5EF4-FFF2-40B4-BE49-F238E27FC236}">
                        <a16:creationId xmlns:a16="http://schemas.microsoft.com/office/drawing/2014/main" id="{33CE6BB9-5FFC-40E0-9210-B2810D346013}"/>
                      </a:ext>
                    </a:extLst>
                  </p:cNvPr>
                  <p:cNvSpPr/>
                  <p:nvPr/>
                </p:nvSpPr>
                <p:spPr>
                  <a:xfrm rot="179300">
                    <a:off x="4082971" y="2244895"/>
                    <a:ext cx="746259" cy="266640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</a:ln>
                </p:spPr>
                <p:txBody>
                  <a:bodyPr wrap="square" lIns="48000" tIns="48000" rIns="48000" bIns="48000">
                    <a:spAutoFit/>
                  </a:bodyPr>
                  <a:lstStyle/>
                  <a:p>
                    <a:pPr algn="ctr" defTabSz="609570"/>
                    <a:r>
                      <a:rPr lang="en-GB" sz="1000" b="1" dirty="0">
                        <a:solidFill>
                          <a:prstClr val="black"/>
                        </a:solidFill>
                        <a:latin typeface="Arial"/>
                      </a:rPr>
                      <a:t>POINT 5</a:t>
                    </a:r>
                  </a:p>
                </p:txBody>
              </p:sp>
              <p:grpSp>
                <p:nvGrpSpPr>
                  <p:cNvPr id="89" name="Group 88">
                    <a:extLst>
                      <a:ext uri="{FF2B5EF4-FFF2-40B4-BE49-F238E27FC236}">
                        <a16:creationId xmlns:a16="http://schemas.microsoft.com/office/drawing/2014/main" id="{F9CD988C-2638-4FFE-8E12-7A2CF86F7B45}"/>
                      </a:ext>
                    </a:extLst>
                  </p:cNvPr>
                  <p:cNvGrpSpPr/>
                  <p:nvPr/>
                </p:nvGrpSpPr>
                <p:grpSpPr>
                  <a:xfrm>
                    <a:off x="4965070" y="2468898"/>
                    <a:ext cx="493886" cy="686299"/>
                    <a:chOff x="4965070" y="2468898"/>
                    <a:chExt cx="493886" cy="686299"/>
                  </a:xfrm>
                </p:grpSpPr>
                <p:sp>
                  <p:nvSpPr>
                    <p:cNvPr id="93" name="Arc 92">
                      <a:extLst>
                        <a:ext uri="{FF2B5EF4-FFF2-40B4-BE49-F238E27FC236}">
                          <a16:creationId xmlns:a16="http://schemas.microsoft.com/office/drawing/2014/main" id="{799FBA71-F013-4572-9DB1-488DAEB65B6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65070" y="2661311"/>
                      <a:ext cx="493886" cy="493886"/>
                    </a:xfrm>
                    <a:prstGeom prst="arc">
                      <a:avLst>
                        <a:gd name="adj1" fmla="val 13388356"/>
                        <a:gd name="adj2" fmla="val 19924624"/>
                      </a:avLst>
                    </a:prstGeom>
                    <a:ln w="31750" cap="rnd">
                      <a:solidFill>
                        <a:srgbClr val="FF0000"/>
                      </a:solidFill>
                      <a:round/>
                      <a:headEnd type="none"/>
                      <a:tailEnd type="stealth" w="med" len="me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700"/>
                    </a:p>
                  </p:txBody>
                </p:sp>
                <p:sp>
                  <p:nvSpPr>
                    <p:cNvPr id="94" name="TextBox 93">
                      <a:extLst>
                        <a:ext uri="{FF2B5EF4-FFF2-40B4-BE49-F238E27FC236}">
                          <a16:creationId xmlns:a16="http://schemas.microsoft.com/office/drawing/2014/main" id="{B2B558B0-7483-4DAE-AC11-6ACB664BA2D9}"/>
                        </a:ext>
                      </a:extLst>
                    </p:cNvPr>
                    <p:cNvSpPr txBox="1"/>
                    <p:nvPr/>
                  </p:nvSpPr>
                  <p:spPr>
                    <a:xfrm rot="171012">
                      <a:off x="5109403" y="2468898"/>
                      <a:ext cx="225883" cy="147231"/>
                    </a:xfrm>
                    <a:prstGeom prst="rect">
                      <a:avLst/>
                    </a:prstGeom>
                    <a:solidFill>
                      <a:schemeClr val="bg1">
                        <a:alpha val="60000"/>
                      </a:schemeClr>
                    </a:solidFill>
                    <a:ln w="12700">
                      <a:noFill/>
                    </a:ln>
                  </p:spPr>
                  <p:txBody>
                    <a:bodyPr wrap="square" lIns="7200" tIns="0" rIns="7200" bIns="0">
                      <a:spAutoFit/>
                    </a:bodyPr>
                    <a:lstStyle>
                      <a:defPPr>
                        <a:defRPr lang="fr-FR"/>
                      </a:defPPr>
                      <a:lvl1pPr defTabSz="609585">
                        <a:defRPr sz="1000">
                          <a:solidFill>
                            <a:prstClr val="black"/>
                          </a:solidFill>
                          <a:latin typeface="Arial"/>
                        </a:defRPr>
                      </a:lvl1pPr>
                    </a:lstStyle>
                    <a:p>
                      <a:r>
                        <a:rPr lang="en-GB" sz="900" b="1" dirty="0"/>
                        <a:t>1.4⁰</a:t>
                      </a:r>
                    </a:p>
                  </p:txBody>
                </p:sp>
              </p:grpSp>
              <p:grpSp>
                <p:nvGrpSpPr>
                  <p:cNvPr id="90" name="Group 89">
                    <a:extLst>
                      <a:ext uri="{FF2B5EF4-FFF2-40B4-BE49-F238E27FC236}">
                        <a16:creationId xmlns:a16="http://schemas.microsoft.com/office/drawing/2014/main" id="{B192BD7A-510D-42A9-8270-00F478893C98}"/>
                      </a:ext>
                    </a:extLst>
                  </p:cNvPr>
                  <p:cNvGrpSpPr/>
                  <p:nvPr/>
                </p:nvGrpSpPr>
                <p:grpSpPr>
                  <a:xfrm>
                    <a:off x="3423037" y="2412076"/>
                    <a:ext cx="493886" cy="682908"/>
                    <a:chOff x="3423037" y="2412076"/>
                    <a:chExt cx="493886" cy="682908"/>
                  </a:xfrm>
                </p:grpSpPr>
                <p:sp>
                  <p:nvSpPr>
                    <p:cNvPr id="91" name="Arc 90">
                      <a:extLst>
                        <a:ext uri="{FF2B5EF4-FFF2-40B4-BE49-F238E27FC236}">
                          <a16:creationId xmlns:a16="http://schemas.microsoft.com/office/drawing/2014/main" id="{23A69562-852C-4F36-9A75-CCA2C85941E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23037" y="2601098"/>
                      <a:ext cx="493886" cy="493886"/>
                    </a:xfrm>
                    <a:prstGeom prst="arc">
                      <a:avLst>
                        <a:gd name="adj1" fmla="val 13147772"/>
                        <a:gd name="adj2" fmla="val 19312665"/>
                      </a:avLst>
                    </a:prstGeom>
                    <a:ln w="31750" cap="rnd">
                      <a:solidFill>
                        <a:srgbClr val="FF0000"/>
                      </a:solidFill>
                      <a:round/>
                      <a:headEnd type="stealth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700" dirty="0"/>
                    </a:p>
                  </p:txBody>
                </p:sp>
                <p:sp>
                  <p:nvSpPr>
                    <p:cNvPr id="92" name="TextBox 91">
                      <a:extLst>
                        <a:ext uri="{FF2B5EF4-FFF2-40B4-BE49-F238E27FC236}">
                          <a16:creationId xmlns:a16="http://schemas.microsoft.com/office/drawing/2014/main" id="{0AC8ABE1-89A8-4A01-B424-EAF0391DF6D5}"/>
                        </a:ext>
                      </a:extLst>
                    </p:cNvPr>
                    <p:cNvSpPr txBox="1"/>
                    <p:nvPr/>
                  </p:nvSpPr>
                  <p:spPr>
                    <a:xfrm rot="158018">
                      <a:off x="3577399" y="2412076"/>
                      <a:ext cx="238043" cy="147231"/>
                    </a:xfrm>
                    <a:prstGeom prst="rect">
                      <a:avLst/>
                    </a:prstGeom>
                    <a:solidFill>
                      <a:schemeClr val="bg1">
                        <a:alpha val="60000"/>
                      </a:schemeClr>
                    </a:solidFill>
                    <a:ln w="12700">
                      <a:noFill/>
                    </a:ln>
                  </p:spPr>
                  <p:txBody>
                    <a:bodyPr wrap="square" lIns="7200" tIns="0" rIns="7200" bIns="0">
                      <a:spAutoFit/>
                    </a:bodyPr>
                    <a:lstStyle>
                      <a:defPPr>
                        <a:defRPr lang="fr-FR"/>
                      </a:defPPr>
                      <a:lvl1pPr defTabSz="609585">
                        <a:defRPr sz="1000">
                          <a:solidFill>
                            <a:prstClr val="black"/>
                          </a:solidFill>
                          <a:latin typeface="Arial"/>
                        </a:defRPr>
                      </a:lvl1pPr>
                    </a:lstStyle>
                    <a:p>
                      <a:r>
                        <a:rPr lang="en-GB" sz="900" b="1" dirty="0"/>
                        <a:t>1.4⁰</a:t>
                      </a:r>
                    </a:p>
                  </p:txBody>
                </p:sp>
              </p:grpSp>
            </p:grpSp>
          </p:grpSp>
        </p:grpSp>
        <p:grpSp>
          <p:nvGrpSpPr>
            <p:cNvPr id="117" name="Group 116">
              <a:extLst>
                <a:ext uri="{FF2B5EF4-FFF2-40B4-BE49-F238E27FC236}">
                  <a16:creationId xmlns:a16="http://schemas.microsoft.com/office/drawing/2014/main" id="{FF9D3578-3E4E-403C-965E-0126D256811C}"/>
                </a:ext>
              </a:extLst>
            </p:cNvPr>
            <p:cNvGrpSpPr/>
            <p:nvPr/>
          </p:nvGrpSpPr>
          <p:grpSpPr>
            <a:xfrm>
              <a:off x="4740455" y="696004"/>
              <a:ext cx="4152024" cy="1810772"/>
              <a:chOff x="2363775" y="555672"/>
              <a:chExt cx="4413800" cy="1924936"/>
            </a:xfrm>
          </p:grpSpPr>
          <p:grpSp>
            <p:nvGrpSpPr>
              <p:cNvPr id="118" name="Group 117">
                <a:extLst>
                  <a:ext uri="{FF2B5EF4-FFF2-40B4-BE49-F238E27FC236}">
                    <a16:creationId xmlns:a16="http://schemas.microsoft.com/office/drawing/2014/main" id="{673DEF2B-5F49-4385-8D6E-55E46B74B0C5}"/>
                  </a:ext>
                </a:extLst>
              </p:cNvPr>
              <p:cNvGrpSpPr/>
              <p:nvPr/>
            </p:nvGrpSpPr>
            <p:grpSpPr>
              <a:xfrm>
                <a:off x="2363775" y="627534"/>
                <a:ext cx="4207936" cy="1397175"/>
                <a:chOff x="873571" y="254216"/>
                <a:chExt cx="9039687" cy="3001483"/>
              </a:xfrm>
              <a:scene3d>
                <a:camera prst="orthographicFront">
                  <a:rot lat="0" lon="0" rev="120000"/>
                </a:camera>
                <a:lightRig rig="threePt" dir="t"/>
              </a:scene3d>
            </p:grpSpPr>
            <p:pic>
              <p:nvPicPr>
                <p:cNvPr id="138" name="Picture 137">
                  <a:extLst>
                    <a:ext uri="{FF2B5EF4-FFF2-40B4-BE49-F238E27FC236}">
                      <a16:creationId xmlns:a16="http://schemas.microsoft.com/office/drawing/2014/main" id="{D4C5FFB8-7201-44A1-8D56-DD7D156B4CE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/>
                <a:srcRect l="26484" r="16328" b="14360"/>
                <a:stretch/>
              </p:blipFill>
              <p:spPr>
                <a:xfrm>
                  <a:off x="5411354" y="260597"/>
                  <a:ext cx="4501904" cy="2995102"/>
                </a:xfrm>
                <a:prstGeom prst="rect">
                  <a:avLst/>
                </a:prstGeom>
                <a:ln w="12700">
                  <a:solidFill>
                    <a:schemeClr val="tx1"/>
                  </a:solidFill>
                </a:ln>
              </p:spPr>
            </p:pic>
            <p:pic>
              <p:nvPicPr>
                <p:cNvPr id="139" name="Picture 138">
                  <a:extLst>
                    <a:ext uri="{FF2B5EF4-FFF2-40B4-BE49-F238E27FC236}">
                      <a16:creationId xmlns:a16="http://schemas.microsoft.com/office/drawing/2014/main" id="{1EE4151A-2160-4F71-A435-B411547A8A0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/>
                <a:srcRect l="13743" r="30570" b="15533"/>
                <a:stretch/>
              </p:blipFill>
              <p:spPr>
                <a:xfrm>
                  <a:off x="883000" y="260597"/>
                  <a:ext cx="4444691" cy="2995102"/>
                </a:xfrm>
                <a:prstGeom prst="rect">
                  <a:avLst/>
                </a:prstGeom>
                <a:ln w="12700">
                  <a:solidFill>
                    <a:schemeClr val="tx1"/>
                  </a:solidFill>
                </a:ln>
              </p:spPr>
            </p:pic>
            <p:sp>
              <p:nvSpPr>
                <p:cNvPr id="140" name="Rectangle 139">
                  <a:extLst>
                    <a:ext uri="{FF2B5EF4-FFF2-40B4-BE49-F238E27FC236}">
                      <a16:creationId xmlns:a16="http://schemas.microsoft.com/office/drawing/2014/main" id="{4E7CB789-7A98-432E-A451-C115DB28AB73}"/>
                    </a:ext>
                  </a:extLst>
                </p:cNvPr>
                <p:cNvSpPr/>
                <p:nvPr/>
              </p:nvSpPr>
              <p:spPr>
                <a:xfrm>
                  <a:off x="883000" y="260597"/>
                  <a:ext cx="9030258" cy="2995102"/>
                </a:xfrm>
                <a:prstGeom prst="rect">
                  <a:avLst/>
                </a:prstGeom>
                <a:solidFill>
                  <a:schemeClr val="bg1">
                    <a:alpha val="3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700" dirty="0"/>
                </a:p>
              </p:txBody>
            </p:sp>
            <p:pic>
              <p:nvPicPr>
                <p:cNvPr id="141" name="Picture 140" descr="A picture containing chart&#10;&#10;Description automatically generated">
                  <a:extLst>
                    <a:ext uri="{FF2B5EF4-FFF2-40B4-BE49-F238E27FC236}">
                      <a16:creationId xmlns:a16="http://schemas.microsoft.com/office/drawing/2014/main" id="{30B8127F-B5EA-4D82-B344-EC14B7FB881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BEBA8EAE-BF5A-486C-A8C5-ECC9F3942E4B}">
                      <a14:imgProps xmlns:a14="http://schemas.microsoft.com/office/drawing/2010/main">
                        <a14:imgLayer r:embed="rId5">
                          <a14:imgEffect>
                            <a14:sharpenSoften amount="60000"/>
                          </a14:imgEffect>
                          <a14:imgEffect>
                            <a14:brightnessContrast contrast="8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5937" t="38828" r="37633" b="25078"/>
                <a:stretch/>
              </p:blipFill>
              <p:spPr>
                <a:xfrm flipH="1">
                  <a:off x="3007216" y="1087823"/>
                  <a:ext cx="1973108" cy="688394"/>
                </a:xfrm>
                <a:prstGeom prst="rect">
                  <a:avLst/>
                </a:prstGeom>
                <a:ln w="6350">
                  <a:solidFill>
                    <a:srgbClr val="0000FF"/>
                  </a:solidFill>
                  <a:prstDash val="dash"/>
                </a:ln>
              </p:spPr>
            </p:pic>
            <p:pic>
              <p:nvPicPr>
                <p:cNvPr id="142" name="Picture 141" descr="A picture containing chart&#10;&#10;Description automatically generated">
                  <a:extLst>
                    <a:ext uri="{FF2B5EF4-FFF2-40B4-BE49-F238E27FC236}">
                      <a16:creationId xmlns:a16="http://schemas.microsoft.com/office/drawing/2014/main" id="{1984CF28-F4D6-4465-BE18-A874B943FDE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BEBA8EAE-BF5A-486C-A8C5-ECC9F3942E4B}">
                      <a14:imgProps xmlns:a14="http://schemas.microsoft.com/office/drawing/2010/main">
                        <a14:imgLayer r:embed="rId5">
                          <a14:imgEffect>
                            <a14:sharpenSoften amount="60000"/>
                          </a14:imgEffect>
                          <a14:imgEffect>
                            <a14:brightnessContrast contrast="8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5936" t="38828" r="37368" b="25078"/>
                <a:stretch/>
              </p:blipFill>
              <p:spPr>
                <a:xfrm>
                  <a:off x="5753713" y="1066247"/>
                  <a:ext cx="2022436" cy="702297"/>
                </a:xfrm>
                <a:prstGeom prst="rect">
                  <a:avLst/>
                </a:prstGeom>
                <a:ln w="6350">
                  <a:solidFill>
                    <a:srgbClr val="0000FF"/>
                  </a:solidFill>
                  <a:prstDash val="dash"/>
                </a:ln>
              </p:spPr>
            </p:pic>
            <p:sp>
              <p:nvSpPr>
                <p:cNvPr id="143" name="Rectangle 142">
                  <a:extLst>
                    <a:ext uri="{FF2B5EF4-FFF2-40B4-BE49-F238E27FC236}">
                      <a16:creationId xmlns:a16="http://schemas.microsoft.com/office/drawing/2014/main" id="{D73AC863-D063-434A-A289-117CEE55D151}"/>
                    </a:ext>
                  </a:extLst>
                </p:cNvPr>
                <p:cNvSpPr/>
                <p:nvPr/>
              </p:nvSpPr>
              <p:spPr>
                <a:xfrm>
                  <a:off x="873571" y="260597"/>
                  <a:ext cx="4454118" cy="272805"/>
                </a:xfrm>
                <a:prstGeom prst="rect">
                  <a:avLst/>
                </a:prstGeom>
                <a:solidFill>
                  <a:schemeClr val="bg2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b="1" dirty="0"/>
                    <a:t>L1</a:t>
                  </a:r>
                  <a:endParaRPr lang="en-US" sz="700" b="1" dirty="0"/>
                </a:p>
              </p:txBody>
            </p:sp>
            <p:sp>
              <p:nvSpPr>
                <p:cNvPr id="144" name="Rectangle 143">
                  <a:extLst>
                    <a:ext uri="{FF2B5EF4-FFF2-40B4-BE49-F238E27FC236}">
                      <a16:creationId xmlns:a16="http://schemas.microsoft.com/office/drawing/2014/main" id="{9C8C0F61-6F05-46F9-9996-3D92FD16EEDE}"/>
                    </a:ext>
                  </a:extLst>
                </p:cNvPr>
                <p:cNvSpPr/>
                <p:nvPr/>
              </p:nvSpPr>
              <p:spPr>
                <a:xfrm>
                  <a:off x="5411354" y="254216"/>
                  <a:ext cx="4501904" cy="272805"/>
                </a:xfrm>
                <a:prstGeom prst="rect">
                  <a:avLst/>
                </a:prstGeom>
                <a:solidFill>
                  <a:schemeClr val="bg2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CH" sz="1000" b="1" dirty="0"/>
                    <a:t>R1</a:t>
                  </a:r>
                  <a:endParaRPr lang="en-US" sz="1000" b="1" dirty="0"/>
                </a:p>
              </p:txBody>
            </p:sp>
            <p:sp>
              <p:nvSpPr>
                <p:cNvPr id="145" name="Rectangle 144">
                  <a:extLst>
                    <a:ext uri="{FF2B5EF4-FFF2-40B4-BE49-F238E27FC236}">
                      <a16:creationId xmlns:a16="http://schemas.microsoft.com/office/drawing/2014/main" id="{A736E27F-689B-47EF-A2B9-5CB278F17B4C}"/>
                    </a:ext>
                  </a:extLst>
                </p:cNvPr>
                <p:cNvSpPr/>
                <p:nvPr/>
              </p:nvSpPr>
              <p:spPr>
                <a:xfrm>
                  <a:off x="883000" y="2979847"/>
                  <a:ext cx="4444691" cy="272805"/>
                </a:xfrm>
                <a:prstGeom prst="rect">
                  <a:avLst/>
                </a:prstGeom>
                <a:solidFill>
                  <a:schemeClr val="bg2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700"/>
                </a:p>
              </p:txBody>
            </p:sp>
            <p:sp>
              <p:nvSpPr>
                <p:cNvPr id="146" name="Rectangle 145">
                  <a:extLst>
                    <a:ext uri="{FF2B5EF4-FFF2-40B4-BE49-F238E27FC236}">
                      <a16:creationId xmlns:a16="http://schemas.microsoft.com/office/drawing/2014/main" id="{BED36986-2029-474B-9369-7CBFBA4352AA}"/>
                    </a:ext>
                  </a:extLst>
                </p:cNvPr>
                <p:cNvSpPr/>
                <p:nvPr/>
              </p:nvSpPr>
              <p:spPr>
                <a:xfrm>
                  <a:off x="5411354" y="2973466"/>
                  <a:ext cx="4501904" cy="272805"/>
                </a:xfrm>
                <a:prstGeom prst="rect">
                  <a:avLst/>
                </a:prstGeom>
                <a:solidFill>
                  <a:schemeClr val="bg2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700"/>
                </a:p>
              </p:txBody>
            </p:sp>
          </p:grpSp>
          <p:grpSp>
            <p:nvGrpSpPr>
              <p:cNvPr id="119" name="Group 118">
                <a:extLst>
                  <a:ext uri="{FF2B5EF4-FFF2-40B4-BE49-F238E27FC236}">
                    <a16:creationId xmlns:a16="http://schemas.microsoft.com/office/drawing/2014/main" id="{0DE6211F-4ABE-4730-89D6-A1E2FC5C0520}"/>
                  </a:ext>
                </a:extLst>
              </p:cNvPr>
              <p:cNvGrpSpPr/>
              <p:nvPr/>
            </p:nvGrpSpPr>
            <p:grpSpPr>
              <a:xfrm>
                <a:off x="2375515" y="555672"/>
                <a:ext cx="4402060" cy="1924936"/>
                <a:chOff x="2375515" y="555672"/>
                <a:chExt cx="4402060" cy="1924936"/>
              </a:xfrm>
            </p:grpSpPr>
            <p:sp>
              <p:nvSpPr>
                <p:cNvPr id="120" name="Rectangle 119">
                  <a:extLst>
                    <a:ext uri="{FF2B5EF4-FFF2-40B4-BE49-F238E27FC236}">
                      <a16:creationId xmlns:a16="http://schemas.microsoft.com/office/drawing/2014/main" id="{E1A1A708-667A-4E89-8B49-A392B26A4BF3}"/>
                    </a:ext>
                  </a:extLst>
                </p:cNvPr>
                <p:cNvSpPr/>
                <p:nvPr/>
              </p:nvSpPr>
              <p:spPr>
                <a:xfrm rot="21449776">
                  <a:off x="4053457" y="555672"/>
                  <a:ext cx="747856" cy="266640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txBody>
                <a:bodyPr wrap="square" lIns="48000" tIns="48000" rIns="48000" bIns="48000">
                  <a:spAutoFit/>
                </a:bodyPr>
                <a:lstStyle/>
                <a:p>
                  <a:pPr algn="ctr" defTabSz="609570"/>
                  <a:r>
                    <a:rPr lang="en-GB" sz="1000" b="1" dirty="0">
                      <a:solidFill>
                        <a:prstClr val="black"/>
                      </a:solidFill>
                      <a:latin typeface="Arial"/>
                    </a:rPr>
                    <a:t>POINT 1</a:t>
                  </a:r>
                </a:p>
              </p:txBody>
            </p:sp>
            <p:grpSp>
              <p:nvGrpSpPr>
                <p:cNvPr id="121" name="Group 120">
                  <a:extLst>
                    <a:ext uri="{FF2B5EF4-FFF2-40B4-BE49-F238E27FC236}">
                      <a16:creationId xmlns:a16="http://schemas.microsoft.com/office/drawing/2014/main" id="{6AC9AC7A-78ED-4DF3-9398-492B9B25AAA7}"/>
                    </a:ext>
                  </a:extLst>
                </p:cNvPr>
                <p:cNvGrpSpPr/>
                <p:nvPr/>
              </p:nvGrpSpPr>
              <p:grpSpPr>
                <a:xfrm>
                  <a:off x="4961408" y="754907"/>
                  <a:ext cx="493886" cy="685481"/>
                  <a:chOff x="4961398" y="754907"/>
                  <a:chExt cx="493885" cy="685483"/>
                </a:xfrm>
              </p:grpSpPr>
              <p:sp>
                <p:nvSpPr>
                  <p:cNvPr id="136" name="Arc 135">
                    <a:extLst>
                      <a:ext uri="{FF2B5EF4-FFF2-40B4-BE49-F238E27FC236}">
                        <a16:creationId xmlns:a16="http://schemas.microsoft.com/office/drawing/2014/main" id="{20B24EE2-7D73-41F3-954F-E10D65F32070}"/>
                      </a:ext>
                    </a:extLst>
                  </p:cNvPr>
                  <p:cNvSpPr/>
                  <p:nvPr/>
                </p:nvSpPr>
                <p:spPr>
                  <a:xfrm>
                    <a:off x="4961398" y="946503"/>
                    <a:ext cx="493885" cy="493887"/>
                  </a:xfrm>
                  <a:prstGeom prst="arc">
                    <a:avLst>
                      <a:gd name="adj1" fmla="val 13398958"/>
                      <a:gd name="adj2" fmla="val 19780802"/>
                    </a:avLst>
                  </a:prstGeom>
                  <a:ln w="31750" cap="rnd">
                    <a:solidFill>
                      <a:srgbClr val="FF0000"/>
                    </a:solidFill>
                    <a:round/>
                    <a:headEnd type="none"/>
                    <a:tailEnd type="stealth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700"/>
                  </a:p>
                </p:txBody>
              </p:sp>
              <p:sp>
                <p:nvSpPr>
                  <p:cNvPr id="137" name="TextBox 136">
                    <a:extLst>
                      <a:ext uri="{FF2B5EF4-FFF2-40B4-BE49-F238E27FC236}">
                        <a16:creationId xmlns:a16="http://schemas.microsoft.com/office/drawing/2014/main" id="{4C82C9A8-4E4A-4F4A-A235-8A1D78394707}"/>
                      </a:ext>
                    </a:extLst>
                  </p:cNvPr>
                  <p:cNvSpPr txBox="1"/>
                  <p:nvPr/>
                </p:nvSpPr>
                <p:spPr>
                  <a:xfrm rot="21449029">
                    <a:off x="5090711" y="754907"/>
                    <a:ext cx="235283" cy="147231"/>
                  </a:xfrm>
                  <a:prstGeom prst="rect">
                    <a:avLst/>
                  </a:prstGeom>
                  <a:solidFill>
                    <a:schemeClr val="bg1">
                      <a:alpha val="60000"/>
                    </a:schemeClr>
                  </a:solidFill>
                  <a:ln w="12700">
                    <a:noFill/>
                  </a:ln>
                </p:spPr>
                <p:txBody>
                  <a:bodyPr wrap="none" lIns="7200" tIns="0" rIns="7200" bIns="0" rtlCol="0">
                    <a:spAutoFit/>
                  </a:bodyPr>
                  <a:lstStyle/>
                  <a:p>
                    <a:r>
                      <a:rPr lang="en-GB" sz="900" b="1" dirty="0"/>
                      <a:t>1.4</a:t>
                    </a:r>
                    <a:r>
                      <a:rPr lang="en-GB" sz="900" b="1" dirty="0">
                        <a:latin typeface="Calibri" panose="020F0502020204030204" pitchFamily="34" charset="0"/>
                      </a:rPr>
                      <a:t>⁰</a:t>
                    </a:r>
                    <a:endParaRPr lang="en-GB" sz="900" b="1" dirty="0"/>
                  </a:p>
                </p:txBody>
              </p:sp>
            </p:grpSp>
            <p:grpSp>
              <p:nvGrpSpPr>
                <p:cNvPr id="122" name="Group 121">
                  <a:extLst>
                    <a:ext uri="{FF2B5EF4-FFF2-40B4-BE49-F238E27FC236}">
                      <a16:creationId xmlns:a16="http://schemas.microsoft.com/office/drawing/2014/main" id="{3551FD2F-B6E4-496D-A6FB-E699273B9842}"/>
                    </a:ext>
                  </a:extLst>
                </p:cNvPr>
                <p:cNvGrpSpPr/>
                <p:nvPr/>
              </p:nvGrpSpPr>
              <p:grpSpPr>
                <a:xfrm>
                  <a:off x="3456467" y="802931"/>
                  <a:ext cx="493886" cy="689527"/>
                  <a:chOff x="3456460" y="802931"/>
                  <a:chExt cx="493885" cy="689529"/>
                </a:xfrm>
              </p:grpSpPr>
              <p:sp>
                <p:nvSpPr>
                  <p:cNvPr id="134" name="Arc 133">
                    <a:extLst>
                      <a:ext uri="{FF2B5EF4-FFF2-40B4-BE49-F238E27FC236}">
                        <a16:creationId xmlns:a16="http://schemas.microsoft.com/office/drawing/2014/main" id="{0EB85883-89F9-4399-9A1F-22388CDE46BD}"/>
                      </a:ext>
                    </a:extLst>
                  </p:cNvPr>
                  <p:cNvSpPr/>
                  <p:nvPr/>
                </p:nvSpPr>
                <p:spPr>
                  <a:xfrm>
                    <a:off x="3456460" y="998571"/>
                    <a:ext cx="493885" cy="493889"/>
                  </a:xfrm>
                  <a:prstGeom prst="arc">
                    <a:avLst>
                      <a:gd name="adj1" fmla="val 12911806"/>
                      <a:gd name="adj2" fmla="val 18874425"/>
                    </a:avLst>
                  </a:prstGeom>
                  <a:ln w="31750" cap="rnd">
                    <a:solidFill>
                      <a:srgbClr val="FF0000"/>
                    </a:solidFill>
                    <a:round/>
                    <a:headEnd type="stealth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700" dirty="0"/>
                  </a:p>
                </p:txBody>
              </p:sp>
              <p:sp>
                <p:nvSpPr>
                  <p:cNvPr id="135" name="TextBox 134">
                    <a:extLst>
                      <a:ext uri="{FF2B5EF4-FFF2-40B4-BE49-F238E27FC236}">
                        <a16:creationId xmlns:a16="http://schemas.microsoft.com/office/drawing/2014/main" id="{EC7D1E1A-C648-4760-ABB0-247A483FA7A0}"/>
                      </a:ext>
                    </a:extLst>
                  </p:cNvPr>
                  <p:cNvSpPr txBox="1"/>
                  <p:nvPr/>
                </p:nvSpPr>
                <p:spPr>
                  <a:xfrm rot="21447654">
                    <a:off x="3580105" y="802931"/>
                    <a:ext cx="235283" cy="147231"/>
                  </a:xfrm>
                  <a:prstGeom prst="rect">
                    <a:avLst/>
                  </a:prstGeom>
                  <a:solidFill>
                    <a:schemeClr val="bg1">
                      <a:alpha val="60000"/>
                    </a:schemeClr>
                  </a:solidFill>
                  <a:ln w="12700">
                    <a:noFill/>
                  </a:ln>
                </p:spPr>
                <p:txBody>
                  <a:bodyPr wrap="none" lIns="7200" tIns="0" rIns="7200" bIns="0" rtlCol="0">
                    <a:spAutoFit/>
                  </a:bodyPr>
                  <a:lstStyle/>
                  <a:p>
                    <a:r>
                      <a:rPr lang="en-GB" sz="900" b="1" dirty="0"/>
                      <a:t>1.4</a:t>
                    </a:r>
                    <a:r>
                      <a:rPr lang="en-GB" sz="900" b="1" dirty="0">
                        <a:latin typeface="Calibri" panose="020F0502020204030204" pitchFamily="34" charset="0"/>
                      </a:rPr>
                      <a:t>⁰</a:t>
                    </a:r>
                    <a:endParaRPr lang="en-GB" sz="900" b="1" dirty="0"/>
                  </a:p>
                </p:txBody>
              </p:sp>
            </p:grpSp>
            <p:grpSp>
              <p:nvGrpSpPr>
                <p:cNvPr id="123" name="Group 122">
                  <a:extLst>
                    <a:ext uri="{FF2B5EF4-FFF2-40B4-BE49-F238E27FC236}">
                      <a16:creationId xmlns:a16="http://schemas.microsoft.com/office/drawing/2014/main" id="{7A0EDC09-D993-4BB4-859E-7384CF58249F}"/>
                    </a:ext>
                  </a:extLst>
                </p:cNvPr>
                <p:cNvGrpSpPr/>
                <p:nvPr/>
              </p:nvGrpSpPr>
              <p:grpSpPr>
                <a:xfrm>
                  <a:off x="2375515" y="1176087"/>
                  <a:ext cx="4402060" cy="1304521"/>
                  <a:chOff x="2375515" y="1176088"/>
                  <a:chExt cx="4402060" cy="1304520"/>
                </a:xfrm>
              </p:grpSpPr>
              <p:cxnSp>
                <p:nvCxnSpPr>
                  <p:cNvPr id="124" name="Straight Connector 123">
                    <a:extLst>
                      <a:ext uri="{FF2B5EF4-FFF2-40B4-BE49-F238E27FC236}">
                        <a16:creationId xmlns:a16="http://schemas.microsoft.com/office/drawing/2014/main" id="{ACFBA634-4998-4BFB-A4F5-F458C6370D4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385489" y="2211712"/>
                    <a:ext cx="4384446" cy="0"/>
                  </a:xfrm>
                  <a:prstGeom prst="line">
                    <a:avLst/>
                  </a:prstGeom>
                  <a:ln w="25400" cap="rnd">
                    <a:solidFill>
                      <a:schemeClr val="tx1"/>
                    </a:solidFill>
                    <a:prstDash val="solid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25" name="Rectangle 124">
                    <a:extLst>
                      <a:ext uri="{FF2B5EF4-FFF2-40B4-BE49-F238E27FC236}">
                        <a16:creationId xmlns:a16="http://schemas.microsoft.com/office/drawing/2014/main" id="{7EB15F79-6CA4-4BDC-8AD8-0E1154D7F2E5}"/>
                      </a:ext>
                    </a:extLst>
                  </p:cNvPr>
                  <p:cNvSpPr/>
                  <p:nvPr/>
                </p:nvSpPr>
                <p:spPr>
                  <a:xfrm>
                    <a:off x="4635461" y="2139703"/>
                    <a:ext cx="1450503" cy="163590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noFill/>
                  </a:ln>
                </p:spPr>
                <p:txBody>
                  <a:bodyPr wrap="square" lIns="48000" tIns="0" rIns="48000" bIns="0">
                    <a:spAutoFit/>
                  </a:bodyPr>
                  <a:lstStyle/>
                  <a:p>
                    <a:pPr algn="ctr" defTabSz="609570"/>
                    <a:r>
                      <a:rPr lang="fr-CH" sz="1000" b="1" dirty="0">
                        <a:solidFill>
                          <a:prstClr val="black"/>
                        </a:solidFill>
                        <a:latin typeface="Arial"/>
                      </a:rPr>
                      <a:t>Horizontal Reference</a:t>
                    </a:r>
                    <a:endParaRPr lang="en-GB" sz="1000" b="1" dirty="0">
                      <a:solidFill>
                        <a:prstClr val="black"/>
                      </a:solidFill>
                      <a:latin typeface="Arial"/>
                    </a:endParaRPr>
                  </a:p>
                </p:txBody>
              </p:sp>
              <p:sp>
                <p:nvSpPr>
                  <p:cNvPr id="126" name="TextBox 125">
                    <a:extLst>
                      <a:ext uri="{FF2B5EF4-FFF2-40B4-BE49-F238E27FC236}">
                        <a16:creationId xmlns:a16="http://schemas.microsoft.com/office/drawing/2014/main" id="{C5A0845F-2E0C-496F-A236-44BA8B54AF41}"/>
                      </a:ext>
                    </a:extLst>
                  </p:cNvPr>
                  <p:cNvSpPr txBox="1"/>
                  <p:nvPr/>
                </p:nvSpPr>
                <p:spPr>
                  <a:xfrm>
                    <a:off x="6352421" y="1965655"/>
                    <a:ext cx="272101" cy="261744"/>
                  </a:xfrm>
                  <a:prstGeom prst="rect">
                    <a:avLst/>
                  </a:prstGeom>
                  <a:noFill/>
                  <a:ln w="12700">
                    <a:noFill/>
                  </a:ln>
                </p:spPr>
                <p:txBody>
                  <a:bodyPr wrap="none" lIns="18000" rIns="18000" rtlCol="0">
                    <a:spAutoFit/>
                  </a:bodyPr>
                  <a:lstStyle>
                    <a:defPPr>
                      <a:defRPr lang="fr-FR"/>
                    </a:defPPr>
                    <a:lvl1pPr>
                      <a:defRPr sz="1000" b="1"/>
                    </a:lvl1pPr>
                  </a:lstStyle>
                  <a:p>
                    <a:r>
                      <a:rPr lang="en-GB" dirty="0"/>
                      <a:t>0.7⁰</a:t>
                    </a:r>
                  </a:p>
                </p:txBody>
              </p:sp>
              <p:grpSp>
                <p:nvGrpSpPr>
                  <p:cNvPr id="127" name="Group 126">
                    <a:extLst>
                      <a:ext uri="{FF2B5EF4-FFF2-40B4-BE49-F238E27FC236}">
                        <a16:creationId xmlns:a16="http://schemas.microsoft.com/office/drawing/2014/main" id="{CA601307-EEF7-41DA-B392-3793FD875A17}"/>
                      </a:ext>
                    </a:extLst>
                  </p:cNvPr>
                  <p:cNvGrpSpPr/>
                  <p:nvPr/>
                </p:nvGrpSpPr>
                <p:grpSpPr>
                  <a:xfrm>
                    <a:off x="2375515" y="1176088"/>
                    <a:ext cx="4402060" cy="930247"/>
                    <a:chOff x="2375515" y="1176087"/>
                    <a:chExt cx="4402060" cy="930247"/>
                  </a:xfrm>
                </p:grpSpPr>
                <p:cxnSp>
                  <p:nvCxnSpPr>
                    <p:cNvPr id="129" name="Straight Connector 128">
                      <a:extLst>
                        <a:ext uri="{FF2B5EF4-FFF2-40B4-BE49-F238E27FC236}">
                          <a16:creationId xmlns:a16="http://schemas.microsoft.com/office/drawing/2014/main" id="{E6557418-C506-4C89-A8D5-975DF1711CD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90891" y="1289659"/>
                      <a:ext cx="1186113" cy="0"/>
                    </a:xfrm>
                    <a:prstGeom prst="line">
                      <a:avLst/>
                    </a:prstGeom>
                    <a:ln w="9525" cap="rnd">
                      <a:solidFill>
                        <a:srgbClr val="0000FF"/>
                      </a:solidFill>
                      <a:prstDash val="dashDot"/>
                    </a:ln>
                    <a:scene3d>
                      <a:camera prst="orthographicFront">
                        <a:rot lat="0" lon="0" rev="120000"/>
                      </a:camera>
                      <a:lightRig rig="threePt" dir="t"/>
                    </a:scene3d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0" name="Straight Connector 129">
                      <a:extLst>
                        <a:ext uri="{FF2B5EF4-FFF2-40B4-BE49-F238E27FC236}">
                          <a16:creationId xmlns:a16="http://schemas.microsoft.com/office/drawing/2014/main" id="{4D21B119-5629-4EE0-BADF-068FFF2B496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5246616" y="1176087"/>
                      <a:ext cx="1198813" cy="0"/>
                    </a:xfrm>
                    <a:prstGeom prst="line">
                      <a:avLst/>
                    </a:prstGeom>
                    <a:ln w="9525" cap="rnd">
                      <a:solidFill>
                        <a:srgbClr val="0000FF"/>
                      </a:solidFill>
                      <a:prstDash val="dashDot"/>
                    </a:ln>
                    <a:scene3d>
                      <a:camera prst="orthographicFront">
                        <a:rot lat="0" lon="0" rev="120000"/>
                      </a:camera>
                      <a:lightRig rig="threePt" dir="t"/>
                    </a:scene3d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1" name="Straight Connector 130">
                      <a:extLst>
                        <a:ext uri="{FF2B5EF4-FFF2-40B4-BE49-F238E27FC236}">
                          <a16:creationId xmlns:a16="http://schemas.microsoft.com/office/drawing/2014/main" id="{1FCA0C0F-20BA-4222-A207-AE0A2C64154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2383230" y="1936602"/>
                      <a:ext cx="4394345" cy="169732"/>
                    </a:xfrm>
                    <a:prstGeom prst="line">
                      <a:avLst/>
                    </a:prstGeom>
                    <a:ln w="25400" cap="rnd">
                      <a:solidFill>
                        <a:srgbClr val="FF0000"/>
                      </a:solidFill>
                      <a:prstDash val="lgDash"/>
                      <a:headEnd type="oval" w="sm" len="sm"/>
                      <a:tailEnd type="none" w="sm" len="sm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2" name="Straight Connector 131">
                      <a:extLst>
                        <a:ext uri="{FF2B5EF4-FFF2-40B4-BE49-F238E27FC236}">
                          <a16:creationId xmlns:a16="http://schemas.microsoft.com/office/drawing/2014/main" id="{6FF7EAE4-736B-48D4-891D-E0FA6ABE0DA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375515" y="1563638"/>
                      <a:ext cx="4174542" cy="0"/>
                    </a:xfrm>
                    <a:prstGeom prst="line">
                      <a:avLst/>
                    </a:prstGeom>
                    <a:ln w="9525" cap="rnd">
                      <a:solidFill>
                        <a:srgbClr val="0000FF"/>
                      </a:solidFill>
                      <a:prstDash val="lgDash"/>
                    </a:ln>
                    <a:scene3d>
                      <a:camera prst="orthographicFront">
                        <a:rot lat="0" lon="0" rev="120000"/>
                      </a:camera>
                      <a:lightRig rig="threePt" dir="t"/>
                    </a:scene3d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33" name="Rectangle 132">
                      <a:extLst>
                        <a:ext uri="{FF2B5EF4-FFF2-40B4-BE49-F238E27FC236}">
                          <a16:creationId xmlns:a16="http://schemas.microsoft.com/office/drawing/2014/main" id="{AE65580D-20D3-4AF2-BC5E-CC955A083961}"/>
                        </a:ext>
                      </a:extLst>
                    </p:cNvPr>
                    <p:cNvSpPr/>
                    <p:nvPr/>
                  </p:nvSpPr>
                  <p:spPr>
                    <a:xfrm rot="21444852">
                      <a:off x="4600825" y="1545116"/>
                      <a:ext cx="1679828" cy="140052"/>
                    </a:xfrm>
                    <a:prstGeom prst="rect">
                      <a:avLst/>
                    </a:prstGeom>
                    <a:solidFill>
                      <a:schemeClr val="bg1">
                        <a:alpha val="60000"/>
                      </a:schemeClr>
                    </a:solidFill>
                    <a:ln w="12700">
                      <a:noFill/>
                    </a:ln>
                  </p:spPr>
                  <p:txBody>
                    <a:bodyPr wrap="square" lIns="18000" tIns="0" rIns="18000" bIns="0">
                      <a:spAutoFit/>
                    </a:bodyPr>
                    <a:lstStyle/>
                    <a:p>
                      <a:pPr defTabSz="609570"/>
                      <a:r>
                        <a:rPr lang="en-US" sz="900" b="1" dirty="0">
                          <a:solidFill>
                            <a:prstClr val="black"/>
                          </a:solidFill>
                          <a:latin typeface="Arial"/>
                        </a:rPr>
                        <a:t>Slope compensation required</a:t>
                      </a:r>
                    </a:p>
                  </p:txBody>
                </p:sp>
              </p:grpSp>
              <p:sp>
                <p:nvSpPr>
                  <p:cNvPr id="128" name="Arc 127">
                    <a:extLst>
                      <a:ext uri="{FF2B5EF4-FFF2-40B4-BE49-F238E27FC236}">
                        <a16:creationId xmlns:a16="http://schemas.microsoft.com/office/drawing/2014/main" id="{D0598F92-1948-4D45-A4C6-0E390BC744B5}"/>
                      </a:ext>
                    </a:extLst>
                  </p:cNvPr>
                  <p:cNvSpPr/>
                  <p:nvPr/>
                </p:nvSpPr>
                <p:spPr>
                  <a:xfrm rot="20273412">
                    <a:off x="6081986" y="1862617"/>
                    <a:ext cx="654188" cy="617991"/>
                  </a:xfrm>
                  <a:prstGeom prst="arc">
                    <a:avLst>
                      <a:gd name="adj1" fmla="val 20454809"/>
                      <a:gd name="adj2" fmla="val 1646705"/>
                    </a:avLst>
                  </a:prstGeom>
                  <a:ln w="12700" cap="rnd">
                    <a:solidFill>
                      <a:srgbClr val="FF0000"/>
                    </a:solidFill>
                    <a:headEnd type="triangle"/>
                    <a:tailEnd type="oval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700"/>
                  </a:p>
                </p:txBody>
              </p:sp>
            </p:grpSp>
          </p:grpSp>
        </p:grp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6452C58D-F57A-4324-BE39-B894C6416172}"/>
              </a:ext>
            </a:extLst>
          </p:cNvPr>
          <p:cNvGrpSpPr>
            <a:grpSpLocks noChangeAspect="1"/>
          </p:cNvGrpSpPr>
          <p:nvPr/>
        </p:nvGrpSpPr>
        <p:grpSpPr>
          <a:xfrm>
            <a:off x="5872111" y="1064461"/>
            <a:ext cx="90000" cy="90000"/>
            <a:chOff x="3769627" y="1394078"/>
            <a:chExt cx="360000" cy="360000"/>
          </a:xfrm>
        </p:grpSpPr>
        <p:sp>
          <p:nvSpPr>
            <p:cNvPr id="14" name="Partial Circle 13">
              <a:extLst>
                <a:ext uri="{FF2B5EF4-FFF2-40B4-BE49-F238E27FC236}">
                  <a16:creationId xmlns:a16="http://schemas.microsoft.com/office/drawing/2014/main" id="{D3C63191-409F-401D-A6F8-44C8B97E7072}"/>
                </a:ext>
              </a:extLst>
            </p:cNvPr>
            <p:cNvSpPr/>
            <p:nvPr/>
          </p:nvSpPr>
          <p:spPr>
            <a:xfrm>
              <a:off x="3769627" y="1394078"/>
              <a:ext cx="360000" cy="360000"/>
            </a:xfrm>
            <a:prstGeom prst="pie">
              <a:avLst>
                <a:gd name="adj1" fmla="val 10769417"/>
                <a:gd name="adj2" fmla="val 16200000"/>
              </a:avLst>
            </a:prstGeom>
            <a:solidFill>
              <a:srgbClr val="0000FF"/>
            </a:solidFill>
            <a:ln w="6350" cap="rnd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85" name="Partial Circle 84">
              <a:extLst>
                <a:ext uri="{FF2B5EF4-FFF2-40B4-BE49-F238E27FC236}">
                  <a16:creationId xmlns:a16="http://schemas.microsoft.com/office/drawing/2014/main" id="{280B22CB-5D0C-43F5-9A28-B6526B9CACDF}"/>
                </a:ext>
              </a:extLst>
            </p:cNvPr>
            <p:cNvSpPr/>
            <p:nvPr/>
          </p:nvSpPr>
          <p:spPr>
            <a:xfrm flipH="1" flipV="1">
              <a:off x="3769627" y="1394078"/>
              <a:ext cx="360000" cy="360000"/>
            </a:xfrm>
            <a:prstGeom prst="pie">
              <a:avLst>
                <a:gd name="adj1" fmla="val 10769417"/>
                <a:gd name="adj2" fmla="val 16200000"/>
              </a:avLst>
            </a:prstGeom>
            <a:solidFill>
              <a:srgbClr val="0000FF"/>
            </a:solidFill>
            <a:ln w="6350" cap="rnd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6A642C90-D205-4D4D-87F5-79F17D07D402}"/>
                </a:ext>
              </a:extLst>
            </p:cNvPr>
            <p:cNvSpPr/>
            <p:nvPr/>
          </p:nvSpPr>
          <p:spPr>
            <a:xfrm>
              <a:off x="3769627" y="1394078"/>
              <a:ext cx="360000" cy="360000"/>
            </a:xfrm>
            <a:prstGeom prst="ellipse">
              <a:avLst/>
            </a:prstGeom>
            <a:noFill/>
            <a:ln w="6350" cap="rnd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E057C934-6901-4A66-84E8-44CAF095C1E1}"/>
              </a:ext>
            </a:extLst>
          </p:cNvPr>
          <p:cNvGrpSpPr>
            <a:grpSpLocks noChangeAspect="1"/>
          </p:cNvGrpSpPr>
          <p:nvPr/>
        </p:nvGrpSpPr>
        <p:grpSpPr>
          <a:xfrm>
            <a:off x="7335497" y="1020219"/>
            <a:ext cx="90000" cy="90000"/>
            <a:chOff x="3769627" y="1394078"/>
            <a:chExt cx="360000" cy="360000"/>
          </a:xfrm>
        </p:grpSpPr>
        <p:sp>
          <p:nvSpPr>
            <p:cNvPr id="162" name="Partial Circle 161">
              <a:extLst>
                <a:ext uri="{FF2B5EF4-FFF2-40B4-BE49-F238E27FC236}">
                  <a16:creationId xmlns:a16="http://schemas.microsoft.com/office/drawing/2014/main" id="{E6CA869A-D060-4809-9501-CD366E42EFCB}"/>
                </a:ext>
              </a:extLst>
            </p:cNvPr>
            <p:cNvSpPr/>
            <p:nvPr/>
          </p:nvSpPr>
          <p:spPr>
            <a:xfrm>
              <a:off x="3769627" y="1394078"/>
              <a:ext cx="360000" cy="360000"/>
            </a:xfrm>
            <a:prstGeom prst="pie">
              <a:avLst>
                <a:gd name="adj1" fmla="val 10769417"/>
                <a:gd name="adj2" fmla="val 16200000"/>
              </a:avLst>
            </a:prstGeom>
            <a:solidFill>
              <a:srgbClr val="0000FF"/>
            </a:solidFill>
            <a:ln w="6350" cap="rnd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63" name="Partial Circle 162">
              <a:extLst>
                <a:ext uri="{FF2B5EF4-FFF2-40B4-BE49-F238E27FC236}">
                  <a16:creationId xmlns:a16="http://schemas.microsoft.com/office/drawing/2014/main" id="{A95DE7C0-D2B6-4AD3-89D3-28CB2FA60300}"/>
                </a:ext>
              </a:extLst>
            </p:cNvPr>
            <p:cNvSpPr/>
            <p:nvPr/>
          </p:nvSpPr>
          <p:spPr>
            <a:xfrm flipH="1" flipV="1">
              <a:off x="3769627" y="1394078"/>
              <a:ext cx="360000" cy="360000"/>
            </a:xfrm>
            <a:prstGeom prst="pie">
              <a:avLst>
                <a:gd name="adj1" fmla="val 10769417"/>
                <a:gd name="adj2" fmla="val 16200000"/>
              </a:avLst>
            </a:prstGeom>
            <a:solidFill>
              <a:srgbClr val="0000FF"/>
            </a:solidFill>
            <a:ln w="6350" cap="rnd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64" name="Oval 163">
              <a:extLst>
                <a:ext uri="{FF2B5EF4-FFF2-40B4-BE49-F238E27FC236}">
                  <a16:creationId xmlns:a16="http://schemas.microsoft.com/office/drawing/2014/main" id="{C2CB9C6C-75BE-4BF2-849B-E5EFAF823795}"/>
                </a:ext>
              </a:extLst>
            </p:cNvPr>
            <p:cNvSpPr/>
            <p:nvPr/>
          </p:nvSpPr>
          <p:spPr>
            <a:xfrm>
              <a:off x="3769627" y="1394078"/>
              <a:ext cx="360000" cy="360000"/>
            </a:xfrm>
            <a:prstGeom prst="ellipse">
              <a:avLst/>
            </a:prstGeom>
            <a:noFill/>
            <a:ln w="6350" cap="rnd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5" name="Group 164">
            <a:extLst>
              <a:ext uri="{FF2B5EF4-FFF2-40B4-BE49-F238E27FC236}">
                <a16:creationId xmlns:a16="http://schemas.microsoft.com/office/drawing/2014/main" id="{AF8EE2F7-6C12-4666-900B-FAE4ECF310D6}"/>
              </a:ext>
            </a:extLst>
          </p:cNvPr>
          <p:cNvGrpSpPr>
            <a:grpSpLocks noChangeAspect="1"/>
          </p:cNvGrpSpPr>
          <p:nvPr/>
        </p:nvGrpSpPr>
        <p:grpSpPr>
          <a:xfrm>
            <a:off x="5894598" y="3274744"/>
            <a:ext cx="90000" cy="90000"/>
            <a:chOff x="3769627" y="1394078"/>
            <a:chExt cx="360000" cy="360000"/>
          </a:xfrm>
        </p:grpSpPr>
        <p:sp>
          <p:nvSpPr>
            <p:cNvPr id="166" name="Partial Circle 165">
              <a:extLst>
                <a:ext uri="{FF2B5EF4-FFF2-40B4-BE49-F238E27FC236}">
                  <a16:creationId xmlns:a16="http://schemas.microsoft.com/office/drawing/2014/main" id="{192AA710-34F3-4257-BE59-0CEF174C1304}"/>
                </a:ext>
              </a:extLst>
            </p:cNvPr>
            <p:cNvSpPr/>
            <p:nvPr/>
          </p:nvSpPr>
          <p:spPr>
            <a:xfrm>
              <a:off x="3769627" y="1394078"/>
              <a:ext cx="360000" cy="360000"/>
            </a:xfrm>
            <a:prstGeom prst="pie">
              <a:avLst>
                <a:gd name="adj1" fmla="val 10769417"/>
                <a:gd name="adj2" fmla="val 16200000"/>
              </a:avLst>
            </a:prstGeom>
            <a:solidFill>
              <a:srgbClr val="0000FF"/>
            </a:solidFill>
            <a:ln w="6350" cap="rnd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67" name="Partial Circle 166">
              <a:extLst>
                <a:ext uri="{FF2B5EF4-FFF2-40B4-BE49-F238E27FC236}">
                  <a16:creationId xmlns:a16="http://schemas.microsoft.com/office/drawing/2014/main" id="{E991ED18-DB06-4D6A-B429-153782E4AA2A}"/>
                </a:ext>
              </a:extLst>
            </p:cNvPr>
            <p:cNvSpPr/>
            <p:nvPr/>
          </p:nvSpPr>
          <p:spPr>
            <a:xfrm flipH="1" flipV="1">
              <a:off x="3769627" y="1394078"/>
              <a:ext cx="360000" cy="360000"/>
            </a:xfrm>
            <a:prstGeom prst="pie">
              <a:avLst>
                <a:gd name="adj1" fmla="val 10769417"/>
                <a:gd name="adj2" fmla="val 16200000"/>
              </a:avLst>
            </a:prstGeom>
            <a:solidFill>
              <a:srgbClr val="0000FF"/>
            </a:solidFill>
            <a:ln w="6350" cap="rnd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68" name="Oval 167">
              <a:extLst>
                <a:ext uri="{FF2B5EF4-FFF2-40B4-BE49-F238E27FC236}">
                  <a16:creationId xmlns:a16="http://schemas.microsoft.com/office/drawing/2014/main" id="{6466B90F-C86A-47EF-987F-F96BF1082E9A}"/>
                </a:ext>
              </a:extLst>
            </p:cNvPr>
            <p:cNvSpPr/>
            <p:nvPr/>
          </p:nvSpPr>
          <p:spPr>
            <a:xfrm>
              <a:off x="3769627" y="1394078"/>
              <a:ext cx="360000" cy="360000"/>
            </a:xfrm>
            <a:prstGeom prst="ellipse">
              <a:avLst/>
            </a:prstGeom>
            <a:noFill/>
            <a:ln w="6350" cap="rnd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9" name="Group 168">
            <a:extLst>
              <a:ext uri="{FF2B5EF4-FFF2-40B4-BE49-F238E27FC236}">
                <a16:creationId xmlns:a16="http://schemas.microsoft.com/office/drawing/2014/main" id="{FB84A65F-157E-4685-B41D-1BEABCFD2309}"/>
              </a:ext>
            </a:extLst>
          </p:cNvPr>
          <p:cNvGrpSpPr>
            <a:grpSpLocks noChangeAspect="1"/>
          </p:cNvGrpSpPr>
          <p:nvPr/>
        </p:nvGrpSpPr>
        <p:grpSpPr>
          <a:xfrm>
            <a:off x="7339422" y="3315283"/>
            <a:ext cx="90000" cy="90000"/>
            <a:chOff x="3769627" y="1394078"/>
            <a:chExt cx="360000" cy="360000"/>
          </a:xfrm>
        </p:grpSpPr>
        <p:sp>
          <p:nvSpPr>
            <p:cNvPr id="170" name="Partial Circle 169">
              <a:extLst>
                <a:ext uri="{FF2B5EF4-FFF2-40B4-BE49-F238E27FC236}">
                  <a16:creationId xmlns:a16="http://schemas.microsoft.com/office/drawing/2014/main" id="{6C162CFE-CBF5-4303-B44A-3A93B6E6CDAC}"/>
                </a:ext>
              </a:extLst>
            </p:cNvPr>
            <p:cNvSpPr/>
            <p:nvPr/>
          </p:nvSpPr>
          <p:spPr>
            <a:xfrm>
              <a:off x="3769627" y="1394078"/>
              <a:ext cx="360000" cy="360000"/>
            </a:xfrm>
            <a:prstGeom prst="pie">
              <a:avLst>
                <a:gd name="adj1" fmla="val 10769417"/>
                <a:gd name="adj2" fmla="val 16200000"/>
              </a:avLst>
            </a:prstGeom>
            <a:solidFill>
              <a:srgbClr val="0000FF"/>
            </a:solidFill>
            <a:ln w="6350" cap="rnd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71" name="Partial Circle 170">
              <a:extLst>
                <a:ext uri="{FF2B5EF4-FFF2-40B4-BE49-F238E27FC236}">
                  <a16:creationId xmlns:a16="http://schemas.microsoft.com/office/drawing/2014/main" id="{304457A2-02D4-4A6D-89E5-D9EABEC57F09}"/>
                </a:ext>
              </a:extLst>
            </p:cNvPr>
            <p:cNvSpPr/>
            <p:nvPr/>
          </p:nvSpPr>
          <p:spPr>
            <a:xfrm flipH="1" flipV="1">
              <a:off x="3769627" y="1394078"/>
              <a:ext cx="360000" cy="360000"/>
            </a:xfrm>
            <a:prstGeom prst="pie">
              <a:avLst>
                <a:gd name="adj1" fmla="val 10769417"/>
                <a:gd name="adj2" fmla="val 16200000"/>
              </a:avLst>
            </a:prstGeom>
            <a:solidFill>
              <a:srgbClr val="0000FF"/>
            </a:solidFill>
            <a:ln w="6350" cap="rnd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72" name="Oval 171">
              <a:extLst>
                <a:ext uri="{FF2B5EF4-FFF2-40B4-BE49-F238E27FC236}">
                  <a16:creationId xmlns:a16="http://schemas.microsoft.com/office/drawing/2014/main" id="{5F2A0A74-1BFB-4C2D-B730-5C8F976231C4}"/>
                </a:ext>
              </a:extLst>
            </p:cNvPr>
            <p:cNvSpPr/>
            <p:nvPr/>
          </p:nvSpPr>
          <p:spPr>
            <a:xfrm>
              <a:off x="3769627" y="1394078"/>
              <a:ext cx="360000" cy="360000"/>
            </a:xfrm>
            <a:prstGeom prst="ellipse">
              <a:avLst/>
            </a:prstGeom>
            <a:noFill/>
            <a:ln w="6350" cap="rnd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1F9F3C19-B4AA-4AAE-8244-3D588B6AC5B7}"/>
              </a:ext>
            </a:extLst>
          </p:cNvPr>
          <p:cNvGrpSpPr>
            <a:grpSpLocks noChangeAspect="1"/>
          </p:cNvGrpSpPr>
          <p:nvPr/>
        </p:nvGrpSpPr>
        <p:grpSpPr>
          <a:xfrm>
            <a:off x="3518610" y="1166522"/>
            <a:ext cx="90000" cy="90000"/>
            <a:chOff x="3769627" y="1394078"/>
            <a:chExt cx="360000" cy="360000"/>
          </a:xfrm>
        </p:grpSpPr>
        <p:sp>
          <p:nvSpPr>
            <p:cNvPr id="174" name="Partial Circle 173">
              <a:extLst>
                <a:ext uri="{FF2B5EF4-FFF2-40B4-BE49-F238E27FC236}">
                  <a16:creationId xmlns:a16="http://schemas.microsoft.com/office/drawing/2014/main" id="{4D2DC496-0E5F-430D-8FB1-EF3ACCCC5F02}"/>
                </a:ext>
              </a:extLst>
            </p:cNvPr>
            <p:cNvSpPr/>
            <p:nvPr/>
          </p:nvSpPr>
          <p:spPr>
            <a:xfrm>
              <a:off x="3769627" y="1394078"/>
              <a:ext cx="360000" cy="360000"/>
            </a:xfrm>
            <a:prstGeom prst="pie">
              <a:avLst>
                <a:gd name="adj1" fmla="val 10769417"/>
                <a:gd name="adj2" fmla="val 16200000"/>
              </a:avLst>
            </a:prstGeom>
            <a:solidFill>
              <a:srgbClr val="0000FF"/>
            </a:solidFill>
            <a:ln w="6350" cap="rnd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75" name="Partial Circle 174">
              <a:extLst>
                <a:ext uri="{FF2B5EF4-FFF2-40B4-BE49-F238E27FC236}">
                  <a16:creationId xmlns:a16="http://schemas.microsoft.com/office/drawing/2014/main" id="{BBF91046-1841-4C71-9EEE-0D4FE049428F}"/>
                </a:ext>
              </a:extLst>
            </p:cNvPr>
            <p:cNvSpPr/>
            <p:nvPr/>
          </p:nvSpPr>
          <p:spPr>
            <a:xfrm flipH="1" flipV="1">
              <a:off x="3769627" y="1394078"/>
              <a:ext cx="360000" cy="360000"/>
            </a:xfrm>
            <a:prstGeom prst="pie">
              <a:avLst>
                <a:gd name="adj1" fmla="val 10769417"/>
                <a:gd name="adj2" fmla="val 16200000"/>
              </a:avLst>
            </a:prstGeom>
            <a:solidFill>
              <a:srgbClr val="0000FF"/>
            </a:solidFill>
            <a:ln w="6350" cap="rnd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76" name="Oval 175">
              <a:extLst>
                <a:ext uri="{FF2B5EF4-FFF2-40B4-BE49-F238E27FC236}">
                  <a16:creationId xmlns:a16="http://schemas.microsoft.com/office/drawing/2014/main" id="{331A0782-8177-4044-85B2-25E8761661DA}"/>
                </a:ext>
              </a:extLst>
            </p:cNvPr>
            <p:cNvSpPr/>
            <p:nvPr/>
          </p:nvSpPr>
          <p:spPr>
            <a:xfrm>
              <a:off x="3769627" y="1394078"/>
              <a:ext cx="360000" cy="360000"/>
            </a:xfrm>
            <a:prstGeom prst="ellipse">
              <a:avLst/>
            </a:prstGeom>
            <a:noFill/>
            <a:ln w="6350" cap="rnd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1AEA7820-1131-4870-9A57-4083CB7E56CB}"/>
              </a:ext>
            </a:extLst>
          </p:cNvPr>
          <p:cNvSpPr/>
          <p:nvPr/>
        </p:nvSpPr>
        <p:spPr>
          <a:xfrm>
            <a:off x="1619672" y="3779243"/>
            <a:ext cx="504055" cy="287317"/>
          </a:xfrm>
          <a:prstGeom prst="roundRect">
            <a:avLst/>
          </a:prstGeom>
          <a:noFill/>
          <a:ln>
            <a:solidFill>
              <a:srgbClr val="FF0000"/>
            </a:solidFill>
            <a:prstDash val="lg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B50A308B-7E46-42D6-9D69-2E1BE195DCD7}"/>
              </a:ext>
            </a:extLst>
          </p:cNvPr>
          <p:cNvGrpSpPr/>
          <p:nvPr/>
        </p:nvGrpSpPr>
        <p:grpSpPr>
          <a:xfrm>
            <a:off x="-14615" y="3147814"/>
            <a:ext cx="986215" cy="657552"/>
            <a:chOff x="-33433" y="3060585"/>
            <a:chExt cx="986215" cy="657552"/>
          </a:xfrm>
        </p:grpSpPr>
        <p:sp>
          <p:nvSpPr>
            <p:cNvPr id="177" name="Arc 176">
              <a:extLst>
                <a:ext uri="{FF2B5EF4-FFF2-40B4-BE49-F238E27FC236}">
                  <a16:creationId xmlns:a16="http://schemas.microsoft.com/office/drawing/2014/main" id="{B7BCDB3B-C49A-4BA0-B8B2-F0F26A0AD0A6}"/>
                </a:ext>
              </a:extLst>
            </p:cNvPr>
            <p:cNvSpPr/>
            <p:nvPr/>
          </p:nvSpPr>
          <p:spPr>
            <a:xfrm>
              <a:off x="188819" y="3060585"/>
              <a:ext cx="503311" cy="503310"/>
            </a:xfrm>
            <a:prstGeom prst="arc">
              <a:avLst>
                <a:gd name="adj1" fmla="val 13398958"/>
                <a:gd name="adj2" fmla="val 2134468"/>
              </a:avLst>
            </a:prstGeom>
            <a:ln w="31750" cap="rnd">
              <a:solidFill>
                <a:srgbClr val="FF0000"/>
              </a:solidFill>
              <a:round/>
              <a:headEnd type="none"/>
              <a:tailEnd type="stealth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700"/>
            </a:p>
          </p:txBody>
        </p:sp>
        <p:grpSp>
          <p:nvGrpSpPr>
            <p:cNvPr id="178" name="Group 177">
              <a:extLst>
                <a:ext uri="{FF2B5EF4-FFF2-40B4-BE49-F238E27FC236}">
                  <a16:creationId xmlns:a16="http://schemas.microsoft.com/office/drawing/2014/main" id="{8F9434C5-76A1-4A4A-93D7-7173F6C06801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49552" y="3194681"/>
              <a:ext cx="90000" cy="90000"/>
              <a:chOff x="3769627" y="1394078"/>
              <a:chExt cx="360000" cy="360000"/>
            </a:xfrm>
          </p:grpSpPr>
          <p:sp>
            <p:nvSpPr>
              <p:cNvPr id="179" name="Partial Circle 178">
                <a:extLst>
                  <a:ext uri="{FF2B5EF4-FFF2-40B4-BE49-F238E27FC236}">
                    <a16:creationId xmlns:a16="http://schemas.microsoft.com/office/drawing/2014/main" id="{93B9B8BB-31CC-424D-A2EF-3B58D5343A94}"/>
                  </a:ext>
                </a:extLst>
              </p:cNvPr>
              <p:cNvSpPr/>
              <p:nvPr/>
            </p:nvSpPr>
            <p:spPr>
              <a:xfrm>
                <a:off x="3769627" y="1394078"/>
                <a:ext cx="360000" cy="360000"/>
              </a:xfrm>
              <a:prstGeom prst="pie">
                <a:avLst>
                  <a:gd name="adj1" fmla="val 10769417"/>
                  <a:gd name="adj2" fmla="val 16200000"/>
                </a:avLst>
              </a:prstGeom>
              <a:solidFill>
                <a:srgbClr val="0000FF"/>
              </a:solidFill>
              <a:ln w="6350" cap="rnd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0" name="Partial Circle 179">
                <a:extLst>
                  <a:ext uri="{FF2B5EF4-FFF2-40B4-BE49-F238E27FC236}">
                    <a16:creationId xmlns:a16="http://schemas.microsoft.com/office/drawing/2014/main" id="{84AFB1A2-8736-417D-9DB7-0A0D43EB048D}"/>
                  </a:ext>
                </a:extLst>
              </p:cNvPr>
              <p:cNvSpPr/>
              <p:nvPr/>
            </p:nvSpPr>
            <p:spPr>
              <a:xfrm flipH="1" flipV="1">
                <a:off x="3769627" y="1394078"/>
                <a:ext cx="360000" cy="360000"/>
              </a:xfrm>
              <a:prstGeom prst="pie">
                <a:avLst>
                  <a:gd name="adj1" fmla="val 10769417"/>
                  <a:gd name="adj2" fmla="val 16200000"/>
                </a:avLst>
              </a:prstGeom>
              <a:solidFill>
                <a:srgbClr val="0000FF"/>
              </a:solidFill>
              <a:ln w="6350" cap="rnd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1" name="Oval 180">
                <a:extLst>
                  <a:ext uri="{FF2B5EF4-FFF2-40B4-BE49-F238E27FC236}">
                    <a16:creationId xmlns:a16="http://schemas.microsoft.com/office/drawing/2014/main" id="{A3C21DFA-9EA7-41EB-81B6-9274E8631A8A}"/>
                  </a:ext>
                </a:extLst>
              </p:cNvPr>
              <p:cNvSpPr/>
              <p:nvPr/>
            </p:nvSpPr>
            <p:spPr>
              <a:xfrm>
                <a:off x="3769627" y="1394078"/>
                <a:ext cx="360000" cy="360000"/>
              </a:xfrm>
              <a:prstGeom prst="ellipse">
                <a:avLst/>
              </a:prstGeom>
              <a:noFill/>
              <a:ln w="6350" cap="rnd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94" name="Group 193">
              <a:extLst>
                <a:ext uri="{FF2B5EF4-FFF2-40B4-BE49-F238E27FC236}">
                  <a16:creationId xmlns:a16="http://schemas.microsoft.com/office/drawing/2014/main" id="{881DABD5-3AD8-4AE8-90CC-9DDFC40E0C5D}"/>
                </a:ext>
              </a:extLst>
            </p:cNvPr>
            <p:cNvGrpSpPr/>
            <p:nvPr/>
          </p:nvGrpSpPr>
          <p:grpSpPr>
            <a:xfrm>
              <a:off x="-33433" y="3194968"/>
              <a:ext cx="732841" cy="523169"/>
              <a:chOff x="4686650" y="2514899"/>
              <a:chExt cx="732841" cy="523168"/>
            </a:xfrm>
          </p:grpSpPr>
          <p:cxnSp>
            <p:nvCxnSpPr>
              <p:cNvPr id="195" name="Straight Connector 194">
                <a:extLst>
                  <a:ext uri="{FF2B5EF4-FFF2-40B4-BE49-F238E27FC236}">
                    <a16:creationId xmlns:a16="http://schemas.microsoft.com/office/drawing/2014/main" id="{0C2CA71A-BA72-483B-A2CF-8500714A467A}"/>
                  </a:ext>
                </a:extLst>
              </p:cNvPr>
              <p:cNvCxnSpPr>
                <a:cxnSpLocks/>
                <a:stCxn id="197" idx="0"/>
                <a:endCxn id="196" idx="0"/>
              </p:cNvCxnSpPr>
              <p:nvPr/>
            </p:nvCxnSpPr>
            <p:spPr>
              <a:xfrm flipH="1">
                <a:off x="5053071" y="2608367"/>
                <a:ext cx="131481" cy="84991"/>
              </a:xfrm>
              <a:prstGeom prst="line">
                <a:avLst/>
              </a:prstGeom>
              <a:ln w="9525" cap="rnd">
                <a:solidFill>
                  <a:schemeClr val="tx1">
                    <a:lumMod val="50000"/>
                    <a:lumOff val="50000"/>
                  </a:schemeClr>
                </a:solidFill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6" name="TextBox 195">
                <a:extLst>
                  <a:ext uri="{FF2B5EF4-FFF2-40B4-BE49-F238E27FC236}">
                    <a16:creationId xmlns:a16="http://schemas.microsoft.com/office/drawing/2014/main" id="{10F07F0A-9F5B-4A68-BF27-208D712A450E}"/>
                  </a:ext>
                </a:extLst>
              </p:cNvPr>
              <p:cNvSpPr txBox="1"/>
              <p:nvPr/>
            </p:nvSpPr>
            <p:spPr>
              <a:xfrm>
                <a:off x="4686650" y="2693358"/>
                <a:ext cx="732841" cy="344709"/>
              </a:xfrm>
              <a:prstGeom prst="rect">
                <a:avLst/>
              </a:prstGeom>
              <a:ln w="9525" cap="rnd">
                <a:noFill/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wrap="square" lIns="18288" tIns="18288" rIns="18288" bIns="18288" rtlCol="0">
                <a:spAutoFit/>
              </a:bodyPr>
              <a:lstStyle/>
              <a:p>
                <a:pPr algn="ctr"/>
                <a:r>
                  <a:rPr lang="en-GB" sz="1000" dirty="0">
                    <a:solidFill>
                      <a:schemeClr val="bg1">
                        <a:lumMod val="50000"/>
                      </a:schemeClr>
                    </a:solidFill>
                  </a:rPr>
                  <a:t>Frame’s pivot axis</a:t>
                </a:r>
              </a:p>
            </p:txBody>
          </p:sp>
          <p:sp>
            <p:nvSpPr>
              <p:cNvPr id="197" name="Rectangle: Rounded Corners 196">
                <a:extLst>
                  <a:ext uri="{FF2B5EF4-FFF2-40B4-BE49-F238E27FC236}">
                    <a16:creationId xmlns:a16="http://schemas.microsoft.com/office/drawing/2014/main" id="{7513B36E-5196-4227-8799-4ABD90B46D8E}"/>
                  </a:ext>
                </a:extLst>
              </p:cNvPr>
              <p:cNvSpPr/>
              <p:nvPr/>
            </p:nvSpPr>
            <p:spPr>
              <a:xfrm rot="5369199">
                <a:off x="5061220" y="2579033"/>
                <a:ext cx="187468" cy="59199"/>
              </a:xfrm>
              <a:prstGeom prst="roundRect">
                <a:avLst/>
              </a:prstGeom>
              <a:noFill/>
              <a:ln w="9525" cap="rnd">
                <a:noFill/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200" name="TextBox 199">
              <a:extLst>
                <a:ext uri="{FF2B5EF4-FFF2-40B4-BE49-F238E27FC236}">
                  <a16:creationId xmlns:a16="http://schemas.microsoft.com/office/drawing/2014/main" id="{EC847CFF-D542-417D-831B-BDCD1DD52226}"/>
                </a:ext>
              </a:extLst>
            </p:cNvPr>
            <p:cNvSpPr txBox="1"/>
            <p:nvPr/>
          </p:nvSpPr>
          <p:spPr>
            <a:xfrm>
              <a:off x="719527" y="3133177"/>
              <a:ext cx="233255" cy="144270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 w="12700">
              <a:noFill/>
            </a:ln>
          </p:spPr>
          <p:txBody>
            <a:bodyPr wrap="square" lIns="7200" tIns="0" rIns="7200" bIns="0">
              <a:spAutoFit/>
            </a:bodyPr>
            <a:lstStyle>
              <a:defPPr>
                <a:defRPr lang="fr-FR"/>
              </a:defPPr>
              <a:lvl1pPr defTabSz="609585">
                <a:defRPr sz="1000">
                  <a:solidFill>
                    <a:prstClr val="black"/>
                  </a:solidFill>
                  <a:latin typeface="Arial"/>
                </a:defRPr>
              </a:lvl1pPr>
            </a:lstStyle>
            <a:p>
              <a:r>
                <a:rPr lang="en-GB" sz="900" b="1" dirty="0"/>
                <a:t>1.4⁰</a:t>
              </a: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66642CC4-1AE5-4E51-BAFE-B2809C6DB951}"/>
              </a:ext>
            </a:extLst>
          </p:cNvPr>
          <p:cNvGrpSpPr/>
          <p:nvPr/>
        </p:nvGrpSpPr>
        <p:grpSpPr>
          <a:xfrm>
            <a:off x="179512" y="3105376"/>
            <a:ext cx="4344416" cy="1706951"/>
            <a:chOff x="41253" y="3075806"/>
            <a:chExt cx="4344416" cy="1706951"/>
          </a:xfrm>
        </p:grpSpPr>
        <p:pic>
          <p:nvPicPr>
            <p:cNvPr id="199" name="Picture 198">
              <a:extLst>
                <a:ext uri="{FF2B5EF4-FFF2-40B4-BE49-F238E27FC236}">
                  <a16:creationId xmlns:a16="http://schemas.microsoft.com/office/drawing/2014/main" id="{AE20903F-6159-48E3-8B79-30A87D0F801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51436" y="3165135"/>
              <a:ext cx="3600000" cy="1393839"/>
            </a:xfrm>
            <a:prstGeom prst="rect">
              <a:avLst/>
            </a:prstGeom>
          </p:spPr>
        </p:pic>
        <p:grpSp>
          <p:nvGrpSpPr>
            <p:cNvPr id="182" name="Group 181">
              <a:extLst>
                <a:ext uri="{FF2B5EF4-FFF2-40B4-BE49-F238E27FC236}">
                  <a16:creationId xmlns:a16="http://schemas.microsoft.com/office/drawing/2014/main" id="{13DCB66C-3110-41F8-B9F5-B60B6F500211}"/>
                </a:ext>
              </a:extLst>
            </p:cNvPr>
            <p:cNvGrpSpPr/>
            <p:nvPr/>
          </p:nvGrpSpPr>
          <p:grpSpPr>
            <a:xfrm>
              <a:off x="1346604" y="4254653"/>
              <a:ext cx="1004832" cy="470447"/>
              <a:chOff x="4631460" y="2595695"/>
              <a:chExt cx="1004832" cy="470446"/>
            </a:xfrm>
          </p:grpSpPr>
          <p:cxnSp>
            <p:nvCxnSpPr>
              <p:cNvPr id="183" name="Straight Connector 182">
                <a:extLst>
                  <a:ext uri="{FF2B5EF4-FFF2-40B4-BE49-F238E27FC236}">
                    <a16:creationId xmlns:a16="http://schemas.microsoft.com/office/drawing/2014/main" id="{3A5A1E4E-CB29-4C18-BD86-5B03EE40531C}"/>
                  </a:ext>
                </a:extLst>
              </p:cNvPr>
              <p:cNvCxnSpPr>
                <a:cxnSpLocks/>
                <a:stCxn id="185" idx="0"/>
                <a:endCxn id="184" idx="0"/>
              </p:cNvCxnSpPr>
              <p:nvPr/>
            </p:nvCxnSpPr>
            <p:spPr>
              <a:xfrm flipH="1">
                <a:off x="5133876" y="2689163"/>
                <a:ext cx="98596" cy="186158"/>
              </a:xfrm>
              <a:prstGeom prst="line">
                <a:avLst/>
              </a:prstGeom>
              <a:ln w="9525" cap="rnd">
                <a:solidFill>
                  <a:schemeClr val="tx1">
                    <a:lumMod val="50000"/>
                    <a:lumOff val="50000"/>
                  </a:schemeClr>
                </a:solidFill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4" name="TextBox 183">
                <a:extLst>
                  <a:ext uri="{FF2B5EF4-FFF2-40B4-BE49-F238E27FC236}">
                    <a16:creationId xmlns:a16="http://schemas.microsoft.com/office/drawing/2014/main" id="{11BF51DC-F0C0-4E1D-AC7F-64B23C2B821A}"/>
                  </a:ext>
                </a:extLst>
              </p:cNvPr>
              <p:cNvSpPr txBox="1"/>
              <p:nvPr/>
            </p:nvSpPr>
            <p:spPr>
              <a:xfrm>
                <a:off x="4631460" y="2875320"/>
                <a:ext cx="1004832" cy="190821"/>
              </a:xfrm>
              <a:prstGeom prst="rect">
                <a:avLst/>
              </a:prstGeom>
              <a:ln w="9525" cap="rnd">
                <a:noFill/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wrap="square" lIns="18288" tIns="18288" rIns="18288" bIns="18288" rtlCol="0">
                <a:spAutoFit/>
              </a:bodyPr>
              <a:lstStyle/>
              <a:p>
                <a:pPr algn="ctr"/>
                <a:r>
                  <a:rPr lang="en-GB" sz="1000" dirty="0">
                    <a:solidFill>
                      <a:schemeClr val="bg1">
                        <a:lumMod val="50000"/>
                      </a:schemeClr>
                    </a:solidFill>
                  </a:rPr>
                  <a:t>Vacuum bellows</a:t>
                </a:r>
              </a:p>
            </p:txBody>
          </p:sp>
          <p:sp>
            <p:nvSpPr>
              <p:cNvPr id="185" name="Rectangle: Rounded Corners 184">
                <a:extLst>
                  <a:ext uri="{FF2B5EF4-FFF2-40B4-BE49-F238E27FC236}">
                    <a16:creationId xmlns:a16="http://schemas.microsoft.com/office/drawing/2014/main" id="{2C5704E1-D1B9-4BE6-BA28-28FFFEA7AE7A}"/>
                  </a:ext>
                </a:extLst>
              </p:cNvPr>
              <p:cNvSpPr/>
              <p:nvPr/>
            </p:nvSpPr>
            <p:spPr>
              <a:xfrm rot="5369199">
                <a:off x="5109140" y="2659829"/>
                <a:ext cx="187468" cy="59199"/>
              </a:xfrm>
              <a:prstGeom prst="roundRect">
                <a:avLst/>
              </a:prstGeom>
              <a:noFill/>
              <a:ln w="9525" cap="rnd">
                <a:noFill/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186" name="Group 185">
              <a:extLst>
                <a:ext uri="{FF2B5EF4-FFF2-40B4-BE49-F238E27FC236}">
                  <a16:creationId xmlns:a16="http://schemas.microsoft.com/office/drawing/2014/main" id="{802EDF42-91D1-46AE-B537-8FC5F3DEE56B}"/>
                </a:ext>
              </a:extLst>
            </p:cNvPr>
            <p:cNvGrpSpPr/>
            <p:nvPr/>
          </p:nvGrpSpPr>
          <p:grpSpPr>
            <a:xfrm>
              <a:off x="2991445" y="3986396"/>
              <a:ext cx="1394224" cy="796361"/>
              <a:chOff x="4647737" y="2592820"/>
              <a:chExt cx="1394224" cy="796360"/>
            </a:xfrm>
          </p:grpSpPr>
          <p:cxnSp>
            <p:nvCxnSpPr>
              <p:cNvPr id="187" name="Straight Connector 186">
                <a:extLst>
                  <a:ext uri="{FF2B5EF4-FFF2-40B4-BE49-F238E27FC236}">
                    <a16:creationId xmlns:a16="http://schemas.microsoft.com/office/drawing/2014/main" id="{5A1EF543-1ED2-476A-BC62-EC1B4E1EB446}"/>
                  </a:ext>
                </a:extLst>
              </p:cNvPr>
              <p:cNvCxnSpPr>
                <a:cxnSpLocks/>
                <a:stCxn id="189" idx="0"/>
                <a:endCxn id="188" idx="0"/>
              </p:cNvCxnSpPr>
              <p:nvPr/>
            </p:nvCxnSpPr>
            <p:spPr>
              <a:xfrm>
                <a:off x="5249690" y="2686288"/>
                <a:ext cx="95159" cy="358184"/>
              </a:xfrm>
              <a:prstGeom prst="line">
                <a:avLst/>
              </a:prstGeom>
              <a:ln w="9525" cap="rnd">
                <a:solidFill>
                  <a:schemeClr val="tx1">
                    <a:lumMod val="50000"/>
                    <a:lumOff val="50000"/>
                  </a:schemeClr>
                </a:solidFill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8" name="TextBox 187">
                <a:extLst>
                  <a:ext uri="{FF2B5EF4-FFF2-40B4-BE49-F238E27FC236}">
                    <a16:creationId xmlns:a16="http://schemas.microsoft.com/office/drawing/2014/main" id="{8D5A0DD8-13E9-43A4-9116-1555E606EE46}"/>
                  </a:ext>
                </a:extLst>
              </p:cNvPr>
              <p:cNvSpPr txBox="1"/>
              <p:nvPr/>
            </p:nvSpPr>
            <p:spPr>
              <a:xfrm>
                <a:off x="4647737" y="3044471"/>
                <a:ext cx="1394224" cy="344709"/>
              </a:xfrm>
              <a:prstGeom prst="rect">
                <a:avLst/>
              </a:prstGeom>
              <a:ln w="9525" cap="rnd">
                <a:noFill/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wrap="square" lIns="18288" tIns="18288" rIns="18288" bIns="18288" rtlCol="0">
                <a:spAutoFit/>
              </a:bodyPr>
              <a:lstStyle/>
              <a:p>
                <a:pPr algn="ctr"/>
                <a:r>
                  <a:rPr lang="en-GB" sz="1000" dirty="0">
                    <a:solidFill>
                      <a:schemeClr val="bg1">
                        <a:lumMod val="50000"/>
                      </a:schemeClr>
                    </a:solidFill>
                  </a:rPr>
                  <a:t>Plug</a:t>
                </a:r>
              </a:p>
              <a:p>
                <a:pPr algn="ctr"/>
                <a:r>
                  <a:rPr lang="fr-CH" sz="1000" dirty="0">
                    <a:solidFill>
                      <a:schemeClr val="bg1">
                        <a:lumMod val="50000"/>
                      </a:schemeClr>
                    </a:solidFill>
                  </a:rPr>
                  <a:t>(</a:t>
                </a:r>
                <a:r>
                  <a:rPr lang="en-GB" sz="1000" dirty="0">
                    <a:solidFill>
                      <a:schemeClr val="bg1">
                        <a:lumMod val="50000"/>
                      </a:schemeClr>
                    </a:solidFill>
                  </a:rPr>
                  <a:t>Coldest point)</a:t>
                </a:r>
              </a:p>
            </p:txBody>
          </p:sp>
          <p:sp>
            <p:nvSpPr>
              <p:cNvPr id="189" name="Rectangle: Rounded Corners 188">
                <a:extLst>
                  <a:ext uri="{FF2B5EF4-FFF2-40B4-BE49-F238E27FC236}">
                    <a16:creationId xmlns:a16="http://schemas.microsoft.com/office/drawing/2014/main" id="{B760AE7F-C088-4565-AEAA-F75898FD2E76}"/>
                  </a:ext>
                </a:extLst>
              </p:cNvPr>
              <p:cNvSpPr/>
              <p:nvPr/>
            </p:nvSpPr>
            <p:spPr>
              <a:xfrm rot="5369199">
                <a:off x="5126358" y="2656954"/>
                <a:ext cx="187468" cy="59199"/>
              </a:xfrm>
              <a:prstGeom prst="roundRect">
                <a:avLst/>
              </a:prstGeom>
              <a:noFill/>
              <a:ln w="9525" cap="rnd">
                <a:noFill/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190" name="Group 189">
              <a:extLst>
                <a:ext uri="{FF2B5EF4-FFF2-40B4-BE49-F238E27FC236}">
                  <a16:creationId xmlns:a16="http://schemas.microsoft.com/office/drawing/2014/main" id="{D16F2084-9946-4B71-A355-E6469783E101}"/>
                </a:ext>
              </a:extLst>
            </p:cNvPr>
            <p:cNvGrpSpPr/>
            <p:nvPr/>
          </p:nvGrpSpPr>
          <p:grpSpPr>
            <a:xfrm>
              <a:off x="1254041" y="3075806"/>
              <a:ext cx="1394224" cy="739433"/>
              <a:chOff x="4639444" y="2043731"/>
              <a:chExt cx="1394224" cy="739432"/>
            </a:xfrm>
          </p:grpSpPr>
          <p:cxnSp>
            <p:nvCxnSpPr>
              <p:cNvPr id="191" name="Straight Connector 190">
                <a:extLst>
                  <a:ext uri="{FF2B5EF4-FFF2-40B4-BE49-F238E27FC236}">
                    <a16:creationId xmlns:a16="http://schemas.microsoft.com/office/drawing/2014/main" id="{6DDFAFE4-7E4A-42DA-8C21-F7E376330E71}"/>
                  </a:ext>
                </a:extLst>
              </p:cNvPr>
              <p:cNvCxnSpPr>
                <a:cxnSpLocks/>
                <a:stCxn id="193" idx="0"/>
                <a:endCxn id="192" idx="2"/>
              </p:cNvCxnSpPr>
              <p:nvPr/>
            </p:nvCxnSpPr>
            <p:spPr>
              <a:xfrm flipV="1">
                <a:off x="5232472" y="2203775"/>
                <a:ext cx="104084" cy="485388"/>
              </a:xfrm>
              <a:prstGeom prst="line">
                <a:avLst/>
              </a:prstGeom>
              <a:ln w="9525" cap="rnd">
                <a:solidFill>
                  <a:schemeClr val="tx1">
                    <a:lumMod val="50000"/>
                    <a:lumOff val="50000"/>
                  </a:schemeClr>
                </a:solidFill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2" name="TextBox 191">
                <a:extLst>
                  <a:ext uri="{FF2B5EF4-FFF2-40B4-BE49-F238E27FC236}">
                    <a16:creationId xmlns:a16="http://schemas.microsoft.com/office/drawing/2014/main" id="{3391E571-06E9-46FB-AF25-246FD58D8DEF}"/>
                  </a:ext>
                </a:extLst>
              </p:cNvPr>
              <p:cNvSpPr txBox="1"/>
              <p:nvPr/>
            </p:nvSpPr>
            <p:spPr>
              <a:xfrm>
                <a:off x="4639444" y="2043731"/>
                <a:ext cx="1394224" cy="160044"/>
              </a:xfrm>
              <a:prstGeom prst="rect">
                <a:avLst/>
              </a:prstGeom>
              <a:ln w="9525" cap="rnd">
                <a:noFill/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wrap="square" lIns="18288" tIns="18288" rIns="18288" bIns="18288" rtlCol="0">
                <a:spAutoFit/>
              </a:bodyPr>
              <a:lstStyle/>
              <a:p>
                <a:pPr algn="ctr"/>
                <a:r>
                  <a:rPr lang="en-GB" sz="800" dirty="0" err="1">
                    <a:solidFill>
                      <a:srgbClr val="FF0000"/>
                    </a:solidFill>
                  </a:rPr>
                  <a:t>NbTi-NbTi</a:t>
                </a:r>
                <a:r>
                  <a:rPr lang="en-GB" sz="800" dirty="0">
                    <a:solidFill>
                      <a:srgbClr val="FF0000"/>
                    </a:solidFill>
                  </a:rPr>
                  <a:t> splices</a:t>
                </a:r>
                <a:endParaRPr lang="en-GB" sz="10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93" name="Rectangle: Rounded Corners 192">
                <a:extLst>
                  <a:ext uri="{FF2B5EF4-FFF2-40B4-BE49-F238E27FC236}">
                    <a16:creationId xmlns:a16="http://schemas.microsoft.com/office/drawing/2014/main" id="{3D172C05-5EB7-4E31-8FB6-1F8D1CA1BE0B}"/>
                  </a:ext>
                </a:extLst>
              </p:cNvPr>
              <p:cNvSpPr/>
              <p:nvPr/>
            </p:nvSpPr>
            <p:spPr>
              <a:xfrm rot="5369199">
                <a:off x="5109140" y="2659829"/>
                <a:ext cx="187468" cy="59199"/>
              </a:xfrm>
              <a:prstGeom prst="roundRect">
                <a:avLst/>
              </a:prstGeom>
              <a:noFill/>
              <a:ln w="9525" cap="rnd">
                <a:noFill/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201" name="Group 200">
              <a:extLst>
                <a:ext uri="{FF2B5EF4-FFF2-40B4-BE49-F238E27FC236}">
                  <a16:creationId xmlns:a16="http://schemas.microsoft.com/office/drawing/2014/main" id="{63707882-BEDB-4F33-A09A-187B58E32F2D}"/>
                </a:ext>
              </a:extLst>
            </p:cNvPr>
            <p:cNvGrpSpPr/>
            <p:nvPr/>
          </p:nvGrpSpPr>
          <p:grpSpPr>
            <a:xfrm>
              <a:off x="41253" y="3980116"/>
              <a:ext cx="914196" cy="538461"/>
              <a:chOff x="4773646" y="2725581"/>
              <a:chExt cx="914196" cy="538460"/>
            </a:xfrm>
          </p:grpSpPr>
          <p:cxnSp>
            <p:nvCxnSpPr>
              <p:cNvPr id="202" name="Straight Connector 201">
                <a:extLst>
                  <a:ext uri="{FF2B5EF4-FFF2-40B4-BE49-F238E27FC236}">
                    <a16:creationId xmlns:a16="http://schemas.microsoft.com/office/drawing/2014/main" id="{7DCF0352-0E04-4556-A350-0FD1287CCE34}"/>
                  </a:ext>
                </a:extLst>
              </p:cNvPr>
              <p:cNvCxnSpPr>
                <a:cxnSpLocks/>
                <a:stCxn id="204" idx="0"/>
                <a:endCxn id="203" idx="0"/>
              </p:cNvCxnSpPr>
              <p:nvPr/>
            </p:nvCxnSpPr>
            <p:spPr>
              <a:xfrm flipH="1">
                <a:off x="5230744" y="2819049"/>
                <a:ext cx="344648" cy="254172"/>
              </a:xfrm>
              <a:prstGeom prst="line">
                <a:avLst/>
              </a:prstGeom>
              <a:ln w="9525" cap="rnd">
                <a:solidFill>
                  <a:schemeClr val="tx1">
                    <a:lumMod val="50000"/>
                    <a:lumOff val="50000"/>
                  </a:schemeClr>
                </a:solidFill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3" name="TextBox 202">
                <a:extLst>
                  <a:ext uri="{FF2B5EF4-FFF2-40B4-BE49-F238E27FC236}">
                    <a16:creationId xmlns:a16="http://schemas.microsoft.com/office/drawing/2014/main" id="{6676AEA3-3268-4616-9E60-EF7F9C64B2DE}"/>
                  </a:ext>
                </a:extLst>
              </p:cNvPr>
              <p:cNvSpPr txBox="1"/>
              <p:nvPr/>
            </p:nvSpPr>
            <p:spPr>
              <a:xfrm>
                <a:off x="4773646" y="3073220"/>
                <a:ext cx="914196" cy="190821"/>
              </a:xfrm>
              <a:prstGeom prst="rect">
                <a:avLst/>
              </a:prstGeom>
              <a:ln w="9525" cap="rnd">
                <a:noFill/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wrap="square" lIns="18288" tIns="18288" rIns="18288" bIns="18288" rtlCol="0">
                <a:spAutoFit/>
              </a:bodyPr>
              <a:lstStyle/>
              <a:p>
                <a:pPr algn="ctr"/>
                <a:r>
                  <a:rPr lang="en-GB" sz="1000" dirty="0">
                    <a:solidFill>
                      <a:schemeClr val="bg1">
                        <a:lumMod val="50000"/>
                      </a:schemeClr>
                    </a:solidFill>
                  </a:rPr>
                  <a:t>Helium bellows</a:t>
                </a:r>
              </a:p>
            </p:txBody>
          </p:sp>
          <p:sp>
            <p:nvSpPr>
              <p:cNvPr id="204" name="Rectangle: Rounded Corners 203">
                <a:extLst>
                  <a:ext uri="{FF2B5EF4-FFF2-40B4-BE49-F238E27FC236}">
                    <a16:creationId xmlns:a16="http://schemas.microsoft.com/office/drawing/2014/main" id="{BB2966D1-12C9-42BD-A5E3-96D6685F4826}"/>
                  </a:ext>
                </a:extLst>
              </p:cNvPr>
              <p:cNvSpPr/>
              <p:nvPr/>
            </p:nvSpPr>
            <p:spPr>
              <a:xfrm rot="5369199">
                <a:off x="5452060" y="2789715"/>
                <a:ext cx="187468" cy="59199"/>
              </a:xfrm>
              <a:prstGeom prst="roundRect">
                <a:avLst/>
              </a:prstGeom>
              <a:noFill/>
              <a:ln w="9525" cap="rnd">
                <a:noFill/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147" name="Footer Placeholder 3">
            <a:extLst>
              <a:ext uri="{FF2B5EF4-FFF2-40B4-BE49-F238E27FC236}">
                <a16:creationId xmlns:a16="http://schemas.microsoft.com/office/drawing/2014/main" id="{D0A48F1A-FAF7-47E0-9A53-1ADDAC923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869748"/>
            <a:ext cx="6627000" cy="270000"/>
          </a:xfrm>
        </p:spPr>
        <p:txBody>
          <a:bodyPr/>
          <a:lstStyle/>
          <a:p>
            <a:r>
              <a:rPr lang="en-GB" dirty="0"/>
              <a:t>DDR-</a:t>
            </a:r>
            <a:r>
              <a:rPr lang="en-GB" dirty="0" err="1"/>
              <a:t>DFM</a:t>
            </a:r>
            <a:r>
              <a:rPr lang="en-GB" dirty="0"/>
              <a:t> 18.01.2022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3058501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13F21B-3F53-4093-8B78-BF66ABA6D6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compliance with PED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B34BDC-9C00-45C4-8DAD-EF34B38A8A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3860" y="627534"/>
            <a:ext cx="5382277" cy="4032448"/>
          </a:xfrm>
        </p:spPr>
        <p:txBody>
          <a:bodyPr>
            <a:normAutofit lnSpcReduction="10000"/>
          </a:bodyPr>
          <a:lstStyle/>
          <a:p>
            <a:r>
              <a:rPr lang="en-US" sz="1400" dirty="0"/>
              <a:t>Identification of PED Category </a:t>
            </a:r>
            <a:r>
              <a:rPr lang="en-US" sz="1400" dirty="0">
                <a:sym typeface="Wingdings" panose="05000000000000000000" pitchFamily="2" charset="2"/>
              </a:rPr>
              <a:t> II</a:t>
            </a:r>
          </a:p>
          <a:p>
            <a:pPr lvl="1"/>
            <a:r>
              <a:rPr lang="fr-CH" dirty="0"/>
              <a:t>Calculation report in </a:t>
            </a:r>
            <a:r>
              <a:rPr lang="en-US" dirty="0"/>
              <a:t>progress</a:t>
            </a:r>
          </a:p>
          <a:p>
            <a:pPr marL="89998" lvl="1" indent="0">
              <a:buNone/>
            </a:pPr>
            <a:endParaRPr lang="en-US" sz="1800" dirty="0">
              <a:sym typeface="Wingdings" panose="05000000000000000000" pitchFamily="2" charset="2"/>
            </a:endParaRPr>
          </a:p>
          <a:p>
            <a:pPr marL="0" marR="0" lvl="0" indent="-125997" algn="l" defTabSz="457189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Applicable standard </a:t>
            </a:r>
            <a:r>
              <a:rPr kumimoji="0" lang="fr-CH" sz="1400" b="1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anose="05000000000000000000" pitchFamily="2" charset="2"/>
              </a:rPr>
              <a:t>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EN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13445-3</a:t>
            </a:r>
            <a:endParaRPr lang="en-US" sz="1400" dirty="0"/>
          </a:p>
          <a:p>
            <a:pPr indent="0">
              <a:buNone/>
            </a:pPr>
            <a:endParaRPr lang="en-US" sz="1800" dirty="0"/>
          </a:p>
          <a:p>
            <a:r>
              <a:rPr lang="en-US" sz="1400" dirty="0"/>
              <a:t>Definition of P-T configurations</a:t>
            </a:r>
          </a:p>
          <a:p>
            <a:pPr lvl="1"/>
            <a:r>
              <a:rPr lang="en-US" dirty="0"/>
              <a:t>Derivation of load case scenarios</a:t>
            </a:r>
          </a:p>
          <a:p>
            <a:pPr indent="0">
              <a:buNone/>
            </a:pPr>
            <a:endParaRPr lang="en-US" sz="1800" dirty="0"/>
          </a:p>
          <a:p>
            <a:r>
              <a:rPr lang="en-US" sz="1400" dirty="0"/>
              <a:t>Identifications of design checks according to </a:t>
            </a:r>
            <a:r>
              <a:rPr lang="en-US" sz="1400" dirty="0" err="1"/>
              <a:t>EN</a:t>
            </a:r>
            <a:r>
              <a:rPr lang="en-US" sz="1400" dirty="0"/>
              <a:t> 13445-3</a:t>
            </a:r>
          </a:p>
          <a:p>
            <a:pPr lvl="1"/>
            <a:r>
              <a:rPr lang="en-US" dirty="0"/>
              <a:t>Thermo-mechanical cycles &lt; 500 (threshold) </a:t>
            </a:r>
            <a:r>
              <a:rPr lang="en-US" dirty="0">
                <a:sym typeface="Wingdings" panose="05000000000000000000" pitchFamily="2" charset="2"/>
              </a:rPr>
              <a:t> not fatigue assessment</a:t>
            </a:r>
            <a:endParaRPr lang="en-US" dirty="0"/>
          </a:p>
          <a:p>
            <a:pPr lvl="1"/>
            <a:r>
              <a:rPr lang="en-US" dirty="0"/>
              <a:t>Pre-qualification of non-standard pressure-retaining welds – Annex C</a:t>
            </a:r>
          </a:p>
          <a:p>
            <a:pPr lvl="1"/>
            <a:r>
              <a:rPr lang="en-US" dirty="0"/>
              <a:t>Verification of structural stability (I-DC) – Annex B</a:t>
            </a:r>
          </a:p>
          <a:p>
            <a:pPr marL="91438" lvl="1" indent="0">
              <a:buNone/>
            </a:pPr>
            <a:endParaRPr lang="en-US" sz="1800" dirty="0"/>
          </a:p>
          <a:p>
            <a:r>
              <a:rPr lang="en-US" sz="1400" dirty="0"/>
              <a:t>Thermo-structural analyses through FEM</a:t>
            </a:r>
          </a:p>
          <a:p>
            <a:pPr lvl="1"/>
            <a:r>
              <a:rPr lang="en-US" dirty="0"/>
              <a:t>Methods, safety factors &amp; acceptance criteria according to </a:t>
            </a:r>
            <a:r>
              <a:rPr lang="en-US" dirty="0" err="1"/>
              <a:t>EN</a:t>
            </a:r>
            <a:r>
              <a:rPr lang="en-US" dirty="0"/>
              <a:t> 13445-3</a:t>
            </a:r>
          </a:p>
          <a:p>
            <a:pPr lvl="1"/>
            <a:r>
              <a:rPr lang="en-US" dirty="0"/>
              <a:t>Application of Finite Element Sub-modeling Technique</a:t>
            </a:r>
          </a:p>
          <a:p>
            <a:pPr lvl="2"/>
            <a:r>
              <a:rPr lang="en-US" dirty="0"/>
              <a:t>Global model for thermal, buckling &amp; displacement field</a:t>
            </a:r>
          </a:p>
          <a:p>
            <a:pPr lvl="2"/>
            <a:r>
              <a:rPr lang="en-US" dirty="0"/>
              <a:t>Sub-models for stress distribution at welded connections </a:t>
            </a:r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4A8DE6-9943-49AF-A831-0A331D12CF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6879A562-9B20-467C-B08E-6110ED2842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2216504"/>
              </p:ext>
            </p:extLst>
          </p:nvPr>
        </p:nvGraphicFramePr>
        <p:xfrm>
          <a:off x="5724128" y="682734"/>
          <a:ext cx="2912740" cy="3185160"/>
        </p:xfrm>
        <a:graphic>
          <a:graphicData uri="http://schemas.openxmlformats.org/drawingml/2006/table">
            <a:tbl>
              <a:tblPr firstRow="1" firstCol="1" bandRow="1"/>
              <a:tblGrid>
                <a:gridCol w="2912740">
                  <a:extLst>
                    <a:ext uri="{9D8B030D-6E8A-4147-A177-3AD203B41FA5}">
                      <a16:colId xmlns:a16="http://schemas.microsoft.com/office/drawing/2014/main" val="453117562"/>
                    </a:ext>
                  </a:extLst>
                </a:gridCol>
              </a:tblGrid>
              <a:tr h="167640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b="1" kern="14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P-T Configurations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2337370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fr-FR" sz="1100" b="1" kern="1400" dirty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Transport</a:t>
                      </a:r>
                      <a:endParaRPr lang="en-GB" sz="1100" b="1" kern="1400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0709439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b="1" kern="1400" dirty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Pumping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2161931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i="1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Pumping insulation vacuum SC Link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0274555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i="1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Pumping insulation vacuum DFH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4925616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b="1" kern="1400" dirty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Cryogenic circuit purging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7306743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i="1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Purge of cryogenic circuit without vacuum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3194557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i="1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Purge of cryogenic circuit with </a:t>
                      </a:r>
                      <a:r>
                        <a:rPr lang="en-GB" sz="1100" i="1" kern="14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DSHM</a:t>
                      </a:r>
                      <a:r>
                        <a:rPr lang="en-GB" sz="1100" i="1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vacuum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7837507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i="1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Purge of cryogenic circuit with </a:t>
                      </a:r>
                      <a:r>
                        <a:rPr lang="en-GB" sz="1100" i="1" kern="14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DFM</a:t>
                      </a:r>
                      <a:r>
                        <a:rPr lang="en-GB" sz="1100" i="1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vacuum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3657721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b="1" kern="1400" dirty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Pressure test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4171552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b="1" kern="1400" dirty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Thermal cycle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3743360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i="1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Nominal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7642034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i="1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DESIGN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8849987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i="1" kern="14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DFM</a:t>
                      </a:r>
                      <a:r>
                        <a:rPr lang="en-GB" sz="1100" i="1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Cool down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9266556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i="1" kern="14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DFM</a:t>
                      </a:r>
                      <a:r>
                        <a:rPr lang="en-GB" sz="1100" i="1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warm up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5236980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b="1" kern="1400" dirty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Non nominal events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8980382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i="1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Vacuum break </a:t>
                      </a:r>
                      <a:r>
                        <a:rPr lang="en-GB" sz="1100" i="1" kern="14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DSHM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3539474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i="1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Vacuum break </a:t>
                      </a:r>
                      <a:r>
                        <a:rPr lang="en-GB" sz="1100" i="1" kern="14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DFM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0621306"/>
                  </a:ext>
                </a:extLst>
              </a:tr>
              <a:tr h="167640"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Helium break </a:t>
                      </a:r>
                      <a:r>
                        <a:rPr lang="en-GB" sz="1100" kern="14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DFM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952915"/>
                  </a:ext>
                </a:extLst>
              </a:tr>
            </a:tbl>
          </a:graphicData>
        </a:graphic>
      </p:graphicFrame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A8C2BF69-37BF-4BA6-BC04-CF7135C667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869748"/>
            <a:ext cx="6627000" cy="270000"/>
          </a:xfrm>
        </p:spPr>
        <p:txBody>
          <a:bodyPr/>
          <a:lstStyle/>
          <a:p>
            <a:r>
              <a:rPr lang="en-GB" dirty="0"/>
              <a:t>DDR-</a:t>
            </a:r>
            <a:r>
              <a:rPr lang="en-GB" dirty="0" err="1"/>
              <a:t>DFM</a:t>
            </a:r>
            <a:r>
              <a:rPr lang="en-GB" dirty="0"/>
              <a:t> 18.01.2022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106016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Content Placeholder 2">
            <a:extLst>
              <a:ext uri="{FF2B5EF4-FFF2-40B4-BE49-F238E27FC236}">
                <a16:creationId xmlns:a16="http://schemas.microsoft.com/office/drawing/2014/main" id="{1716D4D7-8DB0-4B99-9BE2-52FC9BB74238}"/>
              </a:ext>
            </a:extLst>
          </p:cNvPr>
          <p:cNvSpPr txBox="1">
            <a:spLocks/>
          </p:cNvSpPr>
          <p:nvPr/>
        </p:nvSpPr>
        <p:spPr>
          <a:xfrm>
            <a:off x="323528" y="383978"/>
            <a:ext cx="5135809" cy="2547812"/>
          </a:xfrm>
          <a:prstGeom prst="rect">
            <a:avLst/>
          </a:prstGeom>
          <a:noFill/>
        </p:spPr>
        <p:txBody>
          <a:bodyPr vert="horz" lIns="108000" tIns="72000" rIns="0" bIns="0" rtlCol="0">
            <a:normAutofit/>
          </a:bodyPr>
          <a:lstStyle>
            <a:lvl1pPr marL="91440" indent="-137160" algn="l" defTabSz="457200" rtl="0" eaLnBrk="1" latinLnBrk="0" hangingPunct="1">
              <a:spcBef>
                <a:spcPts val="300"/>
              </a:spcBef>
              <a:spcAft>
                <a:spcPts val="0"/>
              </a:spcAft>
              <a:buClr>
                <a:schemeClr val="accent6"/>
              </a:buClr>
              <a:buFont typeface="Wingdings" charset="2"/>
              <a:buChar char="§"/>
              <a:defRPr sz="1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228600" indent="-137160" algn="l" defTabSz="457200" rtl="0" eaLnBrk="1" latinLnBrk="0" hangingPunct="1">
              <a:spcBef>
                <a:spcPts val="200"/>
              </a:spcBef>
              <a:spcAft>
                <a:spcPts val="0"/>
              </a:spcAft>
              <a:buClr>
                <a:schemeClr val="accent6"/>
              </a:buClr>
              <a:buFont typeface="Wingdings" charset="2"/>
              <a:buChar char="§"/>
              <a:defRPr sz="1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338328" indent="-137160" algn="l" defTabSz="457200" rtl="0" eaLnBrk="1" latinLnBrk="0" hangingPunct="1">
              <a:spcBef>
                <a:spcPts val="200"/>
              </a:spcBef>
              <a:spcAft>
                <a:spcPts val="0"/>
              </a:spcAft>
              <a:buClr>
                <a:schemeClr val="accent6"/>
              </a:buClr>
              <a:buFont typeface="Wingdings" charset="2"/>
              <a:buChar char="§"/>
              <a:defRPr sz="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411480" indent="-137160" algn="l" defTabSz="457200" rtl="0" eaLnBrk="1" latinLnBrk="0" hangingPunct="1">
              <a:spcBef>
                <a:spcPts val="200"/>
              </a:spcBef>
              <a:spcAft>
                <a:spcPts val="0"/>
              </a:spcAft>
              <a:buClr>
                <a:schemeClr val="accent6"/>
              </a:buClr>
              <a:buFont typeface="Wingdings" charset="2"/>
              <a:buChar char="§"/>
              <a:defRPr sz="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457200" indent="-137160" algn="l" defTabSz="457200" rtl="0" eaLnBrk="1" latinLnBrk="0" hangingPunct="1">
              <a:spcBef>
                <a:spcPts val="200"/>
              </a:spcBef>
              <a:spcAft>
                <a:spcPts val="0"/>
              </a:spcAft>
              <a:buClr>
                <a:schemeClr val="accent6"/>
              </a:buClr>
              <a:buFont typeface="Wingdings" charset="2"/>
              <a:buChar char="§"/>
              <a:defRPr sz="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3"/>
            <a:endParaRPr lang="en-GB" dirty="0"/>
          </a:p>
          <a:p>
            <a:pPr marL="0" indent="0">
              <a:buNone/>
            </a:pPr>
            <a:r>
              <a:rPr lang="en-GB" sz="1300" b="1" dirty="0"/>
              <a:t>Stress linearization – </a:t>
            </a:r>
            <a:r>
              <a:rPr lang="en-GB" sz="1300" b="1" dirty="0" err="1"/>
              <a:t>EN</a:t>
            </a:r>
            <a:r>
              <a:rPr lang="en-GB" sz="1300" b="1" dirty="0"/>
              <a:t> 13445-3 – Annex C</a:t>
            </a:r>
          </a:p>
          <a:p>
            <a:pPr marL="36000" indent="-144000" defTabSz="609570">
              <a:spcBef>
                <a:spcPts val="400"/>
              </a:spcBef>
              <a:buClr>
                <a:srgbClr val="FB963C"/>
              </a:buClr>
              <a:buFont typeface="+mj-lt"/>
              <a:buAutoNum type="arabicPeriod"/>
              <a:defRPr/>
            </a:pPr>
            <a:r>
              <a:rPr lang="en-US" sz="1200" dirty="0">
                <a:solidFill>
                  <a:srgbClr val="5A5A5A"/>
                </a:solidFill>
                <a:latin typeface="Arial"/>
              </a:rPr>
              <a:t>Sub-models @ welded connections</a:t>
            </a:r>
            <a:endParaRPr lang="en-US" sz="1200" b="0" dirty="0">
              <a:solidFill>
                <a:srgbClr val="5A5A5A"/>
              </a:solidFill>
              <a:latin typeface="Arial"/>
            </a:endParaRPr>
          </a:p>
          <a:p>
            <a:pPr marL="36000" indent="-144000" defTabSz="609570">
              <a:spcBef>
                <a:spcPts val="400"/>
              </a:spcBef>
              <a:buClr>
                <a:srgbClr val="FB963C"/>
              </a:buClr>
              <a:buFont typeface="+mj-lt"/>
              <a:buAutoNum type="arabicPeriod"/>
              <a:defRPr/>
            </a:pPr>
            <a:r>
              <a:rPr lang="en-US" sz="1200" b="0" dirty="0">
                <a:solidFill>
                  <a:srgbClr val="5A5A5A"/>
                </a:solidFill>
                <a:latin typeface="Arial"/>
              </a:rPr>
              <a:t>Identification of weld</a:t>
            </a:r>
            <a:r>
              <a:rPr lang="fr-CH" sz="1200" b="0" dirty="0">
                <a:solidFill>
                  <a:srgbClr val="5A5A5A"/>
                </a:solidFill>
                <a:latin typeface="Arial"/>
              </a:rPr>
              <a:t>’s</a:t>
            </a:r>
            <a:r>
              <a:rPr lang="en-US" sz="1200" b="0" dirty="0">
                <a:solidFill>
                  <a:srgbClr val="5A5A5A"/>
                </a:solidFill>
                <a:latin typeface="Arial"/>
              </a:rPr>
              <a:t> critical point</a:t>
            </a:r>
          </a:p>
          <a:p>
            <a:pPr marL="36000" indent="-144000" defTabSz="609570">
              <a:spcBef>
                <a:spcPts val="400"/>
              </a:spcBef>
              <a:buClr>
                <a:srgbClr val="FB963C"/>
              </a:buClr>
              <a:buFont typeface="+mj-lt"/>
              <a:buAutoNum type="arabicPeriod"/>
              <a:defRPr/>
            </a:pPr>
            <a:r>
              <a:rPr lang="en-US" sz="1200" b="0" dirty="0">
                <a:solidFill>
                  <a:srgbClr val="5A5A5A"/>
                </a:solidFill>
                <a:latin typeface="Arial"/>
              </a:rPr>
              <a:t>Stress linearization &amp; decomposition</a:t>
            </a:r>
          </a:p>
          <a:p>
            <a:pPr marL="36000" indent="-144000" defTabSz="609570">
              <a:spcBef>
                <a:spcPts val="400"/>
              </a:spcBef>
              <a:buClr>
                <a:srgbClr val="FB963C"/>
              </a:buClr>
              <a:buFont typeface="+mj-lt"/>
              <a:buAutoNum type="arabicPeriod"/>
              <a:defRPr/>
            </a:pPr>
            <a:r>
              <a:rPr lang="en-US" sz="1200" b="0" dirty="0">
                <a:solidFill>
                  <a:srgbClr val="5A5A5A"/>
                </a:solidFill>
                <a:latin typeface="Arial"/>
              </a:rPr>
              <a:t>Verification of prescribed material stress limits</a:t>
            </a:r>
          </a:p>
          <a:p>
            <a:pPr marL="0" indent="0">
              <a:buNone/>
            </a:pPr>
            <a:endParaRPr lang="en-GB" sz="300" dirty="0"/>
          </a:p>
          <a:p>
            <a:pPr marL="0" indent="0">
              <a:buNone/>
            </a:pPr>
            <a:endParaRPr lang="en-GB" sz="300" dirty="0"/>
          </a:p>
          <a:p>
            <a:pPr marL="0" indent="0">
              <a:buNone/>
            </a:pPr>
            <a:endParaRPr lang="en-GB" sz="300" dirty="0"/>
          </a:p>
          <a:p>
            <a:pPr marL="72000" indent="-180000">
              <a:buFont typeface="Wingdings" panose="05000000000000000000" pitchFamily="2" charset="2"/>
              <a:buChar char="è"/>
            </a:pPr>
            <a:r>
              <a:rPr lang="en-GB" sz="1200" b="1" dirty="0"/>
              <a:t>All pressure-retaining welds verified</a:t>
            </a:r>
          </a:p>
          <a:p>
            <a:pPr marL="0" indent="0">
              <a:buNone/>
            </a:pPr>
            <a:endParaRPr lang="en-GB" dirty="0"/>
          </a:p>
          <a:p>
            <a:pPr lvl="1"/>
            <a:endParaRPr lang="en-GB" dirty="0"/>
          </a:p>
          <a:p>
            <a:endParaRPr lang="en-GB" dirty="0"/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855A1260-B61C-455A-9C07-E15A12416AC8}"/>
              </a:ext>
            </a:extLst>
          </p:cNvPr>
          <p:cNvSpPr/>
          <p:nvPr/>
        </p:nvSpPr>
        <p:spPr>
          <a:xfrm>
            <a:off x="7628714" y="229638"/>
            <a:ext cx="46376" cy="289353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C1DBB7D-1CA7-4EB1-B833-67D2A1896691}"/>
              </a:ext>
            </a:extLst>
          </p:cNvPr>
          <p:cNvCxnSpPr>
            <a:cxnSpLocks/>
          </p:cNvCxnSpPr>
          <p:nvPr/>
        </p:nvCxnSpPr>
        <p:spPr>
          <a:xfrm>
            <a:off x="134615" y="2499742"/>
            <a:ext cx="8928992" cy="0"/>
          </a:xfrm>
          <a:prstGeom prst="line">
            <a:avLst/>
          </a:prstGeom>
          <a:ln w="15875" cap="rnd">
            <a:solidFill>
              <a:schemeClr val="bg1">
                <a:lumMod val="50000"/>
              </a:schemeClr>
            </a:solidFill>
            <a:prstDash val="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2" name="Content Placeholder 2">
            <a:extLst>
              <a:ext uri="{FF2B5EF4-FFF2-40B4-BE49-F238E27FC236}">
                <a16:creationId xmlns:a16="http://schemas.microsoft.com/office/drawing/2014/main" id="{3B169A65-C7FA-49D6-BD14-5BD43573CF2B}"/>
              </a:ext>
            </a:extLst>
          </p:cNvPr>
          <p:cNvSpPr txBox="1">
            <a:spLocks/>
          </p:cNvSpPr>
          <p:nvPr/>
        </p:nvSpPr>
        <p:spPr>
          <a:xfrm>
            <a:off x="5126642" y="2400202"/>
            <a:ext cx="3911673" cy="2547812"/>
          </a:xfrm>
          <a:prstGeom prst="rect">
            <a:avLst/>
          </a:prstGeom>
          <a:noFill/>
        </p:spPr>
        <p:txBody>
          <a:bodyPr vert="horz" lIns="108000" tIns="72000" rIns="0" bIns="0" rtlCol="0">
            <a:normAutofit/>
          </a:bodyPr>
          <a:lstStyle>
            <a:lvl1pPr marL="91440" indent="-137160" algn="l" defTabSz="457200" rtl="0" eaLnBrk="1" latinLnBrk="0" hangingPunct="1">
              <a:spcBef>
                <a:spcPts val="300"/>
              </a:spcBef>
              <a:spcAft>
                <a:spcPts val="0"/>
              </a:spcAft>
              <a:buClr>
                <a:schemeClr val="accent6"/>
              </a:buClr>
              <a:buFont typeface="Wingdings" charset="2"/>
              <a:buChar char="§"/>
              <a:defRPr sz="1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228600" indent="-137160" algn="l" defTabSz="457200" rtl="0" eaLnBrk="1" latinLnBrk="0" hangingPunct="1">
              <a:spcBef>
                <a:spcPts val="200"/>
              </a:spcBef>
              <a:spcAft>
                <a:spcPts val="0"/>
              </a:spcAft>
              <a:buClr>
                <a:schemeClr val="accent6"/>
              </a:buClr>
              <a:buFont typeface="Wingdings" charset="2"/>
              <a:buChar char="§"/>
              <a:defRPr sz="1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338328" indent="-137160" algn="l" defTabSz="457200" rtl="0" eaLnBrk="1" latinLnBrk="0" hangingPunct="1">
              <a:spcBef>
                <a:spcPts val="200"/>
              </a:spcBef>
              <a:spcAft>
                <a:spcPts val="0"/>
              </a:spcAft>
              <a:buClr>
                <a:schemeClr val="accent6"/>
              </a:buClr>
              <a:buFont typeface="Wingdings" charset="2"/>
              <a:buChar char="§"/>
              <a:defRPr sz="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411480" indent="-137160" algn="l" defTabSz="457200" rtl="0" eaLnBrk="1" latinLnBrk="0" hangingPunct="1">
              <a:spcBef>
                <a:spcPts val="200"/>
              </a:spcBef>
              <a:spcAft>
                <a:spcPts val="0"/>
              </a:spcAft>
              <a:buClr>
                <a:schemeClr val="accent6"/>
              </a:buClr>
              <a:buFont typeface="Wingdings" charset="2"/>
              <a:buChar char="§"/>
              <a:defRPr sz="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457200" indent="-137160" algn="l" defTabSz="457200" rtl="0" eaLnBrk="1" latinLnBrk="0" hangingPunct="1">
              <a:spcBef>
                <a:spcPts val="200"/>
              </a:spcBef>
              <a:spcAft>
                <a:spcPts val="0"/>
              </a:spcAft>
              <a:buClr>
                <a:schemeClr val="accent6"/>
              </a:buClr>
              <a:buFont typeface="Wingdings" charset="2"/>
              <a:buChar char="§"/>
              <a:defRPr sz="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3"/>
            <a:endParaRPr lang="en-GB" dirty="0"/>
          </a:p>
          <a:p>
            <a:pPr marL="0" indent="0">
              <a:buNone/>
            </a:pPr>
            <a:r>
              <a:rPr lang="en-GB" sz="1300" b="1" dirty="0"/>
              <a:t>Instability design check - </a:t>
            </a:r>
            <a:r>
              <a:rPr lang="en-GB" sz="1300" b="1" dirty="0" err="1"/>
              <a:t>EN</a:t>
            </a:r>
            <a:r>
              <a:rPr lang="en-GB" sz="1300" b="1" dirty="0"/>
              <a:t> 13445-3 – Annex B</a:t>
            </a:r>
          </a:p>
          <a:p>
            <a:pPr marL="36000" indent="-144000" defTabSz="609570">
              <a:spcBef>
                <a:spcPts val="400"/>
              </a:spcBef>
              <a:buClr>
                <a:srgbClr val="FB963C"/>
              </a:buClr>
              <a:buFont typeface="+mj-lt"/>
              <a:buAutoNum type="arabicPeriod"/>
              <a:defRPr/>
            </a:pPr>
            <a:r>
              <a:rPr lang="en-US" sz="1200" b="0" dirty="0">
                <a:solidFill>
                  <a:srgbClr val="5A5A5A"/>
                </a:solidFill>
                <a:latin typeface="Arial"/>
              </a:rPr>
              <a:t>Determination of linear buckling modes</a:t>
            </a:r>
          </a:p>
          <a:p>
            <a:pPr marL="36000" indent="-144000" defTabSz="609570">
              <a:spcBef>
                <a:spcPts val="400"/>
              </a:spcBef>
              <a:buClr>
                <a:srgbClr val="FB963C"/>
              </a:buClr>
              <a:buFont typeface="+mj-lt"/>
              <a:buAutoNum type="arabicPeriod"/>
              <a:defRPr/>
            </a:pPr>
            <a:r>
              <a:rPr lang="en-US" sz="1200" b="0" dirty="0">
                <a:solidFill>
                  <a:srgbClr val="5A5A5A"/>
                </a:solidFill>
                <a:latin typeface="Arial"/>
              </a:rPr>
              <a:t>Mesh pre-deformation according to buckling modes</a:t>
            </a:r>
          </a:p>
          <a:p>
            <a:pPr marL="36000" indent="-144000" defTabSz="609570">
              <a:spcBef>
                <a:spcPts val="400"/>
              </a:spcBef>
              <a:buClr>
                <a:srgbClr val="FB963C"/>
              </a:buClr>
              <a:buFont typeface="+mj-lt"/>
              <a:buAutoNum type="arabicPeriod"/>
              <a:defRPr/>
            </a:pPr>
            <a:r>
              <a:rPr lang="en-US" sz="1200" b="0" dirty="0">
                <a:solidFill>
                  <a:srgbClr val="5A5A5A"/>
                </a:solidFill>
                <a:latin typeface="Arial"/>
              </a:rPr>
              <a:t>Assessment of non-linear elastoplastic buckling</a:t>
            </a:r>
          </a:p>
          <a:p>
            <a:pPr marL="36000" indent="-144000" defTabSz="609570">
              <a:spcBef>
                <a:spcPts val="400"/>
              </a:spcBef>
              <a:buClr>
                <a:srgbClr val="FB963C"/>
              </a:buClr>
              <a:buFont typeface="+mj-lt"/>
              <a:buAutoNum type="arabicPeriod"/>
              <a:defRPr/>
            </a:pPr>
            <a:r>
              <a:rPr lang="en-US" sz="1200" b="0" dirty="0">
                <a:solidFill>
                  <a:srgbClr val="5A5A5A"/>
                </a:solidFill>
                <a:latin typeface="Arial"/>
              </a:rPr>
              <a:t>Verification of prescribed material strain limit</a:t>
            </a:r>
          </a:p>
          <a:p>
            <a:pPr marL="0" indent="0">
              <a:buNone/>
            </a:pPr>
            <a:endParaRPr lang="en-GB" sz="300" dirty="0"/>
          </a:p>
          <a:p>
            <a:pPr marL="0" indent="0">
              <a:buNone/>
            </a:pPr>
            <a:endParaRPr lang="en-GB" sz="300" dirty="0"/>
          </a:p>
          <a:p>
            <a:pPr marL="0" indent="0">
              <a:buNone/>
            </a:pPr>
            <a:endParaRPr lang="en-GB" sz="300" dirty="0"/>
          </a:p>
          <a:p>
            <a:pPr marL="72000" indent="-180000">
              <a:buFont typeface="Wingdings" panose="05000000000000000000" pitchFamily="2" charset="2"/>
              <a:buChar char="è"/>
            </a:pPr>
            <a:r>
              <a:rPr lang="en-GB" sz="1200" b="1" dirty="0"/>
              <a:t>Instability verified for all loading scenarios</a:t>
            </a:r>
            <a:endParaRPr lang="en-GB" dirty="0"/>
          </a:p>
          <a:p>
            <a:pPr lvl="1"/>
            <a:endParaRPr lang="en-GB" dirty="0"/>
          </a:p>
          <a:p>
            <a:endParaRPr lang="en-GB" dirty="0"/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F5F0286C-1D28-4DA0-9027-145EE64BDA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869748"/>
            <a:ext cx="6627000" cy="270000"/>
          </a:xfrm>
        </p:spPr>
        <p:txBody>
          <a:bodyPr/>
          <a:lstStyle/>
          <a:p>
            <a:r>
              <a:rPr lang="en-GB" dirty="0"/>
              <a:t>DDR-</a:t>
            </a:r>
            <a:r>
              <a:rPr lang="en-GB" dirty="0" err="1"/>
              <a:t>DFM</a:t>
            </a:r>
            <a:r>
              <a:rPr lang="en-GB" dirty="0"/>
              <a:t> 18.01.2022</a:t>
            </a:r>
            <a:endParaRPr lang="en-GB" noProof="0" dirty="0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11BF34A1-D935-4143-92E8-2ED513FACA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5526"/>
            <a:ext cx="7920000" cy="540000"/>
          </a:xfrm>
        </p:spPr>
        <p:txBody>
          <a:bodyPr/>
          <a:lstStyle/>
          <a:p>
            <a:r>
              <a:rPr lang="en-US" dirty="0"/>
              <a:t>Design compliance with PED</a:t>
            </a:r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11AD20C5-2F4C-498B-8624-B3D4F269BB24}"/>
              </a:ext>
            </a:extLst>
          </p:cNvPr>
          <p:cNvGrpSpPr>
            <a:grpSpLocks noChangeAspect="1"/>
          </p:cNvGrpSpPr>
          <p:nvPr/>
        </p:nvGrpSpPr>
        <p:grpSpPr>
          <a:xfrm>
            <a:off x="3877200" y="316800"/>
            <a:ext cx="5256000" cy="2114353"/>
            <a:chOff x="1373587" y="2795349"/>
            <a:chExt cx="26719424" cy="10748528"/>
          </a:xfrm>
        </p:grpSpPr>
        <p:pic>
          <p:nvPicPr>
            <p:cNvPr id="80" name="Picture 79" descr="A picture containing light, appliance&#10;&#10;Description automatically generated">
              <a:extLst>
                <a:ext uri="{FF2B5EF4-FFF2-40B4-BE49-F238E27FC236}">
                  <a16:creationId xmlns:a16="http://schemas.microsoft.com/office/drawing/2014/main" id="{BF2CE600-D620-40EE-93F8-121AFB5BFA0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149" r="31089"/>
            <a:stretch/>
          </p:blipFill>
          <p:spPr>
            <a:xfrm>
              <a:off x="1700434" y="4504034"/>
              <a:ext cx="11034698" cy="8821160"/>
            </a:xfrm>
            <a:prstGeom prst="rect">
              <a:avLst/>
            </a:prstGeom>
          </p:spPr>
        </p:pic>
        <p:pic>
          <p:nvPicPr>
            <p:cNvPr id="81" name="Picture 80" descr="A picture containing appliance, dryer&#10;&#10;Description automatically generated">
              <a:extLst>
                <a:ext uri="{FF2B5EF4-FFF2-40B4-BE49-F238E27FC236}">
                  <a16:creationId xmlns:a16="http://schemas.microsoft.com/office/drawing/2014/main" id="{C1DDDA2E-55E5-47FA-8026-8EED1BE9FCA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563" r="41354"/>
            <a:stretch/>
          </p:blipFill>
          <p:spPr>
            <a:xfrm>
              <a:off x="15770830" y="4701797"/>
              <a:ext cx="9457173" cy="8632544"/>
            </a:xfrm>
            <a:prstGeom prst="rect">
              <a:avLst/>
            </a:prstGeom>
          </p:spPr>
        </p:pic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896E9085-882A-4536-B654-1D6356F6E099}"/>
                </a:ext>
              </a:extLst>
            </p:cNvPr>
            <p:cNvSpPr/>
            <p:nvPr/>
          </p:nvSpPr>
          <p:spPr>
            <a:xfrm>
              <a:off x="18977339" y="2795349"/>
              <a:ext cx="231905" cy="1446921"/>
            </a:xfrm>
            <a:prstGeom prst="rect">
              <a:avLst/>
            </a:prstGeom>
            <a:solidFill>
              <a:srgbClr val="FFFFFF"/>
            </a:solidFill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AD03F686-CD01-4601-BE0D-4797D4514FAD}"/>
                </a:ext>
              </a:extLst>
            </p:cNvPr>
            <p:cNvCxnSpPr>
              <a:cxnSpLocks/>
              <a:stCxn id="84" idx="1"/>
              <a:endCxn id="102" idx="2"/>
            </p:cNvCxnSpPr>
            <p:nvPr/>
          </p:nvCxnSpPr>
          <p:spPr>
            <a:xfrm flipH="1" flipV="1">
              <a:off x="3956448" y="8648703"/>
              <a:ext cx="1857344" cy="1258609"/>
            </a:xfrm>
            <a:prstGeom prst="line">
              <a:avLst/>
            </a:prstGeom>
            <a:noFill/>
            <a:ln w="6350" cap="rnd" cmpd="sng" algn="ctr">
              <a:solidFill>
                <a:srgbClr val="FF0000"/>
              </a:solidFill>
              <a:prstDash val="solid"/>
              <a:round/>
              <a:headEnd type="none"/>
              <a:tailEnd type="oval" w="sm" len="sm"/>
            </a:ln>
            <a:effectLst/>
          </p:spPr>
        </p:cxnSp>
        <p:sp>
          <p:nvSpPr>
            <p:cNvPr id="84" name="Rectangle: Rounded Corners 83">
              <a:extLst>
                <a:ext uri="{FF2B5EF4-FFF2-40B4-BE49-F238E27FC236}">
                  <a16:creationId xmlns:a16="http://schemas.microsoft.com/office/drawing/2014/main" id="{D09385DD-C04B-4E19-BB82-AAC098393FD0}"/>
                </a:ext>
              </a:extLst>
            </p:cNvPr>
            <p:cNvSpPr/>
            <p:nvPr/>
          </p:nvSpPr>
          <p:spPr>
            <a:xfrm>
              <a:off x="5813792" y="9350599"/>
              <a:ext cx="2613976" cy="1113425"/>
            </a:xfrm>
            <a:prstGeom prst="roundRect">
              <a:avLst>
                <a:gd name="adj" fmla="val 34718"/>
              </a:avLst>
            </a:prstGeom>
            <a:noFill/>
            <a:ln w="6350" cap="rnd" cmpd="sng" algn="ctr">
              <a:solidFill>
                <a:srgbClr val="FF0000"/>
              </a:solidFill>
              <a:prstDash val="lgDash"/>
              <a:rou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8D2EB63D-787C-4CDF-A1AC-E63ABADAC1E0}"/>
                </a:ext>
              </a:extLst>
            </p:cNvPr>
            <p:cNvCxnSpPr>
              <a:cxnSpLocks/>
              <a:stCxn id="86" idx="3"/>
              <a:endCxn id="113" idx="1"/>
            </p:cNvCxnSpPr>
            <p:nvPr/>
          </p:nvCxnSpPr>
          <p:spPr>
            <a:xfrm flipV="1">
              <a:off x="22309409" y="11419770"/>
              <a:ext cx="951450" cy="471030"/>
            </a:xfrm>
            <a:prstGeom prst="line">
              <a:avLst/>
            </a:prstGeom>
            <a:noFill/>
            <a:ln w="6350" cap="rnd" cmpd="sng" algn="ctr">
              <a:solidFill>
                <a:srgbClr val="FF0000"/>
              </a:solidFill>
              <a:prstDash val="solid"/>
              <a:round/>
              <a:headEnd type="none"/>
              <a:tailEnd type="oval" w="sm" len="sm"/>
            </a:ln>
            <a:effectLst/>
          </p:spPr>
        </p:cxnSp>
        <p:sp>
          <p:nvSpPr>
            <p:cNvPr id="86" name="Rectangle: Rounded Corners 85">
              <a:extLst>
                <a:ext uri="{FF2B5EF4-FFF2-40B4-BE49-F238E27FC236}">
                  <a16:creationId xmlns:a16="http://schemas.microsoft.com/office/drawing/2014/main" id="{E67286BB-178D-4EF7-A8DE-C08F138717CE}"/>
                </a:ext>
              </a:extLst>
            </p:cNvPr>
            <p:cNvSpPr/>
            <p:nvPr/>
          </p:nvSpPr>
          <p:spPr>
            <a:xfrm>
              <a:off x="21028611" y="11356799"/>
              <a:ext cx="1280798" cy="1068000"/>
            </a:xfrm>
            <a:prstGeom prst="roundRect">
              <a:avLst>
                <a:gd name="adj" fmla="val 22194"/>
              </a:avLst>
            </a:prstGeom>
            <a:noFill/>
            <a:ln w="6350" cap="rnd" cmpd="sng" algn="ctr">
              <a:solidFill>
                <a:srgbClr val="FF0000"/>
              </a:solidFill>
              <a:prstDash val="lgDash"/>
              <a:rou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B5159F7A-5343-46AF-839A-B601823109B3}"/>
                </a:ext>
              </a:extLst>
            </p:cNvPr>
            <p:cNvCxnSpPr>
              <a:cxnSpLocks/>
              <a:stCxn id="88" idx="0"/>
              <a:endCxn id="127" idx="2"/>
            </p:cNvCxnSpPr>
            <p:nvPr/>
          </p:nvCxnSpPr>
          <p:spPr>
            <a:xfrm flipV="1">
              <a:off x="11919650" y="8482908"/>
              <a:ext cx="124154" cy="1677629"/>
            </a:xfrm>
            <a:prstGeom prst="line">
              <a:avLst/>
            </a:prstGeom>
            <a:noFill/>
            <a:ln w="6350" cap="rnd" cmpd="sng" algn="ctr">
              <a:solidFill>
                <a:srgbClr val="FF0000"/>
              </a:solidFill>
              <a:prstDash val="solid"/>
              <a:round/>
              <a:headEnd type="none"/>
              <a:tailEnd type="oval" w="sm" len="sm"/>
            </a:ln>
            <a:effectLst/>
          </p:spPr>
        </p:cxnSp>
        <p:sp>
          <p:nvSpPr>
            <p:cNvPr id="88" name="Rectangle: Rounded Corners 87">
              <a:extLst>
                <a:ext uri="{FF2B5EF4-FFF2-40B4-BE49-F238E27FC236}">
                  <a16:creationId xmlns:a16="http://schemas.microsoft.com/office/drawing/2014/main" id="{E68A184E-D2DF-4915-9D33-C94649F77207}"/>
                </a:ext>
              </a:extLst>
            </p:cNvPr>
            <p:cNvSpPr/>
            <p:nvPr/>
          </p:nvSpPr>
          <p:spPr>
            <a:xfrm>
              <a:off x="11303059" y="10160537"/>
              <a:ext cx="1233182" cy="966389"/>
            </a:xfrm>
            <a:prstGeom prst="roundRect">
              <a:avLst>
                <a:gd name="adj" fmla="val 22194"/>
              </a:avLst>
            </a:prstGeom>
            <a:noFill/>
            <a:ln w="6350" cap="rnd" cmpd="sng" algn="ctr">
              <a:solidFill>
                <a:srgbClr val="FF0000"/>
              </a:solidFill>
              <a:prstDash val="lgDash"/>
              <a:rou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E2672337-BD06-44F1-8072-7A6DBB24E7D1}"/>
                </a:ext>
              </a:extLst>
            </p:cNvPr>
            <p:cNvCxnSpPr>
              <a:cxnSpLocks/>
              <a:stCxn id="90" idx="1"/>
              <a:endCxn id="139" idx="3"/>
            </p:cNvCxnSpPr>
            <p:nvPr/>
          </p:nvCxnSpPr>
          <p:spPr>
            <a:xfrm flipH="1">
              <a:off x="19488617" y="5672481"/>
              <a:ext cx="2675715" cy="671995"/>
            </a:xfrm>
            <a:prstGeom prst="line">
              <a:avLst/>
            </a:prstGeom>
            <a:noFill/>
            <a:ln w="6350" cap="rnd" cmpd="sng" algn="ctr">
              <a:solidFill>
                <a:srgbClr val="FF0000"/>
              </a:solidFill>
              <a:prstDash val="solid"/>
              <a:round/>
              <a:headEnd type="none"/>
              <a:tailEnd type="oval" w="sm" len="sm"/>
            </a:ln>
            <a:effectLst/>
          </p:spPr>
        </p:cxnSp>
        <p:sp>
          <p:nvSpPr>
            <p:cNvPr id="90" name="Rectangle: Rounded Corners 89">
              <a:extLst>
                <a:ext uri="{FF2B5EF4-FFF2-40B4-BE49-F238E27FC236}">
                  <a16:creationId xmlns:a16="http://schemas.microsoft.com/office/drawing/2014/main" id="{7BF170D5-2BD6-4374-B357-A71CD7CC0BF6}"/>
                </a:ext>
              </a:extLst>
            </p:cNvPr>
            <p:cNvSpPr/>
            <p:nvPr/>
          </p:nvSpPr>
          <p:spPr>
            <a:xfrm>
              <a:off x="22164332" y="5293293"/>
              <a:ext cx="845294" cy="758376"/>
            </a:xfrm>
            <a:prstGeom prst="roundRect">
              <a:avLst>
                <a:gd name="adj" fmla="val 50000"/>
              </a:avLst>
            </a:prstGeom>
            <a:noFill/>
            <a:ln w="6350" cap="rnd" cmpd="sng" algn="ctr">
              <a:solidFill>
                <a:srgbClr val="FF0000"/>
              </a:solidFill>
              <a:prstDash val="lgDash"/>
              <a:rou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A3324148-BBBF-4F12-99E4-CE54E1295DA8}"/>
                </a:ext>
              </a:extLst>
            </p:cNvPr>
            <p:cNvGrpSpPr/>
            <p:nvPr/>
          </p:nvGrpSpPr>
          <p:grpSpPr>
            <a:xfrm>
              <a:off x="14816140" y="3558785"/>
              <a:ext cx="4990247" cy="4917439"/>
              <a:chOff x="3810944" y="2948020"/>
              <a:chExt cx="997942" cy="983382"/>
            </a:xfrm>
          </p:grpSpPr>
          <p:pic>
            <p:nvPicPr>
              <p:cNvPr id="135" name="Picture 134">
                <a:extLst>
                  <a:ext uri="{FF2B5EF4-FFF2-40B4-BE49-F238E27FC236}">
                    <a16:creationId xmlns:a16="http://schemas.microsoft.com/office/drawing/2014/main" id="{FFAC7C8A-78A2-4165-BFB9-92EFFE0F17E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4449938" y="3370714"/>
                <a:ext cx="282162" cy="260824"/>
              </a:xfrm>
              <a:prstGeom prst="rect">
                <a:avLst/>
              </a:prstGeom>
            </p:spPr>
          </p:pic>
          <p:pic>
            <p:nvPicPr>
              <p:cNvPr id="136" name="Picture 135" descr="Text&#10;&#10;Description automatically generated">
                <a:extLst>
                  <a:ext uri="{FF2B5EF4-FFF2-40B4-BE49-F238E27FC236}">
                    <a16:creationId xmlns:a16="http://schemas.microsoft.com/office/drawing/2014/main" id="{310AD65E-27FE-4237-8D11-2F4ED81C482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28143" r="87702" b="6023"/>
              <a:stretch/>
            </p:blipFill>
            <p:spPr>
              <a:xfrm>
                <a:off x="3810944" y="3103399"/>
                <a:ext cx="333333" cy="828001"/>
              </a:xfrm>
              <a:prstGeom prst="rect">
                <a:avLst/>
              </a:prstGeom>
            </p:spPr>
          </p:pic>
          <p:pic>
            <p:nvPicPr>
              <p:cNvPr id="137" name="Picture 136" descr="Text&#10;&#10;Description automatically generated">
                <a:extLst>
                  <a:ext uri="{FF2B5EF4-FFF2-40B4-BE49-F238E27FC236}">
                    <a16:creationId xmlns:a16="http://schemas.microsoft.com/office/drawing/2014/main" id="{5A1E13B2-4A7D-423F-9385-062077AE5EB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2517" r="80070" b="78957"/>
              <a:stretch/>
            </p:blipFill>
            <p:spPr>
              <a:xfrm>
                <a:off x="4087052" y="3089907"/>
                <a:ext cx="593999" cy="117917"/>
              </a:xfrm>
              <a:prstGeom prst="rect">
                <a:avLst/>
              </a:prstGeom>
            </p:spPr>
          </p:pic>
          <p:pic>
            <p:nvPicPr>
              <p:cNvPr id="138" name="Picture 137" descr="Icon&#10;&#10;Description automatically generated">
                <a:extLst>
                  <a:ext uri="{FF2B5EF4-FFF2-40B4-BE49-F238E27FC236}">
                    <a16:creationId xmlns:a16="http://schemas.microsoft.com/office/drawing/2014/main" id="{CD4681AE-A08F-4B61-8B80-D89BC968FCB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32" t="3760" r="60097" b="1"/>
              <a:stretch/>
            </p:blipFill>
            <p:spPr>
              <a:xfrm>
                <a:off x="4048863" y="3235829"/>
                <a:ext cx="372817" cy="417540"/>
              </a:xfrm>
              <a:prstGeom prst="roundRect">
                <a:avLst>
                  <a:gd name="adj" fmla="val 13161"/>
                </a:avLst>
              </a:prstGeom>
            </p:spPr>
          </p:pic>
          <p:sp>
            <p:nvSpPr>
              <p:cNvPr id="139" name="Rectangle: Rounded Corners 138">
                <a:extLst>
                  <a:ext uri="{FF2B5EF4-FFF2-40B4-BE49-F238E27FC236}">
                    <a16:creationId xmlns:a16="http://schemas.microsoft.com/office/drawing/2014/main" id="{018B12E5-8194-417A-9EA0-290BED42C455}"/>
                  </a:ext>
                </a:extLst>
              </p:cNvPr>
              <p:cNvSpPr/>
              <p:nvPr/>
            </p:nvSpPr>
            <p:spPr>
              <a:xfrm>
                <a:off x="3845339" y="3078793"/>
                <a:ext cx="900000" cy="852609"/>
              </a:xfrm>
              <a:prstGeom prst="roundRect">
                <a:avLst>
                  <a:gd name="adj" fmla="val 4367"/>
                </a:avLst>
              </a:prstGeom>
              <a:noFill/>
              <a:ln w="6350" cap="rnd" cmpd="sng" algn="ctr">
                <a:solidFill>
                  <a:srgbClr val="FF0000"/>
                </a:solidFill>
                <a:prstDash val="lgDash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0" name="TextBox 139">
                <a:extLst>
                  <a:ext uri="{FF2B5EF4-FFF2-40B4-BE49-F238E27FC236}">
                    <a16:creationId xmlns:a16="http://schemas.microsoft.com/office/drawing/2014/main" id="{D9959FDF-4588-4695-92AF-A351714AECC2}"/>
                  </a:ext>
                </a:extLst>
              </p:cNvPr>
              <p:cNvSpPr txBox="1"/>
              <p:nvPr/>
            </p:nvSpPr>
            <p:spPr>
              <a:xfrm>
                <a:off x="3959221" y="3626654"/>
                <a:ext cx="849665" cy="27339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   </a:t>
                </a:r>
                <a:r>
                  <a:rPr kumimoji="0" lang="en-US" sz="5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/>
                  </a:rPr>
                  <a:t>M  </a:t>
                </a:r>
                <a:r>
                  <a:rPr kumimoji="0" lang="en-US" sz="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/>
                  </a:rPr>
                  <a:t>   </a:t>
                </a:r>
                <a:r>
                  <a:rPr kumimoji="0" lang="en-US" sz="5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/>
                  </a:rPr>
                  <a:t>=</a:t>
                </a:r>
                <a:r>
                  <a:rPr kumimoji="0" lang="en-US" sz="5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/>
                  </a:rPr>
                  <a:t>   </a:t>
                </a:r>
                <a:r>
                  <a:rPr kumimoji="0" lang="en-US" sz="5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/>
                  </a:rPr>
                  <a:t>57 &lt; 150 = </a:t>
                </a:r>
                <a:r>
                  <a:rPr kumimoji="0" lang="en-US" sz="5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/>
                  </a:rPr>
                  <a:t>f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" b="0" i="1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00" b="1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/>
                  </a:rPr>
                  <a:t>M+B</a:t>
                </a:r>
                <a:r>
                  <a:rPr kumimoji="0" lang="en-US" sz="5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/>
                  </a:rPr>
                  <a:t> </a:t>
                </a:r>
                <a:r>
                  <a:rPr kumimoji="0" lang="en-US" sz="5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/>
                  </a:rPr>
                  <a:t>=</a:t>
                </a:r>
                <a:r>
                  <a:rPr kumimoji="0" lang="en-US" sz="5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/>
                  </a:rPr>
                  <a:t> </a:t>
                </a:r>
                <a:r>
                  <a:rPr kumimoji="0" lang="en-US" sz="5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/>
                  </a:rPr>
                  <a:t>154 &lt; 225 = 1.5·</a:t>
                </a:r>
                <a:r>
                  <a:rPr kumimoji="0" lang="en-US" sz="5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/>
                  </a:rPr>
                  <a:t>f</a:t>
                </a:r>
                <a:r>
                  <a:rPr kumimoji="0" lang="en-US" sz="5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/>
                  </a:rPr>
                  <a:t> </a:t>
                </a:r>
              </a:p>
            </p:txBody>
          </p:sp>
          <p:sp>
            <p:nvSpPr>
              <p:cNvPr id="141" name="TextBox 140">
                <a:extLst>
                  <a:ext uri="{FF2B5EF4-FFF2-40B4-BE49-F238E27FC236}">
                    <a16:creationId xmlns:a16="http://schemas.microsoft.com/office/drawing/2014/main" id="{83FBBA69-4D32-4B0E-B353-C6C573588CA8}"/>
                  </a:ext>
                </a:extLst>
              </p:cNvPr>
              <p:cNvSpPr txBox="1"/>
              <p:nvPr/>
            </p:nvSpPr>
            <p:spPr>
              <a:xfrm>
                <a:off x="3932792" y="2948020"/>
                <a:ext cx="744128" cy="17690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CH" sz="5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Lip Weld – </a:t>
                </a:r>
                <a:r>
                  <a:rPr kumimoji="0" lang="en-US" sz="500" b="1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GHe</a:t>
                </a:r>
                <a:r>
                  <a:rPr kumimoji="0" lang="fr-CH" sz="5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 Line</a:t>
                </a:r>
                <a:endParaRPr kumimoji="0" lang="en-US" sz="5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grpSp>
            <p:nvGrpSpPr>
              <p:cNvPr id="142" name="Group 141">
                <a:extLst>
                  <a:ext uri="{FF2B5EF4-FFF2-40B4-BE49-F238E27FC236}">
                    <a16:creationId xmlns:a16="http://schemas.microsoft.com/office/drawing/2014/main" id="{4C095D6E-C6D0-4568-B546-10996D3ACD90}"/>
                  </a:ext>
                </a:extLst>
              </p:cNvPr>
              <p:cNvGrpSpPr/>
              <p:nvPr/>
            </p:nvGrpSpPr>
            <p:grpSpPr>
              <a:xfrm>
                <a:off x="4582429" y="3168213"/>
                <a:ext cx="143999" cy="108179"/>
                <a:chOff x="4582429" y="3168213"/>
                <a:chExt cx="143999" cy="108179"/>
              </a:xfrm>
            </p:grpSpPr>
            <p:sp>
              <p:nvSpPr>
                <p:cNvPr id="143" name="Rectangle: Rounded Corners 142">
                  <a:extLst>
                    <a:ext uri="{FF2B5EF4-FFF2-40B4-BE49-F238E27FC236}">
                      <a16:creationId xmlns:a16="http://schemas.microsoft.com/office/drawing/2014/main" id="{723D1971-C63F-40D6-B291-9CAB74FFCD26}"/>
                    </a:ext>
                  </a:extLst>
                </p:cNvPr>
                <p:cNvSpPr/>
                <p:nvPr/>
              </p:nvSpPr>
              <p:spPr>
                <a:xfrm>
                  <a:off x="4582429" y="3171964"/>
                  <a:ext cx="116723" cy="104428"/>
                </a:xfrm>
                <a:prstGeom prst="roundRect">
                  <a:avLst>
                    <a:gd name="adj" fmla="val 8760"/>
                  </a:avLst>
                </a:prstGeom>
                <a:noFill/>
                <a:ln w="9525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178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5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cxnSp>
              <p:nvCxnSpPr>
                <p:cNvPr id="144" name="Straight Connector 143">
                  <a:extLst>
                    <a:ext uri="{FF2B5EF4-FFF2-40B4-BE49-F238E27FC236}">
                      <a16:creationId xmlns:a16="http://schemas.microsoft.com/office/drawing/2014/main" id="{06115A01-9FAB-411A-ABC7-0159146F907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603130" y="3207921"/>
                  <a:ext cx="40309" cy="36430"/>
                </a:xfrm>
                <a:prstGeom prst="line">
                  <a:avLst/>
                </a:prstGeom>
                <a:noFill/>
                <a:ln w="28575" cap="rnd" cmpd="sng" algn="ctr">
                  <a:solidFill>
                    <a:srgbClr val="00FF0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45" name="Straight Connector 144">
                  <a:extLst>
                    <a:ext uri="{FF2B5EF4-FFF2-40B4-BE49-F238E27FC236}">
                      <a16:creationId xmlns:a16="http://schemas.microsoft.com/office/drawing/2014/main" id="{3B6F8072-EE4B-4552-8282-D29066453E58}"/>
                    </a:ext>
                  </a:extLst>
                </p:cNvPr>
                <p:cNvCxnSpPr/>
                <p:nvPr/>
              </p:nvCxnSpPr>
              <p:spPr>
                <a:xfrm flipV="1">
                  <a:off x="4643436" y="3168213"/>
                  <a:ext cx="82992" cy="76139"/>
                </a:xfrm>
                <a:prstGeom prst="line">
                  <a:avLst/>
                </a:prstGeom>
                <a:noFill/>
                <a:ln w="28575" cap="rnd" cmpd="sng" algn="ctr">
                  <a:solidFill>
                    <a:srgbClr val="00FF00"/>
                  </a:solidFill>
                  <a:prstDash val="solid"/>
                  <a:round/>
                </a:ln>
                <a:effectLst/>
              </p:spPr>
            </p:cxnSp>
          </p:grpSp>
        </p:grpSp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A56A652D-EBE9-422F-9262-3CA28584B778}"/>
                </a:ext>
              </a:extLst>
            </p:cNvPr>
            <p:cNvGrpSpPr/>
            <p:nvPr/>
          </p:nvGrpSpPr>
          <p:grpSpPr>
            <a:xfrm>
              <a:off x="9617466" y="3527414"/>
              <a:ext cx="4810417" cy="5236385"/>
              <a:chOff x="2766559" y="2884597"/>
              <a:chExt cx="961980" cy="1047164"/>
            </a:xfrm>
          </p:grpSpPr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id="{AEE8613C-4261-4288-8351-6FC7B4CC326B}"/>
                  </a:ext>
                </a:extLst>
              </p:cNvPr>
              <p:cNvSpPr txBox="1"/>
              <p:nvPr/>
            </p:nvSpPr>
            <p:spPr>
              <a:xfrm>
                <a:off x="2867719" y="2884597"/>
                <a:ext cx="801087" cy="17690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CH" sz="500" b="1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Fillet</a:t>
                </a:r>
                <a:r>
                  <a:rPr kumimoji="0" lang="fr-CH" sz="5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 Weld – </a:t>
                </a:r>
                <a:r>
                  <a:rPr kumimoji="0" lang="en-US" sz="500" b="1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GHe</a:t>
                </a:r>
                <a:r>
                  <a:rPr kumimoji="0" lang="fr-CH" sz="5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 Line</a:t>
                </a:r>
                <a:endParaRPr kumimoji="0" lang="en-US" sz="5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pic>
            <p:nvPicPr>
              <p:cNvPr id="125" name="Picture 124" descr="Text&#10;&#10;Description automatically generated">
                <a:extLst>
                  <a:ext uri="{FF2B5EF4-FFF2-40B4-BE49-F238E27FC236}">
                    <a16:creationId xmlns:a16="http://schemas.microsoft.com/office/drawing/2014/main" id="{589067E3-047B-48EB-A79D-70F96316C0F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2517" r="80070" b="78957"/>
              <a:stretch/>
            </p:blipFill>
            <p:spPr>
              <a:xfrm>
                <a:off x="3043490" y="3027445"/>
                <a:ext cx="593999" cy="117917"/>
              </a:xfrm>
              <a:prstGeom prst="rect">
                <a:avLst/>
              </a:prstGeom>
            </p:spPr>
          </p:pic>
          <p:pic>
            <p:nvPicPr>
              <p:cNvPr id="126" name="Picture 125" descr="Text&#10;&#10;Description automatically generated with medium confidence">
                <a:extLst>
                  <a:ext uri="{FF2B5EF4-FFF2-40B4-BE49-F238E27FC236}">
                    <a16:creationId xmlns:a16="http://schemas.microsoft.com/office/drawing/2014/main" id="{0DDAE2A6-266C-4ACD-96AF-BD918E3A18D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27913" r="80121" b="1"/>
              <a:stretch/>
            </p:blipFill>
            <p:spPr>
              <a:xfrm>
                <a:off x="2766559" y="3027247"/>
                <a:ext cx="535554" cy="904514"/>
              </a:xfrm>
              <a:prstGeom prst="rect">
                <a:avLst/>
              </a:prstGeom>
            </p:spPr>
          </p:pic>
          <p:sp>
            <p:nvSpPr>
              <p:cNvPr id="127" name="Rectangle: Rounded Corners 126">
                <a:extLst>
                  <a:ext uri="{FF2B5EF4-FFF2-40B4-BE49-F238E27FC236}">
                    <a16:creationId xmlns:a16="http://schemas.microsoft.com/office/drawing/2014/main" id="{6E232441-72E8-4FF7-966D-AA1CAB93C7DC}"/>
                  </a:ext>
                </a:extLst>
              </p:cNvPr>
              <p:cNvSpPr/>
              <p:nvPr/>
            </p:nvSpPr>
            <p:spPr>
              <a:xfrm>
                <a:off x="2801774" y="3016341"/>
                <a:ext cx="900000" cy="859248"/>
              </a:xfrm>
              <a:prstGeom prst="roundRect">
                <a:avLst>
                  <a:gd name="adj" fmla="val 4367"/>
                </a:avLst>
              </a:prstGeom>
              <a:noFill/>
              <a:ln w="6350" cap="rnd" cmpd="sng" algn="ctr">
                <a:solidFill>
                  <a:srgbClr val="FF0000"/>
                </a:solidFill>
                <a:prstDash val="lgDash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8" name="TextBox 127">
                <a:extLst>
                  <a:ext uri="{FF2B5EF4-FFF2-40B4-BE49-F238E27FC236}">
                    <a16:creationId xmlns:a16="http://schemas.microsoft.com/office/drawing/2014/main" id="{E02C7AA4-A408-4AFD-8435-778CB4898256}"/>
                  </a:ext>
                </a:extLst>
              </p:cNvPr>
              <p:cNvSpPr txBox="1"/>
              <p:nvPr/>
            </p:nvSpPr>
            <p:spPr>
              <a:xfrm>
                <a:off x="2912377" y="3562127"/>
                <a:ext cx="816162" cy="27339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   </a:t>
                </a:r>
                <a:r>
                  <a:rPr kumimoji="0" lang="en-US" sz="5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/>
                  </a:rPr>
                  <a:t>M </a:t>
                </a:r>
                <a:r>
                  <a:rPr kumimoji="0" lang="en-US" sz="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/>
                  </a:rPr>
                  <a:t>       </a:t>
                </a:r>
                <a:r>
                  <a:rPr kumimoji="0" lang="en-US" sz="5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/>
                  </a:rPr>
                  <a:t>=</a:t>
                </a:r>
                <a:r>
                  <a:rPr kumimoji="0" lang="en-US" sz="5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/>
                  </a:rPr>
                  <a:t> </a:t>
                </a:r>
                <a:r>
                  <a:rPr kumimoji="0" lang="en-US" sz="5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/>
                  </a:rPr>
                  <a:t>62 &lt; 150 = </a:t>
                </a:r>
                <a:r>
                  <a:rPr kumimoji="0" lang="en-US" sz="5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/>
                  </a:rPr>
                  <a:t>f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" b="0" i="1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00" b="1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/>
                  </a:rPr>
                  <a:t>M+B</a:t>
                </a:r>
                <a:r>
                  <a:rPr kumimoji="0" lang="en-US" sz="5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/>
                  </a:rPr>
                  <a:t> </a:t>
                </a:r>
                <a:r>
                  <a:rPr kumimoji="0" lang="en-US" sz="5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/>
                  </a:rPr>
                  <a:t>=</a:t>
                </a:r>
                <a:r>
                  <a:rPr kumimoji="0" lang="en-US" sz="5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/>
                  </a:rPr>
                  <a:t> </a:t>
                </a:r>
                <a:r>
                  <a:rPr kumimoji="0" lang="en-US" sz="5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/>
                  </a:rPr>
                  <a:t>82 &lt; 225 = 1.5·</a:t>
                </a:r>
                <a:r>
                  <a:rPr kumimoji="0" lang="en-US" sz="5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/>
                  </a:rPr>
                  <a:t>f</a:t>
                </a:r>
                <a:r>
                  <a:rPr kumimoji="0" lang="en-US" sz="5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/>
                  </a:rPr>
                  <a:t> </a:t>
                </a:r>
              </a:p>
            </p:txBody>
          </p:sp>
          <p:pic>
            <p:nvPicPr>
              <p:cNvPr id="129" name="Picture 128" descr="Icon&#10;&#10;Description automatically generated">
                <a:extLst>
                  <a:ext uri="{FF2B5EF4-FFF2-40B4-BE49-F238E27FC236}">
                    <a16:creationId xmlns:a16="http://schemas.microsoft.com/office/drawing/2014/main" id="{10D74585-723A-4288-984B-08C091EFE97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56875"/>
              <a:stretch/>
            </p:blipFill>
            <p:spPr>
              <a:xfrm>
                <a:off x="3019822" y="3111681"/>
                <a:ext cx="450000" cy="484195"/>
              </a:xfrm>
              <a:prstGeom prst="rect">
                <a:avLst/>
              </a:prstGeom>
            </p:spPr>
          </p:pic>
          <p:grpSp>
            <p:nvGrpSpPr>
              <p:cNvPr id="130" name="Group 129">
                <a:extLst>
                  <a:ext uri="{FF2B5EF4-FFF2-40B4-BE49-F238E27FC236}">
                    <a16:creationId xmlns:a16="http://schemas.microsoft.com/office/drawing/2014/main" id="{155E7D8E-E59C-439A-A14E-EB46688FE37C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3517973" y="3122395"/>
                <a:ext cx="144010" cy="108224"/>
                <a:chOff x="5421736" y="4823773"/>
                <a:chExt cx="252566" cy="189803"/>
              </a:xfrm>
            </p:grpSpPr>
            <p:sp>
              <p:nvSpPr>
                <p:cNvPr id="132" name="Rectangle: Rounded Corners 131">
                  <a:extLst>
                    <a:ext uri="{FF2B5EF4-FFF2-40B4-BE49-F238E27FC236}">
                      <a16:creationId xmlns:a16="http://schemas.microsoft.com/office/drawing/2014/main" id="{717872F0-7E82-4423-B6E4-8EB000A59AAD}"/>
                    </a:ext>
                  </a:extLst>
                </p:cNvPr>
                <p:cNvSpPr/>
                <p:nvPr/>
              </p:nvSpPr>
              <p:spPr>
                <a:xfrm>
                  <a:off x="5421736" y="4830430"/>
                  <a:ext cx="204719" cy="183146"/>
                </a:xfrm>
                <a:prstGeom prst="roundRect">
                  <a:avLst>
                    <a:gd name="adj" fmla="val 8760"/>
                  </a:avLst>
                </a:prstGeom>
                <a:noFill/>
                <a:ln w="9525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178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5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cxnSp>
              <p:nvCxnSpPr>
                <p:cNvPr id="133" name="Straight Connector 132">
                  <a:extLst>
                    <a:ext uri="{FF2B5EF4-FFF2-40B4-BE49-F238E27FC236}">
                      <a16:creationId xmlns:a16="http://schemas.microsoft.com/office/drawing/2014/main" id="{783D7DC1-5846-41BD-B2B4-6C59A5E0EBC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458037" y="4893422"/>
                  <a:ext cx="70693" cy="63891"/>
                </a:xfrm>
                <a:prstGeom prst="line">
                  <a:avLst/>
                </a:prstGeom>
                <a:noFill/>
                <a:ln w="28575" cap="rnd" cmpd="sng" algn="ctr">
                  <a:solidFill>
                    <a:srgbClr val="00FF0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34" name="Straight Connector 133">
                  <a:extLst>
                    <a:ext uri="{FF2B5EF4-FFF2-40B4-BE49-F238E27FC236}">
                      <a16:creationId xmlns:a16="http://schemas.microsoft.com/office/drawing/2014/main" id="{E71A37DC-0776-4842-898D-E6CB1FE9D86B}"/>
                    </a:ext>
                  </a:extLst>
                </p:cNvPr>
                <p:cNvCxnSpPr/>
                <p:nvPr/>
              </p:nvCxnSpPr>
              <p:spPr>
                <a:xfrm flipV="1">
                  <a:off x="5528748" y="4823773"/>
                  <a:ext cx="145554" cy="133532"/>
                </a:xfrm>
                <a:prstGeom prst="line">
                  <a:avLst/>
                </a:prstGeom>
                <a:noFill/>
                <a:ln w="28575" cap="rnd" cmpd="sng" algn="ctr">
                  <a:solidFill>
                    <a:srgbClr val="00FF00"/>
                  </a:solidFill>
                  <a:prstDash val="solid"/>
                  <a:round/>
                </a:ln>
                <a:effectLst/>
              </p:spPr>
            </p:cxnSp>
          </p:grpSp>
          <p:pic>
            <p:nvPicPr>
              <p:cNvPr id="131" name="Picture 130">
                <a:extLst>
                  <a:ext uri="{FF2B5EF4-FFF2-40B4-BE49-F238E27FC236}">
                    <a16:creationId xmlns:a16="http://schemas.microsoft.com/office/drawing/2014/main" id="{846CA00C-B074-4F73-9A38-3FC517DEF06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441812" y="3341464"/>
                <a:ext cx="225730" cy="276568"/>
              </a:xfrm>
              <a:prstGeom prst="rect">
                <a:avLst/>
              </a:prstGeom>
            </p:spPr>
          </p:pic>
        </p:grpSp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CB4A6AB5-F033-46D3-874A-82E157D239BC}"/>
                </a:ext>
              </a:extLst>
            </p:cNvPr>
            <p:cNvGrpSpPr/>
            <p:nvPr/>
          </p:nvGrpSpPr>
          <p:grpSpPr>
            <a:xfrm>
              <a:off x="23103753" y="8648699"/>
              <a:ext cx="4989258" cy="4895178"/>
              <a:chOff x="5433048" y="3939213"/>
              <a:chExt cx="997744" cy="978930"/>
            </a:xfrm>
          </p:grpSpPr>
          <p:sp>
            <p:nvSpPr>
              <p:cNvPr id="111" name="TextBox 110">
                <a:extLst>
                  <a:ext uri="{FF2B5EF4-FFF2-40B4-BE49-F238E27FC236}">
                    <a16:creationId xmlns:a16="http://schemas.microsoft.com/office/drawing/2014/main" id="{5C567AB5-02F5-4D6D-ADC4-93D581005E8E}"/>
                  </a:ext>
                </a:extLst>
              </p:cNvPr>
              <p:cNvSpPr txBox="1"/>
              <p:nvPr/>
            </p:nvSpPr>
            <p:spPr>
              <a:xfrm>
                <a:off x="5442083" y="3939213"/>
                <a:ext cx="988709" cy="17690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CH" sz="500" b="1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Fillet</a:t>
                </a:r>
                <a:r>
                  <a:rPr kumimoji="0" lang="fr-CH" sz="5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 Weld – </a:t>
                </a:r>
                <a:r>
                  <a:rPr kumimoji="0" lang="en-US" sz="500" b="1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LHe</a:t>
                </a:r>
                <a:r>
                  <a:rPr kumimoji="0" lang="en-US" sz="5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 Supply</a:t>
                </a:r>
                <a:r>
                  <a:rPr kumimoji="0" lang="fr-CH" sz="5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 Line</a:t>
                </a:r>
                <a:endParaRPr kumimoji="0" lang="en-US" sz="5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pic>
            <p:nvPicPr>
              <p:cNvPr id="112" name="Picture 111" descr="Text&#10;&#10;Description automatically generated">
                <a:extLst>
                  <a:ext uri="{FF2B5EF4-FFF2-40B4-BE49-F238E27FC236}">
                    <a16:creationId xmlns:a16="http://schemas.microsoft.com/office/drawing/2014/main" id="{27881AB9-3DC0-4BD6-95D9-5F37481C0C5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0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28344" r="85858" b="5799"/>
              <a:stretch/>
            </p:blipFill>
            <p:spPr>
              <a:xfrm>
                <a:off x="5433048" y="4090141"/>
                <a:ext cx="383178" cy="828000"/>
              </a:xfrm>
              <a:prstGeom prst="rect">
                <a:avLst/>
              </a:prstGeom>
            </p:spPr>
          </p:pic>
          <p:sp>
            <p:nvSpPr>
              <p:cNvPr id="113" name="Rectangle: Rounded Corners 112">
                <a:extLst>
                  <a:ext uri="{FF2B5EF4-FFF2-40B4-BE49-F238E27FC236}">
                    <a16:creationId xmlns:a16="http://schemas.microsoft.com/office/drawing/2014/main" id="{243EC98A-82BF-4EE9-87E6-864B7F4B303B}"/>
                  </a:ext>
                </a:extLst>
              </p:cNvPr>
              <p:cNvSpPr/>
              <p:nvPr/>
            </p:nvSpPr>
            <p:spPr>
              <a:xfrm>
                <a:off x="5464465" y="4068591"/>
                <a:ext cx="900001" cy="849552"/>
              </a:xfrm>
              <a:prstGeom prst="roundRect">
                <a:avLst>
                  <a:gd name="adj" fmla="val 6090"/>
                </a:avLst>
              </a:prstGeom>
              <a:noFill/>
              <a:ln w="6350" cap="rnd" cmpd="sng" algn="ctr">
                <a:solidFill>
                  <a:srgbClr val="FF0000"/>
                </a:solidFill>
                <a:prstDash val="lgDash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pic>
            <p:nvPicPr>
              <p:cNvPr id="114" name="Picture 113" descr="Logo&#10;&#10;Description automatically generated">
                <a:extLst>
                  <a:ext uri="{FF2B5EF4-FFF2-40B4-BE49-F238E27FC236}">
                    <a16:creationId xmlns:a16="http://schemas.microsoft.com/office/drawing/2014/main" id="{CD80E4F4-D8DD-4591-81EB-2922188E3F4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1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" r="54437"/>
              <a:stretch/>
            </p:blipFill>
            <p:spPr>
              <a:xfrm>
                <a:off x="5663867" y="4210958"/>
                <a:ext cx="441843" cy="449987"/>
              </a:xfrm>
              <a:prstGeom prst="roundRect">
                <a:avLst/>
              </a:prstGeom>
            </p:spPr>
          </p:pic>
          <p:sp>
            <p:nvSpPr>
              <p:cNvPr id="115" name="TextBox 114">
                <a:extLst>
                  <a:ext uri="{FF2B5EF4-FFF2-40B4-BE49-F238E27FC236}">
                    <a16:creationId xmlns:a16="http://schemas.microsoft.com/office/drawing/2014/main" id="{7ABAD474-D9AE-42D4-9EF0-88B6F0AC9C51}"/>
                  </a:ext>
                </a:extLst>
              </p:cNvPr>
              <p:cNvSpPr txBox="1"/>
              <p:nvPr/>
            </p:nvSpPr>
            <p:spPr>
              <a:xfrm>
                <a:off x="5569048" y="4620141"/>
                <a:ext cx="849667" cy="27339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   </a:t>
                </a:r>
                <a:r>
                  <a:rPr kumimoji="0" lang="en-US" sz="5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/>
                  </a:rPr>
                  <a:t>M   </a:t>
                </a:r>
                <a:r>
                  <a:rPr kumimoji="0" lang="en-US" sz="5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/>
                  </a:rPr>
                  <a:t>=</a:t>
                </a:r>
                <a:r>
                  <a:rPr kumimoji="0" lang="en-US" sz="5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/>
                  </a:rPr>
                  <a:t> </a:t>
                </a:r>
                <a:r>
                  <a:rPr kumimoji="0" lang="en-US" sz="5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/>
                  </a:rPr>
                  <a:t>123 &lt; 150 = </a:t>
                </a:r>
                <a:r>
                  <a:rPr kumimoji="0" lang="en-US" sz="5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/>
                  </a:rPr>
                  <a:t>f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" b="0" i="1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00" b="1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/>
                  </a:rPr>
                  <a:t>M+B</a:t>
                </a:r>
                <a:r>
                  <a:rPr kumimoji="0" lang="en-US" sz="5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/>
                  </a:rPr>
                  <a:t> </a:t>
                </a:r>
                <a:r>
                  <a:rPr kumimoji="0" lang="en-US" sz="5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/>
                  </a:rPr>
                  <a:t>=</a:t>
                </a:r>
                <a:r>
                  <a:rPr kumimoji="0" lang="en-US" sz="5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/>
                  </a:rPr>
                  <a:t> </a:t>
                </a:r>
                <a:r>
                  <a:rPr kumimoji="0" lang="en-US" sz="5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/>
                  </a:rPr>
                  <a:t>202 &lt; 225 = 1.5·</a:t>
                </a:r>
                <a:r>
                  <a:rPr kumimoji="0" lang="en-US" sz="5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/>
                  </a:rPr>
                  <a:t>f</a:t>
                </a:r>
                <a:r>
                  <a:rPr kumimoji="0" lang="en-US" sz="5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/>
                  </a:rPr>
                  <a:t> </a:t>
                </a:r>
              </a:p>
            </p:txBody>
          </p:sp>
          <p:pic>
            <p:nvPicPr>
              <p:cNvPr id="116" name="Picture 115" descr="Text&#10;&#10;Description automatically generated">
                <a:extLst>
                  <a:ext uri="{FF2B5EF4-FFF2-40B4-BE49-F238E27FC236}">
                    <a16:creationId xmlns:a16="http://schemas.microsoft.com/office/drawing/2014/main" id="{7E84656D-E644-499A-8C6A-4BB6C67B45F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2517" r="80070" b="78957"/>
              <a:stretch/>
            </p:blipFill>
            <p:spPr>
              <a:xfrm>
                <a:off x="5716220" y="4084584"/>
                <a:ext cx="593999" cy="117917"/>
              </a:xfrm>
              <a:prstGeom prst="rect">
                <a:avLst/>
              </a:prstGeom>
            </p:spPr>
          </p:pic>
          <p:grpSp>
            <p:nvGrpSpPr>
              <p:cNvPr id="117" name="Group 116">
                <a:extLst>
                  <a:ext uri="{FF2B5EF4-FFF2-40B4-BE49-F238E27FC236}">
                    <a16:creationId xmlns:a16="http://schemas.microsoft.com/office/drawing/2014/main" id="{B2891BB0-A74B-4E19-BD7C-E216F702DD73}"/>
                  </a:ext>
                </a:extLst>
              </p:cNvPr>
              <p:cNvGrpSpPr/>
              <p:nvPr/>
            </p:nvGrpSpPr>
            <p:grpSpPr>
              <a:xfrm>
                <a:off x="6186515" y="4189781"/>
                <a:ext cx="144001" cy="108181"/>
                <a:chOff x="6186515" y="4189781"/>
                <a:chExt cx="144001" cy="108181"/>
              </a:xfrm>
            </p:grpSpPr>
            <p:sp>
              <p:nvSpPr>
                <p:cNvPr id="119" name="Rectangle: Rounded Corners 118">
                  <a:extLst>
                    <a:ext uri="{FF2B5EF4-FFF2-40B4-BE49-F238E27FC236}">
                      <a16:creationId xmlns:a16="http://schemas.microsoft.com/office/drawing/2014/main" id="{D635ED28-158E-405C-BC4A-A108B0F65C4C}"/>
                    </a:ext>
                  </a:extLst>
                </p:cNvPr>
                <p:cNvSpPr/>
                <p:nvPr/>
              </p:nvSpPr>
              <p:spPr>
                <a:xfrm>
                  <a:off x="6186515" y="4193534"/>
                  <a:ext cx="116726" cy="104428"/>
                </a:xfrm>
                <a:prstGeom prst="roundRect">
                  <a:avLst>
                    <a:gd name="adj" fmla="val 8760"/>
                  </a:avLst>
                </a:prstGeom>
                <a:noFill/>
                <a:ln w="9525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178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5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cxnSp>
              <p:nvCxnSpPr>
                <p:cNvPr id="120" name="Straight Connector 119">
                  <a:extLst>
                    <a:ext uri="{FF2B5EF4-FFF2-40B4-BE49-F238E27FC236}">
                      <a16:creationId xmlns:a16="http://schemas.microsoft.com/office/drawing/2014/main" id="{E026AE32-58CF-4444-A590-2DC2DBF82D9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207215" y="4229491"/>
                  <a:ext cx="40309" cy="36430"/>
                </a:xfrm>
                <a:prstGeom prst="line">
                  <a:avLst/>
                </a:prstGeom>
                <a:noFill/>
                <a:ln w="28575" cap="rnd" cmpd="sng" algn="ctr">
                  <a:solidFill>
                    <a:srgbClr val="00FF0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21" name="Straight Connector 120">
                  <a:extLst>
                    <a:ext uri="{FF2B5EF4-FFF2-40B4-BE49-F238E27FC236}">
                      <a16:creationId xmlns:a16="http://schemas.microsoft.com/office/drawing/2014/main" id="{94044C60-BC65-4033-9B96-577849F5AB30}"/>
                    </a:ext>
                  </a:extLst>
                </p:cNvPr>
                <p:cNvCxnSpPr/>
                <p:nvPr/>
              </p:nvCxnSpPr>
              <p:spPr>
                <a:xfrm flipV="1">
                  <a:off x="6247523" y="4189781"/>
                  <a:ext cx="82993" cy="76139"/>
                </a:xfrm>
                <a:prstGeom prst="line">
                  <a:avLst/>
                </a:prstGeom>
                <a:noFill/>
                <a:ln w="28575" cap="rnd" cmpd="sng" algn="ctr">
                  <a:solidFill>
                    <a:srgbClr val="00FF00"/>
                  </a:solidFill>
                  <a:prstDash val="solid"/>
                  <a:round/>
                </a:ln>
                <a:effectLst/>
              </p:spPr>
            </p:cxnSp>
          </p:grpSp>
          <p:pic>
            <p:nvPicPr>
              <p:cNvPr id="118" name="Picture 117">
                <a:extLst>
                  <a:ext uri="{FF2B5EF4-FFF2-40B4-BE49-F238E27FC236}">
                    <a16:creationId xmlns:a16="http://schemas.microsoft.com/office/drawing/2014/main" id="{244A55A3-9AAC-47D5-882D-F460E32DA84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6119017" y="4414223"/>
                <a:ext cx="225730" cy="276568"/>
              </a:xfrm>
              <a:prstGeom prst="rect">
                <a:avLst/>
              </a:prstGeom>
            </p:spPr>
          </p:pic>
        </p:grpSp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25719BF4-EE82-4908-A7E9-25142451E381}"/>
                </a:ext>
              </a:extLst>
            </p:cNvPr>
            <p:cNvGrpSpPr/>
            <p:nvPr/>
          </p:nvGrpSpPr>
          <p:grpSpPr>
            <a:xfrm>
              <a:off x="1373587" y="3697750"/>
              <a:ext cx="5279152" cy="4950952"/>
              <a:chOff x="1120342" y="2904380"/>
              <a:chExt cx="1055717" cy="990084"/>
            </a:xfrm>
          </p:grpSpPr>
          <p:sp>
            <p:nvSpPr>
              <p:cNvPr id="100" name="TextBox 99">
                <a:extLst>
                  <a:ext uri="{FF2B5EF4-FFF2-40B4-BE49-F238E27FC236}">
                    <a16:creationId xmlns:a16="http://schemas.microsoft.com/office/drawing/2014/main" id="{2C02CBBA-0726-4AB3-82AC-2BDC784B713D}"/>
                  </a:ext>
                </a:extLst>
              </p:cNvPr>
              <p:cNvSpPr txBox="1"/>
              <p:nvPr/>
            </p:nvSpPr>
            <p:spPr>
              <a:xfrm>
                <a:off x="1120342" y="2904380"/>
                <a:ext cx="1055717" cy="17690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Fillet</a:t>
                </a:r>
                <a:r>
                  <a:rPr kumimoji="0" lang="fr-CH" sz="5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 Weld – </a:t>
                </a:r>
                <a:r>
                  <a:rPr kumimoji="0" lang="en-US" sz="5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Helium</a:t>
                </a:r>
                <a:r>
                  <a:rPr kumimoji="0" lang="fr-CH" sz="5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 Tank Neck</a:t>
                </a:r>
                <a:endParaRPr kumimoji="0" lang="en-US" sz="5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pic>
            <p:nvPicPr>
              <p:cNvPr id="101" name="Picture 100" descr="Text&#10;&#10;Description automatically generated">
                <a:extLst>
                  <a:ext uri="{FF2B5EF4-FFF2-40B4-BE49-F238E27FC236}">
                    <a16:creationId xmlns:a16="http://schemas.microsoft.com/office/drawing/2014/main" id="{DBE82C05-1938-4CFC-9549-4557757E3CA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2517" r="80070" b="78957"/>
              <a:stretch/>
            </p:blipFill>
            <p:spPr>
              <a:xfrm>
                <a:off x="1423812" y="3048702"/>
                <a:ext cx="593999" cy="117917"/>
              </a:xfrm>
              <a:prstGeom prst="rect">
                <a:avLst/>
              </a:prstGeom>
            </p:spPr>
          </p:pic>
          <p:sp>
            <p:nvSpPr>
              <p:cNvPr id="102" name="Rectangle: Rounded Corners 101">
                <a:extLst>
                  <a:ext uri="{FF2B5EF4-FFF2-40B4-BE49-F238E27FC236}">
                    <a16:creationId xmlns:a16="http://schemas.microsoft.com/office/drawing/2014/main" id="{802F0B13-BF23-4031-A9BB-A9044AEB478F}"/>
                  </a:ext>
                </a:extLst>
              </p:cNvPr>
              <p:cNvSpPr/>
              <p:nvPr/>
            </p:nvSpPr>
            <p:spPr>
              <a:xfrm>
                <a:off x="1186858" y="3035216"/>
                <a:ext cx="900000" cy="859248"/>
              </a:xfrm>
              <a:prstGeom prst="roundRect">
                <a:avLst>
                  <a:gd name="adj" fmla="val 4367"/>
                </a:avLst>
              </a:prstGeom>
              <a:noFill/>
              <a:ln w="6350" cap="rnd" cmpd="sng" algn="ctr">
                <a:solidFill>
                  <a:srgbClr val="FF0000"/>
                </a:solidFill>
                <a:prstDash val="lgDash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1B7036EE-77CE-4F2D-965B-F343087E826C}"/>
                  </a:ext>
                </a:extLst>
              </p:cNvPr>
              <p:cNvSpPr txBox="1"/>
              <p:nvPr/>
            </p:nvSpPr>
            <p:spPr>
              <a:xfrm>
                <a:off x="1299971" y="3581874"/>
                <a:ext cx="849667" cy="27339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   </a:t>
                </a:r>
                <a:r>
                  <a:rPr kumimoji="0" lang="en-US" sz="5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/>
                  </a:rPr>
                  <a:t>M  </a:t>
                </a:r>
                <a:r>
                  <a:rPr kumimoji="0" lang="en-US" sz="1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/>
                  </a:rPr>
                  <a:t>   </a:t>
                </a:r>
                <a:r>
                  <a:rPr kumimoji="0" lang="en-US" sz="5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/>
                  </a:rPr>
                  <a:t>=</a:t>
                </a:r>
                <a:r>
                  <a:rPr kumimoji="0" lang="en-US" sz="5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/>
                  </a:rPr>
                  <a:t> </a:t>
                </a:r>
                <a:r>
                  <a:rPr kumimoji="0" lang="en-US" sz="5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/>
                  </a:rPr>
                  <a:t>109 &lt; 150 = </a:t>
                </a:r>
                <a:r>
                  <a:rPr kumimoji="0" lang="en-US" sz="5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/>
                  </a:rPr>
                  <a:t>f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" b="0" i="1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500" b="1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/>
                  </a:rPr>
                  <a:t>M+B</a:t>
                </a:r>
                <a:r>
                  <a:rPr kumimoji="0" lang="en-US" sz="5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/>
                  </a:rPr>
                  <a:t> </a:t>
                </a:r>
                <a:r>
                  <a:rPr kumimoji="0" lang="en-US" sz="5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/>
                  </a:rPr>
                  <a:t>=</a:t>
                </a:r>
                <a:r>
                  <a:rPr kumimoji="0" lang="en-US" sz="5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/>
                  </a:rPr>
                  <a:t> </a:t>
                </a:r>
                <a:r>
                  <a:rPr kumimoji="0" lang="en-US" sz="5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/>
                  </a:rPr>
                  <a:t>194 &lt; 225 = 1.5·</a:t>
                </a:r>
                <a:r>
                  <a:rPr kumimoji="0" lang="en-US" sz="5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/>
                  </a:rPr>
                  <a:t>f</a:t>
                </a:r>
                <a:r>
                  <a:rPr kumimoji="0" lang="en-US" sz="5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/>
                  </a:rPr>
                  <a:t> </a:t>
                </a:r>
              </a:p>
            </p:txBody>
          </p:sp>
          <p:grpSp>
            <p:nvGrpSpPr>
              <p:cNvPr id="104" name="Group 103">
                <a:extLst>
                  <a:ext uri="{FF2B5EF4-FFF2-40B4-BE49-F238E27FC236}">
                    <a16:creationId xmlns:a16="http://schemas.microsoft.com/office/drawing/2014/main" id="{B709EFFB-D9B0-4098-8A67-F8079F6AF68D}"/>
                  </a:ext>
                </a:extLst>
              </p:cNvPr>
              <p:cNvGrpSpPr/>
              <p:nvPr/>
            </p:nvGrpSpPr>
            <p:grpSpPr>
              <a:xfrm>
                <a:off x="1903058" y="3143655"/>
                <a:ext cx="144000" cy="108181"/>
                <a:chOff x="1903058" y="3143655"/>
                <a:chExt cx="144000" cy="108181"/>
              </a:xfrm>
            </p:grpSpPr>
            <p:sp>
              <p:nvSpPr>
                <p:cNvPr id="108" name="Rectangle: Rounded Corners 107">
                  <a:extLst>
                    <a:ext uri="{FF2B5EF4-FFF2-40B4-BE49-F238E27FC236}">
                      <a16:creationId xmlns:a16="http://schemas.microsoft.com/office/drawing/2014/main" id="{35743824-C9D8-4767-B282-14B884ED34F3}"/>
                    </a:ext>
                  </a:extLst>
                </p:cNvPr>
                <p:cNvSpPr/>
                <p:nvPr/>
              </p:nvSpPr>
              <p:spPr>
                <a:xfrm>
                  <a:off x="1903058" y="3147408"/>
                  <a:ext cx="116726" cy="104428"/>
                </a:xfrm>
                <a:prstGeom prst="roundRect">
                  <a:avLst>
                    <a:gd name="adj" fmla="val 8760"/>
                  </a:avLst>
                </a:prstGeom>
                <a:noFill/>
                <a:ln w="9525" cap="rnd" cmpd="sng" algn="ctr">
                  <a:solidFill>
                    <a:sysClr val="windowText" lastClr="000000"/>
                  </a:solidFill>
                  <a:prstDash val="solid"/>
                  <a:rou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178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5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cxnSp>
              <p:nvCxnSpPr>
                <p:cNvPr id="109" name="Straight Connector 108">
                  <a:extLst>
                    <a:ext uri="{FF2B5EF4-FFF2-40B4-BE49-F238E27FC236}">
                      <a16:creationId xmlns:a16="http://schemas.microsoft.com/office/drawing/2014/main" id="{80C278D5-DEAD-4FE2-8999-1F79966E33F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923756" y="3183365"/>
                  <a:ext cx="40309" cy="36430"/>
                </a:xfrm>
                <a:prstGeom prst="line">
                  <a:avLst/>
                </a:prstGeom>
                <a:noFill/>
                <a:ln w="28575" cap="rnd" cmpd="sng" algn="ctr">
                  <a:solidFill>
                    <a:srgbClr val="00FF0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10" name="Straight Connector 109">
                  <a:extLst>
                    <a:ext uri="{FF2B5EF4-FFF2-40B4-BE49-F238E27FC236}">
                      <a16:creationId xmlns:a16="http://schemas.microsoft.com/office/drawing/2014/main" id="{0FAB7B60-9A49-4080-B7A2-10274D2E1038}"/>
                    </a:ext>
                  </a:extLst>
                </p:cNvPr>
                <p:cNvCxnSpPr/>
                <p:nvPr/>
              </p:nvCxnSpPr>
              <p:spPr>
                <a:xfrm flipV="1">
                  <a:off x="1964065" y="3143655"/>
                  <a:ext cx="82993" cy="76139"/>
                </a:xfrm>
                <a:prstGeom prst="line">
                  <a:avLst/>
                </a:prstGeom>
                <a:noFill/>
                <a:ln w="28575" cap="rnd" cmpd="sng" algn="ctr">
                  <a:solidFill>
                    <a:srgbClr val="00FF00"/>
                  </a:solidFill>
                  <a:prstDash val="solid"/>
                  <a:round/>
                </a:ln>
                <a:effectLst/>
              </p:spPr>
            </p:cxnSp>
          </p:grpSp>
          <p:pic>
            <p:nvPicPr>
              <p:cNvPr id="105" name="Picture 104" descr="Chart&#10;&#10;Description automatically generated">
                <a:extLst>
                  <a:ext uri="{FF2B5EF4-FFF2-40B4-BE49-F238E27FC236}">
                    <a16:creationId xmlns:a16="http://schemas.microsoft.com/office/drawing/2014/main" id="{59F5C3A7-15FF-45B7-9AE6-320B10DE2EB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924" t="13467"/>
              <a:stretch>
                <a:fillRect/>
              </a:stretch>
            </p:blipFill>
            <p:spPr>
              <a:xfrm>
                <a:off x="1370279" y="3184534"/>
                <a:ext cx="540000" cy="400010"/>
              </a:xfrm>
              <a:custGeom>
                <a:avLst/>
                <a:gdLst>
                  <a:gd name="connsiteX0" fmla="*/ 897732 w 1888922"/>
                  <a:gd name="connsiteY0" fmla="*/ 0 h 1399241"/>
                  <a:gd name="connsiteX1" fmla="*/ 1040607 w 1888922"/>
                  <a:gd name="connsiteY1" fmla="*/ 61913 h 1399241"/>
                  <a:gd name="connsiteX2" fmla="*/ 1407319 w 1888922"/>
                  <a:gd name="connsiteY2" fmla="*/ 273844 h 1399241"/>
                  <a:gd name="connsiteX3" fmla="*/ 1888922 w 1888922"/>
                  <a:gd name="connsiteY3" fmla="*/ 569855 h 1399241"/>
                  <a:gd name="connsiteX4" fmla="*/ 1888922 w 1888922"/>
                  <a:gd name="connsiteY4" fmla="*/ 594270 h 1399241"/>
                  <a:gd name="connsiteX5" fmla="*/ 1874044 w 1888922"/>
                  <a:gd name="connsiteY5" fmla="*/ 640557 h 1399241"/>
                  <a:gd name="connsiteX6" fmla="*/ 1643063 w 1888922"/>
                  <a:gd name="connsiteY6" fmla="*/ 954882 h 1399241"/>
                  <a:gd name="connsiteX7" fmla="*/ 1483519 w 1888922"/>
                  <a:gd name="connsiteY7" fmla="*/ 1085850 h 1399241"/>
                  <a:gd name="connsiteX8" fmla="*/ 1457325 w 1888922"/>
                  <a:gd name="connsiteY8" fmla="*/ 1185863 h 1399241"/>
                  <a:gd name="connsiteX9" fmla="*/ 1400175 w 1888922"/>
                  <a:gd name="connsiteY9" fmla="*/ 1254919 h 1399241"/>
                  <a:gd name="connsiteX10" fmla="*/ 1288257 w 1888922"/>
                  <a:gd name="connsiteY10" fmla="*/ 1347788 h 1399241"/>
                  <a:gd name="connsiteX11" fmla="*/ 1157288 w 1888922"/>
                  <a:gd name="connsiteY11" fmla="*/ 1397794 h 1399241"/>
                  <a:gd name="connsiteX12" fmla="*/ 1086378 w 1888922"/>
                  <a:gd name="connsiteY12" fmla="*/ 1399241 h 1399241"/>
                  <a:gd name="connsiteX13" fmla="*/ 737316 w 1888922"/>
                  <a:gd name="connsiteY13" fmla="*/ 1399241 h 1399241"/>
                  <a:gd name="connsiteX14" fmla="*/ 676275 w 1888922"/>
                  <a:gd name="connsiteY14" fmla="*/ 1385888 h 1399241"/>
                  <a:gd name="connsiteX15" fmla="*/ 554832 w 1888922"/>
                  <a:gd name="connsiteY15" fmla="*/ 1345407 h 1399241"/>
                  <a:gd name="connsiteX16" fmla="*/ 471488 w 1888922"/>
                  <a:gd name="connsiteY16" fmla="*/ 1273969 h 1399241"/>
                  <a:gd name="connsiteX17" fmla="*/ 464344 w 1888922"/>
                  <a:gd name="connsiteY17" fmla="*/ 1254919 h 1399241"/>
                  <a:gd name="connsiteX18" fmla="*/ 426244 w 1888922"/>
                  <a:gd name="connsiteY18" fmla="*/ 1195388 h 1399241"/>
                  <a:gd name="connsiteX19" fmla="*/ 354807 w 1888922"/>
                  <a:gd name="connsiteY19" fmla="*/ 1052513 h 1399241"/>
                  <a:gd name="connsiteX20" fmla="*/ 338138 w 1888922"/>
                  <a:gd name="connsiteY20" fmla="*/ 907257 h 1399241"/>
                  <a:gd name="connsiteX21" fmla="*/ 226219 w 1888922"/>
                  <a:gd name="connsiteY21" fmla="*/ 783432 h 1399241"/>
                  <a:gd name="connsiteX22" fmla="*/ 197644 w 1888922"/>
                  <a:gd name="connsiteY22" fmla="*/ 766763 h 1399241"/>
                  <a:gd name="connsiteX23" fmla="*/ 142875 w 1888922"/>
                  <a:gd name="connsiteY23" fmla="*/ 723900 h 1399241"/>
                  <a:gd name="connsiteX24" fmla="*/ 111919 w 1888922"/>
                  <a:gd name="connsiteY24" fmla="*/ 709613 h 1399241"/>
                  <a:gd name="connsiteX25" fmla="*/ 69057 w 1888922"/>
                  <a:gd name="connsiteY25" fmla="*/ 673894 h 1399241"/>
                  <a:gd name="connsiteX26" fmla="*/ 47625 w 1888922"/>
                  <a:gd name="connsiteY26" fmla="*/ 647700 h 1399241"/>
                  <a:gd name="connsiteX27" fmla="*/ 42863 w 1888922"/>
                  <a:gd name="connsiteY27" fmla="*/ 623888 h 1399241"/>
                  <a:gd name="connsiteX28" fmla="*/ 14288 w 1888922"/>
                  <a:gd name="connsiteY28" fmla="*/ 573882 h 1399241"/>
                  <a:gd name="connsiteX29" fmla="*/ 2382 w 1888922"/>
                  <a:gd name="connsiteY29" fmla="*/ 542925 h 1399241"/>
                  <a:gd name="connsiteX30" fmla="*/ 0 w 1888922"/>
                  <a:gd name="connsiteY30" fmla="*/ 502444 h 1399241"/>
                  <a:gd name="connsiteX31" fmla="*/ 38100 w 1888922"/>
                  <a:gd name="connsiteY31" fmla="*/ 495300 h 1399241"/>
                  <a:gd name="connsiteX32" fmla="*/ 133350 w 1888922"/>
                  <a:gd name="connsiteY32" fmla="*/ 500063 h 1399241"/>
                  <a:gd name="connsiteX33" fmla="*/ 328613 w 1888922"/>
                  <a:gd name="connsiteY33" fmla="*/ 504825 h 1399241"/>
                  <a:gd name="connsiteX34" fmla="*/ 447675 w 1888922"/>
                  <a:gd name="connsiteY34" fmla="*/ 426244 h 1399241"/>
                  <a:gd name="connsiteX35" fmla="*/ 531019 w 1888922"/>
                  <a:gd name="connsiteY35" fmla="*/ 361950 h 1399241"/>
                  <a:gd name="connsiteX36" fmla="*/ 554832 w 1888922"/>
                  <a:gd name="connsiteY36" fmla="*/ 345282 h 1399241"/>
                  <a:gd name="connsiteX37" fmla="*/ 666750 w 1888922"/>
                  <a:gd name="connsiteY37" fmla="*/ 257175 h 1399241"/>
                  <a:gd name="connsiteX38" fmla="*/ 673894 w 1888922"/>
                  <a:gd name="connsiteY38" fmla="*/ 230982 h 1399241"/>
                  <a:gd name="connsiteX39" fmla="*/ 678657 w 1888922"/>
                  <a:gd name="connsiteY39" fmla="*/ 219075 h 1399241"/>
                  <a:gd name="connsiteX40" fmla="*/ 716757 w 1888922"/>
                  <a:gd name="connsiteY40" fmla="*/ 190500 h 1399241"/>
                  <a:gd name="connsiteX41" fmla="*/ 785813 w 1888922"/>
                  <a:gd name="connsiteY41" fmla="*/ 69057 h 1399241"/>
                  <a:gd name="connsiteX42" fmla="*/ 854869 w 1888922"/>
                  <a:gd name="connsiteY42" fmla="*/ 26194 h 13992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888922" h="1399241">
                    <a:moveTo>
                      <a:pt x="897732" y="0"/>
                    </a:moveTo>
                    <a:lnTo>
                      <a:pt x="1040607" y="61913"/>
                    </a:lnTo>
                    <a:lnTo>
                      <a:pt x="1407319" y="273844"/>
                    </a:lnTo>
                    <a:lnTo>
                      <a:pt x="1888922" y="569855"/>
                    </a:lnTo>
                    <a:lnTo>
                      <a:pt x="1888922" y="594270"/>
                    </a:lnTo>
                    <a:lnTo>
                      <a:pt x="1874044" y="640557"/>
                    </a:lnTo>
                    <a:lnTo>
                      <a:pt x="1643063" y="954882"/>
                    </a:lnTo>
                    <a:lnTo>
                      <a:pt x="1483519" y="1085850"/>
                    </a:lnTo>
                    <a:lnTo>
                      <a:pt x="1457325" y="1185863"/>
                    </a:lnTo>
                    <a:lnTo>
                      <a:pt x="1400175" y="1254919"/>
                    </a:lnTo>
                    <a:lnTo>
                      <a:pt x="1288257" y="1347788"/>
                    </a:lnTo>
                    <a:lnTo>
                      <a:pt x="1157288" y="1397794"/>
                    </a:lnTo>
                    <a:lnTo>
                      <a:pt x="1086378" y="1399241"/>
                    </a:lnTo>
                    <a:lnTo>
                      <a:pt x="737316" y="1399241"/>
                    </a:lnTo>
                    <a:lnTo>
                      <a:pt x="676275" y="1385888"/>
                    </a:lnTo>
                    <a:lnTo>
                      <a:pt x="554832" y="1345407"/>
                    </a:lnTo>
                    <a:lnTo>
                      <a:pt x="471488" y="1273969"/>
                    </a:lnTo>
                    <a:lnTo>
                      <a:pt x="464344" y="1254919"/>
                    </a:lnTo>
                    <a:lnTo>
                      <a:pt x="426244" y="1195388"/>
                    </a:lnTo>
                    <a:lnTo>
                      <a:pt x="354807" y="1052513"/>
                    </a:lnTo>
                    <a:lnTo>
                      <a:pt x="338138" y="907257"/>
                    </a:lnTo>
                    <a:lnTo>
                      <a:pt x="226219" y="783432"/>
                    </a:lnTo>
                    <a:lnTo>
                      <a:pt x="197644" y="766763"/>
                    </a:lnTo>
                    <a:lnTo>
                      <a:pt x="142875" y="723900"/>
                    </a:lnTo>
                    <a:cubicBezTo>
                      <a:pt x="115066" y="711259"/>
                      <a:pt x="125261" y="716282"/>
                      <a:pt x="111919" y="709613"/>
                    </a:cubicBezTo>
                    <a:lnTo>
                      <a:pt x="69057" y="673894"/>
                    </a:lnTo>
                    <a:cubicBezTo>
                      <a:pt x="48232" y="653069"/>
                      <a:pt x="52848" y="663363"/>
                      <a:pt x="47625" y="647700"/>
                    </a:cubicBezTo>
                    <a:lnTo>
                      <a:pt x="42863" y="623888"/>
                    </a:lnTo>
                    <a:lnTo>
                      <a:pt x="14288" y="573882"/>
                    </a:lnTo>
                    <a:lnTo>
                      <a:pt x="2382" y="542925"/>
                    </a:lnTo>
                    <a:lnTo>
                      <a:pt x="0" y="502444"/>
                    </a:lnTo>
                    <a:lnTo>
                      <a:pt x="38100" y="495300"/>
                    </a:lnTo>
                    <a:lnTo>
                      <a:pt x="133350" y="500063"/>
                    </a:lnTo>
                    <a:lnTo>
                      <a:pt x="328613" y="504825"/>
                    </a:lnTo>
                    <a:lnTo>
                      <a:pt x="447675" y="426244"/>
                    </a:lnTo>
                    <a:lnTo>
                      <a:pt x="531019" y="361950"/>
                    </a:lnTo>
                    <a:cubicBezTo>
                      <a:pt x="550017" y="348381"/>
                      <a:pt x="542006" y="353831"/>
                      <a:pt x="554832" y="345282"/>
                    </a:cubicBezTo>
                    <a:lnTo>
                      <a:pt x="666750" y="257175"/>
                    </a:lnTo>
                    <a:cubicBezTo>
                      <a:pt x="669131" y="248444"/>
                      <a:pt x="671194" y="239620"/>
                      <a:pt x="673894" y="230982"/>
                    </a:cubicBezTo>
                    <a:cubicBezTo>
                      <a:pt x="675169" y="226902"/>
                      <a:pt x="678657" y="219075"/>
                      <a:pt x="678657" y="219075"/>
                    </a:cubicBezTo>
                    <a:lnTo>
                      <a:pt x="716757" y="190500"/>
                    </a:lnTo>
                    <a:lnTo>
                      <a:pt x="785813" y="69057"/>
                    </a:lnTo>
                    <a:lnTo>
                      <a:pt x="854869" y="26194"/>
                    </a:lnTo>
                    <a:close/>
                  </a:path>
                </a:pathLst>
              </a:custGeom>
            </p:spPr>
          </p:pic>
          <p:pic>
            <p:nvPicPr>
              <p:cNvPr id="106" name="Picture 105" descr="Chart&#10;&#10;Description automatically generated">
                <a:extLst>
                  <a:ext uri="{FF2B5EF4-FFF2-40B4-BE49-F238E27FC236}">
                    <a16:creationId xmlns:a16="http://schemas.microsoft.com/office/drawing/2014/main" id="{C55E6853-E4C8-4AB5-B7DD-85165831BC7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553" t="23922" r="83580" b="20094"/>
              <a:stretch>
                <a:fillRect/>
              </a:stretch>
            </p:blipFill>
            <p:spPr>
              <a:xfrm>
                <a:off x="1184455" y="3056141"/>
                <a:ext cx="285920" cy="820994"/>
              </a:xfrm>
              <a:custGeom>
                <a:avLst/>
                <a:gdLst>
                  <a:gd name="connsiteX0" fmla="*/ 5495 w 264545"/>
                  <a:gd name="connsiteY0" fmla="*/ 0 h 759619"/>
                  <a:gd name="connsiteX1" fmla="*/ 247598 w 264545"/>
                  <a:gd name="connsiteY1" fmla="*/ 0 h 759619"/>
                  <a:gd name="connsiteX2" fmla="*/ 260549 w 264545"/>
                  <a:gd name="connsiteY2" fmla="*/ 53866 h 759619"/>
                  <a:gd name="connsiteX3" fmla="*/ 189950 w 264545"/>
                  <a:gd name="connsiteY3" fmla="*/ 75179 h 759619"/>
                  <a:gd name="connsiteX4" fmla="*/ 168636 w 264545"/>
                  <a:gd name="connsiteY4" fmla="*/ 266996 h 759619"/>
                  <a:gd name="connsiteX5" fmla="*/ 179293 w 264545"/>
                  <a:gd name="connsiteY5" fmla="*/ 418852 h 759619"/>
                  <a:gd name="connsiteX6" fmla="*/ 243232 w 264545"/>
                  <a:gd name="connsiteY6" fmla="*/ 682600 h 759619"/>
                  <a:gd name="connsiteX7" fmla="*/ 264545 w 264545"/>
                  <a:gd name="connsiteY7" fmla="*/ 743875 h 759619"/>
                  <a:gd name="connsiteX8" fmla="*/ 254424 w 264545"/>
                  <a:gd name="connsiteY8" fmla="*/ 759619 h 759619"/>
                  <a:gd name="connsiteX9" fmla="*/ 3236 w 264545"/>
                  <a:gd name="connsiteY9" fmla="*/ 759619 h 759619"/>
                  <a:gd name="connsiteX10" fmla="*/ 5 w 264545"/>
                  <a:gd name="connsiteY10" fmla="*/ 564087 h 759619"/>
                  <a:gd name="connsiteX11" fmla="*/ 1795 w 264545"/>
                  <a:gd name="connsiteY11" fmla="*/ 357243 h 759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64545" h="759619">
                    <a:moveTo>
                      <a:pt x="5495" y="0"/>
                    </a:moveTo>
                    <a:lnTo>
                      <a:pt x="247598" y="0"/>
                    </a:lnTo>
                    <a:lnTo>
                      <a:pt x="260549" y="53866"/>
                    </a:lnTo>
                    <a:lnTo>
                      <a:pt x="189950" y="75179"/>
                    </a:lnTo>
                    <a:lnTo>
                      <a:pt x="168636" y="266996"/>
                    </a:lnTo>
                    <a:lnTo>
                      <a:pt x="179293" y="418852"/>
                    </a:lnTo>
                    <a:lnTo>
                      <a:pt x="243232" y="682600"/>
                    </a:lnTo>
                    <a:lnTo>
                      <a:pt x="264545" y="743875"/>
                    </a:lnTo>
                    <a:lnTo>
                      <a:pt x="254424" y="759619"/>
                    </a:lnTo>
                    <a:lnTo>
                      <a:pt x="3236" y="759619"/>
                    </a:lnTo>
                    <a:lnTo>
                      <a:pt x="5" y="564087"/>
                    </a:lnTo>
                    <a:cubicBezTo>
                      <a:pt x="-65" y="494917"/>
                      <a:pt x="740" y="426122"/>
                      <a:pt x="1795" y="357243"/>
                    </a:cubicBezTo>
                    <a:close/>
                  </a:path>
                </a:pathLst>
              </a:custGeom>
            </p:spPr>
          </p:pic>
          <p:pic>
            <p:nvPicPr>
              <p:cNvPr id="107" name="Picture 106">
                <a:extLst>
                  <a:ext uri="{FF2B5EF4-FFF2-40B4-BE49-F238E27FC236}">
                    <a16:creationId xmlns:a16="http://schemas.microsoft.com/office/drawing/2014/main" id="{B0E1B0E5-04B8-4081-83A3-2393E5EE482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1842433" y="3386102"/>
                <a:ext cx="225730" cy="276568"/>
              </a:xfrm>
              <a:prstGeom prst="rect">
                <a:avLst/>
              </a:prstGeom>
            </p:spPr>
          </p:pic>
        </p:grp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3CC02A8D-6D80-437B-92A4-84ADF5445E4B}"/>
                </a:ext>
              </a:extLst>
            </p:cNvPr>
            <p:cNvCxnSpPr>
              <a:cxnSpLocks/>
            </p:cNvCxnSpPr>
            <p:nvPr/>
          </p:nvCxnSpPr>
          <p:spPr>
            <a:xfrm>
              <a:off x="14646073" y="3697751"/>
              <a:ext cx="0" cy="9697850"/>
            </a:xfrm>
            <a:prstGeom prst="line">
              <a:avLst/>
            </a:prstGeom>
            <a:noFill/>
            <a:ln w="6350" cap="rnd" cmpd="sng" algn="ctr">
              <a:solidFill>
                <a:srgbClr val="0000FF"/>
              </a:solidFill>
              <a:prstDash val="solid"/>
              <a:round/>
            </a:ln>
            <a:effectLst/>
          </p:spPr>
        </p:cxn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E96DF849-932D-452D-898E-8073506F2CE4}"/>
                </a:ext>
              </a:extLst>
            </p:cNvPr>
            <p:cNvSpPr txBox="1"/>
            <p:nvPr/>
          </p:nvSpPr>
          <p:spPr>
            <a:xfrm>
              <a:off x="18676213" y="3041055"/>
              <a:ext cx="7091694" cy="104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17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1" i="1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Cable Module</a:t>
              </a:r>
              <a:endParaRPr kumimoji="0" lang="en-GB" sz="700" b="1" i="1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endParaRPr>
            </a:p>
          </p:txBody>
        </p: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EBEAF1EB-3D0D-49FE-9370-C15C49CB8668}"/>
                </a:ext>
              </a:extLst>
            </p:cNvPr>
            <p:cNvSpPr txBox="1"/>
            <p:nvPr/>
          </p:nvSpPr>
          <p:spPr>
            <a:xfrm>
              <a:off x="4910912" y="3233916"/>
              <a:ext cx="6472996" cy="104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17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1" i="1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Boiler Module</a:t>
              </a:r>
              <a:endParaRPr kumimoji="0" lang="en-GB" sz="700" b="1" i="1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endParaRPr>
            </a:p>
          </p:txBody>
        </p: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DE3B9ECD-8572-4CEB-9B99-BC89E77F8324}"/>
                </a:ext>
              </a:extLst>
            </p:cNvPr>
            <p:cNvCxnSpPr>
              <a:cxnSpLocks/>
            </p:cNvCxnSpPr>
            <p:nvPr/>
          </p:nvCxnSpPr>
          <p:spPr>
            <a:xfrm>
              <a:off x="1480207" y="3756637"/>
              <a:ext cx="0" cy="9654562"/>
            </a:xfrm>
            <a:prstGeom prst="line">
              <a:avLst/>
            </a:prstGeom>
            <a:noFill/>
            <a:ln w="6350" cap="rnd" cmpd="sng" algn="ctr">
              <a:solidFill>
                <a:srgbClr val="0000FF"/>
              </a:solidFill>
              <a:prstDash val="solid"/>
              <a:round/>
            </a:ln>
            <a:effectLst/>
          </p:spPr>
        </p:cxnSp>
      </p:grp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08048F94-F00C-4DD9-BD12-7D1188940F0D}"/>
              </a:ext>
            </a:extLst>
          </p:cNvPr>
          <p:cNvGrpSpPr>
            <a:grpSpLocks noChangeAspect="1"/>
          </p:cNvGrpSpPr>
          <p:nvPr/>
        </p:nvGrpSpPr>
        <p:grpSpPr>
          <a:xfrm>
            <a:off x="-33671" y="2531753"/>
            <a:ext cx="5414702" cy="2542382"/>
            <a:chOff x="-2503584" y="-10267860"/>
            <a:chExt cx="27888512" cy="13094581"/>
          </a:xfrm>
        </p:grpSpPr>
        <p:grpSp>
          <p:nvGrpSpPr>
            <p:cNvPr id="147" name="Group 146">
              <a:extLst>
                <a:ext uri="{FF2B5EF4-FFF2-40B4-BE49-F238E27FC236}">
                  <a16:creationId xmlns:a16="http://schemas.microsoft.com/office/drawing/2014/main" id="{BDD41876-6B27-4029-8CDB-B6FF23287B3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-2503584" y="-10267860"/>
              <a:ext cx="27888512" cy="13094581"/>
              <a:chOff x="-2434" y="2485163"/>
              <a:chExt cx="5578895" cy="2619476"/>
            </a:xfrm>
          </p:grpSpPr>
          <p:pic>
            <p:nvPicPr>
              <p:cNvPr id="156" name="Picture 155" descr="A blue and yellow shoe&#10;&#10;Description automatically generated with low confidence">
                <a:extLst>
                  <a:ext uri="{FF2B5EF4-FFF2-40B4-BE49-F238E27FC236}">
                    <a16:creationId xmlns:a16="http://schemas.microsoft.com/office/drawing/2014/main" id="{F8EA5A1F-41DC-4ADD-AB54-EF39794C08D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119" r="10601"/>
              <a:stretch/>
            </p:blipFill>
            <p:spPr>
              <a:xfrm>
                <a:off x="503744" y="3794532"/>
                <a:ext cx="1764000" cy="1020046"/>
              </a:xfrm>
              <a:prstGeom prst="rect">
                <a:avLst/>
              </a:prstGeom>
            </p:spPr>
          </p:pic>
          <p:pic>
            <p:nvPicPr>
              <p:cNvPr id="157" name="Picture 156">
                <a:extLst>
                  <a:ext uri="{FF2B5EF4-FFF2-40B4-BE49-F238E27FC236}">
                    <a16:creationId xmlns:a16="http://schemas.microsoft.com/office/drawing/2014/main" id="{C2695149-BE2B-4733-A6B4-66F94062F3D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2366485" y="3778450"/>
                <a:ext cx="367535" cy="1121600"/>
              </a:xfrm>
              <a:prstGeom prst="rect">
                <a:avLst/>
              </a:prstGeom>
            </p:spPr>
          </p:pic>
          <p:cxnSp>
            <p:nvCxnSpPr>
              <p:cNvPr id="158" name="Straight Connector 157">
                <a:extLst>
                  <a:ext uri="{FF2B5EF4-FFF2-40B4-BE49-F238E27FC236}">
                    <a16:creationId xmlns:a16="http://schemas.microsoft.com/office/drawing/2014/main" id="{B2F32882-7432-4FE4-8254-BEA72B6869C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841709" y="2576114"/>
                <a:ext cx="0" cy="2480935"/>
              </a:xfrm>
              <a:prstGeom prst="line">
                <a:avLst/>
              </a:prstGeom>
              <a:noFill/>
              <a:ln w="6350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159" name="Straight Connector 158">
                <a:extLst>
                  <a:ext uri="{FF2B5EF4-FFF2-40B4-BE49-F238E27FC236}">
                    <a16:creationId xmlns:a16="http://schemas.microsoft.com/office/drawing/2014/main" id="{94EB9BA9-3004-40C5-9AE1-57E31432CE9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373306" y="2588832"/>
                <a:ext cx="0" cy="2495645"/>
              </a:xfrm>
              <a:prstGeom prst="line">
                <a:avLst/>
              </a:prstGeom>
              <a:noFill/>
              <a:ln w="6350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sp>
            <p:nvSpPr>
              <p:cNvPr id="160" name="TextBox 159">
                <a:extLst>
                  <a:ext uri="{FF2B5EF4-FFF2-40B4-BE49-F238E27FC236}">
                    <a16:creationId xmlns:a16="http://schemas.microsoft.com/office/drawing/2014/main" id="{3ED248CA-5185-45B9-BCD8-DEF562674C43}"/>
                  </a:ext>
                </a:extLst>
              </p:cNvPr>
              <p:cNvSpPr txBox="1"/>
              <p:nvPr/>
            </p:nvSpPr>
            <p:spPr>
              <a:xfrm>
                <a:off x="1101487" y="4898518"/>
                <a:ext cx="1368150" cy="2061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45717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l-GR" sz="700" b="1" i="1" u="none" strike="noStrike" kern="0" cap="none" spc="0" normalizeH="0" baseline="0" noProof="0" dirty="0">
                    <a:ln>
                      <a:noFill/>
                    </a:ln>
                    <a:solidFill>
                      <a:srgbClr val="002060"/>
                    </a:solidFill>
                    <a:effectLst/>
                    <a:uLnTx/>
                    <a:uFillTx/>
                  </a:rPr>
                  <a:t>ε</a:t>
                </a:r>
                <a:r>
                  <a:rPr kumimoji="0" lang="en-US" sz="700" b="1" i="1" u="none" strike="noStrike" kern="0" cap="none" spc="0" normalizeH="0" baseline="30000" noProof="0" dirty="0" err="1">
                    <a:ln>
                      <a:noFill/>
                    </a:ln>
                    <a:solidFill>
                      <a:srgbClr val="002060"/>
                    </a:solidFill>
                    <a:effectLst/>
                    <a:uLnTx/>
                    <a:uFillTx/>
                  </a:rPr>
                  <a:t>T</a:t>
                </a:r>
                <a:r>
                  <a:rPr kumimoji="0" lang="en-US" sz="700" b="1" i="1" u="none" strike="noStrike" kern="0" cap="none" spc="0" normalizeH="0" baseline="-25000" noProof="0" dirty="0" err="1">
                    <a:ln>
                      <a:noFill/>
                    </a:ln>
                    <a:solidFill>
                      <a:srgbClr val="002060"/>
                    </a:solidFill>
                    <a:effectLst/>
                    <a:uLnTx/>
                    <a:uFillTx/>
                  </a:rPr>
                  <a:t>p,max</a:t>
                </a:r>
                <a:r>
                  <a:rPr kumimoji="0" lang="en-US" sz="700" b="1" i="1" u="none" strike="noStrike" kern="0" cap="none" spc="0" normalizeH="0" baseline="0" noProof="0" dirty="0">
                    <a:ln>
                      <a:noFill/>
                    </a:ln>
                    <a:solidFill>
                      <a:srgbClr val="002060"/>
                    </a:solidFill>
                    <a:effectLst/>
                    <a:uLnTx/>
                    <a:uFillTx/>
                  </a:rPr>
                  <a:t>% = 0.16%&lt;&lt; 5% </a:t>
                </a:r>
                <a:endParaRPr kumimoji="0" lang="en-GB" sz="700" b="1" i="1" u="none" strike="noStrike" kern="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</a:endParaRPr>
              </a:p>
            </p:txBody>
          </p:sp>
          <p:pic>
            <p:nvPicPr>
              <p:cNvPr id="161" name="Picture 160">
                <a:extLst>
                  <a:ext uri="{FF2B5EF4-FFF2-40B4-BE49-F238E27FC236}">
                    <a16:creationId xmlns:a16="http://schemas.microsoft.com/office/drawing/2014/main" id="{6B0152D3-5666-4224-B50B-06E091EBCB2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427" r="12101"/>
              <a:stretch/>
            </p:blipFill>
            <p:spPr>
              <a:xfrm>
                <a:off x="395736" y="2668979"/>
                <a:ext cx="1764000" cy="1029799"/>
              </a:xfrm>
              <a:prstGeom prst="rect">
                <a:avLst/>
              </a:prstGeom>
            </p:spPr>
          </p:pic>
          <p:pic>
            <p:nvPicPr>
              <p:cNvPr id="162" name="Picture 161">
                <a:extLst>
                  <a:ext uri="{FF2B5EF4-FFF2-40B4-BE49-F238E27FC236}">
                    <a16:creationId xmlns:a16="http://schemas.microsoft.com/office/drawing/2014/main" id="{BBE38CB1-2972-47E2-BB5F-2BEC4B4CDD2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6"/>
              <a:srcRect t="4513"/>
              <a:stretch/>
            </p:blipFill>
            <p:spPr>
              <a:xfrm>
                <a:off x="2359891" y="2643178"/>
                <a:ext cx="437121" cy="1031253"/>
              </a:xfrm>
              <a:prstGeom prst="rect">
                <a:avLst/>
              </a:prstGeom>
            </p:spPr>
          </p:pic>
          <p:grpSp>
            <p:nvGrpSpPr>
              <p:cNvPr id="163" name="Group 162">
                <a:extLst>
                  <a:ext uri="{FF2B5EF4-FFF2-40B4-BE49-F238E27FC236}">
                    <a16:creationId xmlns:a16="http://schemas.microsoft.com/office/drawing/2014/main" id="{A3EFF62A-F56E-48C5-A22B-2E16A671F39B}"/>
                  </a:ext>
                </a:extLst>
              </p:cNvPr>
              <p:cNvGrpSpPr/>
              <p:nvPr/>
            </p:nvGrpSpPr>
            <p:grpSpPr>
              <a:xfrm>
                <a:off x="1178785" y="2692529"/>
                <a:ext cx="1258696" cy="290270"/>
                <a:chOff x="2863154" y="2952803"/>
                <a:chExt cx="1678262" cy="387026"/>
              </a:xfrm>
            </p:grpSpPr>
            <p:sp>
              <p:nvSpPr>
                <p:cNvPr id="179" name="TextBox 178">
                  <a:extLst>
                    <a:ext uri="{FF2B5EF4-FFF2-40B4-BE49-F238E27FC236}">
                      <a16:creationId xmlns:a16="http://schemas.microsoft.com/office/drawing/2014/main" id="{63BC041C-E52B-4295-B871-B9539E9DB8F3}"/>
                    </a:ext>
                  </a:extLst>
                </p:cNvPr>
                <p:cNvSpPr txBox="1"/>
                <p:nvPr/>
              </p:nvSpPr>
              <p:spPr>
                <a:xfrm>
                  <a:off x="2992259" y="3086143"/>
                  <a:ext cx="1408277" cy="25368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457178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600" b="1" i="1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2060"/>
                      </a:solidFill>
                      <a:effectLst/>
                      <a:uLnTx/>
                      <a:uFillTx/>
                    </a:rPr>
                    <a:t>Load Multiplier ≈ 8.8</a:t>
                  </a:r>
                  <a:endParaRPr kumimoji="0" lang="en-GB" sz="600" b="1" i="1" u="none" strike="noStrike" kern="0" cap="none" spc="0" normalizeH="0" baseline="0" noProof="0" dirty="0">
                    <a:ln>
                      <a:noFill/>
                    </a:ln>
                    <a:solidFill>
                      <a:srgbClr val="00206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80" name="TextBox 179">
                  <a:extLst>
                    <a:ext uri="{FF2B5EF4-FFF2-40B4-BE49-F238E27FC236}">
                      <a16:creationId xmlns:a16="http://schemas.microsoft.com/office/drawing/2014/main" id="{FC8A457B-AB2B-453C-BA59-98C2027115E0}"/>
                    </a:ext>
                  </a:extLst>
                </p:cNvPr>
                <p:cNvSpPr txBox="1"/>
                <p:nvPr/>
              </p:nvSpPr>
              <p:spPr>
                <a:xfrm>
                  <a:off x="2863154" y="2952803"/>
                  <a:ext cx="1678262" cy="25368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457178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600" b="1" i="1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2060"/>
                      </a:solidFill>
                      <a:effectLst/>
                      <a:uLnTx/>
                      <a:uFillTx/>
                    </a:rPr>
                    <a:t>Magnification Factor x 60</a:t>
                  </a:r>
                </a:p>
              </p:txBody>
            </p:sp>
          </p:grpSp>
          <p:sp>
            <p:nvSpPr>
              <p:cNvPr id="164" name="TextBox 163">
                <a:extLst>
                  <a:ext uri="{FF2B5EF4-FFF2-40B4-BE49-F238E27FC236}">
                    <a16:creationId xmlns:a16="http://schemas.microsoft.com/office/drawing/2014/main" id="{BE1B2571-D820-4C86-B7AF-6DBDDACCD9D1}"/>
                  </a:ext>
                </a:extLst>
              </p:cNvPr>
              <p:cNvSpPr txBox="1"/>
              <p:nvPr/>
            </p:nvSpPr>
            <p:spPr>
              <a:xfrm>
                <a:off x="662363" y="2486408"/>
                <a:ext cx="1645659" cy="2061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45717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700" b="1" i="1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</a:rPr>
                  <a:t>Cable Module : Vacuum Barrier</a:t>
                </a:r>
                <a:endParaRPr kumimoji="0" lang="en-GB" sz="700" b="1" i="1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5" name="TextBox 164">
                <a:extLst>
                  <a:ext uri="{FF2B5EF4-FFF2-40B4-BE49-F238E27FC236}">
                    <a16:creationId xmlns:a16="http://schemas.microsoft.com/office/drawing/2014/main" id="{1BECD26B-9A92-4752-BA66-3C5A14FC5C90}"/>
                  </a:ext>
                </a:extLst>
              </p:cNvPr>
              <p:cNvSpPr txBox="1"/>
              <p:nvPr/>
            </p:nvSpPr>
            <p:spPr>
              <a:xfrm>
                <a:off x="3407450" y="2485163"/>
                <a:ext cx="1662870" cy="2061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fr-FR"/>
                </a:defPPr>
                <a:lvl1pPr algn="ctr">
                  <a:defRPr sz="800" b="1" i="1">
                    <a:solidFill>
                      <a:srgbClr val="FF0000"/>
                    </a:solidFill>
                  </a:defRPr>
                </a:lvl1pPr>
              </a:lstStyle>
              <a:p>
                <a:pPr marL="0" marR="0" lvl="0" indent="0" algn="ctr" defTabSz="45717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700" b="1" i="1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</a:rPr>
                  <a:t>Boiler Module : Vacuum Vessel</a:t>
                </a:r>
                <a:endParaRPr kumimoji="0" lang="en-GB" sz="700" b="1" i="1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endParaRPr>
              </a:p>
            </p:txBody>
          </p:sp>
          <p:pic>
            <p:nvPicPr>
              <p:cNvPr id="166" name="Picture 165" descr="Logo&#10;&#10;Description automatically generated">
                <a:extLst>
                  <a:ext uri="{FF2B5EF4-FFF2-40B4-BE49-F238E27FC236}">
                    <a16:creationId xmlns:a16="http://schemas.microsoft.com/office/drawing/2014/main" id="{A1173E96-7490-4BCF-9726-3C911FC340E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547" r="13532"/>
              <a:stretch/>
            </p:blipFill>
            <p:spPr>
              <a:xfrm>
                <a:off x="3128147" y="2639185"/>
                <a:ext cx="1764000" cy="1061863"/>
              </a:xfrm>
              <a:prstGeom prst="rect">
                <a:avLst/>
              </a:prstGeom>
            </p:spPr>
          </p:pic>
          <p:pic>
            <p:nvPicPr>
              <p:cNvPr id="167" name="Picture 166">
                <a:extLst>
                  <a:ext uri="{FF2B5EF4-FFF2-40B4-BE49-F238E27FC236}">
                    <a16:creationId xmlns:a16="http://schemas.microsoft.com/office/drawing/2014/main" id="{AB714C1F-5280-4AA3-84C6-C51D45E0824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2912102" y="2640755"/>
                <a:ext cx="433737" cy="1030672"/>
              </a:xfrm>
              <a:prstGeom prst="rect">
                <a:avLst/>
              </a:prstGeom>
            </p:spPr>
          </p:pic>
          <p:grpSp>
            <p:nvGrpSpPr>
              <p:cNvPr id="168" name="Group 167">
                <a:extLst>
                  <a:ext uri="{FF2B5EF4-FFF2-40B4-BE49-F238E27FC236}">
                    <a16:creationId xmlns:a16="http://schemas.microsoft.com/office/drawing/2014/main" id="{2C53595F-7D0A-4DB1-BB14-37650B63D414}"/>
                  </a:ext>
                </a:extLst>
              </p:cNvPr>
              <p:cNvGrpSpPr/>
              <p:nvPr/>
            </p:nvGrpSpPr>
            <p:grpSpPr>
              <a:xfrm>
                <a:off x="4124925" y="3416750"/>
                <a:ext cx="1451536" cy="308117"/>
                <a:chOff x="6353293" y="3968185"/>
                <a:chExt cx="1935381" cy="410821"/>
              </a:xfrm>
            </p:grpSpPr>
            <p:sp>
              <p:nvSpPr>
                <p:cNvPr id="177" name="TextBox 176">
                  <a:extLst>
                    <a:ext uri="{FF2B5EF4-FFF2-40B4-BE49-F238E27FC236}">
                      <a16:creationId xmlns:a16="http://schemas.microsoft.com/office/drawing/2014/main" id="{F6ADAB4A-C400-4B61-890C-D9493425BF7E}"/>
                    </a:ext>
                  </a:extLst>
                </p:cNvPr>
                <p:cNvSpPr txBox="1"/>
                <p:nvPr/>
              </p:nvSpPr>
              <p:spPr>
                <a:xfrm>
                  <a:off x="6516665" y="4125319"/>
                  <a:ext cx="1627110" cy="25368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457178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600" b="1" i="1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2060"/>
                      </a:solidFill>
                      <a:effectLst/>
                      <a:uLnTx/>
                      <a:uFillTx/>
                    </a:rPr>
                    <a:t>Load Multiplier ≈ 11.9</a:t>
                  </a:r>
                  <a:endParaRPr kumimoji="0" lang="en-GB" sz="600" b="1" i="1" u="none" strike="noStrike" kern="0" cap="none" spc="0" normalizeH="0" baseline="0" noProof="0" dirty="0">
                    <a:ln>
                      <a:noFill/>
                    </a:ln>
                    <a:solidFill>
                      <a:srgbClr val="00206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178" name="TextBox 177">
                  <a:extLst>
                    <a:ext uri="{FF2B5EF4-FFF2-40B4-BE49-F238E27FC236}">
                      <a16:creationId xmlns:a16="http://schemas.microsoft.com/office/drawing/2014/main" id="{40199EAD-C7C9-4736-BB35-3EAF8038C02B}"/>
                    </a:ext>
                  </a:extLst>
                </p:cNvPr>
                <p:cNvSpPr txBox="1"/>
                <p:nvPr/>
              </p:nvSpPr>
              <p:spPr>
                <a:xfrm>
                  <a:off x="6353293" y="3968185"/>
                  <a:ext cx="1935381" cy="25368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457178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600" b="1" i="1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2060"/>
                      </a:solidFill>
                      <a:effectLst/>
                      <a:uLnTx/>
                      <a:uFillTx/>
                    </a:rPr>
                    <a:t>Magnification Factor x130</a:t>
                  </a:r>
                  <a:endParaRPr kumimoji="0" lang="en-GB" sz="600" b="1" i="1" u="none" strike="noStrike" kern="0" cap="none" spc="0" normalizeH="0" baseline="0" noProof="0" dirty="0">
                    <a:ln>
                      <a:noFill/>
                    </a:ln>
                    <a:solidFill>
                      <a:srgbClr val="002060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169" name="TextBox 168">
                <a:extLst>
                  <a:ext uri="{FF2B5EF4-FFF2-40B4-BE49-F238E27FC236}">
                    <a16:creationId xmlns:a16="http://schemas.microsoft.com/office/drawing/2014/main" id="{819668EA-051D-4078-A16D-A6F9DFA81E93}"/>
                  </a:ext>
                </a:extLst>
              </p:cNvPr>
              <p:cNvSpPr txBox="1"/>
              <p:nvPr/>
            </p:nvSpPr>
            <p:spPr>
              <a:xfrm>
                <a:off x="3775828" y="4883635"/>
                <a:ext cx="1368150" cy="2061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45717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l-GR" sz="700" b="1" i="1" u="none" strike="noStrike" kern="0" cap="none" spc="0" normalizeH="0" baseline="0" noProof="0" dirty="0">
                    <a:ln>
                      <a:noFill/>
                    </a:ln>
                    <a:solidFill>
                      <a:srgbClr val="002060"/>
                    </a:solidFill>
                    <a:effectLst/>
                    <a:uLnTx/>
                    <a:uFillTx/>
                  </a:rPr>
                  <a:t>ε</a:t>
                </a:r>
                <a:r>
                  <a:rPr kumimoji="0" lang="en-US" sz="700" b="1" i="1" u="none" strike="noStrike" kern="0" cap="none" spc="0" normalizeH="0" baseline="30000" noProof="0" dirty="0" err="1">
                    <a:ln>
                      <a:noFill/>
                    </a:ln>
                    <a:solidFill>
                      <a:srgbClr val="002060"/>
                    </a:solidFill>
                    <a:effectLst/>
                    <a:uLnTx/>
                    <a:uFillTx/>
                  </a:rPr>
                  <a:t>T</a:t>
                </a:r>
                <a:r>
                  <a:rPr kumimoji="0" lang="en-US" sz="700" b="1" i="1" u="none" strike="noStrike" kern="0" cap="none" spc="0" normalizeH="0" baseline="-25000" noProof="0" dirty="0" err="1">
                    <a:ln>
                      <a:noFill/>
                    </a:ln>
                    <a:solidFill>
                      <a:srgbClr val="002060"/>
                    </a:solidFill>
                    <a:effectLst/>
                    <a:uLnTx/>
                    <a:uFillTx/>
                  </a:rPr>
                  <a:t>p,max</a:t>
                </a:r>
                <a:r>
                  <a:rPr kumimoji="0" lang="en-US" sz="700" b="1" i="1" u="none" strike="noStrike" kern="0" cap="none" spc="0" normalizeH="0" baseline="0" noProof="0" dirty="0">
                    <a:ln>
                      <a:noFill/>
                    </a:ln>
                    <a:solidFill>
                      <a:srgbClr val="002060"/>
                    </a:solidFill>
                    <a:effectLst/>
                    <a:uLnTx/>
                    <a:uFillTx/>
                  </a:rPr>
                  <a:t>% = 0.13% &lt;&lt; 5% </a:t>
                </a:r>
                <a:endParaRPr kumimoji="0" lang="en-GB" sz="700" b="1" i="1" u="none" strike="noStrike" kern="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170" name="Straight Connector 169">
                <a:extLst>
                  <a:ext uri="{FF2B5EF4-FFF2-40B4-BE49-F238E27FC236}">
                    <a16:creationId xmlns:a16="http://schemas.microsoft.com/office/drawing/2014/main" id="{2757678B-ECAD-46B6-BC60-109C663CD41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9512" y="3719333"/>
                <a:ext cx="5193794" cy="0"/>
              </a:xfrm>
              <a:prstGeom prst="line">
                <a:avLst/>
              </a:prstGeom>
              <a:noFill/>
              <a:ln w="6350" cap="rnd" cmpd="sng" algn="ctr">
                <a:solidFill>
                  <a:srgbClr val="0000FF"/>
                </a:solidFill>
                <a:prstDash val="lgDash"/>
                <a:round/>
              </a:ln>
              <a:effectLst/>
            </p:spPr>
          </p:cxnSp>
          <p:sp>
            <p:nvSpPr>
              <p:cNvPr id="171" name="TextBox 170">
                <a:extLst>
                  <a:ext uri="{FF2B5EF4-FFF2-40B4-BE49-F238E27FC236}">
                    <a16:creationId xmlns:a16="http://schemas.microsoft.com/office/drawing/2014/main" id="{9D65E396-F7BE-44B2-A404-49FAE5CC5C82}"/>
                  </a:ext>
                </a:extLst>
              </p:cNvPr>
              <p:cNvSpPr txBox="1"/>
              <p:nvPr/>
            </p:nvSpPr>
            <p:spPr>
              <a:xfrm rot="16200000">
                <a:off x="-314157" y="3056969"/>
                <a:ext cx="958433" cy="2061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45717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700" b="1" i="1" u="none" strike="noStrike" kern="0" cap="none" spc="0" normalizeH="0" baseline="0" noProof="0" dirty="0">
                    <a:ln>
                      <a:noFill/>
                    </a:ln>
                    <a:solidFill>
                      <a:srgbClr val="002060"/>
                    </a:solidFill>
                    <a:effectLst/>
                    <a:uLnTx/>
                    <a:uFillTx/>
                  </a:rPr>
                  <a:t>Linear Buckling</a:t>
                </a:r>
                <a:endParaRPr kumimoji="0" lang="en-GB" sz="700" b="1" i="1" u="none" strike="noStrike" kern="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2" name="TextBox 171">
                <a:extLst>
                  <a:ext uri="{FF2B5EF4-FFF2-40B4-BE49-F238E27FC236}">
                    <a16:creationId xmlns:a16="http://schemas.microsoft.com/office/drawing/2014/main" id="{D2D21AEB-6E25-41AA-AB20-5A1C00C72BD8}"/>
                  </a:ext>
                </a:extLst>
              </p:cNvPr>
              <p:cNvSpPr txBox="1"/>
              <p:nvPr/>
            </p:nvSpPr>
            <p:spPr>
              <a:xfrm rot="16200000">
                <a:off x="-507871" y="4122134"/>
                <a:ext cx="1327984" cy="317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45717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700" b="1" i="1" u="none" strike="noStrike" kern="0" cap="none" spc="0" normalizeH="0" baseline="0" noProof="0" dirty="0">
                    <a:ln>
                      <a:noFill/>
                    </a:ln>
                    <a:solidFill>
                      <a:srgbClr val="002060"/>
                    </a:solidFill>
                    <a:effectLst/>
                    <a:uLnTx/>
                    <a:uFillTx/>
                  </a:rPr>
                  <a:t>Non-linear </a:t>
                </a:r>
              </a:p>
              <a:p>
                <a:pPr marL="0" marR="0" lvl="0" indent="0" algn="ctr" defTabSz="45717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700" b="1" i="1" u="none" strike="noStrike" kern="0" cap="none" spc="0" normalizeH="0" baseline="0" noProof="0" dirty="0" err="1">
                    <a:ln>
                      <a:noFill/>
                    </a:ln>
                    <a:solidFill>
                      <a:srgbClr val="002060"/>
                    </a:solidFill>
                    <a:effectLst/>
                    <a:uLnTx/>
                    <a:uFillTx/>
                  </a:rPr>
                  <a:t>elasto</a:t>
                </a:r>
                <a:r>
                  <a:rPr kumimoji="0" lang="en-US" sz="700" b="1" i="1" u="none" strike="noStrike" kern="0" cap="none" spc="0" normalizeH="0" baseline="0" noProof="0" dirty="0">
                    <a:ln>
                      <a:noFill/>
                    </a:ln>
                    <a:solidFill>
                      <a:srgbClr val="002060"/>
                    </a:solidFill>
                    <a:effectLst/>
                    <a:uLnTx/>
                    <a:uFillTx/>
                  </a:rPr>
                  <a:t>-plastic buckling </a:t>
                </a:r>
                <a:endParaRPr kumimoji="0" lang="en-GB" sz="700" b="1" i="1" u="none" strike="noStrike" kern="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</a:endParaRPr>
              </a:p>
            </p:txBody>
          </p:sp>
          <p:pic>
            <p:nvPicPr>
              <p:cNvPr id="173" name="Picture 172">
                <a:extLst>
                  <a:ext uri="{FF2B5EF4-FFF2-40B4-BE49-F238E27FC236}">
                    <a16:creationId xmlns:a16="http://schemas.microsoft.com/office/drawing/2014/main" id="{6249DF20-ABD1-4EF5-851E-ECB8D06C120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862" r="13020"/>
              <a:stretch/>
            </p:blipFill>
            <p:spPr>
              <a:xfrm>
                <a:off x="3181365" y="3787915"/>
                <a:ext cx="1764000" cy="1062739"/>
              </a:xfrm>
              <a:prstGeom prst="rect">
                <a:avLst/>
              </a:prstGeom>
            </p:spPr>
          </p:pic>
          <p:pic>
            <p:nvPicPr>
              <p:cNvPr id="174" name="Picture 173">
                <a:extLst>
                  <a:ext uri="{FF2B5EF4-FFF2-40B4-BE49-F238E27FC236}">
                    <a16:creationId xmlns:a16="http://schemas.microsoft.com/office/drawing/2014/main" id="{2626F085-52C0-45A8-BCE5-8DBD6ABD72C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2906204" y="3787915"/>
                <a:ext cx="352690" cy="1080000"/>
              </a:xfrm>
              <a:prstGeom prst="rect">
                <a:avLst/>
              </a:prstGeom>
            </p:spPr>
          </p:pic>
          <p:sp>
            <p:nvSpPr>
              <p:cNvPr id="175" name="Arrow: Down 174">
                <a:extLst>
                  <a:ext uri="{FF2B5EF4-FFF2-40B4-BE49-F238E27FC236}">
                    <a16:creationId xmlns:a16="http://schemas.microsoft.com/office/drawing/2014/main" id="{9CBCF706-23E0-4F56-B444-CF2810E84904}"/>
                  </a:ext>
                </a:extLst>
              </p:cNvPr>
              <p:cNvSpPr/>
              <p:nvPr/>
            </p:nvSpPr>
            <p:spPr>
              <a:xfrm>
                <a:off x="1274876" y="3618184"/>
                <a:ext cx="183853" cy="314096"/>
              </a:xfrm>
              <a:prstGeom prst="downArrow">
                <a:avLst/>
              </a:prstGeom>
              <a:solidFill>
                <a:srgbClr val="FF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17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6" name="Arrow: Down 175">
                <a:extLst>
                  <a:ext uri="{FF2B5EF4-FFF2-40B4-BE49-F238E27FC236}">
                    <a16:creationId xmlns:a16="http://schemas.microsoft.com/office/drawing/2014/main" id="{16D9426D-7353-4B0E-AAC9-B0DD173DCB95}"/>
                  </a:ext>
                </a:extLst>
              </p:cNvPr>
              <p:cNvSpPr/>
              <p:nvPr/>
            </p:nvSpPr>
            <p:spPr>
              <a:xfrm>
                <a:off x="4156159" y="3571460"/>
                <a:ext cx="183853" cy="314096"/>
              </a:xfrm>
              <a:prstGeom prst="downArrow">
                <a:avLst/>
              </a:prstGeom>
              <a:solidFill>
                <a:srgbClr val="FF0000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17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148" name="Group 147">
              <a:extLst>
                <a:ext uri="{FF2B5EF4-FFF2-40B4-BE49-F238E27FC236}">
                  <a16:creationId xmlns:a16="http://schemas.microsoft.com/office/drawing/2014/main" id="{A356717F-7119-4C26-B49F-2F54EBEFF121}"/>
                </a:ext>
              </a:extLst>
            </p:cNvPr>
            <p:cNvGrpSpPr/>
            <p:nvPr/>
          </p:nvGrpSpPr>
          <p:grpSpPr>
            <a:xfrm>
              <a:off x="9165197" y="2018182"/>
              <a:ext cx="720078" cy="540963"/>
              <a:chOff x="10575622" y="2434495"/>
              <a:chExt cx="720078" cy="540963"/>
            </a:xfrm>
          </p:grpSpPr>
          <p:sp>
            <p:nvSpPr>
              <p:cNvPr id="153" name="Rectangle: Rounded Corners 152">
                <a:extLst>
                  <a:ext uri="{FF2B5EF4-FFF2-40B4-BE49-F238E27FC236}">
                    <a16:creationId xmlns:a16="http://schemas.microsoft.com/office/drawing/2014/main" id="{0611B350-EDCB-41D0-89F5-A87DA50F082F}"/>
                  </a:ext>
                </a:extLst>
              </p:cNvPr>
              <p:cNvSpPr/>
              <p:nvPr/>
            </p:nvSpPr>
            <p:spPr>
              <a:xfrm>
                <a:off x="10575622" y="2453262"/>
                <a:ext cx="583692" cy="522196"/>
              </a:xfrm>
              <a:prstGeom prst="roundRect">
                <a:avLst>
                  <a:gd name="adj" fmla="val 8760"/>
                </a:avLst>
              </a:prstGeom>
              <a:noFill/>
              <a:ln w="9525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17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154" name="Straight Connector 153">
                <a:extLst>
                  <a:ext uri="{FF2B5EF4-FFF2-40B4-BE49-F238E27FC236}">
                    <a16:creationId xmlns:a16="http://schemas.microsoft.com/office/drawing/2014/main" id="{045D6AD7-C1C7-4424-BF01-7D7C441B9BC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679122" y="2633068"/>
                <a:ext cx="201565" cy="182168"/>
              </a:xfrm>
              <a:prstGeom prst="line">
                <a:avLst/>
              </a:prstGeom>
              <a:noFill/>
              <a:ln w="28575" cap="rnd" cmpd="sng" algn="ctr">
                <a:solidFill>
                  <a:srgbClr val="00FF00"/>
                </a:solidFill>
                <a:prstDash val="solid"/>
                <a:round/>
              </a:ln>
              <a:effectLst/>
            </p:spPr>
          </p:cxnSp>
          <p:cxnSp>
            <p:nvCxnSpPr>
              <p:cNvPr id="155" name="Straight Connector 154">
                <a:extLst>
                  <a:ext uri="{FF2B5EF4-FFF2-40B4-BE49-F238E27FC236}">
                    <a16:creationId xmlns:a16="http://schemas.microsoft.com/office/drawing/2014/main" id="{85ADE235-8B22-4A23-A57D-721F719E2304}"/>
                  </a:ext>
                </a:extLst>
              </p:cNvPr>
              <p:cNvCxnSpPr/>
              <p:nvPr/>
            </p:nvCxnSpPr>
            <p:spPr>
              <a:xfrm flipV="1">
                <a:off x="10880692" y="2434495"/>
                <a:ext cx="415008" cy="380736"/>
              </a:xfrm>
              <a:prstGeom prst="line">
                <a:avLst/>
              </a:prstGeom>
              <a:noFill/>
              <a:ln w="28575" cap="rnd" cmpd="sng" algn="ctr">
                <a:solidFill>
                  <a:srgbClr val="00FF00"/>
                </a:solidFill>
                <a:prstDash val="solid"/>
                <a:round/>
              </a:ln>
              <a:effectLst/>
            </p:spPr>
          </p:cxnSp>
        </p:grpSp>
        <p:grpSp>
          <p:nvGrpSpPr>
            <p:cNvPr id="149" name="Group 148">
              <a:extLst>
                <a:ext uri="{FF2B5EF4-FFF2-40B4-BE49-F238E27FC236}">
                  <a16:creationId xmlns:a16="http://schemas.microsoft.com/office/drawing/2014/main" id="{1D184F9D-11AD-4AF0-B9F3-523719680AF4}"/>
                </a:ext>
              </a:extLst>
            </p:cNvPr>
            <p:cNvGrpSpPr/>
            <p:nvPr/>
          </p:nvGrpSpPr>
          <p:grpSpPr>
            <a:xfrm>
              <a:off x="22601015" y="1926663"/>
              <a:ext cx="720080" cy="540963"/>
              <a:chOff x="11052771" y="2383278"/>
              <a:chExt cx="720080" cy="540963"/>
            </a:xfrm>
          </p:grpSpPr>
          <p:sp>
            <p:nvSpPr>
              <p:cNvPr id="150" name="Rectangle: Rounded Corners 149">
                <a:extLst>
                  <a:ext uri="{FF2B5EF4-FFF2-40B4-BE49-F238E27FC236}">
                    <a16:creationId xmlns:a16="http://schemas.microsoft.com/office/drawing/2014/main" id="{BBE7ADBD-9AD6-44E3-A772-79B3B62EACDB}"/>
                  </a:ext>
                </a:extLst>
              </p:cNvPr>
              <p:cNvSpPr/>
              <p:nvPr/>
            </p:nvSpPr>
            <p:spPr>
              <a:xfrm>
                <a:off x="11052771" y="2402046"/>
                <a:ext cx="583694" cy="522195"/>
              </a:xfrm>
              <a:prstGeom prst="roundRect">
                <a:avLst>
                  <a:gd name="adj" fmla="val 8760"/>
                </a:avLst>
              </a:prstGeom>
              <a:noFill/>
              <a:ln w="9525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17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5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151" name="Straight Connector 150">
                <a:extLst>
                  <a:ext uri="{FF2B5EF4-FFF2-40B4-BE49-F238E27FC236}">
                    <a16:creationId xmlns:a16="http://schemas.microsoft.com/office/drawing/2014/main" id="{5A2F5620-9790-4953-8D77-D35CEC3B757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156271" y="2581851"/>
                <a:ext cx="201566" cy="182168"/>
              </a:xfrm>
              <a:prstGeom prst="line">
                <a:avLst/>
              </a:prstGeom>
              <a:noFill/>
              <a:ln w="28575" cap="rnd" cmpd="sng" algn="ctr">
                <a:solidFill>
                  <a:srgbClr val="00FF00"/>
                </a:solidFill>
                <a:prstDash val="solid"/>
                <a:round/>
              </a:ln>
              <a:effectLst/>
            </p:spPr>
          </p:cxnSp>
          <p:cxnSp>
            <p:nvCxnSpPr>
              <p:cNvPr id="152" name="Straight Connector 151">
                <a:extLst>
                  <a:ext uri="{FF2B5EF4-FFF2-40B4-BE49-F238E27FC236}">
                    <a16:creationId xmlns:a16="http://schemas.microsoft.com/office/drawing/2014/main" id="{D653C194-6501-485D-A1CA-839DA0FE1E9C}"/>
                  </a:ext>
                </a:extLst>
              </p:cNvPr>
              <p:cNvCxnSpPr/>
              <p:nvPr/>
            </p:nvCxnSpPr>
            <p:spPr>
              <a:xfrm flipV="1">
                <a:off x="11357842" y="2383278"/>
                <a:ext cx="415009" cy="380736"/>
              </a:xfrm>
              <a:prstGeom prst="line">
                <a:avLst/>
              </a:prstGeom>
              <a:noFill/>
              <a:ln w="28575" cap="rnd" cmpd="sng" algn="ctr">
                <a:solidFill>
                  <a:srgbClr val="00FF00"/>
                </a:solidFill>
                <a:prstDash val="solid"/>
                <a:round/>
              </a:ln>
              <a:effectLst/>
            </p:spPr>
          </p:cxnSp>
        </p:grp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418EB55-F6A2-4DE8-B88D-D430F0EFE855}"/>
              </a:ext>
            </a:extLst>
          </p:cNvPr>
          <p:cNvGrpSpPr>
            <a:grpSpLocks noChangeAspect="1"/>
          </p:cNvGrpSpPr>
          <p:nvPr/>
        </p:nvGrpSpPr>
        <p:grpSpPr>
          <a:xfrm>
            <a:off x="3323885" y="2022038"/>
            <a:ext cx="216000" cy="162272"/>
            <a:chOff x="4901103" y="893855"/>
            <a:chExt cx="137793" cy="103518"/>
          </a:xfrm>
        </p:grpSpPr>
        <p:sp>
          <p:nvSpPr>
            <p:cNvPr id="181" name="Rectangle: Rounded Corners 180">
              <a:extLst>
                <a:ext uri="{FF2B5EF4-FFF2-40B4-BE49-F238E27FC236}">
                  <a16:creationId xmlns:a16="http://schemas.microsoft.com/office/drawing/2014/main" id="{2D1B4EA4-E953-4E45-9FB5-0E456883C974}"/>
                </a:ext>
              </a:extLst>
            </p:cNvPr>
            <p:cNvSpPr/>
            <p:nvPr/>
          </p:nvSpPr>
          <p:spPr>
            <a:xfrm>
              <a:off x="4901103" y="897446"/>
              <a:ext cx="111695" cy="99927"/>
            </a:xfrm>
            <a:prstGeom prst="roundRect">
              <a:avLst>
                <a:gd name="adj" fmla="val 8760"/>
              </a:avLst>
            </a:prstGeom>
            <a:noFill/>
            <a:ln w="15875" cap="rnd" cmpd="sng" algn="ctr">
              <a:solidFill>
                <a:sysClr val="windowText" lastClr="000000"/>
              </a:solidFill>
              <a:prstDash val="solid"/>
              <a:round/>
            </a:ln>
            <a:effectLst/>
          </p:spPr>
          <p:txBody>
            <a:bodyPr rtlCol="0" anchor="ctr"/>
            <a:lstStyle/>
            <a:p>
              <a:pPr marL="0" marR="0" lvl="0" indent="0" algn="ctr" defTabSz="45717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182" name="Straight Connector 181">
              <a:extLst>
                <a:ext uri="{FF2B5EF4-FFF2-40B4-BE49-F238E27FC236}">
                  <a16:creationId xmlns:a16="http://schemas.microsoft.com/office/drawing/2014/main" id="{50E79970-CEC1-4D6A-839B-9C98C2A4DF64}"/>
                </a:ext>
              </a:extLst>
            </p:cNvPr>
            <p:cNvCxnSpPr>
              <a:cxnSpLocks/>
            </p:cNvCxnSpPr>
            <p:nvPr/>
          </p:nvCxnSpPr>
          <p:spPr>
            <a:xfrm>
              <a:off x="4920909" y="931853"/>
              <a:ext cx="38572" cy="34860"/>
            </a:xfrm>
            <a:prstGeom prst="line">
              <a:avLst/>
            </a:prstGeom>
            <a:noFill/>
            <a:ln w="41275" cap="rnd" cmpd="sng" algn="ctr">
              <a:solidFill>
                <a:srgbClr val="00FF00"/>
              </a:solidFill>
              <a:prstDash val="solid"/>
              <a:round/>
            </a:ln>
            <a:effectLst/>
          </p:spPr>
        </p:cxnSp>
        <p:cxnSp>
          <p:nvCxnSpPr>
            <p:cNvPr id="183" name="Straight Connector 182">
              <a:extLst>
                <a:ext uri="{FF2B5EF4-FFF2-40B4-BE49-F238E27FC236}">
                  <a16:creationId xmlns:a16="http://schemas.microsoft.com/office/drawing/2014/main" id="{8A3FFD0E-D3CB-43FD-B585-B7EAD0ADF6FE}"/>
                </a:ext>
              </a:extLst>
            </p:cNvPr>
            <p:cNvCxnSpPr/>
            <p:nvPr/>
          </p:nvCxnSpPr>
          <p:spPr>
            <a:xfrm flipV="1">
              <a:off x="4959480" y="893855"/>
              <a:ext cx="79416" cy="72857"/>
            </a:xfrm>
            <a:prstGeom prst="line">
              <a:avLst/>
            </a:prstGeom>
            <a:noFill/>
            <a:ln w="41275" cap="rnd" cmpd="sng" algn="ctr">
              <a:solidFill>
                <a:srgbClr val="00FF00"/>
              </a:solidFill>
              <a:prstDash val="solid"/>
              <a:round/>
            </a:ln>
            <a:effectLst/>
          </p:spPr>
        </p:cxnSp>
      </p:grpSp>
      <p:grpSp>
        <p:nvGrpSpPr>
          <p:cNvPr id="210" name="Group 209">
            <a:extLst>
              <a:ext uri="{FF2B5EF4-FFF2-40B4-BE49-F238E27FC236}">
                <a16:creationId xmlns:a16="http://schemas.microsoft.com/office/drawing/2014/main" id="{D71BC633-B0F8-4E4C-9B82-FA0274DF3B35}"/>
              </a:ext>
            </a:extLst>
          </p:cNvPr>
          <p:cNvGrpSpPr>
            <a:grpSpLocks noChangeAspect="1"/>
          </p:cNvGrpSpPr>
          <p:nvPr/>
        </p:nvGrpSpPr>
        <p:grpSpPr>
          <a:xfrm>
            <a:off x="8573240" y="4036567"/>
            <a:ext cx="216000" cy="162272"/>
            <a:chOff x="4901103" y="893855"/>
            <a:chExt cx="137793" cy="103518"/>
          </a:xfrm>
        </p:grpSpPr>
        <p:sp>
          <p:nvSpPr>
            <p:cNvPr id="211" name="Rectangle: Rounded Corners 210">
              <a:extLst>
                <a:ext uri="{FF2B5EF4-FFF2-40B4-BE49-F238E27FC236}">
                  <a16:creationId xmlns:a16="http://schemas.microsoft.com/office/drawing/2014/main" id="{B951A374-2355-469C-8FC4-F3B9973532F6}"/>
                </a:ext>
              </a:extLst>
            </p:cNvPr>
            <p:cNvSpPr/>
            <p:nvPr/>
          </p:nvSpPr>
          <p:spPr>
            <a:xfrm>
              <a:off x="4901103" y="897446"/>
              <a:ext cx="111695" cy="99927"/>
            </a:xfrm>
            <a:prstGeom prst="roundRect">
              <a:avLst>
                <a:gd name="adj" fmla="val 8760"/>
              </a:avLst>
            </a:prstGeom>
            <a:noFill/>
            <a:ln w="15875" cap="rnd" cmpd="sng" algn="ctr">
              <a:solidFill>
                <a:sysClr val="windowText" lastClr="000000"/>
              </a:solidFill>
              <a:prstDash val="solid"/>
              <a:round/>
            </a:ln>
            <a:effectLst/>
          </p:spPr>
          <p:txBody>
            <a:bodyPr rtlCol="0" anchor="ctr"/>
            <a:lstStyle/>
            <a:p>
              <a:pPr marL="0" marR="0" lvl="0" indent="0" algn="ctr" defTabSz="45717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212" name="Straight Connector 211">
              <a:extLst>
                <a:ext uri="{FF2B5EF4-FFF2-40B4-BE49-F238E27FC236}">
                  <a16:creationId xmlns:a16="http://schemas.microsoft.com/office/drawing/2014/main" id="{044C2481-B6E4-4587-A161-DC0AABC97BE1}"/>
                </a:ext>
              </a:extLst>
            </p:cNvPr>
            <p:cNvCxnSpPr>
              <a:cxnSpLocks/>
            </p:cNvCxnSpPr>
            <p:nvPr/>
          </p:nvCxnSpPr>
          <p:spPr>
            <a:xfrm>
              <a:off x="4920909" y="931853"/>
              <a:ext cx="38572" cy="34860"/>
            </a:xfrm>
            <a:prstGeom prst="line">
              <a:avLst/>
            </a:prstGeom>
            <a:noFill/>
            <a:ln w="41275" cap="rnd" cmpd="sng" algn="ctr">
              <a:solidFill>
                <a:srgbClr val="00FF00"/>
              </a:solidFill>
              <a:prstDash val="solid"/>
              <a:round/>
            </a:ln>
            <a:effectLst/>
          </p:spPr>
        </p:cxnSp>
        <p:cxnSp>
          <p:nvCxnSpPr>
            <p:cNvPr id="213" name="Straight Connector 212">
              <a:extLst>
                <a:ext uri="{FF2B5EF4-FFF2-40B4-BE49-F238E27FC236}">
                  <a16:creationId xmlns:a16="http://schemas.microsoft.com/office/drawing/2014/main" id="{102175CC-36CB-405C-A5B6-364DB4CDDA8B}"/>
                </a:ext>
              </a:extLst>
            </p:cNvPr>
            <p:cNvCxnSpPr/>
            <p:nvPr/>
          </p:nvCxnSpPr>
          <p:spPr>
            <a:xfrm flipV="1">
              <a:off x="4959480" y="893855"/>
              <a:ext cx="79416" cy="72857"/>
            </a:xfrm>
            <a:prstGeom prst="line">
              <a:avLst/>
            </a:prstGeom>
            <a:noFill/>
            <a:ln w="41275" cap="rnd" cmpd="sng" algn="ctr">
              <a:solidFill>
                <a:srgbClr val="00FF00"/>
              </a:solidFill>
              <a:prstDash val="solid"/>
              <a:round/>
            </a:ln>
            <a:effectLst/>
          </p:spPr>
        </p:cxnSp>
      </p:grpSp>
      <p:sp>
        <p:nvSpPr>
          <p:cNvPr id="184" name="Slide Number Placeholder 4">
            <a:extLst>
              <a:ext uri="{FF2B5EF4-FFF2-40B4-BE49-F238E27FC236}">
                <a16:creationId xmlns:a16="http://schemas.microsoft.com/office/drawing/2014/main" id="{34B80A9D-1CDD-490A-975A-B2E792B9A7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8504" y="4822030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945644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A7B78F-FFC6-4043-B088-B151BA5267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DDAF65-A3E2-4C4D-8950-792CE47A1B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3858" y="619720"/>
            <a:ext cx="8406613" cy="4202310"/>
          </a:xfrm>
        </p:spPr>
        <p:txBody>
          <a:bodyPr/>
          <a:lstStyle/>
          <a:p>
            <a:r>
              <a:rPr lang="en-US" sz="1800" b="0" dirty="0"/>
              <a:t>Functional and technical requirements have been studied and associated technical solutions were developed in the detailed design</a:t>
            </a:r>
          </a:p>
          <a:p>
            <a:endParaRPr lang="en-US" sz="1800" b="0" dirty="0"/>
          </a:p>
          <a:p>
            <a:r>
              <a:rPr lang="en-US" sz="1800" b="0" dirty="0"/>
              <a:t>The design principle is similar to the one of the Demonstrator </a:t>
            </a:r>
            <a:r>
              <a:rPr lang="en-US" sz="1800" b="0" dirty="0" err="1"/>
              <a:t>DFX</a:t>
            </a:r>
            <a:r>
              <a:rPr lang="en-US" sz="1800" b="0" dirty="0"/>
              <a:t> of Demo2</a:t>
            </a:r>
          </a:p>
          <a:p>
            <a:endParaRPr lang="en-US" sz="1800" b="0" dirty="0"/>
          </a:p>
          <a:p>
            <a:r>
              <a:rPr lang="en-US" sz="1800" b="0" dirty="0"/>
              <a:t>3D detailed model is ready to start producing manufacturing drawings</a:t>
            </a:r>
          </a:p>
          <a:p>
            <a:pPr indent="0">
              <a:buNone/>
            </a:pPr>
            <a:endParaRPr lang="en-US" sz="1800" b="0" dirty="0"/>
          </a:p>
          <a:p>
            <a:r>
              <a:rPr lang="en-US" sz="1800" b="0" dirty="0"/>
              <a:t>Structural calculations required by the PED are completed, report in progress</a:t>
            </a:r>
          </a:p>
          <a:p>
            <a:endParaRPr lang="en-US" sz="1800" b="0" dirty="0"/>
          </a:p>
          <a:p>
            <a:r>
              <a:rPr lang="en-US" sz="1800" b="0" dirty="0"/>
              <a:t>The detailed design of the supporting frame needs to be finalized and adapted to the four locations</a:t>
            </a:r>
          </a:p>
          <a:p>
            <a:endParaRPr lang="en-US" b="0" dirty="0">
              <a:sym typeface="Wingdings" panose="05000000000000000000" pitchFamily="2" charset="2"/>
            </a:endParaRPr>
          </a:p>
          <a:p>
            <a:pPr indent="0">
              <a:buNone/>
            </a:pPr>
            <a:endParaRPr lang="en-US" dirty="0"/>
          </a:p>
          <a:p>
            <a:pPr indent="0">
              <a:buNone/>
            </a:pPr>
            <a:endParaRPr lang="en-US" dirty="0"/>
          </a:p>
          <a:p>
            <a:endParaRPr lang="en-US" dirty="0"/>
          </a:p>
          <a:p>
            <a:pPr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0B3357-07E6-4B63-9CBB-2BEA257F9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F5421BDD-E75C-48D1-AB7D-7FAC3507FA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869748"/>
            <a:ext cx="6627000" cy="270000"/>
          </a:xfrm>
        </p:spPr>
        <p:txBody>
          <a:bodyPr/>
          <a:lstStyle/>
          <a:p>
            <a:r>
              <a:rPr lang="en-GB" dirty="0"/>
              <a:t>DDR-</a:t>
            </a:r>
            <a:r>
              <a:rPr lang="en-GB" dirty="0" err="1"/>
              <a:t>DFM</a:t>
            </a:r>
            <a:r>
              <a:rPr lang="en-GB" dirty="0"/>
              <a:t> 18.01.2022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3570690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 for your attention</a:t>
            </a: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DDR-</a:t>
            </a:r>
            <a:r>
              <a:rPr lang="en-GB" dirty="0" err="1"/>
              <a:t>DFM</a:t>
            </a:r>
            <a:r>
              <a:rPr lang="en-GB" dirty="0"/>
              <a:t> 18.01.2022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FD2764-D253-41AA-B8C8-C57CBFC822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DFM</a:t>
            </a:r>
            <a:r>
              <a:rPr lang="en-GB" dirty="0"/>
              <a:t> in Cold Powering System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FB1032-EDE5-44B3-B2A7-F25285B4C8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F296F722-7824-4898-8587-89F7EEC301DB}"/>
              </a:ext>
            </a:extLst>
          </p:cNvPr>
          <p:cNvGrpSpPr>
            <a:grpSpLocks noChangeAspect="1"/>
          </p:cNvGrpSpPr>
          <p:nvPr/>
        </p:nvGrpSpPr>
        <p:grpSpPr>
          <a:xfrm>
            <a:off x="4611386" y="448824"/>
            <a:ext cx="4427983" cy="2184131"/>
            <a:chOff x="2035791" y="1066966"/>
            <a:chExt cx="3980666" cy="1963487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088DFA62-CB2A-4125-BDF7-D7CF19F24C66}"/>
                </a:ext>
              </a:extLst>
            </p:cNvPr>
            <p:cNvCxnSpPr/>
            <p:nvPr/>
          </p:nvCxnSpPr>
          <p:spPr>
            <a:xfrm>
              <a:off x="4117893" y="2387219"/>
              <a:ext cx="15914" cy="60952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4E9BBC0C-0D3D-4D7E-BE42-7FC9A923D1F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10000"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l="25675" t="25049" r="784"/>
            <a:stretch/>
          </p:blipFill>
          <p:spPr>
            <a:xfrm>
              <a:off x="2051720" y="1066966"/>
              <a:ext cx="3964737" cy="1963487"/>
            </a:xfrm>
            <a:prstGeom prst="roundRect">
              <a:avLst>
                <a:gd name="adj" fmla="val 20063"/>
              </a:avLst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49238BC-71D2-4CF2-9B26-D69F889FFE3D}"/>
                </a:ext>
              </a:extLst>
            </p:cNvPr>
            <p:cNvSpPr/>
            <p:nvPr/>
          </p:nvSpPr>
          <p:spPr>
            <a:xfrm>
              <a:off x="2035791" y="1066966"/>
              <a:ext cx="3980666" cy="1939702"/>
            </a:xfrm>
            <a:prstGeom prst="rect">
              <a:avLst/>
            </a:prstGeom>
            <a:solidFill>
              <a:srgbClr val="FFFFFF">
                <a:alpha val="3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783">
                <a:defRPr/>
              </a:pPr>
              <a:endParaRPr lang="en-GB" sz="375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CEBE121-7B7F-47D6-A41A-00336C4E209E}"/>
                </a:ext>
              </a:extLst>
            </p:cNvPr>
            <p:cNvSpPr txBox="1"/>
            <p:nvPr/>
          </p:nvSpPr>
          <p:spPr>
            <a:xfrm rot="21053899">
              <a:off x="5788079" y="1964864"/>
              <a:ext cx="206361" cy="1348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178">
                <a:defRPr/>
              </a:pPr>
              <a:r>
                <a:rPr lang="en-GB" sz="375" b="1" kern="0" dirty="0">
                  <a:solidFill>
                    <a:prstClr val="black"/>
                  </a:solidFill>
                </a:rPr>
                <a:t>IP</a:t>
              </a:r>
            </a:p>
          </p:txBody>
        </p:sp>
        <p:sp>
          <p:nvSpPr>
            <p:cNvPr id="11" name="Rounded Rectangle 132">
              <a:extLst>
                <a:ext uri="{FF2B5EF4-FFF2-40B4-BE49-F238E27FC236}">
                  <a16:creationId xmlns:a16="http://schemas.microsoft.com/office/drawing/2014/main" id="{95FA3066-71C5-48AF-942A-C483DEF43511}"/>
                </a:ext>
              </a:extLst>
            </p:cNvPr>
            <p:cNvSpPr/>
            <p:nvPr/>
          </p:nvSpPr>
          <p:spPr>
            <a:xfrm rot="20880900">
              <a:off x="3995226" y="2391340"/>
              <a:ext cx="131427" cy="87023"/>
            </a:xfrm>
            <a:prstGeom prst="roundRect">
              <a:avLst/>
            </a:prstGeom>
            <a:solidFill>
              <a:srgbClr val="404040"/>
            </a:solidFill>
            <a:ln w="635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</a:ln>
            <a:effectLst/>
          </p:spPr>
          <p:txBody>
            <a:bodyPr wrap="none" rtlCol="0" anchor="ctr"/>
            <a:lstStyle/>
            <a:p>
              <a:pPr algn="ctr" defTabSz="457178"/>
              <a:endParaRPr lang="en-GB" sz="375" b="1" kern="0" dirty="0">
                <a:solidFill>
                  <a:prstClr val="white"/>
                </a:solidFill>
              </a:endParaRPr>
            </a:p>
          </p:txBody>
        </p:sp>
        <p:sp>
          <p:nvSpPr>
            <p:cNvPr id="12" name="Rounded Rectangle 133">
              <a:extLst>
                <a:ext uri="{FF2B5EF4-FFF2-40B4-BE49-F238E27FC236}">
                  <a16:creationId xmlns:a16="http://schemas.microsoft.com/office/drawing/2014/main" id="{26E4FFFD-6D2A-4E9B-820D-46DF4B2402CB}"/>
                </a:ext>
              </a:extLst>
            </p:cNvPr>
            <p:cNvSpPr/>
            <p:nvPr/>
          </p:nvSpPr>
          <p:spPr>
            <a:xfrm rot="20880900">
              <a:off x="4266552" y="2328421"/>
              <a:ext cx="196052" cy="87023"/>
            </a:xfrm>
            <a:prstGeom prst="roundRect">
              <a:avLst/>
            </a:prstGeom>
            <a:solidFill>
              <a:srgbClr val="404040"/>
            </a:solidFill>
            <a:ln w="635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</a:ln>
            <a:effectLst/>
          </p:spPr>
          <p:txBody>
            <a:bodyPr wrap="none" rtlCol="0" anchor="ctr"/>
            <a:lstStyle/>
            <a:p>
              <a:pPr algn="ctr" defTabSz="457178"/>
              <a:r>
                <a:rPr lang="en-GB" sz="375" b="1" kern="0" dirty="0">
                  <a:solidFill>
                    <a:prstClr val="white"/>
                  </a:solidFill>
                </a:rPr>
                <a:t>D1</a:t>
              </a:r>
            </a:p>
          </p:txBody>
        </p:sp>
        <p:sp>
          <p:nvSpPr>
            <p:cNvPr id="13" name="Rounded Rectangle 134">
              <a:extLst>
                <a:ext uri="{FF2B5EF4-FFF2-40B4-BE49-F238E27FC236}">
                  <a16:creationId xmlns:a16="http://schemas.microsoft.com/office/drawing/2014/main" id="{547C6581-02CA-4DAF-A166-8AD6393882A0}"/>
                </a:ext>
              </a:extLst>
            </p:cNvPr>
            <p:cNvSpPr/>
            <p:nvPr/>
          </p:nvSpPr>
          <p:spPr>
            <a:xfrm rot="20880900">
              <a:off x="4465974" y="2281619"/>
              <a:ext cx="209681" cy="87023"/>
            </a:xfrm>
            <a:prstGeom prst="roundRect">
              <a:avLst/>
            </a:prstGeom>
            <a:solidFill>
              <a:srgbClr val="404040"/>
            </a:solidFill>
            <a:ln w="635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</a:ln>
            <a:effectLst/>
          </p:spPr>
          <p:txBody>
            <a:bodyPr wrap="none" rtlCol="0" anchor="ctr"/>
            <a:lstStyle/>
            <a:p>
              <a:pPr algn="ctr" defTabSz="457178">
                <a:defRPr/>
              </a:pPr>
              <a:r>
                <a:rPr lang="en-GB" sz="375" b="1" kern="0" dirty="0">
                  <a:solidFill>
                    <a:prstClr val="white"/>
                  </a:solidFill>
                </a:rPr>
                <a:t>CP</a:t>
              </a:r>
            </a:p>
          </p:txBody>
        </p:sp>
        <p:sp>
          <p:nvSpPr>
            <p:cNvPr id="14" name="Rounded Rectangle 135">
              <a:extLst>
                <a:ext uri="{FF2B5EF4-FFF2-40B4-BE49-F238E27FC236}">
                  <a16:creationId xmlns:a16="http://schemas.microsoft.com/office/drawing/2014/main" id="{D0168533-739B-4B11-8FBE-FCC07542B5A4}"/>
                </a:ext>
              </a:extLst>
            </p:cNvPr>
            <p:cNvSpPr/>
            <p:nvPr/>
          </p:nvSpPr>
          <p:spPr>
            <a:xfrm rot="20880900">
              <a:off x="4679168" y="2225487"/>
              <a:ext cx="287262" cy="87023"/>
            </a:xfrm>
            <a:prstGeom prst="roundRect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635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</a:ln>
            <a:effectLst/>
          </p:spPr>
          <p:txBody>
            <a:bodyPr wrap="none" rtlCol="0" anchor="ctr"/>
            <a:lstStyle/>
            <a:p>
              <a:pPr algn="ctr" defTabSz="457178">
                <a:defRPr/>
              </a:pPr>
              <a:r>
                <a:rPr lang="en-GB" sz="375" kern="0" dirty="0">
                  <a:solidFill>
                    <a:prstClr val="white"/>
                  </a:solidFill>
                </a:rPr>
                <a:t>Q3</a:t>
              </a:r>
            </a:p>
          </p:txBody>
        </p:sp>
        <p:sp>
          <p:nvSpPr>
            <p:cNvPr id="15" name="Rounded Rectangle 136">
              <a:extLst>
                <a:ext uri="{FF2B5EF4-FFF2-40B4-BE49-F238E27FC236}">
                  <a16:creationId xmlns:a16="http://schemas.microsoft.com/office/drawing/2014/main" id="{29BCA122-7655-46F5-B09A-3641DA69EDF5}"/>
                </a:ext>
              </a:extLst>
            </p:cNvPr>
            <p:cNvSpPr/>
            <p:nvPr/>
          </p:nvSpPr>
          <p:spPr>
            <a:xfrm rot="20880900">
              <a:off x="4970665" y="2166020"/>
              <a:ext cx="272769" cy="87023"/>
            </a:xfrm>
            <a:prstGeom prst="roundRect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635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</a:ln>
            <a:effectLst/>
          </p:spPr>
          <p:txBody>
            <a:bodyPr wrap="none" rtlCol="0" anchor="ctr"/>
            <a:lstStyle/>
            <a:p>
              <a:pPr algn="ctr" defTabSz="457178">
                <a:defRPr/>
              </a:pPr>
              <a:r>
                <a:rPr lang="en-GB" sz="375" kern="0" dirty="0">
                  <a:solidFill>
                    <a:prstClr val="white"/>
                  </a:solidFill>
                </a:rPr>
                <a:t>Q2b</a:t>
              </a:r>
            </a:p>
          </p:txBody>
        </p:sp>
        <p:sp>
          <p:nvSpPr>
            <p:cNvPr id="16" name="Rounded Rectangle 137">
              <a:extLst>
                <a:ext uri="{FF2B5EF4-FFF2-40B4-BE49-F238E27FC236}">
                  <a16:creationId xmlns:a16="http://schemas.microsoft.com/office/drawing/2014/main" id="{E6935D18-B501-4222-8866-0E6B4A95B255}"/>
                </a:ext>
              </a:extLst>
            </p:cNvPr>
            <p:cNvSpPr/>
            <p:nvPr/>
          </p:nvSpPr>
          <p:spPr>
            <a:xfrm rot="20880900">
              <a:off x="5247314" y="2110193"/>
              <a:ext cx="246566" cy="87023"/>
            </a:xfrm>
            <a:prstGeom prst="roundRect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635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</a:ln>
            <a:effectLst/>
          </p:spPr>
          <p:txBody>
            <a:bodyPr wrap="none" rtlCol="0" anchor="ctr"/>
            <a:lstStyle/>
            <a:p>
              <a:pPr algn="ctr" defTabSz="457178">
                <a:defRPr/>
              </a:pPr>
              <a:r>
                <a:rPr lang="en-GB" sz="375" kern="0" dirty="0">
                  <a:solidFill>
                    <a:prstClr val="white"/>
                  </a:solidFill>
                </a:rPr>
                <a:t>Q2a</a:t>
              </a:r>
            </a:p>
          </p:txBody>
        </p:sp>
        <p:sp>
          <p:nvSpPr>
            <p:cNvPr id="17" name="Rounded Rectangle 138">
              <a:extLst>
                <a:ext uri="{FF2B5EF4-FFF2-40B4-BE49-F238E27FC236}">
                  <a16:creationId xmlns:a16="http://schemas.microsoft.com/office/drawing/2014/main" id="{71BC36FA-2B01-4170-8DCA-E49C67F655A9}"/>
                </a:ext>
              </a:extLst>
            </p:cNvPr>
            <p:cNvSpPr/>
            <p:nvPr/>
          </p:nvSpPr>
          <p:spPr>
            <a:xfrm rot="20880900">
              <a:off x="5497583" y="2058464"/>
              <a:ext cx="239443" cy="87023"/>
            </a:xfrm>
            <a:prstGeom prst="roundRect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635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</a:ln>
            <a:effectLst/>
          </p:spPr>
          <p:txBody>
            <a:bodyPr wrap="none" rtlCol="0" anchor="ctr"/>
            <a:lstStyle/>
            <a:p>
              <a:pPr algn="ctr" defTabSz="457178">
                <a:defRPr/>
              </a:pPr>
              <a:r>
                <a:rPr lang="en-GB" sz="375" kern="0" dirty="0">
                  <a:solidFill>
                    <a:prstClr val="white"/>
                  </a:solidFill>
                </a:rPr>
                <a:t>Q1</a:t>
              </a:r>
            </a:p>
          </p:txBody>
        </p:sp>
        <p:sp>
          <p:nvSpPr>
            <p:cNvPr id="18" name="Rounded Rectangle 139">
              <a:extLst>
                <a:ext uri="{FF2B5EF4-FFF2-40B4-BE49-F238E27FC236}">
                  <a16:creationId xmlns:a16="http://schemas.microsoft.com/office/drawing/2014/main" id="{1C5928B1-E166-4D79-A4DD-FA378F2CD9C8}"/>
                </a:ext>
              </a:extLst>
            </p:cNvPr>
            <p:cNvSpPr/>
            <p:nvPr/>
          </p:nvSpPr>
          <p:spPr>
            <a:xfrm rot="20880900">
              <a:off x="4131567" y="2364298"/>
              <a:ext cx="131621" cy="87023"/>
            </a:xfrm>
            <a:prstGeom prst="roundRect">
              <a:avLst/>
            </a:prstGeom>
            <a:solidFill>
              <a:srgbClr val="404040"/>
            </a:solidFill>
            <a:ln w="635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</a:ln>
            <a:effectLst/>
          </p:spPr>
          <p:txBody>
            <a:bodyPr wrap="none" rtlCol="0" anchor="ctr"/>
            <a:lstStyle/>
            <a:p>
              <a:pPr algn="ctr" defTabSz="457178"/>
              <a:endParaRPr lang="en-GB" sz="375" b="1" kern="0" dirty="0">
                <a:solidFill>
                  <a:prstClr val="white"/>
                </a:solidFill>
              </a:endParaRPr>
            </a:p>
          </p:txBody>
        </p:sp>
        <p:sp>
          <p:nvSpPr>
            <p:cNvPr id="19" name="Rounded Rectangle 140">
              <a:extLst>
                <a:ext uri="{FF2B5EF4-FFF2-40B4-BE49-F238E27FC236}">
                  <a16:creationId xmlns:a16="http://schemas.microsoft.com/office/drawing/2014/main" id="{34195825-55CC-454E-9626-753BBCE03EFC}"/>
                </a:ext>
              </a:extLst>
            </p:cNvPr>
            <p:cNvSpPr/>
            <p:nvPr/>
          </p:nvSpPr>
          <p:spPr>
            <a:xfrm rot="20880900">
              <a:off x="3471719" y="1552867"/>
              <a:ext cx="169376" cy="87023"/>
            </a:xfrm>
            <a:prstGeom prst="roundRect">
              <a:avLst/>
            </a:prstGeom>
            <a:solidFill>
              <a:srgbClr val="ED7D31"/>
            </a:solidFill>
            <a:ln w="635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wrap="none" rtlCol="0" anchor="ctr"/>
            <a:lstStyle/>
            <a:p>
              <a:pPr algn="ctr" defTabSz="457178">
                <a:defRPr/>
              </a:pPr>
              <a:endParaRPr lang="en-GB" sz="375" b="1" kern="0" dirty="0">
                <a:solidFill>
                  <a:prstClr val="white"/>
                </a:solidFill>
              </a:endParaRPr>
            </a:p>
          </p:txBody>
        </p:sp>
        <p:sp>
          <p:nvSpPr>
            <p:cNvPr id="20" name="Freeform 141">
              <a:extLst>
                <a:ext uri="{FF2B5EF4-FFF2-40B4-BE49-F238E27FC236}">
                  <a16:creationId xmlns:a16="http://schemas.microsoft.com/office/drawing/2014/main" id="{8D2BA67F-C612-408F-8C68-9AE15A5BC0FC}"/>
                </a:ext>
              </a:extLst>
            </p:cNvPr>
            <p:cNvSpPr/>
            <p:nvPr/>
          </p:nvSpPr>
          <p:spPr>
            <a:xfrm>
              <a:off x="3242100" y="1612106"/>
              <a:ext cx="775700" cy="783130"/>
            </a:xfrm>
            <a:custGeom>
              <a:avLst/>
              <a:gdLst>
                <a:gd name="connsiteX0" fmla="*/ 497523 w 1629045"/>
                <a:gd name="connsiteY0" fmla="*/ 0 h 1644650"/>
                <a:gd name="connsiteX1" fmla="*/ 370523 w 1629045"/>
                <a:gd name="connsiteY1" fmla="*/ 114300 h 1644650"/>
                <a:gd name="connsiteX2" fmla="*/ 103823 w 1629045"/>
                <a:gd name="connsiteY2" fmla="*/ 127000 h 1644650"/>
                <a:gd name="connsiteX3" fmla="*/ 8573 w 1629045"/>
                <a:gd name="connsiteY3" fmla="*/ 203200 h 1644650"/>
                <a:gd name="connsiteX4" fmla="*/ 300673 w 1629045"/>
                <a:gd name="connsiteY4" fmla="*/ 349250 h 1644650"/>
                <a:gd name="connsiteX5" fmla="*/ 491173 w 1629045"/>
                <a:gd name="connsiteY5" fmla="*/ 438150 h 1644650"/>
                <a:gd name="connsiteX6" fmla="*/ 561023 w 1629045"/>
                <a:gd name="connsiteY6" fmla="*/ 628650 h 1644650"/>
                <a:gd name="connsiteX7" fmla="*/ 795973 w 1629045"/>
                <a:gd name="connsiteY7" fmla="*/ 615950 h 1644650"/>
                <a:gd name="connsiteX8" fmla="*/ 878523 w 1629045"/>
                <a:gd name="connsiteY8" fmla="*/ 793750 h 1644650"/>
                <a:gd name="connsiteX9" fmla="*/ 1049973 w 1629045"/>
                <a:gd name="connsiteY9" fmla="*/ 774700 h 1644650"/>
                <a:gd name="connsiteX10" fmla="*/ 1126173 w 1629045"/>
                <a:gd name="connsiteY10" fmla="*/ 965200 h 1644650"/>
                <a:gd name="connsiteX11" fmla="*/ 1291273 w 1629045"/>
                <a:gd name="connsiteY11" fmla="*/ 946150 h 1644650"/>
                <a:gd name="connsiteX12" fmla="*/ 1392873 w 1629045"/>
                <a:gd name="connsiteY12" fmla="*/ 1168400 h 1644650"/>
                <a:gd name="connsiteX13" fmla="*/ 1551623 w 1629045"/>
                <a:gd name="connsiteY13" fmla="*/ 1143000 h 1644650"/>
                <a:gd name="connsiteX14" fmla="*/ 1615123 w 1629045"/>
                <a:gd name="connsiteY14" fmla="*/ 1212850 h 1644650"/>
                <a:gd name="connsiteX15" fmla="*/ 1627823 w 1629045"/>
                <a:gd name="connsiteY15" fmla="*/ 1282700 h 1644650"/>
                <a:gd name="connsiteX16" fmla="*/ 1627823 w 1629045"/>
                <a:gd name="connsiteY16" fmla="*/ 1454150 h 1644650"/>
                <a:gd name="connsiteX17" fmla="*/ 1621473 w 1629045"/>
                <a:gd name="connsiteY17" fmla="*/ 1644650 h 1644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629045" h="1644650">
                  <a:moveTo>
                    <a:pt x="497523" y="0"/>
                  </a:moveTo>
                  <a:cubicBezTo>
                    <a:pt x="466831" y="46566"/>
                    <a:pt x="436140" y="93133"/>
                    <a:pt x="370523" y="114300"/>
                  </a:cubicBezTo>
                  <a:cubicBezTo>
                    <a:pt x="304906" y="135467"/>
                    <a:pt x="164148" y="112183"/>
                    <a:pt x="103823" y="127000"/>
                  </a:cubicBezTo>
                  <a:cubicBezTo>
                    <a:pt x="43498" y="141817"/>
                    <a:pt x="-24235" y="166158"/>
                    <a:pt x="8573" y="203200"/>
                  </a:cubicBezTo>
                  <a:cubicBezTo>
                    <a:pt x="41381" y="240242"/>
                    <a:pt x="220240" y="310092"/>
                    <a:pt x="300673" y="349250"/>
                  </a:cubicBezTo>
                  <a:cubicBezTo>
                    <a:pt x="381106" y="388408"/>
                    <a:pt x="447781" y="391583"/>
                    <a:pt x="491173" y="438150"/>
                  </a:cubicBezTo>
                  <a:cubicBezTo>
                    <a:pt x="534565" y="484717"/>
                    <a:pt x="510223" y="599017"/>
                    <a:pt x="561023" y="628650"/>
                  </a:cubicBezTo>
                  <a:cubicBezTo>
                    <a:pt x="611823" y="658283"/>
                    <a:pt x="743056" y="588433"/>
                    <a:pt x="795973" y="615950"/>
                  </a:cubicBezTo>
                  <a:cubicBezTo>
                    <a:pt x="848890" y="643467"/>
                    <a:pt x="836190" y="767292"/>
                    <a:pt x="878523" y="793750"/>
                  </a:cubicBezTo>
                  <a:cubicBezTo>
                    <a:pt x="920856" y="820208"/>
                    <a:pt x="1008698" y="746125"/>
                    <a:pt x="1049973" y="774700"/>
                  </a:cubicBezTo>
                  <a:cubicBezTo>
                    <a:pt x="1091248" y="803275"/>
                    <a:pt x="1085956" y="936625"/>
                    <a:pt x="1126173" y="965200"/>
                  </a:cubicBezTo>
                  <a:cubicBezTo>
                    <a:pt x="1166390" y="993775"/>
                    <a:pt x="1246823" y="912283"/>
                    <a:pt x="1291273" y="946150"/>
                  </a:cubicBezTo>
                  <a:cubicBezTo>
                    <a:pt x="1335723" y="980017"/>
                    <a:pt x="1349481" y="1135592"/>
                    <a:pt x="1392873" y="1168400"/>
                  </a:cubicBezTo>
                  <a:cubicBezTo>
                    <a:pt x="1436265" y="1201208"/>
                    <a:pt x="1514581" y="1135592"/>
                    <a:pt x="1551623" y="1143000"/>
                  </a:cubicBezTo>
                  <a:cubicBezTo>
                    <a:pt x="1588665" y="1150408"/>
                    <a:pt x="1602423" y="1189567"/>
                    <a:pt x="1615123" y="1212850"/>
                  </a:cubicBezTo>
                  <a:cubicBezTo>
                    <a:pt x="1627823" y="1236133"/>
                    <a:pt x="1625706" y="1242483"/>
                    <a:pt x="1627823" y="1282700"/>
                  </a:cubicBezTo>
                  <a:cubicBezTo>
                    <a:pt x="1629940" y="1322917"/>
                    <a:pt x="1628881" y="1393825"/>
                    <a:pt x="1627823" y="1454150"/>
                  </a:cubicBezTo>
                  <a:cubicBezTo>
                    <a:pt x="1626765" y="1514475"/>
                    <a:pt x="1624119" y="1579562"/>
                    <a:pt x="1621473" y="1644650"/>
                  </a:cubicBezTo>
                </a:path>
              </a:pathLst>
            </a:custGeom>
            <a:noFill/>
            <a:ln w="15875" cap="flat" cmpd="sng" algn="ctr">
              <a:solidFill>
                <a:srgbClr val="E7E6E6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783"/>
              <a:endParaRPr lang="en-GB" sz="375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1" name="Rounded Rectangle 144">
              <a:extLst>
                <a:ext uri="{FF2B5EF4-FFF2-40B4-BE49-F238E27FC236}">
                  <a16:creationId xmlns:a16="http://schemas.microsoft.com/office/drawing/2014/main" id="{EE7B699D-B3BF-42A1-9873-5AF1682CA711}"/>
                </a:ext>
              </a:extLst>
            </p:cNvPr>
            <p:cNvSpPr/>
            <p:nvPr/>
          </p:nvSpPr>
          <p:spPr>
            <a:xfrm rot="20880900">
              <a:off x="2706982" y="1724292"/>
              <a:ext cx="169376" cy="87023"/>
            </a:xfrm>
            <a:prstGeom prst="roundRect">
              <a:avLst/>
            </a:prstGeom>
            <a:solidFill>
              <a:srgbClr val="0070C0"/>
            </a:solidFill>
            <a:ln w="12700" cap="flat" cmpd="sng" algn="ctr">
              <a:solidFill>
                <a:srgbClr val="00B0F0"/>
              </a:solidFill>
              <a:prstDash val="solid"/>
            </a:ln>
            <a:effectLst/>
          </p:spPr>
          <p:txBody>
            <a:bodyPr wrap="none" rtlCol="0" anchor="ctr"/>
            <a:lstStyle/>
            <a:p>
              <a:pPr algn="ctr" defTabSz="457178">
                <a:defRPr/>
              </a:pPr>
              <a:endParaRPr lang="en-GB" sz="375" b="1" kern="0" dirty="0">
                <a:solidFill>
                  <a:prstClr val="white"/>
                </a:solidFill>
              </a:endParaRPr>
            </a:p>
          </p:txBody>
        </p:sp>
        <p:sp>
          <p:nvSpPr>
            <p:cNvPr id="22" name="Freeform 145">
              <a:extLst>
                <a:ext uri="{FF2B5EF4-FFF2-40B4-BE49-F238E27FC236}">
                  <a16:creationId xmlns:a16="http://schemas.microsoft.com/office/drawing/2014/main" id="{423E8343-0DF7-4CC9-BCE6-312CB2E8162F}"/>
                </a:ext>
              </a:extLst>
            </p:cNvPr>
            <p:cNvSpPr/>
            <p:nvPr/>
          </p:nvSpPr>
          <p:spPr>
            <a:xfrm>
              <a:off x="2865265" y="1712261"/>
              <a:ext cx="1112719" cy="979862"/>
            </a:xfrm>
            <a:custGeom>
              <a:avLst/>
              <a:gdLst>
                <a:gd name="connsiteX0" fmla="*/ 12700 w 2336818"/>
                <a:gd name="connsiteY0" fmla="*/ 73473 h 2057805"/>
                <a:gd name="connsiteX1" fmla="*/ 241300 w 2336818"/>
                <a:gd name="connsiteY1" fmla="*/ 86173 h 2057805"/>
                <a:gd name="connsiteX2" fmla="*/ 546100 w 2336818"/>
                <a:gd name="connsiteY2" fmla="*/ 3623 h 2057805"/>
                <a:gd name="connsiteX3" fmla="*/ 762000 w 2336818"/>
                <a:gd name="connsiteY3" fmla="*/ 29023 h 2057805"/>
                <a:gd name="connsiteX4" fmla="*/ 971550 w 2336818"/>
                <a:gd name="connsiteY4" fmla="*/ 156023 h 2057805"/>
                <a:gd name="connsiteX5" fmla="*/ 1193800 w 2336818"/>
                <a:gd name="connsiteY5" fmla="*/ 232223 h 2057805"/>
                <a:gd name="connsiteX6" fmla="*/ 1244600 w 2336818"/>
                <a:gd name="connsiteY6" fmla="*/ 302073 h 2057805"/>
                <a:gd name="connsiteX7" fmla="*/ 1270000 w 2336818"/>
                <a:gd name="connsiteY7" fmla="*/ 429073 h 2057805"/>
                <a:gd name="connsiteX8" fmla="*/ 1346200 w 2336818"/>
                <a:gd name="connsiteY8" fmla="*/ 473523 h 2057805"/>
                <a:gd name="connsiteX9" fmla="*/ 1479550 w 2336818"/>
                <a:gd name="connsiteY9" fmla="*/ 473523 h 2057805"/>
                <a:gd name="connsiteX10" fmla="*/ 1543050 w 2336818"/>
                <a:gd name="connsiteY10" fmla="*/ 467173 h 2057805"/>
                <a:gd name="connsiteX11" fmla="*/ 1587500 w 2336818"/>
                <a:gd name="connsiteY11" fmla="*/ 600523 h 2057805"/>
                <a:gd name="connsiteX12" fmla="*/ 1689100 w 2336818"/>
                <a:gd name="connsiteY12" fmla="*/ 651323 h 2057805"/>
                <a:gd name="connsiteX13" fmla="*/ 1797050 w 2336818"/>
                <a:gd name="connsiteY13" fmla="*/ 632273 h 2057805"/>
                <a:gd name="connsiteX14" fmla="*/ 1822450 w 2336818"/>
                <a:gd name="connsiteY14" fmla="*/ 733873 h 2057805"/>
                <a:gd name="connsiteX15" fmla="*/ 1885950 w 2336818"/>
                <a:gd name="connsiteY15" fmla="*/ 810073 h 2057805"/>
                <a:gd name="connsiteX16" fmla="*/ 2012950 w 2336818"/>
                <a:gd name="connsiteY16" fmla="*/ 791023 h 2057805"/>
                <a:gd name="connsiteX17" fmla="*/ 2057400 w 2336818"/>
                <a:gd name="connsiteY17" fmla="*/ 892623 h 2057805"/>
                <a:gd name="connsiteX18" fmla="*/ 2133600 w 2336818"/>
                <a:gd name="connsiteY18" fmla="*/ 981523 h 2057805"/>
                <a:gd name="connsiteX19" fmla="*/ 2279650 w 2336818"/>
                <a:gd name="connsiteY19" fmla="*/ 1013273 h 2057805"/>
                <a:gd name="connsiteX20" fmla="*/ 2324100 w 2336818"/>
                <a:gd name="connsiteY20" fmla="*/ 1019623 h 2057805"/>
                <a:gd name="connsiteX21" fmla="*/ 2336800 w 2336818"/>
                <a:gd name="connsiteY21" fmla="*/ 1102173 h 2057805"/>
                <a:gd name="connsiteX22" fmla="*/ 2324100 w 2336818"/>
                <a:gd name="connsiteY22" fmla="*/ 1495873 h 2057805"/>
                <a:gd name="connsiteX23" fmla="*/ 2254250 w 2336818"/>
                <a:gd name="connsiteY23" fmla="*/ 1578423 h 2057805"/>
                <a:gd name="connsiteX24" fmla="*/ 2063750 w 2336818"/>
                <a:gd name="connsiteY24" fmla="*/ 1622873 h 2057805"/>
                <a:gd name="connsiteX25" fmla="*/ 1873250 w 2336818"/>
                <a:gd name="connsiteY25" fmla="*/ 1718123 h 2057805"/>
                <a:gd name="connsiteX26" fmla="*/ 1631950 w 2336818"/>
                <a:gd name="connsiteY26" fmla="*/ 1718123 h 2057805"/>
                <a:gd name="connsiteX27" fmla="*/ 1435100 w 2336818"/>
                <a:gd name="connsiteY27" fmla="*/ 1826073 h 2057805"/>
                <a:gd name="connsiteX28" fmla="*/ 1098550 w 2336818"/>
                <a:gd name="connsiteY28" fmla="*/ 1832423 h 2057805"/>
                <a:gd name="connsiteX29" fmla="*/ 920750 w 2336818"/>
                <a:gd name="connsiteY29" fmla="*/ 1934023 h 2057805"/>
                <a:gd name="connsiteX30" fmla="*/ 641350 w 2336818"/>
                <a:gd name="connsiteY30" fmla="*/ 1934023 h 2057805"/>
                <a:gd name="connsiteX31" fmla="*/ 406400 w 2336818"/>
                <a:gd name="connsiteY31" fmla="*/ 2054673 h 2057805"/>
                <a:gd name="connsiteX32" fmla="*/ 139700 w 2336818"/>
                <a:gd name="connsiteY32" fmla="*/ 2022923 h 2057805"/>
                <a:gd name="connsiteX33" fmla="*/ 0 w 2336818"/>
                <a:gd name="connsiteY33" fmla="*/ 2029273 h 2057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336818" h="2057805">
                  <a:moveTo>
                    <a:pt x="12700" y="73473"/>
                  </a:moveTo>
                  <a:cubicBezTo>
                    <a:pt x="82550" y="85644"/>
                    <a:pt x="152400" y="97815"/>
                    <a:pt x="241300" y="86173"/>
                  </a:cubicBezTo>
                  <a:cubicBezTo>
                    <a:pt x="330200" y="74531"/>
                    <a:pt x="459317" y="13148"/>
                    <a:pt x="546100" y="3623"/>
                  </a:cubicBezTo>
                  <a:cubicBezTo>
                    <a:pt x="632883" y="-5902"/>
                    <a:pt x="691092" y="3623"/>
                    <a:pt x="762000" y="29023"/>
                  </a:cubicBezTo>
                  <a:cubicBezTo>
                    <a:pt x="832908" y="54423"/>
                    <a:pt x="899583" y="122156"/>
                    <a:pt x="971550" y="156023"/>
                  </a:cubicBezTo>
                  <a:cubicBezTo>
                    <a:pt x="1043517" y="189890"/>
                    <a:pt x="1148292" y="207881"/>
                    <a:pt x="1193800" y="232223"/>
                  </a:cubicBezTo>
                  <a:cubicBezTo>
                    <a:pt x="1239308" y="256565"/>
                    <a:pt x="1231900" y="269265"/>
                    <a:pt x="1244600" y="302073"/>
                  </a:cubicBezTo>
                  <a:cubicBezTo>
                    <a:pt x="1257300" y="334881"/>
                    <a:pt x="1253067" y="400498"/>
                    <a:pt x="1270000" y="429073"/>
                  </a:cubicBezTo>
                  <a:cubicBezTo>
                    <a:pt x="1286933" y="457648"/>
                    <a:pt x="1311275" y="466115"/>
                    <a:pt x="1346200" y="473523"/>
                  </a:cubicBezTo>
                  <a:cubicBezTo>
                    <a:pt x="1381125" y="480931"/>
                    <a:pt x="1446742" y="474581"/>
                    <a:pt x="1479550" y="473523"/>
                  </a:cubicBezTo>
                  <a:cubicBezTo>
                    <a:pt x="1512358" y="472465"/>
                    <a:pt x="1525058" y="446006"/>
                    <a:pt x="1543050" y="467173"/>
                  </a:cubicBezTo>
                  <a:cubicBezTo>
                    <a:pt x="1561042" y="488340"/>
                    <a:pt x="1563158" y="569831"/>
                    <a:pt x="1587500" y="600523"/>
                  </a:cubicBezTo>
                  <a:cubicBezTo>
                    <a:pt x="1611842" y="631215"/>
                    <a:pt x="1654175" y="646031"/>
                    <a:pt x="1689100" y="651323"/>
                  </a:cubicBezTo>
                  <a:cubicBezTo>
                    <a:pt x="1724025" y="656615"/>
                    <a:pt x="1774825" y="618515"/>
                    <a:pt x="1797050" y="632273"/>
                  </a:cubicBezTo>
                  <a:cubicBezTo>
                    <a:pt x="1819275" y="646031"/>
                    <a:pt x="1807633" y="704240"/>
                    <a:pt x="1822450" y="733873"/>
                  </a:cubicBezTo>
                  <a:cubicBezTo>
                    <a:pt x="1837267" y="763506"/>
                    <a:pt x="1854200" y="800548"/>
                    <a:pt x="1885950" y="810073"/>
                  </a:cubicBezTo>
                  <a:cubicBezTo>
                    <a:pt x="1917700" y="819598"/>
                    <a:pt x="1984375" y="777265"/>
                    <a:pt x="2012950" y="791023"/>
                  </a:cubicBezTo>
                  <a:cubicBezTo>
                    <a:pt x="2041525" y="804781"/>
                    <a:pt x="2037292" y="860873"/>
                    <a:pt x="2057400" y="892623"/>
                  </a:cubicBezTo>
                  <a:cubicBezTo>
                    <a:pt x="2077508" y="924373"/>
                    <a:pt x="2096558" y="961415"/>
                    <a:pt x="2133600" y="981523"/>
                  </a:cubicBezTo>
                  <a:cubicBezTo>
                    <a:pt x="2170642" y="1001631"/>
                    <a:pt x="2247900" y="1006923"/>
                    <a:pt x="2279650" y="1013273"/>
                  </a:cubicBezTo>
                  <a:cubicBezTo>
                    <a:pt x="2311400" y="1019623"/>
                    <a:pt x="2314575" y="1004806"/>
                    <a:pt x="2324100" y="1019623"/>
                  </a:cubicBezTo>
                  <a:cubicBezTo>
                    <a:pt x="2333625" y="1034440"/>
                    <a:pt x="2336800" y="1022798"/>
                    <a:pt x="2336800" y="1102173"/>
                  </a:cubicBezTo>
                  <a:cubicBezTo>
                    <a:pt x="2336800" y="1181548"/>
                    <a:pt x="2337858" y="1416498"/>
                    <a:pt x="2324100" y="1495873"/>
                  </a:cubicBezTo>
                  <a:cubicBezTo>
                    <a:pt x="2310342" y="1575248"/>
                    <a:pt x="2297642" y="1557256"/>
                    <a:pt x="2254250" y="1578423"/>
                  </a:cubicBezTo>
                  <a:cubicBezTo>
                    <a:pt x="2210858" y="1599590"/>
                    <a:pt x="2127250" y="1599590"/>
                    <a:pt x="2063750" y="1622873"/>
                  </a:cubicBezTo>
                  <a:cubicBezTo>
                    <a:pt x="2000250" y="1646156"/>
                    <a:pt x="1945217" y="1702248"/>
                    <a:pt x="1873250" y="1718123"/>
                  </a:cubicBezTo>
                  <a:cubicBezTo>
                    <a:pt x="1801283" y="1733998"/>
                    <a:pt x="1704975" y="1700131"/>
                    <a:pt x="1631950" y="1718123"/>
                  </a:cubicBezTo>
                  <a:cubicBezTo>
                    <a:pt x="1558925" y="1736115"/>
                    <a:pt x="1524000" y="1807023"/>
                    <a:pt x="1435100" y="1826073"/>
                  </a:cubicBezTo>
                  <a:cubicBezTo>
                    <a:pt x="1346200" y="1845123"/>
                    <a:pt x="1184275" y="1814431"/>
                    <a:pt x="1098550" y="1832423"/>
                  </a:cubicBezTo>
                  <a:cubicBezTo>
                    <a:pt x="1012825" y="1850415"/>
                    <a:pt x="996950" y="1917090"/>
                    <a:pt x="920750" y="1934023"/>
                  </a:cubicBezTo>
                  <a:cubicBezTo>
                    <a:pt x="844550" y="1950956"/>
                    <a:pt x="727075" y="1913915"/>
                    <a:pt x="641350" y="1934023"/>
                  </a:cubicBezTo>
                  <a:cubicBezTo>
                    <a:pt x="555625" y="1954131"/>
                    <a:pt x="490008" y="2039856"/>
                    <a:pt x="406400" y="2054673"/>
                  </a:cubicBezTo>
                  <a:cubicBezTo>
                    <a:pt x="322792" y="2069490"/>
                    <a:pt x="207433" y="2027156"/>
                    <a:pt x="139700" y="2022923"/>
                  </a:cubicBezTo>
                  <a:cubicBezTo>
                    <a:pt x="71967" y="2018690"/>
                    <a:pt x="35983" y="2023981"/>
                    <a:pt x="0" y="2029273"/>
                  </a:cubicBezTo>
                </a:path>
              </a:pathLst>
            </a:custGeom>
            <a:noFill/>
            <a:ln w="19050" cap="rnd" cmpd="sng" algn="ctr">
              <a:solidFill>
                <a:srgbClr val="7171D1"/>
              </a:solidFill>
              <a:prstDash val="solid"/>
              <a:round/>
            </a:ln>
            <a:effectLst/>
          </p:spPr>
          <p:txBody>
            <a:bodyPr rtlCol="0" anchor="ctr"/>
            <a:lstStyle/>
            <a:p>
              <a:pPr algn="ctr" defTabSz="685783">
                <a:defRPr/>
              </a:pPr>
              <a:endParaRPr lang="en-GB" sz="375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43DA8D6D-FD36-459F-A6D5-813A5EDCE894}"/>
                </a:ext>
              </a:extLst>
            </p:cNvPr>
            <p:cNvSpPr txBox="1"/>
            <p:nvPr/>
          </p:nvSpPr>
          <p:spPr>
            <a:xfrm>
              <a:off x="3700023" y="1802432"/>
              <a:ext cx="317324" cy="1660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783">
                <a:defRPr/>
              </a:pPr>
              <a:r>
                <a:rPr lang="en-GB" sz="600" b="1" kern="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/>
                </a:rPr>
                <a:t>DSHx</a:t>
              </a:r>
              <a:endParaRPr lang="en-GB" sz="600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4FCF81B6-489A-4BBE-9303-50A808362309}"/>
                </a:ext>
              </a:extLst>
            </p:cNvPr>
            <p:cNvSpPr txBox="1"/>
            <p:nvPr/>
          </p:nvSpPr>
          <p:spPr>
            <a:xfrm>
              <a:off x="3336483" y="2004698"/>
              <a:ext cx="341821" cy="1660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783">
                <a:defRPr/>
              </a:pPr>
              <a:r>
                <a:rPr lang="en-GB" sz="600" b="1" kern="0" dirty="0" err="1">
                  <a:solidFill>
                    <a:srgbClr val="7171D1"/>
                  </a:solidFill>
                  <a:latin typeface="Calibri" panose="020F0502020204030204"/>
                </a:rPr>
                <a:t>DSHm</a:t>
              </a:r>
              <a:endParaRPr lang="en-GB" sz="600" b="1" kern="0" dirty="0">
                <a:solidFill>
                  <a:srgbClr val="7171D1"/>
                </a:solidFill>
                <a:latin typeface="Calibri" panose="020F0502020204030204"/>
              </a:endParaRPr>
            </a:p>
          </p:txBody>
        </p: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1248A89B-A2E4-420A-8067-E13614262415}"/>
                </a:ext>
              </a:extLst>
            </p:cNvPr>
            <p:cNvCxnSpPr/>
            <p:nvPr/>
          </p:nvCxnSpPr>
          <p:spPr>
            <a:xfrm flipV="1">
              <a:off x="4123967" y="2221864"/>
              <a:ext cx="0" cy="195154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dashDot"/>
              <a:miter lim="800000"/>
            </a:ln>
            <a:effectLst/>
          </p:spPr>
        </p:cxn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A829842B-4A3E-4B91-9283-DE9385584598}"/>
                </a:ext>
              </a:extLst>
            </p:cNvPr>
            <p:cNvSpPr txBox="1"/>
            <p:nvPr/>
          </p:nvSpPr>
          <p:spPr>
            <a:xfrm rot="20850915">
              <a:off x="2696020" y="2365163"/>
              <a:ext cx="395141" cy="1660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783">
                <a:defRPr/>
              </a:pPr>
              <a:r>
                <a:rPr lang="en-GB" sz="600" b="1" kern="0" dirty="0">
                  <a:solidFill>
                    <a:prstClr val="black"/>
                  </a:solidFill>
                  <a:latin typeface="Calibri" panose="020F0502020204030204"/>
                </a:rPr>
                <a:t>140.0 m</a:t>
              </a:r>
            </a:p>
          </p:txBody>
        </p: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DFD36E87-8DD7-4D0C-9269-E219F82FB787}"/>
                </a:ext>
              </a:extLst>
            </p:cNvPr>
            <p:cNvCxnSpPr/>
            <p:nvPr/>
          </p:nvCxnSpPr>
          <p:spPr>
            <a:xfrm flipH="1">
              <a:off x="4120504" y="2225555"/>
              <a:ext cx="211111" cy="42872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5A745233-352B-4DB2-B211-B7E6FFE2571D}"/>
                </a:ext>
              </a:extLst>
            </p:cNvPr>
            <p:cNvSpPr txBox="1"/>
            <p:nvPr/>
          </p:nvSpPr>
          <p:spPr>
            <a:xfrm rot="20850915">
              <a:off x="4076340" y="2069241"/>
              <a:ext cx="360556" cy="1660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783">
                <a:defRPr/>
              </a:pPr>
              <a:r>
                <a:rPr lang="en-GB" sz="600" b="1" kern="0" dirty="0">
                  <a:solidFill>
                    <a:prstClr val="black"/>
                  </a:solidFill>
                  <a:latin typeface="Calibri" panose="020F0502020204030204"/>
                </a:rPr>
                <a:t>89.5 m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DE2D6B2B-78D1-40FE-B5A3-B054E515D20A}"/>
                </a:ext>
              </a:extLst>
            </p:cNvPr>
            <p:cNvSpPr txBox="1"/>
            <p:nvPr/>
          </p:nvSpPr>
          <p:spPr>
            <a:xfrm rot="20841331">
              <a:off x="2575608" y="1543442"/>
              <a:ext cx="344703" cy="1660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783">
                <a:defRPr/>
              </a:pPr>
              <a:r>
                <a:rPr lang="en-GB" sz="600" b="1" kern="0" dirty="0">
                  <a:solidFill>
                    <a:srgbClr val="0070C0"/>
                  </a:solidFill>
                  <a:latin typeface="Calibri" panose="020F0502020204030204"/>
                </a:rPr>
                <a:t>DFHM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9490ADE9-B62F-412C-A375-25F8DCCDE277}"/>
                </a:ext>
              </a:extLst>
            </p:cNvPr>
            <p:cNvSpPr txBox="1"/>
            <p:nvPr/>
          </p:nvSpPr>
          <p:spPr>
            <a:xfrm rot="20825920">
              <a:off x="3340147" y="1361941"/>
              <a:ext cx="321646" cy="1660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783">
                <a:defRPr/>
              </a:pPr>
              <a:r>
                <a:rPr lang="en-GB" sz="600" b="1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/>
                </a:rPr>
                <a:t>DFHX</a:t>
              </a:r>
            </a:p>
          </p:txBody>
        </p:sp>
        <p:sp>
          <p:nvSpPr>
            <p:cNvPr id="31" name="Rounded Rectangle 142">
              <a:extLst>
                <a:ext uri="{FF2B5EF4-FFF2-40B4-BE49-F238E27FC236}">
                  <a16:creationId xmlns:a16="http://schemas.microsoft.com/office/drawing/2014/main" id="{A54B2329-CCFA-454A-8FEE-D6EC0DD409EB}"/>
                </a:ext>
              </a:extLst>
            </p:cNvPr>
            <p:cNvSpPr/>
            <p:nvPr/>
          </p:nvSpPr>
          <p:spPr>
            <a:xfrm rot="20880900">
              <a:off x="2619106" y="2735103"/>
              <a:ext cx="298085" cy="75828"/>
            </a:xfrm>
            <a:prstGeom prst="roundRect">
              <a:avLst/>
            </a:prstGeom>
            <a:solidFill>
              <a:srgbClr val="FF97FF"/>
            </a:solidFill>
            <a:ln w="635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</a:ln>
            <a:effectLst/>
          </p:spPr>
          <p:txBody>
            <a:bodyPr wrap="none" rtlCol="0" anchor="ctr"/>
            <a:lstStyle/>
            <a:p>
              <a:pPr algn="ctr" defTabSz="457178">
                <a:defRPr/>
              </a:pPr>
              <a:r>
                <a:rPr lang="en-GB" sz="375" kern="0" dirty="0">
                  <a:solidFill>
                    <a:prstClr val="white"/>
                  </a:solidFill>
                </a:rPr>
                <a:t>D2</a:t>
              </a:r>
            </a:p>
          </p:txBody>
        </p:sp>
        <p:sp>
          <p:nvSpPr>
            <p:cNvPr id="32" name="Rounded Rectangle 143">
              <a:extLst>
                <a:ext uri="{FF2B5EF4-FFF2-40B4-BE49-F238E27FC236}">
                  <a16:creationId xmlns:a16="http://schemas.microsoft.com/office/drawing/2014/main" id="{F596DDC8-F753-4AAB-B793-4288454B6DFF}"/>
                </a:ext>
              </a:extLst>
            </p:cNvPr>
            <p:cNvSpPr/>
            <p:nvPr/>
          </p:nvSpPr>
          <p:spPr>
            <a:xfrm rot="20880900">
              <a:off x="2736681" y="2662743"/>
              <a:ext cx="131427" cy="57188"/>
            </a:xfrm>
            <a:prstGeom prst="roundRect">
              <a:avLst/>
            </a:prstGeom>
            <a:solidFill>
              <a:srgbClr val="9F5FCF"/>
            </a:solidFill>
            <a:ln w="6350" cap="flat" cmpd="sng" algn="ctr">
              <a:solidFill>
                <a:srgbClr val="7030A0"/>
              </a:solidFill>
              <a:prstDash val="solid"/>
            </a:ln>
            <a:effectLst/>
          </p:spPr>
          <p:txBody>
            <a:bodyPr wrap="none" rtlCol="0" anchor="ctr"/>
            <a:lstStyle/>
            <a:p>
              <a:pPr algn="ctr" defTabSz="457178">
                <a:defRPr/>
              </a:pPr>
              <a:r>
                <a:rPr lang="en-GB" sz="375" b="1" kern="0" dirty="0" err="1">
                  <a:solidFill>
                    <a:prstClr val="white"/>
                  </a:solidFill>
                </a:rPr>
                <a:t>DFM</a:t>
              </a:r>
              <a:endParaRPr lang="en-GB" sz="375" b="1" kern="0" dirty="0">
                <a:solidFill>
                  <a:prstClr val="white"/>
                </a:solidFill>
              </a:endParaRPr>
            </a:p>
          </p:txBody>
        </p:sp>
        <p:sp>
          <p:nvSpPr>
            <p:cNvPr id="33" name="Freeform 146">
              <a:extLst>
                <a:ext uri="{FF2B5EF4-FFF2-40B4-BE49-F238E27FC236}">
                  <a16:creationId xmlns:a16="http://schemas.microsoft.com/office/drawing/2014/main" id="{E1332AF0-C068-4314-9A44-CF4270C77C31}"/>
                </a:ext>
              </a:extLst>
            </p:cNvPr>
            <p:cNvSpPr/>
            <p:nvPr/>
          </p:nvSpPr>
          <p:spPr>
            <a:xfrm>
              <a:off x="2557783" y="2703650"/>
              <a:ext cx="174391" cy="113534"/>
            </a:xfrm>
            <a:custGeom>
              <a:avLst/>
              <a:gdLst>
                <a:gd name="connsiteX0" fmla="*/ 391605 w 391605"/>
                <a:gd name="connsiteY0" fmla="*/ 0 h 238433"/>
                <a:gd name="connsiteX1" fmla="*/ 226505 w 391605"/>
                <a:gd name="connsiteY1" fmla="*/ 69850 h 238433"/>
                <a:gd name="connsiteX2" fmla="*/ 39180 w 391605"/>
                <a:gd name="connsiteY2" fmla="*/ 82550 h 238433"/>
                <a:gd name="connsiteX3" fmla="*/ 1080 w 391605"/>
                <a:gd name="connsiteY3" fmla="*/ 180975 h 238433"/>
                <a:gd name="connsiteX4" fmla="*/ 61405 w 391605"/>
                <a:gd name="connsiteY4" fmla="*/ 234950 h 238433"/>
                <a:gd name="connsiteX5" fmla="*/ 143955 w 391605"/>
                <a:gd name="connsiteY5" fmla="*/ 228600 h 2384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91605" h="238433">
                  <a:moveTo>
                    <a:pt x="391605" y="0"/>
                  </a:moveTo>
                  <a:cubicBezTo>
                    <a:pt x="338423" y="28046"/>
                    <a:pt x="285242" y="56092"/>
                    <a:pt x="226505" y="69850"/>
                  </a:cubicBezTo>
                  <a:cubicBezTo>
                    <a:pt x="167767" y="83608"/>
                    <a:pt x="76751" y="64029"/>
                    <a:pt x="39180" y="82550"/>
                  </a:cubicBezTo>
                  <a:cubicBezTo>
                    <a:pt x="1609" y="101071"/>
                    <a:pt x="-2624" y="155575"/>
                    <a:pt x="1080" y="180975"/>
                  </a:cubicBezTo>
                  <a:cubicBezTo>
                    <a:pt x="4784" y="206375"/>
                    <a:pt x="37592" y="227013"/>
                    <a:pt x="61405" y="234950"/>
                  </a:cubicBezTo>
                  <a:cubicBezTo>
                    <a:pt x="85217" y="242888"/>
                    <a:pt x="114586" y="235744"/>
                    <a:pt x="143955" y="228600"/>
                  </a:cubicBezTo>
                </a:path>
              </a:pathLst>
            </a:custGeom>
            <a:noFill/>
            <a:ln w="12700" cap="rnd" cmpd="sng" algn="ctr">
              <a:solidFill>
                <a:sysClr val="windowText" lastClr="000000"/>
              </a:solidFill>
              <a:prstDash val="solid"/>
              <a:round/>
            </a:ln>
            <a:effectLst/>
          </p:spPr>
          <p:txBody>
            <a:bodyPr rtlCol="0" anchor="ctr"/>
            <a:lstStyle/>
            <a:p>
              <a:pPr algn="ctr" defTabSz="685783">
                <a:defRPr/>
              </a:pPr>
              <a:endParaRPr lang="en-GB" sz="375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DA023A66-C1D9-44A7-8592-5FF36A6BB2BD}"/>
                </a:ext>
              </a:extLst>
            </p:cNvPr>
            <p:cNvCxnSpPr>
              <a:cxnSpLocks/>
              <a:stCxn id="32" idx="1"/>
            </p:cNvCxnSpPr>
            <p:nvPr/>
          </p:nvCxnSpPr>
          <p:spPr>
            <a:xfrm flipV="1">
              <a:off x="2738114" y="2509825"/>
              <a:ext cx="0" cy="195154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dashDot"/>
              <a:miter lim="800000"/>
            </a:ln>
            <a:effectLst/>
          </p:spPr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EAE50E5F-931D-4F8B-851A-EDF6543A0ACE}"/>
                </a:ext>
              </a:extLst>
            </p:cNvPr>
            <p:cNvCxnSpPr/>
            <p:nvPr/>
          </p:nvCxnSpPr>
          <p:spPr>
            <a:xfrm flipH="1">
              <a:off x="2748824" y="2532588"/>
              <a:ext cx="211111" cy="42872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B69EF275-E14E-4489-BCAD-DA8FC3874968}"/>
                </a:ext>
              </a:extLst>
            </p:cNvPr>
            <p:cNvSpPr txBox="1"/>
            <p:nvPr/>
          </p:nvSpPr>
          <p:spPr>
            <a:xfrm rot="20850915">
              <a:off x="4295909" y="1106699"/>
              <a:ext cx="594008" cy="1660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783">
                <a:defRPr/>
              </a:pPr>
              <a:r>
                <a:rPr lang="en-GB" sz="600" b="1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/>
                </a:rPr>
                <a:t>Service Gallery</a:t>
              </a:r>
            </a:p>
          </p:txBody>
        </p:sp>
      </p:grpSp>
      <p:grpSp>
        <p:nvGrpSpPr>
          <p:cNvPr id="207" name="Group 206">
            <a:extLst>
              <a:ext uri="{FF2B5EF4-FFF2-40B4-BE49-F238E27FC236}">
                <a16:creationId xmlns:a16="http://schemas.microsoft.com/office/drawing/2014/main" id="{1BAC2957-1576-4E60-9BFC-FEA03A8CDAA6}"/>
              </a:ext>
            </a:extLst>
          </p:cNvPr>
          <p:cNvGrpSpPr>
            <a:grpSpLocks noChangeAspect="1"/>
          </p:cNvGrpSpPr>
          <p:nvPr/>
        </p:nvGrpSpPr>
        <p:grpSpPr>
          <a:xfrm>
            <a:off x="3419872" y="2468706"/>
            <a:ext cx="5486400" cy="2640544"/>
            <a:chOff x="770779" y="928607"/>
            <a:chExt cx="7315200" cy="3520724"/>
          </a:xfrm>
        </p:grpSpPr>
        <p:pic>
          <p:nvPicPr>
            <p:cNvPr id="208" name="Picture 207">
              <a:extLst>
                <a:ext uri="{FF2B5EF4-FFF2-40B4-BE49-F238E27FC236}">
                  <a16:creationId xmlns:a16="http://schemas.microsoft.com/office/drawing/2014/main" id="{36744199-999F-4D74-9750-89607F58F48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9288" t="5686" r="33720" b="28729"/>
            <a:stretch/>
          </p:blipFill>
          <p:spPr>
            <a:xfrm>
              <a:off x="2245522" y="1245644"/>
              <a:ext cx="3592953" cy="2227804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</p:spPr>
        </p:pic>
        <p:pic>
          <p:nvPicPr>
            <p:cNvPr id="209" name="Picture 208">
              <a:extLst>
                <a:ext uri="{FF2B5EF4-FFF2-40B4-BE49-F238E27FC236}">
                  <a16:creationId xmlns:a16="http://schemas.microsoft.com/office/drawing/2014/main" id="{93605B65-3FA9-449F-A67C-1BDD869FEB9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25000"/>
                      </a14:imgEffect>
                    </a14:imgLayer>
                  </a14:imgProps>
                </a:ext>
              </a:extLst>
            </a:blip>
            <a:srcRect r="4326" b="-3"/>
            <a:stretch/>
          </p:blipFill>
          <p:spPr>
            <a:xfrm>
              <a:off x="770779" y="1052503"/>
              <a:ext cx="7315200" cy="3396828"/>
            </a:xfrm>
            <a:custGeom>
              <a:avLst/>
              <a:gdLst>
                <a:gd name="connsiteX0" fmla="*/ 4652968 w 7315200"/>
                <a:gd name="connsiteY0" fmla="*/ 0 h 3396828"/>
                <a:gd name="connsiteX1" fmla="*/ 5787677 w 7315200"/>
                <a:gd name="connsiteY1" fmla="*/ 0 h 3396828"/>
                <a:gd name="connsiteX2" fmla="*/ 5800142 w 7315200"/>
                <a:gd name="connsiteY2" fmla="*/ 24930 h 3396828"/>
                <a:gd name="connsiteX3" fmla="*/ 5800142 w 7315200"/>
                <a:gd name="connsiteY3" fmla="*/ 117078 h 3396828"/>
                <a:gd name="connsiteX4" fmla="*/ 5778877 w 7315200"/>
                <a:gd name="connsiteY4" fmla="*/ 138344 h 3396828"/>
                <a:gd name="connsiteX5" fmla="*/ 5729258 w 7315200"/>
                <a:gd name="connsiteY5" fmla="*/ 166697 h 3396828"/>
                <a:gd name="connsiteX6" fmla="*/ 5644198 w 7315200"/>
                <a:gd name="connsiteY6" fmla="*/ 216316 h 3396828"/>
                <a:gd name="connsiteX7" fmla="*/ 5601668 w 7315200"/>
                <a:gd name="connsiteY7" fmla="*/ 230492 h 3396828"/>
                <a:gd name="connsiteX8" fmla="*/ 5537872 w 7315200"/>
                <a:gd name="connsiteY8" fmla="*/ 265934 h 3396828"/>
                <a:gd name="connsiteX9" fmla="*/ 5466988 w 7315200"/>
                <a:gd name="connsiteY9" fmla="*/ 294288 h 3396828"/>
                <a:gd name="connsiteX10" fmla="*/ 5417370 w 7315200"/>
                <a:gd name="connsiteY10" fmla="*/ 308464 h 3396828"/>
                <a:gd name="connsiteX11" fmla="*/ 5367751 w 7315200"/>
                <a:gd name="connsiteY11" fmla="*/ 315553 h 3396828"/>
                <a:gd name="connsiteX12" fmla="*/ 5332309 w 7315200"/>
                <a:gd name="connsiteY12" fmla="*/ 336818 h 3396828"/>
                <a:gd name="connsiteX13" fmla="*/ 5282691 w 7315200"/>
                <a:gd name="connsiteY13" fmla="*/ 358083 h 3396828"/>
                <a:gd name="connsiteX14" fmla="*/ 5254337 w 7315200"/>
                <a:gd name="connsiteY14" fmla="*/ 365171 h 3396828"/>
                <a:gd name="connsiteX15" fmla="*/ 5176365 w 7315200"/>
                <a:gd name="connsiteY15" fmla="*/ 407702 h 3396828"/>
                <a:gd name="connsiteX16" fmla="*/ 5126747 w 7315200"/>
                <a:gd name="connsiteY16" fmla="*/ 464409 h 3396828"/>
                <a:gd name="connsiteX17" fmla="*/ 5133835 w 7315200"/>
                <a:gd name="connsiteY17" fmla="*/ 570734 h 3396828"/>
                <a:gd name="connsiteX18" fmla="*/ 5211807 w 7315200"/>
                <a:gd name="connsiteY18" fmla="*/ 577823 h 3396828"/>
                <a:gd name="connsiteX19" fmla="*/ 5240161 w 7315200"/>
                <a:gd name="connsiteY19" fmla="*/ 570734 h 3396828"/>
                <a:gd name="connsiteX20" fmla="*/ 5261426 w 7315200"/>
                <a:gd name="connsiteY20" fmla="*/ 563646 h 3396828"/>
                <a:gd name="connsiteX21" fmla="*/ 5332309 w 7315200"/>
                <a:gd name="connsiteY21" fmla="*/ 542381 h 3396828"/>
                <a:gd name="connsiteX22" fmla="*/ 5417370 w 7315200"/>
                <a:gd name="connsiteY22" fmla="*/ 528204 h 3396828"/>
                <a:gd name="connsiteX23" fmla="*/ 5445723 w 7315200"/>
                <a:gd name="connsiteY23" fmla="*/ 514027 h 3396828"/>
                <a:gd name="connsiteX24" fmla="*/ 5544961 w 7315200"/>
                <a:gd name="connsiteY24" fmla="*/ 492762 h 3396828"/>
                <a:gd name="connsiteX25" fmla="*/ 5580402 w 7315200"/>
                <a:gd name="connsiteY25" fmla="*/ 478585 h 3396828"/>
                <a:gd name="connsiteX26" fmla="*/ 5644198 w 7315200"/>
                <a:gd name="connsiteY26" fmla="*/ 457320 h 3396828"/>
                <a:gd name="connsiteX27" fmla="*/ 5686728 w 7315200"/>
                <a:gd name="connsiteY27" fmla="*/ 436055 h 3396828"/>
                <a:gd name="connsiteX28" fmla="*/ 5793054 w 7315200"/>
                <a:gd name="connsiteY28" fmla="*/ 407702 h 3396828"/>
                <a:gd name="connsiteX29" fmla="*/ 5835584 w 7315200"/>
                <a:gd name="connsiteY29" fmla="*/ 393525 h 3396828"/>
                <a:gd name="connsiteX30" fmla="*/ 6296328 w 7315200"/>
                <a:gd name="connsiteY30" fmla="*/ 379348 h 3396828"/>
                <a:gd name="connsiteX31" fmla="*/ 6324681 w 7315200"/>
                <a:gd name="connsiteY31" fmla="*/ 386437 h 3396828"/>
                <a:gd name="connsiteX32" fmla="*/ 6360123 w 7315200"/>
                <a:gd name="connsiteY32" fmla="*/ 393525 h 3396828"/>
                <a:gd name="connsiteX33" fmla="*/ 6416830 w 7315200"/>
                <a:gd name="connsiteY33" fmla="*/ 428967 h 3396828"/>
                <a:gd name="connsiteX34" fmla="*/ 6445184 w 7315200"/>
                <a:gd name="connsiteY34" fmla="*/ 457320 h 3396828"/>
                <a:gd name="connsiteX35" fmla="*/ 6452272 w 7315200"/>
                <a:gd name="connsiteY35" fmla="*/ 478585 h 3396828"/>
                <a:gd name="connsiteX36" fmla="*/ 6501891 w 7315200"/>
                <a:gd name="connsiteY36" fmla="*/ 535292 h 3396828"/>
                <a:gd name="connsiteX37" fmla="*/ 6516068 w 7315200"/>
                <a:gd name="connsiteY37" fmla="*/ 570734 h 3396828"/>
                <a:gd name="connsiteX38" fmla="*/ 6523156 w 7315200"/>
                <a:gd name="connsiteY38" fmla="*/ 599088 h 3396828"/>
                <a:gd name="connsiteX39" fmla="*/ 6551509 w 7315200"/>
                <a:gd name="connsiteY39" fmla="*/ 655795 h 3396828"/>
                <a:gd name="connsiteX40" fmla="*/ 6579863 w 7315200"/>
                <a:gd name="connsiteY40" fmla="*/ 684148 h 3396828"/>
                <a:gd name="connsiteX41" fmla="*/ 6622393 w 7315200"/>
                <a:gd name="connsiteY41" fmla="*/ 726678 h 3396828"/>
                <a:gd name="connsiteX42" fmla="*/ 6636570 w 7315200"/>
                <a:gd name="connsiteY42" fmla="*/ 747944 h 3396828"/>
                <a:gd name="connsiteX43" fmla="*/ 6735807 w 7315200"/>
                <a:gd name="connsiteY43" fmla="*/ 783385 h 3396828"/>
                <a:gd name="connsiteX44" fmla="*/ 6799602 w 7315200"/>
                <a:gd name="connsiteY44" fmla="*/ 769209 h 3396828"/>
                <a:gd name="connsiteX45" fmla="*/ 6827956 w 7315200"/>
                <a:gd name="connsiteY45" fmla="*/ 755032 h 3396828"/>
                <a:gd name="connsiteX46" fmla="*/ 6870486 w 7315200"/>
                <a:gd name="connsiteY46" fmla="*/ 740855 h 3396828"/>
                <a:gd name="connsiteX47" fmla="*/ 6927193 w 7315200"/>
                <a:gd name="connsiteY47" fmla="*/ 726678 h 3396828"/>
                <a:gd name="connsiteX48" fmla="*/ 6983900 w 7315200"/>
                <a:gd name="connsiteY48" fmla="*/ 705413 h 3396828"/>
                <a:gd name="connsiteX49" fmla="*/ 7090226 w 7315200"/>
                <a:gd name="connsiteY49" fmla="*/ 698325 h 3396828"/>
                <a:gd name="connsiteX50" fmla="*/ 7125668 w 7315200"/>
                <a:gd name="connsiteY50" fmla="*/ 705413 h 3396828"/>
                <a:gd name="connsiteX51" fmla="*/ 7175286 w 7315200"/>
                <a:gd name="connsiteY51" fmla="*/ 712502 h 3396828"/>
                <a:gd name="connsiteX52" fmla="*/ 7203640 w 7315200"/>
                <a:gd name="connsiteY52" fmla="*/ 762120 h 3396828"/>
                <a:gd name="connsiteX53" fmla="*/ 7210728 w 7315200"/>
                <a:gd name="connsiteY53" fmla="*/ 804650 h 3396828"/>
                <a:gd name="connsiteX54" fmla="*/ 7246170 w 7315200"/>
                <a:gd name="connsiteY54" fmla="*/ 896799 h 3396828"/>
                <a:gd name="connsiteX55" fmla="*/ 7253258 w 7315200"/>
                <a:gd name="connsiteY55" fmla="*/ 939330 h 3396828"/>
                <a:gd name="connsiteX56" fmla="*/ 7260347 w 7315200"/>
                <a:gd name="connsiteY56" fmla="*/ 960595 h 3396828"/>
                <a:gd name="connsiteX57" fmla="*/ 7295788 w 7315200"/>
                <a:gd name="connsiteY57" fmla="*/ 1024390 h 3396828"/>
                <a:gd name="connsiteX58" fmla="*/ 7302877 w 7315200"/>
                <a:gd name="connsiteY58" fmla="*/ 1052744 h 3396828"/>
                <a:gd name="connsiteX59" fmla="*/ 7309965 w 7315200"/>
                <a:gd name="connsiteY59" fmla="*/ 1074009 h 3396828"/>
                <a:gd name="connsiteX60" fmla="*/ 7313993 w 7315200"/>
                <a:gd name="connsiteY60" fmla="*/ 1093017 h 3396828"/>
                <a:gd name="connsiteX61" fmla="*/ 7315200 w 7315200"/>
                <a:gd name="connsiteY61" fmla="*/ 1099735 h 3396828"/>
                <a:gd name="connsiteX62" fmla="*/ 7315200 w 7315200"/>
                <a:gd name="connsiteY62" fmla="*/ 1448166 h 3396828"/>
                <a:gd name="connsiteX63" fmla="*/ 7309965 w 7315200"/>
                <a:gd name="connsiteY63" fmla="*/ 1463869 h 3396828"/>
                <a:gd name="connsiteX64" fmla="*/ 7295788 w 7315200"/>
                <a:gd name="connsiteY64" fmla="*/ 1492223 h 3396828"/>
                <a:gd name="connsiteX65" fmla="*/ 7246170 w 7315200"/>
                <a:gd name="connsiteY65" fmla="*/ 1527664 h 3396828"/>
                <a:gd name="connsiteX66" fmla="*/ 7182374 w 7315200"/>
                <a:gd name="connsiteY66" fmla="*/ 1556018 h 3396828"/>
                <a:gd name="connsiteX67" fmla="*/ 7146933 w 7315200"/>
                <a:gd name="connsiteY67" fmla="*/ 1563106 h 3396828"/>
                <a:gd name="connsiteX68" fmla="*/ 7097314 w 7315200"/>
                <a:gd name="connsiteY68" fmla="*/ 1584371 h 3396828"/>
                <a:gd name="connsiteX69" fmla="*/ 7068961 w 7315200"/>
                <a:gd name="connsiteY69" fmla="*/ 1591460 h 3396828"/>
                <a:gd name="connsiteX70" fmla="*/ 6990988 w 7315200"/>
                <a:gd name="connsiteY70" fmla="*/ 1619813 h 3396828"/>
                <a:gd name="connsiteX71" fmla="*/ 6849221 w 7315200"/>
                <a:gd name="connsiteY71" fmla="*/ 1669432 h 3396828"/>
                <a:gd name="connsiteX72" fmla="*/ 6820868 w 7315200"/>
                <a:gd name="connsiteY72" fmla="*/ 1676520 h 3396828"/>
                <a:gd name="connsiteX73" fmla="*/ 6742895 w 7315200"/>
                <a:gd name="connsiteY73" fmla="*/ 1697785 h 3396828"/>
                <a:gd name="connsiteX74" fmla="*/ 6707454 w 7315200"/>
                <a:gd name="connsiteY74" fmla="*/ 1704874 h 3396828"/>
                <a:gd name="connsiteX75" fmla="*/ 6664923 w 7315200"/>
                <a:gd name="connsiteY75" fmla="*/ 1726139 h 3396828"/>
                <a:gd name="connsiteX76" fmla="*/ 6622393 w 7315200"/>
                <a:gd name="connsiteY76" fmla="*/ 1740316 h 3396828"/>
                <a:gd name="connsiteX77" fmla="*/ 6586951 w 7315200"/>
                <a:gd name="connsiteY77" fmla="*/ 1761581 h 3396828"/>
                <a:gd name="connsiteX78" fmla="*/ 6530244 w 7315200"/>
                <a:gd name="connsiteY78" fmla="*/ 1782846 h 3396828"/>
                <a:gd name="connsiteX79" fmla="*/ 6416830 w 7315200"/>
                <a:gd name="connsiteY79" fmla="*/ 1818288 h 3396828"/>
                <a:gd name="connsiteX80" fmla="*/ 6317593 w 7315200"/>
                <a:gd name="connsiteY80" fmla="*/ 1839553 h 3396828"/>
                <a:gd name="connsiteX81" fmla="*/ 6260886 w 7315200"/>
                <a:gd name="connsiteY81" fmla="*/ 1853730 h 3396828"/>
                <a:gd name="connsiteX82" fmla="*/ 6175826 w 7315200"/>
                <a:gd name="connsiteY82" fmla="*/ 1867906 h 3396828"/>
                <a:gd name="connsiteX83" fmla="*/ 6104942 w 7315200"/>
                <a:gd name="connsiteY83" fmla="*/ 1882083 h 3396828"/>
                <a:gd name="connsiteX84" fmla="*/ 6055323 w 7315200"/>
                <a:gd name="connsiteY84" fmla="*/ 1896260 h 3396828"/>
                <a:gd name="connsiteX85" fmla="*/ 5998616 w 7315200"/>
                <a:gd name="connsiteY85" fmla="*/ 1910437 h 3396828"/>
                <a:gd name="connsiteX86" fmla="*/ 5956086 w 7315200"/>
                <a:gd name="connsiteY86" fmla="*/ 1924613 h 3396828"/>
                <a:gd name="connsiteX87" fmla="*/ 5906468 w 7315200"/>
                <a:gd name="connsiteY87" fmla="*/ 1938790 h 3396828"/>
                <a:gd name="connsiteX88" fmla="*/ 5807230 w 7315200"/>
                <a:gd name="connsiteY88" fmla="*/ 1952967 h 3396828"/>
                <a:gd name="connsiteX89" fmla="*/ 5707993 w 7315200"/>
                <a:gd name="connsiteY89" fmla="*/ 1981320 h 3396828"/>
                <a:gd name="connsiteX90" fmla="*/ 5580402 w 7315200"/>
                <a:gd name="connsiteY90" fmla="*/ 2002585 h 3396828"/>
                <a:gd name="connsiteX91" fmla="*/ 5523695 w 7315200"/>
                <a:gd name="connsiteY91" fmla="*/ 2023850 h 3396828"/>
                <a:gd name="connsiteX92" fmla="*/ 5424458 w 7315200"/>
                <a:gd name="connsiteY92" fmla="*/ 2052204 h 3396828"/>
                <a:gd name="connsiteX93" fmla="*/ 5374840 w 7315200"/>
                <a:gd name="connsiteY93" fmla="*/ 2066381 h 3396828"/>
                <a:gd name="connsiteX94" fmla="*/ 5289779 w 7315200"/>
                <a:gd name="connsiteY94" fmla="*/ 2094734 h 3396828"/>
                <a:gd name="connsiteX95" fmla="*/ 5240161 w 7315200"/>
                <a:gd name="connsiteY95" fmla="*/ 2108911 h 3396828"/>
                <a:gd name="connsiteX96" fmla="*/ 5098393 w 7315200"/>
                <a:gd name="connsiteY96" fmla="*/ 2144353 h 3396828"/>
                <a:gd name="connsiteX97" fmla="*/ 4956626 w 7315200"/>
                <a:gd name="connsiteY97" fmla="*/ 2193971 h 3396828"/>
                <a:gd name="connsiteX98" fmla="*/ 4908346 w 7315200"/>
                <a:gd name="connsiteY98" fmla="*/ 2200350 h 3396828"/>
                <a:gd name="connsiteX99" fmla="*/ 4913814 w 7315200"/>
                <a:gd name="connsiteY99" fmla="*/ 2197678 h 3396828"/>
                <a:gd name="connsiteX100" fmla="*/ 4915365 w 7315200"/>
                <a:gd name="connsiteY100" fmla="*/ 2196984 h 3396828"/>
                <a:gd name="connsiteX101" fmla="*/ 4915959 w 7315200"/>
                <a:gd name="connsiteY101" fmla="*/ 2196629 h 3396828"/>
                <a:gd name="connsiteX102" fmla="*/ 4913814 w 7315200"/>
                <a:gd name="connsiteY102" fmla="*/ 2197678 h 3396828"/>
                <a:gd name="connsiteX103" fmla="*/ 4898521 w 7315200"/>
                <a:gd name="connsiteY103" fmla="*/ 2204516 h 3396828"/>
                <a:gd name="connsiteX104" fmla="*/ 4857388 w 7315200"/>
                <a:gd name="connsiteY104" fmla="*/ 2222325 h 3396828"/>
                <a:gd name="connsiteX105" fmla="*/ 4812178 w 7315200"/>
                <a:gd name="connsiteY105" fmla="*/ 2227964 h 3396828"/>
                <a:gd name="connsiteX106" fmla="*/ 4793571 w 7315200"/>
                <a:gd name="connsiteY106" fmla="*/ 2230269 h 3396828"/>
                <a:gd name="connsiteX107" fmla="*/ 4791019 w 7315200"/>
                <a:gd name="connsiteY107" fmla="*/ 2230579 h 3396828"/>
                <a:gd name="connsiteX108" fmla="*/ 4792849 w 7315200"/>
                <a:gd name="connsiteY108" fmla="*/ 2230358 h 3396828"/>
                <a:gd name="connsiteX109" fmla="*/ 4793571 w 7315200"/>
                <a:gd name="connsiteY109" fmla="*/ 2230269 h 3396828"/>
                <a:gd name="connsiteX110" fmla="*/ 4798308 w 7315200"/>
                <a:gd name="connsiteY110" fmla="*/ 2229694 h 3396828"/>
                <a:gd name="connsiteX111" fmla="*/ 4751063 w 7315200"/>
                <a:gd name="connsiteY111" fmla="*/ 2236502 h 3396828"/>
                <a:gd name="connsiteX112" fmla="*/ 4694356 w 7315200"/>
                <a:gd name="connsiteY112" fmla="*/ 2243590 h 3396828"/>
                <a:gd name="connsiteX113" fmla="*/ 4637649 w 7315200"/>
                <a:gd name="connsiteY113" fmla="*/ 2257767 h 3396828"/>
                <a:gd name="connsiteX114" fmla="*/ 4524235 w 7315200"/>
                <a:gd name="connsiteY114" fmla="*/ 2271944 h 3396828"/>
                <a:gd name="connsiteX115" fmla="*/ 4495881 w 7315200"/>
                <a:gd name="connsiteY115" fmla="*/ 2286120 h 3396828"/>
                <a:gd name="connsiteX116" fmla="*/ 4460440 w 7315200"/>
                <a:gd name="connsiteY116" fmla="*/ 2293209 h 3396828"/>
                <a:gd name="connsiteX117" fmla="*/ 4417909 w 7315200"/>
                <a:gd name="connsiteY117" fmla="*/ 2307385 h 3396828"/>
                <a:gd name="connsiteX118" fmla="*/ 4375379 w 7315200"/>
                <a:gd name="connsiteY118" fmla="*/ 2314474 h 3396828"/>
                <a:gd name="connsiteX119" fmla="*/ 4339937 w 7315200"/>
                <a:gd name="connsiteY119" fmla="*/ 2328650 h 3396828"/>
                <a:gd name="connsiteX120" fmla="*/ 4318672 w 7315200"/>
                <a:gd name="connsiteY120" fmla="*/ 2335739 h 3396828"/>
                <a:gd name="connsiteX121" fmla="*/ 4205258 w 7315200"/>
                <a:gd name="connsiteY121" fmla="*/ 2349916 h 3396828"/>
                <a:gd name="connsiteX122" fmla="*/ 4162728 w 7315200"/>
                <a:gd name="connsiteY122" fmla="*/ 2364092 h 3396828"/>
                <a:gd name="connsiteX123" fmla="*/ 4113109 w 7315200"/>
                <a:gd name="connsiteY123" fmla="*/ 2378269 h 3396828"/>
                <a:gd name="connsiteX124" fmla="*/ 4077668 w 7315200"/>
                <a:gd name="connsiteY124" fmla="*/ 2385357 h 3396828"/>
                <a:gd name="connsiteX125" fmla="*/ 4020961 w 7315200"/>
                <a:gd name="connsiteY125" fmla="*/ 2406623 h 3396828"/>
                <a:gd name="connsiteX126" fmla="*/ 3886281 w 7315200"/>
                <a:gd name="connsiteY126" fmla="*/ 2427888 h 3396828"/>
                <a:gd name="connsiteX127" fmla="*/ 3779956 w 7315200"/>
                <a:gd name="connsiteY127" fmla="*/ 2442064 h 3396828"/>
                <a:gd name="connsiteX128" fmla="*/ 3709072 w 7315200"/>
                <a:gd name="connsiteY128" fmla="*/ 2449153 h 3396828"/>
                <a:gd name="connsiteX129" fmla="*/ 3588570 w 7315200"/>
                <a:gd name="connsiteY129" fmla="*/ 2470418 h 3396828"/>
                <a:gd name="connsiteX130" fmla="*/ 3404272 w 7315200"/>
                <a:gd name="connsiteY130" fmla="*/ 2498771 h 3396828"/>
                <a:gd name="connsiteX131" fmla="*/ 3340477 w 7315200"/>
                <a:gd name="connsiteY131" fmla="*/ 2512948 h 3396828"/>
                <a:gd name="connsiteX132" fmla="*/ 3255416 w 7315200"/>
                <a:gd name="connsiteY132" fmla="*/ 2527125 h 3396828"/>
                <a:gd name="connsiteX133" fmla="*/ 3184533 w 7315200"/>
                <a:gd name="connsiteY133" fmla="*/ 2541302 h 3396828"/>
                <a:gd name="connsiteX134" fmla="*/ 3163268 w 7315200"/>
                <a:gd name="connsiteY134" fmla="*/ 2548390 h 3396828"/>
                <a:gd name="connsiteX135" fmla="*/ 3120737 w 7315200"/>
                <a:gd name="connsiteY135" fmla="*/ 2562567 h 3396828"/>
                <a:gd name="connsiteX136" fmla="*/ 3035677 w 7315200"/>
                <a:gd name="connsiteY136" fmla="*/ 2583832 h 3396828"/>
                <a:gd name="connsiteX137" fmla="*/ 3014412 w 7315200"/>
                <a:gd name="connsiteY137" fmla="*/ 2598009 h 3396828"/>
                <a:gd name="connsiteX138" fmla="*/ 2986058 w 7315200"/>
                <a:gd name="connsiteY138" fmla="*/ 2612185 h 3396828"/>
                <a:gd name="connsiteX139" fmla="*/ 2957705 w 7315200"/>
                <a:gd name="connsiteY139" fmla="*/ 2619274 h 3396828"/>
                <a:gd name="connsiteX140" fmla="*/ 2929351 w 7315200"/>
                <a:gd name="connsiteY140" fmla="*/ 2640539 h 3396828"/>
                <a:gd name="connsiteX141" fmla="*/ 2893909 w 7315200"/>
                <a:gd name="connsiteY141" fmla="*/ 2690157 h 3396828"/>
                <a:gd name="connsiteX142" fmla="*/ 2886821 w 7315200"/>
                <a:gd name="connsiteY142" fmla="*/ 2761041 h 3396828"/>
                <a:gd name="connsiteX143" fmla="*/ 2893909 w 7315200"/>
                <a:gd name="connsiteY143" fmla="*/ 2782306 h 3396828"/>
                <a:gd name="connsiteX144" fmla="*/ 2908086 w 7315200"/>
                <a:gd name="connsiteY144" fmla="*/ 2846102 h 3396828"/>
                <a:gd name="connsiteX145" fmla="*/ 2915174 w 7315200"/>
                <a:gd name="connsiteY145" fmla="*/ 2888632 h 3396828"/>
                <a:gd name="connsiteX146" fmla="*/ 2929351 w 7315200"/>
                <a:gd name="connsiteY146" fmla="*/ 2916985 h 3396828"/>
                <a:gd name="connsiteX147" fmla="*/ 2943528 w 7315200"/>
                <a:gd name="connsiteY147" fmla="*/ 3030399 h 3396828"/>
                <a:gd name="connsiteX148" fmla="*/ 2929351 w 7315200"/>
                <a:gd name="connsiteY148" fmla="*/ 3051664 h 3396828"/>
                <a:gd name="connsiteX149" fmla="*/ 2886821 w 7315200"/>
                <a:gd name="connsiteY149" fmla="*/ 3087106 h 3396828"/>
                <a:gd name="connsiteX150" fmla="*/ 2830114 w 7315200"/>
                <a:gd name="connsiteY150" fmla="*/ 3115460 h 3396828"/>
                <a:gd name="connsiteX151" fmla="*/ 2752142 w 7315200"/>
                <a:gd name="connsiteY151" fmla="*/ 3150902 h 3396828"/>
                <a:gd name="connsiteX152" fmla="*/ 2730877 w 7315200"/>
                <a:gd name="connsiteY152" fmla="*/ 3157990 h 3396828"/>
                <a:gd name="connsiteX153" fmla="*/ 2702523 w 7315200"/>
                <a:gd name="connsiteY153" fmla="*/ 3172167 h 3396828"/>
                <a:gd name="connsiteX154" fmla="*/ 2659993 w 7315200"/>
                <a:gd name="connsiteY154" fmla="*/ 3193432 h 3396828"/>
                <a:gd name="connsiteX155" fmla="*/ 2574933 w 7315200"/>
                <a:gd name="connsiteY155" fmla="*/ 3221785 h 3396828"/>
                <a:gd name="connsiteX156" fmla="*/ 2539491 w 7315200"/>
                <a:gd name="connsiteY156" fmla="*/ 3228874 h 3396828"/>
                <a:gd name="connsiteX157" fmla="*/ 2518226 w 7315200"/>
                <a:gd name="connsiteY157" fmla="*/ 3235962 h 3396828"/>
                <a:gd name="connsiteX158" fmla="*/ 2468607 w 7315200"/>
                <a:gd name="connsiteY158" fmla="*/ 3243050 h 3396828"/>
                <a:gd name="connsiteX159" fmla="*/ 2447342 w 7315200"/>
                <a:gd name="connsiteY159" fmla="*/ 3250139 h 3396828"/>
                <a:gd name="connsiteX160" fmla="*/ 2383547 w 7315200"/>
                <a:gd name="connsiteY160" fmla="*/ 3278492 h 3396828"/>
                <a:gd name="connsiteX161" fmla="*/ 2362281 w 7315200"/>
                <a:gd name="connsiteY161" fmla="*/ 3292669 h 3396828"/>
                <a:gd name="connsiteX162" fmla="*/ 2291398 w 7315200"/>
                <a:gd name="connsiteY162" fmla="*/ 3342288 h 3396828"/>
                <a:gd name="connsiteX163" fmla="*/ 2270133 w 7315200"/>
                <a:gd name="connsiteY163" fmla="*/ 3363553 h 3396828"/>
                <a:gd name="connsiteX164" fmla="*/ 2206337 w 7315200"/>
                <a:gd name="connsiteY164" fmla="*/ 3391906 h 3396828"/>
                <a:gd name="connsiteX165" fmla="*/ 2240789 w 7315200"/>
                <a:gd name="connsiteY165" fmla="*/ 3396828 h 3396828"/>
                <a:gd name="connsiteX166" fmla="*/ 566149 w 7315200"/>
                <a:gd name="connsiteY166" fmla="*/ 3396828 h 3396828"/>
                <a:gd name="connsiteX167" fmla="*/ 0 w 7315200"/>
                <a:gd name="connsiteY167" fmla="*/ 2830679 h 3396828"/>
                <a:gd name="connsiteX168" fmla="*/ 0 w 7315200"/>
                <a:gd name="connsiteY168" fmla="*/ 2266091 h 3396828"/>
                <a:gd name="connsiteX169" fmla="*/ 1854 w 7315200"/>
                <a:gd name="connsiteY169" fmla="*/ 2264855 h 3396828"/>
                <a:gd name="connsiteX170" fmla="*/ 23119 w 7315200"/>
                <a:gd name="connsiteY170" fmla="*/ 2243590 h 3396828"/>
                <a:gd name="connsiteX171" fmla="*/ 72737 w 7315200"/>
                <a:gd name="connsiteY171" fmla="*/ 2222325 h 3396828"/>
                <a:gd name="connsiteX172" fmla="*/ 94002 w 7315200"/>
                <a:gd name="connsiteY172" fmla="*/ 2215237 h 3396828"/>
                <a:gd name="connsiteX173" fmla="*/ 157798 w 7315200"/>
                <a:gd name="connsiteY173" fmla="*/ 2186883 h 3396828"/>
                <a:gd name="connsiteX174" fmla="*/ 235770 w 7315200"/>
                <a:gd name="connsiteY174" fmla="*/ 2172706 h 3396828"/>
                <a:gd name="connsiteX175" fmla="*/ 278300 w 7315200"/>
                <a:gd name="connsiteY175" fmla="*/ 2158530 h 3396828"/>
                <a:gd name="connsiteX176" fmla="*/ 377537 w 7315200"/>
                <a:gd name="connsiteY176" fmla="*/ 2144353 h 3396828"/>
                <a:gd name="connsiteX177" fmla="*/ 434244 w 7315200"/>
                <a:gd name="connsiteY177" fmla="*/ 2123088 h 3396828"/>
                <a:gd name="connsiteX178" fmla="*/ 448421 w 7315200"/>
                <a:gd name="connsiteY178" fmla="*/ 2087646 h 3396828"/>
                <a:gd name="connsiteX179" fmla="*/ 434244 w 7315200"/>
                <a:gd name="connsiteY179" fmla="*/ 1988409 h 3396828"/>
                <a:gd name="connsiteX180" fmla="*/ 441333 w 7315200"/>
                <a:gd name="connsiteY180" fmla="*/ 1924613 h 3396828"/>
                <a:gd name="connsiteX181" fmla="*/ 455509 w 7315200"/>
                <a:gd name="connsiteY181" fmla="*/ 1882083 h 3396828"/>
                <a:gd name="connsiteX182" fmla="*/ 469686 w 7315200"/>
                <a:gd name="connsiteY182" fmla="*/ 1839553 h 3396828"/>
                <a:gd name="connsiteX183" fmla="*/ 611454 w 7315200"/>
                <a:gd name="connsiteY183" fmla="*/ 1818288 h 3396828"/>
                <a:gd name="connsiteX184" fmla="*/ 639807 w 7315200"/>
                <a:gd name="connsiteY184" fmla="*/ 1768669 h 3396828"/>
                <a:gd name="connsiteX185" fmla="*/ 646895 w 7315200"/>
                <a:gd name="connsiteY185" fmla="*/ 1747404 h 3396828"/>
                <a:gd name="connsiteX186" fmla="*/ 661072 w 7315200"/>
                <a:gd name="connsiteY186" fmla="*/ 1690697 h 3396828"/>
                <a:gd name="connsiteX187" fmla="*/ 675249 w 7315200"/>
                <a:gd name="connsiteY187" fmla="*/ 1662344 h 3396828"/>
                <a:gd name="connsiteX188" fmla="*/ 717779 w 7315200"/>
                <a:gd name="connsiteY188" fmla="*/ 1648167 h 3396828"/>
                <a:gd name="connsiteX189" fmla="*/ 781574 w 7315200"/>
                <a:gd name="connsiteY189" fmla="*/ 1669432 h 3396828"/>
                <a:gd name="connsiteX190" fmla="*/ 802840 w 7315200"/>
                <a:gd name="connsiteY190" fmla="*/ 1676520 h 3396828"/>
                <a:gd name="connsiteX191" fmla="*/ 831193 w 7315200"/>
                <a:gd name="connsiteY191" fmla="*/ 1697785 h 3396828"/>
                <a:gd name="connsiteX192" fmla="*/ 902077 w 7315200"/>
                <a:gd name="connsiteY192" fmla="*/ 1697785 h 3396828"/>
                <a:gd name="connsiteX193" fmla="*/ 909165 w 7315200"/>
                <a:gd name="connsiteY193" fmla="*/ 1676520 h 3396828"/>
                <a:gd name="connsiteX194" fmla="*/ 923342 w 7315200"/>
                <a:gd name="connsiteY194" fmla="*/ 1655255 h 3396828"/>
                <a:gd name="connsiteX195" fmla="*/ 944607 w 7315200"/>
                <a:gd name="connsiteY195" fmla="*/ 1563106 h 3396828"/>
                <a:gd name="connsiteX196" fmla="*/ 1001314 w 7315200"/>
                <a:gd name="connsiteY196" fmla="*/ 1527664 h 3396828"/>
                <a:gd name="connsiteX197" fmla="*/ 1043844 w 7315200"/>
                <a:gd name="connsiteY197" fmla="*/ 1485134 h 3396828"/>
                <a:gd name="connsiteX198" fmla="*/ 1065109 w 7315200"/>
                <a:gd name="connsiteY198" fmla="*/ 1470957 h 3396828"/>
                <a:gd name="connsiteX199" fmla="*/ 1228142 w 7315200"/>
                <a:gd name="connsiteY199" fmla="*/ 1449692 h 3396828"/>
                <a:gd name="connsiteX200" fmla="*/ 1277761 w 7315200"/>
                <a:gd name="connsiteY200" fmla="*/ 1435516 h 3396828"/>
                <a:gd name="connsiteX201" fmla="*/ 1341556 w 7315200"/>
                <a:gd name="connsiteY201" fmla="*/ 1378809 h 3396828"/>
                <a:gd name="connsiteX202" fmla="*/ 1355733 w 7315200"/>
                <a:gd name="connsiteY202" fmla="*/ 1357544 h 3396828"/>
                <a:gd name="connsiteX203" fmla="*/ 1341556 w 7315200"/>
                <a:gd name="connsiteY203" fmla="*/ 1322102 h 3396828"/>
                <a:gd name="connsiteX204" fmla="*/ 1320291 w 7315200"/>
                <a:gd name="connsiteY204" fmla="*/ 1307925 h 3396828"/>
                <a:gd name="connsiteX205" fmla="*/ 1320291 w 7315200"/>
                <a:gd name="connsiteY205" fmla="*/ 1194511 h 3396828"/>
                <a:gd name="connsiteX206" fmla="*/ 1348644 w 7315200"/>
                <a:gd name="connsiteY206" fmla="*/ 1166157 h 3396828"/>
                <a:gd name="connsiteX207" fmla="*/ 1376998 w 7315200"/>
                <a:gd name="connsiteY207" fmla="*/ 1151981 h 3396828"/>
                <a:gd name="connsiteX208" fmla="*/ 1447881 w 7315200"/>
                <a:gd name="connsiteY208" fmla="*/ 1116539 h 3396828"/>
                <a:gd name="connsiteX209" fmla="*/ 1476235 w 7315200"/>
                <a:gd name="connsiteY209" fmla="*/ 1109450 h 3396828"/>
                <a:gd name="connsiteX210" fmla="*/ 1540030 w 7315200"/>
                <a:gd name="connsiteY210" fmla="*/ 1095274 h 3396828"/>
                <a:gd name="connsiteX211" fmla="*/ 1561295 w 7315200"/>
                <a:gd name="connsiteY211" fmla="*/ 1081097 h 3396828"/>
                <a:gd name="connsiteX212" fmla="*/ 1639268 w 7315200"/>
                <a:gd name="connsiteY212" fmla="*/ 1059832 h 3396828"/>
                <a:gd name="connsiteX213" fmla="*/ 1731416 w 7315200"/>
                <a:gd name="connsiteY213" fmla="*/ 1031478 h 3396828"/>
                <a:gd name="connsiteX214" fmla="*/ 1788123 w 7315200"/>
                <a:gd name="connsiteY214" fmla="*/ 1017302 h 3396828"/>
                <a:gd name="connsiteX215" fmla="*/ 1866095 w 7315200"/>
                <a:gd name="connsiteY215" fmla="*/ 988948 h 3396828"/>
                <a:gd name="connsiteX216" fmla="*/ 1887361 w 7315200"/>
                <a:gd name="connsiteY216" fmla="*/ 974771 h 3396828"/>
                <a:gd name="connsiteX217" fmla="*/ 1958244 w 7315200"/>
                <a:gd name="connsiteY217" fmla="*/ 953506 h 3396828"/>
                <a:gd name="connsiteX218" fmla="*/ 2014951 w 7315200"/>
                <a:gd name="connsiteY218" fmla="*/ 932241 h 3396828"/>
                <a:gd name="connsiteX219" fmla="*/ 2043305 w 7315200"/>
                <a:gd name="connsiteY219" fmla="*/ 925153 h 3396828"/>
                <a:gd name="connsiteX220" fmla="*/ 2092923 w 7315200"/>
                <a:gd name="connsiteY220" fmla="*/ 910976 h 3396828"/>
                <a:gd name="connsiteX221" fmla="*/ 2135454 w 7315200"/>
                <a:gd name="connsiteY221" fmla="*/ 903888 h 3396828"/>
                <a:gd name="connsiteX222" fmla="*/ 2192161 w 7315200"/>
                <a:gd name="connsiteY222" fmla="*/ 882623 h 3396828"/>
                <a:gd name="connsiteX223" fmla="*/ 2227602 w 7315200"/>
                <a:gd name="connsiteY223" fmla="*/ 875534 h 3396828"/>
                <a:gd name="connsiteX224" fmla="*/ 2255956 w 7315200"/>
                <a:gd name="connsiteY224" fmla="*/ 868446 h 3396828"/>
                <a:gd name="connsiteX225" fmla="*/ 2312663 w 7315200"/>
                <a:gd name="connsiteY225" fmla="*/ 840092 h 3396828"/>
                <a:gd name="connsiteX226" fmla="*/ 2411900 w 7315200"/>
                <a:gd name="connsiteY226" fmla="*/ 818827 h 3396828"/>
                <a:gd name="connsiteX227" fmla="*/ 2447342 w 7315200"/>
                <a:gd name="connsiteY227" fmla="*/ 804650 h 3396828"/>
                <a:gd name="connsiteX228" fmla="*/ 2525314 w 7315200"/>
                <a:gd name="connsiteY228" fmla="*/ 797562 h 3396828"/>
                <a:gd name="connsiteX229" fmla="*/ 2596198 w 7315200"/>
                <a:gd name="connsiteY229" fmla="*/ 804650 h 3396828"/>
                <a:gd name="connsiteX230" fmla="*/ 2624551 w 7315200"/>
                <a:gd name="connsiteY230" fmla="*/ 825916 h 3396828"/>
                <a:gd name="connsiteX231" fmla="*/ 2652905 w 7315200"/>
                <a:gd name="connsiteY231" fmla="*/ 868446 h 3396828"/>
                <a:gd name="connsiteX232" fmla="*/ 2667081 w 7315200"/>
                <a:gd name="connsiteY232" fmla="*/ 896799 h 3396828"/>
                <a:gd name="connsiteX233" fmla="*/ 2674170 w 7315200"/>
                <a:gd name="connsiteY233" fmla="*/ 925153 h 3396828"/>
                <a:gd name="connsiteX234" fmla="*/ 2702523 w 7315200"/>
                <a:gd name="connsiteY234" fmla="*/ 981860 h 3396828"/>
                <a:gd name="connsiteX235" fmla="*/ 2801761 w 7315200"/>
                <a:gd name="connsiteY235" fmla="*/ 1010213 h 3396828"/>
                <a:gd name="connsiteX236" fmla="*/ 2879733 w 7315200"/>
                <a:gd name="connsiteY236" fmla="*/ 988948 h 3396828"/>
                <a:gd name="connsiteX237" fmla="*/ 2936440 w 7315200"/>
                <a:gd name="connsiteY237" fmla="*/ 967683 h 3396828"/>
                <a:gd name="connsiteX238" fmla="*/ 2964793 w 7315200"/>
                <a:gd name="connsiteY238" fmla="*/ 960595 h 3396828"/>
                <a:gd name="connsiteX239" fmla="*/ 3000235 w 7315200"/>
                <a:gd name="connsiteY239" fmla="*/ 953506 h 3396828"/>
                <a:gd name="connsiteX240" fmla="*/ 3049854 w 7315200"/>
                <a:gd name="connsiteY240" fmla="*/ 932241 h 3396828"/>
                <a:gd name="connsiteX241" fmla="*/ 3142002 w 7315200"/>
                <a:gd name="connsiteY241" fmla="*/ 903888 h 3396828"/>
                <a:gd name="connsiteX242" fmla="*/ 3184533 w 7315200"/>
                <a:gd name="connsiteY242" fmla="*/ 896799 h 3396828"/>
                <a:gd name="connsiteX243" fmla="*/ 3212886 w 7315200"/>
                <a:gd name="connsiteY243" fmla="*/ 889711 h 3396828"/>
                <a:gd name="connsiteX244" fmla="*/ 3255416 w 7315200"/>
                <a:gd name="connsiteY244" fmla="*/ 882623 h 3396828"/>
                <a:gd name="connsiteX245" fmla="*/ 3276681 w 7315200"/>
                <a:gd name="connsiteY245" fmla="*/ 875534 h 3396828"/>
                <a:gd name="connsiteX246" fmla="*/ 3305035 w 7315200"/>
                <a:gd name="connsiteY246" fmla="*/ 868446 h 3396828"/>
                <a:gd name="connsiteX247" fmla="*/ 3326300 w 7315200"/>
                <a:gd name="connsiteY247" fmla="*/ 854269 h 3396828"/>
                <a:gd name="connsiteX248" fmla="*/ 3347565 w 7315200"/>
                <a:gd name="connsiteY248" fmla="*/ 847181 h 3396828"/>
                <a:gd name="connsiteX249" fmla="*/ 3361742 w 7315200"/>
                <a:gd name="connsiteY249" fmla="*/ 825916 h 3396828"/>
                <a:gd name="connsiteX250" fmla="*/ 3411361 w 7315200"/>
                <a:gd name="connsiteY250" fmla="*/ 776297 h 3396828"/>
                <a:gd name="connsiteX251" fmla="*/ 3460979 w 7315200"/>
                <a:gd name="connsiteY251" fmla="*/ 769209 h 3396828"/>
                <a:gd name="connsiteX252" fmla="*/ 3489333 w 7315200"/>
                <a:gd name="connsiteY252" fmla="*/ 776297 h 3396828"/>
                <a:gd name="connsiteX253" fmla="*/ 3546040 w 7315200"/>
                <a:gd name="connsiteY253" fmla="*/ 783385 h 3396828"/>
                <a:gd name="connsiteX254" fmla="*/ 3567305 w 7315200"/>
                <a:gd name="connsiteY254" fmla="*/ 769209 h 3396828"/>
                <a:gd name="connsiteX255" fmla="*/ 3581481 w 7315200"/>
                <a:gd name="connsiteY255" fmla="*/ 747944 h 3396828"/>
                <a:gd name="connsiteX256" fmla="*/ 3602747 w 7315200"/>
                <a:gd name="connsiteY256" fmla="*/ 719590 h 3396828"/>
                <a:gd name="connsiteX257" fmla="*/ 3624012 w 7315200"/>
                <a:gd name="connsiteY257" fmla="*/ 655795 h 3396828"/>
                <a:gd name="connsiteX258" fmla="*/ 3638188 w 7315200"/>
                <a:gd name="connsiteY258" fmla="*/ 577823 h 3396828"/>
                <a:gd name="connsiteX259" fmla="*/ 3659454 w 7315200"/>
                <a:gd name="connsiteY259" fmla="*/ 535292 h 3396828"/>
                <a:gd name="connsiteX260" fmla="*/ 3716161 w 7315200"/>
                <a:gd name="connsiteY260" fmla="*/ 499850 h 3396828"/>
                <a:gd name="connsiteX261" fmla="*/ 3787044 w 7315200"/>
                <a:gd name="connsiteY261" fmla="*/ 464409 h 3396828"/>
                <a:gd name="connsiteX262" fmla="*/ 3850840 w 7315200"/>
                <a:gd name="connsiteY262" fmla="*/ 450232 h 3396828"/>
                <a:gd name="connsiteX263" fmla="*/ 3872105 w 7315200"/>
                <a:gd name="connsiteY263" fmla="*/ 436055 h 3396828"/>
                <a:gd name="connsiteX264" fmla="*/ 3907547 w 7315200"/>
                <a:gd name="connsiteY264" fmla="*/ 421878 h 3396828"/>
                <a:gd name="connsiteX265" fmla="*/ 3978430 w 7315200"/>
                <a:gd name="connsiteY265" fmla="*/ 386437 h 3396828"/>
                <a:gd name="connsiteX266" fmla="*/ 3999695 w 7315200"/>
                <a:gd name="connsiteY266" fmla="*/ 379348 h 3396828"/>
                <a:gd name="connsiteX267" fmla="*/ 4028049 w 7315200"/>
                <a:gd name="connsiteY267" fmla="*/ 358083 h 3396828"/>
                <a:gd name="connsiteX268" fmla="*/ 4070579 w 7315200"/>
                <a:gd name="connsiteY268" fmla="*/ 336818 h 3396828"/>
                <a:gd name="connsiteX269" fmla="*/ 4106021 w 7315200"/>
                <a:gd name="connsiteY269" fmla="*/ 322641 h 3396828"/>
                <a:gd name="connsiteX270" fmla="*/ 4127286 w 7315200"/>
                <a:gd name="connsiteY270" fmla="*/ 308464 h 3396828"/>
                <a:gd name="connsiteX271" fmla="*/ 4162728 w 7315200"/>
                <a:gd name="connsiteY271" fmla="*/ 287199 h 3396828"/>
                <a:gd name="connsiteX272" fmla="*/ 4191081 w 7315200"/>
                <a:gd name="connsiteY272" fmla="*/ 273023 h 3396828"/>
                <a:gd name="connsiteX273" fmla="*/ 4240700 w 7315200"/>
                <a:gd name="connsiteY273" fmla="*/ 237581 h 3396828"/>
                <a:gd name="connsiteX274" fmla="*/ 4261965 w 7315200"/>
                <a:gd name="connsiteY274" fmla="*/ 223404 h 3396828"/>
                <a:gd name="connsiteX275" fmla="*/ 4361202 w 7315200"/>
                <a:gd name="connsiteY275" fmla="*/ 223404 h 3396828"/>
                <a:gd name="connsiteX276" fmla="*/ 4389556 w 7315200"/>
                <a:gd name="connsiteY276" fmla="*/ 237581 h 3396828"/>
                <a:gd name="connsiteX277" fmla="*/ 4417909 w 7315200"/>
                <a:gd name="connsiteY277" fmla="*/ 244669 h 3396828"/>
                <a:gd name="connsiteX278" fmla="*/ 4460440 w 7315200"/>
                <a:gd name="connsiteY278" fmla="*/ 251757 h 3396828"/>
                <a:gd name="connsiteX279" fmla="*/ 4481705 w 7315200"/>
                <a:gd name="connsiteY279" fmla="*/ 258846 h 3396828"/>
                <a:gd name="connsiteX280" fmla="*/ 4524235 w 7315200"/>
                <a:gd name="connsiteY280" fmla="*/ 265934 h 3396828"/>
                <a:gd name="connsiteX281" fmla="*/ 4552588 w 7315200"/>
                <a:gd name="connsiteY281" fmla="*/ 287199 h 3396828"/>
                <a:gd name="connsiteX282" fmla="*/ 4602207 w 7315200"/>
                <a:gd name="connsiteY282" fmla="*/ 308464 h 3396828"/>
                <a:gd name="connsiteX283" fmla="*/ 4630561 w 7315200"/>
                <a:gd name="connsiteY283" fmla="*/ 329730 h 3396828"/>
                <a:gd name="connsiteX284" fmla="*/ 4708533 w 7315200"/>
                <a:gd name="connsiteY284" fmla="*/ 336818 h 3396828"/>
                <a:gd name="connsiteX285" fmla="*/ 4729798 w 7315200"/>
                <a:gd name="connsiteY285" fmla="*/ 329730 h 3396828"/>
                <a:gd name="connsiteX286" fmla="*/ 4765240 w 7315200"/>
                <a:gd name="connsiteY286" fmla="*/ 202139 h 3396828"/>
                <a:gd name="connsiteX287" fmla="*/ 4743974 w 7315200"/>
                <a:gd name="connsiteY287" fmla="*/ 131255 h 3396828"/>
                <a:gd name="connsiteX288" fmla="*/ 4722709 w 7315200"/>
                <a:gd name="connsiteY288" fmla="*/ 117078 h 3396828"/>
                <a:gd name="connsiteX289" fmla="*/ 4715621 w 7315200"/>
                <a:gd name="connsiteY289" fmla="*/ 95813 h 3396828"/>
                <a:gd name="connsiteX290" fmla="*/ 4687268 w 7315200"/>
                <a:gd name="connsiteY290" fmla="*/ 53283 h 3396828"/>
                <a:gd name="connsiteX291" fmla="*/ 4658914 w 7315200"/>
                <a:gd name="connsiteY291" fmla="*/ 17841 h 3396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</a:cxnLst>
              <a:rect l="l" t="t" r="r" b="b"/>
              <a:pathLst>
                <a:path w="7315200" h="3396828">
                  <a:moveTo>
                    <a:pt x="4652968" y="0"/>
                  </a:moveTo>
                  <a:lnTo>
                    <a:pt x="5787677" y="0"/>
                  </a:lnTo>
                  <a:lnTo>
                    <a:pt x="5800142" y="24930"/>
                  </a:lnTo>
                  <a:cubicBezTo>
                    <a:pt x="5804596" y="44229"/>
                    <a:pt x="5814108" y="92636"/>
                    <a:pt x="5800142" y="117078"/>
                  </a:cubicBezTo>
                  <a:cubicBezTo>
                    <a:pt x="5795168" y="125782"/>
                    <a:pt x="5785965" y="131255"/>
                    <a:pt x="5778877" y="138344"/>
                  </a:cubicBezTo>
                  <a:cubicBezTo>
                    <a:pt x="5742903" y="156330"/>
                    <a:pt x="5759315" y="146659"/>
                    <a:pt x="5729258" y="166697"/>
                  </a:cubicBezTo>
                  <a:cubicBezTo>
                    <a:pt x="5661984" y="200333"/>
                    <a:pt x="5689457" y="182369"/>
                    <a:pt x="5644198" y="216316"/>
                  </a:cubicBezTo>
                  <a:cubicBezTo>
                    <a:pt x="5630021" y="221041"/>
                    <a:pt x="5615543" y="224942"/>
                    <a:pt x="5601668" y="230492"/>
                  </a:cubicBezTo>
                  <a:cubicBezTo>
                    <a:pt x="5581331" y="238627"/>
                    <a:pt x="5555856" y="255144"/>
                    <a:pt x="5537872" y="265934"/>
                  </a:cubicBezTo>
                  <a:cubicBezTo>
                    <a:pt x="5467139" y="283619"/>
                    <a:pt x="5562168" y="257681"/>
                    <a:pt x="5466988" y="294288"/>
                  </a:cubicBezTo>
                  <a:cubicBezTo>
                    <a:pt x="5450933" y="300463"/>
                    <a:pt x="5434189" y="304860"/>
                    <a:pt x="5417370" y="308464"/>
                  </a:cubicBezTo>
                  <a:cubicBezTo>
                    <a:pt x="5401033" y="311965"/>
                    <a:pt x="5383601" y="310270"/>
                    <a:pt x="5367751" y="315553"/>
                  </a:cubicBezTo>
                  <a:cubicBezTo>
                    <a:pt x="5354681" y="319910"/>
                    <a:pt x="5344899" y="331223"/>
                    <a:pt x="5332309" y="336818"/>
                  </a:cubicBezTo>
                  <a:cubicBezTo>
                    <a:pt x="5263653" y="367331"/>
                    <a:pt x="5340079" y="319824"/>
                    <a:pt x="5282691" y="358083"/>
                  </a:cubicBezTo>
                  <a:cubicBezTo>
                    <a:pt x="5273240" y="360446"/>
                    <a:pt x="5263459" y="361750"/>
                    <a:pt x="5254337" y="365171"/>
                  </a:cubicBezTo>
                  <a:cubicBezTo>
                    <a:pt x="5239050" y="370904"/>
                    <a:pt x="5180886" y="404688"/>
                    <a:pt x="5176365" y="407702"/>
                  </a:cubicBezTo>
                  <a:cubicBezTo>
                    <a:pt x="5152408" y="423673"/>
                    <a:pt x="5133904" y="435781"/>
                    <a:pt x="5126747" y="464409"/>
                  </a:cubicBezTo>
                  <a:cubicBezTo>
                    <a:pt x="5123414" y="477742"/>
                    <a:pt x="5087888" y="557606"/>
                    <a:pt x="5133835" y="570734"/>
                  </a:cubicBezTo>
                  <a:cubicBezTo>
                    <a:pt x="5158929" y="577904"/>
                    <a:pt x="5185816" y="575460"/>
                    <a:pt x="5211807" y="577823"/>
                  </a:cubicBezTo>
                  <a:cubicBezTo>
                    <a:pt x="5221258" y="575460"/>
                    <a:pt x="5230794" y="573410"/>
                    <a:pt x="5240161" y="570734"/>
                  </a:cubicBezTo>
                  <a:cubicBezTo>
                    <a:pt x="5247345" y="568681"/>
                    <a:pt x="5254177" y="565458"/>
                    <a:pt x="5261426" y="563646"/>
                  </a:cubicBezTo>
                  <a:cubicBezTo>
                    <a:pt x="5325315" y="547673"/>
                    <a:pt x="5268816" y="567778"/>
                    <a:pt x="5332309" y="542381"/>
                  </a:cubicBezTo>
                  <a:cubicBezTo>
                    <a:pt x="5332309" y="542381"/>
                    <a:pt x="5389483" y="535176"/>
                    <a:pt x="5417370" y="528204"/>
                  </a:cubicBezTo>
                  <a:cubicBezTo>
                    <a:pt x="5427621" y="525641"/>
                    <a:pt x="5436272" y="518753"/>
                    <a:pt x="5445723" y="514027"/>
                  </a:cubicBezTo>
                  <a:cubicBezTo>
                    <a:pt x="5486155" y="507289"/>
                    <a:pt x="5503211" y="505609"/>
                    <a:pt x="5544961" y="492762"/>
                  </a:cubicBezTo>
                  <a:cubicBezTo>
                    <a:pt x="5557122" y="489020"/>
                    <a:pt x="5568419" y="482864"/>
                    <a:pt x="5580402" y="478585"/>
                  </a:cubicBezTo>
                  <a:cubicBezTo>
                    <a:pt x="5601512" y="471046"/>
                    <a:pt x="5623386" y="465645"/>
                    <a:pt x="5644198" y="457320"/>
                  </a:cubicBezTo>
                  <a:cubicBezTo>
                    <a:pt x="5658914" y="451434"/>
                    <a:pt x="5671934" y="441745"/>
                    <a:pt x="5686728" y="436055"/>
                  </a:cubicBezTo>
                  <a:cubicBezTo>
                    <a:pt x="5710137" y="427052"/>
                    <a:pt x="5770568" y="414127"/>
                    <a:pt x="5793054" y="407702"/>
                  </a:cubicBezTo>
                  <a:cubicBezTo>
                    <a:pt x="5807423" y="403597"/>
                    <a:pt x="5820698" y="394838"/>
                    <a:pt x="5835584" y="393525"/>
                  </a:cubicBezTo>
                  <a:lnTo>
                    <a:pt x="6296328" y="379348"/>
                  </a:lnTo>
                  <a:cubicBezTo>
                    <a:pt x="6305779" y="381711"/>
                    <a:pt x="6315171" y="384324"/>
                    <a:pt x="6324681" y="386437"/>
                  </a:cubicBezTo>
                  <a:cubicBezTo>
                    <a:pt x="6336442" y="389051"/>
                    <a:pt x="6348693" y="389715"/>
                    <a:pt x="6360123" y="393525"/>
                  </a:cubicBezTo>
                  <a:cubicBezTo>
                    <a:pt x="6379471" y="399974"/>
                    <a:pt x="6401905" y="415908"/>
                    <a:pt x="6416830" y="428967"/>
                  </a:cubicBezTo>
                  <a:cubicBezTo>
                    <a:pt x="6426889" y="437768"/>
                    <a:pt x="6437415" y="446444"/>
                    <a:pt x="6445184" y="457320"/>
                  </a:cubicBezTo>
                  <a:cubicBezTo>
                    <a:pt x="6449527" y="463400"/>
                    <a:pt x="6449909" y="471497"/>
                    <a:pt x="6452272" y="478585"/>
                  </a:cubicBezTo>
                  <a:cubicBezTo>
                    <a:pt x="6469652" y="495965"/>
                    <a:pt x="6489689" y="513329"/>
                    <a:pt x="6501891" y="535292"/>
                  </a:cubicBezTo>
                  <a:cubicBezTo>
                    <a:pt x="6508070" y="546415"/>
                    <a:pt x="6512044" y="558663"/>
                    <a:pt x="6516068" y="570734"/>
                  </a:cubicBezTo>
                  <a:cubicBezTo>
                    <a:pt x="6519149" y="579976"/>
                    <a:pt x="6518799" y="590374"/>
                    <a:pt x="6523156" y="599088"/>
                  </a:cubicBezTo>
                  <a:cubicBezTo>
                    <a:pt x="6559303" y="671383"/>
                    <a:pt x="6534104" y="586171"/>
                    <a:pt x="6551509" y="655795"/>
                  </a:cubicBezTo>
                  <a:lnTo>
                    <a:pt x="6579863" y="684148"/>
                  </a:lnTo>
                  <a:cubicBezTo>
                    <a:pt x="6594040" y="698325"/>
                    <a:pt x="6609073" y="711693"/>
                    <a:pt x="6622393" y="726678"/>
                  </a:cubicBezTo>
                  <a:cubicBezTo>
                    <a:pt x="6628053" y="733046"/>
                    <a:pt x="6630546" y="741920"/>
                    <a:pt x="6636570" y="747944"/>
                  </a:cubicBezTo>
                  <a:cubicBezTo>
                    <a:pt x="6669315" y="780690"/>
                    <a:pt x="6683698" y="772964"/>
                    <a:pt x="6735807" y="783385"/>
                  </a:cubicBezTo>
                  <a:cubicBezTo>
                    <a:pt x="6745430" y="781460"/>
                    <a:pt x="6788162" y="773499"/>
                    <a:pt x="6799602" y="769209"/>
                  </a:cubicBezTo>
                  <a:cubicBezTo>
                    <a:pt x="6809496" y="765499"/>
                    <a:pt x="6818505" y="759758"/>
                    <a:pt x="6827956" y="755032"/>
                  </a:cubicBezTo>
                  <a:cubicBezTo>
                    <a:pt x="6841322" y="748349"/>
                    <a:pt x="6856309" y="745581"/>
                    <a:pt x="6870486" y="740855"/>
                  </a:cubicBezTo>
                  <a:cubicBezTo>
                    <a:pt x="6888970" y="734693"/>
                    <a:pt x="6908709" y="732839"/>
                    <a:pt x="6927193" y="726678"/>
                  </a:cubicBezTo>
                  <a:cubicBezTo>
                    <a:pt x="6964766" y="714154"/>
                    <a:pt x="6944829" y="709526"/>
                    <a:pt x="6983900" y="705413"/>
                  </a:cubicBezTo>
                  <a:cubicBezTo>
                    <a:pt x="7019225" y="701694"/>
                    <a:pt x="7054784" y="700688"/>
                    <a:pt x="7090226" y="698325"/>
                  </a:cubicBezTo>
                  <a:cubicBezTo>
                    <a:pt x="7102040" y="700688"/>
                    <a:pt x="7113784" y="703432"/>
                    <a:pt x="7125668" y="705413"/>
                  </a:cubicBezTo>
                  <a:cubicBezTo>
                    <a:pt x="7142148" y="708160"/>
                    <a:pt x="7159774" y="706297"/>
                    <a:pt x="7175286" y="712502"/>
                  </a:cubicBezTo>
                  <a:cubicBezTo>
                    <a:pt x="7197637" y="721443"/>
                    <a:pt x="7199759" y="742713"/>
                    <a:pt x="7203640" y="762120"/>
                  </a:cubicBezTo>
                  <a:cubicBezTo>
                    <a:pt x="7206459" y="776213"/>
                    <a:pt x="7208365" y="790473"/>
                    <a:pt x="7210728" y="804650"/>
                  </a:cubicBezTo>
                  <a:cubicBezTo>
                    <a:pt x="7229958" y="843109"/>
                    <a:pt x="7232110" y="844072"/>
                    <a:pt x="7246170" y="896799"/>
                  </a:cubicBezTo>
                  <a:cubicBezTo>
                    <a:pt x="7249873" y="910686"/>
                    <a:pt x="7250895" y="925153"/>
                    <a:pt x="7253258" y="939330"/>
                  </a:cubicBezTo>
                  <a:cubicBezTo>
                    <a:pt x="7255621" y="946418"/>
                    <a:pt x="7257005" y="953912"/>
                    <a:pt x="7260347" y="960595"/>
                  </a:cubicBezTo>
                  <a:cubicBezTo>
                    <a:pt x="7292804" y="1025508"/>
                    <a:pt x="7253058" y="917568"/>
                    <a:pt x="7295788" y="1024390"/>
                  </a:cubicBezTo>
                  <a:cubicBezTo>
                    <a:pt x="7299406" y="1033435"/>
                    <a:pt x="7300201" y="1043377"/>
                    <a:pt x="7302877" y="1052744"/>
                  </a:cubicBezTo>
                  <a:cubicBezTo>
                    <a:pt x="7304930" y="1059928"/>
                    <a:pt x="7308344" y="1066715"/>
                    <a:pt x="7309965" y="1074009"/>
                  </a:cubicBezTo>
                  <a:cubicBezTo>
                    <a:pt x="7311706" y="1081841"/>
                    <a:pt x="7313012" y="1088051"/>
                    <a:pt x="7313993" y="1093017"/>
                  </a:cubicBezTo>
                  <a:lnTo>
                    <a:pt x="7315200" y="1099735"/>
                  </a:lnTo>
                  <a:lnTo>
                    <a:pt x="7315200" y="1448166"/>
                  </a:lnTo>
                  <a:lnTo>
                    <a:pt x="7309965" y="1463869"/>
                  </a:lnTo>
                  <a:cubicBezTo>
                    <a:pt x="7305802" y="1473581"/>
                    <a:pt x="7300514" y="1482772"/>
                    <a:pt x="7295788" y="1492223"/>
                  </a:cubicBezTo>
                  <a:cubicBezTo>
                    <a:pt x="7283611" y="1501356"/>
                    <a:pt x="7260686" y="1519369"/>
                    <a:pt x="7246170" y="1527664"/>
                  </a:cubicBezTo>
                  <a:cubicBezTo>
                    <a:pt x="7222990" y="1540909"/>
                    <a:pt x="7207693" y="1545890"/>
                    <a:pt x="7182374" y="1556018"/>
                  </a:cubicBezTo>
                  <a:cubicBezTo>
                    <a:pt x="7170560" y="1558381"/>
                    <a:pt x="7158362" y="1559296"/>
                    <a:pt x="7146933" y="1563106"/>
                  </a:cubicBezTo>
                  <a:cubicBezTo>
                    <a:pt x="7033482" y="1600923"/>
                    <a:pt x="7184050" y="1559589"/>
                    <a:pt x="7097314" y="1584371"/>
                  </a:cubicBezTo>
                  <a:cubicBezTo>
                    <a:pt x="7087947" y="1587047"/>
                    <a:pt x="7078292" y="1588661"/>
                    <a:pt x="7068961" y="1591460"/>
                  </a:cubicBezTo>
                  <a:cubicBezTo>
                    <a:pt x="7032560" y="1602381"/>
                    <a:pt x="7024808" y="1606286"/>
                    <a:pt x="6990988" y="1619813"/>
                  </a:cubicBezTo>
                  <a:cubicBezTo>
                    <a:pt x="6876511" y="1652521"/>
                    <a:pt x="6922522" y="1632782"/>
                    <a:pt x="6849221" y="1669432"/>
                  </a:cubicBezTo>
                  <a:cubicBezTo>
                    <a:pt x="6839770" y="1671795"/>
                    <a:pt x="6830267" y="1673957"/>
                    <a:pt x="6820868" y="1676520"/>
                  </a:cubicBezTo>
                  <a:cubicBezTo>
                    <a:pt x="6790418" y="1684825"/>
                    <a:pt x="6771775" y="1691367"/>
                    <a:pt x="6742895" y="1697785"/>
                  </a:cubicBezTo>
                  <a:cubicBezTo>
                    <a:pt x="6731134" y="1700399"/>
                    <a:pt x="6718776" y="1700757"/>
                    <a:pt x="6707454" y="1704874"/>
                  </a:cubicBezTo>
                  <a:cubicBezTo>
                    <a:pt x="6692558" y="1710291"/>
                    <a:pt x="6679554" y="1720043"/>
                    <a:pt x="6664923" y="1726139"/>
                  </a:cubicBezTo>
                  <a:cubicBezTo>
                    <a:pt x="6651129" y="1731887"/>
                    <a:pt x="6635997" y="1734132"/>
                    <a:pt x="6622393" y="1740316"/>
                  </a:cubicBezTo>
                  <a:cubicBezTo>
                    <a:pt x="6609851" y="1746017"/>
                    <a:pt x="6599460" y="1755808"/>
                    <a:pt x="6586951" y="1761581"/>
                  </a:cubicBezTo>
                  <a:cubicBezTo>
                    <a:pt x="6568621" y="1770041"/>
                    <a:pt x="6549256" y="1776056"/>
                    <a:pt x="6530244" y="1782846"/>
                  </a:cubicBezTo>
                  <a:cubicBezTo>
                    <a:pt x="6498536" y="1794170"/>
                    <a:pt x="6445530" y="1810316"/>
                    <a:pt x="6416830" y="1818288"/>
                  </a:cubicBezTo>
                  <a:cubicBezTo>
                    <a:pt x="6314312" y="1846764"/>
                    <a:pt x="6402849" y="1821283"/>
                    <a:pt x="6317593" y="1839553"/>
                  </a:cubicBezTo>
                  <a:cubicBezTo>
                    <a:pt x="6298541" y="1843636"/>
                    <a:pt x="6279788" y="1849004"/>
                    <a:pt x="6260886" y="1853730"/>
                  </a:cubicBezTo>
                  <a:cubicBezTo>
                    <a:pt x="6233000" y="1860702"/>
                    <a:pt x="6204107" y="1862764"/>
                    <a:pt x="6175826" y="1867906"/>
                  </a:cubicBezTo>
                  <a:cubicBezTo>
                    <a:pt x="6152119" y="1872216"/>
                    <a:pt x="6128397" y="1876564"/>
                    <a:pt x="6104942" y="1882083"/>
                  </a:cubicBezTo>
                  <a:cubicBezTo>
                    <a:pt x="6088198" y="1886023"/>
                    <a:pt x="6071944" y="1891828"/>
                    <a:pt x="6055323" y="1896260"/>
                  </a:cubicBezTo>
                  <a:cubicBezTo>
                    <a:pt x="6036497" y="1901280"/>
                    <a:pt x="6017350" y="1905084"/>
                    <a:pt x="5998616" y="1910437"/>
                  </a:cubicBezTo>
                  <a:cubicBezTo>
                    <a:pt x="5984248" y="1914542"/>
                    <a:pt x="5970369" y="1920218"/>
                    <a:pt x="5956086" y="1924613"/>
                  </a:cubicBezTo>
                  <a:cubicBezTo>
                    <a:pt x="5939645" y="1929672"/>
                    <a:pt x="5923007" y="1934064"/>
                    <a:pt x="5906468" y="1938790"/>
                  </a:cubicBezTo>
                  <a:cubicBezTo>
                    <a:pt x="5835499" y="1947661"/>
                    <a:pt x="5868551" y="1942746"/>
                    <a:pt x="5807230" y="1952967"/>
                  </a:cubicBezTo>
                  <a:cubicBezTo>
                    <a:pt x="5773296" y="1958623"/>
                    <a:pt x="5741072" y="1971869"/>
                    <a:pt x="5707993" y="1981320"/>
                  </a:cubicBezTo>
                  <a:cubicBezTo>
                    <a:pt x="5663429" y="1986891"/>
                    <a:pt x="5624362" y="1990374"/>
                    <a:pt x="5580402" y="2002585"/>
                  </a:cubicBezTo>
                  <a:cubicBezTo>
                    <a:pt x="5560951" y="2007988"/>
                    <a:pt x="5542597" y="2016762"/>
                    <a:pt x="5523695" y="2023850"/>
                  </a:cubicBezTo>
                  <a:cubicBezTo>
                    <a:pt x="5448765" y="2036340"/>
                    <a:pt x="5512162" y="2022969"/>
                    <a:pt x="5424458" y="2052204"/>
                  </a:cubicBezTo>
                  <a:cubicBezTo>
                    <a:pt x="5408140" y="2057644"/>
                    <a:pt x="5391379" y="2061655"/>
                    <a:pt x="5374840" y="2066381"/>
                  </a:cubicBezTo>
                  <a:cubicBezTo>
                    <a:pt x="5346103" y="2074592"/>
                    <a:pt x="5318279" y="2085734"/>
                    <a:pt x="5289779" y="2094734"/>
                  </a:cubicBezTo>
                  <a:cubicBezTo>
                    <a:pt x="5273376" y="2099914"/>
                    <a:pt x="5256700" y="2104185"/>
                    <a:pt x="5240161" y="2108911"/>
                  </a:cubicBezTo>
                  <a:cubicBezTo>
                    <a:pt x="5193325" y="2122293"/>
                    <a:pt x="5145649" y="2132539"/>
                    <a:pt x="5098393" y="2144353"/>
                  </a:cubicBezTo>
                  <a:cubicBezTo>
                    <a:pt x="5049821" y="2156496"/>
                    <a:pt x="5004630" y="2179748"/>
                    <a:pt x="4956626" y="2193971"/>
                  </a:cubicBezTo>
                  <a:cubicBezTo>
                    <a:pt x="4883800" y="2215549"/>
                    <a:pt x="4896296" y="2206650"/>
                    <a:pt x="4908346" y="2200350"/>
                  </a:cubicBezTo>
                  <a:lnTo>
                    <a:pt x="4913814" y="2197678"/>
                  </a:lnTo>
                  <a:lnTo>
                    <a:pt x="4915365" y="2196984"/>
                  </a:lnTo>
                  <a:cubicBezTo>
                    <a:pt x="4917824" y="2195842"/>
                    <a:pt x="4917576" y="2195896"/>
                    <a:pt x="4915959" y="2196629"/>
                  </a:cubicBezTo>
                  <a:lnTo>
                    <a:pt x="4913814" y="2197678"/>
                  </a:lnTo>
                  <a:lnTo>
                    <a:pt x="4898521" y="2204516"/>
                  </a:lnTo>
                  <a:cubicBezTo>
                    <a:pt x="4889305" y="2208567"/>
                    <a:pt x="4876041" y="2214331"/>
                    <a:pt x="4857388" y="2222325"/>
                  </a:cubicBezTo>
                  <a:cubicBezTo>
                    <a:pt x="4837074" y="2224864"/>
                    <a:pt x="4822470" y="2226684"/>
                    <a:pt x="4812178" y="2227964"/>
                  </a:cubicBezTo>
                  <a:lnTo>
                    <a:pt x="4793571" y="2230269"/>
                  </a:lnTo>
                  <a:lnTo>
                    <a:pt x="4791019" y="2230579"/>
                  </a:lnTo>
                  <a:cubicBezTo>
                    <a:pt x="4789643" y="2230749"/>
                    <a:pt x="4789787" y="2230735"/>
                    <a:pt x="4792849" y="2230358"/>
                  </a:cubicBezTo>
                  <a:lnTo>
                    <a:pt x="4793571" y="2230269"/>
                  </a:lnTo>
                  <a:lnTo>
                    <a:pt x="4798308" y="2229694"/>
                  </a:lnTo>
                  <a:cubicBezTo>
                    <a:pt x="4810383" y="2228254"/>
                    <a:pt x="4824431" y="2226720"/>
                    <a:pt x="4751063" y="2236502"/>
                  </a:cubicBezTo>
                  <a:cubicBezTo>
                    <a:pt x="4732181" y="2239020"/>
                    <a:pt x="4713079" y="2240079"/>
                    <a:pt x="4694356" y="2243590"/>
                  </a:cubicBezTo>
                  <a:cubicBezTo>
                    <a:pt x="4675206" y="2247181"/>
                    <a:pt x="4656551" y="2253041"/>
                    <a:pt x="4637649" y="2257767"/>
                  </a:cubicBezTo>
                  <a:cubicBezTo>
                    <a:pt x="4612901" y="2259829"/>
                    <a:pt x="4556215" y="2259952"/>
                    <a:pt x="4524235" y="2271944"/>
                  </a:cubicBezTo>
                  <a:cubicBezTo>
                    <a:pt x="4514341" y="2275654"/>
                    <a:pt x="4505332" y="2281395"/>
                    <a:pt x="4495881" y="2286120"/>
                  </a:cubicBezTo>
                  <a:cubicBezTo>
                    <a:pt x="4484067" y="2288483"/>
                    <a:pt x="4472063" y="2290039"/>
                    <a:pt x="4460440" y="2293209"/>
                  </a:cubicBezTo>
                  <a:cubicBezTo>
                    <a:pt x="4446023" y="2297141"/>
                    <a:pt x="4432407" y="2303761"/>
                    <a:pt x="4417909" y="2307385"/>
                  </a:cubicBezTo>
                  <a:cubicBezTo>
                    <a:pt x="4403966" y="2310871"/>
                    <a:pt x="4389245" y="2310692"/>
                    <a:pt x="4375379" y="2314474"/>
                  </a:cubicBezTo>
                  <a:cubicBezTo>
                    <a:pt x="4363103" y="2317822"/>
                    <a:pt x="4351851" y="2324182"/>
                    <a:pt x="4339937" y="2328650"/>
                  </a:cubicBezTo>
                  <a:cubicBezTo>
                    <a:pt x="4332941" y="2331274"/>
                    <a:pt x="4325760" y="2333376"/>
                    <a:pt x="4318672" y="2335739"/>
                  </a:cubicBezTo>
                  <a:cubicBezTo>
                    <a:pt x="4238272" y="2344672"/>
                    <a:pt x="4276058" y="2339801"/>
                    <a:pt x="4205258" y="2349916"/>
                  </a:cubicBezTo>
                  <a:cubicBezTo>
                    <a:pt x="4190465" y="2352029"/>
                    <a:pt x="4177011" y="2359697"/>
                    <a:pt x="4162728" y="2364092"/>
                  </a:cubicBezTo>
                  <a:cubicBezTo>
                    <a:pt x="4146287" y="2369151"/>
                    <a:pt x="4129797" y="2374097"/>
                    <a:pt x="4113109" y="2378269"/>
                  </a:cubicBezTo>
                  <a:cubicBezTo>
                    <a:pt x="4101421" y="2381191"/>
                    <a:pt x="4089183" y="2381814"/>
                    <a:pt x="4077668" y="2385357"/>
                  </a:cubicBezTo>
                  <a:cubicBezTo>
                    <a:pt x="4058373" y="2391294"/>
                    <a:pt x="4039863" y="2399534"/>
                    <a:pt x="4020961" y="2406623"/>
                  </a:cubicBezTo>
                  <a:cubicBezTo>
                    <a:pt x="4020961" y="2406623"/>
                    <a:pt x="3931332" y="2421881"/>
                    <a:pt x="3886281" y="2427888"/>
                  </a:cubicBezTo>
                  <a:cubicBezTo>
                    <a:pt x="3766723" y="2443829"/>
                    <a:pt x="3845530" y="2425671"/>
                    <a:pt x="3779956" y="2442064"/>
                  </a:cubicBezTo>
                  <a:cubicBezTo>
                    <a:pt x="3756328" y="2444427"/>
                    <a:pt x="3732600" y="2445944"/>
                    <a:pt x="3709072" y="2449153"/>
                  </a:cubicBezTo>
                  <a:cubicBezTo>
                    <a:pt x="3616038" y="2461840"/>
                    <a:pt x="3650559" y="2459148"/>
                    <a:pt x="3588570" y="2470418"/>
                  </a:cubicBezTo>
                  <a:cubicBezTo>
                    <a:pt x="3527391" y="2481541"/>
                    <a:pt x="3465451" y="2487647"/>
                    <a:pt x="3404272" y="2498771"/>
                  </a:cubicBezTo>
                  <a:cubicBezTo>
                    <a:pt x="3371287" y="2504768"/>
                    <a:pt x="3370808" y="2505366"/>
                    <a:pt x="3340477" y="2512948"/>
                  </a:cubicBezTo>
                  <a:cubicBezTo>
                    <a:pt x="3312590" y="2519919"/>
                    <a:pt x="3283697" y="2521983"/>
                    <a:pt x="3255416" y="2527125"/>
                  </a:cubicBezTo>
                  <a:lnTo>
                    <a:pt x="3184533" y="2541302"/>
                  </a:lnTo>
                  <a:cubicBezTo>
                    <a:pt x="3177206" y="2542767"/>
                    <a:pt x="3170356" y="2546027"/>
                    <a:pt x="3163268" y="2548390"/>
                  </a:cubicBezTo>
                  <a:lnTo>
                    <a:pt x="3120737" y="2562567"/>
                  </a:lnTo>
                  <a:cubicBezTo>
                    <a:pt x="3067563" y="2580292"/>
                    <a:pt x="3113672" y="2555470"/>
                    <a:pt x="3035677" y="2583832"/>
                  </a:cubicBezTo>
                  <a:cubicBezTo>
                    <a:pt x="3027671" y="2586743"/>
                    <a:pt x="3021809" y="2593782"/>
                    <a:pt x="3014412" y="2598009"/>
                  </a:cubicBezTo>
                  <a:cubicBezTo>
                    <a:pt x="3005237" y="2603251"/>
                    <a:pt x="2995952" y="2608475"/>
                    <a:pt x="2986058" y="2612185"/>
                  </a:cubicBezTo>
                  <a:cubicBezTo>
                    <a:pt x="2976936" y="2615606"/>
                    <a:pt x="2966418" y="2614917"/>
                    <a:pt x="2957705" y="2619274"/>
                  </a:cubicBezTo>
                  <a:cubicBezTo>
                    <a:pt x="2947138" y="2624557"/>
                    <a:pt x="2938321" y="2632851"/>
                    <a:pt x="2929351" y="2640539"/>
                  </a:cubicBezTo>
                  <a:cubicBezTo>
                    <a:pt x="2914084" y="2653625"/>
                    <a:pt x="2898371" y="2669336"/>
                    <a:pt x="2893909" y="2690157"/>
                  </a:cubicBezTo>
                  <a:cubicBezTo>
                    <a:pt x="2888934" y="2713376"/>
                    <a:pt x="2889184" y="2737413"/>
                    <a:pt x="2886821" y="2761041"/>
                  </a:cubicBezTo>
                  <a:cubicBezTo>
                    <a:pt x="2889184" y="2768129"/>
                    <a:pt x="2891856" y="2775122"/>
                    <a:pt x="2893909" y="2782306"/>
                  </a:cubicBezTo>
                  <a:cubicBezTo>
                    <a:pt x="2899600" y="2802225"/>
                    <a:pt x="2904430" y="2825992"/>
                    <a:pt x="2908086" y="2846102"/>
                  </a:cubicBezTo>
                  <a:cubicBezTo>
                    <a:pt x="2910657" y="2860242"/>
                    <a:pt x="2911044" y="2874866"/>
                    <a:pt x="2915174" y="2888632"/>
                  </a:cubicBezTo>
                  <a:cubicBezTo>
                    <a:pt x="2918210" y="2898753"/>
                    <a:pt x="2927279" y="2906624"/>
                    <a:pt x="2929351" y="2916985"/>
                  </a:cubicBezTo>
                  <a:cubicBezTo>
                    <a:pt x="2936823" y="2954344"/>
                    <a:pt x="2938802" y="2992594"/>
                    <a:pt x="2943528" y="3030399"/>
                  </a:cubicBezTo>
                  <a:cubicBezTo>
                    <a:pt x="2938802" y="3037487"/>
                    <a:pt x="2934805" y="3045119"/>
                    <a:pt x="2929351" y="3051664"/>
                  </a:cubicBezTo>
                  <a:cubicBezTo>
                    <a:pt x="2919887" y="3063021"/>
                    <a:pt x="2901280" y="3080909"/>
                    <a:pt x="2886821" y="3087106"/>
                  </a:cubicBezTo>
                  <a:cubicBezTo>
                    <a:pt x="2824889" y="3113648"/>
                    <a:pt x="2893084" y="3068234"/>
                    <a:pt x="2830114" y="3115460"/>
                  </a:cubicBezTo>
                  <a:cubicBezTo>
                    <a:pt x="2743105" y="3144464"/>
                    <a:pt x="2829355" y="3112296"/>
                    <a:pt x="2752142" y="3150902"/>
                  </a:cubicBezTo>
                  <a:cubicBezTo>
                    <a:pt x="2745459" y="3154243"/>
                    <a:pt x="2737745" y="3155047"/>
                    <a:pt x="2730877" y="3157990"/>
                  </a:cubicBezTo>
                  <a:cubicBezTo>
                    <a:pt x="2721164" y="3162152"/>
                    <a:pt x="2712236" y="3168005"/>
                    <a:pt x="2702523" y="3172167"/>
                  </a:cubicBezTo>
                  <a:cubicBezTo>
                    <a:pt x="2661437" y="3189775"/>
                    <a:pt x="2700859" y="3166187"/>
                    <a:pt x="2659993" y="3193432"/>
                  </a:cubicBezTo>
                  <a:cubicBezTo>
                    <a:pt x="2549797" y="3209173"/>
                    <a:pt x="2663406" y="3186395"/>
                    <a:pt x="2574933" y="3221785"/>
                  </a:cubicBezTo>
                  <a:cubicBezTo>
                    <a:pt x="2563747" y="3226260"/>
                    <a:pt x="2551179" y="3225952"/>
                    <a:pt x="2539491" y="3228874"/>
                  </a:cubicBezTo>
                  <a:cubicBezTo>
                    <a:pt x="2532242" y="3230686"/>
                    <a:pt x="2525314" y="3233599"/>
                    <a:pt x="2518226" y="3235962"/>
                  </a:cubicBezTo>
                  <a:cubicBezTo>
                    <a:pt x="2501686" y="3238325"/>
                    <a:pt x="2484990" y="3239773"/>
                    <a:pt x="2468607" y="3243050"/>
                  </a:cubicBezTo>
                  <a:cubicBezTo>
                    <a:pt x="2461280" y="3244515"/>
                    <a:pt x="2454338" y="3247515"/>
                    <a:pt x="2447342" y="3250139"/>
                  </a:cubicBezTo>
                  <a:cubicBezTo>
                    <a:pt x="2425250" y="3258424"/>
                    <a:pt x="2404048" y="3266778"/>
                    <a:pt x="2383547" y="3278492"/>
                  </a:cubicBezTo>
                  <a:cubicBezTo>
                    <a:pt x="2376150" y="3282719"/>
                    <a:pt x="2369505" y="3288154"/>
                    <a:pt x="2362281" y="3292669"/>
                  </a:cubicBezTo>
                  <a:cubicBezTo>
                    <a:pt x="2321647" y="3318065"/>
                    <a:pt x="2329054" y="3309339"/>
                    <a:pt x="2291398" y="3342288"/>
                  </a:cubicBezTo>
                  <a:cubicBezTo>
                    <a:pt x="2283854" y="3348889"/>
                    <a:pt x="2278792" y="3358502"/>
                    <a:pt x="2270133" y="3363553"/>
                  </a:cubicBezTo>
                  <a:cubicBezTo>
                    <a:pt x="2250032" y="3375278"/>
                    <a:pt x="2227602" y="3382455"/>
                    <a:pt x="2206337" y="3391906"/>
                  </a:cubicBezTo>
                  <a:lnTo>
                    <a:pt x="2240789" y="3396828"/>
                  </a:lnTo>
                  <a:lnTo>
                    <a:pt x="566149" y="3396828"/>
                  </a:lnTo>
                  <a:cubicBezTo>
                    <a:pt x="253474" y="3396828"/>
                    <a:pt x="0" y="3143354"/>
                    <a:pt x="0" y="2830679"/>
                  </a:cubicBezTo>
                  <a:lnTo>
                    <a:pt x="0" y="2266091"/>
                  </a:lnTo>
                  <a:lnTo>
                    <a:pt x="1854" y="2264855"/>
                  </a:lnTo>
                  <a:cubicBezTo>
                    <a:pt x="9555" y="2258438"/>
                    <a:pt x="16031" y="2250678"/>
                    <a:pt x="23119" y="2243590"/>
                  </a:cubicBezTo>
                  <a:cubicBezTo>
                    <a:pt x="72989" y="2226967"/>
                    <a:pt x="11424" y="2248602"/>
                    <a:pt x="72737" y="2222325"/>
                  </a:cubicBezTo>
                  <a:cubicBezTo>
                    <a:pt x="79605" y="2219382"/>
                    <a:pt x="87006" y="2217860"/>
                    <a:pt x="94002" y="2215237"/>
                  </a:cubicBezTo>
                  <a:cubicBezTo>
                    <a:pt x="130202" y="2201662"/>
                    <a:pt x="125582" y="2202991"/>
                    <a:pt x="157798" y="2186883"/>
                  </a:cubicBezTo>
                  <a:cubicBezTo>
                    <a:pt x="202360" y="2175743"/>
                    <a:pt x="176507" y="2181173"/>
                    <a:pt x="235770" y="2172706"/>
                  </a:cubicBezTo>
                  <a:cubicBezTo>
                    <a:pt x="250563" y="2170593"/>
                    <a:pt x="264123" y="2163255"/>
                    <a:pt x="278300" y="2158530"/>
                  </a:cubicBezTo>
                  <a:cubicBezTo>
                    <a:pt x="278300" y="2158530"/>
                    <a:pt x="344577" y="2149847"/>
                    <a:pt x="377537" y="2144353"/>
                  </a:cubicBezTo>
                  <a:cubicBezTo>
                    <a:pt x="390140" y="2142252"/>
                    <a:pt x="425379" y="2133431"/>
                    <a:pt x="434244" y="2123088"/>
                  </a:cubicBezTo>
                  <a:cubicBezTo>
                    <a:pt x="442525" y="2113427"/>
                    <a:pt x="443695" y="2099460"/>
                    <a:pt x="448421" y="2087646"/>
                  </a:cubicBezTo>
                  <a:cubicBezTo>
                    <a:pt x="435304" y="2048292"/>
                    <a:pt x="434244" y="2050524"/>
                    <a:pt x="434244" y="1988409"/>
                  </a:cubicBezTo>
                  <a:cubicBezTo>
                    <a:pt x="434244" y="1967013"/>
                    <a:pt x="438970" y="1945878"/>
                    <a:pt x="441333" y="1924613"/>
                  </a:cubicBezTo>
                  <a:lnTo>
                    <a:pt x="455509" y="1882083"/>
                  </a:lnTo>
                  <a:lnTo>
                    <a:pt x="469686" y="1839553"/>
                  </a:lnTo>
                  <a:cubicBezTo>
                    <a:pt x="516942" y="1832465"/>
                    <a:pt x="565217" y="1830350"/>
                    <a:pt x="611454" y="1818288"/>
                  </a:cubicBezTo>
                  <a:cubicBezTo>
                    <a:pt x="634696" y="1812225"/>
                    <a:pt x="635061" y="1785279"/>
                    <a:pt x="639807" y="1768669"/>
                  </a:cubicBezTo>
                  <a:cubicBezTo>
                    <a:pt x="641860" y="1761485"/>
                    <a:pt x="645083" y="1754653"/>
                    <a:pt x="646895" y="1747404"/>
                  </a:cubicBezTo>
                  <a:cubicBezTo>
                    <a:pt x="653550" y="1720786"/>
                    <a:pt x="651352" y="1713376"/>
                    <a:pt x="661072" y="1690697"/>
                  </a:cubicBezTo>
                  <a:cubicBezTo>
                    <a:pt x="665234" y="1680985"/>
                    <a:pt x="666796" y="1668684"/>
                    <a:pt x="675249" y="1662344"/>
                  </a:cubicBezTo>
                  <a:cubicBezTo>
                    <a:pt x="687204" y="1653378"/>
                    <a:pt x="703602" y="1652893"/>
                    <a:pt x="717779" y="1648167"/>
                  </a:cubicBezTo>
                  <a:cubicBezTo>
                    <a:pt x="777529" y="1660116"/>
                    <a:pt x="730214" y="1647421"/>
                    <a:pt x="781574" y="1669432"/>
                  </a:cubicBezTo>
                  <a:cubicBezTo>
                    <a:pt x="788442" y="1672375"/>
                    <a:pt x="796352" y="1672813"/>
                    <a:pt x="802840" y="1676520"/>
                  </a:cubicBezTo>
                  <a:cubicBezTo>
                    <a:pt x="813097" y="1682381"/>
                    <a:pt x="821742" y="1690697"/>
                    <a:pt x="831193" y="1697785"/>
                  </a:cubicBezTo>
                  <a:cubicBezTo>
                    <a:pt x="839798" y="1699014"/>
                    <a:pt x="886612" y="1713251"/>
                    <a:pt x="902077" y="1697785"/>
                  </a:cubicBezTo>
                  <a:cubicBezTo>
                    <a:pt x="907360" y="1692502"/>
                    <a:pt x="906802" y="1683608"/>
                    <a:pt x="909165" y="1676520"/>
                  </a:cubicBezTo>
                  <a:cubicBezTo>
                    <a:pt x="913891" y="1669432"/>
                    <a:pt x="921426" y="1663556"/>
                    <a:pt x="923342" y="1655255"/>
                  </a:cubicBezTo>
                  <a:cubicBezTo>
                    <a:pt x="947150" y="1552086"/>
                    <a:pt x="911564" y="1612670"/>
                    <a:pt x="944607" y="1563106"/>
                  </a:cubicBezTo>
                  <a:cubicBezTo>
                    <a:pt x="980225" y="1551234"/>
                    <a:pt x="960038" y="1560686"/>
                    <a:pt x="1001314" y="1527664"/>
                  </a:cubicBezTo>
                  <a:cubicBezTo>
                    <a:pt x="1016969" y="1515139"/>
                    <a:pt x="1028859" y="1498454"/>
                    <a:pt x="1043844" y="1485134"/>
                  </a:cubicBezTo>
                  <a:cubicBezTo>
                    <a:pt x="1050211" y="1479474"/>
                    <a:pt x="1056668" y="1472108"/>
                    <a:pt x="1065109" y="1470957"/>
                  </a:cubicBezTo>
                  <a:cubicBezTo>
                    <a:pt x="1243783" y="1446593"/>
                    <a:pt x="1151718" y="1487904"/>
                    <a:pt x="1228142" y="1449692"/>
                  </a:cubicBezTo>
                  <a:cubicBezTo>
                    <a:pt x="1232805" y="1448526"/>
                    <a:pt x="1270983" y="1439752"/>
                    <a:pt x="1277761" y="1435516"/>
                  </a:cubicBezTo>
                  <a:cubicBezTo>
                    <a:pt x="1295211" y="1424610"/>
                    <a:pt x="1327619" y="1395069"/>
                    <a:pt x="1341556" y="1378809"/>
                  </a:cubicBezTo>
                  <a:cubicBezTo>
                    <a:pt x="1347100" y="1372341"/>
                    <a:pt x="1355733" y="1366063"/>
                    <a:pt x="1355733" y="1357544"/>
                  </a:cubicBezTo>
                  <a:cubicBezTo>
                    <a:pt x="1355733" y="1344820"/>
                    <a:pt x="1346282" y="1333916"/>
                    <a:pt x="1341556" y="1322102"/>
                  </a:cubicBezTo>
                  <a:cubicBezTo>
                    <a:pt x="1334468" y="1317376"/>
                    <a:pt x="1325017" y="1315013"/>
                    <a:pt x="1320291" y="1307925"/>
                  </a:cubicBezTo>
                  <a:cubicBezTo>
                    <a:pt x="1303923" y="1283373"/>
                    <a:pt x="1319337" y="1197565"/>
                    <a:pt x="1320291" y="1194511"/>
                  </a:cubicBezTo>
                  <a:cubicBezTo>
                    <a:pt x="1324278" y="1181753"/>
                    <a:pt x="1339193" y="1175608"/>
                    <a:pt x="1348644" y="1166157"/>
                  </a:cubicBezTo>
                  <a:lnTo>
                    <a:pt x="1376998" y="1151981"/>
                  </a:lnTo>
                  <a:cubicBezTo>
                    <a:pt x="1400626" y="1140167"/>
                    <a:pt x="1423600" y="1126945"/>
                    <a:pt x="1447881" y="1116539"/>
                  </a:cubicBezTo>
                  <a:cubicBezTo>
                    <a:pt x="1456836" y="1112701"/>
                    <a:pt x="1466742" y="1111641"/>
                    <a:pt x="1476235" y="1109450"/>
                  </a:cubicBezTo>
                  <a:cubicBezTo>
                    <a:pt x="1497461" y="1104552"/>
                    <a:pt x="1519364" y="1102163"/>
                    <a:pt x="1540030" y="1095274"/>
                  </a:cubicBezTo>
                  <a:cubicBezTo>
                    <a:pt x="1548112" y="1092580"/>
                    <a:pt x="1554207" y="1085823"/>
                    <a:pt x="1561295" y="1081097"/>
                  </a:cubicBezTo>
                  <a:cubicBezTo>
                    <a:pt x="1601045" y="1067848"/>
                    <a:pt x="1575312" y="1075821"/>
                    <a:pt x="1639268" y="1059832"/>
                  </a:cubicBezTo>
                  <a:cubicBezTo>
                    <a:pt x="1728013" y="1037645"/>
                    <a:pt x="1686741" y="1061262"/>
                    <a:pt x="1731416" y="1031478"/>
                  </a:cubicBezTo>
                  <a:cubicBezTo>
                    <a:pt x="1731416" y="1031478"/>
                    <a:pt x="1769389" y="1022655"/>
                    <a:pt x="1788123" y="1017302"/>
                  </a:cubicBezTo>
                  <a:cubicBezTo>
                    <a:pt x="1803565" y="1012890"/>
                    <a:pt x="1850121" y="996935"/>
                    <a:pt x="1866095" y="988948"/>
                  </a:cubicBezTo>
                  <a:cubicBezTo>
                    <a:pt x="1873715" y="985138"/>
                    <a:pt x="1880272" y="979497"/>
                    <a:pt x="1887361" y="974771"/>
                  </a:cubicBezTo>
                  <a:cubicBezTo>
                    <a:pt x="1921216" y="966308"/>
                    <a:pt x="1920271" y="967314"/>
                    <a:pt x="1958244" y="953506"/>
                  </a:cubicBezTo>
                  <a:cubicBezTo>
                    <a:pt x="1985677" y="943530"/>
                    <a:pt x="1990392" y="939258"/>
                    <a:pt x="2014951" y="932241"/>
                  </a:cubicBezTo>
                  <a:cubicBezTo>
                    <a:pt x="2024318" y="929565"/>
                    <a:pt x="2033938" y="927829"/>
                    <a:pt x="2043305" y="925153"/>
                  </a:cubicBezTo>
                  <a:cubicBezTo>
                    <a:pt x="2074841" y="916143"/>
                    <a:pt x="2055980" y="918364"/>
                    <a:pt x="2092923" y="910976"/>
                  </a:cubicBezTo>
                  <a:cubicBezTo>
                    <a:pt x="2107016" y="908157"/>
                    <a:pt x="2121424" y="907006"/>
                    <a:pt x="2135454" y="903888"/>
                  </a:cubicBezTo>
                  <a:cubicBezTo>
                    <a:pt x="2153143" y="899957"/>
                    <a:pt x="2176426" y="887343"/>
                    <a:pt x="2192161" y="882623"/>
                  </a:cubicBezTo>
                  <a:cubicBezTo>
                    <a:pt x="2203701" y="879161"/>
                    <a:pt x="2215841" y="878148"/>
                    <a:pt x="2227602" y="875534"/>
                  </a:cubicBezTo>
                  <a:cubicBezTo>
                    <a:pt x="2237112" y="873421"/>
                    <a:pt x="2246505" y="870809"/>
                    <a:pt x="2255956" y="868446"/>
                  </a:cubicBezTo>
                  <a:cubicBezTo>
                    <a:pt x="2276459" y="863321"/>
                    <a:pt x="2293041" y="847941"/>
                    <a:pt x="2312663" y="840092"/>
                  </a:cubicBezTo>
                  <a:cubicBezTo>
                    <a:pt x="2377307" y="814235"/>
                    <a:pt x="2346262" y="835237"/>
                    <a:pt x="2411900" y="818827"/>
                  </a:cubicBezTo>
                  <a:cubicBezTo>
                    <a:pt x="2424244" y="815741"/>
                    <a:pt x="2434836" y="806995"/>
                    <a:pt x="2447342" y="804650"/>
                  </a:cubicBezTo>
                  <a:cubicBezTo>
                    <a:pt x="2472993" y="799840"/>
                    <a:pt x="2499323" y="799925"/>
                    <a:pt x="2525314" y="797562"/>
                  </a:cubicBezTo>
                  <a:cubicBezTo>
                    <a:pt x="2548942" y="799925"/>
                    <a:pt x="2573366" y="798126"/>
                    <a:pt x="2596198" y="804650"/>
                  </a:cubicBezTo>
                  <a:cubicBezTo>
                    <a:pt x="2607557" y="807896"/>
                    <a:pt x="2615100" y="818827"/>
                    <a:pt x="2624551" y="825916"/>
                  </a:cubicBezTo>
                  <a:cubicBezTo>
                    <a:pt x="2638181" y="836139"/>
                    <a:pt x="2644139" y="853836"/>
                    <a:pt x="2652905" y="868446"/>
                  </a:cubicBezTo>
                  <a:cubicBezTo>
                    <a:pt x="2658341" y="877507"/>
                    <a:pt x="2663371" y="886905"/>
                    <a:pt x="2667081" y="896799"/>
                  </a:cubicBezTo>
                  <a:cubicBezTo>
                    <a:pt x="2670502" y="905921"/>
                    <a:pt x="2671089" y="915911"/>
                    <a:pt x="2674170" y="925153"/>
                  </a:cubicBezTo>
                  <a:cubicBezTo>
                    <a:pt x="2679246" y="940380"/>
                    <a:pt x="2689501" y="968837"/>
                    <a:pt x="2702523" y="981860"/>
                  </a:cubicBezTo>
                  <a:cubicBezTo>
                    <a:pt x="2728150" y="1007488"/>
                    <a:pt x="2770038" y="1004446"/>
                    <a:pt x="2801761" y="1010213"/>
                  </a:cubicBezTo>
                  <a:cubicBezTo>
                    <a:pt x="2866357" y="997294"/>
                    <a:pt x="2807785" y="1010532"/>
                    <a:pt x="2879733" y="988948"/>
                  </a:cubicBezTo>
                  <a:cubicBezTo>
                    <a:pt x="2927990" y="974471"/>
                    <a:pt x="2888903" y="991451"/>
                    <a:pt x="2936440" y="967683"/>
                  </a:cubicBezTo>
                  <a:cubicBezTo>
                    <a:pt x="2945891" y="965320"/>
                    <a:pt x="2955283" y="962708"/>
                    <a:pt x="2964793" y="960595"/>
                  </a:cubicBezTo>
                  <a:cubicBezTo>
                    <a:pt x="2976554" y="957981"/>
                    <a:pt x="2988805" y="957316"/>
                    <a:pt x="3000235" y="953506"/>
                  </a:cubicBezTo>
                  <a:cubicBezTo>
                    <a:pt x="3017306" y="947816"/>
                    <a:pt x="3033059" y="938701"/>
                    <a:pt x="3049854" y="932241"/>
                  </a:cubicBezTo>
                  <a:cubicBezTo>
                    <a:pt x="3069240" y="924785"/>
                    <a:pt x="3123439" y="908172"/>
                    <a:pt x="3142002" y="903888"/>
                  </a:cubicBezTo>
                  <a:cubicBezTo>
                    <a:pt x="3156007" y="900656"/>
                    <a:pt x="3170440" y="899618"/>
                    <a:pt x="3184533" y="896799"/>
                  </a:cubicBezTo>
                  <a:cubicBezTo>
                    <a:pt x="3194086" y="894888"/>
                    <a:pt x="3203333" y="891621"/>
                    <a:pt x="3212886" y="889711"/>
                  </a:cubicBezTo>
                  <a:cubicBezTo>
                    <a:pt x="3226979" y="886892"/>
                    <a:pt x="3241386" y="885741"/>
                    <a:pt x="3255416" y="882623"/>
                  </a:cubicBezTo>
                  <a:cubicBezTo>
                    <a:pt x="3262710" y="881002"/>
                    <a:pt x="3269497" y="877587"/>
                    <a:pt x="3276681" y="875534"/>
                  </a:cubicBezTo>
                  <a:cubicBezTo>
                    <a:pt x="3286048" y="872858"/>
                    <a:pt x="3296081" y="872284"/>
                    <a:pt x="3305035" y="868446"/>
                  </a:cubicBezTo>
                  <a:cubicBezTo>
                    <a:pt x="3312865" y="865090"/>
                    <a:pt x="3319212" y="858995"/>
                    <a:pt x="3326300" y="854269"/>
                  </a:cubicBezTo>
                  <a:cubicBezTo>
                    <a:pt x="3333388" y="851906"/>
                    <a:pt x="3341731" y="851848"/>
                    <a:pt x="3347565" y="847181"/>
                  </a:cubicBezTo>
                  <a:cubicBezTo>
                    <a:pt x="3354217" y="841859"/>
                    <a:pt x="3357016" y="833004"/>
                    <a:pt x="3361742" y="825916"/>
                  </a:cubicBezTo>
                  <a:cubicBezTo>
                    <a:pt x="3374717" y="806454"/>
                    <a:pt x="3394821" y="792837"/>
                    <a:pt x="3411361" y="776297"/>
                  </a:cubicBezTo>
                  <a:cubicBezTo>
                    <a:pt x="3427900" y="773934"/>
                    <a:pt x="3444272" y="769209"/>
                    <a:pt x="3460979" y="769209"/>
                  </a:cubicBezTo>
                  <a:cubicBezTo>
                    <a:pt x="3470721" y="769209"/>
                    <a:pt x="3479723" y="774695"/>
                    <a:pt x="3489333" y="776297"/>
                  </a:cubicBezTo>
                  <a:cubicBezTo>
                    <a:pt x="3508123" y="779429"/>
                    <a:pt x="3527138" y="781022"/>
                    <a:pt x="3546040" y="783385"/>
                  </a:cubicBezTo>
                  <a:cubicBezTo>
                    <a:pt x="3553128" y="778660"/>
                    <a:pt x="3561281" y="775233"/>
                    <a:pt x="3567305" y="769209"/>
                  </a:cubicBezTo>
                  <a:cubicBezTo>
                    <a:pt x="3573329" y="763185"/>
                    <a:pt x="3576529" y="754876"/>
                    <a:pt x="3581481" y="747944"/>
                  </a:cubicBezTo>
                  <a:cubicBezTo>
                    <a:pt x="3588348" y="738330"/>
                    <a:pt x="3597010" y="729918"/>
                    <a:pt x="3602747" y="719590"/>
                  </a:cubicBezTo>
                  <a:cubicBezTo>
                    <a:pt x="3611785" y="703322"/>
                    <a:pt x="3620541" y="674886"/>
                    <a:pt x="3624012" y="655795"/>
                  </a:cubicBezTo>
                  <a:cubicBezTo>
                    <a:pt x="3634051" y="600581"/>
                    <a:pt x="3626131" y="620024"/>
                    <a:pt x="3638188" y="577823"/>
                  </a:cubicBezTo>
                  <a:cubicBezTo>
                    <a:pt x="3642800" y="561680"/>
                    <a:pt x="3647028" y="547718"/>
                    <a:pt x="3659454" y="535292"/>
                  </a:cubicBezTo>
                  <a:cubicBezTo>
                    <a:pt x="3680997" y="513749"/>
                    <a:pt x="3690893" y="513888"/>
                    <a:pt x="3716161" y="499850"/>
                  </a:cubicBezTo>
                  <a:cubicBezTo>
                    <a:pt x="3750143" y="480971"/>
                    <a:pt x="3750234" y="475452"/>
                    <a:pt x="3787044" y="464409"/>
                  </a:cubicBezTo>
                  <a:cubicBezTo>
                    <a:pt x="3798245" y="461049"/>
                    <a:pt x="3838124" y="455682"/>
                    <a:pt x="3850840" y="450232"/>
                  </a:cubicBezTo>
                  <a:cubicBezTo>
                    <a:pt x="3858670" y="446876"/>
                    <a:pt x="3864485" y="439865"/>
                    <a:pt x="3872105" y="436055"/>
                  </a:cubicBezTo>
                  <a:cubicBezTo>
                    <a:pt x="3883486" y="430365"/>
                    <a:pt x="3895733" y="426604"/>
                    <a:pt x="3907547" y="421878"/>
                  </a:cubicBezTo>
                  <a:cubicBezTo>
                    <a:pt x="3932074" y="412067"/>
                    <a:pt x="3954445" y="397507"/>
                    <a:pt x="3978430" y="386437"/>
                  </a:cubicBezTo>
                  <a:cubicBezTo>
                    <a:pt x="3985214" y="383306"/>
                    <a:pt x="3993208" y="383055"/>
                    <a:pt x="3999695" y="379348"/>
                  </a:cubicBezTo>
                  <a:cubicBezTo>
                    <a:pt x="4009952" y="373487"/>
                    <a:pt x="4018598" y="365171"/>
                    <a:pt x="4028049" y="358083"/>
                  </a:cubicBezTo>
                  <a:cubicBezTo>
                    <a:pt x="4081496" y="340268"/>
                    <a:pt x="4015618" y="364299"/>
                    <a:pt x="4070579" y="336818"/>
                  </a:cubicBezTo>
                  <a:cubicBezTo>
                    <a:pt x="4081960" y="331128"/>
                    <a:pt x="4094640" y="328331"/>
                    <a:pt x="4106021" y="322641"/>
                  </a:cubicBezTo>
                  <a:cubicBezTo>
                    <a:pt x="4113641" y="318831"/>
                    <a:pt x="4120062" y="312979"/>
                    <a:pt x="4127286" y="308464"/>
                  </a:cubicBezTo>
                  <a:cubicBezTo>
                    <a:pt x="4138969" y="301162"/>
                    <a:pt x="4150684" y="293890"/>
                    <a:pt x="4162728" y="287199"/>
                  </a:cubicBezTo>
                  <a:cubicBezTo>
                    <a:pt x="4171965" y="282068"/>
                    <a:pt x="4181907" y="278265"/>
                    <a:pt x="4191081" y="273023"/>
                  </a:cubicBezTo>
                  <a:cubicBezTo>
                    <a:pt x="4207789" y="263476"/>
                    <a:pt x="4225483" y="248451"/>
                    <a:pt x="4240700" y="237581"/>
                  </a:cubicBezTo>
                  <a:cubicBezTo>
                    <a:pt x="4247632" y="232629"/>
                    <a:pt x="4254877" y="228130"/>
                    <a:pt x="4261965" y="223404"/>
                  </a:cubicBezTo>
                  <a:cubicBezTo>
                    <a:pt x="4307433" y="217721"/>
                    <a:pt x="4319121" y="210780"/>
                    <a:pt x="4361202" y="223404"/>
                  </a:cubicBezTo>
                  <a:cubicBezTo>
                    <a:pt x="4371323" y="226440"/>
                    <a:pt x="4380105" y="232855"/>
                    <a:pt x="4389556" y="237581"/>
                  </a:cubicBezTo>
                  <a:cubicBezTo>
                    <a:pt x="4399007" y="239944"/>
                    <a:pt x="4408356" y="242759"/>
                    <a:pt x="4417909" y="244669"/>
                  </a:cubicBezTo>
                  <a:cubicBezTo>
                    <a:pt x="4432002" y="247488"/>
                    <a:pt x="4446410" y="248639"/>
                    <a:pt x="4460440" y="251757"/>
                  </a:cubicBezTo>
                  <a:cubicBezTo>
                    <a:pt x="4467734" y="253378"/>
                    <a:pt x="4474411" y="257225"/>
                    <a:pt x="4481705" y="258846"/>
                  </a:cubicBezTo>
                  <a:cubicBezTo>
                    <a:pt x="4495735" y="261964"/>
                    <a:pt x="4510891" y="260596"/>
                    <a:pt x="4524235" y="265934"/>
                  </a:cubicBezTo>
                  <a:cubicBezTo>
                    <a:pt x="4535204" y="270322"/>
                    <a:pt x="4543137" y="280111"/>
                    <a:pt x="4552588" y="287199"/>
                  </a:cubicBezTo>
                  <a:cubicBezTo>
                    <a:pt x="4573258" y="294089"/>
                    <a:pt x="4582189" y="295953"/>
                    <a:pt x="4602207" y="308464"/>
                  </a:cubicBezTo>
                  <a:cubicBezTo>
                    <a:pt x="4612225" y="314726"/>
                    <a:pt x="4619146" y="326686"/>
                    <a:pt x="4630561" y="329730"/>
                  </a:cubicBezTo>
                  <a:cubicBezTo>
                    <a:pt x="4655778" y="336455"/>
                    <a:pt x="4682542" y="334455"/>
                    <a:pt x="4708533" y="336818"/>
                  </a:cubicBezTo>
                  <a:cubicBezTo>
                    <a:pt x="4715621" y="334455"/>
                    <a:pt x="4723115" y="333071"/>
                    <a:pt x="4729798" y="329730"/>
                  </a:cubicBezTo>
                  <a:cubicBezTo>
                    <a:pt x="4781586" y="303836"/>
                    <a:pt x="4755271" y="281893"/>
                    <a:pt x="4765240" y="202139"/>
                  </a:cubicBezTo>
                  <a:cubicBezTo>
                    <a:pt x="4761090" y="185540"/>
                    <a:pt x="4751164" y="142759"/>
                    <a:pt x="4743974" y="131255"/>
                  </a:cubicBezTo>
                  <a:cubicBezTo>
                    <a:pt x="4739459" y="124031"/>
                    <a:pt x="4728031" y="123730"/>
                    <a:pt x="4722709" y="117078"/>
                  </a:cubicBezTo>
                  <a:cubicBezTo>
                    <a:pt x="4718042" y="111244"/>
                    <a:pt x="4717984" y="102901"/>
                    <a:pt x="4715621" y="95813"/>
                  </a:cubicBezTo>
                  <a:cubicBezTo>
                    <a:pt x="4715621" y="95813"/>
                    <a:pt x="4697289" y="67062"/>
                    <a:pt x="4687268" y="53283"/>
                  </a:cubicBezTo>
                  <a:cubicBezTo>
                    <a:pt x="4678369" y="41047"/>
                    <a:pt x="4666933" y="30671"/>
                    <a:pt x="4658914" y="17841"/>
                  </a:cubicBezTo>
                  <a:close/>
                </a:path>
              </a:pathLst>
            </a:custGeom>
            <a:solidFill>
              <a:schemeClr val="bg1">
                <a:alpha val="80000"/>
              </a:schemeClr>
            </a:solidFill>
          </p:spPr>
        </p:pic>
        <p:sp>
          <p:nvSpPr>
            <p:cNvPr id="210" name="Rectangle: Rounded Corners 209">
              <a:extLst>
                <a:ext uri="{FF2B5EF4-FFF2-40B4-BE49-F238E27FC236}">
                  <a16:creationId xmlns:a16="http://schemas.microsoft.com/office/drawing/2014/main" id="{33CDD246-F4E0-48FF-B75E-DB323C7A931F}"/>
                </a:ext>
              </a:extLst>
            </p:cNvPr>
            <p:cNvSpPr/>
            <p:nvPr/>
          </p:nvSpPr>
          <p:spPr>
            <a:xfrm rot="20711168">
              <a:off x="6284730" y="2104829"/>
              <a:ext cx="299145" cy="236093"/>
            </a:xfrm>
            <a:prstGeom prst="roundRect">
              <a:avLst/>
            </a:prstGeom>
            <a:solidFill>
              <a:schemeClr val="bg1">
                <a:alpha val="65000"/>
              </a:schemeClr>
            </a:solidFill>
            <a:ln w="19050">
              <a:solidFill>
                <a:srgbClr val="FE2CFE"/>
              </a:solidFill>
            </a:ln>
          </p:spPr>
          <p:txBody>
            <a:bodyPr wrap="square" lIns="18288" tIns="18288" rIns="18288" bIns="18288" rtlCol="0">
              <a:spAutoFit/>
            </a:bodyPr>
            <a:lstStyle/>
            <a:p>
              <a:pPr algn="ctr"/>
              <a:r>
                <a:rPr lang="en-US" sz="800" b="1" dirty="0">
                  <a:solidFill>
                    <a:srgbClr val="FE2CFE"/>
                  </a:solidFill>
                </a:rPr>
                <a:t>D2</a:t>
              </a:r>
              <a:endParaRPr lang="en-US" sz="900" b="1" dirty="0">
                <a:solidFill>
                  <a:srgbClr val="FE2CFE"/>
                </a:solidFill>
              </a:endParaRPr>
            </a:p>
          </p:txBody>
        </p:sp>
        <p:sp>
          <p:nvSpPr>
            <p:cNvPr id="211" name="Rectangle: Rounded Corners 210">
              <a:extLst>
                <a:ext uri="{FF2B5EF4-FFF2-40B4-BE49-F238E27FC236}">
                  <a16:creationId xmlns:a16="http://schemas.microsoft.com/office/drawing/2014/main" id="{3DE1328F-A866-484C-88B1-BFCDB0A9D1E1}"/>
                </a:ext>
              </a:extLst>
            </p:cNvPr>
            <p:cNvSpPr/>
            <p:nvPr/>
          </p:nvSpPr>
          <p:spPr>
            <a:xfrm rot="20244677">
              <a:off x="5690480" y="928607"/>
              <a:ext cx="522972" cy="236093"/>
            </a:xfrm>
            <a:prstGeom prst="roundRect">
              <a:avLst/>
            </a:prstGeom>
            <a:solidFill>
              <a:schemeClr val="bg1">
                <a:alpha val="80000"/>
              </a:schemeClr>
            </a:solidFill>
            <a:ln w="19050">
              <a:solidFill>
                <a:srgbClr val="31A7E2"/>
              </a:solidFill>
            </a:ln>
          </p:spPr>
          <p:txBody>
            <a:bodyPr wrap="square" lIns="18288" tIns="18288" rIns="18288" bIns="18288" rtlCol="0">
              <a:spAutoFit/>
            </a:bodyPr>
            <a:lstStyle/>
            <a:p>
              <a:pPr algn="ctr"/>
              <a:r>
                <a:rPr lang="en-US" sz="800" b="1" dirty="0" err="1">
                  <a:solidFill>
                    <a:srgbClr val="31A7E2"/>
                  </a:solidFill>
                </a:rPr>
                <a:t>DSHM</a:t>
              </a:r>
              <a:endParaRPr lang="en-US" sz="1000" b="1" dirty="0">
                <a:solidFill>
                  <a:srgbClr val="31A7E2"/>
                </a:solidFill>
              </a:endParaRPr>
            </a:p>
          </p:txBody>
        </p:sp>
        <p:sp>
          <p:nvSpPr>
            <p:cNvPr id="212" name="Rectangle: Rounded Corners 211">
              <a:extLst>
                <a:ext uri="{FF2B5EF4-FFF2-40B4-BE49-F238E27FC236}">
                  <a16:creationId xmlns:a16="http://schemas.microsoft.com/office/drawing/2014/main" id="{81572804-9D42-4DEE-B99F-CBC68D87398F}"/>
                </a:ext>
              </a:extLst>
            </p:cNvPr>
            <p:cNvSpPr/>
            <p:nvPr/>
          </p:nvSpPr>
          <p:spPr>
            <a:xfrm rot="20705611">
              <a:off x="2178800" y="2115896"/>
              <a:ext cx="1186292" cy="236093"/>
            </a:xfrm>
            <a:prstGeom prst="roundRect">
              <a:avLst/>
            </a:prstGeom>
            <a:solidFill>
              <a:schemeClr val="bg1">
                <a:alpha val="65000"/>
              </a:schemeClr>
            </a:solidFill>
            <a:ln w="19050">
              <a:solidFill>
                <a:srgbClr val="E4621A"/>
              </a:solidFill>
            </a:ln>
          </p:spPr>
          <p:txBody>
            <a:bodyPr wrap="square" lIns="18288" tIns="18288" rIns="18288" bIns="18288" rtlCol="0">
              <a:spAutoFit/>
            </a:bodyPr>
            <a:lstStyle/>
            <a:p>
              <a:pPr algn="ctr"/>
              <a:r>
                <a:rPr lang="en-GB" sz="800" dirty="0">
                  <a:solidFill>
                    <a:srgbClr val="E4621A"/>
                  </a:solidFill>
                </a:rPr>
                <a:t>D2-DFM Interlink</a:t>
              </a:r>
              <a:endParaRPr lang="en-US" sz="800" b="1" dirty="0">
                <a:solidFill>
                  <a:srgbClr val="E4621A"/>
                </a:solidFill>
              </a:endParaRPr>
            </a:p>
          </p:txBody>
        </p:sp>
        <p:sp>
          <p:nvSpPr>
            <p:cNvPr id="213" name="Rectangle: Rounded Corners 212">
              <a:extLst>
                <a:ext uri="{FF2B5EF4-FFF2-40B4-BE49-F238E27FC236}">
                  <a16:creationId xmlns:a16="http://schemas.microsoft.com/office/drawing/2014/main" id="{BA67038A-FF2B-4460-8A4B-86AC21991975}"/>
                </a:ext>
              </a:extLst>
            </p:cNvPr>
            <p:cNvSpPr/>
            <p:nvPr/>
          </p:nvSpPr>
          <p:spPr>
            <a:xfrm rot="20776466">
              <a:off x="2568799" y="4024824"/>
              <a:ext cx="405731" cy="236093"/>
            </a:xfrm>
            <a:prstGeom prst="roundRect">
              <a:avLst/>
            </a:prstGeom>
            <a:solidFill>
              <a:schemeClr val="bg1">
                <a:alpha val="80000"/>
              </a:schemeClr>
            </a:solidFill>
            <a:ln w="19050">
              <a:solidFill>
                <a:srgbClr val="57FF57"/>
              </a:solidFill>
            </a:ln>
          </p:spPr>
          <p:txBody>
            <a:bodyPr wrap="square" lIns="18288" tIns="18288" rIns="18288" bIns="18288" rtlCol="0">
              <a:spAutoFit/>
            </a:bodyPr>
            <a:lstStyle/>
            <a:p>
              <a:pPr algn="ctr"/>
              <a:r>
                <a:rPr lang="en-GB" sz="800" b="1" dirty="0" err="1">
                  <a:solidFill>
                    <a:srgbClr val="57FF57"/>
                  </a:solidFill>
                </a:rPr>
                <a:t>QXL</a:t>
              </a:r>
              <a:endParaRPr lang="en-US" sz="800" b="1" dirty="0">
                <a:solidFill>
                  <a:srgbClr val="57FF57"/>
                </a:solidFill>
              </a:endParaRPr>
            </a:p>
          </p:txBody>
        </p:sp>
        <p:sp>
          <p:nvSpPr>
            <p:cNvPr id="214" name="Rectangle: Rounded Corners 213">
              <a:extLst>
                <a:ext uri="{FF2B5EF4-FFF2-40B4-BE49-F238E27FC236}">
                  <a16:creationId xmlns:a16="http://schemas.microsoft.com/office/drawing/2014/main" id="{7A32EBFB-3B40-42C7-9AB1-BE1A09A9E5BE}"/>
                </a:ext>
              </a:extLst>
            </p:cNvPr>
            <p:cNvSpPr/>
            <p:nvPr/>
          </p:nvSpPr>
          <p:spPr>
            <a:xfrm rot="20634478">
              <a:off x="1975983" y="3187189"/>
              <a:ext cx="617705" cy="236093"/>
            </a:xfrm>
            <a:prstGeom prst="roundRect">
              <a:avLst/>
            </a:prstGeom>
            <a:solidFill>
              <a:schemeClr val="bg1">
                <a:alpha val="80000"/>
              </a:schemeClr>
            </a:solidFill>
            <a:ln w="19050">
              <a:solidFill>
                <a:srgbClr val="57FF57"/>
              </a:solidFill>
            </a:ln>
          </p:spPr>
          <p:txBody>
            <a:bodyPr wrap="square" lIns="18288" tIns="18288" rIns="18288" bIns="18288" rtlCol="0">
              <a:spAutoFit/>
            </a:bodyPr>
            <a:lstStyle/>
            <a:p>
              <a:pPr algn="ctr"/>
              <a:r>
                <a:rPr lang="en-GB" sz="800" b="1" dirty="0">
                  <a:solidFill>
                    <a:srgbClr val="57FF57"/>
                  </a:solidFill>
                </a:rPr>
                <a:t>Jumper</a:t>
              </a:r>
              <a:endParaRPr lang="en-US" sz="800" b="1" dirty="0">
                <a:solidFill>
                  <a:srgbClr val="57FF57"/>
                </a:solidFill>
              </a:endParaRPr>
            </a:p>
          </p:txBody>
        </p:sp>
        <p:sp>
          <p:nvSpPr>
            <p:cNvPr id="215" name="Rectangle: Rounded Corners 214">
              <a:extLst>
                <a:ext uri="{FF2B5EF4-FFF2-40B4-BE49-F238E27FC236}">
                  <a16:creationId xmlns:a16="http://schemas.microsoft.com/office/drawing/2014/main" id="{921914C3-95B9-417A-9852-1B706E92904E}"/>
                </a:ext>
              </a:extLst>
            </p:cNvPr>
            <p:cNvSpPr/>
            <p:nvPr/>
          </p:nvSpPr>
          <p:spPr>
            <a:xfrm rot="20687085">
              <a:off x="3285016" y="3314783"/>
              <a:ext cx="1307083" cy="236093"/>
            </a:xfrm>
            <a:prstGeom prst="roundRect">
              <a:avLst/>
            </a:prstGeom>
            <a:solidFill>
              <a:schemeClr val="bg1">
                <a:alpha val="65000"/>
              </a:schemeClr>
            </a:solidFill>
            <a:ln w="19050">
              <a:solidFill>
                <a:srgbClr val="D3D3D3"/>
              </a:solidFill>
            </a:ln>
          </p:spPr>
          <p:txBody>
            <a:bodyPr wrap="square" lIns="18288" tIns="18288" rIns="18288" bIns="18288" rtlCol="0">
              <a:spAutoFit/>
            </a:bodyPr>
            <a:lstStyle/>
            <a:p>
              <a:r>
                <a:rPr lang="en-GB" sz="800" dirty="0" err="1"/>
                <a:t>DFM</a:t>
              </a:r>
              <a:r>
                <a:rPr lang="en-GB" sz="800" dirty="0"/>
                <a:t> :Boiler module </a:t>
              </a:r>
              <a:endParaRPr lang="en-US" sz="800" dirty="0"/>
            </a:p>
          </p:txBody>
        </p:sp>
        <p:sp>
          <p:nvSpPr>
            <p:cNvPr id="216" name="Rectangle: Rounded Corners 215">
              <a:extLst>
                <a:ext uri="{FF2B5EF4-FFF2-40B4-BE49-F238E27FC236}">
                  <a16:creationId xmlns:a16="http://schemas.microsoft.com/office/drawing/2014/main" id="{2D7B4EA6-8290-466A-A3EE-11B96F823354}"/>
                </a:ext>
              </a:extLst>
            </p:cNvPr>
            <p:cNvSpPr/>
            <p:nvPr/>
          </p:nvSpPr>
          <p:spPr>
            <a:xfrm rot="19977187">
              <a:off x="3461455" y="1380573"/>
              <a:ext cx="1389216" cy="236093"/>
            </a:xfrm>
            <a:prstGeom prst="roundRect">
              <a:avLst/>
            </a:prstGeom>
            <a:solidFill>
              <a:schemeClr val="bg1">
                <a:alpha val="65000"/>
              </a:schemeClr>
            </a:solidFill>
            <a:ln w="19050">
              <a:solidFill>
                <a:srgbClr val="D3D3D3"/>
              </a:solidFill>
            </a:ln>
          </p:spPr>
          <p:txBody>
            <a:bodyPr wrap="square" lIns="18288" tIns="18288" rIns="18288" bIns="18288" rtlCol="0">
              <a:spAutoFit/>
            </a:bodyPr>
            <a:lstStyle/>
            <a:p>
              <a:r>
                <a:rPr lang="en-GB" sz="800" dirty="0" err="1"/>
                <a:t>DFM</a:t>
              </a:r>
              <a:r>
                <a:rPr lang="en-GB" sz="800" dirty="0"/>
                <a:t>: Splice module</a:t>
              </a:r>
              <a:endParaRPr lang="en-US" sz="800" dirty="0"/>
            </a:p>
          </p:txBody>
        </p: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D7A583-D366-447E-8D9B-A3494484F3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3861" y="627535"/>
            <a:ext cx="4416279" cy="3968403"/>
          </a:xfrm>
        </p:spPr>
        <p:txBody>
          <a:bodyPr>
            <a:noAutofit/>
          </a:bodyPr>
          <a:lstStyle/>
          <a:p>
            <a:pPr indent="0">
              <a:buNone/>
            </a:pPr>
            <a:r>
              <a:rPr lang="en-GB" sz="1400" dirty="0" err="1"/>
              <a:t>DFM</a:t>
            </a:r>
            <a:r>
              <a:rPr lang="en-GB" sz="1400" dirty="0"/>
              <a:t> in HL-</a:t>
            </a:r>
            <a:r>
              <a:rPr lang="en-GB" sz="1400" dirty="0" err="1"/>
              <a:t>LHC</a:t>
            </a:r>
            <a:r>
              <a:rPr lang="en-GB" sz="1400" dirty="0"/>
              <a:t> Layout</a:t>
            </a:r>
          </a:p>
          <a:p>
            <a:pPr marL="108000" lvl="1" indent="-108000"/>
            <a:r>
              <a:rPr lang="en-GB" dirty="0"/>
              <a:t>Part of the WP6a Cold Powering chain</a:t>
            </a:r>
          </a:p>
          <a:p>
            <a:pPr marL="179998" lvl="2" indent="-108000"/>
            <a:r>
              <a:rPr lang="en-GB" dirty="0" err="1"/>
              <a:t>DFM-DSHM-DFHM</a:t>
            </a:r>
            <a:endParaRPr lang="en-GB" dirty="0"/>
          </a:p>
          <a:p>
            <a:pPr marL="108000" lvl="1" indent="-108000"/>
            <a:r>
              <a:rPr lang="en-GB" dirty="0"/>
              <a:t>Installed on either side of ATLAS and CMS</a:t>
            </a:r>
          </a:p>
          <a:p>
            <a:pPr marL="108000" lvl="1" indent="-108000"/>
            <a:r>
              <a:rPr lang="en-GB" dirty="0"/>
              <a:t>Interface with </a:t>
            </a:r>
            <a:r>
              <a:rPr lang="en-GB" dirty="0" err="1"/>
              <a:t>DSHM</a:t>
            </a:r>
            <a:r>
              <a:rPr lang="en-GB" dirty="0"/>
              <a:t> of WP6a, with D2 &amp; </a:t>
            </a:r>
            <a:r>
              <a:rPr lang="en-GB" dirty="0" err="1"/>
              <a:t>QXL</a:t>
            </a:r>
            <a:r>
              <a:rPr lang="en-GB" dirty="0"/>
              <a:t> of WP3</a:t>
            </a:r>
          </a:p>
          <a:p>
            <a:pPr marL="91438" lvl="1" indent="0">
              <a:buNone/>
            </a:pPr>
            <a:endParaRPr lang="en-GB" sz="1700" dirty="0"/>
          </a:p>
          <a:p>
            <a:pPr indent="0">
              <a:buNone/>
            </a:pPr>
            <a:r>
              <a:rPr lang="en-GB" sz="1400" dirty="0"/>
              <a:t>Components denominations</a:t>
            </a:r>
          </a:p>
          <a:p>
            <a:pPr marL="108000" lvl="1" indent="-108000"/>
            <a:r>
              <a:rPr lang="en-GB" b="1" dirty="0" err="1"/>
              <a:t>DSHm</a:t>
            </a:r>
            <a:r>
              <a:rPr lang="en-GB" dirty="0"/>
              <a:t> (</a:t>
            </a:r>
            <a:r>
              <a:rPr lang="en-GB" dirty="0" err="1"/>
              <a:t>SCLink</a:t>
            </a:r>
            <a:r>
              <a:rPr lang="en-GB" dirty="0"/>
              <a:t> D2): from </a:t>
            </a:r>
            <a:r>
              <a:rPr lang="en-GB" dirty="0" err="1"/>
              <a:t>DFHM</a:t>
            </a:r>
            <a:r>
              <a:rPr lang="en-GB" dirty="0"/>
              <a:t> to </a:t>
            </a:r>
            <a:r>
              <a:rPr lang="en-GB" dirty="0" err="1"/>
              <a:t>DFM</a:t>
            </a:r>
            <a:endParaRPr lang="en-GB" dirty="0"/>
          </a:p>
          <a:p>
            <a:pPr marL="108000" lvl="1" indent="-108000"/>
            <a:r>
              <a:rPr lang="en-GB" b="1" dirty="0" err="1"/>
              <a:t>DFM</a:t>
            </a:r>
            <a:r>
              <a:rPr lang="en-GB" b="1" dirty="0"/>
              <a:t> </a:t>
            </a:r>
          </a:p>
          <a:p>
            <a:pPr marL="180000" lvl="2" indent="-108000"/>
            <a:r>
              <a:rPr lang="en-GB" sz="1200" b="1" dirty="0"/>
              <a:t>Splice module (SM)</a:t>
            </a:r>
            <a:r>
              <a:rPr lang="en-GB" sz="1200" dirty="0"/>
              <a:t>: electrically connects Interlink to </a:t>
            </a:r>
            <a:r>
              <a:rPr lang="en-GB" sz="1200" dirty="0" err="1"/>
              <a:t>SCLink</a:t>
            </a:r>
            <a:endParaRPr lang="en-GB" sz="1200" dirty="0"/>
          </a:p>
          <a:p>
            <a:pPr marL="180000" lvl="2" indent="-108000"/>
            <a:r>
              <a:rPr lang="en-GB" sz="1200" b="1" dirty="0"/>
              <a:t>Boiler module (BM) </a:t>
            </a:r>
            <a:r>
              <a:rPr lang="en-GB" sz="1200" dirty="0"/>
              <a:t>: creates the helium gaseous mass flow</a:t>
            </a:r>
          </a:p>
          <a:p>
            <a:pPr marL="108000" lvl="1" indent="-108000"/>
            <a:r>
              <a:rPr lang="en-GB" b="1" dirty="0"/>
              <a:t>D2-DFM interlink: </a:t>
            </a:r>
            <a:r>
              <a:rPr lang="en-GB" dirty="0"/>
              <a:t>connects leads from D2 to </a:t>
            </a:r>
            <a:r>
              <a:rPr lang="en-GB" dirty="0" err="1"/>
              <a:t>DFM</a:t>
            </a:r>
            <a:r>
              <a:rPr lang="en-GB" dirty="0"/>
              <a:t> leads</a:t>
            </a:r>
          </a:p>
          <a:p>
            <a:pPr marL="108000" lvl="1" indent="-108000"/>
            <a:r>
              <a:rPr lang="en-GB" b="1" dirty="0" err="1"/>
              <a:t>DFM</a:t>
            </a:r>
            <a:r>
              <a:rPr lang="en-GB" b="1" dirty="0"/>
              <a:t> Jumper: </a:t>
            </a:r>
            <a:r>
              <a:rPr lang="en-GB" dirty="0"/>
              <a:t>connects to cryo-lines </a:t>
            </a:r>
          </a:p>
          <a:p>
            <a:pPr marL="91438" lvl="1" indent="0">
              <a:buNone/>
            </a:pPr>
            <a:endParaRPr lang="en-GB" sz="1700" dirty="0"/>
          </a:p>
          <a:p>
            <a:pPr indent="0">
              <a:buNone/>
            </a:pPr>
            <a:r>
              <a:rPr lang="en-GB" sz="1400" dirty="0"/>
              <a:t>Key Functions</a:t>
            </a:r>
          </a:p>
          <a:p>
            <a:pPr marL="180000" lvl="1" indent="-108000"/>
            <a:r>
              <a:rPr lang="en-GB" dirty="0"/>
              <a:t>Electrical interface between </a:t>
            </a:r>
            <a:r>
              <a:rPr lang="en-GB" dirty="0" err="1"/>
              <a:t>DSHM</a:t>
            </a:r>
            <a:r>
              <a:rPr lang="en-GB" dirty="0"/>
              <a:t> &amp; magnets</a:t>
            </a:r>
          </a:p>
          <a:p>
            <a:pPr marL="180000" lvl="1" indent="-108000"/>
            <a:r>
              <a:rPr lang="en-GB" dirty="0"/>
              <a:t>Supply cryogenics to the </a:t>
            </a:r>
            <a:r>
              <a:rPr lang="en-GB" dirty="0" err="1"/>
              <a:t>DSHM</a:t>
            </a:r>
            <a:endParaRPr lang="en-GB" dirty="0"/>
          </a:p>
        </p:txBody>
      </p:sp>
      <p:sp>
        <p:nvSpPr>
          <p:cNvPr id="217" name="Left Brace 216">
            <a:extLst>
              <a:ext uri="{FF2B5EF4-FFF2-40B4-BE49-F238E27FC236}">
                <a16:creationId xmlns:a16="http://schemas.microsoft.com/office/drawing/2014/main" id="{25F387EC-FD30-4D50-A159-A716A40E40CA}"/>
              </a:ext>
            </a:extLst>
          </p:cNvPr>
          <p:cNvSpPr/>
          <p:nvPr/>
        </p:nvSpPr>
        <p:spPr>
          <a:xfrm rot="3798508">
            <a:off x="5974438" y="2265622"/>
            <a:ext cx="143733" cy="1442845"/>
          </a:xfrm>
          <a:prstGeom prst="leftBrace">
            <a:avLst>
              <a:gd name="adj1" fmla="val 25459"/>
              <a:gd name="adj2" fmla="val 50208"/>
            </a:avLst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9" name="Left Brace 218">
            <a:extLst>
              <a:ext uri="{FF2B5EF4-FFF2-40B4-BE49-F238E27FC236}">
                <a16:creationId xmlns:a16="http://schemas.microsoft.com/office/drawing/2014/main" id="{A188DEE7-0FE0-45C9-9BCA-3A22FAB9CBDE}"/>
              </a:ext>
            </a:extLst>
          </p:cNvPr>
          <p:cNvSpPr/>
          <p:nvPr/>
        </p:nvSpPr>
        <p:spPr>
          <a:xfrm rot="15297845" flipV="1">
            <a:off x="5688163" y="3096006"/>
            <a:ext cx="143733" cy="2074493"/>
          </a:xfrm>
          <a:prstGeom prst="leftBrace">
            <a:avLst>
              <a:gd name="adj1" fmla="val 25459"/>
              <a:gd name="adj2" fmla="val 50208"/>
            </a:avLst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ooter Placeholder 3">
            <a:extLst>
              <a:ext uri="{FF2B5EF4-FFF2-40B4-BE49-F238E27FC236}">
                <a16:creationId xmlns:a16="http://schemas.microsoft.com/office/drawing/2014/main" id="{431FAA57-6C6B-48CD-A249-4CF406CAAD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869748"/>
            <a:ext cx="6627000" cy="270000"/>
          </a:xfrm>
        </p:spPr>
        <p:txBody>
          <a:bodyPr/>
          <a:lstStyle/>
          <a:p>
            <a:r>
              <a:rPr lang="en-GB" dirty="0"/>
              <a:t>DDR-</a:t>
            </a:r>
            <a:r>
              <a:rPr lang="en-GB" dirty="0" err="1"/>
              <a:t>DFM</a:t>
            </a:r>
            <a:r>
              <a:rPr lang="en-GB" dirty="0"/>
              <a:t> 18.01.2022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2758254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Footer Placeholder 3">
            <a:extLst>
              <a:ext uri="{FF2B5EF4-FFF2-40B4-BE49-F238E27FC236}">
                <a16:creationId xmlns:a16="http://schemas.microsoft.com/office/drawing/2014/main" id="{6E22298A-89A8-4917-BB31-A8F289A81B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869748"/>
            <a:ext cx="6627000" cy="270000"/>
          </a:xfrm>
        </p:spPr>
        <p:txBody>
          <a:bodyPr/>
          <a:lstStyle/>
          <a:p>
            <a:r>
              <a:rPr lang="en-GB" dirty="0"/>
              <a:t>DDR-</a:t>
            </a:r>
            <a:r>
              <a:rPr lang="en-GB" dirty="0" err="1"/>
              <a:t>DFM</a:t>
            </a:r>
            <a:r>
              <a:rPr lang="en-GB" dirty="0"/>
              <a:t> 18.01.2022</a:t>
            </a:r>
            <a:endParaRPr lang="en-GB" noProof="0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5A763DF-EDFC-43E2-A169-2BC3CE458F77}"/>
              </a:ext>
            </a:extLst>
          </p:cNvPr>
          <p:cNvGrpSpPr/>
          <p:nvPr/>
        </p:nvGrpSpPr>
        <p:grpSpPr>
          <a:xfrm>
            <a:off x="53775" y="2075967"/>
            <a:ext cx="8766697" cy="3960440"/>
            <a:chOff x="53775" y="1923678"/>
            <a:chExt cx="8766697" cy="3960440"/>
          </a:xfrm>
        </p:grpSpPr>
        <p:grpSp>
          <p:nvGrpSpPr>
            <p:cNvPr id="127" name="Group 126">
              <a:extLst>
                <a:ext uri="{FF2B5EF4-FFF2-40B4-BE49-F238E27FC236}">
                  <a16:creationId xmlns:a16="http://schemas.microsoft.com/office/drawing/2014/main" id="{907695BA-D7A9-477D-8491-B67BAB3B709E}"/>
                </a:ext>
              </a:extLst>
            </p:cNvPr>
            <p:cNvGrpSpPr/>
            <p:nvPr/>
          </p:nvGrpSpPr>
          <p:grpSpPr>
            <a:xfrm>
              <a:off x="53775" y="1923678"/>
              <a:ext cx="8766697" cy="3960440"/>
              <a:chOff x="269799" y="843558"/>
              <a:chExt cx="8766697" cy="3960440"/>
            </a:xfrm>
          </p:grpSpPr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1E5C3927-E7B6-4590-B5FF-6FF944CEAE8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394233" y="843558"/>
                <a:ext cx="8642263" cy="3960440"/>
              </a:xfrm>
              <a:prstGeom prst="rect">
                <a:avLst/>
              </a:prstGeom>
            </p:spPr>
          </p:pic>
          <p:grpSp>
            <p:nvGrpSpPr>
              <p:cNvPr id="126" name="Group 125">
                <a:extLst>
                  <a:ext uri="{FF2B5EF4-FFF2-40B4-BE49-F238E27FC236}">
                    <a16:creationId xmlns:a16="http://schemas.microsoft.com/office/drawing/2014/main" id="{9C0BECEE-0CD9-41FA-86D8-9FC2FAA13D56}"/>
                  </a:ext>
                </a:extLst>
              </p:cNvPr>
              <p:cNvGrpSpPr/>
              <p:nvPr/>
            </p:nvGrpSpPr>
            <p:grpSpPr>
              <a:xfrm>
                <a:off x="269799" y="1062102"/>
                <a:ext cx="6781385" cy="2825983"/>
                <a:chOff x="269799" y="1062102"/>
                <a:chExt cx="6781385" cy="2825983"/>
              </a:xfrm>
            </p:grpSpPr>
            <p:grpSp>
              <p:nvGrpSpPr>
                <p:cNvPr id="11" name="Group 10">
                  <a:extLst>
                    <a:ext uri="{FF2B5EF4-FFF2-40B4-BE49-F238E27FC236}">
                      <a16:creationId xmlns:a16="http://schemas.microsoft.com/office/drawing/2014/main" id="{D275E0FB-CC89-4C43-8066-256D30B080AB}"/>
                    </a:ext>
                  </a:extLst>
                </p:cNvPr>
                <p:cNvGrpSpPr/>
                <p:nvPr/>
              </p:nvGrpSpPr>
              <p:grpSpPr>
                <a:xfrm>
                  <a:off x="6600622" y="1834242"/>
                  <a:ext cx="450562" cy="465901"/>
                  <a:chOff x="6457257" y="1932387"/>
                  <a:chExt cx="450562" cy="465901"/>
                </a:xfrm>
              </p:grpSpPr>
              <p:cxnSp>
                <p:nvCxnSpPr>
                  <p:cNvPr id="6" name="Straight Connector 5">
                    <a:extLst>
                      <a:ext uri="{FF2B5EF4-FFF2-40B4-BE49-F238E27FC236}">
                        <a16:creationId xmlns:a16="http://schemas.microsoft.com/office/drawing/2014/main" id="{B238CBC7-55FE-4BB5-A9A8-512DB6539AC6}"/>
                      </a:ext>
                    </a:extLst>
                  </p:cNvPr>
                  <p:cNvCxnSpPr>
                    <a:cxnSpLocks/>
                    <a:stCxn id="8" idx="0"/>
                    <a:endCxn id="7" idx="1"/>
                  </p:cNvCxnSpPr>
                  <p:nvPr/>
                </p:nvCxnSpPr>
                <p:spPr>
                  <a:xfrm>
                    <a:off x="6502975" y="2004572"/>
                    <a:ext cx="157908" cy="30600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50000"/>
                        <a:lumOff val="50000"/>
                      </a:schemeClr>
                    </a:solidFill>
                    <a:prstDash val="sysDash"/>
                    <a:headEnd type="oval" w="sm" len="sm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" name="TextBox 6">
                    <a:extLst>
                      <a:ext uri="{FF2B5EF4-FFF2-40B4-BE49-F238E27FC236}">
                        <a16:creationId xmlns:a16="http://schemas.microsoft.com/office/drawing/2014/main" id="{E7C1B66A-BC72-4290-9B19-C387C1BE8359}"/>
                      </a:ext>
                    </a:extLst>
                  </p:cNvPr>
                  <p:cNvSpPr txBox="1"/>
                  <p:nvPr/>
                </p:nvSpPr>
                <p:spPr>
                  <a:xfrm>
                    <a:off x="6660883" y="2222855"/>
                    <a:ext cx="246936" cy="175433"/>
                  </a:xfrm>
                  <a:prstGeom prst="rect">
                    <a:avLst/>
                  </a:prstGeom>
                  <a:ln w="9525" cap="rnd">
                    <a:noFill/>
                    <a:prstDash val="sysDash"/>
                    <a:headEnd type="oval" w="sm" len="sm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wrap="square" lIns="18288" tIns="18288" rIns="18288" bIns="18288" rtlCol="0">
                    <a:spAutoFit/>
                  </a:bodyPr>
                  <a:lstStyle/>
                  <a:p>
                    <a:pPr algn="ctr"/>
                    <a:r>
                      <a:rPr lang="en-GB" sz="900" dirty="0">
                        <a:solidFill>
                          <a:srgbClr val="7E7E7E"/>
                        </a:solidFill>
                      </a:rPr>
                      <a:t>Rail</a:t>
                    </a:r>
                  </a:p>
                </p:txBody>
              </p:sp>
              <p:sp>
                <p:nvSpPr>
                  <p:cNvPr id="8" name="Rectangle: Rounded Corners 7">
                    <a:extLst>
                      <a:ext uri="{FF2B5EF4-FFF2-40B4-BE49-F238E27FC236}">
                        <a16:creationId xmlns:a16="http://schemas.microsoft.com/office/drawing/2014/main" id="{E47C8502-6FAD-4185-BD25-32B3E1CD629B}"/>
                      </a:ext>
                    </a:extLst>
                  </p:cNvPr>
                  <p:cNvSpPr/>
                  <p:nvPr/>
                </p:nvSpPr>
                <p:spPr>
                  <a:xfrm rot="5369199">
                    <a:off x="6407727" y="1981917"/>
                    <a:ext cx="144779" cy="45719"/>
                  </a:xfrm>
                  <a:prstGeom prst="roundRect">
                    <a:avLst/>
                  </a:prstGeom>
                  <a:ln w="9525" cap="rnd">
                    <a:noFill/>
                    <a:prstDash val="sysDash"/>
                    <a:headEnd type="oval" w="sm" len="sm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grpSp>
              <p:nvGrpSpPr>
                <p:cNvPr id="12" name="Group 11">
                  <a:extLst>
                    <a:ext uri="{FF2B5EF4-FFF2-40B4-BE49-F238E27FC236}">
                      <a16:creationId xmlns:a16="http://schemas.microsoft.com/office/drawing/2014/main" id="{0B3A23F4-2251-4950-88C8-BB2BC2B837ED}"/>
                    </a:ext>
                  </a:extLst>
                </p:cNvPr>
                <p:cNvGrpSpPr/>
                <p:nvPr/>
              </p:nvGrpSpPr>
              <p:grpSpPr>
                <a:xfrm>
                  <a:off x="1594631" y="1881874"/>
                  <a:ext cx="3999893" cy="2006211"/>
                  <a:chOff x="5831810" y="545118"/>
                  <a:chExt cx="3999893" cy="2006211"/>
                </a:xfrm>
              </p:grpSpPr>
              <p:cxnSp>
                <p:nvCxnSpPr>
                  <p:cNvPr id="13" name="Straight Connector 12">
                    <a:extLst>
                      <a:ext uri="{FF2B5EF4-FFF2-40B4-BE49-F238E27FC236}">
                        <a16:creationId xmlns:a16="http://schemas.microsoft.com/office/drawing/2014/main" id="{B2F778AE-8C85-461F-B537-D26B19BDD730}"/>
                      </a:ext>
                    </a:extLst>
                  </p:cNvPr>
                  <p:cNvCxnSpPr>
                    <a:cxnSpLocks/>
                    <a:stCxn id="15" idx="0"/>
                    <a:endCxn id="14" idx="0"/>
                  </p:cNvCxnSpPr>
                  <p:nvPr/>
                </p:nvCxnSpPr>
                <p:spPr>
                  <a:xfrm flipH="1">
                    <a:off x="6208996" y="1447644"/>
                    <a:ext cx="244927" cy="600936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50000"/>
                        <a:lumOff val="50000"/>
                      </a:schemeClr>
                    </a:solidFill>
                    <a:prstDash val="sysDash"/>
                    <a:headEnd type="oval" w="sm" len="sm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4" name="TextBox 13">
                    <a:extLst>
                      <a:ext uri="{FF2B5EF4-FFF2-40B4-BE49-F238E27FC236}">
                        <a16:creationId xmlns:a16="http://schemas.microsoft.com/office/drawing/2014/main" id="{FF2DFA6D-0516-4218-9EDE-2B9EE215FFBE}"/>
                      </a:ext>
                    </a:extLst>
                  </p:cNvPr>
                  <p:cNvSpPr txBox="1"/>
                  <p:nvPr/>
                </p:nvSpPr>
                <p:spPr>
                  <a:xfrm>
                    <a:off x="5831810" y="2048580"/>
                    <a:ext cx="754372" cy="175433"/>
                  </a:xfrm>
                  <a:prstGeom prst="rect">
                    <a:avLst/>
                  </a:prstGeom>
                  <a:ln w="9525" cap="rnd">
                    <a:noFill/>
                    <a:prstDash val="sysDash"/>
                    <a:headEnd type="oval" w="sm" len="sm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wrap="square" lIns="18288" tIns="18288" rIns="18288" bIns="18288" rtlCol="0">
                    <a:spAutoFit/>
                  </a:bodyPr>
                  <a:lstStyle/>
                  <a:p>
                    <a:pPr algn="ctr"/>
                    <a:r>
                      <a:rPr lang="en-GB" sz="900" dirty="0">
                        <a:solidFill>
                          <a:srgbClr val="26B9FF"/>
                        </a:solidFill>
                      </a:rPr>
                      <a:t>IFS Panel</a:t>
                    </a:r>
                  </a:p>
                </p:txBody>
              </p:sp>
              <p:sp>
                <p:nvSpPr>
                  <p:cNvPr id="15" name="Rectangle: Rounded Corners 14">
                    <a:extLst>
                      <a:ext uri="{FF2B5EF4-FFF2-40B4-BE49-F238E27FC236}">
                        <a16:creationId xmlns:a16="http://schemas.microsoft.com/office/drawing/2014/main" id="{B81A7EDE-652D-4C3A-8D50-1DDFFD5652F4}"/>
                      </a:ext>
                    </a:extLst>
                  </p:cNvPr>
                  <p:cNvSpPr/>
                  <p:nvPr/>
                </p:nvSpPr>
                <p:spPr>
                  <a:xfrm rot="5369199">
                    <a:off x="6358675" y="1424989"/>
                    <a:ext cx="144779" cy="45719"/>
                  </a:xfrm>
                  <a:prstGeom prst="roundRect">
                    <a:avLst/>
                  </a:prstGeom>
                  <a:ln w="9525" cap="rnd">
                    <a:noFill/>
                    <a:prstDash val="sysDash"/>
                    <a:headEnd type="oval" w="sm" len="sm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cxnSp>
                <p:nvCxnSpPr>
                  <p:cNvPr id="75" name="Straight Connector 74">
                    <a:extLst>
                      <a:ext uri="{FF2B5EF4-FFF2-40B4-BE49-F238E27FC236}">
                        <a16:creationId xmlns:a16="http://schemas.microsoft.com/office/drawing/2014/main" id="{4DAF2318-7780-4A73-B8D1-76604293A45D}"/>
                      </a:ext>
                    </a:extLst>
                  </p:cNvPr>
                  <p:cNvCxnSpPr>
                    <a:cxnSpLocks/>
                    <a:stCxn id="81" idx="0"/>
                    <a:endCxn id="76" idx="1"/>
                  </p:cNvCxnSpPr>
                  <p:nvPr/>
                </p:nvCxnSpPr>
                <p:spPr>
                  <a:xfrm>
                    <a:off x="8086326" y="897237"/>
                    <a:ext cx="478453" cy="5721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50000"/>
                        <a:lumOff val="50000"/>
                      </a:schemeClr>
                    </a:solidFill>
                    <a:prstDash val="sysDash"/>
                    <a:headEnd type="oval" w="sm" len="sm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6" name="TextBox 75">
                    <a:extLst>
                      <a:ext uri="{FF2B5EF4-FFF2-40B4-BE49-F238E27FC236}">
                        <a16:creationId xmlns:a16="http://schemas.microsoft.com/office/drawing/2014/main" id="{7334C438-8B00-437B-80F9-4D57A8571EF9}"/>
                      </a:ext>
                    </a:extLst>
                  </p:cNvPr>
                  <p:cNvSpPr txBox="1"/>
                  <p:nvPr/>
                </p:nvSpPr>
                <p:spPr>
                  <a:xfrm>
                    <a:off x="8564779" y="745992"/>
                    <a:ext cx="1266924" cy="313932"/>
                  </a:xfrm>
                  <a:prstGeom prst="rect">
                    <a:avLst/>
                  </a:prstGeom>
                  <a:ln w="9525" cap="rnd">
                    <a:noFill/>
                    <a:prstDash val="sysDash"/>
                    <a:headEnd type="oval" w="sm" len="sm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wrap="square" lIns="18288" tIns="18288" rIns="18288" bIns="18288" rtlCol="0">
                    <a:spAutoFit/>
                  </a:bodyPr>
                  <a:lstStyle/>
                  <a:p>
                    <a:pPr algn="ctr"/>
                    <a:r>
                      <a:rPr lang="en-GB" sz="900" dirty="0" err="1">
                        <a:solidFill>
                          <a:srgbClr val="26B9FF"/>
                        </a:solidFill>
                      </a:rPr>
                      <a:t>LHe</a:t>
                    </a:r>
                    <a:r>
                      <a:rPr lang="en-GB" sz="900" dirty="0">
                        <a:solidFill>
                          <a:srgbClr val="26B9FF"/>
                        </a:solidFill>
                      </a:rPr>
                      <a:t> level gauges &amp; </a:t>
                    </a:r>
                  </a:p>
                  <a:p>
                    <a:pPr algn="ctr"/>
                    <a:r>
                      <a:rPr lang="en-GB" sz="900" dirty="0">
                        <a:solidFill>
                          <a:srgbClr val="26B9FF"/>
                        </a:solidFill>
                      </a:rPr>
                      <a:t>Cryo-instrumentation</a:t>
                    </a:r>
                  </a:p>
                </p:txBody>
              </p:sp>
              <p:sp>
                <p:nvSpPr>
                  <p:cNvPr id="81" name="Rectangle: Rounded Corners 80">
                    <a:extLst>
                      <a:ext uri="{FF2B5EF4-FFF2-40B4-BE49-F238E27FC236}">
                        <a16:creationId xmlns:a16="http://schemas.microsoft.com/office/drawing/2014/main" id="{86A7543D-8242-4DE4-9F70-6FA34626308F}"/>
                      </a:ext>
                    </a:extLst>
                  </p:cNvPr>
                  <p:cNvSpPr/>
                  <p:nvPr/>
                </p:nvSpPr>
                <p:spPr>
                  <a:xfrm rot="5369199">
                    <a:off x="7991078" y="874582"/>
                    <a:ext cx="144779" cy="45719"/>
                  </a:xfrm>
                  <a:prstGeom prst="roundRect">
                    <a:avLst/>
                  </a:prstGeom>
                  <a:ln w="9525" cap="rnd">
                    <a:noFill/>
                    <a:prstDash val="sysDash"/>
                    <a:headEnd type="oval" w="sm" len="sm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cxnSp>
                <p:nvCxnSpPr>
                  <p:cNvPr id="102" name="Straight Connector 101">
                    <a:extLst>
                      <a:ext uri="{FF2B5EF4-FFF2-40B4-BE49-F238E27FC236}">
                        <a16:creationId xmlns:a16="http://schemas.microsoft.com/office/drawing/2014/main" id="{F96937B4-D177-4546-8335-B64005C16332}"/>
                      </a:ext>
                    </a:extLst>
                  </p:cNvPr>
                  <p:cNvCxnSpPr>
                    <a:cxnSpLocks/>
                    <a:stCxn id="103" idx="0"/>
                    <a:endCxn id="76" idx="1"/>
                  </p:cNvCxnSpPr>
                  <p:nvPr/>
                </p:nvCxnSpPr>
                <p:spPr>
                  <a:xfrm>
                    <a:off x="7965742" y="843124"/>
                    <a:ext cx="599037" cy="59834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50000"/>
                        <a:lumOff val="50000"/>
                      </a:schemeClr>
                    </a:solidFill>
                    <a:prstDash val="sysDash"/>
                    <a:headEnd type="oval" w="sm" len="sm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3" name="Rectangle: Rounded Corners 102">
                    <a:extLst>
                      <a:ext uri="{FF2B5EF4-FFF2-40B4-BE49-F238E27FC236}">
                        <a16:creationId xmlns:a16="http://schemas.microsoft.com/office/drawing/2014/main" id="{1FEEF20E-89BD-4EC9-A370-F4ECC532185A}"/>
                      </a:ext>
                    </a:extLst>
                  </p:cNvPr>
                  <p:cNvSpPr/>
                  <p:nvPr/>
                </p:nvSpPr>
                <p:spPr>
                  <a:xfrm rot="5369199">
                    <a:off x="7878762" y="820469"/>
                    <a:ext cx="128243" cy="45719"/>
                  </a:xfrm>
                  <a:prstGeom prst="roundRect">
                    <a:avLst/>
                  </a:prstGeom>
                  <a:ln w="9525" cap="rnd">
                    <a:noFill/>
                    <a:prstDash val="sysDash"/>
                    <a:headEnd type="oval" w="sm" len="sm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cxnSp>
                <p:nvCxnSpPr>
                  <p:cNvPr id="128" name="Straight Connector 127">
                    <a:extLst>
                      <a:ext uri="{FF2B5EF4-FFF2-40B4-BE49-F238E27FC236}">
                        <a16:creationId xmlns:a16="http://schemas.microsoft.com/office/drawing/2014/main" id="{0F501056-BF3A-414C-AFF1-94466991EAFA}"/>
                      </a:ext>
                    </a:extLst>
                  </p:cNvPr>
                  <p:cNvCxnSpPr>
                    <a:cxnSpLocks/>
                    <a:stCxn id="130" idx="0"/>
                    <a:endCxn id="129" idx="0"/>
                  </p:cNvCxnSpPr>
                  <p:nvPr/>
                </p:nvCxnSpPr>
                <p:spPr>
                  <a:xfrm>
                    <a:off x="6807387" y="980040"/>
                    <a:ext cx="190371" cy="1257357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50000"/>
                        <a:lumOff val="50000"/>
                      </a:schemeClr>
                    </a:solidFill>
                    <a:prstDash val="sysDash"/>
                    <a:headEnd type="oval" w="sm" len="sm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29" name="TextBox 128">
                    <a:extLst>
                      <a:ext uri="{FF2B5EF4-FFF2-40B4-BE49-F238E27FC236}">
                        <a16:creationId xmlns:a16="http://schemas.microsoft.com/office/drawing/2014/main" id="{E11160D7-18AA-4930-9D3E-DEC55A719631}"/>
                      </a:ext>
                    </a:extLst>
                  </p:cNvPr>
                  <p:cNvSpPr txBox="1"/>
                  <p:nvPr/>
                </p:nvSpPr>
                <p:spPr>
                  <a:xfrm>
                    <a:off x="6341143" y="2237397"/>
                    <a:ext cx="1313230" cy="313932"/>
                  </a:xfrm>
                  <a:prstGeom prst="rect">
                    <a:avLst/>
                  </a:prstGeom>
                  <a:ln w="9525" cap="rnd">
                    <a:noFill/>
                    <a:prstDash val="sysDash"/>
                    <a:headEnd type="oval" w="sm" len="sm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wrap="square" lIns="18288" tIns="18288" rIns="18288" bIns="18288" rtlCol="0">
                    <a:spAutoFit/>
                  </a:bodyPr>
                  <a:lstStyle/>
                  <a:p>
                    <a:pPr algn="ctr"/>
                    <a:r>
                      <a:rPr lang="en-GB" sz="900" dirty="0">
                        <a:solidFill>
                          <a:srgbClr val="26B9FF"/>
                        </a:solidFill>
                      </a:rPr>
                      <a:t>Vacuum instrumentation</a:t>
                    </a:r>
                  </a:p>
                  <a:p>
                    <a:pPr algn="ctr"/>
                    <a:r>
                      <a:rPr lang="en-GB" sz="900" dirty="0">
                        <a:solidFill>
                          <a:srgbClr val="26B9FF"/>
                        </a:solidFill>
                      </a:rPr>
                      <a:t>(Feedthrough)</a:t>
                    </a:r>
                  </a:p>
                </p:txBody>
              </p:sp>
              <p:sp>
                <p:nvSpPr>
                  <p:cNvPr id="130" name="Rectangle: Rounded Corners 129">
                    <a:extLst>
                      <a:ext uri="{FF2B5EF4-FFF2-40B4-BE49-F238E27FC236}">
                        <a16:creationId xmlns:a16="http://schemas.microsoft.com/office/drawing/2014/main" id="{429E67FB-9912-4C56-8FFE-BE83C115074A}"/>
                      </a:ext>
                    </a:extLst>
                  </p:cNvPr>
                  <p:cNvSpPr/>
                  <p:nvPr/>
                </p:nvSpPr>
                <p:spPr>
                  <a:xfrm rot="5369199">
                    <a:off x="6712139" y="957385"/>
                    <a:ext cx="144779" cy="45719"/>
                  </a:xfrm>
                  <a:prstGeom prst="roundRect">
                    <a:avLst/>
                  </a:prstGeom>
                  <a:ln w="9525" cap="rnd">
                    <a:noFill/>
                    <a:prstDash val="sysDash"/>
                    <a:headEnd type="oval" w="sm" len="sm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cxnSp>
                <p:nvCxnSpPr>
                  <p:cNvPr id="162" name="Straight Connector 161">
                    <a:extLst>
                      <a:ext uri="{FF2B5EF4-FFF2-40B4-BE49-F238E27FC236}">
                        <a16:creationId xmlns:a16="http://schemas.microsoft.com/office/drawing/2014/main" id="{B1466A23-2288-4A13-86A3-3F1D7AF905E6}"/>
                      </a:ext>
                    </a:extLst>
                  </p:cNvPr>
                  <p:cNvCxnSpPr>
                    <a:cxnSpLocks/>
                    <a:stCxn id="164" idx="0"/>
                    <a:endCxn id="163" idx="1"/>
                  </p:cNvCxnSpPr>
                  <p:nvPr/>
                </p:nvCxnSpPr>
                <p:spPr>
                  <a:xfrm flipV="1">
                    <a:off x="8064179" y="632835"/>
                    <a:ext cx="548863" cy="73373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50000"/>
                        <a:lumOff val="50000"/>
                      </a:schemeClr>
                    </a:solidFill>
                    <a:prstDash val="sysDash"/>
                    <a:headEnd type="oval" w="sm" len="sm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63" name="TextBox 162">
                    <a:extLst>
                      <a:ext uri="{FF2B5EF4-FFF2-40B4-BE49-F238E27FC236}">
                        <a16:creationId xmlns:a16="http://schemas.microsoft.com/office/drawing/2014/main" id="{9B7F6243-DB4F-49FD-8645-99472F562498}"/>
                      </a:ext>
                    </a:extLst>
                  </p:cNvPr>
                  <p:cNvSpPr txBox="1"/>
                  <p:nvPr/>
                </p:nvSpPr>
                <p:spPr>
                  <a:xfrm>
                    <a:off x="8613042" y="545118"/>
                    <a:ext cx="679002" cy="175433"/>
                  </a:xfrm>
                  <a:prstGeom prst="rect">
                    <a:avLst/>
                  </a:prstGeom>
                  <a:ln w="9525" cap="rnd">
                    <a:noFill/>
                    <a:prstDash val="sysDash"/>
                    <a:headEnd type="oval" w="sm" len="sm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wrap="square" lIns="18288" tIns="18288" rIns="18288" bIns="18288" rtlCol="0">
                    <a:spAutoFit/>
                  </a:bodyPr>
                  <a:lstStyle/>
                  <a:p>
                    <a:pPr algn="ctr"/>
                    <a:r>
                      <a:rPr lang="en-GB" sz="900" dirty="0">
                        <a:solidFill>
                          <a:srgbClr val="E270E2"/>
                        </a:solidFill>
                      </a:rPr>
                      <a:t>Rupture disc</a:t>
                    </a:r>
                  </a:p>
                </p:txBody>
              </p:sp>
              <p:sp>
                <p:nvSpPr>
                  <p:cNvPr id="164" name="Rectangle: Rounded Corners 163">
                    <a:extLst>
                      <a:ext uri="{FF2B5EF4-FFF2-40B4-BE49-F238E27FC236}">
                        <a16:creationId xmlns:a16="http://schemas.microsoft.com/office/drawing/2014/main" id="{B5056F79-456F-4570-97DC-F2EC40D74CFA}"/>
                      </a:ext>
                    </a:extLst>
                  </p:cNvPr>
                  <p:cNvSpPr/>
                  <p:nvPr/>
                </p:nvSpPr>
                <p:spPr>
                  <a:xfrm rot="5369199">
                    <a:off x="7968931" y="683553"/>
                    <a:ext cx="144779" cy="45719"/>
                  </a:xfrm>
                  <a:prstGeom prst="roundRect">
                    <a:avLst/>
                  </a:prstGeom>
                  <a:ln w="9525" cap="rnd">
                    <a:noFill/>
                    <a:prstDash val="sysDash"/>
                    <a:headEnd type="oval" w="sm" len="sm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grpSp>
              <p:nvGrpSpPr>
                <p:cNvPr id="19" name="Group 18">
                  <a:extLst>
                    <a:ext uri="{FF2B5EF4-FFF2-40B4-BE49-F238E27FC236}">
                      <a16:creationId xmlns:a16="http://schemas.microsoft.com/office/drawing/2014/main" id="{5030293A-8D75-4CAC-8CC8-18C5DFEF1AB2}"/>
                    </a:ext>
                  </a:extLst>
                </p:cNvPr>
                <p:cNvGrpSpPr/>
                <p:nvPr/>
              </p:nvGrpSpPr>
              <p:grpSpPr>
                <a:xfrm>
                  <a:off x="5036945" y="3119328"/>
                  <a:ext cx="1192049" cy="480861"/>
                  <a:chOff x="6293001" y="1782572"/>
                  <a:chExt cx="1192049" cy="480861"/>
                </a:xfrm>
              </p:grpSpPr>
              <p:cxnSp>
                <p:nvCxnSpPr>
                  <p:cNvPr id="20" name="Straight Connector 19">
                    <a:extLst>
                      <a:ext uri="{FF2B5EF4-FFF2-40B4-BE49-F238E27FC236}">
                        <a16:creationId xmlns:a16="http://schemas.microsoft.com/office/drawing/2014/main" id="{2855CF87-EE45-4123-ADA8-C5ED85B4F5FB}"/>
                      </a:ext>
                    </a:extLst>
                  </p:cNvPr>
                  <p:cNvCxnSpPr>
                    <a:cxnSpLocks/>
                    <a:stCxn id="22" idx="0"/>
                    <a:endCxn id="21" idx="0"/>
                  </p:cNvCxnSpPr>
                  <p:nvPr/>
                </p:nvCxnSpPr>
                <p:spPr>
                  <a:xfrm>
                    <a:off x="6549990" y="1854757"/>
                    <a:ext cx="339036" cy="233243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50000"/>
                        <a:lumOff val="50000"/>
                      </a:schemeClr>
                    </a:solidFill>
                    <a:prstDash val="sysDash"/>
                    <a:headEnd type="oval" w="sm" len="sm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1" name="TextBox 20">
                    <a:extLst>
                      <a:ext uri="{FF2B5EF4-FFF2-40B4-BE49-F238E27FC236}">
                        <a16:creationId xmlns:a16="http://schemas.microsoft.com/office/drawing/2014/main" id="{56D44238-D4CC-4F72-A364-D4113B5F909C}"/>
                      </a:ext>
                    </a:extLst>
                  </p:cNvPr>
                  <p:cNvSpPr txBox="1"/>
                  <p:nvPr/>
                </p:nvSpPr>
                <p:spPr>
                  <a:xfrm>
                    <a:off x="6293001" y="2088000"/>
                    <a:ext cx="1192049" cy="175433"/>
                  </a:xfrm>
                  <a:prstGeom prst="rect">
                    <a:avLst/>
                  </a:prstGeom>
                  <a:ln w="9525" cap="rnd">
                    <a:noFill/>
                    <a:prstDash val="sysDash"/>
                    <a:headEnd type="oval" w="sm" len="sm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wrap="square" lIns="18288" tIns="18288" rIns="18288" bIns="18288" rtlCol="0">
                    <a:spAutoFit/>
                  </a:bodyPr>
                  <a:lstStyle/>
                  <a:p>
                    <a:r>
                      <a:rPr lang="en-GB" sz="900" dirty="0"/>
                      <a:t>D2-DFM Interlink</a:t>
                    </a:r>
                    <a:endParaRPr lang="en-US" sz="900" b="1" dirty="0"/>
                  </a:p>
                </p:txBody>
              </p:sp>
              <p:sp>
                <p:nvSpPr>
                  <p:cNvPr id="22" name="Rectangle: Rounded Corners 21">
                    <a:extLst>
                      <a:ext uri="{FF2B5EF4-FFF2-40B4-BE49-F238E27FC236}">
                        <a16:creationId xmlns:a16="http://schemas.microsoft.com/office/drawing/2014/main" id="{D5438C21-1107-4DD1-AD20-3D2118F2B3FC}"/>
                      </a:ext>
                    </a:extLst>
                  </p:cNvPr>
                  <p:cNvSpPr/>
                  <p:nvPr/>
                </p:nvSpPr>
                <p:spPr>
                  <a:xfrm rot="5369199">
                    <a:off x="6454742" y="1832102"/>
                    <a:ext cx="144779" cy="45719"/>
                  </a:xfrm>
                  <a:prstGeom prst="roundRect">
                    <a:avLst/>
                  </a:prstGeom>
                  <a:ln w="9525" cap="rnd">
                    <a:noFill/>
                    <a:prstDash val="sysDash"/>
                    <a:headEnd type="oval" w="sm" len="sm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grpSp>
              <p:nvGrpSpPr>
                <p:cNvPr id="23" name="Group 22">
                  <a:extLst>
                    <a:ext uri="{FF2B5EF4-FFF2-40B4-BE49-F238E27FC236}">
                      <a16:creationId xmlns:a16="http://schemas.microsoft.com/office/drawing/2014/main" id="{5F7B1113-E40F-4B15-BD59-EFB6B3729AC8}"/>
                    </a:ext>
                  </a:extLst>
                </p:cNvPr>
                <p:cNvGrpSpPr/>
                <p:nvPr/>
              </p:nvGrpSpPr>
              <p:grpSpPr>
                <a:xfrm>
                  <a:off x="603396" y="1391231"/>
                  <a:ext cx="754372" cy="437975"/>
                  <a:chOff x="6496759" y="2119619"/>
                  <a:chExt cx="754372" cy="437975"/>
                </a:xfrm>
              </p:grpSpPr>
              <p:cxnSp>
                <p:nvCxnSpPr>
                  <p:cNvPr id="24" name="Straight Connector 23">
                    <a:extLst>
                      <a:ext uri="{FF2B5EF4-FFF2-40B4-BE49-F238E27FC236}">
                        <a16:creationId xmlns:a16="http://schemas.microsoft.com/office/drawing/2014/main" id="{5998F8C2-8339-422F-A441-F2C7C4575286}"/>
                      </a:ext>
                    </a:extLst>
                  </p:cNvPr>
                  <p:cNvCxnSpPr>
                    <a:cxnSpLocks/>
                    <a:stCxn id="26" idx="0"/>
                    <a:endCxn id="25" idx="2"/>
                  </p:cNvCxnSpPr>
                  <p:nvPr/>
                </p:nvCxnSpPr>
                <p:spPr>
                  <a:xfrm flipH="1" flipV="1">
                    <a:off x="6873945" y="2295052"/>
                    <a:ext cx="108741" cy="189948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50000"/>
                        <a:lumOff val="50000"/>
                      </a:schemeClr>
                    </a:solidFill>
                    <a:prstDash val="sysDash"/>
                    <a:headEnd type="oval" w="sm" len="sm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5" name="TextBox 24">
                    <a:extLst>
                      <a:ext uri="{FF2B5EF4-FFF2-40B4-BE49-F238E27FC236}">
                        <a16:creationId xmlns:a16="http://schemas.microsoft.com/office/drawing/2014/main" id="{A493C096-EB74-4718-A2C5-3CB83005BE80}"/>
                      </a:ext>
                    </a:extLst>
                  </p:cNvPr>
                  <p:cNvSpPr txBox="1"/>
                  <p:nvPr/>
                </p:nvSpPr>
                <p:spPr>
                  <a:xfrm>
                    <a:off x="6496759" y="2119619"/>
                    <a:ext cx="754372" cy="175433"/>
                  </a:xfrm>
                  <a:prstGeom prst="rect">
                    <a:avLst/>
                  </a:prstGeom>
                  <a:ln w="9525" cap="rnd">
                    <a:noFill/>
                    <a:prstDash val="sysDash"/>
                    <a:headEnd type="oval" w="sm" len="sm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wrap="square" lIns="18288" tIns="18288" rIns="18288" bIns="18288" rtlCol="0">
                    <a:spAutoFit/>
                  </a:bodyPr>
                  <a:lstStyle/>
                  <a:p>
                    <a:pPr algn="ctr"/>
                    <a:r>
                      <a:rPr lang="en-GB" sz="900" dirty="0" err="1">
                        <a:solidFill>
                          <a:srgbClr val="7E7E7E"/>
                        </a:solidFill>
                      </a:rPr>
                      <a:t>DSHM</a:t>
                    </a:r>
                    <a:endParaRPr lang="en-GB" sz="900" dirty="0">
                      <a:solidFill>
                        <a:srgbClr val="7E7E7E"/>
                      </a:solidFill>
                    </a:endParaRPr>
                  </a:p>
                </p:txBody>
              </p:sp>
              <p:sp>
                <p:nvSpPr>
                  <p:cNvPr id="26" name="Rectangle: Rounded Corners 25">
                    <a:extLst>
                      <a:ext uri="{FF2B5EF4-FFF2-40B4-BE49-F238E27FC236}">
                        <a16:creationId xmlns:a16="http://schemas.microsoft.com/office/drawing/2014/main" id="{1F2FCAC5-03C1-4B50-AC41-A87A45412508}"/>
                      </a:ext>
                    </a:extLst>
                  </p:cNvPr>
                  <p:cNvSpPr/>
                  <p:nvPr/>
                </p:nvSpPr>
                <p:spPr>
                  <a:xfrm rot="5369199">
                    <a:off x="6887438" y="2462345"/>
                    <a:ext cx="144779" cy="45719"/>
                  </a:xfrm>
                  <a:prstGeom prst="roundRect">
                    <a:avLst/>
                  </a:prstGeom>
                  <a:ln w="9525" cap="rnd">
                    <a:noFill/>
                    <a:prstDash val="sysDash"/>
                    <a:headEnd type="oval" w="sm" len="sm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grpSp>
              <p:nvGrpSpPr>
                <p:cNvPr id="45" name="Group 44">
                  <a:extLst>
                    <a:ext uri="{FF2B5EF4-FFF2-40B4-BE49-F238E27FC236}">
                      <a16:creationId xmlns:a16="http://schemas.microsoft.com/office/drawing/2014/main" id="{BB12A88E-9D7E-46EE-99B2-6FF8FA9AB291}"/>
                    </a:ext>
                  </a:extLst>
                </p:cNvPr>
                <p:cNvGrpSpPr/>
                <p:nvPr/>
              </p:nvGrpSpPr>
              <p:grpSpPr>
                <a:xfrm>
                  <a:off x="269799" y="2227958"/>
                  <a:ext cx="1583031" cy="1086709"/>
                  <a:chOff x="5674084" y="932945"/>
                  <a:chExt cx="1583031" cy="1086709"/>
                </a:xfrm>
              </p:grpSpPr>
              <p:cxnSp>
                <p:nvCxnSpPr>
                  <p:cNvPr id="46" name="Straight Connector 45">
                    <a:extLst>
                      <a:ext uri="{FF2B5EF4-FFF2-40B4-BE49-F238E27FC236}">
                        <a16:creationId xmlns:a16="http://schemas.microsoft.com/office/drawing/2014/main" id="{3F8DFEC9-1C86-48E2-847C-D08A77B59398}"/>
                      </a:ext>
                    </a:extLst>
                  </p:cNvPr>
                  <p:cNvCxnSpPr>
                    <a:cxnSpLocks/>
                    <a:stCxn id="48" idx="0"/>
                    <a:endCxn id="47" idx="0"/>
                  </p:cNvCxnSpPr>
                  <p:nvPr/>
                </p:nvCxnSpPr>
                <p:spPr>
                  <a:xfrm flipH="1">
                    <a:off x="6639168" y="1494677"/>
                    <a:ext cx="54299" cy="349544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50000"/>
                        <a:lumOff val="50000"/>
                      </a:schemeClr>
                    </a:solidFill>
                    <a:prstDash val="sysDash"/>
                    <a:headEnd type="oval" w="sm" len="sm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7" name="TextBox 46">
                    <a:extLst>
                      <a:ext uri="{FF2B5EF4-FFF2-40B4-BE49-F238E27FC236}">
                        <a16:creationId xmlns:a16="http://schemas.microsoft.com/office/drawing/2014/main" id="{D5321128-080D-4B16-BE26-20658FFEA465}"/>
                      </a:ext>
                    </a:extLst>
                  </p:cNvPr>
                  <p:cNvSpPr txBox="1"/>
                  <p:nvPr/>
                </p:nvSpPr>
                <p:spPr>
                  <a:xfrm>
                    <a:off x="6021220" y="1844221"/>
                    <a:ext cx="1235895" cy="175433"/>
                  </a:xfrm>
                  <a:prstGeom prst="rect">
                    <a:avLst/>
                  </a:prstGeom>
                  <a:ln w="9525" cap="rnd">
                    <a:noFill/>
                    <a:prstDash val="sysDash"/>
                    <a:headEnd type="oval" w="sm" len="sm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wrap="square" lIns="18288" tIns="18288" rIns="18288" bIns="18288" rtlCol="0">
                    <a:spAutoFit/>
                  </a:bodyPr>
                  <a:lstStyle/>
                  <a:p>
                    <a:pPr algn="ctr"/>
                    <a:r>
                      <a:rPr lang="en-GB" sz="900" dirty="0">
                        <a:solidFill>
                          <a:srgbClr val="26B9FF"/>
                        </a:solidFill>
                      </a:rPr>
                      <a:t>Vac. Valves &amp; Gauges</a:t>
                    </a:r>
                  </a:p>
                </p:txBody>
              </p:sp>
              <p:sp>
                <p:nvSpPr>
                  <p:cNvPr id="48" name="Rectangle: Rounded Corners 47">
                    <a:extLst>
                      <a:ext uri="{FF2B5EF4-FFF2-40B4-BE49-F238E27FC236}">
                        <a16:creationId xmlns:a16="http://schemas.microsoft.com/office/drawing/2014/main" id="{6ECEFEBF-344C-4EC8-AB45-2268019F73F3}"/>
                      </a:ext>
                    </a:extLst>
                  </p:cNvPr>
                  <p:cNvSpPr/>
                  <p:nvPr/>
                </p:nvSpPr>
                <p:spPr>
                  <a:xfrm rot="5369199">
                    <a:off x="6598219" y="1472022"/>
                    <a:ext cx="144779" cy="45719"/>
                  </a:xfrm>
                  <a:prstGeom prst="roundRect">
                    <a:avLst/>
                  </a:prstGeom>
                  <a:ln w="9525" cap="rnd">
                    <a:noFill/>
                    <a:prstDash val="sysDash"/>
                    <a:headEnd type="oval" w="sm" len="sm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cxnSp>
                <p:nvCxnSpPr>
                  <p:cNvPr id="49" name="Straight Connector 48">
                    <a:extLst>
                      <a:ext uri="{FF2B5EF4-FFF2-40B4-BE49-F238E27FC236}">
                        <a16:creationId xmlns:a16="http://schemas.microsoft.com/office/drawing/2014/main" id="{7E9BE1A9-E8BA-46CC-A1E5-564592888BD0}"/>
                      </a:ext>
                    </a:extLst>
                  </p:cNvPr>
                  <p:cNvCxnSpPr>
                    <a:cxnSpLocks/>
                    <a:stCxn id="50" idx="0"/>
                    <a:endCxn id="47" idx="0"/>
                  </p:cNvCxnSpPr>
                  <p:nvPr/>
                </p:nvCxnSpPr>
                <p:spPr>
                  <a:xfrm flipH="1">
                    <a:off x="6639168" y="1713585"/>
                    <a:ext cx="600449" cy="130636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50000"/>
                        <a:lumOff val="50000"/>
                      </a:schemeClr>
                    </a:solidFill>
                    <a:prstDash val="sysDash"/>
                    <a:headEnd type="oval" w="sm" len="sm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0" name="Rectangle: Rounded Corners 49">
                    <a:extLst>
                      <a:ext uri="{FF2B5EF4-FFF2-40B4-BE49-F238E27FC236}">
                        <a16:creationId xmlns:a16="http://schemas.microsoft.com/office/drawing/2014/main" id="{74F03E0E-58E7-4770-9CBA-8D1EC2FDA274}"/>
                      </a:ext>
                    </a:extLst>
                  </p:cNvPr>
                  <p:cNvSpPr/>
                  <p:nvPr/>
                </p:nvSpPr>
                <p:spPr>
                  <a:xfrm rot="5369199">
                    <a:off x="7144369" y="1690930"/>
                    <a:ext cx="144779" cy="45719"/>
                  </a:xfrm>
                  <a:prstGeom prst="roundRect">
                    <a:avLst/>
                  </a:prstGeom>
                  <a:ln w="9525" cap="rnd">
                    <a:noFill/>
                    <a:prstDash val="sysDash"/>
                    <a:headEnd type="oval" w="sm" len="sm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cxnSp>
                <p:nvCxnSpPr>
                  <p:cNvPr id="118" name="Straight Connector 117">
                    <a:extLst>
                      <a:ext uri="{FF2B5EF4-FFF2-40B4-BE49-F238E27FC236}">
                        <a16:creationId xmlns:a16="http://schemas.microsoft.com/office/drawing/2014/main" id="{C914FA1E-660C-4BEA-A7DD-821203A1BFA5}"/>
                      </a:ext>
                    </a:extLst>
                  </p:cNvPr>
                  <p:cNvCxnSpPr>
                    <a:cxnSpLocks/>
                    <a:stCxn id="120" idx="0"/>
                    <a:endCxn id="119" idx="0"/>
                  </p:cNvCxnSpPr>
                  <p:nvPr/>
                </p:nvCxnSpPr>
                <p:spPr>
                  <a:xfrm flipH="1">
                    <a:off x="6147317" y="1005130"/>
                    <a:ext cx="256720" cy="554176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50000"/>
                        <a:lumOff val="50000"/>
                      </a:schemeClr>
                    </a:solidFill>
                    <a:prstDash val="sysDash"/>
                    <a:headEnd type="oval" w="sm" len="sm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19" name="TextBox 118">
                    <a:extLst>
                      <a:ext uri="{FF2B5EF4-FFF2-40B4-BE49-F238E27FC236}">
                        <a16:creationId xmlns:a16="http://schemas.microsoft.com/office/drawing/2014/main" id="{86C3FE0A-2C1E-4D1D-A7E5-3B9EE96F9BC3}"/>
                      </a:ext>
                    </a:extLst>
                  </p:cNvPr>
                  <p:cNvSpPr txBox="1"/>
                  <p:nvPr/>
                </p:nvSpPr>
                <p:spPr>
                  <a:xfrm>
                    <a:off x="5674084" y="1559306"/>
                    <a:ext cx="946465" cy="175433"/>
                  </a:xfrm>
                  <a:prstGeom prst="rect">
                    <a:avLst/>
                  </a:prstGeom>
                  <a:ln w="9525" cap="rnd">
                    <a:noFill/>
                    <a:prstDash val="sysDash"/>
                    <a:headEnd type="oval" w="sm" len="sm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wrap="square" lIns="18288" tIns="18288" rIns="18288" bIns="18288" rtlCol="0">
                    <a:spAutoFit/>
                  </a:bodyPr>
                  <a:lstStyle/>
                  <a:p>
                    <a:pPr algn="ctr"/>
                    <a:r>
                      <a:rPr lang="en-GB" sz="900" dirty="0">
                        <a:solidFill>
                          <a:srgbClr val="D7D71A"/>
                        </a:solidFill>
                      </a:rPr>
                      <a:t>Pumping system</a:t>
                    </a:r>
                  </a:p>
                </p:txBody>
              </p:sp>
              <p:sp>
                <p:nvSpPr>
                  <p:cNvPr id="120" name="Rectangle: Rounded Corners 119">
                    <a:extLst>
                      <a:ext uri="{FF2B5EF4-FFF2-40B4-BE49-F238E27FC236}">
                        <a16:creationId xmlns:a16="http://schemas.microsoft.com/office/drawing/2014/main" id="{2700510A-BF5B-4B60-B4F5-A1823846BC2D}"/>
                      </a:ext>
                    </a:extLst>
                  </p:cNvPr>
                  <p:cNvSpPr/>
                  <p:nvPr/>
                </p:nvSpPr>
                <p:spPr>
                  <a:xfrm rot="5369199">
                    <a:off x="6308789" y="982475"/>
                    <a:ext cx="144779" cy="45719"/>
                  </a:xfrm>
                  <a:prstGeom prst="roundRect">
                    <a:avLst/>
                  </a:prstGeom>
                  <a:ln w="9525" cap="rnd">
                    <a:noFill/>
                    <a:prstDash val="sysDash"/>
                    <a:headEnd type="oval" w="sm" len="sm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cxnSp>
                <p:nvCxnSpPr>
                  <p:cNvPr id="121" name="Straight Connector 120">
                    <a:extLst>
                      <a:ext uri="{FF2B5EF4-FFF2-40B4-BE49-F238E27FC236}">
                        <a16:creationId xmlns:a16="http://schemas.microsoft.com/office/drawing/2014/main" id="{E277D80C-53F2-4347-B157-127ED86182B0}"/>
                      </a:ext>
                    </a:extLst>
                  </p:cNvPr>
                  <p:cNvCxnSpPr>
                    <a:cxnSpLocks/>
                    <a:stCxn id="122" idx="0"/>
                    <a:endCxn id="119" idx="0"/>
                  </p:cNvCxnSpPr>
                  <p:nvPr/>
                </p:nvCxnSpPr>
                <p:spPr>
                  <a:xfrm flipH="1">
                    <a:off x="6147317" y="1224038"/>
                    <a:ext cx="802870" cy="335268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50000"/>
                        <a:lumOff val="50000"/>
                      </a:schemeClr>
                    </a:solidFill>
                    <a:prstDash val="sysDash"/>
                    <a:headEnd type="oval" w="sm" len="sm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22" name="Rectangle: Rounded Corners 121">
                    <a:extLst>
                      <a:ext uri="{FF2B5EF4-FFF2-40B4-BE49-F238E27FC236}">
                        <a16:creationId xmlns:a16="http://schemas.microsoft.com/office/drawing/2014/main" id="{B40E9A20-DCE0-4E32-9F0A-28E06C0720BE}"/>
                      </a:ext>
                    </a:extLst>
                  </p:cNvPr>
                  <p:cNvSpPr/>
                  <p:nvPr/>
                </p:nvSpPr>
                <p:spPr>
                  <a:xfrm rot="5369199">
                    <a:off x="6854939" y="1201383"/>
                    <a:ext cx="144779" cy="45719"/>
                  </a:xfrm>
                  <a:prstGeom prst="roundRect">
                    <a:avLst/>
                  </a:prstGeom>
                  <a:ln w="9525" cap="rnd">
                    <a:noFill/>
                    <a:prstDash val="sysDash"/>
                    <a:headEnd type="oval" w="sm" len="sm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grpSp>
              <p:nvGrpSpPr>
                <p:cNvPr id="71" name="Group 70">
                  <a:extLst>
                    <a:ext uri="{FF2B5EF4-FFF2-40B4-BE49-F238E27FC236}">
                      <a16:creationId xmlns:a16="http://schemas.microsoft.com/office/drawing/2014/main" id="{A0437DEB-6A9D-4724-831D-FC03640549B8}"/>
                    </a:ext>
                  </a:extLst>
                </p:cNvPr>
                <p:cNvGrpSpPr/>
                <p:nvPr/>
              </p:nvGrpSpPr>
              <p:grpSpPr>
                <a:xfrm>
                  <a:off x="2986935" y="3026412"/>
                  <a:ext cx="790440" cy="485714"/>
                  <a:chOff x="6388281" y="1782572"/>
                  <a:chExt cx="790440" cy="485714"/>
                </a:xfrm>
              </p:grpSpPr>
              <p:cxnSp>
                <p:nvCxnSpPr>
                  <p:cNvPr id="72" name="Straight Connector 71">
                    <a:extLst>
                      <a:ext uri="{FF2B5EF4-FFF2-40B4-BE49-F238E27FC236}">
                        <a16:creationId xmlns:a16="http://schemas.microsoft.com/office/drawing/2014/main" id="{A93EC60C-21BE-455F-A6C8-A158D16FF709}"/>
                      </a:ext>
                    </a:extLst>
                  </p:cNvPr>
                  <p:cNvCxnSpPr>
                    <a:cxnSpLocks/>
                    <a:stCxn id="74" idx="0"/>
                    <a:endCxn id="73" idx="0"/>
                  </p:cNvCxnSpPr>
                  <p:nvPr/>
                </p:nvCxnSpPr>
                <p:spPr>
                  <a:xfrm>
                    <a:off x="6549990" y="1854757"/>
                    <a:ext cx="233511" cy="238096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50000"/>
                        <a:lumOff val="50000"/>
                      </a:schemeClr>
                    </a:solidFill>
                    <a:prstDash val="sysDash"/>
                    <a:headEnd type="oval" w="sm" len="sm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3" name="TextBox 72">
                    <a:extLst>
                      <a:ext uri="{FF2B5EF4-FFF2-40B4-BE49-F238E27FC236}">
                        <a16:creationId xmlns:a16="http://schemas.microsoft.com/office/drawing/2014/main" id="{20EE4EEB-4EDE-4DDE-8E84-4C4DB40C1019}"/>
                      </a:ext>
                    </a:extLst>
                  </p:cNvPr>
                  <p:cNvSpPr txBox="1"/>
                  <p:nvPr/>
                </p:nvSpPr>
                <p:spPr>
                  <a:xfrm>
                    <a:off x="6388281" y="2092853"/>
                    <a:ext cx="790440" cy="175433"/>
                  </a:xfrm>
                  <a:prstGeom prst="rect">
                    <a:avLst/>
                  </a:prstGeom>
                  <a:ln w="9525" cap="rnd">
                    <a:noFill/>
                    <a:prstDash val="sysDash"/>
                    <a:headEnd type="oval" w="sm" len="sm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wrap="square" lIns="18288" tIns="18288" rIns="18288" bIns="18288" rtlCol="0">
                    <a:spAutoFit/>
                  </a:bodyPr>
                  <a:lstStyle/>
                  <a:p>
                    <a:pPr algn="ctr"/>
                    <a:r>
                      <a:rPr lang="en-GB" sz="900" dirty="0">
                        <a:solidFill>
                          <a:srgbClr val="6E6E6E"/>
                        </a:solidFill>
                      </a:rPr>
                      <a:t>External frame</a:t>
                    </a:r>
                  </a:p>
                </p:txBody>
              </p:sp>
              <p:sp>
                <p:nvSpPr>
                  <p:cNvPr id="74" name="Rectangle: Rounded Corners 73">
                    <a:extLst>
                      <a:ext uri="{FF2B5EF4-FFF2-40B4-BE49-F238E27FC236}">
                        <a16:creationId xmlns:a16="http://schemas.microsoft.com/office/drawing/2014/main" id="{40ECED39-91FF-4628-9031-ED1B08C1FD82}"/>
                      </a:ext>
                    </a:extLst>
                  </p:cNvPr>
                  <p:cNvSpPr/>
                  <p:nvPr/>
                </p:nvSpPr>
                <p:spPr>
                  <a:xfrm rot="5369199">
                    <a:off x="6454742" y="1832102"/>
                    <a:ext cx="144779" cy="45719"/>
                  </a:xfrm>
                  <a:prstGeom prst="roundRect">
                    <a:avLst/>
                  </a:prstGeom>
                  <a:ln w="9525" cap="rnd">
                    <a:noFill/>
                    <a:prstDash val="sysDash"/>
                    <a:headEnd type="oval" w="sm" len="sm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grpSp>
              <p:nvGrpSpPr>
                <p:cNvPr id="77" name="Group 76">
                  <a:extLst>
                    <a:ext uri="{FF2B5EF4-FFF2-40B4-BE49-F238E27FC236}">
                      <a16:creationId xmlns:a16="http://schemas.microsoft.com/office/drawing/2014/main" id="{026FCDDA-058F-479F-B183-084DB9E6EC0F}"/>
                    </a:ext>
                  </a:extLst>
                </p:cNvPr>
                <p:cNvGrpSpPr/>
                <p:nvPr/>
              </p:nvGrpSpPr>
              <p:grpSpPr>
                <a:xfrm>
                  <a:off x="3896228" y="1153100"/>
                  <a:ext cx="1626360" cy="862261"/>
                  <a:chOff x="6908620" y="1615760"/>
                  <a:chExt cx="1626360" cy="862261"/>
                </a:xfrm>
              </p:grpSpPr>
              <p:cxnSp>
                <p:nvCxnSpPr>
                  <p:cNvPr id="78" name="Straight Connector 77">
                    <a:extLst>
                      <a:ext uri="{FF2B5EF4-FFF2-40B4-BE49-F238E27FC236}">
                        <a16:creationId xmlns:a16="http://schemas.microsoft.com/office/drawing/2014/main" id="{4FD51988-4BF3-4AAB-9C8B-C8FAEB19E65B}"/>
                      </a:ext>
                    </a:extLst>
                  </p:cNvPr>
                  <p:cNvCxnSpPr>
                    <a:cxnSpLocks/>
                    <a:stCxn id="80" idx="0"/>
                    <a:endCxn id="79" idx="2"/>
                  </p:cNvCxnSpPr>
                  <p:nvPr/>
                </p:nvCxnSpPr>
                <p:spPr>
                  <a:xfrm flipV="1">
                    <a:off x="6954338" y="1929692"/>
                    <a:ext cx="952867" cy="475735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50000"/>
                        <a:lumOff val="50000"/>
                      </a:schemeClr>
                    </a:solidFill>
                    <a:prstDash val="sysDash"/>
                    <a:headEnd type="oval" w="sm" len="sm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9" name="TextBox 78">
                    <a:extLst>
                      <a:ext uri="{FF2B5EF4-FFF2-40B4-BE49-F238E27FC236}">
                        <a16:creationId xmlns:a16="http://schemas.microsoft.com/office/drawing/2014/main" id="{25FCAE58-5868-4188-83BA-93FBF170F184}"/>
                      </a:ext>
                    </a:extLst>
                  </p:cNvPr>
                  <p:cNvSpPr txBox="1"/>
                  <p:nvPr/>
                </p:nvSpPr>
                <p:spPr>
                  <a:xfrm>
                    <a:off x="7279430" y="1615760"/>
                    <a:ext cx="1255550" cy="313932"/>
                  </a:xfrm>
                  <a:prstGeom prst="rect">
                    <a:avLst/>
                  </a:prstGeom>
                  <a:ln w="9525" cap="rnd">
                    <a:noFill/>
                    <a:prstDash val="sysDash"/>
                    <a:headEnd type="oval" w="sm" len="sm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wrap="square" lIns="18288" tIns="18288" rIns="18288" bIns="18288" rtlCol="0">
                    <a:spAutoFit/>
                  </a:bodyPr>
                  <a:lstStyle/>
                  <a:p>
                    <a:pPr algn="ctr"/>
                    <a:r>
                      <a:rPr lang="en-GB" sz="900" dirty="0">
                        <a:solidFill>
                          <a:srgbClr val="1EA1A1"/>
                        </a:solidFill>
                      </a:rPr>
                      <a:t>Cryo-Instrumentation </a:t>
                    </a:r>
                  </a:p>
                  <a:p>
                    <a:pPr algn="ctr"/>
                    <a:r>
                      <a:rPr lang="en-GB" sz="900" dirty="0">
                        <a:solidFill>
                          <a:srgbClr val="1EA1A1"/>
                        </a:solidFill>
                      </a:rPr>
                      <a:t>Box</a:t>
                    </a:r>
                  </a:p>
                </p:txBody>
              </p:sp>
              <p:sp>
                <p:nvSpPr>
                  <p:cNvPr id="80" name="Rectangle: Rounded Corners 79">
                    <a:extLst>
                      <a:ext uri="{FF2B5EF4-FFF2-40B4-BE49-F238E27FC236}">
                        <a16:creationId xmlns:a16="http://schemas.microsoft.com/office/drawing/2014/main" id="{DF33A5A4-4184-4C9F-8C50-3CB614C1412A}"/>
                      </a:ext>
                    </a:extLst>
                  </p:cNvPr>
                  <p:cNvSpPr/>
                  <p:nvPr/>
                </p:nvSpPr>
                <p:spPr>
                  <a:xfrm rot="5369199">
                    <a:off x="6859090" y="2382772"/>
                    <a:ext cx="144779" cy="45719"/>
                  </a:xfrm>
                  <a:prstGeom prst="roundRect">
                    <a:avLst/>
                  </a:prstGeom>
                  <a:ln w="9525" cap="rnd">
                    <a:noFill/>
                    <a:prstDash val="sysDash"/>
                    <a:headEnd type="oval" w="sm" len="sm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grpSp>
              <p:nvGrpSpPr>
                <p:cNvPr id="98" name="Group 97">
                  <a:extLst>
                    <a:ext uri="{FF2B5EF4-FFF2-40B4-BE49-F238E27FC236}">
                      <a16:creationId xmlns:a16="http://schemas.microsoft.com/office/drawing/2014/main" id="{976809D0-2666-416A-874C-849F5CF07E80}"/>
                    </a:ext>
                  </a:extLst>
                </p:cNvPr>
                <p:cNvGrpSpPr/>
                <p:nvPr/>
              </p:nvGrpSpPr>
              <p:grpSpPr>
                <a:xfrm>
                  <a:off x="1018606" y="1172411"/>
                  <a:ext cx="1255549" cy="682112"/>
                  <a:chOff x="5819632" y="2135692"/>
                  <a:chExt cx="1255549" cy="682112"/>
                </a:xfrm>
              </p:grpSpPr>
              <p:cxnSp>
                <p:nvCxnSpPr>
                  <p:cNvPr id="99" name="Straight Connector 98">
                    <a:extLst>
                      <a:ext uri="{FF2B5EF4-FFF2-40B4-BE49-F238E27FC236}">
                        <a16:creationId xmlns:a16="http://schemas.microsoft.com/office/drawing/2014/main" id="{57450E57-165C-4DC6-850F-47F3FB59597C}"/>
                      </a:ext>
                    </a:extLst>
                  </p:cNvPr>
                  <p:cNvCxnSpPr>
                    <a:cxnSpLocks/>
                    <a:stCxn id="101" idx="0"/>
                    <a:endCxn id="100" idx="2"/>
                  </p:cNvCxnSpPr>
                  <p:nvPr/>
                </p:nvCxnSpPr>
                <p:spPr>
                  <a:xfrm flipH="1" flipV="1">
                    <a:off x="6447407" y="2311125"/>
                    <a:ext cx="8342" cy="223901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50000"/>
                        <a:lumOff val="50000"/>
                      </a:schemeClr>
                    </a:solidFill>
                    <a:prstDash val="sysDash"/>
                    <a:headEnd type="oval" w="sm" len="sm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0" name="TextBox 99">
                    <a:extLst>
                      <a:ext uri="{FF2B5EF4-FFF2-40B4-BE49-F238E27FC236}">
                        <a16:creationId xmlns:a16="http://schemas.microsoft.com/office/drawing/2014/main" id="{0DF73483-55AD-46D3-B901-C13834F5C679}"/>
                      </a:ext>
                    </a:extLst>
                  </p:cNvPr>
                  <p:cNvSpPr txBox="1"/>
                  <p:nvPr/>
                </p:nvSpPr>
                <p:spPr>
                  <a:xfrm>
                    <a:off x="5819632" y="2135692"/>
                    <a:ext cx="1255549" cy="175433"/>
                  </a:xfrm>
                  <a:prstGeom prst="rect">
                    <a:avLst/>
                  </a:prstGeom>
                  <a:ln w="9525" cap="rnd">
                    <a:noFill/>
                    <a:prstDash val="sysDash"/>
                    <a:headEnd type="oval" w="sm" len="sm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wrap="square" lIns="18288" tIns="18288" rIns="18288" bIns="18288" rtlCol="0">
                    <a:spAutoFit/>
                  </a:bodyPr>
                  <a:lstStyle/>
                  <a:p>
                    <a:pPr algn="ctr"/>
                    <a:r>
                      <a:rPr lang="en-GB" sz="900" dirty="0">
                        <a:solidFill>
                          <a:srgbClr val="E270E2"/>
                        </a:solidFill>
                      </a:rPr>
                      <a:t>Spring loaded valves</a:t>
                    </a:r>
                  </a:p>
                </p:txBody>
              </p:sp>
              <p:sp>
                <p:nvSpPr>
                  <p:cNvPr id="101" name="Rectangle: Rounded Corners 100">
                    <a:extLst>
                      <a:ext uri="{FF2B5EF4-FFF2-40B4-BE49-F238E27FC236}">
                        <a16:creationId xmlns:a16="http://schemas.microsoft.com/office/drawing/2014/main" id="{DB7EA8E7-9973-4D2B-A222-E5DB6B7C9F98}"/>
                      </a:ext>
                    </a:extLst>
                  </p:cNvPr>
                  <p:cNvSpPr/>
                  <p:nvPr/>
                </p:nvSpPr>
                <p:spPr>
                  <a:xfrm rot="5369199">
                    <a:off x="6360501" y="2512371"/>
                    <a:ext cx="144779" cy="45719"/>
                  </a:xfrm>
                  <a:prstGeom prst="roundRect">
                    <a:avLst/>
                  </a:prstGeom>
                  <a:ln w="9525" cap="rnd">
                    <a:noFill/>
                    <a:prstDash val="sysDash"/>
                    <a:headEnd type="oval" w="sm" len="sm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cxnSp>
                <p:nvCxnSpPr>
                  <p:cNvPr id="108" name="Straight Connector 107">
                    <a:extLst>
                      <a:ext uri="{FF2B5EF4-FFF2-40B4-BE49-F238E27FC236}">
                        <a16:creationId xmlns:a16="http://schemas.microsoft.com/office/drawing/2014/main" id="{58845191-F62D-4900-A971-6F76C0C1D9F1}"/>
                      </a:ext>
                    </a:extLst>
                  </p:cNvPr>
                  <p:cNvCxnSpPr>
                    <a:cxnSpLocks/>
                    <a:stCxn id="109" idx="0"/>
                    <a:endCxn id="100" idx="2"/>
                  </p:cNvCxnSpPr>
                  <p:nvPr/>
                </p:nvCxnSpPr>
                <p:spPr>
                  <a:xfrm flipH="1" flipV="1">
                    <a:off x="6447407" y="2311125"/>
                    <a:ext cx="393404" cy="434085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50000"/>
                        <a:lumOff val="50000"/>
                      </a:schemeClr>
                    </a:solidFill>
                    <a:prstDash val="sysDash"/>
                    <a:headEnd type="oval" w="sm" len="sm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9" name="Rectangle: Rounded Corners 108">
                    <a:extLst>
                      <a:ext uri="{FF2B5EF4-FFF2-40B4-BE49-F238E27FC236}">
                        <a16:creationId xmlns:a16="http://schemas.microsoft.com/office/drawing/2014/main" id="{5B3BE413-15D4-4316-9BA7-F7CA1911C3B2}"/>
                      </a:ext>
                    </a:extLst>
                  </p:cNvPr>
                  <p:cNvSpPr/>
                  <p:nvPr/>
                </p:nvSpPr>
                <p:spPr>
                  <a:xfrm rot="5369199">
                    <a:off x="6745563" y="2722555"/>
                    <a:ext cx="144779" cy="45719"/>
                  </a:xfrm>
                  <a:prstGeom prst="roundRect">
                    <a:avLst/>
                  </a:prstGeom>
                  <a:ln w="9525" cap="rnd">
                    <a:noFill/>
                    <a:prstDash val="sysDash"/>
                    <a:headEnd type="oval" w="sm" len="sm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grpSp>
              <p:nvGrpSpPr>
                <p:cNvPr id="114" name="Group 113">
                  <a:extLst>
                    <a:ext uri="{FF2B5EF4-FFF2-40B4-BE49-F238E27FC236}">
                      <a16:creationId xmlns:a16="http://schemas.microsoft.com/office/drawing/2014/main" id="{38266014-E9D0-4F00-8D52-EE5D5FE65679}"/>
                    </a:ext>
                  </a:extLst>
                </p:cNvPr>
                <p:cNvGrpSpPr/>
                <p:nvPr/>
              </p:nvGrpSpPr>
              <p:grpSpPr>
                <a:xfrm>
                  <a:off x="5652120" y="1062102"/>
                  <a:ext cx="1066499" cy="292257"/>
                  <a:chOff x="6504272" y="1635094"/>
                  <a:chExt cx="1066499" cy="292257"/>
                </a:xfrm>
              </p:grpSpPr>
              <p:cxnSp>
                <p:nvCxnSpPr>
                  <p:cNvPr id="115" name="Straight Connector 114">
                    <a:extLst>
                      <a:ext uri="{FF2B5EF4-FFF2-40B4-BE49-F238E27FC236}">
                        <a16:creationId xmlns:a16="http://schemas.microsoft.com/office/drawing/2014/main" id="{7843C06F-EE7C-4EF8-93C9-FF2E9E608C33}"/>
                      </a:ext>
                    </a:extLst>
                  </p:cNvPr>
                  <p:cNvCxnSpPr>
                    <a:cxnSpLocks/>
                    <a:stCxn id="117" idx="0"/>
                    <a:endCxn id="116" idx="1"/>
                  </p:cNvCxnSpPr>
                  <p:nvPr/>
                </p:nvCxnSpPr>
                <p:spPr>
                  <a:xfrm flipV="1">
                    <a:off x="6549990" y="1722811"/>
                    <a:ext cx="96426" cy="131946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50000"/>
                        <a:lumOff val="50000"/>
                      </a:schemeClr>
                    </a:solidFill>
                    <a:prstDash val="sysDash"/>
                    <a:headEnd type="oval" w="sm" len="sm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16" name="TextBox 115">
                    <a:extLst>
                      <a:ext uri="{FF2B5EF4-FFF2-40B4-BE49-F238E27FC236}">
                        <a16:creationId xmlns:a16="http://schemas.microsoft.com/office/drawing/2014/main" id="{EA6F76D9-BC4A-4CE5-B245-4F69A3343E13}"/>
                      </a:ext>
                    </a:extLst>
                  </p:cNvPr>
                  <p:cNvSpPr txBox="1"/>
                  <p:nvPr/>
                </p:nvSpPr>
                <p:spPr>
                  <a:xfrm>
                    <a:off x="6646416" y="1635094"/>
                    <a:ext cx="924355" cy="175433"/>
                  </a:xfrm>
                  <a:prstGeom prst="rect">
                    <a:avLst/>
                  </a:prstGeom>
                  <a:ln w="9525" cap="rnd">
                    <a:noFill/>
                    <a:prstDash val="sysDash"/>
                    <a:headEnd type="oval" w="sm" len="sm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wrap="square" lIns="18288" tIns="18288" rIns="18288" bIns="18288" rtlCol="0">
                    <a:spAutoFit/>
                  </a:bodyPr>
                  <a:lstStyle/>
                  <a:p>
                    <a:pPr algn="ctr"/>
                    <a:r>
                      <a:rPr lang="en-GB" sz="900" dirty="0">
                        <a:solidFill>
                          <a:srgbClr val="7E7E7E"/>
                        </a:solidFill>
                      </a:rPr>
                      <a:t>Tunnel interface</a:t>
                    </a:r>
                  </a:p>
                </p:txBody>
              </p:sp>
              <p:sp>
                <p:nvSpPr>
                  <p:cNvPr id="117" name="Rectangle: Rounded Corners 116">
                    <a:extLst>
                      <a:ext uri="{FF2B5EF4-FFF2-40B4-BE49-F238E27FC236}">
                        <a16:creationId xmlns:a16="http://schemas.microsoft.com/office/drawing/2014/main" id="{FD91E0D8-7438-47E4-A78F-DB7AF6F2C002}"/>
                      </a:ext>
                    </a:extLst>
                  </p:cNvPr>
                  <p:cNvSpPr/>
                  <p:nvPr/>
                </p:nvSpPr>
                <p:spPr>
                  <a:xfrm rot="5369199">
                    <a:off x="6454742" y="1832102"/>
                    <a:ext cx="144779" cy="45719"/>
                  </a:xfrm>
                  <a:prstGeom prst="roundRect">
                    <a:avLst/>
                  </a:prstGeom>
                  <a:ln w="9525" cap="rnd">
                    <a:noFill/>
                    <a:prstDash val="sysDash"/>
                    <a:headEnd type="oval" w="sm" len="sm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</p:grpSp>
        </p:grp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0B04DC9F-7278-45C1-B74A-70DD4B0AA2DD}"/>
                </a:ext>
              </a:extLst>
            </p:cNvPr>
            <p:cNvGrpSpPr/>
            <p:nvPr/>
          </p:nvGrpSpPr>
          <p:grpSpPr>
            <a:xfrm>
              <a:off x="6746235" y="4184757"/>
              <a:ext cx="1670857" cy="592072"/>
              <a:chOff x="6746235" y="4184757"/>
              <a:chExt cx="1670857" cy="592072"/>
            </a:xfrm>
          </p:grpSpPr>
          <p:sp>
            <p:nvSpPr>
              <p:cNvPr id="202" name="TextBox 201">
                <a:extLst>
                  <a:ext uri="{FF2B5EF4-FFF2-40B4-BE49-F238E27FC236}">
                    <a16:creationId xmlns:a16="http://schemas.microsoft.com/office/drawing/2014/main" id="{BB62BFE0-9D14-419F-AB9E-2C820FE3D585}"/>
                  </a:ext>
                </a:extLst>
              </p:cNvPr>
              <p:cNvSpPr txBox="1"/>
              <p:nvPr/>
            </p:nvSpPr>
            <p:spPr>
              <a:xfrm>
                <a:off x="6746235" y="4493675"/>
                <a:ext cx="1670857" cy="283154"/>
              </a:xfrm>
              <a:prstGeom prst="rect">
                <a:avLst/>
              </a:prstGeom>
              <a:ln w="9525" cap="rnd">
                <a:noFill/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wrap="square" lIns="18288" tIns="18288" rIns="18288" bIns="18288" rtlCol="0">
                <a:spAutoFit/>
              </a:bodyPr>
              <a:lstStyle>
                <a:defPPr>
                  <a:defRPr lang="fr-FR"/>
                </a:defPPr>
                <a:lvl1pPr algn="ctr">
                  <a:defRPr sz="800">
                    <a:solidFill>
                      <a:srgbClr val="E270E2"/>
                    </a:solidFill>
                  </a:defRPr>
                </a:lvl1pPr>
              </a:lstStyle>
              <a:p>
                <a:r>
                  <a:rPr lang="en-GB" dirty="0">
                    <a:solidFill>
                      <a:schemeClr val="tx1"/>
                    </a:solidFill>
                  </a:rPr>
                  <a:t>Jumper interface</a:t>
                </a:r>
                <a:endParaRPr lang="en-GB" dirty="0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r>
                  <a:rPr lang="en-GB" dirty="0">
                    <a:solidFill>
                      <a:schemeClr val="bg1">
                        <a:lumMod val="50000"/>
                      </a:schemeClr>
                    </a:solidFill>
                  </a:rPr>
                  <a:t>Vacuum sleeve to access cryo-lines</a:t>
                </a:r>
              </a:p>
            </p:txBody>
          </p:sp>
          <p:cxnSp>
            <p:nvCxnSpPr>
              <p:cNvPr id="203" name="Straight Arrow Connector 202">
                <a:extLst>
                  <a:ext uri="{FF2B5EF4-FFF2-40B4-BE49-F238E27FC236}">
                    <a16:creationId xmlns:a16="http://schemas.microsoft.com/office/drawing/2014/main" id="{D5123E13-06B4-4984-A4D1-F77FFA159654}"/>
                  </a:ext>
                </a:extLst>
              </p:cNvPr>
              <p:cNvCxnSpPr>
                <a:cxnSpLocks/>
                <a:stCxn id="202" idx="0"/>
                <a:endCxn id="204" idx="0"/>
              </p:cNvCxnSpPr>
              <p:nvPr/>
            </p:nvCxnSpPr>
            <p:spPr>
              <a:xfrm flipV="1">
                <a:off x="7581664" y="4301970"/>
                <a:ext cx="268640" cy="191705"/>
              </a:xfrm>
              <a:prstGeom prst="straightConnector1">
                <a:avLst/>
              </a:prstGeom>
              <a:ln w="9525" cap="rnd">
                <a:solidFill>
                  <a:schemeClr val="tx1">
                    <a:lumMod val="50000"/>
                    <a:lumOff val="50000"/>
                  </a:schemeClr>
                </a:solidFill>
                <a:prstDash val="sysDash"/>
                <a:headEnd type="none" w="sm" len="sm"/>
                <a:tail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4" name="Rectangle: Rounded Corners 203">
                <a:extLst>
                  <a:ext uri="{FF2B5EF4-FFF2-40B4-BE49-F238E27FC236}">
                    <a16:creationId xmlns:a16="http://schemas.microsoft.com/office/drawing/2014/main" id="{B072841E-AD01-4006-873F-E385A19F2ADE}"/>
                  </a:ext>
                </a:extLst>
              </p:cNvPr>
              <p:cNvSpPr/>
              <p:nvPr/>
            </p:nvSpPr>
            <p:spPr>
              <a:xfrm rot="10617910">
                <a:off x="7739187" y="4184757"/>
                <a:ext cx="216024" cy="117295"/>
              </a:xfrm>
              <a:prstGeom prst="roundRect">
                <a:avLst/>
              </a:prstGeom>
              <a:ln w="9525" cap="rnd" cmpd="sng">
                <a:noFill/>
                <a:prstDash val="solid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900" dirty="0"/>
              </a:p>
            </p:txBody>
          </p:sp>
        </p:grpSp>
      </p:grpSp>
      <p:sp>
        <p:nvSpPr>
          <p:cNvPr id="136" name="Content Placeholder 2">
            <a:extLst>
              <a:ext uri="{FF2B5EF4-FFF2-40B4-BE49-F238E27FC236}">
                <a16:creationId xmlns:a16="http://schemas.microsoft.com/office/drawing/2014/main" id="{1874C57F-DBF9-4D47-9171-5EFC8DDE76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1" y="542718"/>
            <a:ext cx="3528395" cy="1668992"/>
          </a:xfrm>
          <a:noFill/>
        </p:spPr>
        <p:txBody>
          <a:bodyPr>
            <a:normAutofit/>
          </a:bodyPr>
          <a:lstStyle/>
          <a:p>
            <a:r>
              <a:rPr lang="en-GB" sz="1200" dirty="0"/>
              <a:t>Tunnel interface</a:t>
            </a:r>
          </a:p>
          <a:p>
            <a:pPr lvl="1"/>
            <a:r>
              <a:rPr lang="en-GB" sz="1000" dirty="0"/>
              <a:t>Cryostat suspended from tunnel’s roof</a:t>
            </a:r>
          </a:p>
          <a:p>
            <a:pPr marL="89998" lvl="1" indent="0">
              <a:buNone/>
            </a:pPr>
            <a:endParaRPr lang="en-GB" sz="800" dirty="0"/>
          </a:p>
          <a:p>
            <a:r>
              <a:rPr lang="en-GB" sz="1200" dirty="0"/>
              <a:t>Services</a:t>
            </a:r>
          </a:p>
          <a:p>
            <a:pPr lvl="1"/>
            <a:r>
              <a:rPr lang="en-GB" sz="1000" dirty="0"/>
              <a:t>Vacuum &amp; cryo-instrumentation equipment accessible from transport area</a:t>
            </a:r>
          </a:p>
          <a:p>
            <a:pPr lvl="1"/>
            <a:endParaRPr lang="en-GB" sz="800" dirty="0"/>
          </a:p>
          <a:p>
            <a:r>
              <a:rPr kumimoji="0" lang="en-GB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DFHM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interface</a:t>
            </a:r>
          </a:p>
          <a:p>
            <a:pPr lvl="2"/>
            <a:r>
              <a:rPr lang="en-GB" dirty="0"/>
              <a:t>Vacuum &amp; helium jacket flanges fixed to </a:t>
            </a:r>
            <a:r>
              <a:rPr lang="en-GB" dirty="0" err="1"/>
              <a:t>DFM</a:t>
            </a:r>
            <a:endParaRPr lang="en-GB" dirty="0"/>
          </a:p>
          <a:p>
            <a:pPr marL="89998" lvl="1" indent="0">
              <a:buNone/>
            </a:pPr>
            <a:endParaRPr lang="en-GB" dirty="0"/>
          </a:p>
          <a:p>
            <a:pPr marL="91438" lvl="1" indent="0">
              <a:buNone/>
            </a:pP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F62D0F2-6648-4CDE-A19E-3EC415EB2D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5526"/>
            <a:ext cx="8136504" cy="540000"/>
          </a:xfrm>
        </p:spPr>
        <p:txBody>
          <a:bodyPr/>
          <a:lstStyle/>
          <a:p>
            <a:r>
              <a:rPr lang="en-US" dirty="0"/>
              <a:t>External</a:t>
            </a:r>
            <a:r>
              <a:rPr lang="fr-CH" dirty="0"/>
              <a:t> </a:t>
            </a:r>
            <a:r>
              <a:rPr lang="en-US" dirty="0"/>
              <a:t>overview</a:t>
            </a:r>
            <a:r>
              <a:rPr lang="fr-CH" dirty="0"/>
              <a:t> &amp; interfaces distribution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1FCB2B2-A4CA-483D-838B-0F3259872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9439009C-2CF9-4F10-A644-3093B63DE1F7}"/>
              </a:ext>
            </a:extLst>
          </p:cNvPr>
          <p:cNvSpPr txBox="1"/>
          <p:nvPr/>
        </p:nvSpPr>
        <p:spPr>
          <a:xfrm>
            <a:off x="4067944" y="497414"/>
            <a:ext cx="5400600" cy="17132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1438" indent="-137157" defTabSz="457189">
              <a:spcBef>
                <a:spcPts val="3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GB" sz="1200" b="1" dirty="0">
                <a:solidFill>
                  <a:srgbClr val="5A5A5A"/>
                </a:solidFill>
                <a:latin typeface="Arial"/>
              </a:rPr>
              <a:t>DFM-D2 interlink interface</a:t>
            </a:r>
          </a:p>
          <a:p>
            <a:pPr marL="228594" lvl="1" indent="-137157" defTabSz="457189">
              <a:spcBef>
                <a:spcPts val="2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GB" sz="1000" dirty="0">
                <a:solidFill>
                  <a:srgbClr val="5A5A5A"/>
                </a:solidFill>
                <a:latin typeface="Arial"/>
              </a:rPr>
              <a:t>Vacuum &amp; helium sleeves to access </a:t>
            </a:r>
            <a:r>
              <a:rPr lang="en-GB" sz="1000" dirty="0" err="1">
                <a:solidFill>
                  <a:srgbClr val="5A5A5A"/>
                </a:solidFill>
                <a:latin typeface="Arial"/>
              </a:rPr>
              <a:t>NbTi-NbTi</a:t>
            </a:r>
            <a:r>
              <a:rPr lang="en-GB" sz="1000" dirty="0">
                <a:solidFill>
                  <a:srgbClr val="5A5A5A"/>
                </a:solidFill>
                <a:latin typeface="Arial"/>
              </a:rPr>
              <a:t> splices</a:t>
            </a:r>
          </a:p>
          <a:p>
            <a:pPr marL="228594" lvl="1" indent="-137157" defTabSz="457189">
              <a:spcBef>
                <a:spcPts val="2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GB" sz="1000" dirty="0">
                <a:solidFill>
                  <a:srgbClr val="5A5A5A"/>
                </a:solidFill>
                <a:latin typeface="Arial"/>
              </a:rPr>
              <a:t>Hydraulic barrier (plug) separating </a:t>
            </a:r>
            <a:r>
              <a:rPr lang="en-GB" sz="1000" dirty="0" err="1">
                <a:solidFill>
                  <a:srgbClr val="5A5A5A"/>
                </a:solidFill>
                <a:latin typeface="Arial"/>
              </a:rPr>
              <a:t>LHe</a:t>
            </a:r>
            <a:r>
              <a:rPr lang="en-GB" sz="1000" dirty="0">
                <a:solidFill>
                  <a:srgbClr val="5A5A5A"/>
                </a:solidFill>
                <a:latin typeface="Arial"/>
              </a:rPr>
              <a:t> (</a:t>
            </a:r>
            <a:r>
              <a:rPr lang="en-GB" sz="1000" dirty="0" err="1">
                <a:solidFill>
                  <a:srgbClr val="5A5A5A"/>
                </a:solidFill>
                <a:latin typeface="Arial"/>
              </a:rPr>
              <a:t>DFM</a:t>
            </a:r>
            <a:r>
              <a:rPr lang="en-GB" sz="1000" dirty="0">
                <a:solidFill>
                  <a:srgbClr val="5A5A5A"/>
                </a:solidFill>
                <a:latin typeface="Arial"/>
              </a:rPr>
              <a:t> side) from superfluid helium (D2 side)</a:t>
            </a:r>
          </a:p>
          <a:p>
            <a:pPr marL="0" marR="0" lvl="0" indent="-125997" algn="l" defTabSz="457189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GB" sz="800" b="1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-125997" algn="l" defTabSz="457189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Jumper interface </a:t>
            </a:r>
          </a:p>
          <a:p>
            <a:pPr marL="215995" marR="0" lvl="1" indent="-125997" defTabSz="457189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Flexible cryo-interconnections </a:t>
            </a:r>
          </a:p>
          <a:p>
            <a:pPr marL="215995" marR="0" lvl="1" indent="-125997" defTabSz="457189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Vacuum sleeve to access cryo-interconnections</a:t>
            </a:r>
          </a:p>
          <a:p>
            <a:pPr marL="228594" lvl="1" indent="-137157" defTabSz="457189">
              <a:spcBef>
                <a:spcPts val="2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endParaRPr lang="en-GB" sz="1600" dirty="0">
              <a:solidFill>
                <a:srgbClr val="5A5A5A"/>
              </a:solidFill>
              <a:latin typeface="Arial"/>
            </a:endParaRPr>
          </a:p>
        </p:txBody>
      </p:sp>
      <p:cxnSp>
        <p:nvCxnSpPr>
          <p:cNvPr id="199" name="Straight Connector 198">
            <a:extLst>
              <a:ext uri="{FF2B5EF4-FFF2-40B4-BE49-F238E27FC236}">
                <a16:creationId xmlns:a16="http://schemas.microsoft.com/office/drawing/2014/main" id="{04054C7E-8D57-444D-A418-3DDD3D5239CC}"/>
              </a:ext>
            </a:extLst>
          </p:cNvPr>
          <p:cNvCxnSpPr>
            <a:cxnSpLocks/>
            <a:stCxn id="201" idx="2"/>
            <a:endCxn id="200" idx="0"/>
          </p:cNvCxnSpPr>
          <p:nvPr/>
        </p:nvCxnSpPr>
        <p:spPr>
          <a:xfrm>
            <a:off x="4130052" y="4268387"/>
            <a:ext cx="216232" cy="557378"/>
          </a:xfrm>
          <a:prstGeom prst="line">
            <a:avLst/>
          </a:prstGeom>
          <a:ln w="9525" cap="rnd">
            <a:solidFill>
              <a:schemeClr val="tx1">
                <a:lumMod val="50000"/>
                <a:lumOff val="50000"/>
              </a:schemeClr>
            </a:solidFill>
            <a:prstDash val="sysDash"/>
            <a:headEnd type="oval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0" name="TextBox 199">
            <a:extLst>
              <a:ext uri="{FF2B5EF4-FFF2-40B4-BE49-F238E27FC236}">
                <a16:creationId xmlns:a16="http://schemas.microsoft.com/office/drawing/2014/main" id="{FEA2810C-79A2-41D3-AD97-C12129AE407E}"/>
              </a:ext>
            </a:extLst>
          </p:cNvPr>
          <p:cNvSpPr txBox="1"/>
          <p:nvPr/>
        </p:nvSpPr>
        <p:spPr>
          <a:xfrm>
            <a:off x="3220876" y="4825765"/>
            <a:ext cx="2250815" cy="283154"/>
          </a:xfrm>
          <a:prstGeom prst="rect">
            <a:avLst/>
          </a:prstGeom>
          <a:ln w="9525" cap="rnd">
            <a:noFill/>
            <a:prstDash val="sysDash"/>
            <a:headEnd type="oval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wrap="square" lIns="18288" tIns="18288" rIns="18288" bIns="18288" rtlCol="0">
            <a:spAutoFit/>
          </a:bodyPr>
          <a:lstStyle/>
          <a:p>
            <a:pPr algn="ctr"/>
            <a:r>
              <a:rPr lang="en-GB" sz="800" dirty="0">
                <a:solidFill>
                  <a:schemeClr val="bg1">
                    <a:lumMod val="50000"/>
                  </a:schemeClr>
                </a:solidFill>
              </a:rPr>
              <a:t>Interconnection sleeve</a:t>
            </a:r>
          </a:p>
          <a:p>
            <a:pPr algn="ctr"/>
            <a:r>
              <a:rPr lang="en-GB" sz="800" dirty="0">
                <a:solidFill>
                  <a:schemeClr val="bg1">
                    <a:lumMod val="50000"/>
                  </a:schemeClr>
                </a:solidFill>
              </a:rPr>
              <a:t>Bellows free to expand in case of cold leak</a:t>
            </a:r>
          </a:p>
        </p:txBody>
      </p:sp>
      <p:sp>
        <p:nvSpPr>
          <p:cNvPr id="201" name="Rectangle: Rounded Corners 200">
            <a:extLst>
              <a:ext uri="{FF2B5EF4-FFF2-40B4-BE49-F238E27FC236}">
                <a16:creationId xmlns:a16="http://schemas.microsoft.com/office/drawing/2014/main" id="{8B675E17-0D54-4CC3-A927-634544FAAAE1}"/>
              </a:ext>
            </a:extLst>
          </p:cNvPr>
          <p:cNvSpPr/>
          <p:nvPr/>
        </p:nvSpPr>
        <p:spPr>
          <a:xfrm rot="21547033">
            <a:off x="4021136" y="4151099"/>
            <a:ext cx="216024" cy="117295"/>
          </a:xfrm>
          <a:prstGeom prst="roundRect">
            <a:avLst/>
          </a:prstGeom>
          <a:ln w="9525" cap="rnd">
            <a:noFill/>
            <a:prstDash val="sysDash"/>
            <a:headEnd type="oval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21451082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Footer Placeholder 3">
            <a:extLst>
              <a:ext uri="{FF2B5EF4-FFF2-40B4-BE49-F238E27FC236}">
                <a16:creationId xmlns:a16="http://schemas.microsoft.com/office/drawing/2014/main" id="{6883D9A3-40BF-40EB-BB07-7E51EDA872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869748"/>
            <a:ext cx="6627000" cy="270000"/>
          </a:xfrm>
        </p:spPr>
        <p:txBody>
          <a:bodyPr/>
          <a:lstStyle/>
          <a:p>
            <a:r>
              <a:rPr lang="en-GB" dirty="0"/>
              <a:t>DDR-</a:t>
            </a:r>
            <a:r>
              <a:rPr lang="en-GB" dirty="0" err="1"/>
              <a:t>DFM</a:t>
            </a:r>
            <a:r>
              <a:rPr lang="en-GB" dirty="0"/>
              <a:t> 18.01.2022</a:t>
            </a:r>
            <a:endParaRPr lang="en-GB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CAD392D-F33E-40F2-B3A7-7C0766B946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design specifications &amp; constraints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1A97B5-082A-4E22-AE11-3FE0606A0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3860" y="619719"/>
            <a:ext cx="7542516" cy="2634657"/>
          </a:xfrm>
        </p:spPr>
        <p:txBody>
          <a:bodyPr>
            <a:normAutofit lnSpcReduction="10000"/>
          </a:bodyPr>
          <a:lstStyle/>
          <a:p>
            <a:r>
              <a:rPr lang="en-US" sz="1400" b="0" dirty="0"/>
              <a:t>Design (nominal</a:t>
            </a:r>
            <a:r>
              <a:rPr lang="fr-CH" sz="1400" b="0" dirty="0"/>
              <a:t>) </a:t>
            </a:r>
            <a:r>
              <a:rPr lang="fr-CH" sz="1400" b="0" dirty="0" err="1"/>
              <a:t>GHe</a:t>
            </a:r>
            <a:r>
              <a:rPr lang="en-US" sz="1400" b="0" dirty="0"/>
              <a:t> mass flow rate	</a:t>
            </a:r>
            <a:r>
              <a:rPr lang="en-US" sz="1400" b="0" dirty="0">
                <a:sym typeface="Wingdings" panose="05000000000000000000" pitchFamily="2" charset="2"/>
              </a:rPr>
              <a:t></a:t>
            </a:r>
            <a:r>
              <a:rPr lang="en-US" sz="1400" b="0" dirty="0"/>
              <a:t>          </a:t>
            </a:r>
            <a:r>
              <a:rPr lang="en-US" sz="100" b="0" dirty="0"/>
              <a:t>                                                    </a:t>
            </a:r>
            <a:r>
              <a:rPr lang="en-US" sz="1400" dirty="0"/>
              <a:t>6.5 (3) g/s		</a:t>
            </a:r>
          </a:p>
          <a:p>
            <a:r>
              <a:rPr lang="en-US" sz="1400" b="0" dirty="0"/>
              <a:t>Autonomy in case of </a:t>
            </a:r>
            <a:r>
              <a:rPr lang="en-US" sz="1400" b="0" dirty="0" err="1"/>
              <a:t>LHE</a:t>
            </a:r>
            <a:r>
              <a:rPr lang="en-US" sz="1400" b="0" dirty="0"/>
              <a:t> supply stop	</a:t>
            </a:r>
            <a:r>
              <a:rPr lang="en-US" sz="1400" b="0" dirty="0">
                <a:sym typeface="Wingdings" panose="05000000000000000000" pitchFamily="2" charset="2"/>
              </a:rPr>
              <a:t>	</a:t>
            </a:r>
            <a:r>
              <a:rPr lang="en-US" sz="100" b="0" dirty="0">
                <a:sym typeface="Wingdings" panose="05000000000000000000" pitchFamily="2" charset="2"/>
              </a:rPr>
              <a:t>                       </a:t>
            </a:r>
            <a:r>
              <a:rPr lang="en-US" sz="1400" dirty="0"/>
              <a:t>10 min </a:t>
            </a:r>
            <a:r>
              <a:rPr lang="en-US" sz="1400" i="0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@</a:t>
            </a:r>
            <a:r>
              <a:rPr lang="en-US" sz="1400" dirty="0"/>
              <a:t> nominal</a:t>
            </a:r>
          </a:p>
          <a:p>
            <a:r>
              <a:rPr lang="en-US" sz="1400" b="0" dirty="0"/>
              <a:t>Gas evacuation through SC Link</a:t>
            </a:r>
          </a:p>
          <a:p>
            <a:pPr indent="0">
              <a:buClr>
                <a:srgbClr val="FB963C"/>
              </a:buClr>
              <a:buNone/>
              <a:defRPr/>
            </a:pPr>
            <a:endParaRPr lang="en-US" sz="1400" b="0" dirty="0">
              <a:solidFill>
                <a:srgbClr val="5A5A5A"/>
              </a:solidFill>
              <a:latin typeface="Arial"/>
            </a:endParaRPr>
          </a:p>
          <a:p>
            <a:pPr indent="0">
              <a:buClr>
                <a:srgbClr val="FB963C"/>
              </a:buClr>
              <a:buNone/>
              <a:defRPr/>
            </a:pPr>
            <a:endParaRPr lang="en-US" sz="1400" b="0" dirty="0">
              <a:solidFill>
                <a:srgbClr val="5A5A5A"/>
              </a:solidFill>
              <a:latin typeface="Arial"/>
            </a:endParaRPr>
          </a:p>
          <a:p>
            <a:r>
              <a:rPr lang="en-GB" sz="1400" b="0" dirty="0"/>
              <a:t>Maximum static heat load to 4.5 K 	</a:t>
            </a:r>
            <a:r>
              <a:rPr lang="fr-CH" sz="1400" b="0" dirty="0">
                <a:sym typeface="Wingdings" panose="05000000000000000000" pitchFamily="2" charset="2"/>
              </a:rPr>
              <a:t>		</a:t>
            </a:r>
            <a:r>
              <a:rPr lang="fr-CH" sz="100" b="0" dirty="0">
                <a:sym typeface="Wingdings" panose="05000000000000000000" pitchFamily="2" charset="2"/>
              </a:rPr>
              <a:t>                                        </a:t>
            </a:r>
            <a:r>
              <a:rPr lang="en-GB" sz="1400" dirty="0"/>
              <a:t>25 W</a:t>
            </a:r>
            <a:endParaRPr lang="en-US" sz="1400" dirty="0"/>
          </a:p>
          <a:p>
            <a:r>
              <a:rPr lang="en-US" sz="1400" b="0" dirty="0"/>
              <a:t>Absence of condensation			</a:t>
            </a:r>
            <a:r>
              <a:rPr lang="en-US" sz="1400" b="0" dirty="0">
                <a:sym typeface="Wingdings" panose="05000000000000000000" pitchFamily="2" charset="2"/>
              </a:rPr>
              <a:t>	</a:t>
            </a:r>
            <a:r>
              <a:rPr lang="en-US" sz="100" b="0" dirty="0">
                <a:sym typeface="Wingdings" panose="05000000000000000000" pitchFamily="2" charset="2"/>
              </a:rPr>
              <a:t>                                          </a:t>
            </a:r>
            <a:r>
              <a:rPr lang="en-US" sz="1400" dirty="0">
                <a:sym typeface="Wingdings" panose="05000000000000000000" pitchFamily="2" charset="2"/>
              </a:rPr>
              <a:t>Dew point 12°C</a:t>
            </a:r>
            <a:endParaRPr lang="en-US" sz="1400" dirty="0"/>
          </a:p>
          <a:p>
            <a:pPr marL="91438" indent="-137157">
              <a:buClr>
                <a:srgbClr val="FB963C"/>
              </a:buClr>
              <a:buFont typeface="Wingdings" charset="2"/>
              <a:buChar char="§"/>
              <a:defRPr/>
            </a:pPr>
            <a:endParaRPr lang="en-US" sz="1400" b="0" dirty="0">
              <a:solidFill>
                <a:srgbClr val="5A5A5A"/>
              </a:solidFill>
              <a:latin typeface="Arial"/>
            </a:endParaRPr>
          </a:p>
          <a:p>
            <a:pPr indent="0">
              <a:buClr>
                <a:srgbClr val="FB963C"/>
              </a:buClr>
              <a:buNone/>
              <a:defRPr/>
            </a:pPr>
            <a:endParaRPr lang="en-US" sz="1400" b="0" dirty="0">
              <a:solidFill>
                <a:srgbClr val="5A5A5A"/>
              </a:solidFill>
              <a:latin typeface="Arial"/>
            </a:endParaRPr>
          </a:p>
          <a:p>
            <a:r>
              <a:rPr lang="en-US" b="0" dirty="0"/>
              <a:t>Helium vessel design pressure		</a:t>
            </a:r>
            <a:r>
              <a:rPr lang="en-US" b="0" dirty="0">
                <a:sym typeface="Wingdings" panose="05000000000000000000" pitchFamily="2" charset="2"/>
              </a:rPr>
              <a:t>		</a:t>
            </a:r>
            <a:r>
              <a:rPr lang="en-US" dirty="0"/>
              <a:t>3.5 bar</a:t>
            </a:r>
            <a:r>
              <a:rPr lang="en-US" baseline="-25000" dirty="0"/>
              <a:t>a</a:t>
            </a:r>
          </a:p>
          <a:p>
            <a:r>
              <a:rPr lang="en-US" b="0" dirty="0"/>
              <a:t>PED Category					</a:t>
            </a:r>
            <a:r>
              <a:rPr lang="en-US" b="0" dirty="0">
                <a:sym typeface="Wingdings" panose="05000000000000000000" pitchFamily="2" charset="2"/>
              </a:rPr>
              <a:t>		</a:t>
            </a:r>
            <a:r>
              <a:rPr lang="en-US" sz="100" b="0" dirty="0">
                <a:sym typeface="Wingdings" panose="05000000000000000000" pitchFamily="2" charset="2"/>
              </a:rPr>
              <a:t>                                                                                 </a:t>
            </a:r>
            <a:r>
              <a:rPr lang="en-US" dirty="0"/>
              <a:t>II</a:t>
            </a:r>
          </a:p>
          <a:p>
            <a:pPr indent="0">
              <a:buNone/>
            </a:pPr>
            <a:endParaRPr lang="en-US" b="1" dirty="0"/>
          </a:p>
          <a:p>
            <a:pPr indent="0">
              <a:buNone/>
            </a:pPr>
            <a:endParaRPr lang="en-US" b="1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8C1B79-5F6E-4EAE-8322-A94B983EC4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6DE601C5-75D5-4C70-BFA1-63C76724EDA4}"/>
              </a:ext>
            </a:extLst>
          </p:cNvPr>
          <p:cNvGrpSpPr>
            <a:grpSpLocks noChangeAspect="1"/>
          </p:cNvGrpSpPr>
          <p:nvPr/>
        </p:nvGrpSpPr>
        <p:grpSpPr>
          <a:xfrm>
            <a:off x="1178788" y="3291794"/>
            <a:ext cx="5304043" cy="1847954"/>
            <a:chOff x="1247746" y="1747178"/>
            <a:chExt cx="5899009" cy="2055244"/>
          </a:xfrm>
        </p:grpSpPr>
        <p:sp>
          <p:nvSpPr>
            <p:cNvPr id="119" name="QXL">
              <a:extLst>
                <a:ext uri="{FF2B5EF4-FFF2-40B4-BE49-F238E27FC236}">
                  <a16:creationId xmlns:a16="http://schemas.microsoft.com/office/drawing/2014/main" id="{D1723BC0-C988-48B3-A31C-26A365B44864}"/>
                </a:ext>
              </a:extLst>
            </p:cNvPr>
            <p:cNvSpPr/>
            <p:nvPr/>
          </p:nvSpPr>
          <p:spPr>
            <a:xfrm>
              <a:off x="5929987" y="2058233"/>
              <a:ext cx="1216768" cy="809735"/>
            </a:xfrm>
            <a:custGeom>
              <a:avLst/>
              <a:gdLst>
                <a:gd name="connsiteX0" fmla="*/ 2381 w 1338263"/>
                <a:gd name="connsiteY0" fmla="*/ 2381 h 890587"/>
                <a:gd name="connsiteX1" fmla="*/ 0 w 1338263"/>
                <a:gd name="connsiteY1" fmla="*/ 273844 h 890587"/>
                <a:gd name="connsiteX2" fmla="*/ 502444 w 1338263"/>
                <a:gd name="connsiteY2" fmla="*/ 273844 h 890587"/>
                <a:gd name="connsiteX3" fmla="*/ 502444 w 1338263"/>
                <a:gd name="connsiteY3" fmla="*/ 604837 h 890587"/>
                <a:gd name="connsiteX4" fmla="*/ 142875 w 1338263"/>
                <a:gd name="connsiteY4" fmla="*/ 604837 h 890587"/>
                <a:gd name="connsiteX5" fmla="*/ 142875 w 1338263"/>
                <a:gd name="connsiteY5" fmla="*/ 890587 h 890587"/>
                <a:gd name="connsiteX6" fmla="*/ 1338263 w 1338263"/>
                <a:gd name="connsiteY6" fmla="*/ 890587 h 890587"/>
                <a:gd name="connsiteX7" fmla="*/ 1338263 w 1338263"/>
                <a:gd name="connsiteY7" fmla="*/ 604837 h 890587"/>
                <a:gd name="connsiteX8" fmla="*/ 754856 w 1338263"/>
                <a:gd name="connsiteY8" fmla="*/ 604837 h 890587"/>
                <a:gd name="connsiteX9" fmla="*/ 754856 w 1338263"/>
                <a:gd name="connsiteY9" fmla="*/ 0 h 890587"/>
                <a:gd name="connsiteX10" fmla="*/ 2381 w 1338263"/>
                <a:gd name="connsiteY10" fmla="*/ 2381 h 890587"/>
                <a:gd name="connsiteX0" fmla="*/ 2381 w 1338263"/>
                <a:gd name="connsiteY0" fmla="*/ 2381 h 890587"/>
                <a:gd name="connsiteX1" fmla="*/ 0 w 1338263"/>
                <a:gd name="connsiteY1" fmla="*/ 273844 h 890587"/>
                <a:gd name="connsiteX2" fmla="*/ 502444 w 1338263"/>
                <a:gd name="connsiteY2" fmla="*/ 273844 h 890587"/>
                <a:gd name="connsiteX3" fmla="*/ 502444 w 1338263"/>
                <a:gd name="connsiteY3" fmla="*/ 604837 h 890587"/>
                <a:gd name="connsiteX4" fmla="*/ 142875 w 1338263"/>
                <a:gd name="connsiteY4" fmla="*/ 604837 h 890587"/>
                <a:gd name="connsiteX5" fmla="*/ 142875 w 1338263"/>
                <a:gd name="connsiteY5" fmla="*/ 890587 h 890587"/>
                <a:gd name="connsiteX6" fmla="*/ 1338263 w 1338263"/>
                <a:gd name="connsiteY6" fmla="*/ 890587 h 890587"/>
                <a:gd name="connsiteX7" fmla="*/ 1338263 w 1338263"/>
                <a:gd name="connsiteY7" fmla="*/ 604837 h 890587"/>
                <a:gd name="connsiteX8" fmla="*/ 754856 w 1338263"/>
                <a:gd name="connsiteY8" fmla="*/ 604837 h 890587"/>
                <a:gd name="connsiteX9" fmla="*/ 754856 w 1338263"/>
                <a:gd name="connsiteY9" fmla="*/ 0 h 890587"/>
                <a:gd name="connsiteX10" fmla="*/ 2381 w 1338263"/>
                <a:gd name="connsiteY10" fmla="*/ 2381 h 890587"/>
                <a:gd name="connsiteX0" fmla="*/ 2381 w 1338263"/>
                <a:gd name="connsiteY0" fmla="*/ 2381 h 890587"/>
                <a:gd name="connsiteX1" fmla="*/ 0 w 1338263"/>
                <a:gd name="connsiteY1" fmla="*/ 269081 h 890587"/>
                <a:gd name="connsiteX2" fmla="*/ 502444 w 1338263"/>
                <a:gd name="connsiteY2" fmla="*/ 273844 h 890587"/>
                <a:gd name="connsiteX3" fmla="*/ 502444 w 1338263"/>
                <a:gd name="connsiteY3" fmla="*/ 604837 h 890587"/>
                <a:gd name="connsiteX4" fmla="*/ 142875 w 1338263"/>
                <a:gd name="connsiteY4" fmla="*/ 604837 h 890587"/>
                <a:gd name="connsiteX5" fmla="*/ 142875 w 1338263"/>
                <a:gd name="connsiteY5" fmla="*/ 890587 h 890587"/>
                <a:gd name="connsiteX6" fmla="*/ 1338263 w 1338263"/>
                <a:gd name="connsiteY6" fmla="*/ 890587 h 890587"/>
                <a:gd name="connsiteX7" fmla="*/ 1338263 w 1338263"/>
                <a:gd name="connsiteY7" fmla="*/ 604837 h 890587"/>
                <a:gd name="connsiteX8" fmla="*/ 754856 w 1338263"/>
                <a:gd name="connsiteY8" fmla="*/ 604837 h 890587"/>
                <a:gd name="connsiteX9" fmla="*/ 754856 w 1338263"/>
                <a:gd name="connsiteY9" fmla="*/ 0 h 890587"/>
                <a:gd name="connsiteX10" fmla="*/ 2381 w 1338263"/>
                <a:gd name="connsiteY10" fmla="*/ 2381 h 890587"/>
                <a:gd name="connsiteX0" fmla="*/ 2381 w 1338263"/>
                <a:gd name="connsiteY0" fmla="*/ 2381 h 890587"/>
                <a:gd name="connsiteX1" fmla="*/ 0 w 1338263"/>
                <a:gd name="connsiteY1" fmla="*/ 269081 h 890587"/>
                <a:gd name="connsiteX2" fmla="*/ 504825 w 1338263"/>
                <a:gd name="connsiteY2" fmla="*/ 269081 h 890587"/>
                <a:gd name="connsiteX3" fmla="*/ 502444 w 1338263"/>
                <a:gd name="connsiteY3" fmla="*/ 604837 h 890587"/>
                <a:gd name="connsiteX4" fmla="*/ 142875 w 1338263"/>
                <a:gd name="connsiteY4" fmla="*/ 604837 h 890587"/>
                <a:gd name="connsiteX5" fmla="*/ 142875 w 1338263"/>
                <a:gd name="connsiteY5" fmla="*/ 890587 h 890587"/>
                <a:gd name="connsiteX6" fmla="*/ 1338263 w 1338263"/>
                <a:gd name="connsiteY6" fmla="*/ 890587 h 890587"/>
                <a:gd name="connsiteX7" fmla="*/ 1338263 w 1338263"/>
                <a:gd name="connsiteY7" fmla="*/ 604837 h 890587"/>
                <a:gd name="connsiteX8" fmla="*/ 754856 w 1338263"/>
                <a:gd name="connsiteY8" fmla="*/ 604837 h 890587"/>
                <a:gd name="connsiteX9" fmla="*/ 754856 w 1338263"/>
                <a:gd name="connsiteY9" fmla="*/ 0 h 890587"/>
                <a:gd name="connsiteX10" fmla="*/ 2381 w 1338263"/>
                <a:gd name="connsiteY10" fmla="*/ 2381 h 890587"/>
                <a:gd name="connsiteX0" fmla="*/ 2381 w 1338263"/>
                <a:gd name="connsiteY0" fmla="*/ 2381 h 890587"/>
                <a:gd name="connsiteX1" fmla="*/ 0 w 1338263"/>
                <a:gd name="connsiteY1" fmla="*/ 269081 h 890587"/>
                <a:gd name="connsiteX2" fmla="*/ 504825 w 1338263"/>
                <a:gd name="connsiteY2" fmla="*/ 271463 h 890587"/>
                <a:gd name="connsiteX3" fmla="*/ 502444 w 1338263"/>
                <a:gd name="connsiteY3" fmla="*/ 604837 h 890587"/>
                <a:gd name="connsiteX4" fmla="*/ 142875 w 1338263"/>
                <a:gd name="connsiteY4" fmla="*/ 604837 h 890587"/>
                <a:gd name="connsiteX5" fmla="*/ 142875 w 1338263"/>
                <a:gd name="connsiteY5" fmla="*/ 890587 h 890587"/>
                <a:gd name="connsiteX6" fmla="*/ 1338263 w 1338263"/>
                <a:gd name="connsiteY6" fmla="*/ 890587 h 890587"/>
                <a:gd name="connsiteX7" fmla="*/ 1338263 w 1338263"/>
                <a:gd name="connsiteY7" fmla="*/ 604837 h 890587"/>
                <a:gd name="connsiteX8" fmla="*/ 754856 w 1338263"/>
                <a:gd name="connsiteY8" fmla="*/ 604837 h 890587"/>
                <a:gd name="connsiteX9" fmla="*/ 754856 w 1338263"/>
                <a:gd name="connsiteY9" fmla="*/ 0 h 890587"/>
                <a:gd name="connsiteX10" fmla="*/ 2381 w 1338263"/>
                <a:gd name="connsiteY10" fmla="*/ 2381 h 890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38263" h="890587">
                  <a:moveTo>
                    <a:pt x="2381" y="2381"/>
                  </a:moveTo>
                  <a:cubicBezTo>
                    <a:pt x="1587" y="92869"/>
                    <a:pt x="794" y="178593"/>
                    <a:pt x="0" y="269081"/>
                  </a:cubicBezTo>
                  <a:lnTo>
                    <a:pt x="504825" y="271463"/>
                  </a:lnTo>
                  <a:cubicBezTo>
                    <a:pt x="504031" y="383382"/>
                    <a:pt x="503238" y="492918"/>
                    <a:pt x="502444" y="604837"/>
                  </a:cubicBezTo>
                  <a:lnTo>
                    <a:pt x="142875" y="604837"/>
                  </a:lnTo>
                  <a:lnTo>
                    <a:pt x="142875" y="890587"/>
                  </a:lnTo>
                  <a:lnTo>
                    <a:pt x="1338263" y="890587"/>
                  </a:lnTo>
                  <a:lnTo>
                    <a:pt x="1338263" y="604837"/>
                  </a:lnTo>
                  <a:lnTo>
                    <a:pt x="754856" y="604837"/>
                  </a:lnTo>
                  <a:lnTo>
                    <a:pt x="754856" y="0"/>
                  </a:lnTo>
                  <a:lnTo>
                    <a:pt x="2381" y="2381"/>
                  </a:lnTo>
                  <a:close/>
                </a:path>
              </a:pathLst>
            </a:custGeom>
            <a:solidFill>
              <a:srgbClr val="D6DCE5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0" name="DFM Boiler Vacuum Jacket">
              <a:extLst>
                <a:ext uri="{FF2B5EF4-FFF2-40B4-BE49-F238E27FC236}">
                  <a16:creationId xmlns:a16="http://schemas.microsoft.com/office/drawing/2014/main" id="{A0A9513A-0810-43FB-AC2C-4D90FA6DC3F1}"/>
                </a:ext>
              </a:extLst>
            </p:cNvPr>
            <p:cNvSpPr/>
            <p:nvPr/>
          </p:nvSpPr>
          <p:spPr>
            <a:xfrm>
              <a:off x="4466401" y="2059238"/>
              <a:ext cx="1463586" cy="592794"/>
            </a:xfrm>
            <a:custGeom>
              <a:avLst/>
              <a:gdLst>
                <a:gd name="connsiteX0" fmla="*/ 0 w 1609725"/>
                <a:gd name="connsiteY0" fmla="*/ 438150 h 654843"/>
                <a:gd name="connsiteX1" fmla="*/ 428625 w 1609725"/>
                <a:gd name="connsiteY1" fmla="*/ 438150 h 654843"/>
                <a:gd name="connsiteX2" fmla="*/ 428625 w 1609725"/>
                <a:gd name="connsiteY2" fmla="*/ 383381 h 654843"/>
                <a:gd name="connsiteX3" fmla="*/ 547688 w 1609725"/>
                <a:gd name="connsiteY3" fmla="*/ 383381 h 654843"/>
                <a:gd name="connsiteX4" fmla="*/ 621507 w 1609725"/>
                <a:gd name="connsiteY4" fmla="*/ 366712 h 654843"/>
                <a:gd name="connsiteX5" fmla="*/ 681038 w 1609725"/>
                <a:gd name="connsiteY5" fmla="*/ 338137 h 654843"/>
                <a:gd name="connsiteX6" fmla="*/ 754857 w 1609725"/>
                <a:gd name="connsiteY6" fmla="*/ 273843 h 654843"/>
                <a:gd name="connsiteX7" fmla="*/ 938213 w 1609725"/>
                <a:gd name="connsiteY7" fmla="*/ 111918 h 654843"/>
                <a:gd name="connsiteX8" fmla="*/ 1012032 w 1609725"/>
                <a:gd name="connsiteY8" fmla="*/ 71437 h 654843"/>
                <a:gd name="connsiteX9" fmla="*/ 1100138 w 1609725"/>
                <a:gd name="connsiteY9" fmla="*/ 45243 h 654843"/>
                <a:gd name="connsiteX10" fmla="*/ 1162050 w 1609725"/>
                <a:gd name="connsiteY10" fmla="*/ 30956 h 654843"/>
                <a:gd name="connsiteX11" fmla="*/ 1250157 w 1609725"/>
                <a:gd name="connsiteY11" fmla="*/ 21431 h 654843"/>
                <a:gd name="connsiteX12" fmla="*/ 1385888 w 1609725"/>
                <a:gd name="connsiteY12" fmla="*/ 9525 h 654843"/>
                <a:gd name="connsiteX13" fmla="*/ 1609725 w 1609725"/>
                <a:gd name="connsiteY13" fmla="*/ 0 h 654843"/>
                <a:gd name="connsiteX14" fmla="*/ 1609725 w 1609725"/>
                <a:gd name="connsiteY14" fmla="*/ 264318 h 654843"/>
                <a:gd name="connsiteX15" fmla="*/ 1416844 w 1609725"/>
                <a:gd name="connsiteY15" fmla="*/ 264318 h 654843"/>
                <a:gd name="connsiteX16" fmla="*/ 1321594 w 1609725"/>
                <a:gd name="connsiteY16" fmla="*/ 276225 h 654843"/>
                <a:gd name="connsiteX17" fmla="*/ 1247775 w 1609725"/>
                <a:gd name="connsiteY17" fmla="*/ 283368 h 654843"/>
                <a:gd name="connsiteX18" fmla="*/ 1131094 w 1609725"/>
                <a:gd name="connsiteY18" fmla="*/ 309562 h 654843"/>
                <a:gd name="connsiteX19" fmla="*/ 1057275 w 1609725"/>
                <a:gd name="connsiteY19" fmla="*/ 354806 h 654843"/>
                <a:gd name="connsiteX20" fmla="*/ 981075 w 1609725"/>
                <a:gd name="connsiteY20" fmla="*/ 419100 h 654843"/>
                <a:gd name="connsiteX21" fmla="*/ 852488 w 1609725"/>
                <a:gd name="connsiteY21" fmla="*/ 545306 h 654843"/>
                <a:gd name="connsiteX22" fmla="*/ 785813 w 1609725"/>
                <a:gd name="connsiteY22" fmla="*/ 592931 h 654843"/>
                <a:gd name="connsiteX23" fmla="*/ 685800 w 1609725"/>
                <a:gd name="connsiteY23" fmla="*/ 631031 h 654843"/>
                <a:gd name="connsiteX24" fmla="*/ 588169 w 1609725"/>
                <a:gd name="connsiteY24" fmla="*/ 654843 h 654843"/>
                <a:gd name="connsiteX25" fmla="*/ 411957 w 1609725"/>
                <a:gd name="connsiteY25" fmla="*/ 654843 h 654843"/>
                <a:gd name="connsiteX26" fmla="*/ 411957 w 1609725"/>
                <a:gd name="connsiteY26" fmla="*/ 595312 h 654843"/>
                <a:gd name="connsiteX27" fmla="*/ 0 w 1609725"/>
                <a:gd name="connsiteY27" fmla="*/ 595312 h 654843"/>
                <a:gd name="connsiteX28" fmla="*/ 0 w 1609725"/>
                <a:gd name="connsiteY28" fmla="*/ 438150 h 654843"/>
                <a:gd name="connsiteX0" fmla="*/ 0 w 1609725"/>
                <a:gd name="connsiteY0" fmla="*/ 438150 h 654843"/>
                <a:gd name="connsiteX1" fmla="*/ 428625 w 1609725"/>
                <a:gd name="connsiteY1" fmla="*/ 438150 h 654843"/>
                <a:gd name="connsiteX2" fmla="*/ 428625 w 1609725"/>
                <a:gd name="connsiteY2" fmla="*/ 383381 h 654843"/>
                <a:gd name="connsiteX3" fmla="*/ 547688 w 1609725"/>
                <a:gd name="connsiteY3" fmla="*/ 383381 h 654843"/>
                <a:gd name="connsiteX4" fmla="*/ 621507 w 1609725"/>
                <a:gd name="connsiteY4" fmla="*/ 366712 h 654843"/>
                <a:gd name="connsiteX5" fmla="*/ 681038 w 1609725"/>
                <a:gd name="connsiteY5" fmla="*/ 338137 h 654843"/>
                <a:gd name="connsiteX6" fmla="*/ 754857 w 1609725"/>
                <a:gd name="connsiteY6" fmla="*/ 273843 h 654843"/>
                <a:gd name="connsiteX7" fmla="*/ 938213 w 1609725"/>
                <a:gd name="connsiteY7" fmla="*/ 111918 h 654843"/>
                <a:gd name="connsiteX8" fmla="*/ 1012032 w 1609725"/>
                <a:gd name="connsiteY8" fmla="*/ 71437 h 654843"/>
                <a:gd name="connsiteX9" fmla="*/ 1100138 w 1609725"/>
                <a:gd name="connsiteY9" fmla="*/ 45243 h 654843"/>
                <a:gd name="connsiteX10" fmla="*/ 1162050 w 1609725"/>
                <a:gd name="connsiteY10" fmla="*/ 30956 h 654843"/>
                <a:gd name="connsiteX11" fmla="*/ 1250157 w 1609725"/>
                <a:gd name="connsiteY11" fmla="*/ 21431 h 654843"/>
                <a:gd name="connsiteX12" fmla="*/ 1385888 w 1609725"/>
                <a:gd name="connsiteY12" fmla="*/ 9525 h 654843"/>
                <a:gd name="connsiteX13" fmla="*/ 1609725 w 1609725"/>
                <a:gd name="connsiteY13" fmla="*/ 0 h 654843"/>
                <a:gd name="connsiteX14" fmla="*/ 1609725 w 1609725"/>
                <a:gd name="connsiteY14" fmla="*/ 264318 h 654843"/>
                <a:gd name="connsiteX15" fmla="*/ 1416844 w 1609725"/>
                <a:gd name="connsiteY15" fmla="*/ 264318 h 654843"/>
                <a:gd name="connsiteX16" fmla="*/ 1321594 w 1609725"/>
                <a:gd name="connsiteY16" fmla="*/ 276225 h 654843"/>
                <a:gd name="connsiteX17" fmla="*/ 1247775 w 1609725"/>
                <a:gd name="connsiteY17" fmla="*/ 283368 h 654843"/>
                <a:gd name="connsiteX18" fmla="*/ 1131094 w 1609725"/>
                <a:gd name="connsiteY18" fmla="*/ 309562 h 654843"/>
                <a:gd name="connsiteX19" fmla="*/ 1057275 w 1609725"/>
                <a:gd name="connsiteY19" fmla="*/ 354806 h 654843"/>
                <a:gd name="connsiteX20" fmla="*/ 981075 w 1609725"/>
                <a:gd name="connsiteY20" fmla="*/ 419100 h 654843"/>
                <a:gd name="connsiteX21" fmla="*/ 852488 w 1609725"/>
                <a:gd name="connsiteY21" fmla="*/ 545306 h 654843"/>
                <a:gd name="connsiteX22" fmla="*/ 785813 w 1609725"/>
                <a:gd name="connsiteY22" fmla="*/ 592931 h 654843"/>
                <a:gd name="connsiteX23" fmla="*/ 685800 w 1609725"/>
                <a:gd name="connsiteY23" fmla="*/ 638174 h 654843"/>
                <a:gd name="connsiteX24" fmla="*/ 588169 w 1609725"/>
                <a:gd name="connsiteY24" fmla="*/ 654843 h 654843"/>
                <a:gd name="connsiteX25" fmla="*/ 411957 w 1609725"/>
                <a:gd name="connsiteY25" fmla="*/ 654843 h 654843"/>
                <a:gd name="connsiteX26" fmla="*/ 411957 w 1609725"/>
                <a:gd name="connsiteY26" fmla="*/ 595312 h 654843"/>
                <a:gd name="connsiteX27" fmla="*/ 0 w 1609725"/>
                <a:gd name="connsiteY27" fmla="*/ 595312 h 654843"/>
                <a:gd name="connsiteX28" fmla="*/ 0 w 1609725"/>
                <a:gd name="connsiteY28" fmla="*/ 438150 h 654843"/>
                <a:gd name="connsiteX0" fmla="*/ 0 w 1609725"/>
                <a:gd name="connsiteY0" fmla="*/ 438150 h 654843"/>
                <a:gd name="connsiteX1" fmla="*/ 428625 w 1609725"/>
                <a:gd name="connsiteY1" fmla="*/ 438150 h 654843"/>
                <a:gd name="connsiteX2" fmla="*/ 428625 w 1609725"/>
                <a:gd name="connsiteY2" fmla="*/ 383381 h 654843"/>
                <a:gd name="connsiteX3" fmla="*/ 547688 w 1609725"/>
                <a:gd name="connsiteY3" fmla="*/ 383381 h 654843"/>
                <a:gd name="connsiteX4" fmla="*/ 621507 w 1609725"/>
                <a:gd name="connsiteY4" fmla="*/ 366712 h 654843"/>
                <a:gd name="connsiteX5" fmla="*/ 681038 w 1609725"/>
                <a:gd name="connsiteY5" fmla="*/ 338137 h 654843"/>
                <a:gd name="connsiteX6" fmla="*/ 754857 w 1609725"/>
                <a:gd name="connsiteY6" fmla="*/ 273843 h 654843"/>
                <a:gd name="connsiteX7" fmla="*/ 938213 w 1609725"/>
                <a:gd name="connsiteY7" fmla="*/ 111918 h 654843"/>
                <a:gd name="connsiteX8" fmla="*/ 1012032 w 1609725"/>
                <a:gd name="connsiteY8" fmla="*/ 71437 h 654843"/>
                <a:gd name="connsiteX9" fmla="*/ 1100138 w 1609725"/>
                <a:gd name="connsiteY9" fmla="*/ 45243 h 654843"/>
                <a:gd name="connsiteX10" fmla="*/ 1162050 w 1609725"/>
                <a:gd name="connsiteY10" fmla="*/ 30956 h 654843"/>
                <a:gd name="connsiteX11" fmla="*/ 1250157 w 1609725"/>
                <a:gd name="connsiteY11" fmla="*/ 21431 h 654843"/>
                <a:gd name="connsiteX12" fmla="*/ 1385888 w 1609725"/>
                <a:gd name="connsiteY12" fmla="*/ 9525 h 654843"/>
                <a:gd name="connsiteX13" fmla="*/ 1609725 w 1609725"/>
                <a:gd name="connsiteY13" fmla="*/ 0 h 654843"/>
                <a:gd name="connsiteX14" fmla="*/ 1609725 w 1609725"/>
                <a:gd name="connsiteY14" fmla="*/ 264318 h 654843"/>
                <a:gd name="connsiteX15" fmla="*/ 1416844 w 1609725"/>
                <a:gd name="connsiteY15" fmla="*/ 264318 h 654843"/>
                <a:gd name="connsiteX16" fmla="*/ 1316832 w 1609725"/>
                <a:gd name="connsiteY16" fmla="*/ 264319 h 654843"/>
                <a:gd name="connsiteX17" fmla="*/ 1247775 w 1609725"/>
                <a:gd name="connsiteY17" fmla="*/ 283368 h 654843"/>
                <a:gd name="connsiteX18" fmla="*/ 1131094 w 1609725"/>
                <a:gd name="connsiteY18" fmla="*/ 309562 h 654843"/>
                <a:gd name="connsiteX19" fmla="*/ 1057275 w 1609725"/>
                <a:gd name="connsiteY19" fmla="*/ 354806 h 654843"/>
                <a:gd name="connsiteX20" fmla="*/ 981075 w 1609725"/>
                <a:gd name="connsiteY20" fmla="*/ 419100 h 654843"/>
                <a:gd name="connsiteX21" fmla="*/ 852488 w 1609725"/>
                <a:gd name="connsiteY21" fmla="*/ 545306 h 654843"/>
                <a:gd name="connsiteX22" fmla="*/ 785813 w 1609725"/>
                <a:gd name="connsiteY22" fmla="*/ 592931 h 654843"/>
                <a:gd name="connsiteX23" fmla="*/ 685800 w 1609725"/>
                <a:gd name="connsiteY23" fmla="*/ 638174 h 654843"/>
                <a:gd name="connsiteX24" fmla="*/ 588169 w 1609725"/>
                <a:gd name="connsiteY24" fmla="*/ 654843 h 654843"/>
                <a:gd name="connsiteX25" fmla="*/ 411957 w 1609725"/>
                <a:gd name="connsiteY25" fmla="*/ 654843 h 654843"/>
                <a:gd name="connsiteX26" fmla="*/ 411957 w 1609725"/>
                <a:gd name="connsiteY26" fmla="*/ 595312 h 654843"/>
                <a:gd name="connsiteX27" fmla="*/ 0 w 1609725"/>
                <a:gd name="connsiteY27" fmla="*/ 595312 h 654843"/>
                <a:gd name="connsiteX28" fmla="*/ 0 w 1609725"/>
                <a:gd name="connsiteY28" fmla="*/ 438150 h 654843"/>
                <a:gd name="connsiteX0" fmla="*/ 0 w 1609725"/>
                <a:gd name="connsiteY0" fmla="*/ 438150 h 654843"/>
                <a:gd name="connsiteX1" fmla="*/ 428625 w 1609725"/>
                <a:gd name="connsiteY1" fmla="*/ 438150 h 654843"/>
                <a:gd name="connsiteX2" fmla="*/ 428625 w 1609725"/>
                <a:gd name="connsiteY2" fmla="*/ 383381 h 654843"/>
                <a:gd name="connsiteX3" fmla="*/ 547688 w 1609725"/>
                <a:gd name="connsiteY3" fmla="*/ 383381 h 654843"/>
                <a:gd name="connsiteX4" fmla="*/ 621507 w 1609725"/>
                <a:gd name="connsiteY4" fmla="*/ 366712 h 654843"/>
                <a:gd name="connsiteX5" fmla="*/ 681038 w 1609725"/>
                <a:gd name="connsiteY5" fmla="*/ 338137 h 654843"/>
                <a:gd name="connsiteX6" fmla="*/ 754857 w 1609725"/>
                <a:gd name="connsiteY6" fmla="*/ 273843 h 654843"/>
                <a:gd name="connsiteX7" fmla="*/ 938213 w 1609725"/>
                <a:gd name="connsiteY7" fmla="*/ 111918 h 654843"/>
                <a:gd name="connsiteX8" fmla="*/ 1012032 w 1609725"/>
                <a:gd name="connsiteY8" fmla="*/ 71437 h 654843"/>
                <a:gd name="connsiteX9" fmla="*/ 1100138 w 1609725"/>
                <a:gd name="connsiteY9" fmla="*/ 45243 h 654843"/>
                <a:gd name="connsiteX10" fmla="*/ 1162050 w 1609725"/>
                <a:gd name="connsiteY10" fmla="*/ 30956 h 654843"/>
                <a:gd name="connsiteX11" fmla="*/ 1250157 w 1609725"/>
                <a:gd name="connsiteY11" fmla="*/ 21431 h 654843"/>
                <a:gd name="connsiteX12" fmla="*/ 1385888 w 1609725"/>
                <a:gd name="connsiteY12" fmla="*/ 9525 h 654843"/>
                <a:gd name="connsiteX13" fmla="*/ 1609725 w 1609725"/>
                <a:gd name="connsiteY13" fmla="*/ 0 h 654843"/>
                <a:gd name="connsiteX14" fmla="*/ 1609725 w 1609725"/>
                <a:gd name="connsiteY14" fmla="*/ 264318 h 654843"/>
                <a:gd name="connsiteX15" fmla="*/ 1416844 w 1609725"/>
                <a:gd name="connsiteY15" fmla="*/ 264318 h 654843"/>
                <a:gd name="connsiteX16" fmla="*/ 1316832 w 1609725"/>
                <a:gd name="connsiteY16" fmla="*/ 264319 h 654843"/>
                <a:gd name="connsiteX17" fmla="*/ 1231106 w 1609725"/>
                <a:gd name="connsiteY17" fmla="*/ 273843 h 654843"/>
                <a:gd name="connsiteX18" fmla="*/ 1131094 w 1609725"/>
                <a:gd name="connsiteY18" fmla="*/ 309562 h 654843"/>
                <a:gd name="connsiteX19" fmla="*/ 1057275 w 1609725"/>
                <a:gd name="connsiteY19" fmla="*/ 354806 h 654843"/>
                <a:gd name="connsiteX20" fmla="*/ 981075 w 1609725"/>
                <a:gd name="connsiteY20" fmla="*/ 419100 h 654843"/>
                <a:gd name="connsiteX21" fmla="*/ 852488 w 1609725"/>
                <a:gd name="connsiteY21" fmla="*/ 545306 h 654843"/>
                <a:gd name="connsiteX22" fmla="*/ 785813 w 1609725"/>
                <a:gd name="connsiteY22" fmla="*/ 592931 h 654843"/>
                <a:gd name="connsiteX23" fmla="*/ 685800 w 1609725"/>
                <a:gd name="connsiteY23" fmla="*/ 638174 h 654843"/>
                <a:gd name="connsiteX24" fmla="*/ 588169 w 1609725"/>
                <a:gd name="connsiteY24" fmla="*/ 654843 h 654843"/>
                <a:gd name="connsiteX25" fmla="*/ 411957 w 1609725"/>
                <a:gd name="connsiteY25" fmla="*/ 654843 h 654843"/>
                <a:gd name="connsiteX26" fmla="*/ 411957 w 1609725"/>
                <a:gd name="connsiteY26" fmla="*/ 595312 h 654843"/>
                <a:gd name="connsiteX27" fmla="*/ 0 w 1609725"/>
                <a:gd name="connsiteY27" fmla="*/ 595312 h 654843"/>
                <a:gd name="connsiteX28" fmla="*/ 0 w 1609725"/>
                <a:gd name="connsiteY28" fmla="*/ 438150 h 654843"/>
                <a:gd name="connsiteX0" fmla="*/ 0 w 1609725"/>
                <a:gd name="connsiteY0" fmla="*/ 438150 h 654843"/>
                <a:gd name="connsiteX1" fmla="*/ 428625 w 1609725"/>
                <a:gd name="connsiteY1" fmla="*/ 438150 h 654843"/>
                <a:gd name="connsiteX2" fmla="*/ 428625 w 1609725"/>
                <a:gd name="connsiteY2" fmla="*/ 383381 h 654843"/>
                <a:gd name="connsiteX3" fmla="*/ 547688 w 1609725"/>
                <a:gd name="connsiteY3" fmla="*/ 383381 h 654843"/>
                <a:gd name="connsiteX4" fmla="*/ 621507 w 1609725"/>
                <a:gd name="connsiteY4" fmla="*/ 366712 h 654843"/>
                <a:gd name="connsiteX5" fmla="*/ 681038 w 1609725"/>
                <a:gd name="connsiteY5" fmla="*/ 338137 h 654843"/>
                <a:gd name="connsiteX6" fmla="*/ 754857 w 1609725"/>
                <a:gd name="connsiteY6" fmla="*/ 273843 h 654843"/>
                <a:gd name="connsiteX7" fmla="*/ 938213 w 1609725"/>
                <a:gd name="connsiteY7" fmla="*/ 111918 h 654843"/>
                <a:gd name="connsiteX8" fmla="*/ 1012032 w 1609725"/>
                <a:gd name="connsiteY8" fmla="*/ 71437 h 654843"/>
                <a:gd name="connsiteX9" fmla="*/ 1092994 w 1609725"/>
                <a:gd name="connsiteY9" fmla="*/ 42862 h 654843"/>
                <a:gd name="connsiteX10" fmla="*/ 1162050 w 1609725"/>
                <a:gd name="connsiteY10" fmla="*/ 30956 h 654843"/>
                <a:gd name="connsiteX11" fmla="*/ 1250157 w 1609725"/>
                <a:gd name="connsiteY11" fmla="*/ 21431 h 654843"/>
                <a:gd name="connsiteX12" fmla="*/ 1385888 w 1609725"/>
                <a:gd name="connsiteY12" fmla="*/ 9525 h 654843"/>
                <a:gd name="connsiteX13" fmla="*/ 1609725 w 1609725"/>
                <a:gd name="connsiteY13" fmla="*/ 0 h 654843"/>
                <a:gd name="connsiteX14" fmla="*/ 1609725 w 1609725"/>
                <a:gd name="connsiteY14" fmla="*/ 264318 h 654843"/>
                <a:gd name="connsiteX15" fmla="*/ 1416844 w 1609725"/>
                <a:gd name="connsiteY15" fmla="*/ 264318 h 654843"/>
                <a:gd name="connsiteX16" fmla="*/ 1316832 w 1609725"/>
                <a:gd name="connsiteY16" fmla="*/ 264319 h 654843"/>
                <a:gd name="connsiteX17" fmla="*/ 1231106 w 1609725"/>
                <a:gd name="connsiteY17" fmla="*/ 273843 h 654843"/>
                <a:gd name="connsiteX18" fmla="*/ 1131094 w 1609725"/>
                <a:gd name="connsiteY18" fmla="*/ 309562 h 654843"/>
                <a:gd name="connsiteX19" fmla="*/ 1057275 w 1609725"/>
                <a:gd name="connsiteY19" fmla="*/ 354806 h 654843"/>
                <a:gd name="connsiteX20" fmla="*/ 981075 w 1609725"/>
                <a:gd name="connsiteY20" fmla="*/ 419100 h 654843"/>
                <a:gd name="connsiteX21" fmla="*/ 852488 w 1609725"/>
                <a:gd name="connsiteY21" fmla="*/ 545306 h 654843"/>
                <a:gd name="connsiteX22" fmla="*/ 785813 w 1609725"/>
                <a:gd name="connsiteY22" fmla="*/ 592931 h 654843"/>
                <a:gd name="connsiteX23" fmla="*/ 685800 w 1609725"/>
                <a:gd name="connsiteY23" fmla="*/ 638174 h 654843"/>
                <a:gd name="connsiteX24" fmla="*/ 588169 w 1609725"/>
                <a:gd name="connsiteY24" fmla="*/ 654843 h 654843"/>
                <a:gd name="connsiteX25" fmla="*/ 411957 w 1609725"/>
                <a:gd name="connsiteY25" fmla="*/ 654843 h 654843"/>
                <a:gd name="connsiteX26" fmla="*/ 411957 w 1609725"/>
                <a:gd name="connsiteY26" fmla="*/ 595312 h 654843"/>
                <a:gd name="connsiteX27" fmla="*/ 0 w 1609725"/>
                <a:gd name="connsiteY27" fmla="*/ 595312 h 654843"/>
                <a:gd name="connsiteX28" fmla="*/ 0 w 1609725"/>
                <a:gd name="connsiteY28" fmla="*/ 438150 h 654843"/>
                <a:gd name="connsiteX0" fmla="*/ 0 w 1609725"/>
                <a:gd name="connsiteY0" fmla="*/ 438150 h 654843"/>
                <a:gd name="connsiteX1" fmla="*/ 428625 w 1609725"/>
                <a:gd name="connsiteY1" fmla="*/ 438150 h 654843"/>
                <a:gd name="connsiteX2" fmla="*/ 428625 w 1609725"/>
                <a:gd name="connsiteY2" fmla="*/ 383381 h 654843"/>
                <a:gd name="connsiteX3" fmla="*/ 547688 w 1609725"/>
                <a:gd name="connsiteY3" fmla="*/ 383381 h 654843"/>
                <a:gd name="connsiteX4" fmla="*/ 621507 w 1609725"/>
                <a:gd name="connsiteY4" fmla="*/ 366712 h 654843"/>
                <a:gd name="connsiteX5" fmla="*/ 681038 w 1609725"/>
                <a:gd name="connsiteY5" fmla="*/ 338137 h 654843"/>
                <a:gd name="connsiteX6" fmla="*/ 754857 w 1609725"/>
                <a:gd name="connsiteY6" fmla="*/ 273843 h 654843"/>
                <a:gd name="connsiteX7" fmla="*/ 938213 w 1609725"/>
                <a:gd name="connsiteY7" fmla="*/ 111918 h 654843"/>
                <a:gd name="connsiteX8" fmla="*/ 1012032 w 1609725"/>
                <a:gd name="connsiteY8" fmla="*/ 71437 h 654843"/>
                <a:gd name="connsiteX9" fmla="*/ 1092994 w 1609725"/>
                <a:gd name="connsiteY9" fmla="*/ 42862 h 654843"/>
                <a:gd name="connsiteX10" fmla="*/ 1162050 w 1609725"/>
                <a:gd name="connsiteY10" fmla="*/ 30956 h 654843"/>
                <a:gd name="connsiteX11" fmla="*/ 1264445 w 1609725"/>
                <a:gd name="connsiteY11" fmla="*/ 9524 h 654843"/>
                <a:gd name="connsiteX12" fmla="*/ 1385888 w 1609725"/>
                <a:gd name="connsiteY12" fmla="*/ 9525 h 654843"/>
                <a:gd name="connsiteX13" fmla="*/ 1609725 w 1609725"/>
                <a:gd name="connsiteY13" fmla="*/ 0 h 654843"/>
                <a:gd name="connsiteX14" fmla="*/ 1609725 w 1609725"/>
                <a:gd name="connsiteY14" fmla="*/ 264318 h 654843"/>
                <a:gd name="connsiteX15" fmla="*/ 1416844 w 1609725"/>
                <a:gd name="connsiteY15" fmla="*/ 264318 h 654843"/>
                <a:gd name="connsiteX16" fmla="*/ 1316832 w 1609725"/>
                <a:gd name="connsiteY16" fmla="*/ 264319 h 654843"/>
                <a:gd name="connsiteX17" fmla="*/ 1231106 w 1609725"/>
                <a:gd name="connsiteY17" fmla="*/ 273843 h 654843"/>
                <a:gd name="connsiteX18" fmla="*/ 1131094 w 1609725"/>
                <a:gd name="connsiteY18" fmla="*/ 309562 h 654843"/>
                <a:gd name="connsiteX19" fmla="*/ 1057275 w 1609725"/>
                <a:gd name="connsiteY19" fmla="*/ 354806 h 654843"/>
                <a:gd name="connsiteX20" fmla="*/ 981075 w 1609725"/>
                <a:gd name="connsiteY20" fmla="*/ 419100 h 654843"/>
                <a:gd name="connsiteX21" fmla="*/ 852488 w 1609725"/>
                <a:gd name="connsiteY21" fmla="*/ 545306 h 654843"/>
                <a:gd name="connsiteX22" fmla="*/ 785813 w 1609725"/>
                <a:gd name="connsiteY22" fmla="*/ 592931 h 654843"/>
                <a:gd name="connsiteX23" fmla="*/ 685800 w 1609725"/>
                <a:gd name="connsiteY23" fmla="*/ 638174 h 654843"/>
                <a:gd name="connsiteX24" fmla="*/ 588169 w 1609725"/>
                <a:gd name="connsiteY24" fmla="*/ 654843 h 654843"/>
                <a:gd name="connsiteX25" fmla="*/ 411957 w 1609725"/>
                <a:gd name="connsiteY25" fmla="*/ 654843 h 654843"/>
                <a:gd name="connsiteX26" fmla="*/ 411957 w 1609725"/>
                <a:gd name="connsiteY26" fmla="*/ 595312 h 654843"/>
                <a:gd name="connsiteX27" fmla="*/ 0 w 1609725"/>
                <a:gd name="connsiteY27" fmla="*/ 595312 h 654843"/>
                <a:gd name="connsiteX28" fmla="*/ 0 w 1609725"/>
                <a:gd name="connsiteY28" fmla="*/ 438150 h 654843"/>
                <a:gd name="connsiteX0" fmla="*/ 0 w 1609725"/>
                <a:gd name="connsiteY0" fmla="*/ 438150 h 654843"/>
                <a:gd name="connsiteX1" fmla="*/ 428625 w 1609725"/>
                <a:gd name="connsiteY1" fmla="*/ 438150 h 654843"/>
                <a:gd name="connsiteX2" fmla="*/ 428625 w 1609725"/>
                <a:gd name="connsiteY2" fmla="*/ 383381 h 654843"/>
                <a:gd name="connsiteX3" fmla="*/ 547688 w 1609725"/>
                <a:gd name="connsiteY3" fmla="*/ 383381 h 654843"/>
                <a:gd name="connsiteX4" fmla="*/ 621507 w 1609725"/>
                <a:gd name="connsiteY4" fmla="*/ 366712 h 654843"/>
                <a:gd name="connsiteX5" fmla="*/ 681038 w 1609725"/>
                <a:gd name="connsiteY5" fmla="*/ 338137 h 654843"/>
                <a:gd name="connsiteX6" fmla="*/ 754857 w 1609725"/>
                <a:gd name="connsiteY6" fmla="*/ 273843 h 654843"/>
                <a:gd name="connsiteX7" fmla="*/ 938213 w 1609725"/>
                <a:gd name="connsiteY7" fmla="*/ 111918 h 654843"/>
                <a:gd name="connsiteX8" fmla="*/ 1012032 w 1609725"/>
                <a:gd name="connsiteY8" fmla="*/ 71437 h 654843"/>
                <a:gd name="connsiteX9" fmla="*/ 1092994 w 1609725"/>
                <a:gd name="connsiteY9" fmla="*/ 42862 h 654843"/>
                <a:gd name="connsiteX10" fmla="*/ 1162050 w 1609725"/>
                <a:gd name="connsiteY10" fmla="*/ 30956 h 654843"/>
                <a:gd name="connsiteX11" fmla="*/ 1262064 w 1609725"/>
                <a:gd name="connsiteY11" fmla="*/ 19049 h 654843"/>
                <a:gd name="connsiteX12" fmla="*/ 1385888 w 1609725"/>
                <a:gd name="connsiteY12" fmla="*/ 9525 h 654843"/>
                <a:gd name="connsiteX13" fmla="*/ 1609725 w 1609725"/>
                <a:gd name="connsiteY13" fmla="*/ 0 h 654843"/>
                <a:gd name="connsiteX14" fmla="*/ 1609725 w 1609725"/>
                <a:gd name="connsiteY14" fmla="*/ 264318 h 654843"/>
                <a:gd name="connsiteX15" fmla="*/ 1416844 w 1609725"/>
                <a:gd name="connsiteY15" fmla="*/ 264318 h 654843"/>
                <a:gd name="connsiteX16" fmla="*/ 1316832 w 1609725"/>
                <a:gd name="connsiteY16" fmla="*/ 264319 h 654843"/>
                <a:gd name="connsiteX17" fmla="*/ 1231106 w 1609725"/>
                <a:gd name="connsiteY17" fmla="*/ 273843 h 654843"/>
                <a:gd name="connsiteX18" fmla="*/ 1131094 w 1609725"/>
                <a:gd name="connsiteY18" fmla="*/ 309562 h 654843"/>
                <a:gd name="connsiteX19" fmla="*/ 1057275 w 1609725"/>
                <a:gd name="connsiteY19" fmla="*/ 354806 h 654843"/>
                <a:gd name="connsiteX20" fmla="*/ 981075 w 1609725"/>
                <a:gd name="connsiteY20" fmla="*/ 419100 h 654843"/>
                <a:gd name="connsiteX21" fmla="*/ 852488 w 1609725"/>
                <a:gd name="connsiteY21" fmla="*/ 545306 h 654843"/>
                <a:gd name="connsiteX22" fmla="*/ 785813 w 1609725"/>
                <a:gd name="connsiteY22" fmla="*/ 592931 h 654843"/>
                <a:gd name="connsiteX23" fmla="*/ 685800 w 1609725"/>
                <a:gd name="connsiteY23" fmla="*/ 638174 h 654843"/>
                <a:gd name="connsiteX24" fmla="*/ 588169 w 1609725"/>
                <a:gd name="connsiteY24" fmla="*/ 654843 h 654843"/>
                <a:gd name="connsiteX25" fmla="*/ 411957 w 1609725"/>
                <a:gd name="connsiteY25" fmla="*/ 654843 h 654843"/>
                <a:gd name="connsiteX26" fmla="*/ 411957 w 1609725"/>
                <a:gd name="connsiteY26" fmla="*/ 595312 h 654843"/>
                <a:gd name="connsiteX27" fmla="*/ 0 w 1609725"/>
                <a:gd name="connsiteY27" fmla="*/ 595312 h 654843"/>
                <a:gd name="connsiteX28" fmla="*/ 0 w 1609725"/>
                <a:gd name="connsiteY28" fmla="*/ 438150 h 654843"/>
                <a:gd name="connsiteX0" fmla="*/ 0 w 1609725"/>
                <a:gd name="connsiteY0" fmla="*/ 438150 h 654843"/>
                <a:gd name="connsiteX1" fmla="*/ 428625 w 1609725"/>
                <a:gd name="connsiteY1" fmla="*/ 438150 h 654843"/>
                <a:gd name="connsiteX2" fmla="*/ 428625 w 1609725"/>
                <a:gd name="connsiteY2" fmla="*/ 383381 h 654843"/>
                <a:gd name="connsiteX3" fmla="*/ 547688 w 1609725"/>
                <a:gd name="connsiteY3" fmla="*/ 383381 h 654843"/>
                <a:gd name="connsiteX4" fmla="*/ 621507 w 1609725"/>
                <a:gd name="connsiteY4" fmla="*/ 366712 h 654843"/>
                <a:gd name="connsiteX5" fmla="*/ 681038 w 1609725"/>
                <a:gd name="connsiteY5" fmla="*/ 338137 h 654843"/>
                <a:gd name="connsiteX6" fmla="*/ 754857 w 1609725"/>
                <a:gd name="connsiteY6" fmla="*/ 273843 h 654843"/>
                <a:gd name="connsiteX7" fmla="*/ 938213 w 1609725"/>
                <a:gd name="connsiteY7" fmla="*/ 111918 h 654843"/>
                <a:gd name="connsiteX8" fmla="*/ 1012032 w 1609725"/>
                <a:gd name="connsiteY8" fmla="*/ 71437 h 654843"/>
                <a:gd name="connsiteX9" fmla="*/ 1092994 w 1609725"/>
                <a:gd name="connsiteY9" fmla="*/ 42862 h 654843"/>
                <a:gd name="connsiteX10" fmla="*/ 1162050 w 1609725"/>
                <a:gd name="connsiteY10" fmla="*/ 30956 h 654843"/>
                <a:gd name="connsiteX11" fmla="*/ 1262064 w 1609725"/>
                <a:gd name="connsiteY11" fmla="*/ 19049 h 654843"/>
                <a:gd name="connsiteX12" fmla="*/ 1385888 w 1609725"/>
                <a:gd name="connsiteY12" fmla="*/ 9525 h 654843"/>
                <a:gd name="connsiteX13" fmla="*/ 1609725 w 1609725"/>
                <a:gd name="connsiteY13" fmla="*/ 0 h 654843"/>
                <a:gd name="connsiteX14" fmla="*/ 1609725 w 1609725"/>
                <a:gd name="connsiteY14" fmla="*/ 264318 h 654843"/>
                <a:gd name="connsiteX15" fmla="*/ 1416844 w 1609725"/>
                <a:gd name="connsiteY15" fmla="*/ 264318 h 654843"/>
                <a:gd name="connsiteX16" fmla="*/ 1316832 w 1609725"/>
                <a:gd name="connsiteY16" fmla="*/ 264319 h 654843"/>
                <a:gd name="connsiteX17" fmla="*/ 1231106 w 1609725"/>
                <a:gd name="connsiteY17" fmla="*/ 273843 h 654843"/>
                <a:gd name="connsiteX18" fmla="*/ 1131094 w 1609725"/>
                <a:gd name="connsiteY18" fmla="*/ 309562 h 654843"/>
                <a:gd name="connsiteX19" fmla="*/ 1057275 w 1609725"/>
                <a:gd name="connsiteY19" fmla="*/ 354806 h 654843"/>
                <a:gd name="connsiteX20" fmla="*/ 981075 w 1609725"/>
                <a:gd name="connsiteY20" fmla="*/ 419100 h 654843"/>
                <a:gd name="connsiteX21" fmla="*/ 852488 w 1609725"/>
                <a:gd name="connsiteY21" fmla="*/ 545306 h 654843"/>
                <a:gd name="connsiteX22" fmla="*/ 785813 w 1609725"/>
                <a:gd name="connsiteY22" fmla="*/ 592931 h 654843"/>
                <a:gd name="connsiteX23" fmla="*/ 697706 w 1609725"/>
                <a:gd name="connsiteY23" fmla="*/ 638174 h 654843"/>
                <a:gd name="connsiteX24" fmla="*/ 588169 w 1609725"/>
                <a:gd name="connsiteY24" fmla="*/ 654843 h 654843"/>
                <a:gd name="connsiteX25" fmla="*/ 411957 w 1609725"/>
                <a:gd name="connsiteY25" fmla="*/ 654843 h 654843"/>
                <a:gd name="connsiteX26" fmla="*/ 411957 w 1609725"/>
                <a:gd name="connsiteY26" fmla="*/ 595312 h 654843"/>
                <a:gd name="connsiteX27" fmla="*/ 0 w 1609725"/>
                <a:gd name="connsiteY27" fmla="*/ 595312 h 654843"/>
                <a:gd name="connsiteX28" fmla="*/ 0 w 1609725"/>
                <a:gd name="connsiteY28" fmla="*/ 438150 h 654843"/>
                <a:gd name="connsiteX0" fmla="*/ 0 w 1609725"/>
                <a:gd name="connsiteY0" fmla="*/ 438150 h 654843"/>
                <a:gd name="connsiteX1" fmla="*/ 428625 w 1609725"/>
                <a:gd name="connsiteY1" fmla="*/ 438150 h 654843"/>
                <a:gd name="connsiteX2" fmla="*/ 428625 w 1609725"/>
                <a:gd name="connsiteY2" fmla="*/ 383381 h 654843"/>
                <a:gd name="connsiteX3" fmla="*/ 547688 w 1609725"/>
                <a:gd name="connsiteY3" fmla="*/ 383381 h 654843"/>
                <a:gd name="connsiteX4" fmla="*/ 621507 w 1609725"/>
                <a:gd name="connsiteY4" fmla="*/ 366712 h 654843"/>
                <a:gd name="connsiteX5" fmla="*/ 681038 w 1609725"/>
                <a:gd name="connsiteY5" fmla="*/ 338137 h 654843"/>
                <a:gd name="connsiteX6" fmla="*/ 778670 w 1609725"/>
                <a:gd name="connsiteY6" fmla="*/ 252412 h 654843"/>
                <a:gd name="connsiteX7" fmla="*/ 938213 w 1609725"/>
                <a:gd name="connsiteY7" fmla="*/ 111918 h 654843"/>
                <a:gd name="connsiteX8" fmla="*/ 1012032 w 1609725"/>
                <a:gd name="connsiteY8" fmla="*/ 71437 h 654843"/>
                <a:gd name="connsiteX9" fmla="*/ 1092994 w 1609725"/>
                <a:gd name="connsiteY9" fmla="*/ 42862 h 654843"/>
                <a:gd name="connsiteX10" fmla="*/ 1162050 w 1609725"/>
                <a:gd name="connsiteY10" fmla="*/ 30956 h 654843"/>
                <a:gd name="connsiteX11" fmla="*/ 1262064 w 1609725"/>
                <a:gd name="connsiteY11" fmla="*/ 19049 h 654843"/>
                <a:gd name="connsiteX12" fmla="*/ 1385888 w 1609725"/>
                <a:gd name="connsiteY12" fmla="*/ 9525 h 654843"/>
                <a:gd name="connsiteX13" fmla="*/ 1609725 w 1609725"/>
                <a:gd name="connsiteY13" fmla="*/ 0 h 654843"/>
                <a:gd name="connsiteX14" fmla="*/ 1609725 w 1609725"/>
                <a:gd name="connsiteY14" fmla="*/ 264318 h 654843"/>
                <a:gd name="connsiteX15" fmla="*/ 1416844 w 1609725"/>
                <a:gd name="connsiteY15" fmla="*/ 264318 h 654843"/>
                <a:gd name="connsiteX16" fmla="*/ 1316832 w 1609725"/>
                <a:gd name="connsiteY16" fmla="*/ 264319 h 654843"/>
                <a:gd name="connsiteX17" fmla="*/ 1231106 w 1609725"/>
                <a:gd name="connsiteY17" fmla="*/ 273843 h 654843"/>
                <a:gd name="connsiteX18" fmla="*/ 1131094 w 1609725"/>
                <a:gd name="connsiteY18" fmla="*/ 309562 h 654843"/>
                <a:gd name="connsiteX19" fmla="*/ 1057275 w 1609725"/>
                <a:gd name="connsiteY19" fmla="*/ 354806 h 654843"/>
                <a:gd name="connsiteX20" fmla="*/ 981075 w 1609725"/>
                <a:gd name="connsiteY20" fmla="*/ 419100 h 654843"/>
                <a:gd name="connsiteX21" fmla="*/ 852488 w 1609725"/>
                <a:gd name="connsiteY21" fmla="*/ 545306 h 654843"/>
                <a:gd name="connsiteX22" fmla="*/ 785813 w 1609725"/>
                <a:gd name="connsiteY22" fmla="*/ 592931 h 654843"/>
                <a:gd name="connsiteX23" fmla="*/ 697706 w 1609725"/>
                <a:gd name="connsiteY23" fmla="*/ 638174 h 654843"/>
                <a:gd name="connsiteX24" fmla="*/ 588169 w 1609725"/>
                <a:gd name="connsiteY24" fmla="*/ 654843 h 654843"/>
                <a:gd name="connsiteX25" fmla="*/ 411957 w 1609725"/>
                <a:gd name="connsiteY25" fmla="*/ 654843 h 654843"/>
                <a:gd name="connsiteX26" fmla="*/ 411957 w 1609725"/>
                <a:gd name="connsiteY26" fmla="*/ 595312 h 654843"/>
                <a:gd name="connsiteX27" fmla="*/ 0 w 1609725"/>
                <a:gd name="connsiteY27" fmla="*/ 595312 h 654843"/>
                <a:gd name="connsiteX28" fmla="*/ 0 w 1609725"/>
                <a:gd name="connsiteY28" fmla="*/ 438150 h 654843"/>
                <a:gd name="connsiteX0" fmla="*/ 0 w 1609725"/>
                <a:gd name="connsiteY0" fmla="*/ 438150 h 654843"/>
                <a:gd name="connsiteX1" fmla="*/ 428625 w 1609725"/>
                <a:gd name="connsiteY1" fmla="*/ 438150 h 654843"/>
                <a:gd name="connsiteX2" fmla="*/ 428625 w 1609725"/>
                <a:gd name="connsiteY2" fmla="*/ 383381 h 654843"/>
                <a:gd name="connsiteX3" fmla="*/ 547688 w 1609725"/>
                <a:gd name="connsiteY3" fmla="*/ 383381 h 654843"/>
                <a:gd name="connsiteX4" fmla="*/ 621507 w 1609725"/>
                <a:gd name="connsiteY4" fmla="*/ 366712 h 654843"/>
                <a:gd name="connsiteX5" fmla="*/ 690563 w 1609725"/>
                <a:gd name="connsiteY5" fmla="*/ 338137 h 654843"/>
                <a:gd name="connsiteX6" fmla="*/ 778670 w 1609725"/>
                <a:gd name="connsiteY6" fmla="*/ 252412 h 654843"/>
                <a:gd name="connsiteX7" fmla="*/ 938213 w 1609725"/>
                <a:gd name="connsiteY7" fmla="*/ 111918 h 654843"/>
                <a:gd name="connsiteX8" fmla="*/ 1012032 w 1609725"/>
                <a:gd name="connsiteY8" fmla="*/ 71437 h 654843"/>
                <a:gd name="connsiteX9" fmla="*/ 1092994 w 1609725"/>
                <a:gd name="connsiteY9" fmla="*/ 42862 h 654843"/>
                <a:gd name="connsiteX10" fmla="*/ 1162050 w 1609725"/>
                <a:gd name="connsiteY10" fmla="*/ 30956 h 654843"/>
                <a:gd name="connsiteX11" fmla="*/ 1262064 w 1609725"/>
                <a:gd name="connsiteY11" fmla="*/ 19049 h 654843"/>
                <a:gd name="connsiteX12" fmla="*/ 1385888 w 1609725"/>
                <a:gd name="connsiteY12" fmla="*/ 9525 h 654843"/>
                <a:gd name="connsiteX13" fmla="*/ 1609725 w 1609725"/>
                <a:gd name="connsiteY13" fmla="*/ 0 h 654843"/>
                <a:gd name="connsiteX14" fmla="*/ 1609725 w 1609725"/>
                <a:gd name="connsiteY14" fmla="*/ 264318 h 654843"/>
                <a:gd name="connsiteX15" fmla="*/ 1416844 w 1609725"/>
                <a:gd name="connsiteY15" fmla="*/ 264318 h 654843"/>
                <a:gd name="connsiteX16" fmla="*/ 1316832 w 1609725"/>
                <a:gd name="connsiteY16" fmla="*/ 264319 h 654843"/>
                <a:gd name="connsiteX17" fmla="*/ 1231106 w 1609725"/>
                <a:gd name="connsiteY17" fmla="*/ 273843 h 654843"/>
                <a:gd name="connsiteX18" fmla="*/ 1131094 w 1609725"/>
                <a:gd name="connsiteY18" fmla="*/ 309562 h 654843"/>
                <a:gd name="connsiteX19" fmla="*/ 1057275 w 1609725"/>
                <a:gd name="connsiteY19" fmla="*/ 354806 h 654843"/>
                <a:gd name="connsiteX20" fmla="*/ 981075 w 1609725"/>
                <a:gd name="connsiteY20" fmla="*/ 419100 h 654843"/>
                <a:gd name="connsiteX21" fmla="*/ 852488 w 1609725"/>
                <a:gd name="connsiteY21" fmla="*/ 545306 h 654843"/>
                <a:gd name="connsiteX22" fmla="*/ 785813 w 1609725"/>
                <a:gd name="connsiteY22" fmla="*/ 592931 h 654843"/>
                <a:gd name="connsiteX23" fmla="*/ 697706 w 1609725"/>
                <a:gd name="connsiteY23" fmla="*/ 638174 h 654843"/>
                <a:gd name="connsiteX24" fmla="*/ 588169 w 1609725"/>
                <a:gd name="connsiteY24" fmla="*/ 654843 h 654843"/>
                <a:gd name="connsiteX25" fmla="*/ 411957 w 1609725"/>
                <a:gd name="connsiteY25" fmla="*/ 654843 h 654843"/>
                <a:gd name="connsiteX26" fmla="*/ 411957 w 1609725"/>
                <a:gd name="connsiteY26" fmla="*/ 595312 h 654843"/>
                <a:gd name="connsiteX27" fmla="*/ 0 w 1609725"/>
                <a:gd name="connsiteY27" fmla="*/ 595312 h 654843"/>
                <a:gd name="connsiteX28" fmla="*/ 0 w 1609725"/>
                <a:gd name="connsiteY28" fmla="*/ 438150 h 654843"/>
                <a:gd name="connsiteX0" fmla="*/ 0 w 1609725"/>
                <a:gd name="connsiteY0" fmla="*/ 438150 h 654843"/>
                <a:gd name="connsiteX1" fmla="*/ 338137 w 1609725"/>
                <a:gd name="connsiteY1" fmla="*/ 442912 h 654843"/>
                <a:gd name="connsiteX2" fmla="*/ 428625 w 1609725"/>
                <a:gd name="connsiteY2" fmla="*/ 383381 h 654843"/>
                <a:gd name="connsiteX3" fmla="*/ 547688 w 1609725"/>
                <a:gd name="connsiteY3" fmla="*/ 383381 h 654843"/>
                <a:gd name="connsiteX4" fmla="*/ 621507 w 1609725"/>
                <a:gd name="connsiteY4" fmla="*/ 366712 h 654843"/>
                <a:gd name="connsiteX5" fmla="*/ 690563 w 1609725"/>
                <a:gd name="connsiteY5" fmla="*/ 338137 h 654843"/>
                <a:gd name="connsiteX6" fmla="*/ 778670 w 1609725"/>
                <a:gd name="connsiteY6" fmla="*/ 252412 h 654843"/>
                <a:gd name="connsiteX7" fmla="*/ 938213 w 1609725"/>
                <a:gd name="connsiteY7" fmla="*/ 111918 h 654843"/>
                <a:gd name="connsiteX8" fmla="*/ 1012032 w 1609725"/>
                <a:gd name="connsiteY8" fmla="*/ 71437 h 654843"/>
                <a:gd name="connsiteX9" fmla="*/ 1092994 w 1609725"/>
                <a:gd name="connsiteY9" fmla="*/ 42862 h 654843"/>
                <a:gd name="connsiteX10" fmla="*/ 1162050 w 1609725"/>
                <a:gd name="connsiteY10" fmla="*/ 30956 h 654843"/>
                <a:gd name="connsiteX11" fmla="*/ 1262064 w 1609725"/>
                <a:gd name="connsiteY11" fmla="*/ 19049 h 654843"/>
                <a:gd name="connsiteX12" fmla="*/ 1385888 w 1609725"/>
                <a:gd name="connsiteY12" fmla="*/ 9525 h 654843"/>
                <a:gd name="connsiteX13" fmla="*/ 1609725 w 1609725"/>
                <a:gd name="connsiteY13" fmla="*/ 0 h 654843"/>
                <a:gd name="connsiteX14" fmla="*/ 1609725 w 1609725"/>
                <a:gd name="connsiteY14" fmla="*/ 264318 h 654843"/>
                <a:gd name="connsiteX15" fmla="*/ 1416844 w 1609725"/>
                <a:gd name="connsiteY15" fmla="*/ 264318 h 654843"/>
                <a:gd name="connsiteX16" fmla="*/ 1316832 w 1609725"/>
                <a:gd name="connsiteY16" fmla="*/ 264319 h 654843"/>
                <a:gd name="connsiteX17" fmla="*/ 1231106 w 1609725"/>
                <a:gd name="connsiteY17" fmla="*/ 273843 h 654843"/>
                <a:gd name="connsiteX18" fmla="*/ 1131094 w 1609725"/>
                <a:gd name="connsiteY18" fmla="*/ 309562 h 654843"/>
                <a:gd name="connsiteX19" fmla="*/ 1057275 w 1609725"/>
                <a:gd name="connsiteY19" fmla="*/ 354806 h 654843"/>
                <a:gd name="connsiteX20" fmla="*/ 981075 w 1609725"/>
                <a:gd name="connsiteY20" fmla="*/ 419100 h 654843"/>
                <a:gd name="connsiteX21" fmla="*/ 852488 w 1609725"/>
                <a:gd name="connsiteY21" fmla="*/ 545306 h 654843"/>
                <a:gd name="connsiteX22" fmla="*/ 785813 w 1609725"/>
                <a:gd name="connsiteY22" fmla="*/ 592931 h 654843"/>
                <a:gd name="connsiteX23" fmla="*/ 697706 w 1609725"/>
                <a:gd name="connsiteY23" fmla="*/ 638174 h 654843"/>
                <a:gd name="connsiteX24" fmla="*/ 588169 w 1609725"/>
                <a:gd name="connsiteY24" fmla="*/ 654843 h 654843"/>
                <a:gd name="connsiteX25" fmla="*/ 411957 w 1609725"/>
                <a:gd name="connsiteY25" fmla="*/ 654843 h 654843"/>
                <a:gd name="connsiteX26" fmla="*/ 411957 w 1609725"/>
                <a:gd name="connsiteY26" fmla="*/ 595312 h 654843"/>
                <a:gd name="connsiteX27" fmla="*/ 0 w 1609725"/>
                <a:gd name="connsiteY27" fmla="*/ 595312 h 654843"/>
                <a:gd name="connsiteX28" fmla="*/ 0 w 1609725"/>
                <a:gd name="connsiteY28" fmla="*/ 438150 h 654843"/>
                <a:gd name="connsiteX0" fmla="*/ 0 w 1609725"/>
                <a:gd name="connsiteY0" fmla="*/ 438150 h 654843"/>
                <a:gd name="connsiteX1" fmla="*/ 338137 w 1609725"/>
                <a:gd name="connsiteY1" fmla="*/ 442912 h 654843"/>
                <a:gd name="connsiteX2" fmla="*/ 352425 w 1609725"/>
                <a:gd name="connsiteY2" fmla="*/ 385762 h 654843"/>
                <a:gd name="connsiteX3" fmla="*/ 547688 w 1609725"/>
                <a:gd name="connsiteY3" fmla="*/ 383381 h 654843"/>
                <a:gd name="connsiteX4" fmla="*/ 621507 w 1609725"/>
                <a:gd name="connsiteY4" fmla="*/ 366712 h 654843"/>
                <a:gd name="connsiteX5" fmla="*/ 690563 w 1609725"/>
                <a:gd name="connsiteY5" fmla="*/ 338137 h 654843"/>
                <a:gd name="connsiteX6" fmla="*/ 778670 w 1609725"/>
                <a:gd name="connsiteY6" fmla="*/ 252412 h 654843"/>
                <a:gd name="connsiteX7" fmla="*/ 938213 w 1609725"/>
                <a:gd name="connsiteY7" fmla="*/ 111918 h 654843"/>
                <a:gd name="connsiteX8" fmla="*/ 1012032 w 1609725"/>
                <a:gd name="connsiteY8" fmla="*/ 71437 h 654843"/>
                <a:gd name="connsiteX9" fmla="*/ 1092994 w 1609725"/>
                <a:gd name="connsiteY9" fmla="*/ 42862 h 654843"/>
                <a:gd name="connsiteX10" fmla="*/ 1162050 w 1609725"/>
                <a:gd name="connsiteY10" fmla="*/ 30956 h 654843"/>
                <a:gd name="connsiteX11" fmla="*/ 1262064 w 1609725"/>
                <a:gd name="connsiteY11" fmla="*/ 19049 h 654843"/>
                <a:gd name="connsiteX12" fmla="*/ 1385888 w 1609725"/>
                <a:gd name="connsiteY12" fmla="*/ 9525 h 654843"/>
                <a:gd name="connsiteX13" fmla="*/ 1609725 w 1609725"/>
                <a:gd name="connsiteY13" fmla="*/ 0 h 654843"/>
                <a:gd name="connsiteX14" fmla="*/ 1609725 w 1609725"/>
                <a:gd name="connsiteY14" fmla="*/ 264318 h 654843"/>
                <a:gd name="connsiteX15" fmla="*/ 1416844 w 1609725"/>
                <a:gd name="connsiteY15" fmla="*/ 264318 h 654843"/>
                <a:gd name="connsiteX16" fmla="*/ 1316832 w 1609725"/>
                <a:gd name="connsiteY16" fmla="*/ 264319 h 654843"/>
                <a:gd name="connsiteX17" fmla="*/ 1231106 w 1609725"/>
                <a:gd name="connsiteY17" fmla="*/ 273843 h 654843"/>
                <a:gd name="connsiteX18" fmla="*/ 1131094 w 1609725"/>
                <a:gd name="connsiteY18" fmla="*/ 309562 h 654843"/>
                <a:gd name="connsiteX19" fmla="*/ 1057275 w 1609725"/>
                <a:gd name="connsiteY19" fmla="*/ 354806 h 654843"/>
                <a:gd name="connsiteX20" fmla="*/ 981075 w 1609725"/>
                <a:gd name="connsiteY20" fmla="*/ 419100 h 654843"/>
                <a:gd name="connsiteX21" fmla="*/ 852488 w 1609725"/>
                <a:gd name="connsiteY21" fmla="*/ 545306 h 654843"/>
                <a:gd name="connsiteX22" fmla="*/ 785813 w 1609725"/>
                <a:gd name="connsiteY22" fmla="*/ 592931 h 654843"/>
                <a:gd name="connsiteX23" fmla="*/ 697706 w 1609725"/>
                <a:gd name="connsiteY23" fmla="*/ 638174 h 654843"/>
                <a:gd name="connsiteX24" fmla="*/ 588169 w 1609725"/>
                <a:gd name="connsiteY24" fmla="*/ 654843 h 654843"/>
                <a:gd name="connsiteX25" fmla="*/ 411957 w 1609725"/>
                <a:gd name="connsiteY25" fmla="*/ 654843 h 654843"/>
                <a:gd name="connsiteX26" fmla="*/ 411957 w 1609725"/>
                <a:gd name="connsiteY26" fmla="*/ 595312 h 654843"/>
                <a:gd name="connsiteX27" fmla="*/ 0 w 1609725"/>
                <a:gd name="connsiteY27" fmla="*/ 595312 h 654843"/>
                <a:gd name="connsiteX28" fmla="*/ 0 w 1609725"/>
                <a:gd name="connsiteY28" fmla="*/ 438150 h 654843"/>
                <a:gd name="connsiteX0" fmla="*/ 0 w 1609725"/>
                <a:gd name="connsiteY0" fmla="*/ 438150 h 654843"/>
                <a:gd name="connsiteX1" fmla="*/ 338137 w 1609725"/>
                <a:gd name="connsiteY1" fmla="*/ 442912 h 654843"/>
                <a:gd name="connsiteX2" fmla="*/ 328613 w 1609725"/>
                <a:gd name="connsiteY2" fmla="*/ 385762 h 654843"/>
                <a:gd name="connsiteX3" fmla="*/ 547688 w 1609725"/>
                <a:gd name="connsiteY3" fmla="*/ 383381 h 654843"/>
                <a:gd name="connsiteX4" fmla="*/ 621507 w 1609725"/>
                <a:gd name="connsiteY4" fmla="*/ 366712 h 654843"/>
                <a:gd name="connsiteX5" fmla="*/ 690563 w 1609725"/>
                <a:gd name="connsiteY5" fmla="*/ 338137 h 654843"/>
                <a:gd name="connsiteX6" fmla="*/ 778670 w 1609725"/>
                <a:gd name="connsiteY6" fmla="*/ 252412 h 654843"/>
                <a:gd name="connsiteX7" fmla="*/ 938213 w 1609725"/>
                <a:gd name="connsiteY7" fmla="*/ 111918 h 654843"/>
                <a:gd name="connsiteX8" fmla="*/ 1012032 w 1609725"/>
                <a:gd name="connsiteY8" fmla="*/ 71437 h 654843"/>
                <a:gd name="connsiteX9" fmla="*/ 1092994 w 1609725"/>
                <a:gd name="connsiteY9" fmla="*/ 42862 h 654843"/>
                <a:gd name="connsiteX10" fmla="*/ 1162050 w 1609725"/>
                <a:gd name="connsiteY10" fmla="*/ 30956 h 654843"/>
                <a:gd name="connsiteX11" fmla="*/ 1262064 w 1609725"/>
                <a:gd name="connsiteY11" fmla="*/ 19049 h 654843"/>
                <a:gd name="connsiteX12" fmla="*/ 1385888 w 1609725"/>
                <a:gd name="connsiteY12" fmla="*/ 9525 h 654843"/>
                <a:gd name="connsiteX13" fmla="*/ 1609725 w 1609725"/>
                <a:gd name="connsiteY13" fmla="*/ 0 h 654843"/>
                <a:gd name="connsiteX14" fmla="*/ 1609725 w 1609725"/>
                <a:gd name="connsiteY14" fmla="*/ 264318 h 654843"/>
                <a:gd name="connsiteX15" fmla="*/ 1416844 w 1609725"/>
                <a:gd name="connsiteY15" fmla="*/ 264318 h 654843"/>
                <a:gd name="connsiteX16" fmla="*/ 1316832 w 1609725"/>
                <a:gd name="connsiteY16" fmla="*/ 264319 h 654843"/>
                <a:gd name="connsiteX17" fmla="*/ 1231106 w 1609725"/>
                <a:gd name="connsiteY17" fmla="*/ 273843 h 654843"/>
                <a:gd name="connsiteX18" fmla="*/ 1131094 w 1609725"/>
                <a:gd name="connsiteY18" fmla="*/ 309562 h 654843"/>
                <a:gd name="connsiteX19" fmla="*/ 1057275 w 1609725"/>
                <a:gd name="connsiteY19" fmla="*/ 354806 h 654843"/>
                <a:gd name="connsiteX20" fmla="*/ 981075 w 1609725"/>
                <a:gd name="connsiteY20" fmla="*/ 419100 h 654843"/>
                <a:gd name="connsiteX21" fmla="*/ 852488 w 1609725"/>
                <a:gd name="connsiteY21" fmla="*/ 545306 h 654843"/>
                <a:gd name="connsiteX22" fmla="*/ 785813 w 1609725"/>
                <a:gd name="connsiteY22" fmla="*/ 592931 h 654843"/>
                <a:gd name="connsiteX23" fmla="*/ 697706 w 1609725"/>
                <a:gd name="connsiteY23" fmla="*/ 638174 h 654843"/>
                <a:gd name="connsiteX24" fmla="*/ 588169 w 1609725"/>
                <a:gd name="connsiteY24" fmla="*/ 654843 h 654843"/>
                <a:gd name="connsiteX25" fmla="*/ 411957 w 1609725"/>
                <a:gd name="connsiteY25" fmla="*/ 654843 h 654843"/>
                <a:gd name="connsiteX26" fmla="*/ 411957 w 1609725"/>
                <a:gd name="connsiteY26" fmla="*/ 595312 h 654843"/>
                <a:gd name="connsiteX27" fmla="*/ 0 w 1609725"/>
                <a:gd name="connsiteY27" fmla="*/ 595312 h 654843"/>
                <a:gd name="connsiteX28" fmla="*/ 0 w 1609725"/>
                <a:gd name="connsiteY28" fmla="*/ 438150 h 654843"/>
                <a:gd name="connsiteX0" fmla="*/ 0 w 1609725"/>
                <a:gd name="connsiteY0" fmla="*/ 438150 h 654843"/>
                <a:gd name="connsiteX1" fmla="*/ 338137 w 1609725"/>
                <a:gd name="connsiteY1" fmla="*/ 442912 h 654843"/>
                <a:gd name="connsiteX2" fmla="*/ 340519 w 1609725"/>
                <a:gd name="connsiteY2" fmla="*/ 385762 h 654843"/>
                <a:gd name="connsiteX3" fmla="*/ 547688 w 1609725"/>
                <a:gd name="connsiteY3" fmla="*/ 383381 h 654843"/>
                <a:gd name="connsiteX4" fmla="*/ 621507 w 1609725"/>
                <a:gd name="connsiteY4" fmla="*/ 366712 h 654843"/>
                <a:gd name="connsiteX5" fmla="*/ 690563 w 1609725"/>
                <a:gd name="connsiteY5" fmla="*/ 338137 h 654843"/>
                <a:gd name="connsiteX6" fmla="*/ 778670 w 1609725"/>
                <a:gd name="connsiteY6" fmla="*/ 252412 h 654843"/>
                <a:gd name="connsiteX7" fmla="*/ 938213 w 1609725"/>
                <a:gd name="connsiteY7" fmla="*/ 111918 h 654843"/>
                <a:gd name="connsiteX8" fmla="*/ 1012032 w 1609725"/>
                <a:gd name="connsiteY8" fmla="*/ 71437 h 654843"/>
                <a:gd name="connsiteX9" fmla="*/ 1092994 w 1609725"/>
                <a:gd name="connsiteY9" fmla="*/ 42862 h 654843"/>
                <a:gd name="connsiteX10" fmla="*/ 1162050 w 1609725"/>
                <a:gd name="connsiteY10" fmla="*/ 30956 h 654843"/>
                <a:gd name="connsiteX11" fmla="*/ 1262064 w 1609725"/>
                <a:gd name="connsiteY11" fmla="*/ 19049 h 654843"/>
                <a:gd name="connsiteX12" fmla="*/ 1385888 w 1609725"/>
                <a:gd name="connsiteY12" fmla="*/ 9525 h 654843"/>
                <a:gd name="connsiteX13" fmla="*/ 1609725 w 1609725"/>
                <a:gd name="connsiteY13" fmla="*/ 0 h 654843"/>
                <a:gd name="connsiteX14" fmla="*/ 1609725 w 1609725"/>
                <a:gd name="connsiteY14" fmla="*/ 264318 h 654843"/>
                <a:gd name="connsiteX15" fmla="*/ 1416844 w 1609725"/>
                <a:gd name="connsiteY15" fmla="*/ 264318 h 654843"/>
                <a:gd name="connsiteX16" fmla="*/ 1316832 w 1609725"/>
                <a:gd name="connsiteY16" fmla="*/ 264319 h 654843"/>
                <a:gd name="connsiteX17" fmla="*/ 1231106 w 1609725"/>
                <a:gd name="connsiteY17" fmla="*/ 273843 h 654843"/>
                <a:gd name="connsiteX18" fmla="*/ 1131094 w 1609725"/>
                <a:gd name="connsiteY18" fmla="*/ 309562 h 654843"/>
                <a:gd name="connsiteX19" fmla="*/ 1057275 w 1609725"/>
                <a:gd name="connsiteY19" fmla="*/ 354806 h 654843"/>
                <a:gd name="connsiteX20" fmla="*/ 981075 w 1609725"/>
                <a:gd name="connsiteY20" fmla="*/ 419100 h 654843"/>
                <a:gd name="connsiteX21" fmla="*/ 852488 w 1609725"/>
                <a:gd name="connsiteY21" fmla="*/ 545306 h 654843"/>
                <a:gd name="connsiteX22" fmla="*/ 785813 w 1609725"/>
                <a:gd name="connsiteY22" fmla="*/ 592931 h 654843"/>
                <a:gd name="connsiteX23" fmla="*/ 697706 w 1609725"/>
                <a:gd name="connsiteY23" fmla="*/ 638174 h 654843"/>
                <a:gd name="connsiteX24" fmla="*/ 588169 w 1609725"/>
                <a:gd name="connsiteY24" fmla="*/ 654843 h 654843"/>
                <a:gd name="connsiteX25" fmla="*/ 411957 w 1609725"/>
                <a:gd name="connsiteY25" fmla="*/ 654843 h 654843"/>
                <a:gd name="connsiteX26" fmla="*/ 411957 w 1609725"/>
                <a:gd name="connsiteY26" fmla="*/ 595312 h 654843"/>
                <a:gd name="connsiteX27" fmla="*/ 0 w 1609725"/>
                <a:gd name="connsiteY27" fmla="*/ 595312 h 654843"/>
                <a:gd name="connsiteX28" fmla="*/ 0 w 1609725"/>
                <a:gd name="connsiteY28" fmla="*/ 438150 h 654843"/>
                <a:gd name="connsiteX0" fmla="*/ 0 w 1609725"/>
                <a:gd name="connsiteY0" fmla="*/ 438150 h 654843"/>
                <a:gd name="connsiteX1" fmla="*/ 338137 w 1609725"/>
                <a:gd name="connsiteY1" fmla="*/ 442912 h 654843"/>
                <a:gd name="connsiteX2" fmla="*/ 328613 w 1609725"/>
                <a:gd name="connsiteY2" fmla="*/ 385762 h 654843"/>
                <a:gd name="connsiteX3" fmla="*/ 547688 w 1609725"/>
                <a:gd name="connsiteY3" fmla="*/ 383381 h 654843"/>
                <a:gd name="connsiteX4" fmla="*/ 621507 w 1609725"/>
                <a:gd name="connsiteY4" fmla="*/ 366712 h 654843"/>
                <a:gd name="connsiteX5" fmla="*/ 690563 w 1609725"/>
                <a:gd name="connsiteY5" fmla="*/ 338137 h 654843"/>
                <a:gd name="connsiteX6" fmla="*/ 778670 w 1609725"/>
                <a:gd name="connsiteY6" fmla="*/ 252412 h 654843"/>
                <a:gd name="connsiteX7" fmla="*/ 938213 w 1609725"/>
                <a:gd name="connsiteY7" fmla="*/ 111918 h 654843"/>
                <a:gd name="connsiteX8" fmla="*/ 1012032 w 1609725"/>
                <a:gd name="connsiteY8" fmla="*/ 71437 h 654843"/>
                <a:gd name="connsiteX9" fmla="*/ 1092994 w 1609725"/>
                <a:gd name="connsiteY9" fmla="*/ 42862 h 654843"/>
                <a:gd name="connsiteX10" fmla="*/ 1162050 w 1609725"/>
                <a:gd name="connsiteY10" fmla="*/ 30956 h 654843"/>
                <a:gd name="connsiteX11" fmla="*/ 1262064 w 1609725"/>
                <a:gd name="connsiteY11" fmla="*/ 19049 h 654843"/>
                <a:gd name="connsiteX12" fmla="*/ 1385888 w 1609725"/>
                <a:gd name="connsiteY12" fmla="*/ 9525 h 654843"/>
                <a:gd name="connsiteX13" fmla="*/ 1609725 w 1609725"/>
                <a:gd name="connsiteY13" fmla="*/ 0 h 654843"/>
                <a:gd name="connsiteX14" fmla="*/ 1609725 w 1609725"/>
                <a:gd name="connsiteY14" fmla="*/ 264318 h 654843"/>
                <a:gd name="connsiteX15" fmla="*/ 1416844 w 1609725"/>
                <a:gd name="connsiteY15" fmla="*/ 264318 h 654843"/>
                <a:gd name="connsiteX16" fmla="*/ 1316832 w 1609725"/>
                <a:gd name="connsiteY16" fmla="*/ 264319 h 654843"/>
                <a:gd name="connsiteX17" fmla="*/ 1231106 w 1609725"/>
                <a:gd name="connsiteY17" fmla="*/ 273843 h 654843"/>
                <a:gd name="connsiteX18" fmla="*/ 1131094 w 1609725"/>
                <a:gd name="connsiteY18" fmla="*/ 309562 h 654843"/>
                <a:gd name="connsiteX19" fmla="*/ 1057275 w 1609725"/>
                <a:gd name="connsiteY19" fmla="*/ 354806 h 654843"/>
                <a:gd name="connsiteX20" fmla="*/ 981075 w 1609725"/>
                <a:gd name="connsiteY20" fmla="*/ 419100 h 654843"/>
                <a:gd name="connsiteX21" fmla="*/ 852488 w 1609725"/>
                <a:gd name="connsiteY21" fmla="*/ 545306 h 654843"/>
                <a:gd name="connsiteX22" fmla="*/ 785813 w 1609725"/>
                <a:gd name="connsiteY22" fmla="*/ 592931 h 654843"/>
                <a:gd name="connsiteX23" fmla="*/ 697706 w 1609725"/>
                <a:gd name="connsiteY23" fmla="*/ 638174 h 654843"/>
                <a:gd name="connsiteX24" fmla="*/ 588169 w 1609725"/>
                <a:gd name="connsiteY24" fmla="*/ 654843 h 654843"/>
                <a:gd name="connsiteX25" fmla="*/ 411957 w 1609725"/>
                <a:gd name="connsiteY25" fmla="*/ 654843 h 654843"/>
                <a:gd name="connsiteX26" fmla="*/ 411957 w 1609725"/>
                <a:gd name="connsiteY26" fmla="*/ 595312 h 654843"/>
                <a:gd name="connsiteX27" fmla="*/ 0 w 1609725"/>
                <a:gd name="connsiteY27" fmla="*/ 595312 h 654843"/>
                <a:gd name="connsiteX28" fmla="*/ 0 w 1609725"/>
                <a:gd name="connsiteY28" fmla="*/ 438150 h 654843"/>
                <a:gd name="connsiteX0" fmla="*/ 0 w 1609725"/>
                <a:gd name="connsiteY0" fmla="*/ 438150 h 654843"/>
                <a:gd name="connsiteX1" fmla="*/ 338137 w 1609725"/>
                <a:gd name="connsiteY1" fmla="*/ 442912 h 654843"/>
                <a:gd name="connsiteX2" fmla="*/ 328613 w 1609725"/>
                <a:gd name="connsiteY2" fmla="*/ 385762 h 654843"/>
                <a:gd name="connsiteX3" fmla="*/ 547688 w 1609725"/>
                <a:gd name="connsiteY3" fmla="*/ 383381 h 654843"/>
                <a:gd name="connsiteX4" fmla="*/ 621507 w 1609725"/>
                <a:gd name="connsiteY4" fmla="*/ 366712 h 654843"/>
                <a:gd name="connsiteX5" fmla="*/ 690563 w 1609725"/>
                <a:gd name="connsiteY5" fmla="*/ 338137 h 654843"/>
                <a:gd name="connsiteX6" fmla="*/ 778670 w 1609725"/>
                <a:gd name="connsiteY6" fmla="*/ 252412 h 654843"/>
                <a:gd name="connsiteX7" fmla="*/ 938213 w 1609725"/>
                <a:gd name="connsiteY7" fmla="*/ 111918 h 654843"/>
                <a:gd name="connsiteX8" fmla="*/ 1012032 w 1609725"/>
                <a:gd name="connsiteY8" fmla="*/ 71437 h 654843"/>
                <a:gd name="connsiteX9" fmla="*/ 1092994 w 1609725"/>
                <a:gd name="connsiteY9" fmla="*/ 42862 h 654843"/>
                <a:gd name="connsiteX10" fmla="*/ 1162050 w 1609725"/>
                <a:gd name="connsiteY10" fmla="*/ 30956 h 654843"/>
                <a:gd name="connsiteX11" fmla="*/ 1262064 w 1609725"/>
                <a:gd name="connsiteY11" fmla="*/ 19049 h 654843"/>
                <a:gd name="connsiteX12" fmla="*/ 1385888 w 1609725"/>
                <a:gd name="connsiteY12" fmla="*/ 9525 h 654843"/>
                <a:gd name="connsiteX13" fmla="*/ 1609725 w 1609725"/>
                <a:gd name="connsiteY13" fmla="*/ 0 h 654843"/>
                <a:gd name="connsiteX14" fmla="*/ 1609725 w 1609725"/>
                <a:gd name="connsiteY14" fmla="*/ 264318 h 654843"/>
                <a:gd name="connsiteX15" fmla="*/ 1416844 w 1609725"/>
                <a:gd name="connsiteY15" fmla="*/ 264318 h 654843"/>
                <a:gd name="connsiteX16" fmla="*/ 1316832 w 1609725"/>
                <a:gd name="connsiteY16" fmla="*/ 264319 h 654843"/>
                <a:gd name="connsiteX17" fmla="*/ 1231106 w 1609725"/>
                <a:gd name="connsiteY17" fmla="*/ 273843 h 654843"/>
                <a:gd name="connsiteX18" fmla="*/ 1131094 w 1609725"/>
                <a:gd name="connsiteY18" fmla="*/ 309562 h 654843"/>
                <a:gd name="connsiteX19" fmla="*/ 1057275 w 1609725"/>
                <a:gd name="connsiteY19" fmla="*/ 354806 h 654843"/>
                <a:gd name="connsiteX20" fmla="*/ 981075 w 1609725"/>
                <a:gd name="connsiteY20" fmla="*/ 419100 h 654843"/>
                <a:gd name="connsiteX21" fmla="*/ 852488 w 1609725"/>
                <a:gd name="connsiteY21" fmla="*/ 545306 h 654843"/>
                <a:gd name="connsiteX22" fmla="*/ 785813 w 1609725"/>
                <a:gd name="connsiteY22" fmla="*/ 592931 h 654843"/>
                <a:gd name="connsiteX23" fmla="*/ 697706 w 1609725"/>
                <a:gd name="connsiteY23" fmla="*/ 638174 h 654843"/>
                <a:gd name="connsiteX24" fmla="*/ 588169 w 1609725"/>
                <a:gd name="connsiteY24" fmla="*/ 654843 h 654843"/>
                <a:gd name="connsiteX25" fmla="*/ 411957 w 1609725"/>
                <a:gd name="connsiteY25" fmla="*/ 654843 h 654843"/>
                <a:gd name="connsiteX26" fmla="*/ 364332 w 1609725"/>
                <a:gd name="connsiteY26" fmla="*/ 597693 h 654843"/>
                <a:gd name="connsiteX27" fmla="*/ 0 w 1609725"/>
                <a:gd name="connsiteY27" fmla="*/ 595312 h 654843"/>
                <a:gd name="connsiteX28" fmla="*/ 0 w 1609725"/>
                <a:gd name="connsiteY28" fmla="*/ 438150 h 654843"/>
                <a:gd name="connsiteX0" fmla="*/ 0 w 1609725"/>
                <a:gd name="connsiteY0" fmla="*/ 438150 h 654843"/>
                <a:gd name="connsiteX1" fmla="*/ 338137 w 1609725"/>
                <a:gd name="connsiteY1" fmla="*/ 442912 h 654843"/>
                <a:gd name="connsiteX2" fmla="*/ 328613 w 1609725"/>
                <a:gd name="connsiteY2" fmla="*/ 385762 h 654843"/>
                <a:gd name="connsiteX3" fmla="*/ 547688 w 1609725"/>
                <a:gd name="connsiteY3" fmla="*/ 383381 h 654843"/>
                <a:gd name="connsiteX4" fmla="*/ 621507 w 1609725"/>
                <a:gd name="connsiteY4" fmla="*/ 366712 h 654843"/>
                <a:gd name="connsiteX5" fmla="*/ 690563 w 1609725"/>
                <a:gd name="connsiteY5" fmla="*/ 338137 h 654843"/>
                <a:gd name="connsiteX6" fmla="*/ 778670 w 1609725"/>
                <a:gd name="connsiteY6" fmla="*/ 252412 h 654843"/>
                <a:gd name="connsiteX7" fmla="*/ 938213 w 1609725"/>
                <a:gd name="connsiteY7" fmla="*/ 111918 h 654843"/>
                <a:gd name="connsiteX8" fmla="*/ 1012032 w 1609725"/>
                <a:gd name="connsiteY8" fmla="*/ 71437 h 654843"/>
                <a:gd name="connsiteX9" fmla="*/ 1092994 w 1609725"/>
                <a:gd name="connsiteY9" fmla="*/ 42862 h 654843"/>
                <a:gd name="connsiteX10" fmla="*/ 1162050 w 1609725"/>
                <a:gd name="connsiteY10" fmla="*/ 30956 h 654843"/>
                <a:gd name="connsiteX11" fmla="*/ 1262064 w 1609725"/>
                <a:gd name="connsiteY11" fmla="*/ 19049 h 654843"/>
                <a:gd name="connsiteX12" fmla="*/ 1385888 w 1609725"/>
                <a:gd name="connsiteY12" fmla="*/ 9525 h 654843"/>
                <a:gd name="connsiteX13" fmla="*/ 1609725 w 1609725"/>
                <a:gd name="connsiteY13" fmla="*/ 0 h 654843"/>
                <a:gd name="connsiteX14" fmla="*/ 1609725 w 1609725"/>
                <a:gd name="connsiteY14" fmla="*/ 264318 h 654843"/>
                <a:gd name="connsiteX15" fmla="*/ 1416844 w 1609725"/>
                <a:gd name="connsiteY15" fmla="*/ 264318 h 654843"/>
                <a:gd name="connsiteX16" fmla="*/ 1316832 w 1609725"/>
                <a:gd name="connsiteY16" fmla="*/ 264319 h 654843"/>
                <a:gd name="connsiteX17" fmla="*/ 1231106 w 1609725"/>
                <a:gd name="connsiteY17" fmla="*/ 273843 h 654843"/>
                <a:gd name="connsiteX18" fmla="*/ 1131094 w 1609725"/>
                <a:gd name="connsiteY18" fmla="*/ 309562 h 654843"/>
                <a:gd name="connsiteX19" fmla="*/ 1057275 w 1609725"/>
                <a:gd name="connsiteY19" fmla="*/ 354806 h 654843"/>
                <a:gd name="connsiteX20" fmla="*/ 981075 w 1609725"/>
                <a:gd name="connsiteY20" fmla="*/ 419100 h 654843"/>
                <a:gd name="connsiteX21" fmla="*/ 852488 w 1609725"/>
                <a:gd name="connsiteY21" fmla="*/ 545306 h 654843"/>
                <a:gd name="connsiteX22" fmla="*/ 785813 w 1609725"/>
                <a:gd name="connsiteY22" fmla="*/ 592931 h 654843"/>
                <a:gd name="connsiteX23" fmla="*/ 697706 w 1609725"/>
                <a:gd name="connsiteY23" fmla="*/ 638174 h 654843"/>
                <a:gd name="connsiteX24" fmla="*/ 588169 w 1609725"/>
                <a:gd name="connsiteY24" fmla="*/ 654843 h 654843"/>
                <a:gd name="connsiteX25" fmla="*/ 369094 w 1609725"/>
                <a:gd name="connsiteY25" fmla="*/ 652462 h 654843"/>
                <a:gd name="connsiteX26" fmla="*/ 364332 w 1609725"/>
                <a:gd name="connsiteY26" fmla="*/ 597693 h 654843"/>
                <a:gd name="connsiteX27" fmla="*/ 0 w 1609725"/>
                <a:gd name="connsiteY27" fmla="*/ 595312 h 654843"/>
                <a:gd name="connsiteX28" fmla="*/ 0 w 1609725"/>
                <a:gd name="connsiteY28" fmla="*/ 438150 h 654843"/>
                <a:gd name="connsiteX0" fmla="*/ 0 w 1609725"/>
                <a:gd name="connsiteY0" fmla="*/ 438150 h 654843"/>
                <a:gd name="connsiteX1" fmla="*/ 338137 w 1609725"/>
                <a:gd name="connsiteY1" fmla="*/ 442912 h 654843"/>
                <a:gd name="connsiteX2" fmla="*/ 338138 w 1609725"/>
                <a:gd name="connsiteY2" fmla="*/ 383381 h 654843"/>
                <a:gd name="connsiteX3" fmla="*/ 547688 w 1609725"/>
                <a:gd name="connsiteY3" fmla="*/ 383381 h 654843"/>
                <a:gd name="connsiteX4" fmla="*/ 621507 w 1609725"/>
                <a:gd name="connsiteY4" fmla="*/ 366712 h 654843"/>
                <a:gd name="connsiteX5" fmla="*/ 690563 w 1609725"/>
                <a:gd name="connsiteY5" fmla="*/ 338137 h 654843"/>
                <a:gd name="connsiteX6" fmla="*/ 778670 w 1609725"/>
                <a:gd name="connsiteY6" fmla="*/ 252412 h 654843"/>
                <a:gd name="connsiteX7" fmla="*/ 938213 w 1609725"/>
                <a:gd name="connsiteY7" fmla="*/ 111918 h 654843"/>
                <a:gd name="connsiteX8" fmla="*/ 1012032 w 1609725"/>
                <a:gd name="connsiteY8" fmla="*/ 71437 h 654843"/>
                <a:gd name="connsiteX9" fmla="*/ 1092994 w 1609725"/>
                <a:gd name="connsiteY9" fmla="*/ 42862 h 654843"/>
                <a:gd name="connsiteX10" fmla="*/ 1162050 w 1609725"/>
                <a:gd name="connsiteY10" fmla="*/ 30956 h 654843"/>
                <a:gd name="connsiteX11" fmla="*/ 1262064 w 1609725"/>
                <a:gd name="connsiteY11" fmla="*/ 19049 h 654843"/>
                <a:gd name="connsiteX12" fmla="*/ 1385888 w 1609725"/>
                <a:gd name="connsiteY12" fmla="*/ 9525 h 654843"/>
                <a:gd name="connsiteX13" fmla="*/ 1609725 w 1609725"/>
                <a:gd name="connsiteY13" fmla="*/ 0 h 654843"/>
                <a:gd name="connsiteX14" fmla="*/ 1609725 w 1609725"/>
                <a:gd name="connsiteY14" fmla="*/ 264318 h 654843"/>
                <a:gd name="connsiteX15" fmla="*/ 1416844 w 1609725"/>
                <a:gd name="connsiteY15" fmla="*/ 264318 h 654843"/>
                <a:gd name="connsiteX16" fmla="*/ 1316832 w 1609725"/>
                <a:gd name="connsiteY16" fmla="*/ 264319 h 654843"/>
                <a:gd name="connsiteX17" fmla="*/ 1231106 w 1609725"/>
                <a:gd name="connsiteY17" fmla="*/ 273843 h 654843"/>
                <a:gd name="connsiteX18" fmla="*/ 1131094 w 1609725"/>
                <a:gd name="connsiteY18" fmla="*/ 309562 h 654843"/>
                <a:gd name="connsiteX19" fmla="*/ 1057275 w 1609725"/>
                <a:gd name="connsiteY19" fmla="*/ 354806 h 654843"/>
                <a:gd name="connsiteX20" fmla="*/ 981075 w 1609725"/>
                <a:gd name="connsiteY20" fmla="*/ 419100 h 654843"/>
                <a:gd name="connsiteX21" fmla="*/ 852488 w 1609725"/>
                <a:gd name="connsiteY21" fmla="*/ 545306 h 654843"/>
                <a:gd name="connsiteX22" fmla="*/ 785813 w 1609725"/>
                <a:gd name="connsiteY22" fmla="*/ 592931 h 654843"/>
                <a:gd name="connsiteX23" fmla="*/ 697706 w 1609725"/>
                <a:gd name="connsiteY23" fmla="*/ 638174 h 654843"/>
                <a:gd name="connsiteX24" fmla="*/ 588169 w 1609725"/>
                <a:gd name="connsiteY24" fmla="*/ 654843 h 654843"/>
                <a:gd name="connsiteX25" fmla="*/ 369094 w 1609725"/>
                <a:gd name="connsiteY25" fmla="*/ 652462 h 654843"/>
                <a:gd name="connsiteX26" fmla="*/ 364332 w 1609725"/>
                <a:gd name="connsiteY26" fmla="*/ 597693 h 654843"/>
                <a:gd name="connsiteX27" fmla="*/ 0 w 1609725"/>
                <a:gd name="connsiteY27" fmla="*/ 595312 h 654843"/>
                <a:gd name="connsiteX28" fmla="*/ 0 w 1609725"/>
                <a:gd name="connsiteY28" fmla="*/ 438150 h 654843"/>
                <a:gd name="connsiteX0" fmla="*/ 0 w 1609725"/>
                <a:gd name="connsiteY0" fmla="*/ 438150 h 654843"/>
                <a:gd name="connsiteX1" fmla="*/ 338137 w 1609725"/>
                <a:gd name="connsiteY1" fmla="*/ 442912 h 654843"/>
                <a:gd name="connsiteX2" fmla="*/ 338138 w 1609725"/>
                <a:gd name="connsiteY2" fmla="*/ 383381 h 654843"/>
                <a:gd name="connsiteX3" fmla="*/ 547688 w 1609725"/>
                <a:gd name="connsiteY3" fmla="*/ 383381 h 654843"/>
                <a:gd name="connsiteX4" fmla="*/ 621507 w 1609725"/>
                <a:gd name="connsiteY4" fmla="*/ 366712 h 654843"/>
                <a:gd name="connsiteX5" fmla="*/ 690563 w 1609725"/>
                <a:gd name="connsiteY5" fmla="*/ 338137 h 654843"/>
                <a:gd name="connsiteX6" fmla="*/ 778670 w 1609725"/>
                <a:gd name="connsiteY6" fmla="*/ 252412 h 654843"/>
                <a:gd name="connsiteX7" fmla="*/ 938213 w 1609725"/>
                <a:gd name="connsiteY7" fmla="*/ 111918 h 654843"/>
                <a:gd name="connsiteX8" fmla="*/ 1012032 w 1609725"/>
                <a:gd name="connsiteY8" fmla="*/ 71437 h 654843"/>
                <a:gd name="connsiteX9" fmla="*/ 1092994 w 1609725"/>
                <a:gd name="connsiteY9" fmla="*/ 42862 h 654843"/>
                <a:gd name="connsiteX10" fmla="*/ 1162050 w 1609725"/>
                <a:gd name="connsiteY10" fmla="*/ 30956 h 654843"/>
                <a:gd name="connsiteX11" fmla="*/ 1262064 w 1609725"/>
                <a:gd name="connsiteY11" fmla="*/ 19049 h 654843"/>
                <a:gd name="connsiteX12" fmla="*/ 1385888 w 1609725"/>
                <a:gd name="connsiteY12" fmla="*/ 9525 h 654843"/>
                <a:gd name="connsiteX13" fmla="*/ 1609725 w 1609725"/>
                <a:gd name="connsiteY13" fmla="*/ 0 h 654843"/>
                <a:gd name="connsiteX14" fmla="*/ 1609725 w 1609725"/>
                <a:gd name="connsiteY14" fmla="*/ 264318 h 654843"/>
                <a:gd name="connsiteX15" fmla="*/ 1416844 w 1609725"/>
                <a:gd name="connsiteY15" fmla="*/ 264318 h 654843"/>
                <a:gd name="connsiteX16" fmla="*/ 1316832 w 1609725"/>
                <a:gd name="connsiteY16" fmla="*/ 264319 h 654843"/>
                <a:gd name="connsiteX17" fmla="*/ 1231106 w 1609725"/>
                <a:gd name="connsiteY17" fmla="*/ 273843 h 654843"/>
                <a:gd name="connsiteX18" fmla="*/ 1131094 w 1609725"/>
                <a:gd name="connsiteY18" fmla="*/ 309562 h 654843"/>
                <a:gd name="connsiteX19" fmla="*/ 1057275 w 1609725"/>
                <a:gd name="connsiteY19" fmla="*/ 354806 h 654843"/>
                <a:gd name="connsiteX20" fmla="*/ 981075 w 1609725"/>
                <a:gd name="connsiteY20" fmla="*/ 419100 h 654843"/>
                <a:gd name="connsiteX21" fmla="*/ 852488 w 1609725"/>
                <a:gd name="connsiteY21" fmla="*/ 545306 h 654843"/>
                <a:gd name="connsiteX22" fmla="*/ 785813 w 1609725"/>
                <a:gd name="connsiteY22" fmla="*/ 592931 h 654843"/>
                <a:gd name="connsiteX23" fmla="*/ 697706 w 1609725"/>
                <a:gd name="connsiteY23" fmla="*/ 638174 h 654843"/>
                <a:gd name="connsiteX24" fmla="*/ 588169 w 1609725"/>
                <a:gd name="connsiteY24" fmla="*/ 654843 h 654843"/>
                <a:gd name="connsiteX25" fmla="*/ 369094 w 1609725"/>
                <a:gd name="connsiteY25" fmla="*/ 652462 h 654843"/>
                <a:gd name="connsiteX26" fmla="*/ 364332 w 1609725"/>
                <a:gd name="connsiteY26" fmla="*/ 597693 h 654843"/>
                <a:gd name="connsiteX27" fmla="*/ 0 w 1609725"/>
                <a:gd name="connsiteY27" fmla="*/ 595312 h 654843"/>
                <a:gd name="connsiteX28" fmla="*/ 0 w 1609725"/>
                <a:gd name="connsiteY28" fmla="*/ 438150 h 654843"/>
                <a:gd name="connsiteX0" fmla="*/ 0 w 1609725"/>
                <a:gd name="connsiteY0" fmla="*/ 438150 h 654843"/>
                <a:gd name="connsiteX1" fmla="*/ 338137 w 1609725"/>
                <a:gd name="connsiteY1" fmla="*/ 442912 h 654843"/>
                <a:gd name="connsiteX2" fmla="*/ 338138 w 1609725"/>
                <a:gd name="connsiteY2" fmla="*/ 383381 h 654843"/>
                <a:gd name="connsiteX3" fmla="*/ 547688 w 1609725"/>
                <a:gd name="connsiteY3" fmla="*/ 383381 h 654843"/>
                <a:gd name="connsiteX4" fmla="*/ 621507 w 1609725"/>
                <a:gd name="connsiteY4" fmla="*/ 366712 h 654843"/>
                <a:gd name="connsiteX5" fmla="*/ 690563 w 1609725"/>
                <a:gd name="connsiteY5" fmla="*/ 338137 h 654843"/>
                <a:gd name="connsiteX6" fmla="*/ 778670 w 1609725"/>
                <a:gd name="connsiteY6" fmla="*/ 252412 h 654843"/>
                <a:gd name="connsiteX7" fmla="*/ 938213 w 1609725"/>
                <a:gd name="connsiteY7" fmla="*/ 111918 h 654843"/>
                <a:gd name="connsiteX8" fmla="*/ 1012032 w 1609725"/>
                <a:gd name="connsiteY8" fmla="*/ 71437 h 654843"/>
                <a:gd name="connsiteX9" fmla="*/ 1092994 w 1609725"/>
                <a:gd name="connsiteY9" fmla="*/ 42862 h 654843"/>
                <a:gd name="connsiteX10" fmla="*/ 1162050 w 1609725"/>
                <a:gd name="connsiteY10" fmla="*/ 30956 h 654843"/>
                <a:gd name="connsiteX11" fmla="*/ 1262064 w 1609725"/>
                <a:gd name="connsiteY11" fmla="*/ 19049 h 654843"/>
                <a:gd name="connsiteX12" fmla="*/ 1385888 w 1609725"/>
                <a:gd name="connsiteY12" fmla="*/ 9525 h 654843"/>
                <a:gd name="connsiteX13" fmla="*/ 1609725 w 1609725"/>
                <a:gd name="connsiteY13" fmla="*/ 0 h 654843"/>
                <a:gd name="connsiteX14" fmla="*/ 1609725 w 1609725"/>
                <a:gd name="connsiteY14" fmla="*/ 264318 h 654843"/>
                <a:gd name="connsiteX15" fmla="*/ 1416844 w 1609725"/>
                <a:gd name="connsiteY15" fmla="*/ 264318 h 654843"/>
                <a:gd name="connsiteX16" fmla="*/ 1316832 w 1609725"/>
                <a:gd name="connsiteY16" fmla="*/ 264319 h 654843"/>
                <a:gd name="connsiteX17" fmla="*/ 1231106 w 1609725"/>
                <a:gd name="connsiteY17" fmla="*/ 273843 h 654843"/>
                <a:gd name="connsiteX18" fmla="*/ 1131094 w 1609725"/>
                <a:gd name="connsiteY18" fmla="*/ 309562 h 654843"/>
                <a:gd name="connsiteX19" fmla="*/ 1057275 w 1609725"/>
                <a:gd name="connsiteY19" fmla="*/ 354806 h 654843"/>
                <a:gd name="connsiteX20" fmla="*/ 981075 w 1609725"/>
                <a:gd name="connsiteY20" fmla="*/ 419100 h 654843"/>
                <a:gd name="connsiteX21" fmla="*/ 852488 w 1609725"/>
                <a:gd name="connsiteY21" fmla="*/ 545306 h 654843"/>
                <a:gd name="connsiteX22" fmla="*/ 785813 w 1609725"/>
                <a:gd name="connsiteY22" fmla="*/ 592931 h 654843"/>
                <a:gd name="connsiteX23" fmla="*/ 697706 w 1609725"/>
                <a:gd name="connsiteY23" fmla="*/ 638174 h 654843"/>
                <a:gd name="connsiteX24" fmla="*/ 588169 w 1609725"/>
                <a:gd name="connsiteY24" fmla="*/ 654843 h 654843"/>
                <a:gd name="connsiteX25" fmla="*/ 369094 w 1609725"/>
                <a:gd name="connsiteY25" fmla="*/ 652462 h 654843"/>
                <a:gd name="connsiteX26" fmla="*/ 345282 w 1609725"/>
                <a:gd name="connsiteY26" fmla="*/ 600074 h 654843"/>
                <a:gd name="connsiteX27" fmla="*/ 0 w 1609725"/>
                <a:gd name="connsiteY27" fmla="*/ 595312 h 654843"/>
                <a:gd name="connsiteX28" fmla="*/ 0 w 1609725"/>
                <a:gd name="connsiteY28" fmla="*/ 438150 h 654843"/>
                <a:gd name="connsiteX0" fmla="*/ 0 w 1609725"/>
                <a:gd name="connsiteY0" fmla="*/ 438150 h 654843"/>
                <a:gd name="connsiteX1" fmla="*/ 338137 w 1609725"/>
                <a:gd name="connsiteY1" fmla="*/ 442912 h 654843"/>
                <a:gd name="connsiteX2" fmla="*/ 338138 w 1609725"/>
                <a:gd name="connsiteY2" fmla="*/ 383381 h 654843"/>
                <a:gd name="connsiteX3" fmla="*/ 547688 w 1609725"/>
                <a:gd name="connsiteY3" fmla="*/ 383381 h 654843"/>
                <a:gd name="connsiteX4" fmla="*/ 621507 w 1609725"/>
                <a:gd name="connsiteY4" fmla="*/ 366712 h 654843"/>
                <a:gd name="connsiteX5" fmla="*/ 690563 w 1609725"/>
                <a:gd name="connsiteY5" fmla="*/ 338137 h 654843"/>
                <a:gd name="connsiteX6" fmla="*/ 778670 w 1609725"/>
                <a:gd name="connsiteY6" fmla="*/ 252412 h 654843"/>
                <a:gd name="connsiteX7" fmla="*/ 938213 w 1609725"/>
                <a:gd name="connsiteY7" fmla="*/ 111918 h 654843"/>
                <a:gd name="connsiteX8" fmla="*/ 1012032 w 1609725"/>
                <a:gd name="connsiteY8" fmla="*/ 71437 h 654843"/>
                <a:gd name="connsiteX9" fmla="*/ 1092994 w 1609725"/>
                <a:gd name="connsiteY9" fmla="*/ 42862 h 654843"/>
                <a:gd name="connsiteX10" fmla="*/ 1162050 w 1609725"/>
                <a:gd name="connsiteY10" fmla="*/ 30956 h 654843"/>
                <a:gd name="connsiteX11" fmla="*/ 1262064 w 1609725"/>
                <a:gd name="connsiteY11" fmla="*/ 19049 h 654843"/>
                <a:gd name="connsiteX12" fmla="*/ 1385888 w 1609725"/>
                <a:gd name="connsiteY12" fmla="*/ 9525 h 654843"/>
                <a:gd name="connsiteX13" fmla="*/ 1609725 w 1609725"/>
                <a:gd name="connsiteY13" fmla="*/ 0 h 654843"/>
                <a:gd name="connsiteX14" fmla="*/ 1609725 w 1609725"/>
                <a:gd name="connsiteY14" fmla="*/ 264318 h 654843"/>
                <a:gd name="connsiteX15" fmla="*/ 1416844 w 1609725"/>
                <a:gd name="connsiteY15" fmla="*/ 264318 h 654843"/>
                <a:gd name="connsiteX16" fmla="*/ 1316832 w 1609725"/>
                <a:gd name="connsiteY16" fmla="*/ 264319 h 654843"/>
                <a:gd name="connsiteX17" fmla="*/ 1231106 w 1609725"/>
                <a:gd name="connsiteY17" fmla="*/ 273843 h 654843"/>
                <a:gd name="connsiteX18" fmla="*/ 1131094 w 1609725"/>
                <a:gd name="connsiteY18" fmla="*/ 309562 h 654843"/>
                <a:gd name="connsiteX19" fmla="*/ 1057275 w 1609725"/>
                <a:gd name="connsiteY19" fmla="*/ 354806 h 654843"/>
                <a:gd name="connsiteX20" fmla="*/ 981075 w 1609725"/>
                <a:gd name="connsiteY20" fmla="*/ 419100 h 654843"/>
                <a:gd name="connsiteX21" fmla="*/ 852488 w 1609725"/>
                <a:gd name="connsiteY21" fmla="*/ 545306 h 654843"/>
                <a:gd name="connsiteX22" fmla="*/ 785813 w 1609725"/>
                <a:gd name="connsiteY22" fmla="*/ 592931 h 654843"/>
                <a:gd name="connsiteX23" fmla="*/ 697706 w 1609725"/>
                <a:gd name="connsiteY23" fmla="*/ 638174 h 654843"/>
                <a:gd name="connsiteX24" fmla="*/ 588169 w 1609725"/>
                <a:gd name="connsiteY24" fmla="*/ 654843 h 654843"/>
                <a:gd name="connsiteX25" fmla="*/ 354807 w 1609725"/>
                <a:gd name="connsiteY25" fmla="*/ 652462 h 654843"/>
                <a:gd name="connsiteX26" fmla="*/ 345282 w 1609725"/>
                <a:gd name="connsiteY26" fmla="*/ 600074 h 654843"/>
                <a:gd name="connsiteX27" fmla="*/ 0 w 1609725"/>
                <a:gd name="connsiteY27" fmla="*/ 595312 h 654843"/>
                <a:gd name="connsiteX28" fmla="*/ 0 w 1609725"/>
                <a:gd name="connsiteY28" fmla="*/ 438150 h 654843"/>
                <a:gd name="connsiteX0" fmla="*/ 0 w 1609725"/>
                <a:gd name="connsiteY0" fmla="*/ 438150 h 654843"/>
                <a:gd name="connsiteX1" fmla="*/ 338137 w 1609725"/>
                <a:gd name="connsiteY1" fmla="*/ 442912 h 654843"/>
                <a:gd name="connsiteX2" fmla="*/ 338138 w 1609725"/>
                <a:gd name="connsiteY2" fmla="*/ 383381 h 654843"/>
                <a:gd name="connsiteX3" fmla="*/ 547688 w 1609725"/>
                <a:gd name="connsiteY3" fmla="*/ 383381 h 654843"/>
                <a:gd name="connsiteX4" fmla="*/ 621507 w 1609725"/>
                <a:gd name="connsiteY4" fmla="*/ 366712 h 654843"/>
                <a:gd name="connsiteX5" fmla="*/ 690563 w 1609725"/>
                <a:gd name="connsiteY5" fmla="*/ 338137 h 654843"/>
                <a:gd name="connsiteX6" fmla="*/ 778670 w 1609725"/>
                <a:gd name="connsiteY6" fmla="*/ 252412 h 654843"/>
                <a:gd name="connsiteX7" fmla="*/ 938213 w 1609725"/>
                <a:gd name="connsiteY7" fmla="*/ 111918 h 654843"/>
                <a:gd name="connsiteX8" fmla="*/ 1012032 w 1609725"/>
                <a:gd name="connsiteY8" fmla="*/ 71437 h 654843"/>
                <a:gd name="connsiteX9" fmla="*/ 1092994 w 1609725"/>
                <a:gd name="connsiteY9" fmla="*/ 42862 h 654843"/>
                <a:gd name="connsiteX10" fmla="*/ 1162050 w 1609725"/>
                <a:gd name="connsiteY10" fmla="*/ 30956 h 654843"/>
                <a:gd name="connsiteX11" fmla="*/ 1262064 w 1609725"/>
                <a:gd name="connsiteY11" fmla="*/ 19049 h 654843"/>
                <a:gd name="connsiteX12" fmla="*/ 1385888 w 1609725"/>
                <a:gd name="connsiteY12" fmla="*/ 9525 h 654843"/>
                <a:gd name="connsiteX13" fmla="*/ 1609725 w 1609725"/>
                <a:gd name="connsiteY13" fmla="*/ 0 h 654843"/>
                <a:gd name="connsiteX14" fmla="*/ 1609725 w 1609725"/>
                <a:gd name="connsiteY14" fmla="*/ 264318 h 654843"/>
                <a:gd name="connsiteX15" fmla="*/ 1416844 w 1609725"/>
                <a:gd name="connsiteY15" fmla="*/ 264318 h 654843"/>
                <a:gd name="connsiteX16" fmla="*/ 1316832 w 1609725"/>
                <a:gd name="connsiteY16" fmla="*/ 264319 h 654843"/>
                <a:gd name="connsiteX17" fmla="*/ 1231106 w 1609725"/>
                <a:gd name="connsiteY17" fmla="*/ 273843 h 654843"/>
                <a:gd name="connsiteX18" fmla="*/ 1131094 w 1609725"/>
                <a:gd name="connsiteY18" fmla="*/ 309562 h 654843"/>
                <a:gd name="connsiteX19" fmla="*/ 1057275 w 1609725"/>
                <a:gd name="connsiteY19" fmla="*/ 354806 h 654843"/>
                <a:gd name="connsiteX20" fmla="*/ 981075 w 1609725"/>
                <a:gd name="connsiteY20" fmla="*/ 419100 h 654843"/>
                <a:gd name="connsiteX21" fmla="*/ 852488 w 1609725"/>
                <a:gd name="connsiteY21" fmla="*/ 545306 h 654843"/>
                <a:gd name="connsiteX22" fmla="*/ 785813 w 1609725"/>
                <a:gd name="connsiteY22" fmla="*/ 592931 h 654843"/>
                <a:gd name="connsiteX23" fmla="*/ 697706 w 1609725"/>
                <a:gd name="connsiteY23" fmla="*/ 638174 h 654843"/>
                <a:gd name="connsiteX24" fmla="*/ 588169 w 1609725"/>
                <a:gd name="connsiteY24" fmla="*/ 654843 h 654843"/>
                <a:gd name="connsiteX25" fmla="*/ 342901 w 1609725"/>
                <a:gd name="connsiteY25" fmla="*/ 652462 h 654843"/>
                <a:gd name="connsiteX26" fmla="*/ 345282 w 1609725"/>
                <a:gd name="connsiteY26" fmla="*/ 600074 h 654843"/>
                <a:gd name="connsiteX27" fmla="*/ 0 w 1609725"/>
                <a:gd name="connsiteY27" fmla="*/ 595312 h 654843"/>
                <a:gd name="connsiteX28" fmla="*/ 0 w 1609725"/>
                <a:gd name="connsiteY28" fmla="*/ 438150 h 654843"/>
                <a:gd name="connsiteX0" fmla="*/ 0 w 1609725"/>
                <a:gd name="connsiteY0" fmla="*/ 438150 h 654843"/>
                <a:gd name="connsiteX1" fmla="*/ 338137 w 1609725"/>
                <a:gd name="connsiteY1" fmla="*/ 442912 h 654843"/>
                <a:gd name="connsiteX2" fmla="*/ 338138 w 1609725"/>
                <a:gd name="connsiteY2" fmla="*/ 383381 h 654843"/>
                <a:gd name="connsiteX3" fmla="*/ 547688 w 1609725"/>
                <a:gd name="connsiteY3" fmla="*/ 383381 h 654843"/>
                <a:gd name="connsiteX4" fmla="*/ 621507 w 1609725"/>
                <a:gd name="connsiteY4" fmla="*/ 366712 h 654843"/>
                <a:gd name="connsiteX5" fmla="*/ 690563 w 1609725"/>
                <a:gd name="connsiteY5" fmla="*/ 338137 h 654843"/>
                <a:gd name="connsiteX6" fmla="*/ 778670 w 1609725"/>
                <a:gd name="connsiteY6" fmla="*/ 252412 h 654843"/>
                <a:gd name="connsiteX7" fmla="*/ 938213 w 1609725"/>
                <a:gd name="connsiteY7" fmla="*/ 111918 h 654843"/>
                <a:gd name="connsiteX8" fmla="*/ 1012032 w 1609725"/>
                <a:gd name="connsiteY8" fmla="*/ 71437 h 654843"/>
                <a:gd name="connsiteX9" fmla="*/ 1092994 w 1609725"/>
                <a:gd name="connsiteY9" fmla="*/ 42862 h 654843"/>
                <a:gd name="connsiteX10" fmla="*/ 1162050 w 1609725"/>
                <a:gd name="connsiteY10" fmla="*/ 30956 h 654843"/>
                <a:gd name="connsiteX11" fmla="*/ 1262064 w 1609725"/>
                <a:gd name="connsiteY11" fmla="*/ 19049 h 654843"/>
                <a:gd name="connsiteX12" fmla="*/ 1385888 w 1609725"/>
                <a:gd name="connsiteY12" fmla="*/ 9525 h 654843"/>
                <a:gd name="connsiteX13" fmla="*/ 1609725 w 1609725"/>
                <a:gd name="connsiteY13" fmla="*/ 0 h 654843"/>
                <a:gd name="connsiteX14" fmla="*/ 1609725 w 1609725"/>
                <a:gd name="connsiteY14" fmla="*/ 264318 h 654843"/>
                <a:gd name="connsiteX15" fmla="*/ 1416844 w 1609725"/>
                <a:gd name="connsiteY15" fmla="*/ 264318 h 654843"/>
                <a:gd name="connsiteX16" fmla="*/ 1316832 w 1609725"/>
                <a:gd name="connsiteY16" fmla="*/ 264319 h 654843"/>
                <a:gd name="connsiteX17" fmla="*/ 1231106 w 1609725"/>
                <a:gd name="connsiteY17" fmla="*/ 273843 h 654843"/>
                <a:gd name="connsiteX18" fmla="*/ 1131094 w 1609725"/>
                <a:gd name="connsiteY18" fmla="*/ 309562 h 654843"/>
                <a:gd name="connsiteX19" fmla="*/ 1057275 w 1609725"/>
                <a:gd name="connsiteY19" fmla="*/ 354806 h 654843"/>
                <a:gd name="connsiteX20" fmla="*/ 981075 w 1609725"/>
                <a:gd name="connsiteY20" fmla="*/ 419100 h 654843"/>
                <a:gd name="connsiteX21" fmla="*/ 852488 w 1609725"/>
                <a:gd name="connsiteY21" fmla="*/ 545306 h 654843"/>
                <a:gd name="connsiteX22" fmla="*/ 785813 w 1609725"/>
                <a:gd name="connsiteY22" fmla="*/ 592931 h 654843"/>
                <a:gd name="connsiteX23" fmla="*/ 697706 w 1609725"/>
                <a:gd name="connsiteY23" fmla="*/ 638174 h 654843"/>
                <a:gd name="connsiteX24" fmla="*/ 588169 w 1609725"/>
                <a:gd name="connsiteY24" fmla="*/ 654843 h 654843"/>
                <a:gd name="connsiteX25" fmla="*/ 342901 w 1609725"/>
                <a:gd name="connsiteY25" fmla="*/ 652462 h 654843"/>
                <a:gd name="connsiteX26" fmla="*/ 335820 w 1609725"/>
                <a:gd name="connsiteY26" fmla="*/ 594667 h 654843"/>
                <a:gd name="connsiteX27" fmla="*/ 0 w 1609725"/>
                <a:gd name="connsiteY27" fmla="*/ 595312 h 654843"/>
                <a:gd name="connsiteX28" fmla="*/ 0 w 1609725"/>
                <a:gd name="connsiteY28" fmla="*/ 438150 h 654843"/>
                <a:gd name="connsiteX0" fmla="*/ 0 w 1609725"/>
                <a:gd name="connsiteY0" fmla="*/ 438150 h 654843"/>
                <a:gd name="connsiteX1" fmla="*/ 338137 w 1609725"/>
                <a:gd name="connsiteY1" fmla="*/ 442912 h 654843"/>
                <a:gd name="connsiteX2" fmla="*/ 338138 w 1609725"/>
                <a:gd name="connsiteY2" fmla="*/ 383381 h 654843"/>
                <a:gd name="connsiteX3" fmla="*/ 547688 w 1609725"/>
                <a:gd name="connsiteY3" fmla="*/ 383381 h 654843"/>
                <a:gd name="connsiteX4" fmla="*/ 621507 w 1609725"/>
                <a:gd name="connsiteY4" fmla="*/ 366712 h 654843"/>
                <a:gd name="connsiteX5" fmla="*/ 690563 w 1609725"/>
                <a:gd name="connsiteY5" fmla="*/ 338137 h 654843"/>
                <a:gd name="connsiteX6" fmla="*/ 778670 w 1609725"/>
                <a:gd name="connsiteY6" fmla="*/ 252412 h 654843"/>
                <a:gd name="connsiteX7" fmla="*/ 938213 w 1609725"/>
                <a:gd name="connsiteY7" fmla="*/ 111918 h 654843"/>
                <a:gd name="connsiteX8" fmla="*/ 1012032 w 1609725"/>
                <a:gd name="connsiteY8" fmla="*/ 71437 h 654843"/>
                <a:gd name="connsiteX9" fmla="*/ 1092994 w 1609725"/>
                <a:gd name="connsiteY9" fmla="*/ 42862 h 654843"/>
                <a:gd name="connsiteX10" fmla="*/ 1162050 w 1609725"/>
                <a:gd name="connsiteY10" fmla="*/ 30956 h 654843"/>
                <a:gd name="connsiteX11" fmla="*/ 1262064 w 1609725"/>
                <a:gd name="connsiteY11" fmla="*/ 19049 h 654843"/>
                <a:gd name="connsiteX12" fmla="*/ 1385888 w 1609725"/>
                <a:gd name="connsiteY12" fmla="*/ 9525 h 654843"/>
                <a:gd name="connsiteX13" fmla="*/ 1609725 w 1609725"/>
                <a:gd name="connsiteY13" fmla="*/ 0 h 654843"/>
                <a:gd name="connsiteX14" fmla="*/ 1609725 w 1609725"/>
                <a:gd name="connsiteY14" fmla="*/ 264318 h 654843"/>
                <a:gd name="connsiteX15" fmla="*/ 1416844 w 1609725"/>
                <a:gd name="connsiteY15" fmla="*/ 264318 h 654843"/>
                <a:gd name="connsiteX16" fmla="*/ 1316832 w 1609725"/>
                <a:gd name="connsiteY16" fmla="*/ 264319 h 654843"/>
                <a:gd name="connsiteX17" fmla="*/ 1231106 w 1609725"/>
                <a:gd name="connsiteY17" fmla="*/ 273843 h 654843"/>
                <a:gd name="connsiteX18" fmla="*/ 1131094 w 1609725"/>
                <a:gd name="connsiteY18" fmla="*/ 309562 h 654843"/>
                <a:gd name="connsiteX19" fmla="*/ 1057275 w 1609725"/>
                <a:gd name="connsiteY19" fmla="*/ 354806 h 654843"/>
                <a:gd name="connsiteX20" fmla="*/ 981075 w 1609725"/>
                <a:gd name="connsiteY20" fmla="*/ 419100 h 654843"/>
                <a:gd name="connsiteX21" fmla="*/ 852488 w 1609725"/>
                <a:gd name="connsiteY21" fmla="*/ 545306 h 654843"/>
                <a:gd name="connsiteX22" fmla="*/ 785813 w 1609725"/>
                <a:gd name="connsiteY22" fmla="*/ 592931 h 654843"/>
                <a:gd name="connsiteX23" fmla="*/ 697706 w 1609725"/>
                <a:gd name="connsiteY23" fmla="*/ 638174 h 654843"/>
                <a:gd name="connsiteX24" fmla="*/ 588169 w 1609725"/>
                <a:gd name="connsiteY24" fmla="*/ 654843 h 654843"/>
                <a:gd name="connsiteX25" fmla="*/ 337494 w 1609725"/>
                <a:gd name="connsiteY25" fmla="*/ 653814 h 654843"/>
                <a:gd name="connsiteX26" fmla="*/ 335820 w 1609725"/>
                <a:gd name="connsiteY26" fmla="*/ 594667 h 654843"/>
                <a:gd name="connsiteX27" fmla="*/ 0 w 1609725"/>
                <a:gd name="connsiteY27" fmla="*/ 595312 h 654843"/>
                <a:gd name="connsiteX28" fmla="*/ 0 w 1609725"/>
                <a:gd name="connsiteY28" fmla="*/ 438150 h 654843"/>
                <a:gd name="connsiteX0" fmla="*/ 0 w 1609725"/>
                <a:gd name="connsiteY0" fmla="*/ 438150 h 654843"/>
                <a:gd name="connsiteX1" fmla="*/ 338137 w 1609725"/>
                <a:gd name="connsiteY1" fmla="*/ 440209 h 654843"/>
                <a:gd name="connsiteX2" fmla="*/ 338138 w 1609725"/>
                <a:gd name="connsiteY2" fmla="*/ 383381 h 654843"/>
                <a:gd name="connsiteX3" fmla="*/ 547688 w 1609725"/>
                <a:gd name="connsiteY3" fmla="*/ 383381 h 654843"/>
                <a:gd name="connsiteX4" fmla="*/ 621507 w 1609725"/>
                <a:gd name="connsiteY4" fmla="*/ 366712 h 654843"/>
                <a:gd name="connsiteX5" fmla="*/ 690563 w 1609725"/>
                <a:gd name="connsiteY5" fmla="*/ 338137 h 654843"/>
                <a:gd name="connsiteX6" fmla="*/ 778670 w 1609725"/>
                <a:gd name="connsiteY6" fmla="*/ 252412 h 654843"/>
                <a:gd name="connsiteX7" fmla="*/ 938213 w 1609725"/>
                <a:gd name="connsiteY7" fmla="*/ 111918 h 654843"/>
                <a:gd name="connsiteX8" fmla="*/ 1012032 w 1609725"/>
                <a:gd name="connsiteY8" fmla="*/ 71437 h 654843"/>
                <a:gd name="connsiteX9" fmla="*/ 1092994 w 1609725"/>
                <a:gd name="connsiteY9" fmla="*/ 42862 h 654843"/>
                <a:gd name="connsiteX10" fmla="*/ 1162050 w 1609725"/>
                <a:gd name="connsiteY10" fmla="*/ 30956 h 654843"/>
                <a:gd name="connsiteX11" fmla="*/ 1262064 w 1609725"/>
                <a:gd name="connsiteY11" fmla="*/ 19049 h 654843"/>
                <a:gd name="connsiteX12" fmla="*/ 1385888 w 1609725"/>
                <a:gd name="connsiteY12" fmla="*/ 9525 h 654843"/>
                <a:gd name="connsiteX13" fmla="*/ 1609725 w 1609725"/>
                <a:gd name="connsiteY13" fmla="*/ 0 h 654843"/>
                <a:gd name="connsiteX14" fmla="*/ 1609725 w 1609725"/>
                <a:gd name="connsiteY14" fmla="*/ 264318 h 654843"/>
                <a:gd name="connsiteX15" fmla="*/ 1416844 w 1609725"/>
                <a:gd name="connsiteY15" fmla="*/ 264318 h 654843"/>
                <a:gd name="connsiteX16" fmla="*/ 1316832 w 1609725"/>
                <a:gd name="connsiteY16" fmla="*/ 264319 h 654843"/>
                <a:gd name="connsiteX17" fmla="*/ 1231106 w 1609725"/>
                <a:gd name="connsiteY17" fmla="*/ 273843 h 654843"/>
                <a:gd name="connsiteX18" fmla="*/ 1131094 w 1609725"/>
                <a:gd name="connsiteY18" fmla="*/ 309562 h 654843"/>
                <a:gd name="connsiteX19" fmla="*/ 1057275 w 1609725"/>
                <a:gd name="connsiteY19" fmla="*/ 354806 h 654843"/>
                <a:gd name="connsiteX20" fmla="*/ 981075 w 1609725"/>
                <a:gd name="connsiteY20" fmla="*/ 419100 h 654843"/>
                <a:gd name="connsiteX21" fmla="*/ 852488 w 1609725"/>
                <a:gd name="connsiteY21" fmla="*/ 545306 h 654843"/>
                <a:gd name="connsiteX22" fmla="*/ 785813 w 1609725"/>
                <a:gd name="connsiteY22" fmla="*/ 592931 h 654843"/>
                <a:gd name="connsiteX23" fmla="*/ 697706 w 1609725"/>
                <a:gd name="connsiteY23" fmla="*/ 638174 h 654843"/>
                <a:gd name="connsiteX24" fmla="*/ 588169 w 1609725"/>
                <a:gd name="connsiteY24" fmla="*/ 654843 h 654843"/>
                <a:gd name="connsiteX25" fmla="*/ 337494 w 1609725"/>
                <a:gd name="connsiteY25" fmla="*/ 653814 h 654843"/>
                <a:gd name="connsiteX26" fmla="*/ 335820 w 1609725"/>
                <a:gd name="connsiteY26" fmla="*/ 594667 h 654843"/>
                <a:gd name="connsiteX27" fmla="*/ 0 w 1609725"/>
                <a:gd name="connsiteY27" fmla="*/ 595312 h 654843"/>
                <a:gd name="connsiteX28" fmla="*/ 0 w 1609725"/>
                <a:gd name="connsiteY28" fmla="*/ 438150 h 654843"/>
                <a:gd name="connsiteX0" fmla="*/ 0 w 1609725"/>
                <a:gd name="connsiteY0" fmla="*/ 438150 h 654843"/>
                <a:gd name="connsiteX1" fmla="*/ 338137 w 1609725"/>
                <a:gd name="connsiteY1" fmla="*/ 440209 h 654843"/>
                <a:gd name="connsiteX2" fmla="*/ 336786 w 1609725"/>
                <a:gd name="connsiteY2" fmla="*/ 383381 h 654843"/>
                <a:gd name="connsiteX3" fmla="*/ 547688 w 1609725"/>
                <a:gd name="connsiteY3" fmla="*/ 383381 h 654843"/>
                <a:gd name="connsiteX4" fmla="*/ 621507 w 1609725"/>
                <a:gd name="connsiteY4" fmla="*/ 366712 h 654843"/>
                <a:gd name="connsiteX5" fmla="*/ 690563 w 1609725"/>
                <a:gd name="connsiteY5" fmla="*/ 338137 h 654843"/>
                <a:gd name="connsiteX6" fmla="*/ 778670 w 1609725"/>
                <a:gd name="connsiteY6" fmla="*/ 252412 h 654843"/>
                <a:gd name="connsiteX7" fmla="*/ 938213 w 1609725"/>
                <a:gd name="connsiteY7" fmla="*/ 111918 h 654843"/>
                <a:gd name="connsiteX8" fmla="*/ 1012032 w 1609725"/>
                <a:gd name="connsiteY8" fmla="*/ 71437 h 654843"/>
                <a:gd name="connsiteX9" fmla="*/ 1092994 w 1609725"/>
                <a:gd name="connsiteY9" fmla="*/ 42862 h 654843"/>
                <a:gd name="connsiteX10" fmla="*/ 1162050 w 1609725"/>
                <a:gd name="connsiteY10" fmla="*/ 30956 h 654843"/>
                <a:gd name="connsiteX11" fmla="*/ 1262064 w 1609725"/>
                <a:gd name="connsiteY11" fmla="*/ 19049 h 654843"/>
                <a:gd name="connsiteX12" fmla="*/ 1385888 w 1609725"/>
                <a:gd name="connsiteY12" fmla="*/ 9525 h 654843"/>
                <a:gd name="connsiteX13" fmla="*/ 1609725 w 1609725"/>
                <a:gd name="connsiteY13" fmla="*/ 0 h 654843"/>
                <a:gd name="connsiteX14" fmla="*/ 1609725 w 1609725"/>
                <a:gd name="connsiteY14" fmla="*/ 264318 h 654843"/>
                <a:gd name="connsiteX15" fmla="*/ 1416844 w 1609725"/>
                <a:gd name="connsiteY15" fmla="*/ 264318 h 654843"/>
                <a:gd name="connsiteX16" fmla="*/ 1316832 w 1609725"/>
                <a:gd name="connsiteY16" fmla="*/ 264319 h 654843"/>
                <a:gd name="connsiteX17" fmla="*/ 1231106 w 1609725"/>
                <a:gd name="connsiteY17" fmla="*/ 273843 h 654843"/>
                <a:gd name="connsiteX18" fmla="*/ 1131094 w 1609725"/>
                <a:gd name="connsiteY18" fmla="*/ 309562 h 654843"/>
                <a:gd name="connsiteX19" fmla="*/ 1057275 w 1609725"/>
                <a:gd name="connsiteY19" fmla="*/ 354806 h 654843"/>
                <a:gd name="connsiteX20" fmla="*/ 981075 w 1609725"/>
                <a:gd name="connsiteY20" fmla="*/ 419100 h 654843"/>
                <a:gd name="connsiteX21" fmla="*/ 852488 w 1609725"/>
                <a:gd name="connsiteY21" fmla="*/ 545306 h 654843"/>
                <a:gd name="connsiteX22" fmla="*/ 785813 w 1609725"/>
                <a:gd name="connsiteY22" fmla="*/ 592931 h 654843"/>
                <a:gd name="connsiteX23" fmla="*/ 697706 w 1609725"/>
                <a:gd name="connsiteY23" fmla="*/ 638174 h 654843"/>
                <a:gd name="connsiteX24" fmla="*/ 588169 w 1609725"/>
                <a:gd name="connsiteY24" fmla="*/ 654843 h 654843"/>
                <a:gd name="connsiteX25" fmla="*/ 337494 w 1609725"/>
                <a:gd name="connsiteY25" fmla="*/ 653814 h 654843"/>
                <a:gd name="connsiteX26" fmla="*/ 335820 w 1609725"/>
                <a:gd name="connsiteY26" fmla="*/ 594667 h 654843"/>
                <a:gd name="connsiteX27" fmla="*/ 0 w 1609725"/>
                <a:gd name="connsiteY27" fmla="*/ 595312 h 654843"/>
                <a:gd name="connsiteX28" fmla="*/ 0 w 1609725"/>
                <a:gd name="connsiteY28" fmla="*/ 438150 h 654843"/>
                <a:gd name="connsiteX0" fmla="*/ 0 w 1609725"/>
                <a:gd name="connsiteY0" fmla="*/ 438150 h 654843"/>
                <a:gd name="connsiteX1" fmla="*/ 338137 w 1609725"/>
                <a:gd name="connsiteY1" fmla="*/ 440209 h 654843"/>
                <a:gd name="connsiteX2" fmla="*/ 336786 w 1609725"/>
                <a:gd name="connsiteY2" fmla="*/ 383381 h 654843"/>
                <a:gd name="connsiteX3" fmla="*/ 547688 w 1609725"/>
                <a:gd name="connsiteY3" fmla="*/ 383381 h 654843"/>
                <a:gd name="connsiteX4" fmla="*/ 621507 w 1609725"/>
                <a:gd name="connsiteY4" fmla="*/ 366712 h 654843"/>
                <a:gd name="connsiteX5" fmla="*/ 690563 w 1609725"/>
                <a:gd name="connsiteY5" fmla="*/ 338137 h 654843"/>
                <a:gd name="connsiteX6" fmla="*/ 778670 w 1609725"/>
                <a:gd name="connsiteY6" fmla="*/ 252412 h 654843"/>
                <a:gd name="connsiteX7" fmla="*/ 938213 w 1609725"/>
                <a:gd name="connsiteY7" fmla="*/ 111918 h 654843"/>
                <a:gd name="connsiteX8" fmla="*/ 1012032 w 1609725"/>
                <a:gd name="connsiteY8" fmla="*/ 71437 h 654843"/>
                <a:gd name="connsiteX9" fmla="*/ 1092994 w 1609725"/>
                <a:gd name="connsiteY9" fmla="*/ 42862 h 654843"/>
                <a:gd name="connsiteX10" fmla="*/ 1162050 w 1609725"/>
                <a:gd name="connsiteY10" fmla="*/ 30956 h 654843"/>
                <a:gd name="connsiteX11" fmla="*/ 1262064 w 1609725"/>
                <a:gd name="connsiteY11" fmla="*/ 19049 h 654843"/>
                <a:gd name="connsiteX12" fmla="*/ 1385888 w 1609725"/>
                <a:gd name="connsiteY12" fmla="*/ 9525 h 654843"/>
                <a:gd name="connsiteX13" fmla="*/ 1609725 w 1609725"/>
                <a:gd name="connsiteY13" fmla="*/ 0 h 654843"/>
                <a:gd name="connsiteX14" fmla="*/ 1609725 w 1609725"/>
                <a:gd name="connsiteY14" fmla="*/ 264318 h 654843"/>
                <a:gd name="connsiteX15" fmla="*/ 1416844 w 1609725"/>
                <a:gd name="connsiteY15" fmla="*/ 264318 h 654843"/>
                <a:gd name="connsiteX16" fmla="*/ 1316832 w 1609725"/>
                <a:gd name="connsiteY16" fmla="*/ 264319 h 654843"/>
                <a:gd name="connsiteX17" fmla="*/ 1231106 w 1609725"/>
                <a:gd name="connsiteY17" fmla="*/ 273843 h 654843"/>
                <a:gd name="connsiteX18" fmla="*/ 1131094 w 1609725"/>
                <a:gd name="connsiteY18" fmla="*/ 309562 h 654843"/>
                <a:gd name="connsiteX19" fmla="*/ 1057275 w 1609725"/>
                <a:gd name="connsiteY19" fmla="*/ 354806 h 654843"/>
                <a:gd name="connsiteX20" fmla="*/ 981075 w 1609725"/>
                <a:gd name="connsiteY20" fmla="*/ 419100 h 654843"/>
                <a:gd name="connsiteX21" fmla="*/ 852488 w 1609725"/>
                <a:gd name="connsiteY21" fmla="*/ 545306 h 654843"/>
                <a:gd name="connsiteX22" fmla="*/ 785813 w 1609725"/>
                <a:gd name="connsiteY22" fmla="*/ 592931 h 654843"/>
                <a:gd name="connsiteX23" fmla="*/ 697706 w 1609725"/>
                <a:gd name="connsiteY23" fmla="*/ 638174 h 654843"/>
                <a:gd name="connsiteX24" fmla="*/ 588169 w 1609725"/>
                <a:gd name="connsiteY24" fmla="*/ 654843 h 654843"/>
                <a:gd name="connsiteX25" fmla="*/ 337494 w 1609725"/>
                <a:gd name="connsiteY25" fmla="*/ 653814 h 654843"/>
                <a:gd name="connsiteX26" fmla="*/ 335820 w 1609725"/>
                <a:gd name="connsiteY26" fmla="*/ 594667 h 654843"/>
                <a:gd name="connsiteX27" fmla="*/ 0 w 1609725"/>
                <a:gd name="connsiteY27" fmla="*/ 595312 h 654843"/>
                <a:gd name="connsiteX28" fmla="*/ 0 w 1609725"/>
                <a:gd name="connsiteY28" fmla="*/ 438150 h 654843"/>
                <a:gd name="connsiteX0" fmla="*/ 0 w 1609725"/>
                <a:gd name="connsiteY0" fmla="*/ 438150 h 654843"/>
                <a:gd name="connsiteX1" fmla="*/ 338137 w 1609725"/>
                <a:gd name="connsiteY1" fmla="*/ 440209 h 654843"/>
                <a:gd name="connsiteX2" fmla="*/ 336786 w 1609725"/>
                <a:gd name="connsiteY2" fmla="*/ 383381 h 654843"/>
                <a:gd name="connsiteX3" fmla="*/ 547688 w 1609725"/>
                <a:gd name="connsiteY3" fmla="*/ 383381 h 654843"/>
                <a:gd name="connsiteX4" fmla="*/ 624210 w 1609725"/>
                <a:gd name="connsiteY4" fmla="*/ 370767 h 654843"/>
                <a:gd name="connsiteX5" fmla="*/ 690563 w 1609725"/>
                <a:gd name="connsiteY5" fmla="*/ 338137 h 654843"/>
                <a:gd name="connsiteX6" fmla="*/ 778670 w 1609725"/>
                <a:gd name="connsiteY6" fmla="*/ 252412 h 654843"/>
                <a:gd name="connsiteX7" fmla="*/ 938213 w 1609725"/>
                <a:gd name="connsiteY7" fmla="*/ 111918 h 654843"/>
                <a:gd name="connsiteX8" fmla="*/ 1012032 w 1609725"/>
                <a:gd name="connsiteY8" fmla="*/ 71437 h 654843"/>
                <a:gd name="connsiteX9" fmla="*/ 1092994 w 1609725"/>
                <a:gd name="connsiteY9" fmla="*/ 42862 h 654843"/>
                <a:gd name="connsiteX10" fmla="*/ 1162050 w 1609725"/>
                <a:gd name="connsiteY10" fmla="*/ 30956 h 654843"/>
                <a:gd name="connsiteX11" fmla="*/ 1262064 w 1609725"/>
                <a:gd name="connsiteY11" fmla="*/ 19049 h 654843"/>
                <a:gd name="connsiteX12" fmla="*/ 1385888 w 1609725"/>
                <a:gd name="connsiteY12" fmla="*/ 9525 h 654843"/>
                <a:gd name="connsiteX13" fmla="*/ 1609725 w 1609725"/>
                <a:gd name="connsiteY13" fmla="*/ 0 h 654843"/>
                <a:gd name="connsiteX14" fmla="*/ 1609725 w 1609725"/>
                <a:gd name="connsiteY14" fmla="*/ 264318 h 654843"/>
                <a:gd name="connsiteX15" fmla="*/ 1416844 w 1609725"/>
                <a:gd name="connsiteY15" fmla="*/ 264318 h 654843"/>
                <a:gd name="connsiteX16" fmla="*/ 1316832 w 1609725"/>
                <a:gd name="connsiteY16" fmla="*/ 264319 h 654843"/>
                <a:gd name="connsiteX17" fmla="*/ 1231106 w 1609725"/>
                <a:gd name="connsiteY17" fmla="*/ 273843 h 654843"/>
                <a:gd name="connsiteX18" fmla="*/ 1131094 w 1609725"/>
                <a:gd name="connsiteY18" fmla="*/ 309562 h 654843"/>
                <a:gd name="connsiteX19" fmla="*/ 1057275 w 1609725"/>
                <a:gd name="connsiteY19" fmla="*/ 354806 h 654843"/>
                <a:gd name="connsiteX20" fmla="*/ 981075 w 1609725"/>
                <a:gd name="connsiteY20" fmla="*/ 419100 h 654843"/>
                <a:gd name="connsiteX21" fmla="*/ 852488 w 1609725"/>
                <a:gd name="connsiteY21" fmla="*/ 545306 h 654843"/>
                <a:gd name="connsiteX22" fmla="*/ 785813 w 1609725"/>
                <a:gd name="connsiteY22" fmla="*/ 592931 h 654843"/>
                <a:gd name="connsiteX23" fmla="*/ 697706 w 1609725"/>
                <a:gd name="connsiteY23" fmla="*/ 638174 h 654843"/>
                <a:gd name="connsiteX24" fmla="*/ 588169 w 1609725"/>
                <a:gd name="connsiteY24" fmla="*/ 654843 h 654843"/>
                <a:gd name="connsiteX25" fmla="*/ 337494 w 1609725"/>
                <a:gd name="connsiteY25" fmla="*/ 653814 h 654843"/>
                <a:gd name="connsiteX26" fmla="*/ 335820 w 1609725"/>
                <a:gd name="connsiteY26" fmla="*/ 594667 h 654843"/>
                <a:gd name="connsiteX27" fmla="*/ 0 w 1609725"/>
                <a:gd name="connsiteY27" fmla="*/ 595312 h 654843"/>
                <a:gd name="connsiteX28" fmla="*/ 0 w 1609725"/>
                <a:gd name="connsiteY28" fmla="*/ 438150 h 654843"/>
                <a:gd name="connsiteX0" fmla="*/ 0 w 1609725"/>
                <a:gd name="connsiteY0" fmla="*/ 438150 h 654843"/>
                <a:gd name="connsiteX1" fmla="*/ 338137 w 1609725"/>
                <a:gd name="connsiteY1" fmla="*/ 440209 h 654843"/>
                <a:gd name="connsiteX2" fmla="*/ 336786 w 1609725"/>
                <a:gd name="connsiteY2" fmla="*/ 383381 h 654843"/>
                <a:gd name="connsiteX3" fmla="*/ 547688 w 1609725"/>
                <a:gd name="connsiteY3" fmla="*/ 383381 h 654843"/>
                <a:gd name="connsiteX4" fmla="*/ 624210 w 1609725"/>
                <a:gd name="connsiteY4" fmla="*/ 370767 h 654843"/>
                <a:gd name="connsiteX5" fmla="*/ 697322 w 1609725"/>
                <a:gd name="connsiteY5" fmla="*/ 331378 h 654843"/>
                <a:gd name="connsiteX6" fmla="*/ 778670 w 1609725"/>
                <a:gd name="connsiteY6" fmla="*/ 252412 h 654843"/>
                <a:gd name="connsiteX7" fmla="*/ 938213 w 1609725"/>
                <a:gd name="connsiteY7" fmla="*/ 111918 h 654843"/>
                <a:gd name="connsiteX8" fmla="*/ 1012032 w 1609725"/>
                <a:gd name="connsiteY8" fmla="*/ 71437 h 654843"/>
                <a:gd name="connsiteX9" fmla="*/ 1092994 w 1609725"/>
                <a:gd name="connsiteY9" fmla="*/ 42862 h 654843"/>
                <a:gd name="connsiteX10" fmla="*/ 1162050 w 1609725"/>
                <a:gd name="connsiteY10" fmla="*/ 30956 h 654843"/>
                <a:gd name="connsiteX11" fmla="*/ 1262064 w 1609725"/>
                <a:gd name="connsiteY11" fmla="*/ 19049 h 654843"/>
                <a:gd name="connsiteX12" fmla="*/ 1385888 w 1609725"/>
                <a:gd name="connsiteY12" fmla="*/ 9525 h 654843"/>
                <a:gd name="connsiteX13" fmla="*/ 1609725 w 1609725"/>
                <a:gd name="connsiteY13" fmla="*/ 0 h 654843"/>
                <a:gd name="connsiteX14" fmla="*/ 1609725 w 1609725"/>
                <a:gd name="connsiteY14" fmla="*/ 264318 h 654843"/>
                <a:gd name="connsiteX15" fmla="*/ 1416844 w 1609725"/>
                <a:gd name="connsiteY15" fmla="*/ 264318 h 654843"/>
                <a:gd name="connsiteX16" fmla="*/ 1316832 w 1609725"/>
                <a:gd name="connsiteY16" fmla="*/ 264319 h 654843"/>
                <a:gd name="connsiteX17" fmla="*/ 1231106 w 1609725"/>
                <a:gd name="connsiteY17" fmla="*/ 273843 h 654843"/>
                <a:gd name="connsiteX18" fmla="*/ 1131094 w 1609725"/>
                <a:gd name="connsiteY18" fmla="*/ 309562 h 654843"/>
                <a:gd name="connsiteX19" fmla="*/ 1057275 w 1609725"/>
                <a:gd name="connsiteY19" fmla="*/ 354806 h 654843"/>
                <a:gd name="connsiteX20" fmla="*/ 981075 w 1609725"/>
                <a:gd name="connsiteY20" fmla="*/ 419100 h 654843"/>
                <a:gd name="connsiteX21" fmla="*/ 852488 w 1609725"/>
                <a:gd name="connsiteY21" fmla="*/ 545306 h 654843"/>
                <a:gd name="connsiteX22" fmla="*/ 785813 w 1609725"/>
                <a:gd name="connsiteY22" fmla="*/ 592931 h 654843"/>
                <a:gd name="connsiteX23" fmla="*/ 697706 w 1609725"/>
                <a:gd name="connsiteY23" fmla="*/ 638174 h 654843"/>
                <a:gd name="connsiteX24" fmla="*/ 588169 w 1609725"/>
                <a:gd name="connsiteY24" fmla="*/ 654843 h 654843"/>
                <a:gd name="connsiteX25" fmla="*/ 337494 w 1609725"/>
                <a:gd name="connsiteY25" fmla="*/ 653814 h 654843"/>
                <a:gd name="connsiteX26" fmla="*/ 335820 w 1609725"/>
                <a:gd name="connsiteY26" fmla="*/ 594667 h 654843"/>
                <a:gd name="connsiteX27" fmla="*/ 0 w 1609725"/>
                <a:gd name="connsiteY27" fmla="*/ 595312 h 654843"/>
                <a:gd name="connsiteX28" fmla="*/ 0 w 1609725"/>
                <a:gd name="connsiteY28" fmla="*/ 438150 h 654843"/>
                <a:gd name="connsiteX0" fmla="*/ 0 w 1609725"/>
                <a:gd name="connsiteY0" fmla="*/ 438150 h 654843"/>
                <a:gd name="connsiteX1" fmla="*/ 338137 w 1609725"/>
                <a:gd name="connsiteY1" fmla="*/ 440209 h 654843"/>
                <a:gd name="connsiteX2" fmla="*/ 336786 w 1609725"/>
                <a:gd name="connsiteY2" fmla="*/ 383381 h 654843"/>
                <a:gd name="connsiteX3" fmla="*/ 547688 w 1609725"/>
                <a:gd name="connsiteY3" fmla="*/ 383381 h 654843"/>
                <a:gd name="connsiteX4" fmla="*/ 624210 w 1609725"/>
                <a:gd name="connsiteY4" fmla="*/ 370767 h 654843"/>
                <a:gd name="connsiteX5" fmla="*/ 697322 w 1609725"/>
                <a:gd name="connsiteY5" fmla="*/ 331378 h 654843"/>
                <a:gd name="connsiteX6" fmla="*/ 778670 w 1609725"/>
                <a:gd name="connsiteY6" fmla="*/ 252412 h 654843"/>
                <a:gd name="connsiteX7" fmla="*/ 938213 w 1609725"/>
                <a:gd name="connsiteY7" fmla="*/ 111918 h 654843"/>
                <a:gd name="connsiteX8" fmla="*/ 1012032 w 1609725"/>
                <a:gd name="connsiteY8" fmla="*/ 71437 h 654843"/>
                <a:gd name="connsiteX9" fmla="*/ 1092994 w 1609725"/>
                <a:gd name="connsiteY9" fmla="*/ 42862 h 654843"/>
                <a:gd name="connsiteX10" fmla="*/ 1162050 w 1609725"/>
                <a:gd name="connsiteY10" fmla="*/ 30956 h 654843"/>
                <a:gd name="connsiteX11" fmla="*/ 1262064 w 1609725"/>
                <a:gd name="connsiteY11" fmla="*/ 19049 h 654843"/>
                <a:gd name="connsiteX12" fmla="*/ 1385888 w 1609725"/>
                <a:gd name="connsiteY12" fmla="*/ 9525 h 654843"/>
                <a:gd name="connsiteX13" fmla="*/ 1609725 w 1609725"/>
                <a:gd name="connsiteY13" fmla="*/ 0 h 654843"/>
                <a:gd name="connsiteX14" fmla="*/ 1609725 w 1609725"/>
                <a:gd name="connsiteY14" fmla="*/ 264318 h 654843"/>
                <a:gd name="connsiteX15" fmla="*/ 1416844 w 1609725"/>
                <a:gd name="connsiteY15" fmla="*/ 264318 h 654843"/>
                <a:gd name="connsiteX16" fmla="*/ 1316832 w 1609725"/>
                <a:gd name="connsiteY16" fmla="*/ 264319 h 654843"/>
                <a:gd name="connsiteX17" fmla="*/ 1231106 w 1609725"/>
                <a:gd name="connsiteY17" fmla="*/ 273843 h 654843"/>
                <a:gd name="connsiteX18" fmla="*/ 1131094 w 1609725"/>
                <a:gd name="connsiteY18" fmla="*/ 309562 h 654843"/>
                <a:gd name="connsiteX19" fmla="*/ 1057275 w 1609725"/>
                <a:gd name="connsiteY19" fmla="*/ 354806 h 654843"/>
                <a:gd name="connsiteX20" fmla="*/ 981075 w 1609725"/>
                <a:gd name="connsiteY20" fmla="*/ 419100 h 654843"/>
                <a:gd name="connsiteX21" fmla="*/ 852488 w 1609725"/>
                <a:gd name="connsiteY21" fmla="*/ 545306 h 654843"/>
                <a:gd name="connsiteX22" fmla="*/ 785813 w 1609725"/>
                <a:gd name="connsiteY22" fmla="*/ 592931 h 654843"/>
                <a:gd name="connsiteX23" fmla="*/ 703113 w 1609725"/>
                <a:gd name="connsiteY23" fmla="*/ 638174 h 654843"/>
                <a:gd name="connsiteX24" fmla="*/ 588169 w 1609725"/>
                <a:gd name="connsiteY24" fmla="*/ 654843 h 654843"/>
                <a:gd name="connsiteX25" fmla="*/ 337494 w 1609725"/>
                <a:gd name="connsiteY25" fmla="*/ 653814 h 654843"/>
                <a:gd name="connsiteX26" fmla="*/ 335820 w 1609725"/>
                <a:gd name="connsiteY26" fmla="*/ 594667 h 654843"/>
                <a:gd name="connsiteX27" fmla="*/ 0 w 1609725"/>
                <a:gd name="connsiteY27" fmla="*/ 595312 h 654843"/>
                <a:gd name="connsiteX28" fmla="*/ 0 w 1609725"/>
                <a:gd name="connsiteY28" fmla="*/ 438150 h 654843"/>
                <a:gd name="connsiteX0" fmla="*/ 0 w 1609725"/>
                <a:gd name="connsiteY0" fmla="*/ 438150 h 654843"/>
                <a:gd name="connsiteX1" fmla="*/ 338137 w 1609725"/>
                <a:gd name="connsiteY1" fmla="*/ 440209 h 654843"/>
                <a:gd name="connsiteX2" fmla="*/ 336786 w 1609725"/>
                <a:gd name="connsiteY2" fmla="*/ 383381 h 654843"/>
                <a:gd name="connsiteX3" fmla="*/ 547688 w 1609725"/>
                <a:gd name="connsiteY3" fmla="*/ 383381 h 654843"/>
                <a:gd name="connsiteX4" fmla="*/ 624210 w 1609725"/>
                <a:gd name="connsiteY4" fmla="*/ 370767 h 654843"/>
                <a:gd name="connsiteX5" fmla="*/ 697322 w 1609725"/>
                <a:gd name="connsiteY5" fmla="*/ 331378 h 654843"/>
                <a:gd name="connsiteX6" fmla="*/ 778670 w 1609725"/>
                <a:gd name="connsiteY6" fmla="*/ 252412 h 654843"/>
                <a:gd name="connsiteX7" fmla="*/ 938213 w 1609725"/>
                <a:gd name="connsiteY7" fmla="*/ 111918 h 654843"/>
                <a:gd name="connsiteX8" fmla="*/ 1012032 w 1609725"/>
                <a:gd name="connsiteY8" fmla="*/ 71437 h 654843"/>
                <a:gd name="connsiteX9" fmla="*/ 1092994 w 1609725"/>
                <a:gd name="connsiteY9" fmla="*/ 42862 h 654843"/>
                <a:gd name="connsiteX10" fmla="*/ 1162050 w 1609725"/>
                <a:gd name="connsiteY10" fmla="*/ 30956 h 654843"/>
                <a:gd name="connsiteX11" fmla="*/ 1262064 w 1609725"/>
                <a:gd name="connsiteY11" fmla="*/ 19049 h 654843"/>
                <a:gd name="connsiteX12" fmla="*/ 1385888 w 1609725"/>
                <a:gd name="connsiteY12" fmla="*/ 9525 h 654843"/>
                <a:gd name="connsiteX13" fmla="*/ 1609725 w 1609725"/>
                <a:gd name="connsiteY13" fmla="*/ 0 h 654843"/>
                <a:gd name="connsiteX14" fmla="*/ 1609725 w 1609725"/>
                <a:gd name="connsiteY14" fmla="*/ 264318 h 654843"/>
                <a:gd name="connsiteX15" fmla="*/ 1416844 w 1609725"/>
                <a:gd name="connsiteY15" fmla="*/ 264318 h 654843"/>
                <a:gd name="connsiteX16" fmla="*/ 1316832 w 1609725"/>
                <a:gd name="connsiteY16" fmla="*/ 264319 h 654843"/>
                <a:gd name="connsiteX17" fmla="*/ 1231106 w 1609725"/>
                <a:gd name="connsiteY17" fmla="*/ 273843 h 654843"/>
                <a:gd name="connsiteX18" fmla="*/ 1131094 w 1609725"/>
                <a:gd name="connsiteY18" fmla="*/ 309562 h 654843"/>
                <a:gd name="connsiteX19" fmla="*/ 1057275 w 1609725"/>
                <a:gd name="connsiteY19" fmla="*/ 354806 h 654843"/>
                <a:gd name="connsiteX20" fmla="*/ 981075 w 1609725"/>
                <a:gd name="connsiteY20" fmla="*/ 419100 h 654843"/>
                <a:gd name="connsiteX21" fmla="*/ 852488 w 1609725"/>
                <a:gd name="connsiteY21" fmla="*/ 545306 h 654843"/>
                <a:gd name="connsiteX22" fmla="*/ 785813 w 1609725"/>
                <a:gd name="connsiteY22" fmla="*/ 592931 h 654843"/>
                <a:gd name="connsiteX23" fmla="*/ 703113 w 1609725"/>
                <a:gd name="connsiteY23" fmla="*/ 638174 h 654843"/>
                <a:gd name="connsiteX24" fmla="*/ 588169 w 1609725"/>
                <a:gd name="connsiteY24" fmla="*/ 654843 h 654843"/>
                <a:gd name="connsiteX25" fmla="*/ 332087 w 1609725"/>
                <a:gd name="connsiteY25" fmla="*/ 653814 h 654843"/>
                <a:gd name="connsiteX26" fmla="*/ 335820 w 1609725"/>
                <a:gd name="connsiteY26" fmla="*/ 594667 h 654843"/>
                <a:gd name="connsiteX27" fmla="*/ 0 w 1609725"/>
                <a:gd name="connsiteY27" fmla="*/ 595312 h 654843"/>
                <a:gd name="connsiteX28" fmla="*/ 0 w 1609725"/>
                <a:gd name="connsiteY28" fmla="*/ 438150 h 654843"/>
                <a:gd name="connsiteX0" fmla="*/ 0 w 1609725"/>
                <a:gd name="connsiteY0" fmla="*/ 438150 h 654843"/>
                <a:gd name="connsiteX1" fmla="*/ 338137 w 1609725"/>
                <a:gd name="connsiteY1" fmla="*/ 440209 h 654843"/>
                <a:gd name="connsiteX2" fmla="*/ 336786 w 1609725"/>
                <a:gd name="connsiteY2" fmla="*/ 383381 h 654843"/>
                <a:gd name="connsiteX3" fmla="*/ 547688 w 1609725"/>
                <a:gd name="connsiteY3" fmla="*/ 383381 h 654843"/>
                <a:gd name="connsiteX4" fmla="*/ 624210 w 1609725"/>
                <a:gd name="connsiteY4" fmla="*/ 370767 h 654843"/>
                <a:gd name="connsiteX5" fmla="*/ 697322 w 1609725"/>
                <a:gd name="connsiteY5" fmla="*/ 331378 h 654843"/>
                <a:gd name="connsiteX6" fmla="*/ 778670 w 1609725"/>
                <a:gd name="connsiteY6" fmla="*/ 252412 h 654843"/>
                <a:gd name="connsiteX7" fmla="*/ 938213 w 1609725"/>
                <a:gd name="connsiteY7" fmla="*/ 111918 h 654843"/>
                <a:gd name="connsiteX8" fmla="*/ 1012032 w 1609725"/>
                <a:gd name="connsiteY8" fmla="*/ 71437 h 654843"/>
                <a:gd name="connsiteX9" fmla="*/ 1092994 w 1609725"/>
                <a:gd name="connsiteY9" fmla="*/ 42862 h 654843"/>
                <a:gd name="connsiteX10" fmla="*/ 1162050 w 1609725"/>
                <a:gd name="connsiteY10" fmla="*/ 30956 h 654843"/>
                <a:gd name="connsiteX11" fmla="*/ 1262064 w 1609725"/>
                <a:gd name="connsiteY11" fmla="*/ 19049 h 654843"/>
                <a:gd name="connsiteX12" fmla="*/ 1385888 w 1609725"/>
                <a:gd name="connsiteY12" fmla="*/ 9525 h 654843"/>
                <a:gd name="connsiteX13" fmla="*/ 1609725 w 1609725"/>
                <a:gd name="connsiteY13" fmla="*/ 0 h 654843"/>
                <a:gd name="connsiteX14" fmla="*/ 1609725 w 1609725"/>
                <a:gd name="connsiteY14" fmla="*/ 264318 h 654843"/>
                <a:gd name="connsiteX15" fmla="*/ 1416844 w 1609725"/>
                <a:gd name="connsiteY15" fmla="*/ 264318 h 654843"/>
                <a:gd name="connsiteX16" fmla="*/ 1316832 w 1609725"/>
                <a:gd name="connsiteY16" fmla="*/ 264319 h 654843"/>
                <a:gd name="connsiteX17" fmla="*/ 1231106 w 1609725"/>
                <a:gd name="connsiteY17" fmla="*/ 273843 h 654843"/>
                <a:gd name="connsiteX18" fmla="*/ 1131094 w 1609725"/>
                <a:gd name="connsiteY18" fmla="*/ 309562 h 654843"/>
                <a:gd name="connsiteX19" fmla="*/ 1057275 w 1609725"/>
                <a:gd name="connsiteY19" fmla="*/ 354806 h 654843"/>
                <a:gd name="connsiteX20" fmla="*/ 981075 w 1609725"/>
                <a:gd name="connsiteY20" fmla="*/ 419100 h 654843"/>
                <a:gd name="connsiteX21" fmla="*/ 852488 w 1609725"/>
                <a:gd name="connsiteY21" fmla="*/ 545306 h 654843"/>
                <a:gd name="connsiteX22" fmla="*/ 785813 w 1609725"/>
                <a:gd name="connsiteY22" fmla="*/ 592931 h 654843"/>
                <a:gd name="connsiteX23" fmla="*/ 703113 w 1609725"/>
                <a:gd name="connsiteY23" fmla="*/ 638174 h 654843"/>
                <a:gd name="connsiteX24" fmla="*/ 588169 w 1609725"/>
                <a:gd name="connsiteY24" fmla="*/ 654843 h 654843"/>
                <a:gd name="connsiteX25" fmla="*/ 332087 w 1609725"/>
                <a:gd name="connsiteY25" fmla="*/ 653814 h 654843"/>
                <a:gd name="connsiteX26" fmla="*/ 307433 w 1609725"/>
                <a:gd name="connsiteY26" fmla="*/ 597371 h 654843"/>
                <a:gd name="connsiteX27" fmla="*/ 0 w 1609725"/>
                <a:gd name="connsiteY27" fmla="*/ 595312 h 654843"/>
                <a:gd name="connsiteX28" fmla="*/ 0 w 1609725"/>
                <a:gd name="connsiteY28" fmla="*/ 438150 h 654843"/>
                <a:gd name="connsiteX0" fmla="*/ 0 w 1609725"/>
                <a:gd name="connsiteY0" fmla="*/ 438150 h 654843"/>
                <a:gd name="connsiteX1" fmla="*/ 338137 w 1609725"/>
                <a:gd name="connsiteY1" fmla="*/ 440209 h 654843"/>
                <a:gd name="connsiteX2" fmla="*/ 336786 w 1609725"/>
                <a:gd name="connsiteY2" fmla="*/ 383381 h 654843"/>
                <a:gd name="connsiteX3" fmla="*/ 547688 w 1609725"/>
                <a:gd name="connsiteY3" fmla="*/ 383381 h 654843"/>
                <a:gd name="connsiteX4" fmla="*/ 624210 w 1609725"/>
                <a:gd name="connsiteY4" fmla="*/ 370767 h 654843"/>
                <a:gd name="connsiteX5" fmla="*/ 697322 w 1609725"/>
                <a:gd name="connsiteY5" fmla="*/ 331378 h 654843"/>
                <a:gd name="connsiteX6" fmla="*/ 778670 w 1609725"/>
                <a:gd name="connsiteY6" fmla="*/ 252412 h 654843"/>
                <a:gd name="connsiteX7" fmla="*/ 938213 w 1609725"/>
                <a:gd name="connsiteY7" fmla="*/ 111918 h 654843"/>
                <a:gd name="connsiteX8" fmla="*/ 1012032 w 1609725"/>
                <a:gd name="connsiteY8" fmla="*/ 71437 h 654843"/>
                <a:gd name="connsiteX9" fmla="*/ 1092994 w 1609725"/>
                <a:gd name="connsiteY9" fmla="*/ 42862 h 654843"/>
                <a:gd name="connsiteX10" fmla="*/ 1162050 w 1609725"/>
                <a:gd name="connsiteY10" fmla="*/ 30956 h 654843"/>
                <a:gd name="connsiteX11" fmla="*/ 1262064 w 1609725"/>
                <a:gd name="connsiteY11" fmla="*/ 19049 h 654843"/>
                <a:gd name="connsiteX12" fmla="*/ 1385888 w 1609725"/>
                <a:gd name="connsiteY12" fmla="*/ 9525 h 654843"/>
                <a:gd name="connsiteX13" fmla="*/ 1609725 w 1609725"/>
                <a:gd name="connsiteY13" fmla="*/ 0 h 654843"/>
                <a:gd name="connsiteX14" fmla="*/ 1609725 w 1609725"/>
                <a:gd name="connsiteY14" fmla="*/ 264318 h 654843"/>
                <a:gd name="connsiteX15" fmla="*/ 1416844 w 1609725"/>
                <a:gd name="connsiteY15" fmla="*/ 264318 h 654843"/>
                <a:gd name="connsiteX16" fmla="*/ 1316832 w 1609725"/>
                <a:gd name="connsiteY16" fmla="*/ 264319 h 654843"/>
                <a:gd name="connsiteX17" fmla="*/ 1231106 w 1609725"/>
                <a:gd name="connsiteY17" fmla="*/ 273843 h 654843"/>
                <a:gd name="connsiteX18" fmla="*/ 1131094 w 1609725"/>
                <a:gd name="connsiteY18" fmla="*/ 309562 h 654843"/>
                <a:gd name="connsiteX19" fmla="*/ 1057275 w 1609725"/>
                <a:gd name="connsiteY19" fmla="*/ 354806 h 654843"/>
                <a:gd name="connsiteX20" fmla="*/ 981075 w 1609725"/>
                <a:gd name="connsiteY20" fmla="*/ 419100 h 654843"/>
                <a:gd name="connsiteX21" fmla="*/ 852488 w 1609725"/>
                <a:gd name="connsiteY21" fmla="*/ 545306 h 654843"/>
                <a:gd name="connsiteX22" fmla="*/ 785813 w 1609725"/>
                <a:gd name="connsiteY22" fmla="*/ 592931 h 654843"/>
                <a:gd name="connsiteX23" fmla="*/ 703113 w 1609725"/>
                <a:gd name="connsiteY23" fmla="*/ 638174 h 654843"/>
                <a:gd name="connsiteX24" fmla="*/ 588169 w 1609725"/>
                <a:gd name="connsiteY24" fmla="*/ 654843 h 654843"/>
                <a:gd name="connsiteX25" fmla="*/ 332087 w 1609725"/>
                <a:gd name="connsiteY25" fmla="*/ 653814 h 654843"/>
                <a:gd name="connsiteX26" fmla="*/ 247955 w 1609725"/>
                <a:gd name="connsiteY26" fmla="*/ 593316 h 654843"/>
                <a:gd name="connsiteX27" fmla="*/ 0 w 1609725"/>
                <a:gd name="connsiteY27" fmla="*/ 595312 h 654843"/>
                <a:gd name="connsiteX28" fmla="*/ 0 w 1609725"/>
                <a:gd name="connsiteY28" fmla="*/ 438150 h 654843"/>
                <a:gd name="connsiteX0" fmla="*/ 0 w 1609725"/>
                <a:gd name="connsiteY0" fmla="*/ 438150 h 654843"/>
                <a:gd name="connsiteX1" fmla="*/ 338137 w 1609725"/>
                <a:gd name="connsiteY1" fmla="*/ 440209 h 654843"/>
                <a:gd name="connsiteX2" fmla="*/ 336786 w 1609725"/>
                <a:gd name="connsiteY2" fmla="*/ 383381 h 654843"/>
                <a:gd name="connsiteX3" fmla="*/ 547688 w 1609725"/>
                <a:gd name="connsiteY3" fmla="*/ 383381 h 654843"/>
                <a:gd name="connsiteX4" fmla="*/ 624210 w 1609725"/>
                <a:gd name="connsiteY4" fmla="*/ 370767 h 654843"/>
                <a:gd name="connsiteX5" fmla="*/ 697322 w 1609725"/>
                <a:gd name="connsiteY5" fmla="*/ 331378 h 654843"/>
                <a:gd name="connsiteX6" fmla="*/ 778670 w 1609725"/>
                <a:gd name="connsiteY6" fmla="*/ 252412 h 654843"/>
                <a:gd name="connsiteX7" fmla="*/ 938213 w 1609725"/>
                <a:gd name="connsiteY7" fmla="*/ 111918 h 654843"/>
                <a:gd name="connsiteX8" fmla="*/ 1012032 w 1609725"/>
                <a:gd name="connsiteY8" fmla="*/ 71437 h 654843"/>
                <a:gd name="connsiteX9" fmla="*/ 1092994 w 1609725"/>
                <a:gd name="connsiteY9" fmla="*/ 42862 h 654843"/>
                <a:gd name="connsiteX10" fmla="*/ 1162050 w 1609725"/>
                <a:gd name="connsiteY10" fmla="*/ 30956 h 654843"/>
                <a:gd name="connsiteX11" fmla="*/ 1262064 w 1609725"/>
                <a:gd name="connsiteY11" fmla="*/ 19049 h 654843"/>
                <a:gd name="connsiteX12" fmla="*/ 1385888 w 1609725"/>
                <a:gd name="connsiteY12" fmla="*/ 9525 h 654843"/>
                <a:gd name="connsiteX13" fmla="*/ 1609725 w 1609725"/>
                <a:gd name="connsiteY13" fmla="*/ 0 h 654843"/>
                <a:gd name="connsiteX14" fmla="*/ 1609725 w 1609725"/>
                <a:gd name="connsiteY14" fmla="*/ 264318 h 654843"/>
                <a:gd name="connsiteX15" fmla="*/ 1416844 w 1609725"/>
                <a:gd name="connsiteY15" fmla="*/ 264318 h 654843"/>
                <a:gd name="connsiteX16" fmla="*/ 1316832 w 1609725"/>
                <a:gd name="connsiteY16" fmla="*/ 264319 h 654843"/>
                <a:gd name="connsiteX17" fmla="*/ 1231106 w 1609725"/>
                <a:gd name="connsiteY17" fmla="*/ 273843 h 654843"/>
                <a:gd name="connsiteX18" fmla="*/ 1131094 w 1609725"/>
                <a:gd name="connsiteY18" fmla="*/ 309562 h 654843"/>
                <a:gd name="connsiteX19" fmla="*/ 1057275 w 1609725"/>
                <a:gd name="connsiteY19" fmla="*/ 354806 h 654843"/>
                <a:gd name="connsiteX20" fmla="*/ 981075 w 1609725"/>
                <a:gd name="connsiteY20" fmla="*/ 419100 h 654843"/>
                <a:gd name="connsiteX21" fmla="*/ 852488 w 1609725"/>
                <a:gd name="connsiteY21" fmla="*/ 545306 h 654843"/>
                <a:gd name="connsiteX22" fmla="*/ 785813 w 1609725"/>
                <a:gd name="connsiteY22" fmla="*/ 592931 h 654843"/>
                <a:gd name="connsiteX23" fmla="*/ 703113 w 1609725"/>
                <a:gd name="connsiteY23" fmla="*/ 638174 h 654843"/>
                <a:gd name="connsiteX24" fmla="*/ 588169 w 1609725"/>
                <a:gd name="connsiteY24" fmla="*/ 654843 h 654843"/>
                <a:gd name="connsiteX25" fmla="*/ 259091 w 1609725"/>
                <a:gd name="connsiteY25" fmla="*/ 652462 h 654843"/>
                <a:gd name="connsiteX26" fmla="*/ 247955 w 1609725"/>
                <a:gd name="connsiteY26" fmla="*/ 593316 h 654843"/>
                <a:gd name="connsiteX27" fmla="*/ 0 w 1609725"/>
                <a:gd name="connsiteY27" fmla="*/ 595312 h 654843"/>
                <a:gd name="connsiteX28" fmla="*/ 0 w 1609725"/>
                <a:gd name="connsiteY28" fmla="*/ 438150 h 654843"/>
                <a:gd name="connsiteX0" fmla="*/ 0 w 1609725"/>
                <a:gd name="connsiteY0" fmla="*/ 438150 h 654843"/>
                <a:gd name="connsiteX1" fmla="*/ 338137 w 1609725"/>
                <a:gd name="connsiteY1" fmla="*/ 440209 h 654843"/>
                <a:gd name="connsiteX2" fmla="*/ 336786 w 1609725"/>
                <a:gd name="connsiteY2" fmla="*/ 383381 h 654843"/>
                <a:gd name="connsiteX3" fmla="*/ 547688 w 1609725"/>
                <a:gd name="connsiteY3" fmla="*/ 383381 h 654843"/>
                <a:gd name="connsiteX4" fmla="*/ 624210 w 1609725"/>
                <a:gd name="connsiteY4" fmla="*/ 370767 h 654843"/>
                <a:gd name="connsiteX5" fmla="*/ 697322 w 1609725"/>
                <a:gd name="connsiteY5" fmla="*/ 331378 h 654843"/>
                <a:gd name="connsiteX6" fmla="*/ 778670 w 1609725"/>
                <a:gd name="connsiteY6" fmla="*/ 252412 h 654843"/>
                <a:gd name="connsiteX7" fmla="*/ 938213 w 1609725"/>
                <a:gd name="connsiteY7" fmla="*/ 111918 h 654843"/>
                <a:gd name="connsiteX8" fmla="*/ 1012032 w 1609725"/>
                <a:gd name="connsiteY8" fmla="*/ 71437 h 654843"/>
                <a:gd name="connsiteX9" fmla="*/ 1092994 w 1609725"/>
                <a:gd name="connsiteY9" fmla="*/ 42862 h 654843"/>
                <a:gd name="connsiteX10" fmla="*/ 1162050 w 1609725"/>
                <a:gd name="connsiteY10" fmla="*/ 30956 h 654843"/>
                <a:gd name="connsiteX11" fmla="*/ 1262064 w 1609725"/>
                <a:gd name="connsiteY11" fmla="*/ 19049 h 654843"/>
                <a:gd name="connsiteX12" fmla="*/ 1385888 w 1609725"/>
                <a:gd name="connsiteY12" fmla="*/ 9525 h 654843"/>
                <a:gd name="connsiteX13" fmla="*/ 1609725 w 1609725"/>
                <a:gd name="connsiteY13" fmla="*/ 0 h 654843"/>
                <a:gd name="connsiteX14" fmla="*/ 1609725 w 1609725"/>
                <a:gd name="connsiteY14" fmla="*/ 264318 h 654843"/>
                <a:gd name="connsiteX15" fmla="*/ 1416844 w 1609725"/>
                <a:gd name="connsiteY15" fmla="*/ 264318 h 654843"/>
                <a:gd name="connsiteX16" fmla="*/ 1316832 w 1609725"/>
                <a:gd name="connsiteY16" fmla="*/ 264319 h 654843"/>
                <a:gd name="connsiteX17" fmla="*/ 1231106 w 1609725"/>
                <a:gd name="connsiteY17" fmla="*/ 273843 h 654843"/>
                <a:gd name="connsiteX18" fmla="*/ 1131094 w 1609725"/>
                <a:gd name="connsiteY18" fmla="*/ 309562 h 654843"/>
                <a:gd name="connsiteX19" fmla="*/ 1057275 w 1609725"/>
                <a:gd name="connsiteY19" fmla="*/ 354806 h 654843"/>
                <a:gd name="connsiteX20" fmla="*/ 981075 w 1609725"/>
                <a:gd name="connsiteY20" fmla="*/ 419100 h 654843"/>
                <a:gd name="connsiteX21" fmla="*/ 852488 w 1609725"/>
                <a:gd name="connsiteY21" fmla="*/ 545306 h 654843"/>
                <a:gd name="connsiteX22" fmla="*/ 785813 w 1609725"/>
                <a:gd name="connsiteY22" fmla="*/ 592931 h 654843"/>
                <a:gd name="connsiteX23" fmla="*/ 703113 w 1609725"/>
                <a:gd name="connsiteY23" fmla="*/ 638174 h 654843"/>
                <a:gd name="connsiteX24" fmla="*/ 588169 w 1609725"/>
                <a:gd name="connsiteY24" fmla="*/ 654843 h 654843"/>
                <a:gd name="connsiteX25" fmla="*/ 250981 w 1609725"/>
                <a:gd name="connsiteY25" fmla="*/ 649758 h 654843"/>
                <a:gd name="connsiteX26" fmla="*/ 247955 w 1609725"/>
                <a:gd name="connsiteY26" fmla="*/ 593316 h 654843"/>
                <a:gd name="connsiteX27" fmla="*/ 0 w 1609725"/>
                <a:gd name="connsiteY27" fmla="*/ 595312 h 654843"/>
                <a:gd name="connsiteX28" fmla="*/ 0 w 1609725"/>
                <a:gd name="connsiteY28" fmla="*/ 438150 h 654843"/>
                <a:gd name="connsiteX0" fmla="*/ 0 w 1609725"/>
                <a:gd name="connsiteY0" fmla="*/ 438150 h 655165"/>
                <a:gd name="connsiteX1" fmla="*/ 338137 w 1609725"/>
                <a:gd name="connsiteY1" fmla="*/ 440209 h 655165"/>
                <a:gd name="connsiteX2" fmla="*/ 336786 w 1609725"/>
                <a:gd name="connsiteY2" fmla="*/ 383381 h 655165"/>
                <a:gd name="connsiteX3" fmla="*/ 547688 w 1609725"/>
                <a:gd name="connsiteY3" fmla="*/ 383381 h 655165"/>
                <a:gd name="connsiteX4" fmla="*/ 624210 w 1609725"/>
                <a:gd name="connsiteY4" fmla="*/ 370767 h 655165"/>
                <a:gd name="connsiteX5" fmla="*/ 697322 w 1609725"/>
                <a:gd name="connsiteY5" fmla="*/ 331378 h 655165"/>
                <a:gd name="connsiteX6" fmla="*/ 778670 w 1609725"/>
                <a:gd name="connsiteY6" fmla="*/ 252412 h 655165"/>
                <a:gd name="connsiteX7" fmla="*/ 938213 w 1609725"/>
                <a:gd name="connsiteY7" fmla="*/ 111918 h 655165"/>
                <a:gd name="connsiteX8" fmla="*/ 1012032 w 1609725"/>
                <a:gd name="connsiteY8" fmla="*/ 71437 h 655165"/>
                <a:gd name="connsiteX9" fmla="*/ 1092994 w 1609725"/>
                <a:gd name="connsiteY9" fmla="*/ 42862 h 655165"/>
                <a:gd name="connsiteX10" fmla="*/ 1162050 w 1609725"/>
                <a:gd name="connsiteY10" fmla="*/ 30956 h 655165"/>
                <a:gd name="connsiteX11" fmla="*/ 1262064 w 1609725"/>
                <a:gd name="connsiteY11" fmla="*/ 19049 h 655165"/>
                <a:gd name="connsiteX12" fmla="*/ 1385888 w 1609725"/>
                <a:gd name="connsiteY12" fmla="*/ 9525 h 655165"/>
                <a:gd name="connsiteX13" fmla="*/ 1609725 w 1609725"/>
                <a:gd name="connsiteY13" fmla="*/ 0 h 655165"/>
                <a:gd name="connsiteX14" fmla="*/ 1609725 w 1609725"/>
                <a:gd name="connsiteY14" fmla="*/ 264318 h 655165"/>
                <a:gd name="connsiteX15" fmla="*/ 1416844 w 1609725"/>
                <a:gd name="connsiteY15" fmla="*/ 264318 h 655165"/>
                <a:gd name="connsiteX16" fmla="*/ 1316832 w 1609725"/>
                <a:gd name="connsiteY16" fmla="*/ 264319 h 655165"/>
                <a:gd name="connsiteX17" fmla="*/ 1231106 w 1609725"/>
                <a:gd name="connsiteY17" fmla="*/ 273843 h 655165"/>
                <a:gd name="connsiteX18" fmla="*/ 1131094 w 1609725"/>
                <a:gd name="connsiteY18" fmla="*/ 309562 h 655165"/>
                <a:gd name="connsiteX19" fmla="*/ 1057275 w 1609725"/>
                <a:gd name="connsiteY19" fmla="*/ 354806 h 655165"/>
                <a:gd name="connsiteX20" fmla="*/ 981075 w 1609725"/>
                <a:gd name="connsiteY20" fmla="*/ 419100 h 655165"/>
                <a:gd name="connsiteX21" fmla="*/ 852488 w 1609725"/>
                <a:gd name="connsiteY21" fmla="*/ 545306 h 655165"/>
                <a:gd name="connsiteX22" fmla="*/ 785813 w 1609725"/>
                <a:gd name="connsiteY22" fmla="*/ 592931 h 655165"/>
                <a:gd name="connsiteX23" fmla="*/ 703113 w 1609725"/>
                <a:gd name="connsiteY23" fmla="*/ 638174 h 655165"/>
                <a:gd name="connsiteX24" fmla="*/ 588169 w 1609725"/>
                <a:gd name="connsiteY24" fmla="*/ 654843 h 655165"/>
                <a:gd name="connsiteX25" fmla="*/ 250981 w 1609725"/>
                <a:gd name="connsiteY25" fmla="*/ 655165 h 655165"/>
                <a:gd name="connsiteX26" fmla="*/ 247955 w 1609725"/>
                <a:gd name="connsiteY26" fmla="*/ 593316 h 655165"/>
                <a:gd name="connsiteX27" fmla="*/ 0 w 1609725"/>
                <a:gd name="connsiteY27" fmla="*/ 595312 h 655165"/>
                <a:gd name="connsiteX28" fmla="*/ 0 w 1609725"/>
                <a:gd name="connsiteY28" fmla="*/ 438150 h 655165"/>
                <a:gd name="connsiteX0" fmla="*/ 0 w 1609725"/>
                <a:gd name="connsiteY0" fmla="*/ 438150 h 655165"/>
                <a:gd name="connsiteX1" fmla="*/ 244864 w 1609725"/>
                <a:gd name="connsiteY1" fmla="*/ 441560 h 655165"/>
                <a:gd name="connsiteX2" fmla="*/ 336786 w 1609725"/>
                <a:gd name="connsiteY2" fmla="*/ 383381 h 655165"/>
                <a:gd name="connsiteX3" fmla="*/ 547688 w 1609725"/>
                <a:gd name="connsiteY3" fmla="*/ 383381 h 655165"/>
                <a:gd name="connsiteX4" fmla="*/ 624210 w 1609725"/>
                <a:gd name="connsiteY4" fmla="*/ 370767 h 655165"/>
                <a:gd name="connsiteX5" fmla="*/ 697322 w 1609725"/>
                <a:gd name="connsiteY5" fmla="*/ 331378 h 655165"/>
                <a:gd name="connsiteX6" fmla="*/ 778670 w 1609725"/>
                <a:gd name="connsiteY6" fmla="*/ 252412 h 655165"/>
                <a:gd name="connsiteX7" fmla="*/ 938213 w 1609725"/>
                <a:gd name="connsiteY7" fmla="*/ 111918 h 655165"/>
                <a:gd name="connsiteX8" fmla="*/ 1012032 w 1609725"/>
                <a:gd name="connsiteY8" fmla="*/ 71437 h 655165"/>
                <a:gd name="connsiteX9" fmla="*/ 1092994 w 1609725"/>
                <a:gd name="connsiteY9" fmla="*/ 42862 h 655165"/>
                <a:gd name="connsiteX10" fmla="*/ 1162050 w 1609725"/>
                <a:gd name="connsiteY10" fmla="*/ 30956 h 655165"/>
                <a:gd name="connsiteX11" fmla="*/ 1262064 w 1609725"/>
                <a:gd name="connsiteY11" fmla="*/ 19049 h 655165"/>
                <a:gd name="connsiteX12" fmla="*/ 1385888 w 1609725"/>
                <a:gd name="connsiteY12" fmla="*/ 9525 h 655165"/>
                <a:gd name="connsiteX13" fmla="*/ 1609725 w 1609725"/>
                <a:gd name="connsiteY13" fmla="*/ 0 h 655165"/>
                <a:gd name="connsiteX14" fmla="*/ 1609725 w 1609725"/>
                <a:gd name="connsiteY14" fmla="*/ 264318 h 655165"/>
                <a:gd name="connsiteX15" fmla="*/ 1416844 w 1609725"/>
                <a:gd name="connsiteY15" fmla="*/ 264318 h 655165"/>
                <a:gd name="connsiteX16" fmla="*/ 1316832 w 1609725"/>
                <a:gd name="connsiteY16" fmla="*/ 264319 h 655165"/>
                <a:gd name="connsiteX17" fmla="*/ 1231106 w 1609725"/>
                <a:gd name="connsiteY17" fmla="*/ 273843 h 655165"/>
                <a:gd name="connsiteX18" fmla="*/ 1131094 w 1609725"/>
                <a:gd name="connsiteY18" fmla="*/ 309562 h 655165"/>
                <a:gd name="connsiteX19" fmla="*/ 1057275 w 1609725"/>
                <a:gd name="connsiteY19" fmla="*/ 354806 h 655165"/>
                <a:gd name="connsiteX20" fmla="*/ 981075 w 1609725"/>
                <a:gd name="connsiteY20" fmla="*/ 419100 h 655165"/>
                <a:gd name="connsiteX21" fmla="*/ 852488 w 1609725"/>
                <a:gd name="connsiteY21" fmla="*/ 545306 h 655165"/>
                <a:gd name="connsiteX22" fmla="*/ 785813 w 1609725"/>
                <a:gd name="connsiteY22" fmla="*/ 592931 h 655165"/>
                <a:gd name="connsiteX23" fmla="*/ 703113 w 1609725"/>
                <a:gd name="connsiteY23" fmla="*/ 638174 h 655165"/>
                <a:gd name="connsiteX24" fmla="*/ 588169 w 1609725"/>
                <a:gd name="connsiteY24" fmla="*/ 654843 h 655165"/>
                <a:gd name="connsiteX25" fmla="*/ 250981 w 1609725"/>
                <a:gd name="connsiteY25" fmla="*/ 655165 h 655165"/>
                <a:gd name="connsiteX26" fmla="*/ 247955 w 1609725"/>
                <a:gd name="connsiteY26" fmla="*/ 593316 h 655165"/>
                <a:gd name="connsiteX27" fmla="*/ 0 w 1609725"/>
                <a:gd name="connsiteY27" fmla="*/ 595312 h 655165"/>
                <a:gd name="connsiteX28" fmla="*/ 0 w 1609725"/>
                <a:gd name="connsiteY28" fmla="*/ 438150 h 655165"/>
                <a:gd name="connsiteX0" fmla="*/ 0 w 1609725"/>
                <a:gd name="connsiteY0" fmla="*/ 438150 h 655165"/>
                <a:gd name="connsiteX1" fmla="*/ 244864 w 1609725"/>
                <a:gd name="connsiteY1" fmla="*/ 441560 h 655165"/>
                <a:gd name="connsiteX2" fmla="*/ 244866 w 1609725"/>
                <a:gd name="connsiteY2" fmla="*/ 387437 h 655165"/>
                <a:gd name="connsiteX3" fmla="*/ 547688 w 1609725"/>
                <a:gd name="connsiteY3" fmla="*/ 383381 h 655165"/>
                <a:gd name="connsiteX4" fmla="*/ 624210 w 1609725"/>
                <a:gd name="connsiteY4" fmla="*/ 370767 h 655165"/>
                <a:gd name="connsiteX5" fmla="*/ 697322 w 1609725"/>
                <a:gd name="connsiteY5" fmla="*/ 331378 h 655165"/>
                <a:gd name="connsiteX6" fmla="*/ 778670 w 1609725"/>
                <a:gd name="connsiteY6" fmla="*/ 252412 h 655165"/>
                <a:gd name="connsiteX7" fmla="*/ 938213 w 1609725"/>
                <a:gd name="connsiteY7" fmla="*/ 111918 h 655165"/>
                <a:gd name="connsiteX8" fmla="*/ 1012032 w 1609725"/>
                <a:gd name="connsiteY8" fmla="*/ 71437 h 655165"/>
                <a:gd name="connsiteX9" fmla="*/ 1092994 w 1609725"/>
                <a:gd name="connsiteY9" fmla="*/ 42862 h 655165"/>
                <a:gd name="connsiteX10" fmla="*/ 1162050 w 1609725"/>
                <a:gd name="connsiteY10" fmla="*/ 30956 h 655165"/>
                <a:gd name="connsiteX11" fmla="*/ 1262064 w 1609725"/>
                <a:gd name="connsiteY11" fmla="*/ 19049 h 655165"/>
                <a:gd name="connsiteX12" fmla="*/ 1385888 w 1609725"/>
                <a:gd name="connsiteY12" fmla="*/ 9525 h 655165"/>
                <a:gd name="connsiteX13" fmla="*/ 1609725 w 1609725"/>
                <a:gd name="connsiteY13" fmla="*/ 0 h 655165"/>
                <a:gd name="connsiteX14" fmla="*/ 1609725 w 1609725"/>
                <a:gd name="connsiteY14" fmla="*/ 264318 h 655165"/>
                <a:gd name="connsiteX15" fmla="*/ 1416844 w 1609725"/>
                <a:gd name="connsiteY15" fmla="*/ 264318 h 655165"/>
                <a:gd name="connsiteX16" fmla="*/ 1316832 w 1609725"/>
                <a:gd name="connsiteY16" fmla="*/ 264319 h 655165"/>
                <a:gd name="connsiteX17" fmla="*/ 1231106 w 1609725"/>
                <a:gd name="connsiteY17" fmla="*/ 273843 h 655165"/>
                <a:gd name="connsiteX18" fmla="*/ 1131094 w 1609725"/>
                <a:gd name="connsiteY18" fmla="*/ 309562 h 655165"/>
                <a:gd name="connsiteX19" fmla="*/ 1057275 w 1609725"/>
                <a:gd name="connsiteY19" fmla="*/ 354806 h 655165"/>
                <a:gd name="connsiteX20" fmla="*/ 981075 w 1609725"/>
                <a:gd name="connsiteY20" fmla="*/ 419100 h 655165"/>
                <a:gd name="connsiteX21" fmla="*/ 852488 w 1609725"/>
                <a:gd name="connsiteY21" fmla="*/ 545306 h 655165"/>
                <a:gd name="connsiteX22" fmla="*/ 785813 w 1609725"/>
                <a:gd name="connsiteY22" fmla="*/ 592931 h 655165"/>
                <a:gd name="connsiteX23" fmla="*/ 703113 w 1609725"/>
                <a:gd name="connsiteY23" fmla="*/ 638174 h 655165"/>
                <a:gd name="connsiteX24" fmla="*/ 588169 w 1609725"/>
                <a:gd name="connsiteY24" fmla="*/ 654843 h 655165"/>
                <a:gd name="connsiteX25" fmla="*/ 250981 w 1609725"/>
                <a:gd name="connsiteY25" fmla="*/ 655165 h 655165"/>
                <a:gd name="connsiteX26" fmla="*/ 247955 w 1609725"/>
                <a:gd name="connsiteY26" fmla="*/ 593316 h 655165"/>
                <a:gd name="connsiteX27" fmla="*/ 0 w 1609725"/>
                <a:gd name="connsiteY27" fmla="*/ 595312 h 655165"/>
                <a:gd name="connsiteX28" fmla="*/ 0 w 1609725"/>
                <a:gd name="connsiteY28" fmla="*/ 438150 h 655165"/>
                <a:gd name="connsiteX0" fmla="*/ 0 w 1609725"/>
                <a:gd name="connsiteY0" fmla="*/ 438150 h 654843"/>
                <a:gd name="connsiteX1" fmla="*/ 244864 w 1609725"/>
                <a:gd name="connsiteY1" fmla="*/ 441560 h 654843"/>
                <a:gd name="connsiteX2" fmla="*/ 244866 w 1609725"/>
                <a:gd name="connsiteY2" fmla="*/ 387437 h 654843"/>
                <a:gd name="connsiteX3" fmla="*/ 547688 w 1609725"/>
                <a:gd name="connsiteY3" fmla="*/ 383381 h 654843"/>
                <a:gd name="connsiteX4" fmla="*/ 624210 w 1609725"/>
                <a:gd name="connsiteY4" fmla="*/ 370767 h 654843"/>
                <a:gd name="connsiteX5" fmla="*/ 697322 w 1609725"/>
                <a:gd name="connsiteY5" fmla="*/ 331378 h 654843"/>
                <a:gd name="connsiteX6" fmla="*/ 778670 w 1609725"/>
                <a:gd name="connsiteY6" fmla="*/ 252412 h 654843"/>
                <a:gd name="connsiteX7" fmla="*/ 938213 w 1609725"/>
                <a:gd name="connsiteY7" fmla="*/ 111918 h 654843"/>
                <a:gd name="connsiteX8" fmla="*/ 1012032 w 1609725"/>
                <a:gd name="connsiteY8" fmla="*/ 71437 h 654843"/>
                <a:gd name="connsiteX9" fmla="*/ 1092994 w 1609725"/>
                <a:gd name="connsiteY9" fmla="*/ 42862 h 654843"/>
                <a:gd name="connsiteX10" fmla="*/ 1162050 w 1609725"/>
                <a:gd name="connsiteY10" fmla="*/ 30956 h 654843"/>
                <a:gd name="connsiteX11" fmla="*/ 1262064 w 1609725"/>
                <a:gd name="connsiteY11" fmla="*/ 19049 h 654843"/>
                <a:gd name="connsiteX12" fmla="*/ 1385888 w 1609725"/>
                <a:gd name="connsiteY12" fmla="*/ 9525 h 654843"/>
                <a:gd name="connsiteX13" fmla="*/ 1609725 w 1609725"/>
                <a:gd name="connsiteY13" fmla="*/ 0 h 654843"/>
                <a:gd name="connsiteX14" fmla="*/ 1609725 w 1609725"/>
                <a:gd name="connsiteY14" fmla="*/ 264318 h 654843"/>
                <a:gd name="connsiteX15" fmla="*/ 1416844 w 1609725"/>
                <a:gd name="connsiteY15" fmla="*/ 264318 h 654843"/>
                <a:gd name="connsiteX16" fmla="*/ 1316832 w 1609725"/>
                <a:gd name="connsiteY16" fmla="*/ 264319 h 654843"/>
                <a:gd name="connsiteX17" fmla="*/ 1231106 w 1609725"/>
                <a:gd name="connsiteY17" fmla="*/ 273843 h 654843"/>
                <a:gd name="connsiteX18" fmla="*/ 1131094 w 1609725"/>
                <a:gd name="connsiteY18" fmla="*/ 309562 h 654843"/>
                <a:gd name="connsiteX19" fmla="*/ 1057275 w 1609725"/>
                <a:gd name="connsiteY19" fmla="*/ 354806 h 654843"/>
                <a:gd name="connsiteX20" fmla="*/ 981075 w 1609725"/>
                <a:gd name="connsiteY20" fmla="*/ 419100 h 654843"/>
                <a:gd name="connsiteX21" fmla="*/ 852488 w 1609725"/>
                <a:gd name="connsiteY21" fmla="*/ 545306 h 654843"/>
                <a:gd name="connsiteX22" fmla="*/ 785813 w 1609725"/>
                <a:gd name="connsiteY22" fmla="*/ 592931 h 654843"/>
                <a:gd name="connsiteX23" fmla="*/ 703113 w 1609725"/>
                <a:gd name="connsiteY23" fmla="*/ 638174 h 654843"/>
                <a:gd name="connsiteX24" fmla="*/ 588169 w 1609725"/>
                <a:gd name="connsiteY24" fmla="*/ 654843 h 654843"/>
                <a:gd name="connsiteX25" fmla="*/ 245574 w 1609725"/>
                <a:gd name="connsiteY25" fmla="*/ 649758 h 654843"/>
                <a:gd name="connsiteX26" fmla="*/ 247955 w 1609725"/>
                <a:gd name="connsiteY26" fmla="*/ 593316 h 654843"/>
                <a:gd name="connsiteX27" fmla="*/ 0 w 1609725"/>
                <a:gd name="connsiteY27" fmla="*/ 595312 h 654843"/>
                <a:gd name="connsiteX28" fmla="*/ 0 w 1609725"/>
                <a:gd name="connsiteY28" fmla="*/ 438150 h 654843"/>
                <a:gd name="connsiteX0" fmla="*/ 0 w 1609725"/>
                <a:gd name="connsiteY0" fmla="*/ 438150 h 654843"/>
                <a:gd name="connsiteX1" fmla="*/ 244864 w 1609725"/>
                <a:gd name="connsiteY1" fmla="*/ 441560 h 654843"/>
                <a:gd name="connsiteX2" fmla="*/ 244866 w 1609725"/>
                <a:gd name="connsiteY2" fmla="*/ 387437 h 654843"/>
                <a:gd name="connsiteX3" fmla="*/ 547688 w 1609725"/>
                <a:gd name="connsiteY3" fmla="*/ 383381 h 654843"/>
                <a:gd name="connsiteX4" fmla="*/ 624210 w 1609725"/>
                <a:gd name="connsiteY4" fmla="*/ 370767 h 654843"/>
                <a:gd name="connsiteX5" fmla="*/ 697322 w 1609725"/>
                <a:gd name="connsiteY5" fmla="*/ 331378 h 654843"/>
                <a:gd name="connsiteX6" fmla="*/ 778670 w 1609725"/>
                <a:gd name="connsiteY6" fmla="*/ 252412 h 654843"/>
                <a:gd name="connsiteX7" fmla="*/ 938213 w 1609725"/>
                <a:gd name="connsiteY7" fmla="*/ 111918 h 654843"/>
                <a:gd name="connsiteX8" fmla="*/ 1012032 w 1609725"/>
                <a:gd name="connsiteY8" fmla="*/ 71437 h 654843"/>
                <a:gd name="connsiteX9" fmla="*/ 1092994 w 1609725"/>
                <a:gd name="connsiteY9" fmla="*/ 42862 h 654843"/>
                <a:gd name="connsiteX10" fmla="*/ 1162050 w 1609725"/>
                <a:gd name="connsiteY10" fmla="*/ 30956 h 654843"/>
                <a:gd name="connsiteX11" fmla="*/ 1262064 w 1609725"/>
                <a:gd name="connsiteY11" fmla="*/ 19049 h 654843"/>
                <a:gd name="connsiteX12" fmla="*/ 1385888 w 1609725"/>
                <a:gd name="connsiteY12" fmla="*/ 9525 h 654843"/>
                <a:gd name="connsiteX13" fmla="*/ 1609725 w 1609725"/>
                <a:gd name="connsiteY13" fmla="*/ 0 h 654843"/>
                <a:gd name="connsiteX14" fmla="*/ 1609725 w 1609725"/>
                <a:gd name="connsiteY14" fmla="*/ 264318 h 654843"/>
                <a:gd name="connsiteX15" fmla="*/ 1416844 w 1609725"/>
                <a:gd name="connsiteY15" fmla="*/ 264318 h 654843"/>
                <a:gd name="connsiteX16" fmla="*/ 1316832 w 1609725"/>
                <a:gd name="connsiteY16" fmla="*/ 264319 h 654843"/>
                <a:gd name="connsiteX17" fmla="*/ 1231106 w 1609725"/>
                <a:gd name="connsiteY17" fmla="*/ 273843 h 654843"/>
                <a:gd name="connsiteX18" fmla="*/ 1131094 w 1609725"/>
                <a:gd name="connsiteY18" fmla="*/ 309562 h 654843"/>
                <a:gd name="connsiteX19" fmla="*/ 1057275 w 1609725"/>
                <a:gd name="connsiteY19" fmla="*/ 354806 h 654843"/>
                <a:gd name="connsiteX20" fmla="*/ 981075 w 1609725"/>
                <a:gd name="connsiteY20" fmla="*/ 419100 h 654843"/>
                <a:gd name="connsiteX21" fmla="*/ 852488 w 1609725"/>
                <a:gd name="connsiteY21" fmla="*/ 545306 h 654843"/>
                <a:gd name="connsiteX22" fmla="*/ 785813 w 1609725"/>
                <a:gd name="connsiteY22" fmla="*/ 592931 h 654843"/>
                <a:gd name="connsiteX23" fmla="*/ 703113 w 1609725"/>
                <a:gd name="connsiteY23" fmla="*/ 638174 h 654843"/>
                <a:gd name="connsiteX24" fmla="*/ 588169 w 1609725"/>
                <a:gd name="connsiteY24" fmla="*/ 654843 h 654843"/>
                <a:gd name="connsiteX25" fmla="*/ 245574 w 1609725"/>
                <a:gd name="connsiteY25" fmla="*/ 649758 h 654843"/>
                <a:gd name="connsiteX26" fmla="*/ 243900 w 1609725"/>
                <a:gd name="connsiteY26" fmla="*/ 596019 h 654843"/>
                <a:gd name="connsiteX27" fmla="*/ 0 w 1609725"/>
                <a:gd name="connsiteY27" fmla="*/ 595312 h 654843"/>
                <a:gd name="connsiteX28" fmla="*/ 0 w 1609725"/>
                <a:gd name="connsiteY28" fmla="*/ 438150 h 654843"/>
                <a:gd name="connsiteX0" fmla="*/ 0 w 1609725"/>
                <a:gd name="connsiteY0" fmla="*/ 438150 h 654843"/>
                <a:gd name="connsiteX1" fmla="*/ 244864 w 1609725"/>
                <a:gd name="connsiteY1" fmla="*/ 441560 h 654843"/>
                <a:gd name="connsiteX2" fmla="*/ 244866 w 1609725"/>
                <a:gd name="connsiteY2" fmla="*/ 387437 h 654843"/>
                <a:gd name="connsiteX3" fmla="*/ 547688 w 1609725"/>
                <a:gd name="connsiteY3" fmla="*/ 383381 h 654843"/>
                <a:gd name="connsiteX4" fmla="*/ 624210 w 1609725"/>
                <a:gd name="connsiteY4" fmla="*/ 370767 h 654843"/>
                <a:gd name="connsiteX5" fmla="*/ 697322 w 1609725"/>
                <a:gd name="connsiteY5" fmla="*/ 331378 h 654843"/>
                <a:gd name="connsiteX6" fmla="*/ 778670 w 1609725"/>
                <a:gd name="connsiteY6" fmla="*/ 252412 h 654843"/>
                <a:gd name="connsiteX7" fmla="*/ 938213 w 1609725"/>
                <a:gd name="connsiteY7" fmla="*/ 111918 h 654843"/>
                <a:gd name="connsiteX8" fmla="*/ 1012032 w 1609725"/>
                <a:gd name="connsiteY8" fmla="*/ 71437 h 654843"/>
                <a:gd name="connsiteX9" fmla="*/ 1092994 w 1609725"/>
                <a:gd name="connsiteY9" fmla="*/ 42862 h 654843"/>
                <a:gd name="connsiteX10" fmla="*/ 1162050 w 1609725"/>
                <a:gd name="connsiteY10" fmla="*/ 30956 h 654843"/>
                <a:gd name="connsiteX11" fmla="*/ 1262064 w 1609725"/>
                <a:gd name="connsiteY11" fmla="*/ 19049 h 654843"/>
                <a:gd name="connsiteX12" fmla="*/ 1385888 w 1609725"/>
                <a:gd name="connsiteY12" fmla="*/ 9525 h 654843"/>
                <a:gd name="connsiteX13" fmla="*/ 1609725 w 1609725"/>
                <a:gd name="connsiteY13" fmla="*/ 0 h 654843"/>
                <a:gd name="connsiteX14" fmla="*/ 1609725 w 1609725"/>
                <a:gd name="connsiteY14" fmla="*/ 264318 h 654843"/>
                <a:gd name="connsiteX15" fmla="*/ 1416844 w 1609725"/>
                <a:gd name="connsiteY15" fmla="*/ 264318 h 654843"/>
                <a:gd name="connsiteX16" fmla="*/ 1316832 w 1609725"/>
                <a:gd name="connsiteY16" fmla="*/ 264319 h 654843"/>
                <a:gd name="connsiteX17" fmla="*/ 1231106 w 1609725"/>
                <a:gd name="connsiteY17" fmla="*/ 273843 h 654843"/>
                <a:gd name="connsiteX18" fmla="*/ 1131094 w 1609725"/>
                <a:gd name="connsiteY18" fmla="*/ 309562 h 654843"/>
                <a:gd name="connsiteX19" fmla="*/ 1057275 w 1609725"/>
                <a:gd name="connsiteY19" fmla="*/ 354806 h 654843"/>
                <a:gd name="connsiteX20" fmla="*/ 981075 w 1609725"/>
                <a:gd name="connsiteY20" fmla="*/ 419100 h 654843"/>
                <a:gd name="connsiteX21" fmla="*/ 852488 w 1609725"/>
                <a:gd name="connsiteY21" fmla="*/ 545306 h 654843"/>
                <a:gd name="connsiteX22" fmla="*/ 785813 w 1609725"/>
                <a:gd name="connsiteY22" fmla="*/ 592931 h 654843"/>
                <a:gd name="connsiteX23" fmla="*/ 703113 w 1609725"/>
                <a:gd name="connsiteY23" fmla="*/ 638174 h 654843"/>
                <a:gd name="connsiteX24" fmla="*/ 588169 w 1609725"/>
                <a:gd name="connsiteY24" fmla="*/ 654843 h 654843"/>
                <a:gd name="connsiteX25" fmla="*/ 245574 w 1609725"/>
                <a:gd name="connsiteY25" fmla="*/ 649758 h 654843"/>
                <a:gd name="connsiteX26" fmla="*/ 243900 w 1609725"/>
                <a:gd name="connsiteY26" fmla="*/ 596019 h 654843"/>
                <a:gd name="connsiteX27" fmla="*/ 0 w 1609725"/>
                <a:gd name="connsiteY27" fmla="*/ 595312 h 654843"/>
                <a:gd name="connsiteX28" fmla="*/ 0 w 1609725"/>
                <a:gd name="connsiteY28" fmla="*/ 438150 h 654843"/>
                <a:gd name="connsiteX0" fmla="*/ 0 w 1609725"/>
                <a:gd name="connsiteY0" fmla="*/ 438150 h 654843"/>
                <a:gd name="connsiteX1" fmla="*/ 244864 w 1609725"/>
                <a:gd name="connsiteY1" fmla="*/ 441560 h 654843"/>
                <a:gd name="connsiteX2" fmla="*/ 244866 w 1609725"/>
                <a:gd name="connsiteY2" fmla="*/ 387437 h 654843"/>
                <a:gd name="connsiteX3" fmla="*/ 547688 w 1609725"/>
                <a:gd name="connsiteY3" fmla="*/ 383381 h 654843"/>
                <a:gd name="connsiteX4" fmla="*/ 624210 w 1609725"/>
                <a:gd name="connsiteY4" fmla="*/ 370767 h 654843"/>
                <a:gd name="connsiteX5" fmla="*/ 697322 w 1609725"/>
                <a:gd name="connsiteY5" fmla="*/ 331378 h 654843"/>
                <a:gd name="connsiteX6" fmla="*/ 778670 w 1609725"/>
                <a:gd name="connsiteY6" fmla="*/ 252412 h 654843"/>
                <a:gd name="connsiteX7" fmla="*/ 938213 w 1609725"/>
                <a:gd name="connsiteY7" fmla="*/ 111918 h 654843"/>
                <a:gd name="connsiteX8" fmla="*/ 1012032 w 1609725"/>
                <a:gd name="connsiteY8" fmla="*/ 71437 h 654843"/>
                <a:gd name="connsiteX9" fmla="*/ 1092994 w 1609725"/>
                <a:gd name="connsiteY9" fmla="*/ 42862 h 654843"/>
                <a:gd name="connsiteX10" fmla="*/ 1162050 w 1609725"/>
                <a:gd name="connsiteY10" fmla="*/ 30956 h 654843"/>
                <a:gd name="connsiteX11" fmla="*/ 1262064 w 1609725"/>
                <a:gd name="connsiteY11" fmla="*/ 19049 h 654843"/>
                <a:gd name="connsiteX12" fmla="*/ 1385888 w 1609725"/>
                <a:gd name="connsiteY12" fmla="*/ 9525 h 654843"/>
                <a:gd name="connsiteX13" fmla="*/ 1609725 w 1609725"/>
                <a:gd name="connsiteY13" fmla="*/ 0 h 654843"/>
                <a:gd name="connsiteX14" fmla="*/ 1609725 w 1609725"/>
                <a:gd name="connsiteY14" fmla="*/ 264318 h 654843"/>
                <a:gd name="connsiteX15" fmla="*/ 1416844 w 1609725"/>
                <a:gd name="connsiteY15" fmla="*/ 264318 h 654843"/>
                <a:gd name="connsiteX16" fmla="*/ 1316832 w 1609725"/>
                <a:gd name="connsiteY16" fmla="*/ 264319 h 654843"/>
                <a:gd name="connsiteX17" fmla="*/ 1231106 w 1609725"/>
                <a:gd name="connsiteY17" fmla="*/ 273843 h 654843"/>
                <a:gd name="connsiteX18" fmla="*/ 1131094 w 1609725"/>
                <a:gd name="connsiteY18" fmla="*/ 309562 h 654843"/>
                <a:gd name="connsiteX19" fmla="*/ 1057275 w 1609725"/>
                <a:gd name="connsiteY19" fmla="*/ 354806 h 654843"/>
                <a:gd name="connsiteX20" fmla="*/ 981075 w 1609725"/>
                <a:gd name="connsiteY20" fmla="*/ 419100 h 654843"/>
                <a:gd name="connsiteX21" fmla="*/ 852488 w 1609725"/>
                <a:gd name="connsiteY21" fmla="*/ 545306 h 654843"/>
                <a:gd name="connsiteX22" fmla="*/ 785813 w 1609725"/>
                <a:gd name="connsiteY22" fmla="*/ 592931 h 654843"/>
                <a:gd name="connsiteX23" fmla="*/ 703113 w 1609725"/>
                <a:gd name="connsiteY23" fmla="*/ 638174 h 654843"/>
                <a:gd name="connsiteX24" fmla="*/ 588169 w 1609725"/>
                <a:gd name="connsiteY24" fmla="*/ 654843 h 654843"/>
                <a:gd name="connsiteX25" fmla="*/ 245574 w 1609725"/>
                <a:gd name="connsiteY25" fmla="*/ 649758 h 654843"/>
                <a:gd name="connsiteX26" fmla="*/ 243900 w 1609725"/>
                <a:gd name="connsiteY26" fmla="*/ 596019 h 654843"/>
                <a:gd name="connsiteX27" fmla="*/ 0 w 1609725"/>
                <a:gd name="connsiteY27" fmla="*/ 595312 h 654843"/>
                <a:gd name="connsiteX28" fmla="*/ 0 w 1609725"/>
                <a:gd name="connsiteY28" fmla="*/ 438150 h 654843"/>
                <a:gd name="connsiteX0" fmla="*/ 0 w 1609725"/>
                <a:gd name="connsiteY0" fmla="*/ 438150 h 654843"/>
                <a:gd name="connsiteX1" fmla="*/ 244864 w 1609725"/>
                <a:gd name="connsiteY1" fmla="*/ 441560 h 654843"/>
                <a:gd name="connsiteX2" fmla="*/ 244866 w 1609725"/>
                <a:gd name="connsiteY2" fmla="*/ 387437 h 654843"/>
                <a:gd name="connsiteX3" fmla="*/ 547688 w 1609725"/>
                <a:gd name="connsiteY3" fmla="*/ 383381 h 654843"/>
                <a:gd name="connsiteX4" fmla="*/ 624210 w 1609725"/>
                <a:gd name="connsiteY4" fmla="*/ 370767 h 654843"/>
                <a:gd name="connsiteX5" fmla="*/ 697322 w 1609725"/>
                <a:gd name="connsiteY5" fmla="*/ 331378 h 654843"/>
                <a:gd name="connsiteX6" fmla="*/ 778670 w 1609725"/>
                <a:gd name="connsiteY6" fmla="*/ 252412 h 654843"/>
                <a:gd name="connsiteX7" fmla="*/ 938213 w 1609725"/>
                <a:gd name="connsiteY7" fmla="*/ 111918 h 654843"/>
                <a:gd name="connsiteX8" fmla="*/ 1012032 w 1609725"/>
                <a:gd name="connsiteY8" fmla="*/ 71437 h 654843"/>
                <a:gd name="connsiteX9" fmla="*/ 1092994 w 1609725"/>
                <a:gd name="connsiteY9" fmla="*/ 42862 h 654843"/>
                <a:gd name="connsiteX10" fmla="*/ 1162050 w 1609725"/>
                <a:gd name="connsiteY10" fmla="*/ 30956 h 654843"/>
                <a:gd name="connsiteX11" fmla="*/ 1262064 w 1609725"/>
                <a:gd name="connsiteY11" fmla="*/ 19049 h 654843"/>
                <a:gd name="connsiteX12" fmla="*/ 1385888 w 1609725"/>
                <a:gd name="connsiteY12" fmla="*/ 9525 h 654843"/>
                <a:gd name="connsiteX13" fmla="*/ 1609725 w 1609725"/>
                <a:gd name="connsiteY13" fmla="*/ 0 h 654843"/>
                <a:gd name="connsiteX14" fmla="*/ 1609725 w 1609725"/>
                <a:gd name="connsiteY14" fmla="*/ 264318 h 654843"/>
                <a:gd name="connsiteX15" fmla="*/ 1416844 w 1609725"/>
                <a:gd name="connsiteY15" fmla="*/ 264318 h 654843"/>
                <a:gd name="connsiteX16" fmla="*/ 1316832 w 1609725"/>
                <a:gd name="connsiteY16" fmla="*/ 264319 h 654843"/>
                <a:gd name="connsiteX17" fmla="*/ 1231106 w 1609725"/>
                <a:gd name="connsiteY17" fmla="*/ 273843 h 654843"/>
                <a:gd name="connsiteX18" fmla="*/ 1131094 w 1609725"/>
                <a:gd name="connsiteY18" fmla="*/ 309562 h 654843"/>
                <a:gd name="connsiteX19" fmla="*/ 1057275 w 1609725"/>
                <a:gd name="connsiteY19" fmla="*/ 354806 h 654843"/>
                <a:gd name="connsiteX20" fmla="*/ 981075 w 1609725"/>
                <a:gd name="connsiteY20" fmla="*/ 419100 h 654843"/>
                <a:gd name="connsiteX21" fmla="*/ 852488 w 1609725"/>
                <a:gd name="connsiteY21" fmla="*/ 545306 h 654843"/>
                <a:gd name="connsiteX22" fmla="*/ 785813 w 1609725"/>
                <a:gd name="connsiteY22" fmla="*/ 592931 h 654843"/>
                <a:gd name="connsiteX23" fmla="*/ 703113 w 1609725"/>
                <a:gd name="connsiteY23" fmla="*/ 638174 h 654843"/>
                <a:gd name="connsiteX24" fmla="*/ 588169 w 1609725"/>
                <a:gd name="connsiteY24" fmla="*/ 654843 h 654843"/>
                <a:gd name="connsiteX25" fmla="*/ 245574 w 1609725"/>
                <a:gd name="connsiteY25" fmla="*/ 649758 h 654843"/>
                <a:gd name="connsiteX26" fmla="*/ 243900 w 1609725"/>
                <a:gd name="connsiteY26" fmla="*/ 596019 h 654843"/>
                <a:gd name="connsiteX27" fmla="*/ 0 w 1609725"/>
                <a:gd name="connsiteY27" fmla="*/ 595312 h 654843"/>
                <a:gd name="connsiteX28" fmla="*/ 0 w 1609725"/>
                <a:gd name="connsiteY28" fmla="*/ 438150 h 654843"/>
                <a:gd name="connsiteX0" fmla="*/ 0 w 1609725"/>
                <a:gd name="connsiteY0" fmla="*/ 438150 h 654843"/>
                <a:gd name="connsiteX1" fmla="*/ 244864 w 1609725"/>
                <a:gd name="connsiteY1" fmla="*/ 441560 h 654843"/>
                <a:gd name="connsiteX2" fmla="*/ 244866 w 1609725"/>
                <a:gd name="connsiteY2" fmla="*/ 387437 h 654843"/>
                <a:gd name="connsiteX3" fmla="*/ 547688 w 1609725"/>
                <a:gd name="connsiteY3" fmla="*/ 383381 h 654843"/>
                <a:gd name="connsiteX4" fmla="*/ 624210 w 1609725"/>
                <a:gd name="connsiteY4" fmla="*/ 370767 h 654843"/>
                <a:gd name="connsiteX5" fmla="*/ 697322 w 1609725"/>
                <a:gd name="connsiteY5" fmla="*/ 331378 h 654843"/>
                <a:gd name="connsiteX6" fmla="*/ 778670 w 1609725"/>
                <a:gd name="connsiteY6" fmla="*/ 252412 h 654843"/>
                <a:gd name="connsiteX7" fmla="*/ 938213 w 1609725"/>
                <a:gd name="connsiteY7" fmla="*/ 111918 h 654843"/>
                <a:gd name="connsiteX8" fmla="*/ 1012032 w 1609725"/>
                <a:gd name="connsiteY8" fmla="*/ 71437 h 654843"/>
                <a:gd name="connsiteX9" fmla="*/ 1092994 w 1609725"/>
                <a:gd name="connsiteY9" fmla="*/ 42862 h 654843"/>
                <a:gd name="connsiteX10" fmla="*/ 1162050 w 1609725"/>
                <a:gd name="connsiteY10" fmla="*/ 30956 h 654843"/>
                <a:gd name="connsiteX11" fmla="*/ 1262064 w 1609725"/>
                <a:gd name="connsiteY11" fmla="*/ 19049 h 654843"/>
                <a:gd name="connsiteX12" fmla="*/ 1385888 w 1609725"/>
                <a:gd name="connsiteY12" fmla="*/ 9525 h 654843"/>
                <a:gd name="connsiteX13" fmla="*/ 1609725 w 1609725"/>
                <a:gd name="connsiteY13" fmla="*/ 0 h 654843"/>
                <a:gd name="connsiteX14" fmla="*/ 1609725 w 1609725"/>
                <a:gd name="connsiteY14" fmla="*/ 264318 h 654843"/>
                <a:gd name="connsiteX15" fmla="*/ 1416844 w 1609725"/>
                <a:gd name="connsiteY15" fmla="*/ 264318 h 654843"/>
                <a:gd name="connsiteX16" fmla="*/ 1316832 w 1609725"/>
                <a:gd name="connsiteY16" fmla="*/ 264319 h 654843"/>
                <a:gd name="connsiteX17" fmla="*/ 1231106 w 1609725"/>
                <a:gd name="connsiteY17" fmla="*/ 273843 h 654843"/>
                <a:gd name="connsiteX18" fmla="*/ 1057275 w 1609725"/>
                <a:gd name="connsiteY18" fmla="*/ 354806 h 654843"/>
                <a:gd name="connsiteX19" fmla="*/ 981075 w 1609725"/>
                <a:gd name="connsiteY19" fmla="*/ 419100 h 654843"/>
                <a:gd name="connsiteX20" fmla="*/ 852488 w 1609725"/>
                <a:gd name="connsiteY20" fmla="*/ 545306 h 654843"/>
                <a:gd name="connsiteX21" fmla="*/ 785813 w 1609725"/>
                <a:gd name="connsiteY21" fmla="*/ 592931 h 654843"/>
                <a:gd name="connsiteX22" fmla="*/ 703113 w 1609725"/>
                <a:gd name="connsiteY22" fmla="*/ 638174 h 654843"/>
                <a:gd name="connsiteX23" fmla="*/ 588169 w 1609725"/>
                <a:gd name="connsiteY23" fmla="*/ 654843 h 654843"/>
                <a:gd name="connsiteX24" fmla="*/ 245574 w 1609725"/>
                <a:gd name="connsiteY24" fmla="*/ 649758 h 654843"/>
                <a:gd name="connsiteX25" fmla="*/ 243900 w 1609725"/>
                <a:gd name="connsiteY25" fmla="*/ 596019 h 654843"/>
                <a:gd name="connsiteX26" fmla="*/ 0 w 1609725"/>
                <a:gd name="connsiteY26" fmla="*/ 595312 h 654843"/>
                <a:gd name="connsiteX27" fmla="*/ 0 w 1609725"/>
                <a:gd name="connsiteY27" fmla="*/ 438150 h 654843"/>
                <a:gd name="connsiteX0" fmla="*/ 0 w 1609725"/>
                <a:gd name="connsiteY0" fmla="*/ 438150 h 654843"/>
                <a:gd name="connsiteX1" fmla="*/ 244864 w 1609725"/>
                <a:gd name="connsiteY1" fmla="*/ 441560 h 654843"/>
                <a:gd name="connsiteX2" fmla="*/ 244866 w 1609725"/>
                <a:gd name="connsiteY2" fmla="*/ 387437 h 654843"/>
                <a:gd name="connsiteX3" fmla="*/ 547688 w 1609725"/>
                <a:gd name="connsiteY3" fmla="*/ 383381 h 654843"/>
                <a:gd name="connsiteX4" fmla="*/ 624210 w 1609725"/>
                <a:gd name="connsiteY4" fmla="*/ 370767 h 654843"/>
                <a:gd name="connsiteX5" fmla="*/ 697322 w 1609725"/>
                <a:gd name="connsiteY5" fmla="*/ 331378 h 654843"/>
                <a:gd name="connsiteX6" fmla="*/ 778670 w 1609725"/>
                <a:gd name="connsiteY6" fmla="*/ 252412 h 654843"/>
                <a:gd name="connsiteX7" fmla="*/ 938213 w 1609725"/>
                <a:gd name="connsiteY7" fmla="*/ 111918 h 654843"/>
                <a:gd name="connsiteX8" fmla="*/ 1012032 w 1609725"/>
                <a:gd name="connsiteY8" fmla="*/ 71437 h 654843"/>
                <a:gd name="connsiteX9" fmla="*/ 1092994 w 1609725"/>
                <a:gd name="connsiteY9" fmla="*/ 42862 h 654843"/>
                <a:gd name="connsiteX10" fmla="*/ 1162050 w 1609725"/>
                <a:gd name="connsiteY10" fmla="*/ 30956 h 654843"/>
                <a:gd name="connsiteX11" fmla="*/ 1262064 w 1609725"/>
                <a:gd name="connsiteY11" fmla="*/ 19049 h 654843"/>
                <a:gd name="connsiteX12" fmla="*/ 1385888 w 1609725"/>
                <a:gd name="connsiteY12" fmla="*/ 9525 h 654843"/>
                <a:gd name="connsiteX13" fmla="*/ 1609725 w 1609725"/>
                <a:gd name="connsiteY13" fmla="*/ 0 h 654843"/>
                <a:gd name="connsiteX14" fmla="*/ 1609725 w 1609725"/>
                <a:gd name="connsiteY14" fmla="*/ 264318 h 654843"/>
                <a:gd name="connsiteX15" fmla="*/ 1416844 w 1609725"/>
                <a:gd name="connsiteY15" fmla="*/ 264318 h 654843"/>
                <a:gd name="connsiteX16" fmla="*/ 1316832 w 1609725"/>
                <a:gd name="connsiteY16" fmla="*/ 264319 h 654843"/>
                <a:gd name="connsiteX17" fmla="*/ 1231106 w 1609725"/>
                <a:gd name="connsiteY17" fmla="*/ 273843 h 654843"/>
                <a:gd name="connsiteX18" fmla="*/ 1057275 w 1609725"/>
                <a:gd name="connsiteY18" fmla="*/ 354806 h 654843"/>
                <a:gd name="connsiteX19" fmla="*/ 981075 w 1609725"/>
                <a:gd name="connsiteY19" fmla="*/ 419100 h 654843"/>
                <a:gd name="connsiteX20" fmla="*/ 852488 w 1609725"/>
                <a:gd name="connsiteY20" fmla="*/ 545306 h 654843"/>
                <a:gd name="connsiteX21" fmla="*/ 785813 w 1609725"/>
                <a:gd name="connsiteY21" fmla="*/ 592931 h 654843"/>
                <a:gd name="connsiteX22" fmla="*/ 703113 w 1609725"/>
                <a:gd name="connsiteY22" fmla="*/ 638174 h 654843"/>
                <a:gd name="connsiteX23" fmla="*/ 588169 w 1609725"/>
                <a:gd name="connsiteY23" fmla="*/ 654843 h 654843"/>
                <a:gd name="connsiteX24" fmla="*/ 245574 w 1609725"/>
                <a:gd name="connsiteY24" fmla="*/ 649758 h 654843"/>
                <a:gd name="connsiteX25" fmla="*/ 243900 w 1609725"/>
                <a:gd name="connsiteY25" fmla="*/ 596019 h 654843"/>
                <a:gd name="connsiteX26" fmla="*/ 0 w 1609725"/>
                <a:gd name="connsiteY26" fmla="*/ 595312 h 654843"/>
                <a:gd name="connsiteX27" fmla="*/ 0 w 1609725"/>
                <a:gd name="connsiteY27" fmla="*/ 438150 h 654843"/>
                <a:gd name="connsiteX0" fmla="*/ 0 w 1609725"/>
                <a:gd name="connsiteY0" fmla="*/ 438150 h 654843"/>
                <a:gd name="connsiteX1" fmla="*/ 244864 w 1609725"/>
                <a:gd name="connsiteY1" fmla="*/ 441560 h 654843"/>
                <a:gd name="connsiteX2" fmla="*/ 244866 w 1609725"/>
                <a:gd name="connsiteY2" fmla="*/ 387437 h 654843"/>
                <a:gd name="connsiteX3" fmla="*/ 547688 w 1609725"/>
                <a:gd name="connsiteY3" fmla="*/ 383381 h 654843"/>
                <a:gd name="connsiteX4" fmla="*/ 624210 w 1609725"/>
                <a:gd name="connsiteY4" fmla="*/ 370767 h 654843"/>
                <a:gd name="connsiteX5" fmla="*/ 697322 w 1609725"/>
                <a:gd name="connsiteY5" fmla="*/ 331378 h 654843"/>
                <a:gd name="connsiteX6" fmla="*/ 778670 w 1609725"/>
                <a:gd name="connsiteY6" fmla="*/ 252412 h 654843"/>
                <a:gd name="connsiteX7" fmla="*/ 938213 w 1609725"/>
                <a:gd name="connsiteY7" fmla="*/ 111918 h 654843"/>
                <a:gd name="connsiteX8" fmla="*/ 1012032 w 1609725"/>
                <a:gd name="connsiteY8" fmla="*/ 71437 h 654843"/>
                <a:gd name="connsiteX9" fmla="*/ 1092994 w 1609725"/>
                <a:gd name="connsiteY9" fmla="*/ 42862 h 654843"/>
                <a:gd name="connsiteX10" fmla="*/ 1162050 w 1609725"/>
                <a:gd name="connsiteY10" fmla="*/ 30956 h 654843"/>
                <a:gd name="connsiteX11" fmla="*/ 1262064 w 1609725"/>
                <a:gd name="connsiteY11" fmla="*/ 19049 h 654843"/>
                <a:gd name="connsiteX12" fmla="*/ 1385888 w 1609725"/>
                <a:gd name="connsiteY12" fmla="*/ 9525 h 654843"/>
                <a:gd name="connsiteX13" fmla="*/ 1609725 w 1609725"/>
                <a:gd name="connsiteY13" fmla="*/ 0 h 654843"/>
                <a:gd name="connsiteX14" fmla="*/ 1609725 w 1609725"/>
                <a:gd name="connsiteY14" fmla="*/ 264318 h 654843"/>
                <a:gd name="connsiteX15" fmla="*/ 1416844 w 1609725"/>
                <a:gd name="connsiteY15" fmla="*/ 264318 h 654843"/>
                <a:gd name="connsiteX16" fmla="*/ 1316832 w 1609725"/>
                <a:gd name="connsiteY16" fmla="*/ 264319 h 654843"/>
                <a:gd name="connsiteX17" fmla="*/ 1231106 w 1609725"/>
                <a:gd name="connsiteY17" fmla="*/ 273843 h 654843"/>
                <a:gd name="connsiteX18" fmla="*/ 1057275 w 1609725"/>
                <a:gd name="connsiteY18" fmla="*/ 354806 h 654843"/>
                <a:gd name="connsiteX19" fmla="*/ 981075 w 1609725"/>
                <a:gd name="connsiteY19" fmla="*/ 419100 h 654843"/>
                <a:gd name="connsiteX20" fmla="*/ 852488 w 1609725"/>
                <a:gd name="connsiteY20" fmla="*/ 545306 h 654843"/>
                <a:gd name="connsiteX21" fmla="*/ 785813 w 1609725"/>
                <a:gd name="connsiteY21" fmla="*/ 592931 h 654843"/>
                <a:gd name="connsiteX22" fmla="*/ 703113 w 1609725"/>
                <a:gd name="connsiteY22" fmla="*/ 638174 h 654843"/>
                <a:gd name="connsiteX23" fmla="*/ 588169 w 1609725"/>
                <a:gd name="connsiteY23" fmla="*/ 654843 h 654843"/>
                <a:gd name="connsiteX24" fmla="*/ 245574 w 1609725"/>
                <a:gd name="connsiteY24" fmla="*/ 649758 h 654843"/>
                <a:gd name="connsiteX25" fmla="*/ 243900 w 1609725"/>
                <a:gd name="connsiteY25" fmla="*/ 596019 h 654843"/>
                <a:gd name="connsiteX26" fmla="*/ 0 w 1609725"/>
                <a:gd name="connsiteY26" fmla="*/ 595312 h 654843"/>
                <a:gd name="connsiteX27" fmla="*/ 0 w 1609725"/>
                <a:gd name="connsiteY27" fmla="*/ 438150 h 654843"/>
                <a:gd name="connsiteX0" fmla="*/ 0 w 1609725"/>
                <a:gd name="connsiteY0" fmla="*/ 438150 h 654843"/>
                <a:gd name="connsiteX1" fmla="*/ 244864 w 1609725"/>
                <a:gd name="connsiteY1" fmla="*/ 441560 h 654843"/>
                <a:gd name="connsiteX2" fmla="*/ 244866 w 1609725"/>
                <a:gd name="connsiteY2" fmla="*/ 387437 h 654843"/>
                <a:gd name="connsiteX3" fmla="*/ 547688 w 1609725"/>
                <a:gd name="connsiteY3" fmla="*/ 383381 h 654843"/>
                <a:gd name="connsiteX4" fmla="*/ 624210 w 1609725"/>
                <a:gd name="connsiteY4" fmla="*/ 370767 h 654843"/>
                <a:gd name="connsiteX5" fmla="*/ 697322 w 1609725"/>
                <a:gd name="connsiteY5" fmla="*/ 331378 h 654843"/>
                <a:gd name="connsiteX6" fmla="*/ 778670 w 1609725"/>
                <a:gd name="connsiteY6" fmla="*/ 252412 h 654843"/>
                <a:gd name="connsiteX7" fmla="*/ 938213 w 1609725"/>
                <a:gd name="connsiteY7" fmla="*/ 111918 h 654843"/>
                <a:gd name="connsiteX8" fmla="*/ 1012032 w 1609725"/>
                <a:gd name="connsiteY8" fmla="*/ 71437 h 654843"/>
                <a:gd name="connsiteX9" fmla="*/ 1092994 w 1609725"/>
                <a:gd name="connsiteY9" fmla="*/ 42862 h 654843"/>
                <a:gd name="connsiteX10" fmla="*/ 1162050 w 1609725"/>
                <a:gd name="connsiteY10" fmla="*/ 30956 h 654843"/>
                <a:gd name="connsiteX11" fmla="*/ 1262064 w 1609725"/>
                <a:gd name="connsiteY11" fmla="*/ 19049 h 654843"/>
                <a:gd name="connsiteX12" fmla="*/ 1385888 w 1609725"/>
                <a:gd name="connsiteY12" fmla="*/ 9525 h 654843"/>
                <a:gd name="connsiteX13" fmla="*/ 1609725 w 1609725"/>
                <a:gd name="connsiteY13" fmla="*/ 0 h 654843"/>
                <a:gd name="connsiteX14" fmla="*/ 1609725 w 1609725"/>
                <a:gd name="connsiteY14" fmla="*/ 264318 h 654843"/>
                <a:gd name="connsiteX15" fmla="*/ 1416844 w 1609725"/>
                <a:gd name="connsiteY15" fmla="*/ 264318 h 654843"/>
                <a:gd name="connsiteX16" fmla="*/ 1316832 w 1609725"/>
                <a:gd name="connsiteY16" fmla="*/ 264319 h 654843"/>
                <a:gd name="connsiteX17" fmla="*/ 1231106 w 1609725"/>
                <a:gd name="connsiteY17" fmla="*/ 273843 h 654843"/>
                <a:gd name="connsiteX18" fmla="*/ 1057275 w 1609725"/>
                <a:gd name="connsiteY18" fmla="*/ 354806 h 654843"/>
                <a:gd name="connsiteX19" fmla="*/ 852488 w 1609725"/>
                <a:gd name="connsiteY19" fmla="*/ 545306 h 654843"/>
                <a:gd name="connsiteX20" fmla="*/ 785813 w 1609725"/>
                <a:gd name="connsiteY20" fmla="*/ 592931 h 654843"/>
                <a:gd name="connsiteX21" fmla="*/ 703113 w 1609725"/>
                <a:gd name="connsiteY21" fmla="*/ 638174 h 654843"/>
                <a:gd name="connsiteX22" fmla="*/ 588169 w 1609725"/>
                <a:gd name="connsiteY22" fmla="*/ 654843 h 654843"/>
                <a:gd name="connsiteX23" fmla="*/ 245574 w 1609725"/>
                <a:gd name="connsiteY23" fmla="*/ 649758 h 654843"/>
                <a:gd name="connsiteX24" fmla="*/ 243900 w 1609725"/>
                <a:gd name="connsiteY24" fmla="*/ 596019 h 654843"/>
                <a:gd name="connsiteX25" fmla="*/ 0 w 1609725"/>
                <a:gd name="connsiteY25" fmla="*/ 595312 h 654843"/>
                <a:gd name="connsiteX26" fmla="*/ 0 w 1609725"/>
                <a:gd name="connsiteY26" fmla="*/ 438150 h 654843"/>
                <a:gd name="connsiteX0" fmla="*/ 0 w 1609725"/>
                <a:gd name="connsiteY0" fmla="*/ 438150 h 654843"/>
                <a:gd name="connsiteX1" fmla="*/ 244864 w 1609725"/>
                <a:gd name="connsiteY1" fmla="*/ 441560 h 654843"/>
                <a:gd name="connsiteX2" fmla="*/ 244866 w 1609725"/>
                <a:gd name="connsiteY2" fmla="*/ 387437 h 654843"/>
                <a:gd name="connsiteX3" fmla="*/ 547688 w 1609725"/>
                <a:gd name="connsiteY3" fmla="*/ 383381 h 654843"/>
                <a:gd name="connsiteX4" fmla="*/ 624210 w 1609725"/>
                <a:gd name="connsiteY4" fmla="*/ 370767 h 654843"/>
                <a:gd name="connsiteX5" fmla="*/ 697322 w 1609725"/>
                <a:gd name="connsiteY5" fmla="*/ 331378 h 654843"/>
                <a:gd name="connsiteX6" fmla="*/ 778670 w 1609725"/>
                <a:gd name="connsiteY6" fmla="*/ 252412 h 654843"/>
                <a:gd name="connsiteX7" fmla="*/ 938213 w 1609725"/>
                <a:gd name="connsiteY7" fmla="*/ 111918 h 654843"/>
                <a:gd name="connsiteX8" fmla="*/ 1012032 w 1609725"/>
                <a:gd name="connsiteY8" fmla="*/ 71437 h 654843"/>
                <a:gd name="connsiteX9" fmla="*/ 1092994 w 1609725"/>
                <a:gd name="connsiteY9" fmla="*/ 42862 h 654843"/>
                <a:gd name="connsiteX10" fmla="*/ 1162050 w 1609725"/>
                <a:gd name="connsiteY10" fmla="*/ 30956 h 654843"/>
                <a:gd name="connsiteX11" fmla="*/ 1262064 w 1609725"/>
                <a:gd name="connsiteY11" fmla="*/ 19049 h 654843"/>
                <a:gd name="connsiteX12" fmla="*/ 1385888 w 1609725"/>
                <a:gd name="connsiteY12" fmla="*/ 9525 h 654843"/>
                <a:gd name="connsiteX13" fmla="*/ 1609725 w 1609725"/>
                <a:gd name="connsiteY13" fmla="*/ 0 h 654843"/>
                <a:gd name="connsiteX14" fmla="*/ 1609725 w 1609725"/>
                <a:gd name="connsiteY14" fmla="*/ 264318 h 654843"/>
                <a:gd name="connsiteX15" fmla="*/ 1416844 w 1609725"/>
                <a:gd name="connsiteY15" fmla="*/ 264318 h 654843"/>
                <a:gd name="connsiteX16" fmla="*/ 1316832 w 1609725"/>
                <a:gd name="connsiteY16" fmla="*/ 264319 h 654843"/>
                <a:gd name="connsiteX17" fmla="*/ 1231106 w 1609725"/>
                <a:gd name="connsiteY17" fmla="*/ 273843 h 654843"/>
                <a:gd name="connsiteX18" fmla="*/ 1057275 w 1609725"/>
                <a:gd name="connsiteY18" fmla="*/ 354806 h 654843"/>
                <a:gd name="connsiteX19" fmla="*/ 852488 w 1609725"/>
                <a:gd name="connsiteY19" fmla="*/ 545306 h 654843"/>
                <a:gd name="connsiteX20" fmla="*/ 703113 w 1609725"/>
                <a:gd name="connsiteY20" fmla="*/ 638174 h 654843"/>
                <a:gd name="connsiteX21" fmla="*/ 588169 w 1609725"/>
                <a:gd name="connsiteY21" fmla="*/ 654843 h 654843"/>
                <a:gd name="connsiteX22" fmla="*/ 245574 w 1609725"/>
                <a:gd name="connsiteY22" fmla="*/ 649758 h 654843"/>
                <a:gd name="connsiteX23" fmla="*/ 243900 w 1609725"/>
                <a:gd name="connsiteY23" fmla="*/ 596019 h 654843"/>
                <a:gd name="connsiteX24" fmla="*/ 0 w 1609725"/>
                <a:gd name="connsiteY24" fmla="*/ 595312 h 654843"/>
                <a:gd name="connsiteX25" fmla="*/ 0 w 1609725"/>
                <a:gd name="connsiteY25" fmla="*/ 438150 h 654843"/>
                <a:gd name="connsiteX0" fmla="*/ 0 w 1609725"/>
                <a:gd name="connsiteY0" fmla="*/ 438150 h 654843"/>
                <a:gd name="connsiteX1" fmla="*/ 244864 w 1609725"/>
                <a:gd name="connsiteY1" fmla="*/ 441560 h 654843"/>
                <a:gd name="connsiteX2" fmla="*/ 244866 w 1609725"/>
                <a:gd name="connsiteY2" fmla="*/ 387437 h 654843"/>
                <a:gd name="connsiteX3" fmla="*/ 547688 w 1609725"/>
                <a:gd name="connsiteY3" fmla="*/ 383381 h 654843"/>
                <a:gd name="connsiteX4" fmla="*/ 624210 w 1609725"/>
                <a:gd name="connsiteY4" fmla="*/ 370767 h 654843"/>
                <a:gd name="connsiteX5" fmla="*/ 697322 w 1609725"/>
                <a:gd name="connsiteY5" fmla="*/ 331378 h 654843"/>
                <a:gd name="connsiteX6" fmla="*/ 778670 w 1609725"/>
                <a:gd name="connsiteY6" fmla="*/ 252412 h 654843"/>
                <a:gd name="connsiteX7" fmla="*/ 938213 w 1609725"/>
                <a:gd name="connsiteY7" fmla="*/ 111918 h 654843"/>
                <a:gd name="connsiteX8" fmla="*/ 1012032 w 1609725"/>
                <a:gd name="connsiteY8" fmla="*/ 71437 h 654843"/>
                <a:gd name="connsiteX9" fmla="*/ 1092994 w 1609725"/>
                <a:gd name="connsiteY9" fmla="*/ 42862 h 654843"/>
                <a:gd name="connsiteX10" fmla="*/ 1162050 w 1609725"/>
                <a:gd name="connsiteY10" fmla="*/ 30956 h 654843"/>
                <a:gd name="connsiteX11" fmla="*/ 1262064 w 1609725"/>
                <a:gd name="connsiteY11" fmla="*/ 19049 h 654843"/>
                <a:gd name="connsiteX12" fmla="*/ 1385888 w 1609725"/>
                <a:gd name="connsiteY12" fmla="*/ 9525 h 654843"/>
                <a:gd name="connsiteX13" fmla="*/ 1609725 w 1609725"/>
                <a:gd name="connsiteY13" fmla="*/ 0 h 654843"/>
                <a:gd name="connsiteX14" fmla="*/ 1609725 w 1609725"/>
                <a:gd name="connsiteY14" fmla="*/ 264318 h 654843"/>
                <a:gd name="connsiteX15" fmla="*/ 1416844 w 1609725"/>
                <a:gd name="connsiteY15" fmla="*/ 264318 h 654843"/>
                <a:gd name="connsiteX16" fmla="*/ 1316832 w 1609725"/>
                <a:gd name="connsiteY16" fmla="*/ 264319 h 654843"/>
                <a:gd name="connsiteX17" fmla="*/ 1231106 w 1609725"/>
                <a:gd name="connsiteY17" fmla="*/ 273843 h 654843"/>
                <a:gd name="connsiteX18" fmla="*/ 1057275 w 1609725"/>
                <a:gd name="connsiteY18" fmla="*/ 354806 h 654843"/>
                <a:gd name="connsiteX19" fmla="*/ 852488 w 1609725"/>
                <a:gd name="connsiteY19" fmla="*/ 545306 h 654843"/>
                <a:gd name="connsiteX20" fmla="*/ 732240 w 1609725"/>
                <a:gd name="connsiteY20" fmla="*/ 626523 h 654843"/>
                <a:gd name="connsiteX21" fmla="*/ 588169 w 1609725"/>
                <a:gd name="connsiteY21" fmla="*/ 654843 h 654843"/>
                <a:gd name="connsiteX22" fmla="*/ 245574 w 1609725"/>
                <a:gd name="connsiteY22" fmla="*/ 649758 h 654843"/>
                <a:gd name="connsiteX23" fmla="*/ 243900 w 1609725"/>
                <a:gd name="connsiteY23" fmla="*/ 596019 h 654843"/>
                <a:gd name="connsiteX24" fmla="*/ 0 w 1609725"/>
                <a:gd name="connsiteY24" fmla="*/ 595312 h 654843"/>
                <a:gd name="connsiteX25" fmla="*/ 0 w 1609725"/>
                <a:gd name="connsiteY25" fmla="*/ 438150 h 654843"/>
                <a:gd name="connsiteX0" fmla="*/ 0 w 1609725"/>
                <a:gd name="connsiteY0" fmla="*/ 438150 h 654843"/>
                <a:gd name="connsiteX1" fmla="*/ 244864 w 1609725"/>
                <a:gd name="connsiteY1" fmla="*/ 441560 h 654843"/>
                <a:gd name="connsiteX2" fmla="*/ 244866 w 1609725"/>
                <a:gd name="connsiteY2" fmla="*/ 387437 h 654843"/>
                <a:gd name="connsiteX3" fmla="*/ 547688 w 1609725"/>
                <a:gd name="connsiteY3" fmla="*/ 383381 h 654843"/>
                <a:gd name="connsiteX4" fmla="*/ 624210 w 1609725"/>
                <a:gd name="connsiteY4" fmla="*/ 370767 h 654843"/>
                <a:gd name="connsiteX5" fmla="*/ 697322 w 1609725"/>
                <a:gd name="connsiteY5" fmla="*/ 331378 h 654843"/>
                <a:gd name="connsiteX6" fmla="*/ 778670 w 1609725"/>
                <a:gd name="connsiteY6" fmla="*/ 252412 h 654843"/>
                <a:gd name="connsiteX7" fmla="*/ 938213 w 1609725"/>
                <a:gd name="connsiteY7" fmla="*/ 111918 h 654843"/>
                <a:gd name="connsiteX8" fmla="*/ 1012032 w 1609725"/>
                <a:gd name="connsiteY8" fmla="*/ 71437 h 654843"/>
                <a:gd name="connsiteX9" fmla="*/ 1092994 w 1609725"/>
                <a:gd name="connsiteY9" fmla="*/ 42862 h 654843"/>
                <a:gd name="connsiteX10" fmla="*/ 1162050 w 1609725"/>
                <a:gd name="connsiteY10" fmla="*/ 30956 h 654843"/>
                <a:gd name="connsiteX11" fmla="*/ 1262064 w 1609725"/>
                <a:gd name="connsiteY11" fmla="*/ 19049 h 654843"/>
                <a:gd name="connsiteX12" fmla="*/ 1385888 w 1609725"/>
                <a:gd name="connsiteY12" fmla="*/ 9525 h 654843"/>
                <a:gd name="connsiteX13" fmla="*/ 1609725 w 1609725"/>
                <a:gd name="connsiteY13" fmla="*/ 0 h 654843"/>
                <a:gd name="connsiteX14" fmla="*/ 1609725 w 1609725"/>
                <a:gd name="connsiteY14" fmla="*/ 264318 h 654843"/>
                <a:gd name="connsiteX15" fmla="*/ 1416844 w 1609725"/>
                <a:gd name="connsiteY15" fmla="*/ 264318 h 654843"/>
                <a:gd name="connsiteX16" fmla="*/ 1316832 w 1609725"/>
                <a:gd name="connsiteY16" fmla="*/ 264319 h 654843"/>
                <a:gd name="connsiteX17" fmla="*/ 1213629 w 1609725"/>
                <a:gd name="connsiteY17" fmla="*/ 265104 h 654843"/>
                <a:gd name="connsiteX18" fmla="*/ 1057275 w 1609725"/>
                <a:gd name="connsiteY18" fmla="*/ 354806 h 654843"/>
                <a:gd name="connsiteX19" fmla="*/ 852488 w 1609725"/>
                <a:gd name="connsiteY19" fmla="*/ 545306 h 654843"/>
                <a:gd name="connsiteX20" fmla="*/ 732240 w 1609725"/>
                <a:gd name="connsiteY20" fmla="*/ 626523 h 654843"/>
                <a:gd name="connsiteX21" fmla="*/ 588169 w 1609725"/>
                <a:gd name="connsiteY21" fmla="*/ 654843 h 654843"/>
                <a:gd name="connsiteX22" fmla="*/ 245574 w 1609725"/>
                <a:gd name="connsiteY22" fmla="*/ 649758 h 654843"/>
                <a:gd name="connsiteX23" fmla="*/ 243900 w 1609725"/>
                <a:gd name="connsiteY23" fmla="*/ 596019 h 654843"/>
                <a:gd name="connsiteX24" fmla="*/ 0 w 1609725"/>
                <a:gd name="connsiteY24" fmla="*/ 595312 h 654843"/>
                <a:gd name="connsiteX25" fmla="*/ 0 w 1609725"/>
                <a:gd name="connsiteY25" fmla="*/ 438150 h 654843"/>
                <a:gd name="connsiteX0" fmla="*/ 0 w 1609725"/>
                <a:gd name="connsiteY0" fmla="*/ 438150 h 654843"/>
                <a:gd name="connsiteX1" fmla="*/ 244864 w 1609725"/>
                <a:gd name="connsiteY1" fmla="*/ 441560 h 654843"/>
                <a:gd name="connsiteX2" fmla="*/ 244866 w 1609725"/>
                <a:gd name="connsiteY2" fmla="*/ 387437 h 654843"/>
                <a:gd name="connsiteX3" fmla="*/ 547688 w 1609725"/>
                <a:gd name="connsiteY3" fmla="*/ 383381 h 654843"/>
                <a:gd name="connsiteX4" fmla="*/ 624210 w 1609725"/>
                <a:gd name="connsiteY4" fmla="*/ 370767 h 654843"/>
                <a:gd name="connsiteX5" fmla="*/ 697322 w 1609725"/>
                <a:gd name="connsiteY5" fmla="*/ 331378 h 654843"/>
                <a:gd name="connsiteX6" fmla="*/ 778670 w 1609725"/>
                <a:gd name="connsiteY6" fmla="*/ 252412 h 654843"/>
                <a:gd name="connsiteX7" fmla="*/ 938213 w 1609725"/>
                <a:gd name="connsiteY7" fmla="*/ 111918 h 654843"/>
                <a:gd name="connsiteX8" fmla="*/ 1012032 w 1609725"/>
                <a:gd name="connsiteY8" fmla="*/ 71437 h 654843"/>
                <a:gd name="connsiteX9" fmla="*/ 1092994 w 1609725"/>
                <a:gd name="connsiteY9" fmla="*/ 42862 h 654843"/>
                <a:gd name="connsiteX10" fmla="*/ 1162050 w 1609725"/>
                <a:gd name="connsiteY10" fmla="*/ 30956 h 654843"/>
                <a:gd name="connsiteX11" fmla="*/ 1262064 w 1609725"/>
                <a:gd name="connsiteY11" fmla="*/ 19049 h 654843"/>
                <a:gd name="connsiteX12" fmla="*/ 1385888 w 1609725"/>
                <a:gd name="connsiteY12" fmla="*/ 9525 h 654843"/>
                <a:gd name="connsiteX13" fmla="*/ 1609725 w 1609725"/>
                <a:gd name="connsiteY13" fmla="*/ 0 h 654843"/>
                <a:gd name="connsiteX14" fmla="*/ 1609725 w 1609725"/>
                <a:gd name="connsiteY14" fmla="*/ 264318 h 654843"/>
                <a:gd name="connsiteX15" fmla="*/ 1416844 w 1609725"/>
                <a:gd name="connsiteY15" fmla="*/ 264318 h 654843"/>
                <a:gd name="connsiteX16" fmla="*/ 1316832 w 1609725"/>
                <a:gd name="connsiteY16" fmla="*/ 264319 h 654843"/>
                <a:gd name="connsiteX17" fmla="*/ 1199064 w 1609725"/>
                <a:gd name="connsiteY17" fmla="*/ 273843 h 654843"/>
                <a:gd name="connsiteX18" fmla="*/ 1057275 w 1609725"/>
                <a:gd name="connsiteY18" fmla="*/ 354806 h 654843"/>
                <a:gd name="connsiteX19" fmla="*/ 852488 w 1609725"/>
                <a:gd name="connsiteY19" fmla="*/ 545306 h 654843"/>
                <a:gd name="connsiteX20" fmla="*/ 732240 w 1609725"/>
                <a:gd name="connsiteY20" fmla="*/ 626523 h 654843"/>
                <a:gd name="connsiteX21" fmla="*/ 588169 w 1609725"/>
                <a:gd name="connsiteY21" fmla="*/ 654843 h 654843"/>
                <a:gd name="connsiteX22" fmla="*/ 245574 w 1609725"/>
                <a:gd name="connsiteY22" fmla="*/ 649758 h 654843"/>
                <a:gd name="connsiteX23" fmla="*/ 243900 w 1609725"/>
                <a:gd name="connsiteY23" fmla="*/ 596019 h 654843"/>
                <a:gd name="connsiteX24" fmla="*/ 0 w 1609725"/>
                <a:gd name="connsiteY24" fmla="*/ 595312 h 654843"/>
                <a:gd name="connsiteX25" fmla="*/ 0 w 1609725"/>
                <a:gd name="connsiteY25" fmla="*/ 438150 h 654843"/>
                <a:gd name="connsiteX0" fmla="*/ 0 w 1609725"/>
                <a:gd name="connsiteY0" fmla="*/ 438150 h 654843"/>
                <a:gd name="connsiteX1" fmla="*/ 244864 w 1609725"/>
                <a:gd name="connsiteY1" fmla="*/ 441560 h 654843"/>
                <a:gd name="connsiteX2" fmla="*/ 244866 w 1609725"/>
                <a:gd name="connsiteY2" fmla="*/ 387437 h 654843"/>
                <a:gd name="connsiteX3" fmla="*/ 547688 w 1609725"/>
                <a:gd name="connsiteY3" fmla="*/ 383381 h 654843"/>
                <a:gd name="connsiteX4" fmla="*/ 624210 w 1609725"/>
                <a:gd name="connsiteY4" fmla="*/ 370767 h 654843"/>
                <a:gd name="connsiteX5" fmla="*/ 697322 w 1609725"/>
                <a:gd name="connsiteY5" fmla="*/ 331378 h 654843"/>
                <a:gd name="connsiteX6" fmla="*/ 778670 w 1609725"/>
                <a:gd name="connsiteY6" fmla="*/ 252412 h 654843"/>
                <a:gd name="connsiteX7" fmla="*/ 938213 w 1609725"/>
                <a:gd name="connsiteY7" fmla="*/ 111918 h 654843"/>
                <a:gd name="connsiteX8" fmla="*/ 1012032 w 1609725"/>
                <a:gd name="connsiteY8" fmla="*/ 71437 h 654843"/>
                <a:gd name="connsiteX9" fmla="*/ 1092994 w 1609725"/>
                <a:gd name="connsiteY9" fmla="*/ 42862 h 654843"/>
                <a:gd name="connsiteX10" fmla="*/ 1162050 w 1609725"/>
                <a:gd name="connsiteY10" fmla="*/ 30956 h 654843"/>
                <a:gd name="connsiteX11" fmla="*/ 1262064 w 1609725"/>
                <a:gd name="connsiteY11" fmla="*/ 19049 h 654843"/>
                <a:gd name="connsiteX12" fmla="*/ 1385888 w 1609725"/>
                <a:gd name="connsiteY12" fmla="*/ 9525 h 654843"/>
                <a:gd name="connsiteX13" fmla="*/ 1609725 w 1609725"/>
                <a:gd name="connsiteY13" fmla="*/ 0 h 654843"/>
                <a:gd name="connsiteX14" fmla="*/ 1609725 w 1609725"/>
                <a:gd name="connsiteY14" fmla="*/ 264318 h 654843"/>
                <a:gd name="connsiteX15" fmla="*/ 1416844 w 1609725"/>
                <a:gd name="connsiteY15" fmla="*/ 264318 h 654843"/>
                <a:gd name="connsiteX16" fmla="*/ 1199064 w 1609725"/>
                <a:gd name="connsiteY16" fmla="*/ 273843 h 654843"/>
                <a:gd name="connsiteX17" fmla="*/ 1057275 w 1609725"/>
                <a:gd name="connsiteY17" fmla="*/ 354806 h 654843"/>
                <a:gd name="connsiteX18" fmla="*/ 852488 w 1609725"/>
                <a:gd name="connsiteY18" fmla="*/ 545306 h 654843"/>
                <a:gd name="connsiteX19" fmla="*/ 732240 w 1609725"/>
                <a:gd name="connsiteY19" fmla="*/ 626523 h 654843"/>
                <a:gd name="connsiteX20" fmla="*/ 588169 w 1609725"/>
                <a:gd name="connsiteY20" fmla="*/ 654843 h 654843"/>
                <a:gd name="connsiteX21" fmla="*/ 245574 w 1609725"/>
                <a:gd name="connsiteY21" fmla="*/ 649758 h 654843"/>
                <a:gd name="connsiteX22" fmla="*/ 243900 w 1609725"/>
                <a:gd name="connsiteY22" fmla="*/ 596019 h 654843"/>
                <a:gd name="connsiteX23" fmla="*/ 0 w 1609725"/>
                <a:gd name="connsiteY23" fmla="*/ 595312 h 654843"/>
                <a:gd name="connsiteX24" fmla="*/ 0 w 1609725"/>
                <a:gd name="connsiteY24" fmla="*/ 438150 h 654843"/>
                <a:gd name="connsiteX0" fmla="*/ 0 w 1609725"/>
                <a:gd name="connsiteY0" fmla="*/ 438150 h 654843"/>
                <a:gd name="connsiteX1" fmla="*/ 244864 w 1609725"/>
                <a:gd name="connsiteY1" fmla="*/ 441560 h 654843"/>
                <a:gd name="connsiteX2" fmla="*/ 244866 w 1609725"/>
                <a:gd name="connsiteY2" fmla="*/ 387437 h 654843"/>
                <a:gd name="connsiteX3" fmla="*/ 547688 w 1609725"/>
                <a:gd name="connsiteY3" fmla="*/ 383381 h 654843"/>
                <a:gd name="connsiteX4" fmla="*/ 624210 w 1609725"/>
                <a:gd name="connsiteY4" fmla="*/ 370767 h 654843"/>
                <a:gd name="connsiteX5" fmla="*/ 697322 w 1609725"/>
                <a:gd name="connsiteY5" fmla="*/ 331378 h 654843"/>
                <a:gd name="connsiteX6" fmla="*/ 778670 w 1609725"/>
                <a:gd name="connsiteY6" fmla="*/ 252412 h 654843"/>
                <a:gd name="connsiteX7" fmla="*/ 938213 w 1609725"/>
                <a:gd name="connsiteY7" fmla="*/ 111918 h 654843"/>
                <a:gd name="connsiteX8" fmla="*/ 1012032 w 1609725"/>
                <a:gd name="connsiteY8" fmla="*/ 71437 h 654843"/>
                <a:gd name="connsiteX9" fmla="*/ 1092994 w 1609725"/>
                <a:gd name="connsiteY9" fmla="*/ 42862 h 654843"/>
                <a:gd name="connsiteX10" fmla="*/ 1162050 w 1609725"/>
                <a:gd name="connsiteY10" fmla="*/ 30956 h 654843"/>
                <a:gd name="connsiteX11" fmla="*/ 1262064 w 1609725"/>
                <a:gd name="connsiteY11" fmla="*/ 19049 h 654843"/>
                <a:gd name="connsiteX12" fmla="*/ 1385888 w 1609725"/>
                <a:gd name="connsiteY12" fmla="*/ 9525 h 654843"/>
                <a:gd name="connsiteX13" fmla="*/ 1609725 w 1609725"/>
                <a:gd name="connsiteY13" fmla="*/ 0 h 654843"/>
                <a:gd name="connsiteX14" fmla="*/ 1609725 w 1609725"/>
                <a:gd name="connsiteY14" fmla="*/ 264318 h 654843"/>
                <a:gd name="connsiteX15" fmla="*/ 1416844 w 1609725"/>
                <a:gd name="connsiteY15" fmla="*/ 264318 h 654843"/>
                <a:gd name="connsiteX16" fmla="*/ 1057275 w 1609725"/>
                <a:gd name="connsiteY16" fmla="*/ 354806 h 654843"/>
                <a:gd name="connsiteX17" fmla="*/ 852488 w 1609725"/>
                <a:gd name="connsiteY17" fmla="*/ 545306 h 654843"/>
                <a:gd name="connsiteX18" fmla="*/ 732240 w 1609725"/>
                <a:gd name="connsiteY18" fmla="*/ 626523 h 654843"/>
                <a:gd name="connsiteX19" fmla="*/ 588169 w 1609725"/>
                <a:gd name="connsiteY19" fmla="*/ 654843 h 654843"/>
                <a:gd name="connsiteX20" fmla="*/ 245574 w 1609725"/>
                <a:gd name="connsiteY20" fmla="*/ 649758 h 654843"/>
                <a:gd name="connsiteX21" fmla="*/ 243900 w 1609725"/>
                <a:gd name="connsiteY21" fmla="*/ 596019 h 654843"/>
                <a:gd name="connsiteX22" fmla="*/ 0 w 1609725"/>
                <a:gd name="connsiteY22" fmla="*/ 595312 h 654843"/>
                <a:gd name="connsiteX23" fmla="*/ 0 w 1609725"/>
                <a:gd name="connsiteY23" fmla="*/ 438150 h 654843"/>
                <a:gd name="connsiteX0" fmla="*/ 0 w 1609725"/>
                <a:gd name="connsiteY0" fmla="*/ 438150 h 654843"/>
                <a:gd name="connsiteX1" fmla="*/ 244864 w 1609725"/>
                <a:gd name="connsiteY1" fmla="*/ 441560 h 654843"/>
                <a:gd name="connsiteX2" fmla="*/ 244866 w 1609725"/>
                <a:gd name="connsiteY2" fmla="*/ 387437 h 654843"/>
                <a:gd name="connsiteX3" fmla="*/ 547688 w 1609725"/>
                <a:gd name="connsiteY3" fmla="*/ 383381 h 654843"/>
                <a:gd name="connsiteX4" fmla="*/ 624210 w 1609725"/>
                <a:gd name="connsiteY4" fmla="*/ 370767 h 654843"/>
                <a:gd name="connsiteX5" fmla="*/ 697322 w 1609725"/>
                <a:gd name="connsiteY5" fmla="*/ 331378 h 654843"/>
                <a:gd name="connsiteX6" fmla="*/ 778670 w 1609725"/>
                <a:gd name="connsiteY6" fmla="*/ 252412 h 654843"/>
                <a:gd name="connsiteX7" fmla="*/ 938213 w 1609725"/>
                <a:gd name="connsiteY7" fmla="*/ 111918 h 654843"/>
                <a:gd name="connsiteX8" fmla="*/ 1012032 w 1609725"/>
                <a:gd name="connsiteY8" fmla="*/ 71437 h 654843"/>
                <a:gd name="connsiteX9" fmla="*/ 1092994 w 1609725"/>
                <a:gd name="connsiteY9" fmla="*/ 42862 h 654843"/>
                <a:gd name="connsiteX10" fmla="*/ 1162050 w 1609725"/>
                <a:gd name="connsiteY10" fmla="*/ 30956 h 654843"/>
                <a:gd name="connsiteX11" fmla="*/ 1262064 w 1609725"/>
                <a:gd name="connsiteY11" fmla="*/ 19049 h 654843"/>
                <a:gd name="connsiteX12" fmla="*/ 1385888 w 1609725"/>
                <a:gd name="connsiteY12" fmla="*/ 9525 h 654843"/>
                <a:gd name="connsiteX13" fmla="*/ 1609725 w 1609725"/>
                <a:gd name="connsiteY13" fmla="*/ 0 h 654843"/>
                <a:gd name="connsiteX14" fmla="*/ 1609725 w 1609725"/>
                <a:gd name="connsiteY14" fmla="*/ 264318 h 654843"/>
                <a:gd name="connsiteX15" fmla="*/ 1416844 w 1609725"/>
                <a:gd name="connsiteY15" fmla="*/ 264318 h 654843"/>
                <a:gd name="connsiteX16" fmla="*/ 1057275 w 1609725"/>
                <a:gd name="connsiteY16" fmla="*/ 354806 h 654843"/>
                <a:gd name="connsiteX17" fmla="*/ 852488 w 1609725"/>
                <a:gd name="connsiteY17" fmla="*/ 545306 h 654843"/>
                <a:gd name="connsiteX18" fmla="*/ 732240 w 1609725"/>
                <a:gd name="connsiteY18" fmla="*/ 626523 h 654843"/>
                <a:gd name="connsiteX19" fmla="*/ 588169 w 1609725"/>
                <a:gd name="connsiteY19" fmla="*/ 654843 h 654843"/>
                <a:gd name="connsiteX20" fmla="*/ 245574 w 1609725"/>
                <a:gd name="connsiteY20" fmla="*/ 649758 h 654843"/>
                <a:gd name="connsiteX21" fmla="*/ 243900 w 1609725"/>
                <a:gd name="connsiteY21" fmla="*/ 596019 h 654843"/>
                <a:gd name="connsiteX22" fmla="*/ 0 w 1609725"/>
                <a:gd name="connsiteY22" fmla="*/ 595312 h 654843"/>
                <a:gd name="connsiteX23" fmla="*/ 0 w 1609725"/>
                <a:gd name="connsiteY23" fmla="*/ 438150 h 654843"/>
                <a:gd name="connsiteX0" fmla="*/ 0 w 1609725"/>
                <a:gd name="connsiteY0" fmla="*/ 438150 h 654843"/>
                <a:gd name="connsiteX1" fmla="*/ 244864 w 1609725"/>
                <a:gd name="connsiteY1" fmla="*/ 441560 h 654843"/>
                <a:gd name="connsiteX2" fmla="*/ 244866 w 1609725"/>
                <a:gd name="connsiteY2" fmla="*/ 387437 h 654843"/>
                <a:gd name="connsiteX3" fmla="*/ 547688 w 1609725"/>
                <a:gd name="connsiteY3" fmla="*/ 383381 h 654843"/>
                <a:gd name="connsiteX4" fmla="*/ 624210 w 1609725"/>
                <a:gd name="connsiteY4" fmla="*/ 370767 h 654843"/>
                <a:gd name="connsiteX5" fmla="*/ 697322 w 1609725"/>
                <a:gd name="connsiteY5" fmla="*/ 331378 h 654843"/>
                <a:gd name="connsiteX6" fmla="*/ 778670 w 1609725"/>
                <a:gd name="connsiteY6" fmla="*/ 252412 h 654843"/>
                <a:gd name="connsiteX7" fmla="*/ 938213 w 1609725"/>
                <a:gd name="connsiteY7" fmla="*/ 111918 h 654843"/>
                <a:gd name="connsiteX8" fmla="*/ 1012032 w 1609725"/>
                <a:gd name="connsiteY8" fmla="*/ 71437 h 654843"/>
                <a:gd name="connsiteX9" fmla="*/ 1092994 w 1609725"/>
                <a:gd name="connsiteY9" fmla="*/ 42862 h 654843"/>
                <a:gd name="connsiteX10" fmla="*/ 1162050 w 1609725"/>
                <a:gd name="connsiteY10" fmla="*/ 30956 h 654843"/>
                <a:gd name="connsiteX11" fmla="*/ 1262064 w 1609725"/>
                <a:gd name="connsiteY11" fmla="*/ 19049 h 654843"/>
                <a:gd name="connsiteX12" fmla="*/ 1385888 w 1609725"/>
                <a:gd name="connsiteY12" fmla="*/ 9525 h 654843"/>
                <a:gd name="connsiteX13" fmla="*/ 1609725 w 1609725"/>
                <a:gd name="connsiteY13" fmla="*/ 0 h 654843"/>
                <a:gd name="connsiteX14" fmla="*/ 1609725 w 1609725"/>
                <a:gd name="connsiteY14" fmla="*/ 264318 h 654843"/>
                <a:gd name="connsiteX15" fmla="*/ 1317808 w 1609725"/>
                <a:gd name="connsiteY15" fmla="*/ 258493 h 654843"/>
                <a:gd name="connsiteX16" fmla="*/ 1057275 w 1609725"/>
                <a:gd name="connsiteY16" fmla="*/ 354806 h 654843"/>
                <a:gd name="connsiteX17" fmla="*/ 852488 w 1609725"/>
                <a:gd name="connsiteY17" fmla="*/ 545306 h 654843"/>
                <a:gd name="connsiteX18" fmla="*/ 732240 w 1609725"/>
                <a:gd name="connsiteY18" fmla="*/ 626523 h 654843"/>
                <a:gd name="connsiteX19" fmla="*/ 588169 w 1609725"/>
                <a:gd name="connsiteY19" fmla="*/ 654843 h 654843"/>
                <a:gd name="connsiteX20" fmla="*/ 245574 w 1609725"/>
                <a:gd name="connsiteY20" fmla="*/ 649758 h 654843"/>
                <a:gd name="connsiteX21" fmla="*/ 243900 w 1609725"/>
                <a:gd name="connsiteY21" fmla="*/ 596019 h 654843"/>
                <a:gd name="connsiteX22" fmla="*/ 0 w 1609725"/>
                <a:gd name="connsiteY22" fmla="*/ 595312 h 654843"/>
                <a:gd name="connsiteX23" fmla="*/ 0 w 1609725"/>
                <a:gd name="connsiteY23" fmla="*/ 438150 h 654843"/>
                <a:gd name="connsiteX0" fmla="*/ 0 w 1609725"/>
                <a:gd name="connsiteY0" fmla="*/ 438150 h 654843"/>
                <a:gd name="connsiteX1" fmla="*/ 244864 w 1609725"/>
                <a:gd name="connsiteY1" fmla="*/ 441560 h 654843"/>
                <a:gd name="connsiteX2" fmla="*/ 244866 w 1609725"/>
                <a:gd name="connsiteY2" fmla="*/ 387437 h 654843"/>
                <a:gd name="connsiteX3" fmla="*/ 547688 w 1609725"/>
                <a:gd name="connsiteY3" fmla="*/ 383381 h 654843"/>
                <a:gd name="connsiteX4" fmla="*/ 624210 w 1609725"/>
                <a:gd name="connsiteY4" fmla="*/ 370767 h 654843"/>
                <a:gd name="connsiteX5" fmla="*/ 697322 w 1609725"/>
                <a:gd name="connsiteY5" fmla="*/ 331378 h 654843"/>
                <a:gd name="connsiteX6" fmla="*/ 778670 w 1609725"/>
                <a:gd name="connsiteY6" fmla="*/ 252412 h 654843"/>
                <a:gd name="connsiteX7" fmla="*/ 938213 w 1609725"/>
                <a:gd name="connsiteY7" fmla="*/ 111918 h 654843"/>
                <a:gd name="connsiteX8" fmla="*/ 1012032 w 1609725"/>
                <a:gd name="connsiteY8" fmla="*/ 71437 h 654843"/>
                <a:gd name="connsiteX9" fmla="*/ 1092994 w 1609725"/>
                <a:gd name="connsiteY9" fmla="*/ 42862 h 654843"/>
                <a:gd name="connsiteX10" fmla="*/ 1162050 w 1609725"/>
                <a:gd name="connsiteY10" fmla="*/ 30956 h 654843"/>
                <a:gd name="connsiteX11" fmla="*/ 1262064 w 1609725"/>
                <a:gd name="connsiteY11" fmla="*/ 19049 h 654843"/>
                <a:gd name="connsiteX12" fmla="*/ 1385888 w 1609725"/>
                <a:gd name="connsiteY12" fmla="*/ 9525 h 654843"/>
                <a:gd name="connsiteX13" fmla="*/ 1609725 w 1609725"/>
                <a:gd name="connsiteY13" fmla="*/ 0 h 654843"/>
                <a:gd name="connsiteX14" fmla="*/ 1609725 w 1609725"/>
                <a:gd name="connsiteY14" fmla="*/ 264318 h 654843"/>
                <a:gd name="connsiteX15" fmla="*/ 1317808 w 1609725"/>
                <a:gd name="connsiteY15" fmla="*/ 258493 h 654843"/>
                <a:gd name="connsiteX16" fmla="*/ 1057275 w 1609725"/>
                <a:gd name="connsiteY16" fmla="*/ 354806 h 654843"/>
                <a:gd name="connsiteX17" fmla="*/ 852488 w 1609725"/>
                <a:gd name="connsiteY17" fmla="*/ 545306 h 654843"/>
                <a:gd name="connsiteX18" fmla="*/ 732240 w 1609725"/>
                <a:gd name="connsiteY18" fmla="*/ 626523 h 654843"/>
                <a:gd name="connsiteX19" fmla="*/ 588169 w 1609725"/>
                <a:gd name="connsiteY19" fmla="*/ 654843 h 654843"/>
                <a:gd name="connsiteX20" fmla="*/ 245574 w 1609725"/>
                <a:gd name="connsiteY20" fmla="*/ 649758 h 654843"/>
                <a:gd name="connsiteX21" fmla="*/ 243900 w 1609725"/>
                <a:gd name="connsiteY21" fmla="*/ 596019 h 654843"/>
                <a:gd name="connsiteX22" fmla="*/ 0 w 1609725"/>
                <a:gd name="connsiteY22" fmla="*/ 595312 h 654843"/>
                <a:gd name="connsiteX23" fmla="*/ 0 w 1609725"/>
                <a:gd name="connsiteY23" fmla="*/ 438150 h 654843"/>
                <a:gd name="connsiteX0" fmla="*/ 0 w 1609725"/>
                <a:gd name="connsiteY0" fmla="*/ 438150 h 654843"/>
                <a:gd name="connsiteX1" fmla="*/ 244864 w 1609725"/>
                <a:gd name="connsiteY1" fmla="*/ 441560 h 654843"/>
                <a:gd name="connsiteX2" fmla="*/ 244866 w 1609725"/>
                <a:gd name="connsiteY2" fmla="*/ 387437 h 654843"/>
                <a:gd name="connsiteX3" fmla="*/ 547688 w 1609725"/>
                <a:gd name="connsiteY3" fmla="*/ 383381 h 654843"/>
                <a:gd name="connsiteX4" fmla="*/ 624210 w 1609725"/>
                <a:gd name="connsiteY4" fmla="*/ 370767 h 654843"/>
                <a:gd name="connsiteX5" fmla="*/ 697322 w 1609725"/>
                <a:gd name="connsiteY5" fmla="*/ 331378 h 654843"/>
                <a:gd name="connsiteX6" fmla="*/ 778670 w 1609725"/>
                <a:gd name="connsiteY6" fmla="*/ 252412 h 654843"/>
                <a:gd name="connsiteX7" fmla="*/ 938213 w 1609725"/>
                <a:gd name="connsiteY7" fmla="*/ 111918 h 654843"/>
                <a:gd name="connsiteX8" fmla="*/ 1012032 w 1609725"/>
                <a:gd name="connsiteY8" fmla="*/ 71437 h 654843"/>
                <a:gd name="connsiteX9" fmla="*/ 1092994 w 1609725"/>
                <a:gd name="connsiteY9" fmla="*/ 42862 h 654843"/>
                <a:gd name="connsiteX10" fmla="*/ 1162050 w 1609725"/>
                <a:gd name="connsiteY10" fmla="*/ 30956 h 654843"/>
                <a:gd name="connsiteX11" fmla="*/ 1262064 w 1609725"/>
                <a:gd name="connsiteY11" fmla="*/ 19049 h 654843"/>
                <a:gd name="connsiteX12" fmla="*/ 1385888 w 1609725"/>
                <a:gd name="connsiteY12" fmla="*/ 9525 h 654843"/>
                <a:gd name="connsiteX13" fmla="*/ 1609725 w 1609725"/>
                <a:gd name="connsiteY13" fmla="*/ 0 h 654843"/>
                <a:gd name="connsiteX14" fmla="*/ 1609725 w 1609725"/>
                <a:gd name="connsiteY14" fmla="*/ 264318 h 654843"/>
                <a:gd name="connsiteX15" fmla="*/ 1317808 w 1609725"/>
                <a:gd name="connsiteY15" fmla="*/ 258493 h 654843"/>
                <a:gd name="connsiteX16" fmla="*/ 1057275 w 1609725"/>
                <a:gd name="connsiteY16" fmla="*/ 354806 h 654843"/>
                <a:gd name="connsiteX17" fmla="*/ 852488 w 1609725"/>
                <a:gd name="connsiteY17" fmla="*/ 545306 h 654843"/>
                <a:gd name="connsiteX18" fmla="*/ 732240 w 1609725"/>
                <a:gd name="connsiteY18" fmla="*/ 626523 h 654843"/>
                <a:gd name="connsiteX19" fmla="*/ 588169 w 1609725"/>
                <a:gd name="connsiteY19" fmla="*/ 654843 h 654843"/>
                <a:gd name="connsiteX20" fmla="*/ 245574 w 1609725"/>
                <a:gd name="connsiteY20" fmla="*/ 649758 h 654843"/>
                <a:gd name="connsiteX21" fmla="*/ 243900 w 1609725"/>
                <a:gd name="connsiteY21" fmla="*/ 596019 h 654843"/>
                <a:gd name="connsiteX22" fmla="*/ 0 w 1609725"/>
                <a:gd name="connsiteY22" fmla="*/ 595312 h 654843"/>
                <a:gd name="connsiteX23" fmla="*/ 0 w 1609725"/>
                <a:gd name="connsiteY23" fmla="*/ 438150 h 654843"/>
                <a:gd name="connsiteX0" fmla="*/ 0 w 1609725"/>
                <a:gd name="connsiteY0" fmla="*/ 438150 h 654843"/>
                <a:gd name="connsiteX1" fmla="*/ 244864 w 1609725"/>
                <a:gd name="connsiteY1" fmla="*/ 441560 h 654843"/>
                <a:gd name="connsiteX2" fmla="*/ 244866 w 1609725"/>
                <a:gd name="connsiteY2" fmla="*/ 387437 h 654843"/>
                <a:gd name="connsiteX3" fmla="*/ 547688 w 1609725"/>
                <a:gd name="connsiteY3" fmla="*/ 383381 h 654843"/>
                <a:gd name="connsiteX4" fmla="*/ 624210 w 1609725"/>
                <a:gd name="connsiteY4" fmla="*/ 370767 h 654843"/>
                <a:gd name="connsiteX5" fmla="*/ 697322 w 1609725"/>
                <a:gd name="connsiteY5" fmla="*/ 331378 h 654843"/>
                <a:gd name="connsiteX6" fmla="*/ 778670 w 1609725"/>
                <a:gd name="connsiteY6" fmla="*/ 252412 h 654843"/>
                <a:gd name="connsiteX7" fmla="*/ 938213 w 1609725"/>
                <a:gd name="connsiteY7" fmla="*/ 111918 h 654843"/>
                <a:gd name="connsiteX8" fmla="*/ 1012032 w 1609725"/>
                <a:gd name="connsiteY8" fmla="*/ 71437 h 654843"/>
                <a:gd name="connsiteX9" fmla="*/ 1092994 w 1609725"/>
                <a:gd name="connsiteY9" fmla="*/ 42862 h 654843"/>
                <a:gd name="connsiteX10" fmla="*/ 1162050 w 1609725"/>
                <a:gd name="connsiteY10" fmla="*/ 30956 h 654843"/>
                <a:gd name="connsiteX11" fmla="*/ 1262064 w 1609725"/>
                <a:gd name="connsiteY11" fmla="*/ 19049 h 654843"/>
                <a:gd name="connsiteX12" fmla="*/ 1385888 w 1609725"/>
                <a:gd name="connsiteY12" fmla="*/ 9525 h 654843"/>
                <a:gd name="connsiteX13" fmla="*/ 1609725 w 1609725"/>
                <a:gd name="connsiteY13" fmla="*/ 0 h 654843"/>
                <a:gd name="connsiteX14" fmla="*/ 1609725 w 1609725"/>
                <a:gd name="connsiteY14" fmla="*/ 264318 h 654843"/>
                <a:gd name="connsiteX15" fmla="*/ 1303244 w 1609725"/>
                <a:gd name="connsiteY15" fmla="*/ 275970 h 654843"/>
                <a:gd name="connsiteX16" fmla="*/ 1057275 w 1609725"/>
                <a:gd name="connsiteY16" fmla="*/ 354806 h 654843"/>
                <a:gd name="connsiteX17" fmla="*/ 852488 w 1609725"/>
                <a:gd name="connsiteY17" fmla="*/ 545306 h 654843"/>
                <a:gd name="connsiteX18" fmla="*/ 732240 w 1609725"/>
                <a:gd name="connsiteY18" fmla="*/ 626523 h 654843"/>
                <a:gd name="connsiteX19" fmla="*/ 588169 w 1609725"/>
                <a:gd name="connsiteY19" fmla="*/ 654843 h 654843"/>
                <a:gd name="connsiteX20" fmla="*/ 245574 w 1609725"/>
                <a:gd name="connsiteY20" fmla="*/ 649758 h 654843"/>
                <a:gd name="connsiteX21" fmla="*/ 243900 w 1609725"/>
                <a:gd name="connsiteY21" fmla="*/ 596019 h 654843"/>
                <a:gd name="connsiteX22" fmla="*/ 0 w 1609725"/>
                <a:gd name="connsiteY22" fmla="*/ 595312 h 654843"/>
                <a:gd name="connsiteX23" fmla="*/ 0 w 1609725"/>
                <a:gd name="connsiteY23" fmla="*/ 438150 h 654843"/>
                <a:gd name="connsiteX0" fmla="*/ 0 w 1609725"/>
                <a:gd name="connsiteY0" fmla="*/ 438150 h 654843"/>
                <a:gd name="connsiteX1" fmla="*/ 244864 w 1609725"/>
                <a:gd name="connsiteY1" fmla="*/ 441560 h 654843"/>
                <a:gd name="connsiteX2" fmla="*/ 244866 w 1609725"/>
                <a:gd name="connsiteY2" fmla="*/ 387437 h 654843"/>
                <a:gd name="connsiteX3" fmla="*/ 547688 w 1609725"/>
                <a:gd name="connsiteY3" fmla="*/ 383381 h 654843"/>
                <a:gd name="connsiteX4" fmla="*/ 624210 w 1609725"/>
                <a:gd name="connsiteY4" fmla="*/ 370767 h 654843"/>
                <a:gd name="connsiteX5" fmla="*/ 697322 w 1609725"/>
                <a:gd name="connsiteY5" fmla="*/ 331378 h 654843"/>
                <a:gd name="connsiteX6" fmla="*/ 778670 w 1609725"/>
                <a:gd name="connsiteY6" fmla="*/ 252412 h 654843"/>
                <a:gd name="connsiteX7" fmla="*/ 938213 w 1609725"/>
                <a:gd name="connsiteY7" fmla="*/ 111918 h 654843"/>
                <a:gd name="connsiteX8" fmla="*/ 1012032 w 1609725"/>
                <a:gd name="connsiteY8" fmla="*/ 71437 h 654843"/>
                <a:gd name="connsiteX9" fmla="*/ 1092994 w 1609725"/>
                <a:gd name="connsiteY9" fmla="*/ 42862 h 654843"/>
                <a:gd name="connsiteX10" fmla="*/ 1162050 w 1609725"/>
                <a:gd name="connsiteY10" fmla="*/ 30956 h 654843"/>
                <a:gd name="connsiteX11" fmla="*/ 1262064 w 1609725"/>
                <a:gd name="connsiteY11" fmla="*/ 19049 h 654843"/>
                <a:gd name="connsiteX12" fmla="*/ 1385888 w 1609725"/>
                <a:gd name="connsiteY12" fmla="*/ 9525 h 654843"/>
                <a:gd name="connsiteX13" fmla="*/ 1609725 w 1609725"/>
                <a:gd name="connsiteY13" fmla="*/ 0 h 654843"/>
                <a:gd name="connsiteX14" fmla="*/ 1609725 w 1609725"/>
                <a:gd name="connsiteY14" fmla="*/ 264318 h 654843"/>
                <a:gd name="connsiteX15" fmla="*/ 1303244 w 1609725"/>
                <a:gd name="connsiteY15" fmla="*/ 275970 h 654843"/>
                <a:gd name="connsiteX16" fmla="*/ 1066014 w 1609725"/>
                <a:gd name="connsiteY16" fmla="*/ 360631 h 654843"/>
                <a:gd name="connsiteX17" fmla="*/ 852488 w 1609725"/>
                <a:gd name="connsiteY17" fmla="*/ 545306 h 654843"/>
                <a:gd name="connsiteX18" fmla="*/ 732240 w 1609725"/>
                <a:gd name="connsiteY18" fmla="*/ 626523 h 654843"/>
                <a:gd name="connsiteX19" fmla="*/ 588169 w 1609725"/>
                <a:gd name="connsiteY19" fmla="*/ 654843 h 654843"/>
                <a:gd name="connsiteX20" fmla="*/ 245574 w 1609725"/>
                <a:gd name="connsiteY20" fmla="*/ 649758 h 654843"/>
                <a:gd name="connsiteX21" fmla="*/ 243900 w 1609725"/>
                <a:gd name="connsiteY21" fmla="*/ 596019 h 654843"/>
                <a:gd name="connsiteX22" fmla="*/ 0 w 1609725"/>
                <a:gd name="connsiteY22" fmla="*/ 595312 h 654843"/>
                <a:gd name="connsiteX23" fmla="*/ 0 w 1609725"/>
                <a:gd name="connsiteY23" fmla="*/ 438150 h 654843"/>
                <a:gd name="connsiteX0" fmla="*/ 0 w 1609725"/>
                <a:gd name="connsiteY0" fmla="*/ 438150 h 654843"/>
                <a:gd name="connsiteX1" fmla="*/ 244864 w 1609725"/>
                <a:gd name="connsiteY1" fmla="*/ 441560 h 654843"/>
                <a:gd name="connsiteX2" fmla="*/ 244866 w 1609725"/>
                <a:gd name="connsiteY2" fmla="*/ 387437 h 654843"/>
                <a:gd name="connsiteX3" fmla="*/ 547688 w 1609725"/>
                <a:gd name="connsiteY3" fmla="*/ 383381 h 654843"/>
                <a:gd name="connsiteX4" fmla="*/ 624210 w 1609725"/>
                <a:gd name="connsiteY4" fmla="*/ 370767 h 654843"/>
                <a:gd name="connsiteX5" fmla="*/ 697322 w 1609725"/>
                <a:gd name="connsiteY5" fmla="*/ 331378 h 654843"/>
                <a:gd name="connsiteX6" fmla="*/ 778670 w 1609725"/>
                <a:gd name="connsiteY6" fmla="*/ 252412 h 654843"/>
                <a:gd name="connsiteX7" fmla="*/ 938213 w 1609725"/>
                <a:gd name="connsiteY7" fmla="*/ 111918 h 654843"/>
                <a:gd name="connsiteX8" fmla="*/ 1012032 w 1609725"/>
                <a:gd name="connsiteY8" fmla="*/ 71437 h 654843"/>
                <a:gd name="connsiteX9" fmla="*/ 1092994 w 1609725"/>
                <a:gd name="connsiteY9" fmla="*/ 42862 h 654843"/>
                <a:gd name="connsiteX10" fmla="*/ 1162050 w 1609725"/>
                <a:gd name="connsiteY10" fmla="*/ 30956 h 654843"/>
                <a:gd name="connsiteX11" fmla="*/ 1262064 w 1609725"/>
                <a:gd name="connsiteY11" fmla="*/ 19049 h 654843"/>
                <a:gd name="connsiteX12" fmla="*/ 1385888 w 1609725"/>
                <a:gd name="connsiteY12" fmla="*/ 9525 h 654843"/>
                <a:gd name="connsiteX13" fmla="*/ 1609725 w 1609725"/>
                <a:gd name="connsiteY13" fmla="*/ 0 h 654843"/>
                <a:gd name="connsiteX14" fmla="*/ 1609725 w 1609725"/>
                <a:gd name="connsiteY14" fmla="*/ 264318 h 654843"/>
                <a:gd name="connsiteX15" fmla="*/ 1303244 w 1609725"/>
                <a:gd name="connsiteY15" fmla="*/ 270145 h 654843"/>
                <a:gd name="connsiteX16" fmla="*/ 1066014 w 1609725"/>
                <a:gd name="connsiteY16" fmla="*/ 360631 h 654843"/>
                <a:gd name="connsiteX17" fmla="*/ 852488 w 1609725"/>
                <a:gd name="connsiteY17" fmla="*/ 545306 h 654843"/>
                <a:gd name="connsiteX18" fmla="*/ 732240 w 1609725"/>
                <a:gd name="connsiteY18" fmla="*/ 626523 h 654843"/>
                <a:gd name="connsiteX19" fmla="*/ 588169 w 1609725"/>
                <a:gd name="connsiteY19" fmla="*/ 654843 h 654843"/>
                <a:gd name="connsiteX20" fmla="*/ 245574 w 1609725"/>
                <a:gd name="connsiteY20" fmla="*/ 649758 h 654843"/>
                <a:gd name="connsiteX21" fmla="*/ 243900 w 1609725"/>
                <a:gd name="connsiteY21" fmla="*/ 596019 h 654843"/>
                <a:gd name="connsiteX22" fmla="*/ 0 w 1609725"/>
                <a:gd name="connsiteY22" fmla="*/ 595312 h 654843"/>
                <a:gd name="connsiteX23" fmla="*/ 0 w 1609725"/>
                <a:gd name="connsiteY23" fmla="*/ 438150 h 654843"/>
                <a:gd name="connsiteX0" fmla="*/ 0 w 1609725"/>
                <a:gd name="connsiteY0" fmla="*/ 438150 h 654843"/>
                <a:gd name="connsiteX1" fmla="*/ 244864 w 1609725"/>
                <a:gd name="connsiteY1" fmla="*/ 441560 h 654843"/>
                <a:gd name="connsiteX2" fmla="*/ 244866 w 1609725"/>
                <a:gd name="connsiteY2" fmla="*/ 387437 h 654843"/>
                <a:gd name="connsiteX3" fmla="*/ 547688 w 1609725"/>
                <a:gd name="connsiteY3" fmla="*/ 383381 h 654843"/>
                <a:gd name="connsiteX4" fmla="*/ 624210 w 1609725"/>
                <a:gd name="connsiteY4" fmla="*/ 370767 h 654843"/>
                <a:gd name="connsiteX5" fmla="*/ 697322 w 1609725"/>
                <a:gd name="connsiteY5" fmla="*/ 331378 h 654843"/>
                <a:gd name="connsiteX6" fmla="*/ 778670 w 1609725"/>
                <a:gd name="connsiteY6" fmla="*/ 252412 h 654843"/>
                <a:gd name="connsiteX7" fmla="*/ 938213 w 1609725"/>
                <a:gd name="connsiteY7" fmla="*/ 111918 h 654843"/>
                <a:gd name="connsiteX8" fmla="*/ 1012032 w 1609725"/>
                <a:gd name="connsiteY8" fmla="*/ 71437 h 654843"/>
                <a:gd name="connsiteX9" fmla="*/ 1092994 w 1609725"/>
                <a:gd name="connsiteY9" fmla="*/ 42862 h 654843"/>
                <a:gd name="connsiteX10" fmla="*/ 1162050 w 1609725"/>
                <a:gd name="connsiteY10" fmla="*/ 30956 h 654843"/>
                <a:gd name="connsiteX11" fmla="*/ 1262064 w 1609725"/>
                <a:gd name="connsiteY11" fmla="*/ 19049 h 654843"/>
                <a:gd name="connsiteX12" fmla="*/ 1385888 w 1609725"/>
                <a:gd name="connsiteY12" fmla="*/ 9525 h 654843"/>
                <a:gd name="connsiteX13" fmla="*/ 1609725 w 1609725"/>
                <a:gd name="connsiteY13" fmla="*/ 0 h 654843"/>
                <a:gd name="connsiteX14" fmla="*/ 1609725 w 1609725"/>
                <a:gd name="connsiteY14" fmla="*/ 264318 h 654843"/>
                <a:gd name="connsiteX15" fmla="*/ 1297419 w 1609725"/>
                <a:gd name="connsiteY15" fmla="*/ 273058 h 654843"/>
                <a:gd name="connsiteX16" fmla="*/ 1066014 w 1609725"/>
                <a:gd name="connsiteY16" fmla="*/ 360631 h 654843"/>
                <a:gd name="connsiteX17" fmla="*/ 852488 w 1609725"/>
                <a:gd name="connsiteY17" fmla="*/ 545306 h 654843"/>
                <a:gd name="connsiteX18" fmla="*/ 732240 w 1609725"/>
                <a:gd name="connsiteY18" fmla="*/ 626523 h 654843"/>
                <a:gd name="connsiteX19" fmla="*/ 588169 w 1609725"/>
                <a:gd name="connsiteY19" fmla="*/ 654843 h 654843"/>
                <a:gd name="connsiteX20" fmla="*/ 245574 w 1609725"/>
                <a:gd name="connsiteY20" fmla="*/ 649758 h 654843"/>
                <a:gd name="connsiteX21" fmla="*/ 243900 w 1609725"/>
                <a:gd name="connsiteY21" fmla="*/ 596019 h 654843"/>
                <a:gd name="connsiteX22" fmla="*/ 0 w 1609725"/>
                <a:gd name="connsiteY22" fmla="*/ 595312 h 654843"/>
                <a:gd name="connsiteX23" fmla="*/ 0 w 1609725"/>
                <a:gd name="connsiteY23" fmla="*/ 438150 h 654843"/>
                <a:gd name="connsiteX0" fmla="*/ 0 w 1609725"/>
                <a:gd name="connsiteY0" fmla="*/ 438150 h 654843"/>
                <a:gd name="connsiteX1" fmla="*/ 244864 w 1609725"/>
                <a:gd name="connsiteY1" fmla="*/ 441560 h 654843"/>
                <a:gd name="connsiteX2" fmla="*/ 244866 w 1609725"/>
                <a:gd name="connsiteY2" fmla="*/ 387437 h 654843"/>
                <a:gd name="connsiteX3" fmla="*/ 547688 w 1609725"/>
                <a:gd name="connsiteY3" fmla="*/ 383381 h 654843"/>
                <a:gd name="connsiteX4" fmla="*/ 624210 w 1609725"/>
                <a:gd name="connsiteY4" fmla="*/ 370767 h 654843"/>
                <a:gd name="connsiteX5" fmla="*/ 697322 w 1609725"/>
                <a:gd name="connsiteY5" fmla="*/ 331378 h 654843"/>
                <a:gd name="connsiteX6" fmla="*/ 778670 w 1609725"/>
                <a:gd name="connsiteY6" fmla="*/ 252412 h 654843"/>
                <a:gd name="connsiteX7" fmla="*/ 938213 w 1609725"/>
                <a:gd name="connsiteY7" fmla="*/ 111918 h 654843"/>
                <a:gd name="connsiteX8" fmla="*/ 1012032 w 1609725"/>
                <a:gd name="connsiteY8" fmla="*/ 71437 h 654843"/>
                <a:gd name="connsiteX9" fmla="*/ 1092994 w 1609725"/>
                <a:gd name="connsiteY9" fmla="*/ 42862 h 654843"/>
                <a:gd name="connsiteX10" fmla="*/ 1162050 w 1609725"/>
                <a:gd name="connsiteY10" fmla="*/ 30956 h 654843"/>
                <a:gd name="connsiteX11" fmla="*/ 1262064 w 1609725"/>
                <a:gd name="connsiteY11" fmla="*/ 19049 h 654843"/>
                <a:gd name="connsiteX12" fmla="*/ 1385888 w 1609725"/>
                <a:gd name="connsiteY12" fmla="*/ 9525 h 654843"/>
                <a:gd name="connsiteX13" fmla="*/ 1609725 w 1609725"/>
                <a:gd name="connsiteY13" fmla="*/ 0 h 654843"/>
                <a:gd name="connsiteX14" fmla="*/ 1609725 w 1609725"/>
                <a:gd name="connsiteY14" fmla="*/ 264318 h 654843"/>
                <a:gd name="connsiteX15" fmla="*/ 1279942 w 1609725"/>
                <a:gd name="connsiteY15" fmla="*/ 273058 h 654843"/>
                <a:gd name="connsiteX16" fmla="*/ 1066014 w 1609725"/>
                <a:gd name="connsiteY16" fmla="*/ 360631 h 654843"/>
                <a:gd name="connsiteX17" fmla="*/ 852488 w 1609725"/>
                <a:gd name="connsiteY17" fmla="*/ 545306 h 654843"/>
                <a:gd name="connsiteX18" fmla="*/ 732240 w 1609725"/>
                <a:gd name="connsiteY18" fmla="*/ 626523 h 654843"/>
                <a:gd name="connsiteX19" fmla="*/ 588169 w 1609725"/>
                <a:gd name="connsiteY19" fmla="*/ 654843 h 654843"/>
                <a:gd name="connsiteX20" fmla="*/ 245574 w 1609725"/>
                <a:gd name="connsiteY20" fmla="*/ 649758 h 654843"/>
                <a:gd name="connsiteX21" fmla="*/ 243900 w 1609725"/>
                <a:gd name="connsiteY21" fmla="*/ 596019 h 654843"/>
                <a:gd name="connsiteX22" fmla="*/ 0 w 1609725"/>
                <a:gd name="connsiteY22" fmla="*/ 595312 h 654843"/>
                <a:gd name="connsiteX23" fmla="*/ 0 w 1609725"/>
                <a:gd name="connsiteY23" fmla="*/ 438150 h 654843"/>
                <a:gd name="connsiteX0" fmla="*/ 0 w 1609725"/>
                <a:gd name="connsiteY0" fmla="*/ 438150 h 654843"/>
                <a:gd name="connsiteX1" fmla="*/ 244864 w 1609725"/>
                <a:gd name="connsiteY1" fmla="*/ 441560 h 654843"/>
                <a:gd name="connsiteX2" fmla="*/ 244866 w 1609725"/>
                <a:gd name="connsiteY2" fmla="*/ 387437 h 654843"/>
                <a:gd name="connsiteX3" fmla="*/ 547688 w 1609725"/>
                <a:gd name="connsiteY3" fmla="*/ 383381 h 654843"/>
                <a:gd name="connsiteX4" fmla="*/ 624210 w 1609725"/>
                <a:gd name="connsiteY4" fmla="*/ 370767 h 654843"/>
                <a:gd name="connsiteX5" fmla="*/ 697322 w 1609725"/>
                <a:gd name="connsiteY5" fmla="*/ 331378 h 654843"/>
                <a:gd name="connsiteX6" fmla="*/ 778670 w 1609725"/>
                <a:gd name="connsiteY6" fmla="*/ 252412 h 654843"/>
                <a:gd name="connsiteX7" fmla="*/ 938213 w 1609725"/>
                <a:gd name="connsiteY7" fmla="*/ 111918 h 654843"/>
                <a:gd name="connsiteX8" fmla="*/ 1012032 w 1609725"/>
                <a:gd name="connsiteY8" fmla="*/ 71437 h 654843"/>
                <a:gd name="connsiteX9" fmla="*/ 1092994 w 1609725"/>
                <a:gd name="connsiteY9" fmla="*/ 42862 h 654843"/>
                <a:gd name="connsiteX10" fmla="*/ 1162050 w 1609725"/>
                <a:gd name="connsiteY10" fmla="*/ 30956 h 654843"/>
                <a:gd name="connsiteX11" fmla="*/ 1262064 w 1609725"/>
                <a:gd name="connsiteY11" fmla="*/ 19049 h 654843"/>
                <a:gd name="connsiteX12" fmla="*/ 1385888 w 1609725"/>
                <a:gd name="connsiteY12" fmla="*/ 9525 h 654843"/>
                <a:gd name="connsiteX13" fmla="*/ 1609725 w 1609725"/>
                <a:gd name="connsiteY13" fmla="*/ 0 h 654843"/>
                <a:gd name="connsiteX14" fmla="*/ 1609725 w 1609725"/>
                <a:gd name="connsiteY14" fmla="*/ 264318 h 654843"/>
                <a:gd name="connsiteX15" fmla="*/ 1285768 w 1609725"/>
                <a:gd name="connsiteY15" fmla="*/ 278884 h 654843"/>
                <a:gd name="connsiteX16" fmla="*/ 1066014 w 1609725"/>
                <a:gd name="connsiteY16" fmla="*/ 360631 h 654843"/>
                <a:gd name="connsiteX17" fmla="*/ 852488 w 1609725"/>
                <a:gd name="connsiteY17" fmla="*/ 545306 h 654843"/>
                <a:gd name="connsiteX18" fmla="*/ 732240 w 1609725"/>
                <a:gd name="connsiteY18" fmla="*/ 626523 h 654843"/>
                <a:gd name="connsiteX19" fmla="*/ 588169 w 1609725"/>
                <a:gd name="connsiteY19" fmla="*/ 654843 h 654843"/>
                <a:gd name="connsiteX20" fmla="*/ 245574 w 1609725"/>
                <a:gd name="connsiteY20" fmla="*/ 649758 h 654843"/>
                <a:gd name="connsiteX21" fmla="*/ 243900 w 1609725"/>
                <a:gd name="connsiteY21" fmla="*/ 596019 h 654843"/>
                <a:gd name="connsiteX22" fmla="*/ 0 w 1609725"/>
                <a:gd name="connsiteY22" fmla="*/ 595312 h 654843"/>
                <a:gd name="connsiteX23" fmla="*/ 0 w 1609725"/>
                <a:gd name="connsiteY23" fmla="*/ 438150 h 654843"/>
                <a:gd name="connsiteX0" fmla="*/ 0 w 1609725"/>
                <a:gd name="connsiteY0" fmla="*/ 438150 h 654843"/>
                <a:gd name="connsiteX1" fmla="*/ 244864 w 1609725"/>
                <a:gd name="connsiteY1" fmla="*/ 441560 h 654843"/>
                <a:gd name="connsiteX2" fmla="*/ 244866 w 1609725"/>
                <a:gd name="connsiteY2" fmla="*/ 387437 h 654843"/>
                <a:gd name="connsiteX3" fmla="*/ 547688 w 1609725"/>
                <a:gd name="connsiteY3" fmla="*/ 383381 h 654843"/>
                <a:gd name="connsiteX4" fmla="*/ 624210 w 1609725"/>
                <a:gd name="connsiteY4" fmla="*/ 370767 h 654843"/>
                <a:gd name="connsiteX5" fmla="*/ 697322 w 1609725"/>
                <a:gd name="connsiteY5" fmla="*/ 331378 h 654843"/>
                <a:gd name="connsiteX6" fmla="*/ 778670 w 1609725"/>
                <a:gd name="connsiteY6" fmla="*/ 252412 h 654843"/>
                <a:gd name="connsiteX7" fmla="*/ 938213 w 1609725"/>
                <a:gd name="connsiteY7" fmla="*/ 111918 h 654843"/>
                <a:gd name="connsiteX8" fmla="*/ 1012032 w 1609725"/>
                <a:gd name="connsiteY8" fmla="*/ 71437 h 654843"/>
                <a:gd name="connsiteX9" fmla="*/ 1092994 w 1609725"/>
                <a:gd name="connsiteY9" fmla="*/ 42862 h 654843"/>
                <a:gd name="connsiteX10" fmla="*/ 1162050 w 1609725"/>
                <a:gd name="connsiteY10" fmla="*/ 30956 h 654843"/>
                <a:gd name="connsiteX11" fmla="*/ 1262064 w 1609725"/>
                <a:gd name="connsiteY11" fmla="*/ 19049 h 654843"/>
                <a:gd name="connsiteX12" fmla="*/ 1385888 w 1609725"/>
                <a:gd name="connsiteY12" fmla="*/ 9525 h 654843"/>
                <a:gd name="connsiteX13" fmla="*/ 1609725 w 1609725"/>
                <a:gd name="connsiteY13" fmla="*/ 0 h 654843"/>
                <a:gd name="connsiteX14" fmla="*/ 1609725 w 1609725"/>
                <a:gd name="connsiteY14" fmla="*/ 264318 h 654843"/>
                <a:gd name="connsiteX15" fmla="*/ 1285768 w 1609725"/>
                <a:gd name="connsiteY15" fmla="*/ 278884 h 654843"/>
                <a:gd name="connsiteX16" fmla="*/ 1066014 w 1609725"/>
                <a:gd name="connsiteY16" fmla="*/ 360631 h 654843"/>
                <a:gd name="connsiteX17" fmla="*/ 852488 w 1609725"/>
                <a:gd name="connsiteY17" fmla="*/ 545306 h 654843"/>
                <a:gd name="connsiteX18" fmla="*/ 732240 w 1609725"/>
                <a:gd name="connsiteY18" fmla="*/ 626523 h 654843"/>
                <a:gd name="connsiteX19" fmla="*/ 588169 w 1609725"/>
                <a:gd name="connsiteY19" fmla="*/ 654843 h 654843"/>
                <a:gd name="connsiteX20" fmla="*/ 245574 w 1609725"/>
                <a:gd name="connsiteY20" fmla="*/ 649758 h 654843"/>
                <a:gd name="connsiteX21" fmla="*/ 243900 w 1609725"/>
                <a:gd name="connsiteY21" fmla="*/ 596019 h 654843"/>
                <a:gd name="connsiteX22" fmla="*/ 0 w 1609725"/>
                <a:gd name="connsiteY22" fmla="*/ 595312 h 654843"/>
                <a:gd name="connsiteX23" fmla="*/ 0 w 1609725"/>
                <a:gd name="connsiteY23" fmla="*/ 438150 h 654843"/>
                <a:gd name="connsiteX0" fmla="*/ 0 w 1609725"/>
                <a:gd name="connsiteY0" fmla="*/ 438150 h 654843"/>
                <a:gd name="connsiteX1" fmla="*/ 244864 w 1609725"/>
                <a:gd name="connsiteY1" fmla="*/ 441560 h 654843"/>
                <a:gd name="connsiteX2" fmla="*/ 244866 w 1609725"/>
                <a:gd name="connsiteY2" fmla="*/ 387437 h 654843"/>
                <a:gd name="connsiteX3" fmla="*/ 547688 w 1609725"/>
                <a:gd name="connsiteY3" fmla="*/ 383381 h 654843"/>
                <a:gd name="connsiteX4" fmla="*/ 624210 w 1609725"/>
                <a:gd name="connsiteY4" fmla="*/ 370767 h 654843"/>
                <a:gd name="connsiteX5" fmla="*/ 697322 w 1609725"/>
                <a:gd name="connsiteY5" fmla="*/ 331378 h 654843"/>
                <a:gd name="connsiteX6" fmla="*/ 778670 w 1609725"/>
                <a:gd name="connsiteY6" fmla="*/ 252412 h 654843"/>
                <a:gd name="connsiteX7" fmla="*/ 938213 w 1609725"/>
                <a:gd name="connsiteY7" fmla="*/ 111918 h 654843"/>
                <a:gd name="connsiteX8" fmla="*/ 1012032 w 1609725"/>
                <a:gd name="connsiteY8" fmla="*/ 71437 h 654843"/>
                <a:gd name="connsiteX9" fmla="*/ 1092994 w 1609725"/>
                <a:gd name="connsiteY9" fmla="*/ 42862 h 654843"/>
                <a:gd name="connsiteX10" fmla="*/ 1162050 w 1609725"/>
                <a:gd name="connsiteY10" fmla="*/ 30956 h 654843"/>
                <a:gd name="connsiteX11" fmla="*/ 1262064 w 1609725"/>
                <a:gd name="connsiteY11" fmla="*/ 19049 h 654843"/>
                <a:gd name="connsiteX12" fmla="*/ 1385888 w 1609725"/>
                <a:gd name="connsiteY12" fmla="*/ 9525 h 654843"/>
                <a:gd name="connsiteX13" fmla="*/ 1609725 w 1609725"/>
                <a:gd name="connsiteY13" fmla="*/ 0 h 654843"/>
                <a:gd name="connsiteX14" fmla="*/ 1609725 w 1609725"/>
                <a:gd name="connsiteY14" fmla="*/ 264318 h 654843"/>
                <a:gd name="connsiteX15" fmla="*/ 1285768 w 1609725"/>
                <a:gd name="connsiteY15" fmla="*/ 278884 h 654843"/>
                <a:gd name="connsiteX16" fmla="*/ 1066014 w 1609725"/>
                <a:gd name="connsiteY16" fmla="*/ 360631 h 654843"/>
                <a:gd name="connsiteX17" fmla="*/ 852488 w 1609725"/>
                <a:gd name="connsiteY17" fmla="*/ 545306 h 654843"/>
                <a:gd name="connsiteX18" fmla="*/ 732240 w 1609725"/>
                <a:gd name="connsiteY18" fmla="*/ 626523 h 654843"/>
                <a:gd name="connsiteX19" fmla="*/ 588169 w 1609725"/>
                <a:gd name="connsiteY19" fmla="*/ 654843 h 654843"/>
                <a:gd name="connsiteX20" fmla="*/ 245574 w 1609725"/>
                <a:gd name="connsiteY20" fmla="*/ 649758 h 654843"/>
                <a:gd name="connsiteX21" fmla="*/ 243900 w 1609725"/>
                <a:gd name="connsiteY21" fmla="*/ 596019 h 654843"/>
                <a:gd name="connsiteX22" fmla="*/ 0 w 1609725"/>
                <a:gd name="connsiteY22" fmla="*/ 595312 h 654843"/>
                <a:gd name="connsiteX23" fmla="*/ 0 w 1609725"/>
                <a:gd name="connsiteY23" fmla="*/ 438150 h 654843"/>
                <a:gd name="connsiteX0" fmla="*/ 0 w 1609725"/>
                <a:gd name="connsiteY0" fmla="*/ 438150 h 654843"/>
                <a:gd name="connsiteX1" fmla="*/ 244864 w 1609725"/>
                <a:gd name="connsiteY1" fmla="*/ 441560 h 654843"/>
                <a:gd name="connsiteX2" fmla="*/ 244866 w 1609725"/>
                <a:gd name="connsiteY2" fmla="*/ 387437 h 654843"/>
                <a:gd name="connsiteX3" fmla="*/ 547688 w 1609725"/>
                <a:gd name="connsiteY3" fmla="*/ 383381 h 654843"/>
                <a:gd name="connsiteX4" fmla="*/ 697322 w 1609725"/>
                <a:gd name="connsiteY4" fmla="*/ 331378 h 654843"/>
                <a:gd name="connsiteX5" fmla="*/ 778670 w 1609725"/>
                <a:gd name="connsiteY5" fmla="*/ 252412 h 654843"/>
                <a:gd name="connsiteX6" fmla="*/ 938213 w 1609725"/>
                <a:gd name="connsiteY6" fmla="*/ 111918 h 654843"/>
                <a:gd name="connsiteX7" fmla="*/ 1012032 w 1609725"/>
                <a:gd name="connsiteY7" fmla="*/ 71437 h 654843"/>
                <a:gd name="connsiteX8" fmla="*/ 1092994 w 1609725"/>
                <a:gd name="connsiteY8" fmla="*/ 42862 h 654843"/>
                <a:gd name="connsiteX9" fmla="*/ 1162050 w 1609725"/>
                <a:gd name="connsiteY9" fmla="*/ 30956 h 654843"/>
                <a:gd name="connsiteX10" fmla="*/ 1262064 w 1609725"/>
                <a:gd name="connsiteY10" fmla="*/ 19049 h 654843"/>
                <a:gd name="connsiteX11" fmla="*/ 1385888 w 1609725"/>
                <a:gd name="connsiteY11" fmla="*/ 9525 h 654843"/>
                <a:gd name="connsiteX12" fmla="*/ 1609725 w 1609725"/>
                <a:gd name="connsiteY12" fmla="*/ 0 h 654843"/>
                <a:gd name="connsiteX13" fmla="*/ 1609725 w 1609725"/>
                <a:gd name="connsiteY13" fmla="*/ 264318 h 654843"/>
                <a:gd name="connsiteX14" fmla="*/ 1285768 w 1609725"/>
                <a:gd name="connsiteY14" fmla="*/ 278884 h 654843"/>
                <a:gd name="connsiteX15" fmla="*/ 1066014 w 1609725"/>
                <a:gd name="connsiteY15" fmla="*/ 360631 h 654843"/>
                <a:gd name="connsiteX16" fmla="*/ 852488 w 1609725"/>
                <a:gd name="connsiteY16" fmla="*/ 545306 h 654843"/>
                <a:gd name="connsiteX17" fmla="*/ 732240 w 1609725"/>
                <a:gd name="connsiteY17" fmla="*/ 626523 h 654843"/>
                <a:gd name="connsiteX18" fmla="*/ 588169 w 1609725"/>
                <a:gd name="connsiteY18" fmla="*/ 654843 h 654843"/>
                <a:gd name="connsiteX19" fmla="*/ 245574 w 1609725"/>
                <a:gd name="connsiteY19" fmla="*/ 649758 h 654843"/>
                <a:gd name="connsiteX20" fmla="*/ 243900 w 1609725"/>
                <a:gd name="connsiteY20" fmla="*/ 596019 h 654843"/>
                <a:gd name="connsiteX21" fmla="*/ 0 w 1609725"/>
                <a:gd name="connsiteY21" fmla="*/ 595312 h 654843"/>
                <a:gd name="connsiteX22" fmla="*/ 0 w 1609725"/>
                <a:gd name="connsiteY22" fmla="*/ 438150 h 654843"/>
                <a:gd name="connsiteX0" fmla="*/ 0 w 1609725"/>
                <a:gd name="connsiteY0" fmla="*/ 438150 h 654843"/>
                <a:gd name="connsiteX1" fmla="*/ 244864 w 1609725"/>
                <a:gd name="connsiteY1" fmla="*/ 441560 h 654843"/>
                <a:gd name="connsiteX2" fmla="*/ 244866 w 1609725"/>
                <a:gd name="connsiteY2" fmla="*/ 387437 h 654843"/>
                <a:gd name="connsiteX3" fmla="*/ 547688 w 1609725"/>
                <a:gd name="connsiteY3" fmla="*/ 383381 h 654843"/>
                <a:gd name="connsiteX4" fmla="*/ 697322 w 1609725"/>
                <a:gd name="connsiteY4" fmla="*/ 331378 h 654843"/>
                <a:gd name="connsiteX5" fmla="*/ 778670 w 1609725"/>
                <a:gd name="connsiteY5" fmla="*/ 252412 h 654843"/>
                <a:gd name="connsiteX6" fmla="*/ 938213 w 1609725"/>
                <a:gd name="connsiteY6" fmla="*/ 111918 h 654843"/>
                <a:gd name="connsiteX7" fmla="*/ 1012032 w 1609725"/>
                <a:gd name="connsiteY7" fmla="*/ 71437 h 654843"/>
                <a:gd name="connsiteX8" fmla="*/ 1092994 w 1609725"/>
                <a:gd name="connsiteY8" fmla="*/ 42862 h 654843"/>
                <a:gd name="connsiteX9" fmla="*/ 1162050 w 1609725"/>
                <a:gd name="connsiteY9" fmla="*/ 30956 h 654843"/>
                <a:gd name="connsiteX10" fmla="*/ 1262064 w 1609725"/>
                <a:gd name="connsiteY10" fmla="*/ 19049 h 654843"/>
                <a:gd name="connsiteX11" fmla="*/ 1385888 w 1609725"/>
                <a:gd name="connsiteY11" fmla="*/ 9525 h 654843"/>
                <a:gd name="connsiteX12" fmla="*/ 1609725 w 1609725"/>
                <a:gd name="connsiteY12" fmla="*/ 0 h 654843"/>
                <a:gd name="connsiteX13" fmla="*/ 1609725 w 1609725"/>
                <a:gd name="connsiteY13" fmla="*/ 264318 h 654843"/>
                <a:gd name="connsiteX14" fmla="*/ 1285768 w 1609725"/>
                <a:gd name="connsiteY14" fmla="*/ 278884 h 654843"/>
                <a:gd name="connsiteX15" fmla="*/ 1066014 w 1609725"/>
                <a:gd name="connsiteY15" fmla="*/ 360631 h 654843"/>
                <a:gd name="connsiteX16" fmla="*/ 852488 w 1609725"/>
                <a:gd name="connsiteY16" fmla="*/ 545306 h 654843"/>
                <a:gd name="connsiteX17" fmla="*/ 732240 w 1609725"/>
                <a:gd name="connsiteY17" fmla="*/ 626523 h 654843"/>
                <a:gd name="connsiteX18" fmla="*/ 588169 w 1609725"/>
                <a:gd name="connsiteY18" fmla="*/ 654843 h 654843"/>
                <a:gd name="connsiteX19" fmla="*/ 245574 w 1609725"/>
                <a:gd name="connsiteY19" fmla="*/ 649758 h 654843"/>
                <a:gd name="connsiteX20" fmla="*/ 243900 w 1609725"/>
                <a:gd name="connsiteY20" fmla="*/ 596019 h 654843"/>
                <a:gd name="connsiteX21" fmla="*/ 0 w 1609725"/>
                <a:gd name="connsiteY21" fmla="*/ 595312 h 654843"/>
                <a:gd name="connsiteX22" fmla="*/ 0 w 1609725"/>
                <a:gd name="connsiteY22" fmla="*/ 438150 h 654843"/>
                <a:gd name="connsiteX0" fmla="*/ 0 w 1609725"/>
                <a:gd name="connsiteY0" fmla="*/ 438150 h 654843"/>
                <a:gd name="connsiteX1" fmla="*/ 244864 w 1609725"/>
                <a:gd name="connsiteY1" fmla="*/ 441560 h 654843"/>
                <a:gd name="connsiteX2" fmla="*/ 244866 w 1609725"/>
                <a:gd name="connsiteY2" fmla="*/ 387437 h 654843"/>
                <a:gd name="connsiteX3" fmla="*/ 547688 w 1609725"/>
                <a:gd name="connsiteY3" fmla="*/ 383381 h 654843"/>
                <a:gd name="connsiteX4" fmla="*/ 697322 w 1609725"/>
                <a:gd name="connsiteY4" fmla="*/ 331378 h 654843"/>
                <a:gd name="connsiteX5" fmla="*/ 778670 w 1609725"/>
                <a:gd name="connsiteY5" fmla="*/ 252412 h 654843"/>
                <a:gd name="connsiteX6" fmla="*/ 938213 w 1609725"/>
                <a:gd name="connsiteY6" fmla="*/ 111918 h 654843"/>
                <a:gd name="connsiteX7" fmla="*/ 1012032 w 1609725"/>
                <a:gd name="connsiteY7" fmla="*/ 71437 h 654843"/>
                <a:gd name="connsiteX8" fmla="*/ 1092994 w 1609725"/>
                <a:gd name="connsiteY8" fmla="*/ 42862 h 654843"/>
                <a:gd name="connsiteX9" fmla="*/ 1162050 w 1609725"/>
                <a:gd name="connsiteY9" fmla="*/ 30956 h 654843"/>
                <a:gd name="connsiteX10" fmla="*/ 1262064 w 1609725"/>
                <a:gd name="connsiteY10" fmla="*/ 19049 h 654843"/>
                <a:gd name="connsiteX11" fmla="*/ 1385888 w 1609725"/>
                <a:gd name="connsiteY11" fmla="*/ 9525 h 654843"/>
                <a:gd name="connsiteX12" fmla="*/ 1609725 w 1609725"/>
                <a:gd name="connsiteY12" fmla="*/ 0 h 654843"/>
                <a:gd name="connsiteX13" fmla="*/ 1609725 w 1609725"/>
                <a:gd name="connsiteY13" fmla="*/ 264318 h 654843"/>
                <a:gd name="connsiteX14" fmla="*/ 1285768 w 1609725"/>
                <a:gd name="connsiteY14" fmla="*/ 278884 h 654843"/>
                <a:gd name="connsiteX15" fmla="*/ 1066014 w 1609725"/>
                <a:gd name="connsiteY15" fmla="*/ 360631 h 654843"/>
                <a:gd name="connsiteX16" fmla="*/ 852488 w 1609725"/>
                <a:gd name="connsiteY16" fmla="*/ 545306 h 654843"/>
                <a:gd name="connsiteX17" fmla="*/ 732240 w 1609725"/>
                <a:gd name="connsiteY17" fmla="*/ 626523 h 654843"/>
                <a:gd name="connsiteX18" fmla="*/ 588169 w 1609725"/>
                <a:gd name="connsiteY18" fmla="*/ 654843 h 654843"/>
                <a:gd name="connsiteX19" fmla="*/ 245574 w 1609725"/>
                <a:gd name="connsiteY19" fmla="*/ 649758 h 654843"/>
                <a:gd name="connsiteX20" fmla="*/ 243900 w 1609725"/>
                <a:gd name="connsiteY20" fmla="*/ 596019 h 654843"/>
                <a:gd name="connsiteX21" fmla="*/ 0 w 1609725"/>
                <a:gd name="connsiteY21" fmla="*/ 595312 h 654843"/>
                <a:gd name="connsiteX22" fmla="*/ 0 w 1609725"/>
                <a:gd name="connsiteY22" fmla="*/ 438150 h 654843"/>
                <a:gd name="connsiteX0" fmla="*/ 0 w 1609725"/>
                <a:gd name="connsiteY0" fmla="*/ 438150 h 654843"/>
                <a:gd name="connsiteX1" fmla="*/ 244864 w 1609725"/>
                <a:gd name="connsiteY1" fmla="*/ 441560 h 654843"/>
                <a:gd name="connsiteX2" fmla="*/ 244866 w 1609725"/>
                <a:gd name="connsiteY2" fmla="*/ 387437 h 654843"/>
                <a:gd name="connsiteX3" fmla="*/ 547688 w 1609725"/>
                <a:gd name="connsiteY3" fmla="*/ 383381 h 654843"/>
                <a:gd name="connsiteX4" fmla="*/ 697322 w 1609725"/>
                <a:gd name="connsiteY4" fmla="*/ 331378 h 654843"/>
                <a:gd name="connsiteX5" fmla="*/ 778670 w 1609725"/>
                <a:gd name="connsiteY5" fmla="*/ 252412 h 654843"/>
                <a:gd name="connsiteX6" fmla="*/ 938213 w 1609725"/>
                <a:gd name="connsiteY6" fmla="*/ 111918 h 654843"/>
                <a:gd name="connsiteX7" fmla="*/ 1012032 w 1609725"/>
                <a:gd name="connsiteY7" fmla="*/ 71437 h 654843"/>
                <a:gd name="connsiteX8" fmla="*/ 1092994 w 1609725"/>
                <a:gd name="connsiteY8" fmla="*/ 42862 h 654843"/>
                <a:gd name="connsiteX9" fmla="*/ 1262064 w 1609725"/>
                <a:gd name="connsiteY9" fmla="*/ 19049 h 654843"/>
                <a:gd name="connsiteX10" fmla="*/ 1385888 w 1609725"/>
                <a:gd name="connsiteY10" fmla="*/ 9525 h 654843"/>
                <a:gd name="connsiteX11" fmla="*/ 1609725 w 1609725"/>
                <a:gd name="connsiteY11" fmla="*/ 0 h 654843"/>
                <a:gd name="connsiteX12" fmla="*/ 1609725 w 1609725"/>
                <a:gd name="connsiteY12" fmla="*/ 264318 h 654843"/>
                <a:gd name="connsiteX13" fmla="*/ 1285768 w 1609725"/>
                <a:gd name="connsiteY13" fmla="*/ 278884 h 654843"/>
                <a:gd name="connsiteX14" fmla="*/ 1066014 w 1609725"/>
                <a:gd name="connsiteY14" fmla="*/ 360631 h 654843"/>
                <a:gd name="connsiteX15" fmla="*/ 852488 w 1609725"/>
                <a:gd name="connsiteY15" fmla="*/ 545306 h 654843"/>
                <a:gd name="connsiteX16" fmla="*/ 732240 w 1609725"/>
                <a:gd name="connsiteY16" fmla="*/ 626523 h 654843"/>
                <a:gd name="connsiteX17" fmla="*/ 588169 w 1609725"/>
                <a:gd name="connsiteY17" fmla="*/ 654843 h 654843"/>
                <a:gd name="connsiteX18" fmla="*/ 245574 w 1609725"/>
                <a:gd name="connsiteY18" fmla="*/ 649758 h 654843"/>
                <a:gd name="connsiteX19" fmla="*/ 243900 w 1609725"/>
                <a:gd name="connsiteY19" fmla="*/ 596019 h 654843"/>
                <a:gd name="connsiteX20" fmla="*/ 0 w 1609725"/>
                <a:gd name="connsiteY20" fmla="*/ 595312 h 654843"/>
                <a:gd name="connsiteX21" fmla="*/ 0 w 1609725"/>
                <a:gd name="connsiteY21" fmla="*/ 438150 h 654843"/>
                <a:gd name="connsiteX0" fmla="*/ 0 w 1609725"/>
                <a:gd name="connsiteY0" fmla="*/ 438150 h 654843"/>
                <a:gd name="connsiteX1" fmla="*/ 244864 w 1609725"/>
                <a:gd name="connsiteY1" fmla="*/ 441560 h 654843"/>
                <a:gd name="connsiteX2" fmla="*/ 244866 w 1609725"/>
                <a:gd name="connsiteY2" fmla="*/ 387437 h 654843"/>
                <a:gd name="connsiteX3" fmla="*/ 547688 w 1609725"/>
                <a:gd name="connsiteY3" fmla="*/ 383381 h 654843"/>
                <a:gd name="connsiteX4" fmla="*/ 697322 w 1609725"/>
                <a:gd name="connsiteY4" fmla="*/ 331378 h 654843"/>
                <a:gd name="connsiteX5" fmla="*/ 778670 w 1609725"/>
                <a:gd name="connsiteY5" fmla="*/ 252412 h 654843"/>
                <a:gd name="connsiteX6" fmla="*/ 938213 w 1609725"/>
                <a:gd name="connsiteY6" fmla="*/ 111918 h 654843"/>
                <a:gd name="connsiteX7" fmla="*/ 1012032 w 1609725"/>
                <a:gd name="connsiteY7" fmla="*/ 71437 h 654843"/>
                <a:gd name="connsiteX8" fmla="*/ 1262064 w 1609725"/>
                <a:gd name="connsiteY8" fmla="*/ 19049 h 654843"/>
                <a:gd name="connsiteX9" fmla="*/ 1385888 w 1609725"/>
                <a:gd name="connsiteY9" fmla="*/ 9525 h 654843"/>
                <a:gd name="connsiteX10" fmla="*/ 1609725 w 1609725"/>
                <a:gd name="connsiteY10" fmla="*/ 0 h 654843"/>
                <a:gd name="connsiteX11" fmla="*/ 1609725 w 1609725"/>
                <a:gd name="connsiteY11" fmla="*/ 264318 h 654843"/>
                <a:gd name="connsiteX12" fmla="*/ 1285768 w 1609725"/>
                <a:gd name="connsiteY12" fmla="*/ 278884 h 654843"/>
                <a:gd name="connsiteX13" fmla="*/ 1066014 w 1609725"/>
                <a:gd name="connsiteY13" fmla="*/ 360631 h 654843"/>
                <a:gd name="connsiteX14" fmla="*/ 852488 w 1609725"/>
                <a:gd name="connsiteY14" fmla="*/ 545306 h 654843"/>
                <a:gd name="connsiteX15" fmla="*/ 732240 w 1609725"/>
                <a:gd name="connsiteY15" fmla="*/ 626523 h 654843"/>
                <a:gd name="connsiteX16" fmla="*/ 588169 w 1609725"/>
                <a:gd name="connsiteY16" fmla="*/ 654843 h 654843"/>
                <a:gd name="connsiteX17" fmla="*/ 245574 w 1609725"/>
                <a:gd name="connsiteY17" fmla="*/ 649758 h 654843"/>
                <a:gd name="connsiteX18" fmla="*/ 243900 w 1609725"/>
                <a:gd name="connsiteY18" fmla="*/ 596019 h 654843"/>
                <a:gd name="connsiteX19" fmla="*/ 0 w 1609725"/>
                <a:gd name="connsiteY19" fmla="*/ 595312 h 654843"/>
                <a:gd name="connsiteX20" fmla="*/ 0 w 1609725"/>
                <a:gd name="connsiteY20" fmla="*/ 438150 h 654843"/>
                <a:gd name="connsiteX0" fmla="*/ 0 w 1609725"/>
                <a:gd name="connsiteY0" fmla="*/ 438150 h 654843"/>
                <a:gd name="connsiteX1" fmla="*/ 244864 w 1609725"/>
                <a:gd name="connsiteY1" fmla="*/ 441560 h 654843"/>
                <a:gd name="connsiteX2" fmla="*/ 244866 w 1609725"/>
                <a:gd name="connsiteY2" fmla="*/ 387437 h 654843"/>
                <a:gd name="connsiteX3" fmla="*/ 547688 w 1609725"/>
                <a:gd name="connsiteY3" fmla="*/ 383381 h 654843"/>
                <a:gd name="connsiteX4" fmla="*/ 697322 w 1609725"/>
                <a:gd name="connsiteY4" fmla="*/ 331378 h 654843"/>
                <a:gd name="connsiteX5" fmla="*/ 778670 w 1609725"/>
                <a:gd name="connsiteY5" fmla="*/ 252412 h 654843"/>
                <a:gd name="connsiteX6" fmla="*/ 1012032 w 1609725"/>
                <a:gd name="connsiteY6" fmla="*/ 71437 h 654843"/>
                <a:gd name="connsiteX7" fmla="*/ 1262064 w 1609725"/>
                <a:gd name="connsiteY7" fmla="*/ 19049 h 654843"/>
                <a:gd name="connsiteX8" fmla="*/ 1385888 w 1609725"/>
                <a:gd name="connsiteY8" fmla="*/ 9525 h 654843"/>
                <a:gd name="connsiteX9" fmla="*/ 1609725 w 1609725"/>
                <a:gd name="connsiteY9" fmla="*/ 0 h 654843"/>
                <a:gd name="connsiteX10" fmla="*/ 1609725 w 1609725"/>
                <a:gd name="connsiteY10" fmla="*/ 264318 h 654843"/>
                <a:gd name="connsiteX11" fmla="*/ 1285768 w 1609725"/>
                <a:gd name="connsiteY11" fmla="*/ 278884 h 654843"/>
                <a:gd name="connsiteX12" fmla="*/ 1066014 w 1609725"/>
                <a:gd name="connsiteY12" fmla="*/ 360631 h 654843"/>
                <a:gd name="connsiteX13" fmla="*/ 852488 w 1609725"/>
                <a:gd name="connsiteY13" fmla="*/ 545306 h 654843"/>
                <a:gd name="connsiteX14" fmla="*/ 732240 w 1609725"/>
                <a:gd name="connsiteY14" fmla="*/ 626523 h 654843"/>
                <a:gd name="connsiteX15" fmla="*/ 588169 w 1609725"/>
                <a:gd name="connsiteY15" fmla="*/ 654843 h 654843"/>
                <a:gd name="connsiteX16" fmla="*/ 245574 w 1609725"/>
                <a:gd name="connsiteY16" fmla="*/ 649758 h 654843"/>
                <a:gd name="connsiteX17" fmla="*/ 243900 w 1609725"/>
                <a:gd name="connsiteY17" fmla="*/ 596019 h 654843"/>
                <a:gd name="connsiteX18" fmla="*/ 0 w 1609725"/>
                <a:gd name="connsiteY18" fmla="*/ 595312 h 654843"/>
                <a:gd name="connsiteX19" fmla="*/ 0 w 1609725"/>
                <a:gd name="connsiteY19" fmla="*/ 438150 h 654843"/>
                <a:gd name="connsiteX0" fmla="*/ 0 w 1609725"/>
                <a:gd name="connsiteY0" fmla="*/ 438150 h 654843"/>
                <a:gd name="connsiteX1" fmla="*/ 244864 w 1609725"/>
                <a:gd name="connsiteY1" fmla="*/ 441560 h 654843"/>
                <a:gd name="connsiteX2" fmla="*/ 244866 w 1609725"/>
                <a:gd name="connsiteY2" fmla="*/ 387437 h 654843"/>
                <a:gd name="connsiteX3" fmla="*/ 547688 w 1609725"/>
                <a:gd name="connsiteY3" fmla="*/ 383381 h 654843"/>
                <a:gd name="connsiteX4" fmla="*/ 697322 w 1609725"/>
                <a:gd name="connsiteY4" fmla="*/ 331378 h 654843"/>
                <a:gd name="connsiteX5" fmla="*/ 778670 w 1609725"/>
                <a:gd name="connsiteY5" fmla="*/ 252412 h 654843"/>
                <a:gd name="connsiteX6" fmla="*/ 1012032 w 1609725"/>
                <a:gd name="connsiteY6" fmla="*/ 71437 h 654843"/>
                <a:gd name="connsiteX7" fmla="*/ 1262064 w 1609725"/>
                <a:gd name="connsiteY7" fmla="*/ 19049 h 654843"/>
                <a:gd name="connsiteX8" fmla="*/ 1385888 w 1609725"/>
                <a:gd name="connsiteY8" fmla="*/ 9525 h 654843"/>
                <a:gd name="connsiteX9" fmla="*/ 1609725 w 1609725"/>
                <a:gd name="connsiteY9" fmla="*/ 0 h 654843"/>
                <a:gd name="connsiteX10" fmla="*/ 1609725 w 1609725"/>
                <a:gd name="connsiteY10" fmla="*/ 264318 h 654843"/>
                <a:gd name="connsiteX11" fmla="*/ 1285768 w 1609725"/>
                <a:gd name="connsiteY11" fmla="*/ 278884 h 654843"/>
                <a:gd name="connsiteX12" fmla="*/ 1066014 w 1609725"/>
                <a:gd name="connsiteY12" fmla="*/ 360631 h 654843"/>
                <a:gd name="connsiteX13" fmla="*/ 852488 w 1609725"/>
                <a:gd name="connsiteY13" fmla="*/ 545306 h 654843"/>
                <a:gd name="connsiteX14" fmla="*/ 732240 w 1609725"/>
                <a:gd name="connsiteY14" fmla="*/ 626523 h 654843"/>
                <a:gd name="connsiteX15" fmla="*/ 588169 w 1609725"/>
                <a:gd name="connsiteY15" fmla="*/ 654843 h 654843"/>
                <a:gd name="connsiteX16" fmla="*/ 245574 w 1609725"/>
                <a:gd name="connsiteY16" fmla="*/ 649758 h 654843"/>
                <a:gd name="connsiteX17" fmla="*/ 243900 w 1609725"/>
                <a:gd name="connsiteY17" fmla="*/ 596019 h 654843"/>
                <a:gd name="connsiteX18" fmla="*/ 0 w 1609725"/>
                <a:gd name="connsiteY18" fmla="*/ 595312 h 654843"/>
                <a:gd name="connsiteX19" fmla="*/ 0 w 1609725"/>
                <a:gd name="connsiteY19" fmla="*/ 438150 h 654843"/>
                <a:gd name="connsiteX0" fmla="*/ 0 w 1609725"/>
                <a:gd name="connsiteY0" fmla="*/ 438150 h 654843"/>
                <a:gd name="connsiteX1" fmla="*/ 244864 w 1609725"/>
                <a:gd name="connsiteY1" fmla="*/ 441560 h 654843"/>
                <a:gd name="connsiteX2" fmla="*/ 244866 w 1609725"/>
                <a:gd name="connsiteY2" fmla="*/ 387437 h 654843"/>
                <a:gd name="connsiteX3" fmla="*/ 547688 w 1609725"/>
                <a:gd name="connsiteY3" fmla="*/ 383381 h 654843"/>
                <a:gd name="connsiteX4" fmla="*/ 697322 w 1609725"/>
                <a:gd name="connsiteY4" fmla="*/ 331378 h 654843"/>
                <a:gd name="connsiteX5" fmla="*/ 778670 w 1609725"/>
                <a:gd name="connsiteY5" fmla="*/ 252412 h 654843"/>
                <a:gd name="connsiteX6" fmla="*/ 1012032 w 1609725"/>
                <a:gd name="connsiteY6" fmla="*/ 71437 h 654843"/>
                <a:gd name="connsiteX7" fmla="*/ 1262064 w 1609725"/>
                <a:gd name="connsiteY7" fmla="*/ 19049 h 654843"/>
                <a:gd name="connsiteX8" fmla="*/ 1385888 w 1609725"/>
                <a:gd name="connsiteY8" fmla="*/ 9525 h 654843"/>
                <a:gd name="connsiteX9" fmla="*/ 1609725 w 1609725"/>
                <a:gd name="connsiteY9" fmla="*/ 0 h 654843"/>
                <a:gd name="connsiteX10" fmla="*/ 1609725 w 1609725"/>
                <a:gd name="connsiteY10" fmla="*/ 264318 h 654843"/>
                <a:gd name="connsiteX11" fmla="*/ 1285768 w 1609725"/>
                <a:gd name="connsiteY11" fmla="*/ 278884 h 654843"/>
                <a:gd name="connsiteX12" fmla="*/ 1066014 w 1609725"/>
                <a:gd name="connsiteY12" fmla="*/ 360631 h 654843"/>
                <a:gd name="connsiteX13" fmla="*/ 852488 w 1609725"/>
                <a:gd name="connsiteY13" fmla="*/ 545306 h 654843"/>
                <a:gd name="connsiteX14" fmla="*/ 732240 w 1609725"/>
                <a:gd name="connsiteY14" fmla="*/ 626523 h 654843"/>
                <a:gd name="connsiteX15" fmla="*/ 588169 w 1609725"/>
                <a:gd name="connsiteY15" fmla="*/ 654843 h 654843"/>
                <a:gd name="connsiteX16" fmla="*/ 245574 w 1609725"/>
                <a:gd name="connsiteY16" fmla="*/ 649758 h 654843"/>
                <a:gd name="connsiteX17" fmla="*/ 243900 w 1609725"/>
                <a:gd name="connsiteY17" fmla="*/ 596019 h 654843"/>
                <a:gd name="connsiteX18" fmla="*/ 0 w 1609725"/>
                <a:gd name="connsiteY18" fmla="*/ 595312 h 654843"/>
                <a:gd name="connsiteX19" fmla="*/ 0 w 1609725"/>
                <a:gd name="connsiteY19" fmla="*/ 438150 h 654843"/>
                <a:gd name="connsiteX0" fmla="*/ 0 w 1609725"/>
                <a:gd name="connsiteY0" fmla="*/ 438150 h 654843"/>
                <a:gd name="connsiteX1" fmla="*/ 244864 w 1609725"/>
                <a:gd name="connsiteY1" fmla="*/ 441560 h 654843"/>
                <a:gd name="connsiteX2" fmla="*/ 244866 w 1609725"/>
                <a:gd name="connsiteY2" fmla="*/ 387437 h 654843"/>
                <a:gd name="connsiteX3" fmla="*/ 547688 w 1609725"/>
                <a:gd name="connsiteY3" fmla="*/ 383381 h 654843"/>
                <a:gd name="connsiteX4" fmla="*/ 697322 w 1609725"/>
                <a:gd name="connsiteY4" fmla="*/ 331378 h 654843"/>
                <a:gd name="connsiteX5" fmla="*/ 778670 w 1609725"/>
                <a:gd name="connsiteY5" fmla="*/ 252412 h 654843"/>
                <a:gd name="connsiteX6" fmla="*/ 1006205 w 1609725"/>
                <a:gd name="connsiteY6" fmla="*/ 91827 h 654843"/>
                <a:gd name="connsiteX7" fmla="*/ 1262064 w 1609725"/>
                <a:gd name="connsiteY7" fmla="*/ 19049 h 654843"/>
                <a:gd name="connsiteX8" fmla="*/ 1385888 w 1609725"/>
                <a:gd name="connsiteY8" fmla="*/ 9525 h 654843"/>
                <a:gd name="connsiteX9" fmla="*/ 1609725 w 1609725"/>
                <a:gd name="connsiteY9" fmla="*/ 0 h 654843"/>
                <a:gd name="connsiteX10" fmla="*/ 1609725 w 1609725"/>
                <a:gd name="connsiteY10" fmla="*/ 264318 h 654843"/>
                <a:gd name="connsiteX11" fmla="*/ 1285768 w 1609725"/>
                <a:gd name="connsiteY11" fmla="*/ 278884 h 654843"/>
                <a:gd name="connsiteX12" fmla="*/ 1066014 w 1609725"/>
                <a:gd name="connsiteY12" fmla="*/ 360631 h 654843"/>
                <a:gd name="connsiteX13" fmla="*/ 852488 w 1609725"/>
                <a:gd name="connsiteY13" fmla="*/ 545306 h 654843"/>
                <a:gd name="connsiteX14" fmla="*/ 732240 w 1609725"/>
                <a:gd name="connsiteY14" fmla="*/ 626523 h 654843"/>
                <a:gd name="connsiteX15" fmla="*/ 588169 w 1609725"/>
                <a:gd name="connsiteY15" fmla="*/ 654843 h 654843"/>
                <a:gd name="connsiteX16" fmla="*/ 245574 w 1609725"/>
                <a:gd name="connsiteY16" fmla="*/ 649758 h 654843"/>
                <a:gd name="connsiteX17" fmla="*/ 243900 w 1609725"/>
                <a:gd name="connsiteY17" fmla="*/ 596019 h 654843"/>
                <a:gd name="connsiteX18" fmla="*/ 0 w 1609725"/>
                <a:gd name="connsiteY18" fmla="*/ 595312 h 654843"/>
                <a:gd name="connsiteX19" fmla="*/ 0 w 1609725"/>
                <a:gd name="connsiteY19" fmla="*/ 438150 h 654843"/>
                <a:gd name="connsiteX0" fmla="*/ 0 w 1609725"/>
                <a:gd name="connsiteY0" fmla="*/ 438150 h 654843"/>
                <a:gd name="connsiteX1" fmla="*/ 244864 w 1609725"/>
                <a:gd name="connsiteY1" fmla="*/ 441560 h 654843"/>
                <a:gd name="connsiteX2" fmla="*/ 244866 w 1609725"/>
                <a:gd name="connsiteY2" fmla="*/ 387437 h 654843"/>
                <a:gd name="connsiteX3" fmla="*/ 547688 w 1609725"/>
                <a:gd name="connsiteY3" fmla="*/ 383381 h 654843"/>
                <a:gd name="connsiteX4" fmla="*/ 688584 w 1609725"/>
                <a:gd name="connsiteY4" fmla="*/ 340116 h 654843"/>
                <a:gd name="connsiteX5" fmla="*/ 778670 w 1609725"/>
                <a:gd name="connsiteY5" fmla="*/ 252412 h 654843"/>
                <a:gd name="connsiteX6" fmla="*/ 1006205 w 1609725"/>
                <a:gd name="connsiteY6" fmla="*/ 91827 h 654843"/>
                <a:gd name="connsiteX7" fmla="*/ 1262064 w 1609725"/>
                <a:gd name="connsiteY7" fmla="*/ 19049 h 654843"/>
                <a:gd name="connsiteX8" fmla="*/ 1385888 w 1609725"/>
                <a:gd name="connsiteY8" fmla="*/ 9525 h 654843"/>
                <a:gd name="connsiteX9" fmla="*/ 1609725 w 1609725"/>
                <a:gd name="connsiteY9" fmla="*/ 0 h 654843"/>
                <a:gd name="connsiteX10" fmla="*/ 1609725 w 1609725"/>
                <a:gd name="connsiteY10" fmla="*/ 264318 h 654843"/>
                <a:gd name="connsiteX11" fmla="*/ 1285768 w 1609725"/>
                <a:gd name="connsiteY11" fmla="*/ 278884 h 654843"/>
                <a:gd name="connsiteX12" fmla="*/ 1066014 w 1609725"/>
                <a:gd name="connsiteY12" fmla="*/ 360631 h 654843"/>
                <a:gd name="connsiteX13" fmla="*/ 852488 w 1609725"/>
                <a:gd name="connsiteY13" fmla="*/ 545306 h 654843"/>
                <a:gd name="connsiteX14" fmla="*/ 732240 w 1609725"/>
                <a:gd name="connsiteY14" fmla="*/ 626523 h 654843"/>
                <a:gd name="connsiteX15" fmla="*/ 588169 w 1609725"/>
                <a:gd name="connsiteY15" fmla="*/ 654843 h 654843"/>
                <a:gd name="connsiteX16" fmla="*/ 245574 w 1609725"/>
                <a:gd name="connsiteY16" fmla="*/ 649758 h 654843"/>
                <a:gd name="connsiteX17" fmla="*/ 243900 w 1609725"/>
                <a:gd name="connsiteY17" fmla="*/ 596019 h 654843"/>
                <a:gd name="connsiteX18" fmla="*/ 0 w 1609725"/>
                <a:gd name="connsiteY18" fmla="*/ 595312 h 654843"/>
                <a:gd name="connsiteX19" fmla="*/ 0 w 1609725"/>
                <a:gd name="connsiteY19" fmla="*/ 438150 h 654843"/>
                <a:gd name="connsiteX0" fmla="*/ 0 w 1609725"/>
                <a:gd name="connsiteY0" fmla="*/ 438150 h 654843"/>
                <a:gd name="connsiteX1" fmla="*/ 244864 w 1609725"/>
                <a:gd name="connsiteY1" fmla="*/ 441560 h 654843"/>
                <a:gd name="connsiteX2" fmla="*/ 244866 w 1609725"/>
                <a:gd name="connsiteY2" fmla="*/ 387437 h 654843"/>
                <a:gd name="connsiteX3" fmla="*/ 547688 w 1609725"/>
                <a:gd name="connsiteY3" fmla="*/ 383381 h 654843"/>
                <a:gd name="connsiteX4" fmla="*/ 688584 w 1609725"/>
                <a:gd name="connsiteY4" fmla="*/ 340116 h 654843"/>
                <a:gd name="connsiteX5" fmla="*/ 825275 w 1609725"/>
                <a:gd name="connsiteY5" fmla="*/ 220372 h 654843"/>
                <a:gd name="connsiteX6" fmla="*/ 1006205 w 1609725"/>
                <a:gd name="connsiteY6" fmla="*/ 91827 h 654843"/>
                <a:gd name="connsiteX7" fmla="*/ 1262064 w 1609725"/>
                <a:gd name="connsiteY7" fmla="*/ 19049 h 654843"/>
                <a:gd name="connsiteX8" fmla="*/ 1385888 w 1609725"/>
                <a:gd name="connsiteY8" fmla="*/ 9525 h 654843"/>
                <a:gd name="connsiteX9" fmla="*/ 1609725 w 1609725"/>
                <a:gd name="connsiteY9" fmla="*/ 0 h 654843"/>
                <a:gd name="connsiteX10" fmla="*/ 1609725 w 1609725"/>
                <a:gd name="connsiteY10" fmla="*/ 264318 h 654843"/>
                <a:gd name="connsiteX11" fmla="*/ 1285768 w 1609725"/>
                <a:gd name="connsiteY11" fmla="*/ 278884 h 654843"/>
                <a:gd name="connsiteX12" fmla="*/ 1066014 w 1609725"/>
                <a:gd name="connsiteY12" fmla="*/ 360631 h 654843"/>
                <a:gd name="connsiteX13" fmla="*/ 852488 w 1609725"/>
                <a:gd name="connsiteY13" fmla="*/ 545306 h 654843"/>
                <a:gd name="connsiteX14" fmla="*/ 732240 w 1609725"/>
                <a:gd name="connsiteY14" fmla="*/ 626523 h 654843"/>
                <a:gd name="connsiteX15" fmla="*/ 588169 w 1609725"/>
                <a:gd name="connsiteY15" fmla="*/ 654843 h 654843"/>
                <a:gd name="connsiteX16" fmla="*/ 245574 w 1609725"/>
                <a:gd name="connsiteY16" fmla="*/ 649758 h 654843"/>
                <a:gd name="connsiteX17" fmla="*/ 243900 w 1609725"/>
                <a:gd name="connsiteY17" fmla="*/ 596019 h 654843"/>
                <a:gd name="connsiteX18" fmla="*/ 0 w 1609725"/>
                <a:gd name="connsiteY18" fmla="*/ 595312 h 654843"/>
                <a:gd name="connsiteX19" fmla="*/ 0 w 1609725"/>
                <a:gd name="connsiteY19" fmla="*/ 438150 h 654843"/>
                <a:gd name="connsiteX0" fmla="*/ 0 w 1609725"/>
                <a:gd name="connsiteY0" fmla="*/ 438150 h 654843"/>
                <a:gd name="connsiteX1" fmla="*/ 244864 w 1609725"/>
                <a:gd name="connsiteY1" fmla="*/ 441560 h 654843"/>
                <a:gd name="connsiteX2" fmla="*/ 244866 w 1609725"/>
                <a:gd name="connsiteY2" fmla="*/ 387437 h 654843"/>
                <a:gd name="connsiteX3" fmla="*/ 547688 w 1609725"/>
                <a:gd name="connsiteY3" fmla="*/ 383381 h 654843"/>
                <a:gd name="connsiteX4" fmla="*/ 688584 w 1609725"/>
                <a:gd name="connsiteY4" fmla="*/ 340116 h 654843"/>
                <a:gd name="connsiteX5" fmla="*/ 825275 w 1609725"/>
                <a:gd name="connsiteY5" fmla="*/ 220372 h 654843"/>
                <a:gd name="connsiteX6" fmla="*/ 1023682 w 1609725"/>
                <a:gd name="connsiteY6" fmla="*/ 83089 h 654843"/>
                <a:gd name="connsiteX7" fmla="*/ 1262064 w 1609725"/>
                <a:gd name="connsiteY7" fmla="*/ 19049 h 654843"/>
                <a:gd name="connsiteX8" fmla="*/ 1385888 w 1609725"/>
                <a:gd name="connsiteY8" fmla="*/ 9525 h 654843"/>
                <a:gd name="connsiteX9" fmla="*/ 1609725 w 1609725"/>
                <a:gd name="connsiteY9" fmla="*/ 0 h 654843"/>
                <a:gd name="connsiteX10" fmla="*/ 1609725 w 1609725"/>
                <a:gd name="connsiteY10" fmla="*/ 264318 h 654843"/>
                <a:gd name="connsiteX11" fmla="*/ 1285768 w 1609725"/>
                <a:gd name="connsiteY11" fmla="*/ 278884 h 654843"/>
                <a:gd name="connsiteX12" fmla="*/ 1066014 w 1609725"/>
                <a:gd name="connsiteY12" fmla="*/ 360631 h 654843"/>
                <a:gd name="connsiteX13" fmla="*/ 852488 w 1609725"/>
                <a:gd name="connsiteY13" fmla="*/ 545306 h 654843"/>
                <a:gd name="connsiteX14" fmla="*/ 732240 w 1609725"/>
                <a:gd name="connsiteY14" fmla="*/ 626523 h 654843"/>
                <a:gd name="connsiteX15" fmla="*/ 588169 w 1609725"/>
                <a:gd name="connsiteY15" fmla="*/ 654843 h 654843"/>
                <a:gd name="connsiteX16" fmla="*/ 245574 w 1609725"/>
                <a:gd name="connsiteY16" fmla="*/ 649758 h 654843"/>
                <a:gd name="connsiteX17" fmla="*/ 243900 w 1609725"/>
                <a:gd name="connsiteY17" fmla="*/ 596019 h 654843"/>
                <a:gd name="connsiteX18" fmla="*/ 0 w 1609725"/>
                <a:gd name="connsiteY18" fmla="*/ 595312 h 654843"/>
                <a:gd name="connsiteX19" fmla="*/ 0 w 1609725"/>
                <a:gd name="connsiteY19" fmla="*/ 438150 h 654843"/>
                <a:gd name="connsiteX0" fmla="*/ 0 w 1609725"/>
                <a:gd name="connsiteY0" fmla="*/ 454684 h 671377"/>
                <a:gd name="connsiteX1" fmla="*/ 244864 w 1609725"/>
                <a:gd name="connsiteY1" fmla="*/ 458094 h 671377"/>
                <a:gd name="connsiteX2" fmla="*/ 244866 w 1609725"/>
                <a:gd name="connsiteY2" fmla="*/ 403971 h 671377"/>
                <a:gd name="connsiteX3" fmla="*/ 547688 w 1609725"/>
                <a:gd name="connsiteY3" fmla="*/ 399915 h 671377"/>
                <a:gd name="connsiteX4" fmla="*/ 688584 w 1609725"/>
                <a:gd name="connsiteY4" fmla="*/ 356650 h 671377"/>
                <a:gd name="connsiteX5" fmla="*/ 825275 w 1609725"/>
                <a:gd name="connsiteY5" fmla="*/ 236906 h 671377"/>
                <a:gd name="connsiteX6" fmla="*/ 1023682 w 1609725"/>
                <a:gd name="connsiteY6" fmla="*/ 99623 h 671377"/>
                <a:gd name="connsiteX7" fmla="*/ 1262064 w 1609725"/>
                <a:gd name="connsiteY7" fmla="*/ 35583 h 671377"/>
                <a:gd name="connsiteX8" fmla="*/ 1609725 w 1609725"/>
                <a:gd name="connsiteY8" fmla="*/ 16534 h 671377"/>
                <a:gd name="connsiteX9" fmla="*/ 1609725 w 1609725"/>
                <a:gd name="connsiteY9" fmla="*/ 280852 h 671377"/>
                <a:gd name="connsiteX10" fmla="*/ 1285768 w 1609725"/>
                <a:gd name="connsiteY10" fmla="*/ 295418 h 671377"/>
                <a:gd name="connsiteX11" fmla="*/ 1066014 w 1609725"/>
                <a:gd name="connsiteY11" fmla="*/ 377165 h 671377"/>
                <a:gd name="connsiteX12" fmla="*/ 852488 w 1609725"/>
                <a:gd name="connsiteY12" fmla="*/ 561840 h 671377"/>
                <a:gd name="connsiteX13" fmla="*/ 732240 w 1609725"/>
                <a:gd name="connsiteY13" fmla="*/ 643057 h 671377"/>
                <a:gd name="connsiteX14" fmla="*/ 588169 w 1609725"/>
                <a:gd name="connsiteY14" fmla="*/ 671377 h 671377"/>
                <a:gd name="connsiteX15" fmla="*/ 245574 w 1609725"/>
                <a:gd name="connsiteY15" fmla="*/ 666292 h 671377"/>
                <a:gd name="connsiteX16" fmla="*/ 243900 w 1609725"/>
                <a:gd name="connsiteY16" fmla="*/ 612553 h 671377"/>
                <a:gd name="connsiteX17" fmla="*/ 0 w 1609725"/>
                <a:gd name="connsiteY17" fmla="*/ 611846 h 671377"/>
                <a:gd name="connsiteX18" fmla="*/ 0 w 1609725"/>
                <a:gd name="connsiteY18" fmla="*/ 454684 h 671377"/>
                <a:gd name="connsiteX0" fmla="*/ 0 w 1609725"/>
                <a:gd name="connsiteY0" fmla="*/ 438771 h 655464"/>
                <a:gd name="connsiteX1" fmla="*/ 244864 w 1609725"/>
                <a:gd name="connsiteY1" fmla="*/ 442181 h 655464"/>
                <a:gd name="connsiteX2" fmla="*/ 244866 w 1609725"/>
                <a:gd name="connsiteY2" fmla="*/ 388058 h 655464"/>
                <a:gd name="connsiteX3" fmla="*/ 547688 w 1609725"/>
                <a:gd name="connsiteY3" fmla="*/ 384002 h 655464"/>
                <a:gd name="connsiteX4" fmla="*/ 688584 w 1609725"/>
                <a:gd name="connsiteY4" fmla="*/ 340737 h 655464"/>
                <a:gd name="connsiteX5" fmla="*/ 825275 w 1609725"/>
                <a:gd name="connsiteY5" fmla="*/ 220993 h 655464"/>
                <a:gd name="connsiteX6" fmla="*/ 1023682 w 1609725"/>
                <a:gd name="connsiteY6" fmla="*/ 83710 h 655464"/>
                <a:gd name="connsiteX7" fmla="*/ 1262064 w 1609725"/>
                <a:gd name="connsiteY7" fmla="*/ 19670 h 655464"/>
                <a:gd name="connsiteX8" fmla="*/ 1609725 w 1609725"/>
                <a:gd name="connsiteY8" fmla="*/ 621 h 655464"/>
                <a:gd name="connsiteX9" fmla="*/ 1609725 w 1609725"/>
                <a:gd name="connsiteY9" fmla="*/ 264939 h 655464"/>
                <a:gd name="connsiteX10" fmla="*/ 1285768 w 1609725"/>
                <a:gd name="connsiteY10" fmla="*/ 279505 h 655464"/>
                <a:gd name="connsiteX11" fmla="*/ 1066014 w 1609725"/>
                <a:gd name="connsiteY11" fmla="*/ 361252 h 655464"/>
                <a:gd name="connsiteX12" fmla="*/ 852488 w 1609725"/>
                <a:gd name="connsiteY12" fmla="*/ 545927 h 655464"/>
                <a:gd name="connsiteX13" fmla="*/ 732240 w 1609725"/>
                <a:gd name="connsiteY13" fmla="*/ 627144 h 655464"/>
                <a:gd name="connsiteX14" fmla="*/ 588169 w 1609725"/>
                <a:gd name="connsiteY14" fmla="*/ 655464 h 655464"/>
                <a:gd name="connsiteX15" fmla="*/ 245574 w 1609725"/>
                <a:gd name="connsiteY15" fmla="*/ 650379 h 655464"/>
                <a:gd name="connsiteX16" fmla="*/ 243900 w 1609725"/>
                <a:gd name="connsiteY16" fmla="*/ 596640 h 655464"/>
                <a:gd name="connsiteX17" fmla="*/ 0 w 1609725"/>
                <a:gd name="connsiteY17" fmla="*/ 595933 h 655464"/>
                <a:gd name="connsiteX18" fmla="*/ 0 w 1609725"/>
                <a:gd name="connsiteY18" fmla="*/ 438771 h 655464"/>
                <a:gd name="connsiteX0" fmla="*/ 0 w 1609725"/>
                <a:gd name="connsiteY0" fmla="*/ 439893 h 656586"/>
                <a:gd name="connsiteX1" fmla="*/ 244864 w 1609725"/>
                <a:gd name="connsiteY1" fmla="*/ 443303 h 656586"/>
                <a:gd name="connsiteX2" fmla="*/ 244866 w 1609725"/>
                <a:gd name="connsiteY2" fmla="*/ 389180 h 656586"/>
                <a:gd name="connsiteX3" fmla="*/ 547688 w 1609725"/>
                <a:gd name="connsiteY3" fmla="*/ 385124 h 656586"/>
                <a:gd name="connsiteX4" fmla="*/ 688584 w 1609725"/>
                <a:gd name="connsiteY4" fmla="*/ 341859 h 656586"/>
                <a:gd name="connsiteX5" fmla="*/ 825275 w 1609725"/>
                <a:gd name="connsiteY5" fmla="*/ 222115 h 656586"/>
                <a:gd name="connsiteX6" fmla="*/ 1023682 w 1609725"/>
                <a:gd name="connsiteY6" fmla="*/ 84832 h 656586"/>
                <a:gd name="connsiteX7" fmla="*/ 1291193 w 1609725"/>
                <a:gd name="connsiteY7" fmla="*/ 12053 h 656586"/>
                <a:gd name="connsiteX8" fmla="*/ 1609725 w 1609725"/>
                <a:gd name="connsiteY8" fmla="*/ 1743 h 656586"/>
                <a:gd name="connsiteX9" fmla="*/ 1609725 w 1609725"/>
                <a:gd name="connsiteY9" fmla="*/ 266061 h 656586"/>
                <a:gd name="connsiteX10" fmla="*/ 1285768 w 1609725"/>
                <a:gd name="connsiteY10" fmla="*/ 280627 h 656586"/>
                <a:gd name="connsiteX11" fmla="*/ 1066014 w 1609725"/>
                <a:gd name="connsiteY11" fmla="*/ 362374 h 656586"/>
                <a:gd name="connsiteX12" fmla="*/ 852488 w 1609725"/>
                <a:gd name="connsiteY12" fmla="*/ 547049 h 656586"/>
                <a:gd name="connsiteX13" fmla="*/ 732240 w 1609725"/>
                <a:gd name="connsiteY13" fmla="*/ 628266 h 656586"/>
                <a:gd name="connsiteX14" fmla="*/ 588169 w 1609725"/>
                <a:gd name="connsiteY14" fmla="*/ 656586 h 656586"/>
                <a:gd name="connsiteX15" fmla="*/ 245574 w 1609725"/>
                <a:gd name="connsiteY15" fmla="*/ 651501 h 656586"/>
                <a:gd name="connsiteX16" fmla="*/ 243900 w 1609725"/>
                <a:gd name="connsiteY16" fmla="*/ 597762 h 656586"/>
                <a:gd name="connsiteX17" fmla="*/ 0 w 1609725"/>
                <a:gd name="connsiteY17" fmla="*/ 597055 h 656586"/>
                <a:gd name="connsiteX18" fmla="*/ 0 w 1609725"/>
                <a:gd name="connsiteY18" fmla="*/ 439893 h 656586"/>
                <a:gd name="connsiteX0" fmla="*/ 0 w 1609725"/>
                <a:gd name="connsiteY0" fmla="*/ 440376 h 657069"/>
                <a:gd name="connsiteX1" fmla="*/ 244864 w 1609725"/>
                <a:gd name="connsiteY1" fmla="*/ 443786 h 657069"/>
                <a:gd name="connsiteX2" fmla="*/ 244866 w 1609725"/>
                <a:gd name="connsiteY2" fmla="*/ 389663 h 657069"/>
                <a:gd name="connsiteX3" fmla="*/ 547688 w 1609725"/>
                <a:gd name="connsiteY3" fmla="*/ 385607 h 657069"/>
                <a:gd name="connsiteX4" fmla="*/ 688584 w 1609725"/>
                <a:gd name="connsiteY4" fmla="*/ 342342 h 657069"/>
                <a:gd name="connsiteX5" fmla="*/ 825275 w 1609725"/>
                <a:gd name="connsiteY5" fmla="*/ 222598 h 657069"/>
                <a:gd name="connsiteX6" fmla="*/ 1020768 w 1609725"/>
                <a:gd name="connsiteY6" fmla="*/ 96966 h 657069"/>
                <a:gd name="connsiteX7" fmla="*/ 1291193 w 1609725"/>
                <a:gd name="connsiteY7" fmla="*/ 12536 h 657069"/>
                <a:gd name="connsiteX8" fmla="*/ 1609725 w 1609725"/>
                <a:gd name="connsiteY8" fmla="*/ 2226 h 657069"/>
                <a:gd name="connsiteX9" fmla="*/ 1609725 w 1609725"/>
                <a:gd name="connsiteY9" fmla="*/ 266544 h 657069"/>
                <a:gd name="connsiteX10" fmla="*/ 1285768 w 1609725"/>
                <a:gd name="connsiteY10" fmla="*/ 281110 h 657069"/>
                <a:gd name="connsiteX11" fmla="*/ 1066014 w 1609725"/>
                <a:gd name="connsiteY11" fmla="*/ 362857 h 657069"/>
                <a:gd name="connsiteX12" fmla="*/ 852488 w 1609725"/>
                <a:gd name="connsiteY12" fmla="*/ 547532 h 657069"/>
                <a:gd name="connsiteX13" fmla="*/ 732240 w 1609725"/>
                <a:gd name="connsiteY13" fmla="*/ 628749 h 657069"/>
                <a:gd name="connsiteX14" fmla="*/ 588169 w 1609725"/>
                <a:gd name="connsiteY14" fmla="*/ 657069 h 657069"/>
                <a:gd name="connsiteX15" fmla="*/ 245574 w 1609725"/>
                <a:gd name="connsiteY15" fmla="*/ 651984 h 657069"/>
                <a:gd name="connsiteX16" fmla="*/ 243900 w 1609725"/>
                <a:gd name="connsiteY16" fmla="*/ 598245 h 657069"/>
                <a:gd name="connsiteX17" fmla="*/ 0 w 1609725"/>
                <a:gd name="connsiteY17" fmla="*/ 597538 h 657069"/>
                <a:gd name="connsiteX18" fmla="*/ 0 w 1609725"/>
                <a:gd name="connsiteY18" fmla="*/ 440376 h 657069"/>
                <a:gd name="connsiteX0" fmla="*/ 0 w 1609725"/>
                <a:gd name="connsiteY0" fmla="*/ 440376 h 657069"/>
                <a:gd name="connsiteX1" fmla="*/ 244864 w 1609725"/>
                <a:gd name="connsiteY1" fmla="*/ 443786 h 657069"/>
                <a:gd name="connsiteX2" fmla="*/ 244866 w 1609725"/>
                <a:gd name="connsiteY2" fmla="*/ 389663 h 657069"/>
                <a:gd name="connsiteX3" fmla="*/ 547688 w 1609725"/>
                <a:gd name="connsiteY3" fmla="*/ 385607 h 657069"/>
                <a:gd name="connsiteX4" fmla="*/ 688584 w 1609725"/>
                <a:gd name="connsiteY4" fmla="*/ 342342 h 657069"/>
                <a:gd name="connsiteX5" fmla="*/ 831101 w 1609725"/>
                <a:gd name="connsiteY5" fmla="*/ 231336 h 657069"/>
                <a:gd name="connsiteX6" fmla="*/ 1020768 w 1609725"/>
                <a:gd name="connsiteY6" fmla="*/ 96966 h 657069"/>
                <a:gd name="connsiteX7" fmla="*/ 1291193 w 1609725"/>
                <a:gd name="connsiteY7" fmla="*/ 12536 h 657069"/>
                <a:gd name="connsiteX8" fmla="*/ 1609725 w 1609725"/>
                <a:gd name="connsiteY8" fmla="*/ 2226 h 657069"/>
                <a:gd name="connsiteX9" fmla="*/ 1609725 w 1609725"/>
                <a:gd name="connsiteY9" fmla="*/ 266544 h 657069"/>
                <a:gd name="connsiteX10" fmla="*/ 1285768 w 1609725"/>
                <a:gd name="connsiteY10" fmla="*/ 281110 h 657069"/>
                <a:gd name="connsiteX11" fmla="*/ 1066014 w 1609725"/>
                <a:gd name="connsiteY11" fmla="*/ 362857 h 657069"/>
                <a:gd name="connsiteX12" fmla="*/ 852488 w 1609725"/>
                <a:gd name="connsiteY12" fmla="*/ 547532 h 657069"/>
                <a:gd name="connsiteX13" fmla="*/ 732240 w 1609725"/>
                <a:gd name="connsiteY13" fmla="*/ 628749 h 657069"/>
                <a:gd name="connsiteX14" fmla="*/ 588169 w 1609725"/>
                <a:gd name="connsiteY14" fmla="*/ 657069 h 657069"/>
                <a:gd name="connsiteX15" fmla="*/ 245574 w 1609725"/>
                <a:gd name="connsiteY15" fmla="*/ 651984 h 657069"/>
                <a:gd name="connsiteX16" fmla="*/ 243900 w 1609725"/>
                <a:gd name="connsiteY16" fmla="*/ 598245 h 657069"/>
                <a:gd name="connsiteX17" fmla="*/ 0 w 1609725"/>
                <a:gd name="connsiteY17" fmla="*/ 597538 h 657069"/>
                <a:gd name="connsiteX18" fmla="*/ 0 w 1609725"/>
                <a:gd name="connsiteY18" fmla="*/ 440376 h 657069"/>
                <a:gd name="connsiteX0" fmla="*/ 0 w 1609725"/>
                <a:gd name="connsiteY0" fmla="*/ 440376 h 657069"/>
                <a:gd name="connsiteX1" fmla="*/ 244864 w 1609725"/>
                <a:gd name="connsiteY1" fmla="*/ 443786 h 657069"/>
                <a:gd name="connsiteX2" fmla="*/ 244866 w 1609725"/>
                <a:gd name="connsiteY2" fmla="*/ 389663 h 657069"/>
                <a:gd name="connsiteX3" fmla="*/ 538949 w 1609725"/>
                <a:gd name="connsiteY3" fmla="*/ 385606 h 657069"/>
                <a:gd name="connsiteX4" fmla="*/ 688584 w 1609725"/>
                <a:gd name="connsiteY4" fmla="*/ 342342 h 657069"/>
                <a:gd name="connsiteX5" fmla="*/ 831101 w 1609725"/>
                <a:gd name="connsiteY5" fmla="*/ 231336 h 657069"/>
                <a:gd name="connsiteX6" fmla="*/ 1020768 w 1609725"/>
                <a:gd name="connsiteY6" fmla="*/ 96966 h 657069"/>
                <a:gd name="connsiteX7" fmla="*/ 1291193 w 1609725"/>
                <a:gd name="connsiteY7" fmla="*/ 12536 h 657069"/>
                <a:gd name="connsiteX8" fmla="*/ 1609725 w 1609725"/>
                <a:gd name="connsiteY8" fmla="*/ 2226 h 657069"/>
                <a:gd name="connsiteX9" fmla="*/ 1609725 w 1609725"/>
                <a:gd name="connsiteY9" fmla="*/ 266544 h 657069"/>
                <a:gd name="connsiteX10" fmla="*/ 1285768 w 1609725"/>
                <a:gd name="connsiteY10" fmla="*/ 281110 h 657069"/>
                <a:gd name="connsiteX11" fmla="*/ 1066014 w 1609725"/>
                <a:gd name="connsiteY11" fmla="*/ 362857 h 657069"/>
                <a:gd name="connsiteX12" fmla="*/ 852488 w 1609725"/>
                <a:gd name="connsiteY12" fmla="*/ 547532 h 657069"/>
                <a:gd name="connsiteX13" fmla="*/ 732240 w 1609725"/>
                <a:gd name="connsiteY13" fmla="*/ 628749 h 657069"/>
                <a:gd name="connsiteX14" fmla="*/ 588169 w 1609725"/>
                <a:gd name="connsiteY14" fmla="*/ 657069 h 657069"/>
                <a:gd name="connsiteX15" fmla="*/ 245574 w 1609725"/>
                <a:gd name="connsiteY15" fmla="*/ 651984 h 657069"/>
                <a:gd name="connsiteX16" fmla="*/ 243900 w 1609725"/>
                <a:gd name="connsiteY16" fmla="*/ 598245 h 657069"/>
                <a:gd name="connsiteX17" fmla="*/ 0 w 1609725"/>
                <a:gd name="connsiteY17" fmla="*/ 597538 h 657069"/>
                <a:gd name="connsiteX18" fmla="*/ 0 w 1609725"/>
                <a:gd name="connsiteY18" fmla="*/ 440376 h 657069"/>
                <a:gd name="connsiteX0" fmla="*/ 0 w 1609725"/>
                <a:gd name="connsiteY0" fmla="*/ 440376 h 659981"/>
                <a:gd name="connsiteX1" fmla="*/ 244864 w 1609725"/>
                <a:gd name="connsiteY1" fmla="*/ 443786 h 659981"/>
                <a:gd name="connsiteX2" fmla="*/ 244866 w 1609725"/>
                <a:gd name="connsiteY2" fmla="*/ 389663 h 659981"/>
                <a:gd name="connsiteX3" fmla="*/ 538949 w 1609725"/>
                <a:gd name="connsiteY3" fmla="*/ 385606 h 659981"/>
                <a:gd name="connsiteX4" fmla="*/ 688584 w 1609725"/>
                <a:gd name="connsiteY4" fmla="*/ 342342 h 659981"/>
                <a:gd name="connsiteX5" fmla="*/ 831101 w 1609725"/>
                <a:gd name="connsiteY5" fmla="*/ 231336 h 659981"/>
                <a:gd name="connsiteX6" fmla="*/ 1020768 w 1609725"/>
                <a:gd name="connsiteY6" fmla="*/ 96966 h 659981"/>
                <a:gd name="connsiteX7" fmla="*/ 1291193 w 1609725"/>
                <a:gd name="connsiteY7" fmla="*/ 12536 h 659981"/>
                <a:gd name="connsiteX8" fmla="*/ 1609725 w 1609725"/>
                <a:gd name="connsiteY8" fmla="*/ 2226 h 659981"/>
                <a:gd name="connsiteX9" fmla="*/ 1609725 w 1609725"/>
                <a:gd name="connsiteY9" fmla="*/ 266544 h 659981"/>
                <a:gd name="connsiteX10" fmla="*/ 1285768 w 1609725"/>
                <a:gd name="connsiteY10" fmla="*/ 281110 h 659981"/>
                <a:gd name="connsiteX11" fmla="*/ 1066014 w 1609725"/>
                <a:gd name="connsiteY11" fmla="*/ 362857 h 659981"/>
                <a:gd name="connsiteX12" fmla="*/ 852488 w 1609725"/>
                <a:gd name="connsiteY12" fmla="*/ 547532 h 659981"/>
                <a:gd name="connsiteX13" fmla="*/ 732240 w 1609725"/>
                <a:gd name="connsiteY13" fmla="*/ 628749 h 659981"/>
                <a:gd name="connsiteX14" fmla="*/ 567779 w 1609725"/>
                <a:gd name="connsiteY14" fmla="*/ 659981 h 659981"/>
                <a:gd name="connsiteX15" fmla="*/ 245574 w 1609725"/>
                <a:gd name="connsiteY15" fmla="*/ 651984 h 659981"/>
                <a:gd name="connsiteX16" fmla="*/ 243900 w 1609725"/>
                <a:gd name="connsiteY16" fmla="*/ 598245 h 659981"/>
                <a:gd name="connsiteX17" fmla="*/ 0 w 1609725"/>
                <a:gd name="connsiteY17" fmla="*/ 597538 h 659981"/>
                <a:gd name="connsiteX18" fmla="*/ 0 w 1609725"/>
                <a:gd name="connsiteY18" fmla="*/ 440376 h 659981"/>
                <a:gd name="connsiteX0" fmla="*/ 0 w 1609725"/>
                <a:gd name="connsiteY0" fmla="*/ 440376 h 651984"/>
                <a:gd name="connsiteX1" fmla="*/ 244864 w 1609725"/>
                <a:gd name="connsiteY1" fmla="*/ 443786 h 651984"/>
                <a:gd name="connsiteX2" fmla="*/ 244866 w 1609725"/>
                <a:gd name="connsiteY2" fmla="*/ 389663 h 651984"/>
                <a:gd name="connsiteX3" fmla="*/ 538949 w 1609725"/>
                <a:gd name="connsiteY3" fmla="*/ 385606 h 651984"/>
                <a:gd name="connsiteX4" fmla="*/ 688584 w 1609725"/>
                <a:gd name="connsiteY4" fmla="*/ 342342 h 651984"/>
                <a:gd name="connsiteX5" fmla="*/ 831101 w 1609725"/>
                <a:gd name="connsiteY5" fmla="*/ 231336 h 651984"/>
                <a:gd name="connsiteX6" fmla="*/ 1020768 w 1609725"/>
                <a:gd name="connsiteY6" fmla="*/ 96966 h 651984"/>
                <a:gd name="connsiteX7" fmla="*/ 1291193 w 1609725"/>
                <a:gd name="connsiteY7" fmla="*/ 12536 h 651984"/>
                <a:gd name="connsiteX8" fmla="*/ 1609725 w 1609725"/>
                <a:gd name="connsiteY8" fmla="*/ 2226 h 651984"/>
                <a:gd name="connsiteX9" fmla="*/ 1609725 w 1609725"/>
                <a:gd name="connsiteY9" fmla="*/ 266544 h 651984"/>
                <a:gd name="connsiteX10" fmla="*/ 1285768 w 1609725"/>
                <a:gd name="connsiteY10" fmla="*/ 281110 h 651984"/>
                <a:gd name="connsiteX11" fmla="*/ 1066014 w 1609725"/>
                <a:gd name="connsiteY11" fmla="*/ 362857 h 651984"/>
                <a:gd name="connsiteX12" fmla="*/ 852488 w 1609725"/>
                <a:gd name="connsiteY12" fmla="*/ 547532 h 651984"/>
                <a:gd name="connsiteX13" fmla="*/ 732240 w 1609725"/>
                <a:gd name="connsiteY13" fmla="*/ 628749 h 651984"/>
                <a:gd name="connsiteX14" fmla="*/ 559041 w 1609725"/>
                <a:gd name="connsiteY14" fmla="*/ 651244 h 651984"/>
                <a:gd name="connsiteX15" fmla="*/ 245574 w 1609725"/>
                <a:gd name="connsiteY15" fmla="*/ 651984 h 651984"/>
                <a:gd name="connsiteX16" fmla="*/ 243900 w 1609725"/>
                <a:gd name="connsiteY16" fmla="*/ 598245 h 651984"/>
                <a:gd name="connsiteX17" fmla="*/ 0 w 1609725"/>
                <a:gd name="connsiteY17" fmla="*/ 597538 h 651984"/>
                <a:gd name="connsiteX18" fmla="*/ 0 w 1609725"/>
                <a:gd name="connsiteY18" fmla="*/ 440376 h 651984"/>
                <a:gd name="connsiteX0" fmla="*/ 0 w 1609725"/>
                <a:gd name="connsiteY0" fmla="*/ 440376 h 651984"/>
                <a:gd name="connsiteX1" fmla="*/ 244864 w 1609725"/>
                <a:gd name="connsiteY1" fmla="*/ 443786 h 651984"/>
                <a:gd name="connsiteX2" fmla="*/ 244866 w 1609725"/>
                <a:gd name="connsiteY2" fmla="*/ 389663 h 651984"/>
                <a:gd name="connsiteX3" fmla="*/ 538949 w 1609725"/>
                <a:gd name="connsiteY3" fmla="*/ 385606 h 651984"/>
                <a:gd name="connsiteX4" fmla="*/ 688584 w 1609725"/>
                <a:gd name="connsiteY4" fmla="*/ 342342 h 651984"/>
                <a:gd name="connsiteX5" fmla="*/ 831101 w 1609725"/>
                <a:gd name="connsiteY5" fmla="*/ 231336 h 651984"/>
                <a:gd name="connsiteX6" fmla="*/ 1020768 w 1609725"/>
                <a:gd name="connsiteY6" fmla="*/ 96966 h 651984"/>
                <a:gd name="connsiteX7" fmla="*/ 1291193 w 1609725"/>
                <a:gd name="connsiteY7" fmla="*/ 12536 h 651984"/>
                <a:gd name="connsiteX8" fmla="*/ 1609725 w 1609725"/>
                <a:gd name="connsiteY8" fmla="*/ 2226 h 651984"/>
                <a:gd name="connsiteX9" fmla="*/ 1609725 w 1609725"/>
                <a:gd name="connsiteY9" fmla="*/ 266544 h 651984"/>
                <a:gd name="connsiteX10" fmla="*/ 1285768 w 1609725"/>
                <a:gd name="connsiteY10" fmla="*/ 281110 h 651984"/>
                <a:gd name="connsiteX11" fmla="*/ 1066014 w 1609725"/>
                <a:gd name="connsiteY11" fmla="*/ 362857 h 651984"/>
                <a:gd name="connsiteX12" fmla="*/ 852488 w 1609725"/>
                <a:gd name="connsiteY12" fmla="*/ 547532 h 651984"/>
                <a:gd name="connsiteX13" fmla="*/ 732240 w 1609725"/>
                <a:gd name="connsiteY13" fmla="*/ 628749 h 651984"/>
                <a:gd name="connsiteX14" fmla="*/ 559041 w 1609725"/>
                <a:gd name="connsiteY14" fmla="*/ 651244 h 651984"/>
                <a:gd name="connsiteX15" fmla="*/ 245574 w 1609725"/>
                <a:gd name="connsiteY15" fmla="*/ 651984 h 651984"/>
                <a:gd name="connsiteX16" fmla="*/ 243900 w 1609725"/>
                <a:gd name="connsiteY16" fmla="*/ 598245 h 651984"/>
                <a:gd name="connsiteX17" fmla="*/ 0 w 1609725"/>
                <a:gd name="connsiteY17" fmla="*/ 597538 h 651984"/>
                <a:gd name="connsiteX18" fmla="*/ 0 w 1609725"/>
                <a:gd name="connsiteY18" fmla="*/ 440376 h 651984"/>
                <a:gd name="connsiteX0" fmla="*/ 0 w 1609725"/>
                <a:gd name="connsiteY0" fmla="*/ 440376 h 651984"/>
                <a:gd name="connsiteX1" fmla="*/ 244864 w 1609725"/>
                <a:gd name="connsiteY1" fmla="*/ 443786 h 651984"/>
                <a:gd name="connsiteX2" fmla="*/ 244866 w 1609725"/>
                <a:gd name="connsiteY2" fmla="*/ 389663 h 651984"/>
                <a:gd name="connsiteX3" fmla="*/ 538949 w 1609725"/>
                <a:gd name="connsiteY3" fmla="*/ 385606 h 651984"/>
                <a:gd name="connsiteX4" fmla="*/ 688584 w 1609725"/>
                <a:gd name="connsiteY4" fmla="*/ 342342 h 651984"/>
                <a:gd name="connsiteX5" fmla="*/ 819450 w 1609725"/>
                <a:gd name="connsiteY5" fmla="*/ 251726 h 651984"/>
                <a:gd name="connsiteX6" fmla="*/ 1020768 w 1609725"/>
                <a:gd name="connsiteY6" fmla="*/ 96966 h 651984"/>
                <a:gd name="connsiteX7" fmla="*/ 1291193 w 1609725"/>
                <a:gd name="connsiteY7" fmla="*/ 12536 h 651984"/>
                <a:gd name="connsiteX8" fmla="*/ 1609725 w 1609725"/>
                <a:gd name="connsiteY8" fmla="*/ 2226 h 651984"/>
                <a:gd name="connsiteX9" fmla="*/ 1609725 w 1609725"/>
                <a:gd name="connsiteY9" fmla="*/ 266544 h 651984"/>
                <a:gd name="connsiteX10" fmla="*/ 1285768 w 1609725"/>
                <a:gd name="connsiteY10" fmla="*/ 281110 h 651984"/>
                <a:gd name="connsiteX11" fmla="*/ 1066014 w 1609725"/>
                <a:gd name="connsiteY11" fmla="*/ 362857 h 651984"/>
                <a:gd name="connsiteX12" fmla="*/ 852488 w 1609725"/>
                <a:gd name="connsiteY12" fmla="*/ 547532 h 651984"/>
                <a:gd name="connsiteX13" fmla="*/ 732240 w 1609725"/>
                <a:gd name="connsiteY13" fmla="*/ 628749 h 651984"/>
                <a:gd name="connsiteX14" fmla="*/ 559041 w 1609725"/>
                <a:gd name="connsiteY14" fmla="*/ 651244 h 651984"/>
                <a:gd name="connsiteX15" fmla="*/ 245574 w 1609725"/>
                <a:gd name="connsiteY15" fmla="*/ 651984 h 651984"/>
                <a:gd name="connsiteX16" fmla="*/ 243900 w 1609725"/>
                <a:gd name="connsiteY16" fmla="*/ 598245 h 651984"/>
                <a:gd name="connsiteX17" fmla="*/ 0 w 1609725"/>
                <a:gd name="connsiteY17" fmla="*/ 597538 h 651984"/>
                <a:gd name="connsiteX18" fmla="*/ 0 w 1609725"/>
                <a:gd name="connsiteY18" fmla="*/ 440376 h 651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09725" h="651984">
                  <a:moveTo>
                    <a:pt x="0" y="440376"/>
                  </a:moveTo>
                  <a:lnTo>
                    <a:pt x="244864" y="443786"/>
                  </a:lnTo>
                  <a:cubicBezTo>
                    <a:pt x="244864" y="423942"/>
                    <a:pt x="244866" y="409507"/>
                    <a:pt x="244866" y="389663"/>
                  </a:cubicBezTo>
                  <a:lnTo>
                    <a:pt x="538949" y="385606"/>
                  </a:lnTo>
                  <a:cubicBezTo>
                    <a:pt x="612902" y="377719"/>
                    <a:pt x="641834" y="364655"/>
                    <a:pt x="688584" y="342342"/>
                  </a:cubicBezTo>
                  <a:cubicBezTo>
                    <a:pt x="735334" y="320029"/>
                    <a:pt x="764086" y="292622"/>
                    <a:pt x="819450" y="251726"/>
                  </a:cubicBezTo>
                  <a:cubicBezTo>
                    <a:pt x="874814" y="210830"/>
                    <a:pt x="942144" y="136831"/>
                    <a:pt x="1020768" y="96966"/>
                  </a:cubicBezTo>
                  <a:cubicBezTo>
                    <a:pt x="1099392" y="57101"/>
                    <a:pt x="1193034" y="28326"/>
                    <a:pt x="1291193" y="12536"/>
                  </a:cubicBezTo>
                  <a:cubicBezTo>
                    <a:pt x="1389352" y="-3254"/>
                    <a:pt x="1534306" y="-786"/>
                    <a:pt x="1609725" y="2226"/>
                  </a:cubicBezTo>
                  <a:lnTo>
                    <a:pt x="1609725" y="266544"/>
                  </a:lnTo>
                  <a:cubicBezTo>
                    <a:pt x="1528060" y="275643"/>
                    <a:pt x="1376387" y="265058"/>
                    <a:pt x="1285768" y="281110"/>
                  </a:cubicBezTo>
                  <a:cubicBezTo>
                    <a:pt x="1195150" y="297162"/>
                    <a:pt x="1138227" y="318453"/>
                    <a:pt x="1066014" y="362857"/>
                  </a:cubicBezTo>
                  <a:cubicBezTo>
                    <a:pt x="993801" y="407261"/>
                    <a:pt x="908117" y="503217"/>
                    <a:pt x="852488" y="547532"/>
                  </a:cubicBezTo>
                  <a:cubicBezTo>
                    <a:pt x="796859" y="591847"/>
                    <a:pt x="781148" y="611464"/>
                    <a:pt x="732240" y="628749"/>
                  </a:cubicBezTo>
                  <a:cubicBezTo>
                    <a:pt x="683332" y="646034"/>
                    <a:pt x="635297" y="649313"/>
                    <a:pt x="559041" y="651244"/>
                  </a:cubicBezTo>
                  <a:lnTo>
                    <a:pt x="245574" y="651984"/>
                  </a:lnTo>
                  <a:lnTo>
                    <a:pt x="243900" y="598245"/>
                  </a:lnTo>
                  <a:lnTo>
                    <a:pt x="0" y="597538"/>
                  </a:lnTo>
                  <a:lnTo>
                    <a:pt x="0" y="440376"/>
                  </a:lnTo>
                  <a:close/>
                </a:path>
              </a:pathLst>
            </a:custGeom>
            <a:solidFill>
              <a:srgbClr val="F2F2F2"/>
            </a:solidFill>
            <a:ln cap="rnd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Vacuum DFM">
              <a:extLst>
                <a:ext uri="{FF2B5EF4-FFF2-40B4-BE49-F238E27FC236}">
                  <a16:creationId xmlns:a16="http://schemas.microsoft.com/office/drawing/2014/main" id="{A8834362-01FF-4195-8330-D5000BB61CF9}"/>
                </a:ext>
              </a:extLst>
            </p:cNvPr>
            <p:cNvSpPr/>
            <p:nvPr/>
          </p:nvSpPr>
          <p:spPr>
            <a:xfrm>
              <a:off x="1517054" y="1984181"/>
              <a:ext cx="3147504" cy="1414125"/>
            </a:xfrm>
            <a:custGeom>
              <a:avLst/>
              <a:gdLst>
                <a:gd name="connsiteX0" fmla="*/ 0 w 3079750"/>
                <a:gd name="connsiteY0" fmla="*/ 466725 h 1155700"/>
                <a:gd name="connsiteX1" fmla="*/ 174625 w 3079750"/>
                <a:gd name="connsiteY1" fmla="*/ 466725 h 1155700"/>
                <a:gd name="connsiteX2" fmla="*/ 339725 w 3079750"/>
                <a:gd name="connsiteY2" fmla="*/ 492125 h 1155700"/>
                <a:gd name="connsiteX3" fmla="*/ 469900 w 3079750"/>
                <a:gd name="connsiteY3" fmla="*/ 517525 h 1155700"/>
                <a:gd name="connsiteX4" fmla="*/ 498475 w 3079750"/>
                <a:gd name="connsiteY4" fmla="*/ 488950 h 1155700"/>
                <a:gd name="connsiteX5" fmla="*/ 647700 w 3079750"/>
                <a:gd name="connsiteY5" fmla="*/ 536575 h 1155700"/>
                <a:gd name="connsiteX6" fmla="*/ 688975 w 3079750"/>
                <a:gd name="connsiteY6" fmla="*/ 469900 h 1155700"/>
                <a:gd name="connsiteX7" fmla="*/ 1225550 w 3079750"/>
                <a:gd name="connsiteY7" fmla="*/ 663575 h 1155700"/>
                <a:gd name="connsiteX8" fmla="*/ 1581150 w 3079750"/>
                <a:gd name="connsiteY8" fmla="*/ 260350 h 1155700"/>
                <a:gd name="connsiteX9" fmla="*/ 1581150 w 3079750"/>
                <a:gd name="connsiteY9" fmla="*/ 0 h 1155700"/>
                <a:gd name="connsiteX10" fmla="*/ 2895600 w 3079750"/>
                <a:gd name="connsiteY10" fmla="*/ 0 h 1155700"/>
                <a:gd name="connsiteX11" fmla="*/ 2895600 w 3079750"/>
                <a:gd name="connsiteY11" fmla="*/ 377825 h 1155700"/>
                <a:gd name="connsiteX12" fmla="*/ 1870075 w 3079750"/>
                <a:gd name="connsiteY12" fmla="*/ 377825 h 1155700"/>
                <a:gd name="connsiteX13" fmla="*/ 1533525 w 3079750"/>
                <a:gd name="connsiteY13" fmla="*/ 771525 h 1155700"/>
                <a:gd name="connsiteX14" fmla="*/ 1638300 w 3079750"/>
                <a:gd name="connsiteY14" fmla="*/ 812800 h 1155700"/>
                <a:gd name="connsiteX15" fmla="*/ 3079750 w 3079750"/>
                <a:gd name="connsiteY15" fmla="*/ 812800 h 1155700"/>
                <a:gd name="connsiteX16" fmla="*/ 3079750 w 3079750"/>
                <a:gd name="connsiteY16" fmla="*/ 1155700 h 1155700"/>
                <a:gd name="connsiteX17" fmla="*/ 1485900 w 3079750"/>
                <a:gd name="connsiteY17" fmla="*/ 1155700 h 1155700"/>
                <a:gd name="connsiteX18" fmla="*/ 542925 w 3079750"/>
                <a:gd name="connsiteY18" fmla="*/ 806450 h 1155700"/>
                <a:gd name="connsiteX19" fmla="*/ 568325 w 3079750"/>
                <a:gd name="connsiteY19" fmla="*/ 758825 h 1155700"/>
                <a:gd name="connsiteX20" fmla="*/ 387350 w 3079750"/>
                <a:gd name="connsiteY20" fmla="*/ 698500 h 1155700"/>
                <a:gd name="connsiteX21" fmla="*/ 403225 w 3079750"/>
                <a:gd name="connsiteY21" fmla="*/ 654050 h 1155700"/>
                <a:gd name="connsiteX22" fmla="*/ 365125 w 3079750"/>
                <a:gd name="connsiteY22" fmla="*/ 628650 h 1155700"/>
                <a:gd name="connsiteX23" fmla="*/ 174625 w 3079750"/>
                <a:gd name="connsiteY23" fmla="*/ 606425 h 1155700"/>
                <a:gd name="connsiteX24" fmla="*/ 0 w 3079750"/>
                <a:gd name="connsiteY24" fmla="*/ 606425 h 1155700"/>
                <a:gd name="connsiteX25" fmla="*/ 0 w 3079750"/>
                <a:gd name="connsiteY25" fmla="*/ 466725 h 1155700"/>
                <a:gd name="connsiteX0" fmla="*/ 0 w 3079750"/>
                <a:gd name="connsiteY0" fmla="*/ 466725 h 1155700"/>
                <a:gd name="connsiteX1" fmla="*/ 174625 w 3079750"/>
                <a:gd name="connsiteY1" fmla="*/ 466725 h 1155700"/>
                <a:gd name="connsiteX2" fmla="*/ 339725 w 3079750"/>
                <a:gd name="connsiteY2" fmla="*/ 492125 h 1155700"/>
                <a:gd name="connsiteX3" fmla="*/ 469900 w 3079750"/>
                <a:gd name="connsiteY3" fmla="*/ 517525 h 1155700"/>
                <a:gd name="connsiteX4" fmla="*/ 498475 w 3079750"/>
                <a:gd name="connsiteY4" fmla="*/ 488950 h 1155700"/>
                <a:gd name="connsiteX5" fmla="*/ 647700 w 3079750"/>
                <a:gd name="connsiteY5" fmla="*/ 536575 h 1155700"/>
                <a:gd name="connsiteX6" fmla="*/ 688975 w 3079750"/>
                <a:gd name="connsiteY6" fmla="*/ 469900 h 1155700"/>
                <a:gd name="connsiteX7" fmla="*/ 1225550 w 3079750"/>
                <a:gd name="connsiteY7" fmla="*/ 663575 h 1155700"/>
                <a:gd name="connsiteX8" fmla="*/ 1581150 w 3079750"/>
                <a:gd name="connsiteY8" fmla="*/ 260350 h 1155700"/>
                <a:gd name="connsiteX9" fmla="*/ 1581150 w 3079750"/>
                <a:gd name="connsiteY9" fmla="*/ 0 h 1155700"/>
                <a:gd name="connsiteX10" fmla="*/ 2895600 w 3079750"/>
                <a:gd name="connsiteY10" fmla="*/ 0 h 1155700"/>
                <a:gd name="connsiteX11" fmla="*/ 2895600 w 3079750"/>
                <a:gd name="connsiteY11" fmla="*/ 377825 h 1155700"/>
                <a:gd name="connsiteX12" fmla="*/ 1870075 w 3079750"/>
                <a:gd name="connsiteY12" fmla="*/ 377825 h 1155700"/>
                <a:gd name="connsiteX13" fmla="*/ 1489075 w 3079750"/>
                <a:gd name="connsiteY13" fmla="*/ 752475 h 1155700"/>
                <a:gd name="connsiteX14" fmla="*/ 1638300 w 3079750"/>
                <a:gd name="connsiteY14" fmla="*/ 812800 h 1155700"/>
                <a:gd name="connsiteX15" fmla="*/ 3079750 w 3079750"/>
                <a:gd name="connsiteY15" fmla="*/ 812800 h 1155700"/>
                <a:gd name="connsiteX16" fmla="*/ 3079750 w 3079750"/>
                <a:gd name="connsiteY16" fmla="*/ 1155700 h 1155700"/>
                <a:gd name="connsiteX17" fmla="*/ 1485900 w 3079750"/>
                <a:gd name="connsiteY17" fmla="*/ 1155700 h 1155700"/>
                <a:gd name="connsiteX18" fmla="*/ 542925 w 3079750"/>
                <a:gd name="connsiteY18" fmla="*/ 806450 h 1155700"/>
                <a:gd name="connsiteX19" fmla="*/ 568325 w 3079750"/>
                <a:gd name="connsiteY19" fmla="*/ 758825 h 1155700"/>
                <a:gd name="connsiteX20" fmla="*/ 387350 w 3079750"/>
                <a:gd name="connsiteY20" fmla="*/ 698500 h 1155700"/>
                <a:gd name="connsiteX21" fmla="*/ 403225 w 3079750"/>
                <a:gd name="connsiteY21" fmla="*/ 654050 h 1155700"/>
                <a:gd name="connsiteX22" fmla="*/ 365125 w 3079750"/>
                <a:gd name="connsiteY22" fmla="*/ 628650 h 1155700"/>
                <a:gd name="connsiteX23" fmla="*/ 174625 w 3079750"/>
                <a:gd name="connsiteY23" fmla="*/ 606425 h 1155700"/>
                <a:gd name="connsiteX24" fmla="*/ 0 w 3079750"/>
                <a:gd name="connsiteY24" fmla="*/ 606425 h 1155700"/>
                <a:gd name="connsiteX25" fmla="*/ 0 w 3079750"/>
                <a:gd name="connsiteY25" fmla="*/ 466725 h 1155700"/>
                <a:gd name="connsiteX0" fmla="*/ 0 w 3079750"/>
                <a:gd name="connsiteY0" fmla="*/ 466725 h 1155700"/>
                <a:gd name="connsiteX1" fmla="*/ 174625 w 3079750"/>
                <a:gd name="connsiteY1" fmla="*/ 466725 h 1155700"/>
                <a:gd name="connsiteX2" fmla="*/ 339725 w 3079750"/>
                <a:gd name="connsiteY2" fmla="*/ 492125 h 1155700"/>
                <a:gd name="connsiteX3" fmla="*/ 469900 w 3079750"/>
                <a:gd name="connsiteY3" fmla="*/ 517525 h 1155700"/>
                <a:gd name="connsiteX4" fmla="*/ 498475 w 3079750"/>
                <a:gd name="connsiteY4" fmla="*/ 488950 h 1155700"/>
                <a:gd name="connsiteX5" fmla="*/ 647700 w 3079750"/>
                <a:gd name="connsiteY5" fmla="*/ 536575 h 1155700"/>
                <a:gd name="connsiteX6" fmla="*/ 688975 w 3079750"/>
                <a:gd name="connsiteY6" fmla="*/ 469900 h 1155700"/>
                <a:gd name="connsiteX7" fmla="*/ 1225550 w 3079750"/>
                <a:gd name="connsiteY7" fmla="*/ 663575 h 1155700"/>
                <a:gd name="connsiteX8" fmla="*/ 1581150 w 3079750"/>
                <a:gd name="connsiteY8" fmla="*/ 260350 h 1155700"/>
                <a:gd name="connsiteX9" fmla="*/ 1581150 w 3079750"/>
                <a:gd name="connsiteY9" fmla="*/ 0 h 1155700"/>
                <a:gd name="connsiteX10" fmla="*/ 2895600 w 3079750"/>
                <a:gd name="connsiteY10" fmla="*/ 0 h 1155700"/>
                <a:gd name="connsiteX11" fmla="*/ 2895600 w 3079750"/>
                <a:gd name="connsiteY11" fmla="*/ 377825 h 1155700"/>
                <a:gd name="connsiteX12" fmla="*/ 1803400 w 3079750"/>
                <a:gd name="connsiteY12" fmla="*/ 377825 h 1155700"/>
                <a:gd name="connsiteX13" fmla="*/ 1489075 w 3079750"/>
                <a:gd name="connsiteY13" fmla="*/ 752475 h 1155700"/>
                <a:gd name="connsiteX14" fmla="*/ 1638300 w 3079750"/>
                <a:gd name="connsiteY14" fmla="*/ 812800 h 1155700"/>
                <a:gd name="connsiteX15" fmla="*/ 3079750 w 3079750"/>
                <a:gd name="connsiteY15" fmla="*/ 812800 h 1155700"/>
                <a:gd name="connsiteX16" fmla="*/ 3079750 w 3079750"/>
                <a:gd name="connsiteY16" fmla="*/ 1155700 h 1155700"/>
                <a:gd name="connsiteX17" fmla="*/ 1485900 w 3079750"/>
                <a:gd name="connsiteY17" fmla="*/ 1155700 h 1155700"/>
                <a:gd name="connsiteX18" fmla="*/ 542925 w 3079750"/>
                <a:gd name="connsiteY18" fmla="*/ 806450 h 1155700"/>
                <a:gd name="connsiteX19" fmla="*/ 568325 w 3079750"/>
                <a:gd name="connsiteY19" fmla="*/ 758825 h 1155700"/>
                <a:gd name="connsiteX20" fmla="*/ 387350 w 3079750"/>
                <a:gd name="connsiteY20" fmla="*/ 698500 h 1155700"/>
                <a:gd name="connsiteX21" fmla="*/ 403225 w 3079750"/>
                <a:gd name="connsiteY21" fmla="*/ 654050 h 1155700"/>
                <a:gd name="connsiteX22" fmla="*/ 365125 w 3079750"/>
                <a:gd name="connsiteY22" fmla="*/ 628650 h 1155700"/>
                <a:gd name="connsiteX23" fmla="*/ 174625 w 3079750"/>
                <a:gd name="connsiteY23" fmla="*/ 606425 h 1155700"/>
                <a:gd name="connsiteX24" fmla="*/ 0 w 3079750"/>
                <a:gd name="connsiteY24" fmla="*/ 606425 h 1155700"/>
                <a:gd name="connsiteX25" fmla="*/ 0 w 3079750"/>
                <a:gd name="connsiteY25" fmla="*/ 466725 h 1155700"/>
                <a:gd name="connsiteX0" fmla="*/ 0 w 3079750"/>
                <a:gd name="connsiteY0" fmla="*/ 504825 h 1193800"/>
                <a:gd name="connsiteX1" fmla="*/ 174625 w 3079750"/>
                <a:gd name="connsiteY1" fmla="*/ 504825 h 1193800"/>
                <a:gd name="connsiteX2" fmla="*/ 339725 w 3079750"/>
                <a:gd name="connsiteY2" fmla="*/ 530225 h 1193800"/>
                <a:gd name="connsiteX3" fmla="*/ 469900 w 3079750"/>
                <a:gd name="connsiteY3" fmla="*/ 555625 h 1193800"/>
                <a:gd name="connsiteX4" fmla="*/ 498475 w 3079750"/>
                <a:gd name="connsiteY4" fmla="*/ 527050 h 1193800"/>
                <a:gd name="connsiteX5" fmla="*/ 647700 w 3079750"/>
                <a:gd name="connsiteY5" fmla="*/ 574675 h 1193800"/>
                <a:gd name="connsiteX6" fmla="*/ 688975 w 3079750"/>
                <a:gd name="connsiteY6" fmla="*/ 508000 h 1193800"/>
                <a:gd name="connsiteX7" fmla="*/ 1225550 w 3079750"/>
                <a:gd name="connsiteY7" fmla="*/ 701675 h 1193800"/>
                <a:gd name="connsiteX8" fmla="*/ 1581150 w 3079750"/>
                <a:gd name="connsiteY8" fmla="*/ 298450 h 1193800"/>
                <a:gd name="connsiteX9" fmla="*/ 1574800 w 3079750"/>
                <a:gd name="connsiteY9" fmla="*/ 0 h 1193800"/>
                <a:gd name="connsiteX10" fmla="*/ 2895600 w 3079750"/>
                <a:gd name="connsiteY10" fmla="*/ 38100 h 1193800"/>
                <a:gd name="connsiteX11" fmla="*/ 2895600 w 3079750"/>
                <a:gd name="connsiteY11" fmla="*/ 415925 h 1193800"/>
                <a:gd name="connsiteX12" fmla="*/ 1803400 w 3079750"/>
                <a:gd name="connsiteY12" fmla="*/ 415925 h 1193800"/>
                <a:gd name="connsiteX13" fmla="*/ 1489075 w 3079750"/>
                <a:gd name="connsiteY13" fmla="*/ 790575 h 1193800"/>
                <a:gd name="connsiteX14" fmla="*/ 1638300 w 3079750"/>
                <a:gd name="connsiteY14" fmla="*/ 850900 h 1193800"/>
                <a:gd name="connsiteX15" fmla="*/ 3079750 w 3079750"/>
                <a:gd name="connsiteY15" fmla="*/ 850900 h 1193800"/>
                <a:gd name="connsiteX16" fmla="*/ 3079750 w 3079750"/>
                <a:gd name="connsiteY16" fmla="*/ 1193800 h 1193800"/>
                <a:gd name="connsiteX17" fmla="*/ 1485900 w 3079750"/>
                <a:gd name="connsiteY17" fmla="*/ 1193800 h 1193800"/>
                <a:gd name="connsiteX18" fmla="*/ 542925 w 3079750"/>
                <a:gd name="connsiteY18" fmla="*/ 844550 h 1193800"/>
                <a:gd name="connsiteX19" fmla="*/ 568325 w 3079750"/>
                <a:gd name="connsiteY19" fmla="*/ 796925 h 1193800"/>
                <a:gd name="connsiteX20" fmla="*/ 387350 w 3079750"/>
                <a:gd name="connsiteY20" fmla="*/ 736600 h 1193800"/>
                <a:gd name="connsiteX21" fmla="*/ 403225 w 3079750"/>
                <a:gd name="connsiteY21" fmla="*/ 692150 h 1193800"/>
                <a:gd name="connsiteX22" fmla="*/ 365125 w 3079750"/>
                <a:gd name="connsiteY22" fmla="*/ 666750 h 1193800"/>
                <a:gd name="connsiteX23" fmla="*/ 174625 w 3079750"/>
                <a:gd name="connsiteY23" fmla="*/ 644525 h 1193800"/>
                <a:gd name="connsiteX24" fmla="*/ 0 w 3079750"/>
                <a:gd name="connsiteY24" fmla="*/ 644525 h 1193800"/>
                <a:gd name="connsiteX25" fmla="*/ 0 w 3079750"/>
                <a:gd name="connsiteY25" fmla="*/ 504825 h 1193800"/>
                <a:gd name="connsiteX0" fmla="*/ 0 w 3079750"/>
                <a:gd name="connsiteY0" fmla="*/ 504825 h 1193800"/>
                <a:gd name="connsiteX1" fmla="*/ 174625 w 3079750"/>
                <a:gd name="connsiteY1" fmla="*/ 504825 h 1193800"/>
                <a:gd name="connsiteX2" fmla="*/ 339725 w 3079750"/>
                <a:gd name="connsiteY2" fmla="*/ 530225 h 1193800"/>
                <a:gd name="connsiteX3" fmla="*/ 469900 w 3079750"/>
                <a:gd name="connsiteY3" fmla="*/ 555625 h 1193800"/>
                <a:gd name="connsiteX4" fmla="*/ 498475 w 3079750"/>
                <a:gd name="connsiteY4" fmla="*/ 527050 h 1193800"/>
                <a:gd name="connsiteX5" fmla="*/ 647700 w 3079750"/>
                <a:gd name="connsiteY5" fmla="*/ 574675 h 1193800"/>
                <a:gd name="connsiteX6" fmla="*/ 688975 w 3079750"/>
                <a:gd name="connsiteY6" fmla="*/ 508000 h 1193800"/>
                <a:gd name="connsiteX7" fmla="*/ 1225550 w 3079750"/>
                <a:gd name="connsiteY7" fmla="*/ 701675 h 1193800"/>
                <a:gd name="connsiteX8" fmla="*/ 1581150 w 3079750"/>
                <a:gd name="connsiteY8" fmla="*/ 298450 h 1193800"/>
                <a:gd name="connsiteX9" fmla="*/ 1574800 w 3079750"/>
                <a:gd name="connsiteY9" fmla="*/ 0 h 1193800"/>
                <a:gd name="connsiteX10" fmla="*/ 2895600 w 3079750"/>
                <a:gd name="connsiteY10" fmla="*/ 12700 h 1193800"/>
                <a:gd name="connsiteX11" fmla="*/ 2895600 w 3079750"/>
                <a:gd name="connsiteY11" fmla="*/ 415925 h 1193800"/>
                <a:gd name="connsiteX12" fmla="*/ 1803400 w 3079750"/>
                <a:gd name="connsiteY12" fmla="*/ 415925 h 1193800"/>
                <a:gd name="connsiteX13" fmla="*/ 1489075 w 3079750"/>
                <a:gd name="connsiteY13" fmla="*/ 790575 h 1193800"/>
                <a:gd name="connsiteX14" fmla="*/ 1638300 w 3079750"/>
                <a:gd name="connsiteY14" fmla="*/ 850900 h 1193800"/>
                <a:gd name="connsiteX15" fmla="*/ 3079750 w 3079750"/>
                <a:gd name="connsiteY15" fmla="*/ 850900 h 1193800"/>
                <a:gd name="connsiteX16" fmla="*/ 3079750 w 3079750"/>
                <a:gd name="connsiteY16" fmla="*/ 1193800 h 1193800"/>
                <a:gd name="connsiteX17" fmla="*/ 1485900 w 3079750"/>
                <a:gd name="connsiteY17" fmla="*/ 1193800 h 1193800"/>
                <a:gd name="connsiteX18" fmla="*/ 542925 w 3079750"/>
                <a:gd name="connsiteY18" fmla="*/ 844550 h 1193800"/>
                <a:gd name="connsiteX19" fmla="*/ 568325 w 3079750"/>
                <a:gd name="connsiteY19" fmla="*/ 796925 h 1193800"/>
                <a:gd name="connsiteX20" fmla="*/ 387350 w 3079750"/>
                <a:gd name="connsiteY20" fmla="*/ 736600 h 1193800"/>
                <a:gd name="connsiteX21" fmla="*/ 403225 w 3079750"/>
                <a:gd name="connsiteY21" fmla="*/ 692150 h 1193800"/>
                <a:gd name="connsiteX22" fmla="*/ 365125 w 3079750"/>
                <a:gd name="connsiteY22" fmla="*/ 666750 h 1193800"/>
                <a:gd name="connsiteX23" fmla="*/ 174625 w 3079750"/>
                <a:gd name="connsiteY23" fmla="*/ 644525 h 1193800"/>
                <a:gd name="connsiteX24" fmla="*/ 0 w 3079750"/>
                <a:gd name="connsiteY24" fmla="*/ 644525 h 1193800"/>
                <a:gd name="connsiteX25" fmla="*/ 0 w 3079750"/>
                <a:gd name="connsiteY25" fmla="*/ 504825 h 1193800"/>
                <a:gd name="connsiteX0" fmla="*/ 0 w 3079750"/>
                <a:gd name="connsiteY0" fmla="*/ 511175 h 1200150"/>
                <a:gd name="connsiteX1" fmla="*/ 174625 w 3079750"/>
                <a:gd name="connsiteY1" fmla="*/ 511175 h 1200150"/>
                <a:gd name="connsiteX2" fmla="*/ 339725 w 3079750"/>
                <a:gd name="connsiteY2" fmla="*/ 536575 h 1200150"/>
                <a:gd name="connsiteX3" fmla="*/ 469900 w 3079750"/>
                <a:gd name="connsiteY3" fmla="*/ 561975 h 1200150"/>
                <a:gd name="connsiteX4" fmla="*/ 498475 w 3079750"/>
                <a:gd name="connsiteY4" fmla="*/ 533400 h 1200150"/>
                <a:gd name="connsiteX5" fmla="*/ 647700 w 3079750"/>
                <a:gd name="connsiteY5" fmla="*/ 581025 h 1200150"/>
                <a:gd name="connsiteX6" fmla="*/ 688975 w 3079750"/>
                <a:gd name="connsiteY6" fmla="*/ 514350 h 1200150"/>
                <a:gd name="connsiteX7" fmla="*/ 1225550 w 3079750"/>
                <a:gd name="connsiteY7" fmla="*/ 708025 h 1200150"/>
                <a:gd name="connsiteX8" fmla="*/ 1581150 w 3079750"/>
                <a:gd name="connsiteY8" fmla="*/ 304800 h 1200150"/>
                <a:gd name="connsiteX9" fmla="*/ 1574800 w 3079750"/>
                <a:gd name="connsiteY9" fmla="*/ 6350 h 1200150"/>
                <a:gd name="connsiteX10" fmla="*/ 2901950 w 3079750"/>
                <a:gd name="connsiteY10" fmla="*/ 0 h 1200150"/>
                <a:gd name="connsiteX11" fmla="*/ 2895600 w 3079750"/>
                <a:gd name="connsiteY11" fmla="*/ 422275 h 1200150"/>
                <a:gd name="connsiteX12" fmla="*/ 1803400 w 3079750"/>
                <a:gd name="connsiteY12" fmla="*/ 422275 h 1200150"/>
                <a:gd name="connsiteX13" fmla="*/ 1489075 w 3079750"/>
                <a:gd name="connsiteY13" fmla="*/ 796925 h 1200150"/>
                <a:gd name="connsiteX14" fmla="*/ 1638300 w 3079750"/>
                <a:gd name="connsiteY14" fmla="*/ 857250 h 1200150"/>
                <a:gd name="connsiteX15" fmla="*/ 3079750 w 3079750"/>
                <a:gd name="connsiteY15" fmla="*/ 857250 h 1200150"/>
                <a:gd name="connsiteX16" fmla="*/ 3079750 w 3079750"/>
                <a:gd name="connsiteY16" fmla="*/ 1200150 h 1200150"/>
                <a:gd name="connsiteX17" fmla="*/ 1485900 w 3079750"/>
                <a:gd name="connsiteY17" fmla="*/ 1200150 h 1200150"/>
                <a:gd name="connsiteX18" fmla="*/ 542925 w 3079750"/>
                <a:gd name="connsiteY18" fmla="*/ 850900 h 1200150"/>
                <a:gd name="connsiteX19" fmla="*/ 568325 w 3079750"/>
                <a:gd name="connsiteY19" fmla="*/ 803275 h 1200150"/>
                <a:gd name="connsiteX20" fmla="*/ 387350 w 3079750"/>
                <a:gd name="connsiteY20" fmla="*/ 742950 h 1200150"/>
                <a:gd name="connsiteX21" fmla="*/ 403225 w 3079750"/>
                <a:gd name="connsiteY21" fmla="*/ 698500 h 1200150"/>
                <a:gd name="connsiteX22" fmla="*/ 365125 w 3079750"/>
                <a:gd name="connsiteY22" fmla="*/ 673100 h 1200150"/>
                <a:gd name="connsiteX23" fmla="*/ 174625 w 3079750"/>
                <a:gd name="connsiteY23" fmla="*/ 650875 h 1200150"/>
                <a:gd name="connsiteX24" fmla="*/ 0 w 3079750"/>
                <a:gd name="connsiteY24" fmla="*/ 650875 h 1200150"/>
                <a:gd name="connsiteX25" fmla="*/ 0 w 3079750"/>
                <a:gd name="connsiteY25" fmla="*/ 511175 h 1200150"/>
                <a:gd name="connsiteX0" fmla="*/ 0 w 3079750"/>
                <a:gd name="connsiteY0" fmla="*/ 504825 h 1193800"/>
                <a:gd name="connsiteX1" fmla="*/ 174625 w 3079750"/>
                <a:gd name="connsiteY1" fmla="*/ 504825 h 1193800"/>
                <a:gd name="connsiteX2" fmla="*/ 339725 w 3079750"/>
                <a:gd name="connsiteY2" fmla="*/ 530225 h 1193800"/>
                <a:gd name="connsiteX3" fmla="*/ 469900 w 3079750"/>
                <a:gd name="connsiteY3" fmla="*/ 555625 h 1193800"/>
                <a:gd name="connsiteX4" fmla="*/ 498475 w 3079750"/>
                <a:gd name="connsiteY4" fmla="*/ 527050 h 1193800"/>
                <a:gd name="connsiteX5" fmla="*/ 647700 w 3079750"/>
                <a:gd name="connsiteY5" fmla="*/ 574675 h 1193800"/>
                <a:gd name="connsiteX6" fmla="*/ 688975 w 3079750"/>
                <a:gd name="connsiteY6" fmla="*/ 508000 h 1193800"/>
                <a:gd name="connsiteX7" fmla="*/ 1225550 w 3079750"/>
                <a:gd name="connsiteY7" fmla="*/ 701675 h 1193800"/>
                <a:gd name="connsiteX8" fmla="*/ 1581150 w 3079750"/>
                <a:gd name="connsiteY8" fmla="*/ 298450 h 1193800"/>
                <a:gd name="connsiteX9" fmla="*/ 1574800 w 3079750"/>
                <a:gd name="connsiteY9" fmla="*/ 0 h 1193800"/>
                <a:gd name="connsiteX10" fmla="*/ 2901950 w 3079750"/>
                <a:gd name="connsiteY10" fmla="*/ 0 h 1193800"/>
                <a:gd name="connsiteX11" fmla="*/ 2895600 w 3079750"/>
                <a:gd name="connsiteY11" fmla="*/ 415925 h 1193800"/>
                <a:gd name="connsiteX12" fmla="*/ 1803400 w 3079750"/>
                <a:gd name="connsiteY12" fmla="*/ 415925 h 1193800"/>
                <a:gd name="connsiteX13" fmla="*/ 1489075 w 3079750"/>
                <a:gd name="connsiteY13" fmla="*/ 790575 h 1193800"/>
                <a:gd name="connsiteX14" fmla="*/ 1638300 w 3079750"/>
                <a:gd name="connsiteY14" fmla="*/ 850900 h 1193800"/>
                <a:gd name="connsiteX15" fmla="*/ 3079750 w 3079750"/>
                <a:gd name="connsiteY15" fmla="*/ 850900 h 1193800"/>
                <a:gd name="connsiteX16" fmla="*/ 3079750 w 3079750"/>
                <a:gd name="connsiteY16" fmla="*/ 1193800 h 1193800"/>
                <a:gd name="connsiteX17" fmla="*/ 1485900 w 3079750"/>
                <a:gd name="connsiteY17" fmla="*/ 1193800 h 1193800"/>
                <a:gd name="connsiteX18" fmla="*/ 542925 w 3079750"/>
                <a:gd name="connsiteY18" fmla="*/ 844550 h 1193800"/>
                <a:gd name="connsiteX19" fmla="*/ 568325 w 3079750"/>
                <a:gd name="connsiteY19" fmla="*/ 796925 h 1193800"/>
                <a:gd name="connsiteX20" fmla="*/ 387350 w 3079750"/>
                <a:gd name="connsiteY20" fmla="*/ 736600 h 1193800"/>
                <a:gd name="connsiteX21" fmla="*/ 403225 w 3079750"/>
                <a:gd name="connsiteY21" fmla="*/ 692150 h 1193800"/>
                <a:gd name="connsiteX22" fmla="*/ 365125 w 3079750"/>
                <a:gd name="connsiteY22" fmla="*/ 666750 h 1193800"/>
                <a:gd name="connsiteX23" fmla="*/ 174625 w 3079750"/>
                <a:gd name="connsiteY23" fmla="*/ 644525 h 1193800"/>
                <a:gd name="connsiteX24" fmla="*/ 0 w 3079750"/>
                <a:gd name="connsiteY24" fmla="*/ 644525 h 1193800"/>
                <a:gd name="connsiteX25" fmla="*/ 0 w 3079750"/>
                <a:gd name="connsiteY25" fmla="*/ 504825 h 1193800"/>
                <a:gd name="connsiteX0" fmla="*/ 0 w 3079750"/>
                <a:gd name="connsiteY0" fmla="*/ 697252 h 1386227"/>
                <a:gd name="connsiteX1" fmla="*/ 174625 w 3079750"/>
                <a:gd name="connsiteY1" fmla="*/ 697252 h 1386227"/>
                <a:gd name="connsiteX2" fmla="*/ 339725 w 3079750"/>
                <a:gd name="connsiteY2" fmla="*/ 722652 h 1386227"/>
                <a:gd name="connsiteX3" fmla="*/ 469900 w 3079750"/>
                <a:gd name="connsiteY3" fmla="*/ 748052 h 1386227"/>
                <a:gd name="connsiteX4" fmla="*/ 498475 w 3079750"/>
                <a:gd name="connsiteY4" fmla="*/ 719477 h 1386227"/>
                <a:gd name="connsiteX5" fmla="*/ 647700 w 3079750"/>
                <a:gd name="connsiteY5" fmla="*/ 767102 h 1386227"/>
                <a:gd name="connsiteX6" fmla="*/ 688975 w 3079750"/>
                <a:gd name="connsiteY6" fmla="*/ 700427 h 1386227"/>
                <a:gd name="connsiteX7" fmla="*/ 1225550 w 3079750"/>
                <a:gd name="connsiteY7" fmla="*/ 894102 h 1386227"/>
                <a:gd name="connsiteX8" fmla="*/ 1581150 w 3079750"/>
                <a:gd name="connsiteY8" fmla="*/ 490877 h 1386227"/>
                <a:gd name="connsiteX9" fmla="*/ 1577630 w 3079750"/>
                <a:gd name="connsiteY9" fmla="*/ 0 h 1386227"/>
                <a:gd name="connsiteX10" fmla="*/ 2901950 w 3079750"/>
                <a:gd name="connsiteY10" fmla="*/ 192427 h 1386227"/>
                <a:gd name="connsiteX11" fmla="*/ 2895600 w 3079750"/>
                <a:gd name="connsiteY11" fmla="*/ 608352 h 1386227"/>
                <a:gd name="connsiteX12" fmla="*/ 1803400 w 3079750"/>
                <a:gd name="connsiteY12" fmla="*/ 608352 h 1386227"/>
                <a:gd name="connsiteX13" fmla="*/ 1489075 w 3079750"/>
                <a:gd name="connsiteY13" fmla="*/ 983002 h 1386227"/>
                <a:gd name="connsiteX14" fmla="*/ 1638300 w 3079750"/>
                <a:gd name="connsiteY14" fmla="*/ 1043327 h 1386227"/>
                <a:gd name="connsiteX15" fmla="*/ 3079750 w 3079750"/>
                <a:gd name="connsiteY15" fmla="*/ 1043327 h 1386227"/>
                <a:gd name="connsiteX16" fmla="*/ 3079750 w 3079750"/>
                <a:gd name="connsiteY16" fmla="*/ 1386227 h 1386227"/>
                <a:gd name="connsiteX17" fmla="*/ 1485900 w 3079750"/>
                <a:gd name="connsiteY17" fmla="*/ 1386227 h 1386227"/>
                <a:gd name="connsiteX18" fmla="*/ 542925 w 3079750"/>
                <a:gd name="connsiteY18" fmla="*/ 1036977 h 1386227"/>
                <a:gd name="connsiteX19" fmla="*/ 568325 w 3079750"/>
                <a:gd name="connsiteY19" fmla="*/ 989352 h 1386227"/>
                <a:gd name="connsiteX20" fmla="*/ 387350 w 3079750"/>
                <a:gd name="connsiteY20" fmla="*/ 929027 h 1386227"/>
                <a:gd name="connsiteX21" fmla="*/ 403225 w 3079750"/>
                <a:gd name="connsiteY21" fmla="*/ 884577 h 1386227"/>
                <a:gd name="connsiteX22" fmla="*/ 365125 w 3079750"/>
                <a:gd name="connsiteY22" fmla="*/ 859177 h 1386227"/>
                <a:gd name="connsiteX23" fmla="*/ 174625 w 3079750"/>
                <a:gd name="connsiteY23" fmla="*/ 836952 h 1386227"/>
                <a:gd name="connsiteX24" fmla="*/ 0 w 3079750"/>
                <a:gd name="connsiteY24" fmla="*/ 836952 h 1386227"/>
                <a:gd name="connsiteX25" fmla="*/ 0 w 3079750"/>
                <a:gd name="connsiteY25" fmla="*/ 697252 h 1386227"/>
                <a:gd name="connsiteX0" fmla="*/ 0 w 3079750"/>
                <a:gd name="connsiteY0" fmla="*/ 697252 h 1386227"/>
                <a:gd name="connsiteX1" fmla="*/ 174625 w 3079750"/>
                <a:gd name="connsiteY1" fmla="*/ 697252 h 1386227"/>
                <a:gd name="connsiteX2" fmla="*/ 339725 w 3079750"/>
                <a:gd name="connsiteY2" fmla="*/ 722652 h 1386227"/>
                <a:gd name="connsiteX3" fmla="*/ 469900 w 3079750"/>
                <a:gd name="connsiteY3" fmla="*/ 748052 h 1386227"/>
                <a:gd name="connsiteX4" fmla="*/ 498475 w 3079750"/>
                <a:gd name="connsiteY4" fmla="*/ 719477 h 1386227"/>
                <a:gd name="connsiteX5" fmla="*/ 647700 w 3079750"/>
                <a:gd name="connsiteY5" fmla="*/ 767102 h 1386227"/>
                <a:gd name="connsiteX6" fmla="*/ 688975 w 3079750"/>
                <a:gd name="connsiteY6" fmla="*/ 700427 h 1386227"/>
                <a:gd name="connsiteX7" fmla="*/ 1225550 w 3079750"/>
                <a:gd name="connsiteY7" fmla="*/ 894102 h 1386227"/>
                <a:gd name="connsiteX8" fmla="*/ 1581150 w 3079750"/>
                <a:gd name="connsiteY8" fmla="*/ 490877 h 1386227"/>
                <a:gd name="connsiteX9" fmla="*/ 1577630 w 3079750"/>
                <a:gd name="connsiteY9" fmla="*/ 0 h 1386227"/>
                <a:gd name="connsiteX10" fmla="*/ 2890631 w 3079750"/>
                <a:gd name="connsiteY10" fmla="*/ 16979 h 1386227"/>
                <a:gd name="connsiteX11" fmla="*/ 2895600 w 3079750"/>
                <a:gd name="connsiteY11" fmla="*/ 608352 h 1386227"/>
                <a:gd name="connsiteX12" fmla="*/ 1803400 w 3079750"/>
                <a:gd name="connsiteY12" fmla="*/ 608352 h 1386227"/>
                <a:gd name="connsiteX13" fmla="*/ 1489075 w 3079750"/>
                <a:gd name="connsiteY13" fmla="*/ 983002 h 1386227"/>
                <a:gd name="connsiteX14" fmla="*/ 1638300 w 3079750"/>
                <a:gd name="connsiteY14" fmla="*/ 1043327 h 1386227"/>
                <a:gd name="connsiteX15" fmla="*/ 3079750 w 3079750"/>
                <a:gd name="connsiteY15" fmla="*/ 1043327 h 1386227"/>
                <a:gd name="connsiteX16" fmla="*/ 3079750 w 3079750"/>
                <a:gd name="connsiteY16" fmla="*/ 1386227 h 1386227"/>
                <a:gd name="connsiteX17" fmla="*/ 1485900 w 3079750"/>
                <a:gd name="connsiteY17" fmla="*/ 1386227 h 1386227"/>
                <a:gd name="connsiteX18" fmla="*/ 542925 w 3079750"/>
                <a:gd name="connsiteY18" fmla="*/ 1036977 h 1386227"/>
                <a:gd name="connsiteX19" fmla="*/ 568325 w 3079750"/>
                <a:gd name="connsiteY19" fmla="*/ 989352 h 1386227"/>
                <a:gd name="connsiteX20" fmla="*/ 387350 w 3079750"/>
                <a:gd name="connsiteY20" fmla="*/ 929027 h 1386227"/>
                <a:gd name="connsiteX21" fmla="*/ 403225 w 3079750"/>
                <a:gd name="connsiteY21" fmla="*/ 884577 h 1386227"/>
                <a:gd name="connsiteX22" fmla="*/ 365125 w 3079750"/>
                <a:gd name="connsiteY22" fmla="*/ 859177 h 1386227"/>
                <a:gd name="connsiteX23" fmla="*/ 174625 w 3079750"/>
                <a:gd name="connsiteY23" fmla="*/ 836952 h 1386227"/>
                <a:gd name="connsiteX24" fmla="*/ 0 w 3079750"/>
                <a:gd name="connsiteY24" fmla="*/ 836952 h 1386227"/>
                <a:gd name="connsiteX25" fmla="*/ 0 w 3079750"/>
                <a:gd name="connsiteY25" fmla="*/ 697252 h 1386227"/>
                <a:gd name="connsiteX0" fmla="*/ 0 w 3079750"/>
                <a:gd name="connsiteY0" fmla="*/ 697252 h 1386227"/>
                <a:gd name="connsiteX1" fmla="*/ 174625 w 3079750"/>
                <a:gd name="connsiteY1" fmla="*/ 697252 h 1386227"/>
                <a:gd name="connsiteX2" fmla="*/ 339725 w 3079750"/>
                <a:gd name="connsiteY2" fmla="*/ 722652 h 1386227"/>
                <a:gd name="connsiteX3" fmla="*/ 469900 w 3079750"/>
                <a:gd name="connsiteY3" fmla="*/ 748052 h 1386227"/>
                <a:gd name="connsiteX4" fmla="*/ 498475 w 3079750"/>
                <a:gd name="connsiteY4" fmla="*/ 719477 h 1386227"/>
                <a:gd name="connsiteX5" fmla="*/ 647700 w 3079750"/>
                <a:gd name="connsiteY5" fmla="*/ 767102 h 1386227"/>
                <a:gd name="connsiteX6" fmla="*/ 688975 w 3079750"/>
                <a:gd name="connsiteY6" fmla="*/ 700427 h 1386227"/>
                <a:gd name="connsiteX7" fmla="*/ 1225550 w 3079750"/>
                <a:gd name="connsiteY7" fmla="*/ 894102 h 1386227"/>
                <a:gd name="connsiteX8" fmla="*/ 1581150 w 3079750"/>
                <a:gd name="connsiteY8" fmla="*/ 490877 h 1386227"/>
                <a:gd name="connsiteX9" fmla="*/ 1577630 w 3079750"/>
                <a:gd name="connsiteY9" fmla="*/ 0 h 1386227"/>
                <a:gd name="connsiteX10" fmla="*/ 2890631 w 3079750"/>
                <a:gd name="connsiteY10" fmla="*/ 0 h 1386227"/>
                <a:gd name="connsiteX11" fmla="*/ 2895600 w 3079750"/>
                <a:gd name="connsiteY11" fmla="*/ 608352 h 1386227"/>
                <a:gd name="connsiteX12" fmla="*/ 1803400 w 3079750"/>
                <a:gd name="connsiteY12" fmla="*/ 608352 h 1386227"/>
                <a:gd name="connsiteX13" fmla="*/ 1489075 w 3079750"/>
                <a:gd name="connsiteY13" fmla="*/ 983002 h 1386227"/>
                <a:gd name="connsiteX14" fmla="*/ 1638300 w 3079750"/>
                <a:gd name="connsiteY14" fmla="*/ 1043327 h 1386227"/>
                <a:gd name="connsiteX15" fmla="*/ 3079750 w 3079750"/>
                <a:gd name="connsiteY15" fmla="*/ 1043327 h 1386227"/>
                <a:gd name="connsiteX16" fmla="*/ 3079750 w 3079750"/>
                <a:gd name="connsiteY16" fmla="*/ 1386227 h 1386227"/>
                <a:gd name="connsiteX17" fmla="*/ 1485900 w 3079750"/>
                <a:gd name="connsiteY17" fmla="*/ 1386227 h 1386227"/>
                <a:gd name="connsiteX18" fmla="*/ 542925 w 3079750"/>
                <a:gd name="connsiteY18" fmla="*/ 1036977 h 1386227"/>
                <a:gd name="connsiteX19" fmla="*/ 568325 w 3079750"/>
                <a:gd name="connsiteY19" fmla="*/ 989352 h 1386227"/>
                <a:gd name="connsiteX20" fmla="*/ 387350 w 3079750"/>
                <a:gd name="connsiteY20" fmla="*/ 929027 h 1386227"/>
                <a:gd name="connsiteX21" fmla="*/ 403225 w 3079750"/>
                <a:gd name="connsiteY21" fmla="*/ 884577 h 1386227"/>
                <a:gd name="connsiteX22" fmla="*/ 365125 w 3079750"/>
                <a:gd name="connsiteY22" fmla="*/ 859177 h 1386227"/>
                <a:gd name="connsiteX23" fmla="*/ 174625 w 3079750"/>
                <a:gd name="connsiteY23" fmla="*/ 836952 h 1386227"/>
                <a:gd name="connsiteX24" fmla="*/ 0 w 3079750"/>
                <a:gd name="connsiteY24" fmla="*/ 836952 h 1386227"/>
                <a:gd name="connsiteX25" fmla="*/ 0 w 3079750"/>
                <a:gd name="connsiteY25" fmla="*/ 697252 h 1386227"/>
                <a:gd name="connsiteX0" fmla="*/ 0 w 3079750"/>
                <a:gd name="connsiteY0" fmla="*/ 697252 h 1386227"/>
                <a:gd name="connsiteX1" fmla="*/ 174625 w 3079750"/>
                <a:gd name="connsiteY1" fmla="*/ 697252 h 1386227"/>
                <a:gd name="connsiteX2" fmla="*/ 339725 w 3079750"/>
                <a:gd name="connsiteY2" fmla="*/ 722652 h 1386227"/>
                <a:gd name="connsiteX3" fmla="*/ 469900 w 3079750"/>
                <a:gd name="connsiteY3" fmla="*/ 748052 h 1386227"/>
                <a:gd name="connsiteX4" fmla="*/ 498475 w 3079750"/>
                <a:gd name="connsiteY4" fmla="*/ 719477 h 1386227"/>
                <a:gd name="connsiteX5" fmla="*/ 647700 w 3079750"/>
                <a:gd name="connsiteY5" fmla="*/ 767102 h 1386227"/>
                <a:gd name="connsiteX6" fmla="*/ 688975 w 3079750"/>
                <a:gd name="connsiteY6" fmla="*/ 700427 h 1386227"/>
                <a:gd name="connsiteX7" fmla="*/ 1225550 w 3079750"/>
                <a:gd name="connsiteY7" fmla="*/ 894102 h 1386227"/>
                <a:gd name="connsiteX8" fmla="*/ 1581150 w 3079750"/>
                <a:gd name="connsiteY8" fmla="*/ 490877 h 1386227"/>
                <a:gd name="connsiteX9" fmla="*/ 1577630 w 3079750"/>
                <a:gd name="connsiteY9" fmla="*/ 0 h 1386227"/>
                <a:gd name="connsiteX10" fmla="*/ 2890631 w 3079750"/>
                <a:gd name="connsiteY10" fmla="*/ 0 h 1386227"/>
                <a:gd name="connsiteX11" fmla="*/ 2895600 w 3079750"/>
                <a:gd name="connsiteY11" fmla="*/ 608352 h 1386227"/>
                <a:gd name="connsiteX12" fmla="*/ 1803400 w 3079750"/>
                <a:gd name="connsiteY12" fmla="*/ 608352 h 1386227"/>
                <a:gd name="connsiteX13" fmla="*/ 1489075 w 3079750"/>
                <a:gd name="connsiteY13" fmla="*/ 983002 h 1386227"/>
                <a:gd name="connsiteX14" fmla="*/ 1638300 w 3079750"/>
                <a:gd name="connsiteY14" fmla="*/ 1043327 h 1386227"/>
                <a:gd name="connsiteX15" fmla="*/ 3079750 w 3079750"/>
                <a:gd name="connsiteY15" fmla="*/ 1043327 h 1386227"/>
                <a:gd name="connsiteX16" fmla="*/ 3079750 w 3079750"/>
                <a:gd name="connsiteY16" fmla="*/ 1386227 h 1386227"/>
                <a:gd name="connsiteX17" fmla="*/ 1485900 w 3079750"/>
                <a:gd name="connsiteY17" fmla="*/ 1386227 h 1386227"/>
                <a:gd name="connsiteX18" fmla="*/ 540096 w 3079750"/>
                <a:gd name="connsiteY18" fmla="*/ 1045466 h 1386227"/>
                <a:gd name="connsiteX19" fmla="*/ 568325 w 3079750"/>
                <a:gd name="connsiteY19" fmla="*/ 989352 h 1386227"/>
                <a:gd name="connsiteX20" fmla="*/ 387350 w 3079750"/>
                <a:gd name="connsiteY20" fmla="*/ 929027 h 1386227"/>
                <a:gd name="connsiteX21" fmla="*/ 403225 w 3079750"/>
                <a:gd name="connsiteY21" fmla="*/ 884577 h 1386227"/>
                <a:gd name="connsiteX22" fmla="*/ 365125 w 3079750"/>
                <a:gd name="connsiteY22" fmla="*/ 859177 h 1386227"/>
                <a:gd name="connsiteX23" fmla="*/ 174625 w 3079750"/>
                <a:gd name="connsiteY23" fmla="*/ 836952 h 1386227"/>
                <a:gd name="connsiteX24" fmla="*/ 0 w 3079750"/>
                <a:gd name="connsiteY24" fmla="*/ 836952 h 1386227"/>
                <a:gd name="connsiteX25" fmla="*/ 0 w 3079750"/>
                <a:gd name="connsiteY25" fmla="*/ 697252 h 1386227"/>
                <a:gd name="connsiteX0" fmla="*/ 0 w 3079750"/>
                <a:gd name="connsiteY0" fmla="*/ 697252 h 1386227"/>
                <a:gd name="connsiteX1" fmla="*/ 174625 w 3079750"/>
                <a:gd name="connsiteY1" fmla="*/ 697252 h 1386227"/>
                <a:gd name="connsiteX2" fmla="*/ 339725 w 3079750"/>
                <a:gd name="connsiteY2" fmla="*/ 722652 h 1386227"/>
                <a:gd name="connsiteX3" fmla="*/ 469900 w 3079750"/>
                <a:gd name="connsiteY3" fmla="*/ 748052 h 1386227"/>
                <a:gd name="connsiteX4" fmla="*/ 498475 w 3079750"/>
                <a:gd name="connsiteY4" fmla="*/ 719477 h 1386227"/>
                <a:gd name="connsiteX5" fmla="*/ 647700 w 3079750"/>
                <a:gd name="connsiteY5" fmla="*/ 767102 h 1386227"/>
                <a:gd name="connsiteX6" fmla="*/ 688975 w 3079750"/>
                <a:gd name="connsiteY6" fmla="*/ 700427 h 1386227"/>
                <a:gd name="connsiteX7" fmla="*/ 1225550 w 3079750"/>
                <a:gd name="connsiteY7" fmla="*/ 894102 h 1386227"/>
                <a:gd name="connsiteX8" fmla="*/ 1581150 w 3079750"/>
                <a:gd name="connsiteY8" fmla="*/ 490877 h 1386227"/>
                <a:gd name="connsiteX9" fmla="*/ 1577630 w 3079750"/>
                <a:gd name="connsiteY9" fmla="*/ 0 h 1386227"/>
                <a:gd name="connsiteX10" fmla="*/ 2890631 w 3079750"/>
                <a:gd name="connsiteY10" fmla="*/ 0 h 1386227"/>
                <a:gd name="connsiteX11" fmla="*/ 2895600 w 3079750"/>
                <a:gd name="connsiteY11" fmla="*/ 608352 h 1386227"/>
                <a:gd name="connsiteX12" fmla="*/ 1803400 w 3079750"/>
                <a:gd name="connsiteY12" fmla="*/ 608352 h 1386227"/>
                <a:gd name="connsiteX13" fmla="*/ 1489075 w 3079750"/>
                <a:gd name="connsiteY13" fmla="*/ 983002 h 1386227"/>
                <a:gd name="connsiteX14" fmla="*/ 1638300 w 3079750"/>
                <a:gd name="connsiteY14" fmla="*/ 1043327 h 1386227"/>
                <a:gd name="connsiteX15" fmla="*/ 3079750 w 3079750"/>
                <a:gd name="connsiteY15" fmla="*/ 1043327 h 1386227"/>
                <a:gd name="connsiteX16" fmla="*/ 3079750 w 3079750"/>
                <a:gd name="connsiteY16" fmla="*/ 1386227 h 1386227"/>
                <a:gd name="connsiteX17" fmla="*/ 1485900 w 3079750"/>
                <a:gd name="connsiteY17" fmla="*/ 1386227 h 1386227"/>
                <a:gd name="connsiteX18" fmla="*/ 540096 w 3079750"/>
                <a:gd name="connsiteY18" fmla="*/ 1045466 h 1386227"/>
                <a:gd name="connsiteX19" fmla="*/ 568325 w 3079750"/>
                <a:gd name="connsiteY19" fmla="*/ 989352 h 1386227"/>
                <a:gd name="connsiteX20" fmla="*/ 401499 w 3079750"/>
                <a:gd name="connsiteY20" fmla="*/ 931857 h 1386227"/>
                <a:gd name="connsiteX21" fmla="*/ 403225 w 3079750"/>
                <a:gd name="connsiteY21" fmla="*/ 884577 h 1386227"/>
                <a:gd name="connsiteX22" fmla="*/ 365125 w 3079750"/>
                <a:gd name="connsiteY22" fmla="*/ 859177 h 1386227"/>
                <a:gd name="connsiteX23" fmla="*/ 174625 w 3079750"/>
                <a:gd name="connsiteY23" fmla="*/ 836952 h 1386227"/>
                <a:gd name="connsiteX24" fmla="*/ 0 w 3079750"/>
                <a:gd name="connsiteY24" fmla="*/ 836952 h 1386227"/>
                <a:gd name="connsiteX25" fmla="*/ 0 w 3079750"/>
                <a:gd name="connsiteY25" fmla="*/ 697252 h 1386227"/>
                <a:gd name="connsiteX0" fmla="*/ 0 w 3079750"/>
                <a:gd name="connsiteY0" fmla="*/ 697252 h 1386227"/>
                <a:gd name="connsiteX1" fmla="*/ 174625 w 3079750"/>
                <a:gd name="connsiteY1" fmla="*/ 697252 h 1386227"/>
                <a:gd name="connsiteX2" fmla="*/ 339725 w 3079750"/>
                <a:gd name="connsiteY2" fmla="*/ 722652 h 1386227"/>
                <a:gd name="connsiteX3" fmla="*/ 469900 w 3079750"/>
                <a:gd name="connsiteY3" fmla="*/ 748052 h 1386227"/>
                <a:gd name="connsiteX4" fmla="*/ 498475 w 3079750"/>
                <a:gd name="connsiteY4" fmla="*/ 719477 h 1386227"/>
                <a:gd name="connsiteX5" fmla="*/ 647700 w 3079750"/>
                <a:gd name="connsiteY5" fmla="*/ 767102 h 1386227"/>
                <a:gd name="connsiteX6" fmla="*/ 688975 w 3079750"/>
                <a:gd name="connsiteY6" fmla="*/ 700427 h 1386227"/>
                <a:gd name="connsiteX7" fmla="*/ 1225550 w 3079750"/>
                <a:gd name="connsiteY7" fmla="*/ 894102 h 1386227"/>
                <a:gd name="connsiteX8" fmla="*/ 1581150 w 3079750"/>
                <a:gd name="connsiteY8" fmla="*/ 490877 h 1386227"/>
                <a:gd name="connsiteX9" fmla="*/ 1577630 w 3079750"/>
                <a:gd name="connsiteY9" fmla="*/ 0 h 1386227"/>
                <a:gd name="connsiteX10" fmla="*/ 2890631 w 3079750"/>
                <a:gd name="connsiteY10" fmla="*/ 0 h 1386227"/>
                <a:gd name="connsiteX11" fmla="*/ 2895600 w 3079750"/>
                <a:gd name="connsiteY11" fmla="*/ 608352 h 1386227"/>
                <a:gd name="connsiteX12" fmla="*/ 1803400 w 3079750"/>
                <a:gd name="connsiteY12" fmla="*/ 608352 h 1386227"/>
                <a:gd name="connsiteX13" fmla="*/ 1489075 w 3079750"/>
                <a:gd name="connsiteY13" fmla="*/ 983002 h 1386227"/>
                <a:gd name="connsiteX14" fmla="*/ 1638300 w 3079750"/>
                <a:gd name="connsiteY14" fmla="*/ 1043327 h 1386227"/>
                <a:gd name="connsiteX15" fmla="*/ 3079750 w 3079750"/>
                <a:gd name="connsiteY15" fmla="*/ 1043327 h 1386227"/>
                <a:gd name="connsiteX16" fmla="*/ 3079750 w 3079750"/>
                <a:gd name="connsiteY16" fmla="*/ 1386227 h 1386227"/>
                <a:gd name="connsiteX17" fmla="*/ 1485900 w 3079750"/>
                <a:gd name="connsiteY17" fmla="*/ 1386227 h 1386227"/>
                <a:gd name="connsiteX18" fmla="*/ 540096 w 3079750"/>
                <a:gd name="connsiteY18" fmla="*/ 1045466 h 1386227"/>
                <a:gd name="connsiteX19" fmla="*/ 568325 w 3079750"/>
                <a:gd name="connsiteY19" fmla="*/ 989352 h 1386227"/>
                <a:gd name="connsiteX20" fmla="*/ 424138 w 3079750"/>
                <a:gd name="connsiteY20" fmla="*/ 943176 h 1386227"/>
                <a:gd name="connsiteX21" fmla="*/ 403225 w 3079750"/>
                <a:gd name="connsiteY21" fmla="*/ 884577 h 1386227"/>
                <a:gd name="connsiteX22" fmla="*/ 365125 w 3079750"/>
                <a:gd name="connsiteY22" fmla="*/ 859177 h 1386227"/>
                <a:gd name="connsiteX23" fmla="*/ 174625 w 3079750"/>
                <a:gd name="connsiteY23" fmla="*/ 836952 h 1386227"/>
                <a:gd name="connsiteX24" fmla="*/ 0 w 3079750"/>
                <a:gd name="connsiteY24" fmla="*/ 836952 h 1386227"/>
                <a:gd name="connsiteX25" fmla="*/ 0 w 3079750"/>
                <a:gd name="connsiteY25" fmla="*/ 697252 h 1386227"/>
                <a:gd name="connsiteX0" fmla="*/ 0 w 3079750"/>
                <a:gd name="connsiteY0" fmla="*/ 697252 h 1386227"/>
                <a:gd name="connsiteX1" fmla="*/ 174625 w 3079750"/>
                <a:gd name="connsiteY1" fmla="*/ 697252 h 1386227"/>
                <a:gd name="connsiteX2" fmla="*/ 339725 w 3079750"/>
                <a:gd name="connsiteY2" fmla="*/ 722652 h 1386227"/>
                <a:gd name="connsiteX3" fmla="*/ 469900 w 3079750"/>
                <a:gd name="connsiteY3" fmla="*/ 748052 h 1386227"/>
                <a:gd name="connsiteX4" fmla="*/ 498475 w 3079750"/>
                <a:gd name="connsiteY4" fmla="*/ 719477 h 1386227"/>
                <a:gd name="connsiteX5" fmla="*/ 647700 w 3079750"/>
                <a:gd name="connsiteY5" fmla="*/ 767102 h 1386227"/>
                <a:gd name="connsiteX6" fmla="*/ 688975 w 3079750"/>
                <a:gd name="connsiteY6" fmla="*/ 700427 h 1386227"/>
                <a:gd name="connsiteX7" fmla="*/ 1225550 w 3079750"/>
                <a:gd name="connsiteY7" fmla="*/ 894102 h 1386227"/>
                <a:gd name="connsiteX8" fmla="*/ 1581150 w 3079750"/>
                <a:gd name="connsiteY8" fmla="*/ 490877 h 1386227"/>
                <a:gd name="connsiteX9" fmla="*/ 1577630 w 3079750"/>
                <a:gd name="connsiteY9" fmla="*/ 0 h 1386227"/>
                <a:gd name="connsiteX10" fmla="*/ 2890631 w 3079750"/>
                <a:gd name="connsiteY10" fmla="*/ 0 h 1386227"/>
                <a:gd name="connsiteX11" fmla="*/ 2895600 w 3079750"/>
                <a:gd name="connsiteY11" fmla="*/ 608352 h 1386227"/>
                <a:gd name="connsiteX12" fmla="*/ 1803400 w 3079750"/>
                <a:gd name="connsiteY12" fmla="*/ 608352 h 1386227"/>
                <a:gd name="connsiteX13" fmla="*/ 1489075 w 3079750"/>
                <a:gd name="connsiteY13" fmla="*/ 983002 h 1386227"/>
                <a:gd name="connsiteX14" fmla="*/ 1638300 w 3079750"/>
                <a:gd name="connsiteY14" fmla="*/ 1043327 h 1386227"/>
                <a:gd name="connsiteX15" fmla="*/ 3079750 w 3079750"/>
                <a:gd name="connsiteY15" fmla="*/ 1043327 h 1386227"/>
                <a:gd name="connsiteX16" fmla="*/ 3079750 w 3079750"/>
                <a:gd name="connsiteY16" fmla="*/ 1386227 h 1386227"/>
                <a:gd name="connsiteX17" fmla="*/ 1485900 w 3079750"/>
                <a:gd name="connsiteY17" fmla="*/ 1386227 h 1386227"/>
                <a:gd name="connsiteX18" fmla="*/ 540096 w 3079750"/>
                <a:gd name="connsiteY18" fmla="*/ 1045466 h 1386227"/>
                <a:gd name="connsiteX19" fmla="*/ 568325 w 3079750"/>
                <a:gd name="connsiteY19" fmla="*/ 989352 h 1386227"/>
                <a:gd name="connsiteX20" fmla="*/ 424138 w 3079750"/>
                <a:gd name="connsiteY20" fmla="*/ 943176 h 1386227"/>
                <a:gd name="connsiteX21" fmla="*/ 417374 w 3079750"/>
                <a:gd name="connsiteY21" fmla="*/ 881748 h 1386227"/>
                <a:gd name="connsiteX22" fmla="*/ 365125 w 3079750"/>
                <a:gd name="connsiteY22" fmla="*/ 859177 h 1386227"/>
                <a:gd name="connsiteX23" fmla="*/ 174625 w 3079750"/>
                <a:gd name="connsiteY23" fmla="*/ 836952 h 1386227"/>
                <a:gd name="connsiteX24" fmla="*/ 0 w 3079750"/>
                <a:gd name="connsiteY24" fmla="*/ 836952 h 1386227"/>
                <a:gd name="connsiteX25" fmla="*/ 0 w 3079750"/>
                <a:gd name="connsiteY25" fmla="*/ 697252 h 1386227"/>
                <a:gd name="connsiteX0" fmla="*/ 0 w 3079750"/>
                <a:gd name="connsiteY0" fmla="*/ 697252 h 1386227"/>
                <a:gd name="connsiteX1" fmla="*/ 174625 w 3079750"/>
                <a:gd name="connsiteY1" fmla="*/ 697252 h 1386227"/>
                <a:gd name="connsiteX2" fmla="*/ 339725 w 3079750"/>
                <a:gd name="connsiteY2" fmla="*/ 722652 h 1386227"/>
                <a:gd name="connsiteX3" fmla="*/ 469900 w 3079750"/>
                <a:gd name="connsiteY3" fmla="*/ 748052 h 1386227"/>
                <a:gd name="connsiteX4" fmla="*/ 498475 w 3079750"/>
                <a:gd name="connsiteY4" fmla="*/ 719477 h 1386227"/>
                <a:gd name="connsiteX5" fmla="*/ 647700 w 3079750"/>
                <a:gd name="connsiteY5" fmla="*/ 767102 h 1386227"/>
                <a:gd name="connsiteX6" fmla="*/ 688975 w 3079750"/>
                <a:gd name="connsiteY6" fmla="*/ 700427 h 1386227"/>
                <a:gd name="connsiteX7" fmla="*/ 1225550 w 3079750"/>
                <a:gd name="connsiteY7" fmla="*/ 894102 h 1386227"/>
                <a:gd name="connsiteX8" fmla="*/ 1581150 w 3079750"/>
                <a:gd name="connsiteY8" fmla="*/ 490877 h 1386227"/>
                <a:gd name="connsiteX9" fmla="*/ 1577630 w 3079750"/>
                <a:gd name="connsiteY9" fmla="*/ 0 h 1386227"/>
                <a:gd name="connsiteX10" fmla="*/ 2890631 w 3079750"/>
                <a:gd name="connsiteY10" fmla="*/ 0 h 1386227"/>
                <a:gd name="connsiteX11" fmla="*/ 2895600 w 3079750"/>
                <a:gd name="connsiteY11" fmla="*/ 608352 h 1386227"/>
                <a:gd name="connsiteX12" fmla="*/ 1803400 w 3079750"/>
                <a:gd name="connsiteY12" fmla="*/ 608352 h 1386227"/>
                <a:gd name="connsiteX13" fmla="*/ 1489075 w 3079750"/>
                <a:gd name="connsiteY13" fmla="*/ 983002 h 1386227"/>
                <a:gd name="connsiteX14" fmla="*/ 1638300 w 3079750"/>
                <a:gd name="connsiteY14" fmla="*/ 1043327 h 1386227"/>
                <a:gd name="connsiteX15" fmla="*/ 3079750 w 3079750"/>
                <a:gd name="connsiteY15" fmla="*/ 1043327 h 1386227"/>
                <a:gd name="connsiteX16" fmla="*/ 3079750 w 3079750"/>
                <a:gd name="connsiteY16" fmla="*/ 1386227 h 1386227"/>
                <a:gd name="connsiteX17" fmla="*/ 1485900 w 3079750"/>
                <a:gd name="connsiteY17" fmla="*/ 1386227 h 1386227"/>
                <a:gd name="connsiteX18" fmla="*/ 540096 w 3079750"/>
                <a:gd name="connsiteY18" fmla="*/ 1045466 h 1386227"/>
                <a:gd name="connsiteX19" fmla="*/ 568325 w 3079750"/>
                <a:gd name="connsiteY19" fmla="*/ 989352 h 1386227"/>
                <a:gd name="connsiteX20" fmla="*/ 424138 w 3079750"/>
                <a:gd name="connsiteY20" fmla="*/ 943176 h 1386227"/>
                <a:gd name="connsiteX21" fmla="*/ 417374 w 3079750"/>
                <a:gd name="connsiteY21" fmla="*/ 881748 h 1386227"/>
                <a:gd name="connsiteX22" fmla="*/ 365125 w 3079750"/>
                <a:gd name="connsiteY22" fmla="*/ 859177 h 1386227"/>
                <a:gd name="connsiteX23" fmla="*/ 177455 w 3079750"/>
                <a:gd name="connsiteY23" fmla="*/ 845441 h 1386227"/>
                <a:gd name="connsiteX24" fmla="*/ 0 w 3079750"/>
                <a:gd name="connsiteY24" fmla="*/ 836952 h 1386227"/>
                <a:gd name="connsiteX25" fmla="*/ 0 w 3079750"/>
                <a:gd name="connsiteY25" fmla="*/ 697252 h 1386227"/>
                <a:gd name="connsiteX0" fmla="*/ 0 w 3079750"/>
                <a:gd name="connsiteY0" fmla="*/ 697252 h 1386227"/>
                <a:gd name="connsiteX1" fmla="*/ 174625 w 3079750"/>
                <a:gd name="connsiteY1" fmla="*/ 697252 h 1386227"/>
                <a:gd name="connsiteX2" fmla="*/ 339725 w 3079750"/>
                <a:gd name="connsiteY2" fmla="*/ 722652 h 1386227"/>
                <a:gd name="connsiteX3" fmla="*/ 469900 w 3079750"/>
                <a:gd name="connsiteY3" fmla="*/ 748052 h 1386227"/>
                <a:gd name="connsiteX4" fmla="*/ 498475 w 3079750"/>
                <a:gd name="connsiteY4" fmla="*/ 719477 h 1386227"/>
                <a:gd name="connsiteX5" fmla="*/ 647700 w 3079750"/>
                <a:gd name="connsiteY5" fmla="*/ 767102 h 1386227"/>
                <a:gd name="connsiteX6" fmla="*/ 688975 w 3079750"/>
                <a:gd name="connsiteY6" fmla="*/ 700427 h 1386227"/>
                <a:gd name="connsiteX7" fmla="*/ 1225550 w 3079750"/>
                <a:gd name="connsiteY7" fmla="*/ 894102 h 1386227"/>
                <a:gd name="connsiteX8" fmla="*/ 1581150 w 3079750"/>
                <a:gd name="connsiteY8" fmla="*/ 490877 h 1386227"/>
                <a:gd name="connsiteX9" fmla="*/ 1577630 w 3079750"/>
                <a:gd name="connsiteY9" fmla="*/ 0 h 1386227"/>
                <a:gd name="connsiteX10" fmla="*/ 2890631 w 3079750"/>
                <a:gd name="connsiteY10" fmla="*/ 0 h 1386227"/>
                <a:gd name="connsiteX11" fmla="*/ 2895600 w 3079750"/>
                <a:gd name="connsiteY11" fmla="*/ 608352 h 1386227"/>
                <a:gd name="connsiteX12" fmla="*/ 1803400 w 3079750"/>
                <a:gd name="connsiteY12" fmla="*/ 608352 h 1386227"/>
                <a:gd name="connsiteX13" fmla="*/ 1489075 w 3079750"/>
                <a:gd name="connsiteY13" fmla="*/ 983002 h 1386227"/>
                <a:gd name="connsiteX14" fmla="*/ 1638300 w 3079750"/>
                <a:gd name="connsiteY14" fmla="*/ 1043327 h 1386227"/>
                <a:gd name="connsiteX15" fmla="*/ 3079750 w 3079750"/>
                <a:gd name="connsiteY15" fmla="*/ 1043327 h 1386227"/>
                <a:gd name="connsiteX16" fmla="*/ 3079750 w 3079750"/>
                <a:gd name="connsiteY16" fmla="*/ 1386227 h 1386227"/>
                <a:gd name="connsiteX17" fmla="*/ 1485900 w 3079750"/>
                <a:gd name="connsiteY17" fmla="*/ 1386227 h 1386227"/>
                <a:gd name="connsiteX18" fmla="*/ 540096 w 3079750"/>
                <a:gd name="connsiteY18" fmla="*/ 1045466 h 1386227"/>
                <a:gd name="connsiteX19" fmla="*/ 568325 w 3079750"/>
                <a:gd name="connsiteY19" fmla="*/ 989352 h 1386227"/>
                <a:gd name="connsiteX20" fmla="*/ 424138 w 3079750"/>
                <a:gd name="connsiteY20" fmla="*/ 943176 h 1386227"/>
                <a:gd name="connsiteX21" fmla="*/ 417374 w 3079750"/>
                <a:gd name="connsiteY21" fmla="*/ 881748 h 1386227"/>
                <a:gd name="connsiteX22" fmla="*/ 362295 w 3079750"/>
                <a:gd name="connsiteY22" fmla="*/ 867666 h 1386227"/>
                <a:gd name="connsiteX23" fmla="*/ 177455 w 3079750"/>
                <a:gd name="connsiteY23" fmla="*/ 845441 h 1386227"/>
                <a:gd name="connsiteX24" fmla="*/ 0 w 3079750"/>
                <a:gd name="connsiteY24" fmla="*/ 836952 h 1386227"/>
                <a:gd name="connsiteX25" fmla="*/ 0 w 3079750"/>
                <a:gd name="connsiteY25" fmla="*/ 697252 h 1386227"/>
                <a:gd name="connsiteX0" fmla="*/ 0 w 3079750"/>
                <a:gd name="connsiteY0" fmla="*/ 697252 h 1386227"/>
                <a:gd name="connsiteX1" fmla="*/ 174625 w 3079750"/>
                <a:gd name="connsiteY1" fmla="*/ 697252 h 1386227"/>
                <a:gd name="connsiteX2" fmla="*/ 339725 w 3079750"/>
                <a:gd name="connsiteY2" fmla="*/ 722652 h 1386227"/>
                <a:gd name="connsiteX3" fmla="*/ 469900 w 3079750"/>
                <a:gd name="connsiteY3" fmla="*/ 748052 h 1386227"/>
                <a:gd name="connsiteX4" fmla="*/ 498475 w 3079750"/>
                <a:gd name="connsiteY4" fmla="*/ 719477 h 1386227"/>
                <a:gd name="connsiteX5" fmla="*/ 647700 w 3079750"/>
                <a:gd name="connsiteY5" fmla="*/ 767102 h 1386227"/>
                <a:gd name="connsiteX6" fmla="*/ 688975 w 3079750"/>
                <a:gd name="connsiteY6" fmla="*/ 700427 h 1386227"/>
                <a:gd name="connsiteX7" fmla="*/ 1225550 w 3079750"/>
                <a:gd name="connsiteY7" fmla="*/ 894102 h 1386227"/>
                <a:gd name="connsiteX8" fmla="*/ 1581150 w 3079750"/>
                <a:gd name="connsiteY8" fmla="*/ 490877 h 1386227"/>
                <a:gd name="connsiteX9" fmla="*/ 1577630 w 3079750"/>
                <a:gd name="connsiteY9" fmla="*/ 0 h 1386227"/>
                <a:gd name="connsiteX10" fmla="*/ 2890631 w 3079750"/>
                <a:gd name="connsiteY10" fmla="*/ 0 h 1386227"/>
                <a:gd name="connsiteX11" fmla="*/ 2895600 w 3079750"/>
                <a:gd name="connsiteY11" fmla="*/ 608352 h 1386227"/>
                <a:gd name="connsiteX12" fmla="*/ 1803400 w 3079750"/>
                <a:gd name="connsiteY12" fmla="*/ 608352 h 1386227"/>
                <a:gd name="connsiteX13" fmla="*/ 1489075 w 3079750"/>
                <a:gd name="connsiteY13" fmla="*/ 983002 h 1386227"/>
                <a:gd name="connsiteX14" fmla="*/ 1638300 w 3079750"/>
                <a:gd name="connsiteY14" fmla="*/ 1043327 h 1386227"/>
                <a:gd name="connsiteX15" fmla="*/ 3079750 w 3079750"/>
                <a:gd name="connsiteY15" fmla="*/ 1043327 h 1386227"/>
                <a:gd name="connsiteX16" fmla="*/ 3079750 w 3079750"/>
                <a:gd name="connsiteY16" fmla="*/ 1386227 h 1386227"/>
                <a:gd name="connsiteX17" fmla="*/ 1485900 w 3079750"/>
                <a:gd name="connsiteY17" fmla="*/ 1386227 h 1386227"/>
                <a:gd name="connsiteX18" fmla="*/ 540096 w 3079750"/>
                <a:gd name="connsiteY18" fmla="*/ 1045466 h 1386227"/>
                <a:gd name="connsiteX19" fmla="*/ 568325 w 3079750"/>
                <a:gd name="connsiteY19" fmla="*/ 989352 h 1386227"/>
                <a:gd name="connsiteX20" fmla="*/ 424138 w 3079750"/>
                <a:gd name="connsiteY20" fmla="*/ 948836 h 1386227"/>
                <a:gd name="connsiteX21" fmla="*/ 417374 w 3079750"/>
                <a:gd name="connsiteY21" fmla="*/ 881748 h 1386227"/>
                <a:gd name="connsiteX22" fmla="*/ 362295 w 3079750"/>
                <a:gd name="connsiteY22" fmla="*/ 867666 h 1386227"/>
                <a:gd name="connsiteX23" fmla="*/ 177455 w 3079750"/>
                <a:gd name="connsiteY23" fmla="*/ 845441 h 1386227"/>
                <a:gd name="connsiteX24" fmla="*/ 0 w 3079750"/>
                <a:gd name="connsiteY24" fmla="*/ 836952 h 1386227"/>
                <a:gd name="connsiteX25" fmla="*/ 0 w 3079750"/>
                <a:gd name="connsiteY25" fmla="*/ 697252 h 1386227"/>
                <a:gd name="connsiteX0" fmla="*/ 0 w 3079750"/>
                <a:gd name="connsiteY0" fmla="*/ 697252 h 1386227"/>
                <a:gd name="connsiteX1" fmla="*/ 174625 w 3079750"/>
                <a:gd name="connsiteY1" fmla="*/ 697252 h 1386227"/>
                <a:gd name="connsiteX2" fmla="*/ 339725 w 3079750"/>
                <a:gd name="connsiteY2" fmla="*/ 722652 h 1386227"/>
                <a:gd name="connsiteX3" fmla="*/ 469900 w 3079750"/>
                <a:gd name="connsiteY3" fmla="*/ 748052 h 1386227"/>
                <a:gd name="connsiteX4" fmla="*/ 498475 w 3079750"/>
                <a:gd name="connsiteY4" fmla="*/ 719477 h 1386227"/>
                <a:gd name="connsiteX5" fmla="*/ 647700 w 3079750"/>
                <a:gd name="connsiteY5" fmla="*/ 767102 h 1386227"/>
                <a:gd name="connsiteX6" fmla="*/ 688975 w 3079750"/>
                <a:gd name="connsiteY6" fmla="*/ 700427 h 1386227"/>
                <a:gd name="connsiteX7" fmla="*/ 1225550 w 3079750"/>
                <a:gd name="connsiteY7" fmla="*/ 894102 h 1386227"/>
                <a:gd name="connsiteX8" fmla="*/ 1581150 w 3079750"/>
                <a:gd name="connsiteY8" fmla="*/ 490877 h 1386227"/>
                <a:gd name="connsiteX9" fmla="*/ 1577630 w 3079750"/>
                <a:gd name="connsiteY9" fmla="*/ 0 h 1386227"/>
                <a:gd name="connsiteX10" fmla="*/ 2890631 w 3079750"/>
                <a:gd name="connsiteY10" fmla="*/ 0 h 1386227"/>
                <a:gd name="connsiteX11" fmla="*/ 2895600 w 3079750"/>
                <a:gd name="connsiteY11" fmla="*/ 608352 h 1386227"/>
                <a:gd name="connsiteX12" fmla="*/ 1803400 w 3079750"/>
                <a:gd name="connsiteY12" fmla="*/ 608352 h 1386227"/>
                <a:gd name="connsiteX13" fmla="*/ 1489075 w 3079750"/>
                <a:gd name="connsiteY13" fmla="*/ 983002 h 1386227"/>
                <a:gd name="connsiteX14" fmla="*/ 1638300 w 3079750"/>
                <a:gd name="connsiteY14" fmla="*/ 1043327 h 1386227"/>
                <a:gd name="connsiteX15" fmla="*/ 3079750 w 3079750"/>
                <a:gd name="connsiteY15" fmla="*/ 1043327 h 1386227"/>
                <a:gd name="connsiteX16" fmla="*/ 3079750 w 3079750"/>
                <a:gd name="connsiteY16" fmla="*/ 1386227 h 1386227"/>
                <a:gd name="connsiteX17" fmla="*/ 1485900 w 3079750"/>
                <a:gd name="connsiteY17" fmla="*/ 1386227 h 1386227"/>
                <a:gd name="connsiteX18" fmla="*/ 534437 w 3079750"/>
                <a:gd name="connsiteY18" fmla="*/ 1062445 h 1386227"/>
                <a:gd name="connsiteX19" fmla="*/ 568325 w 3079750"/>
                <a:gd name="connsiteY19" fmla="*/ 989352 h 1386227"/>
                <a:gd name="connsiteX20" fmla="*/ 424138 w 3079750"/>
                <a:gd name="connsiteY20" fmla="*/ 948836 h 1386227"/>
                <a:gd name="connsiteX21" fmla="*/ 417374 w 3079750"/>
                <a:gd name="connsiteY21" fmla="*/ 881748 h 1386227"/>
                <a:gd name="connsiteX22" fmla="*/ 362295 w 3079750"/>
                <a:gd name="connsiteY22" fmla="*/ 867666 h 1386227"/>
                <a:gd name="connsiteX23" fmla="*/ 177455 w 3079750"/>
                <a:gd name="connsiteY23" fmla="*/ 845441 h 1386227"/>
                <a:gd name="connsiteX24" fmla="*/ 0 w 3079750"/>
                <a:gd name="connsiteY24" fmla="*/ 836952 h 1386227"/>
                <a:gd name="connsiteX25" fmla="*/ 0 w 3079750"/>
                <a:gd name="connsiteY25" fmla="*/ 697252 h 1386227"/>
                <a:gd name="connsiteX0" fmla="*/ 0 w 3079750"/>
                <a:gd name="connsiteY0" fmla="*/ 697252 h 1386227"/>
                <a:gd name="connsiteX1" fmla="*/ 174625 w 3079750"/>
                <a:gd name="connsiteY1" fmla="*/ 697252 h 1386227"/>
                <a:gd name="connsiteX2" fmla="*/ 339725 w 3079750"/>
                <a:gd name="connsiteY2" fmla="*/ 722652 h 1386227"/>
                <a:gd name="connsiteX3" fmla="*/ 469900 w 3079750"/>
                <a:gd name="connsiteY3" fmla="*/ 748052 h 1386227"/>
                <a:gd name="connsiteX4" fmla="*/ 498475 w 3079750"/>
                <a:gd name="connsiteY4" fmla="*/ 719477 h 1386227"/>
                <a:gd name="connsiteX5" fmla="*/ 647700 w 3079750"/>
                <a:gd name="connsiteY5" fmla="*/ 767102 h 1386227"/>
                <a:gd name="connsiteX6" fmla="*/ 688975 w 3079750"/>
                <a:gd name="connsiteY6" fmla="*/ 700427 h 1386227"/>
                <a:gd name="connsiteX7" fmla="*/ 1225550 w 3079750"/>
                <a:gd name="connsiteY7" fmla="*/ 894102 h 1386227"/>
                <a:gd name="connsiteX8" fmla="*/ 1581150 w 3079750"/>
                <a:gd name="connsiteY8" fmla="*/ 490877 h 1386227"/>
                <a:gd name="connsiteX9" fmla="*/ 1577630 w 3079750"/>
                <a:gd name="connsiteY9" fmla="*/ 0 h 1386227"/>
                <a:gd name="connsiteX10" fmla="*/ 2890631 w 3079750"/>
                <a:gd name="connsiteY10" fmla="*/ 0 h 1386227"/>
                <a:gd name="connsiteX11" fmla="*/ 2895600 w 3079750"/>
                <a:gd name="connsiteY11" fmla="*/ 608352 h 1386227"/>
                <a:gd name="connsiteX12" fmla="*/ 1803400 w 3079750"/>
                <a:gd name="connsiteY12" fmla="*/ 608352 h 1386227"/>
                <a:gd name="connsiteX13" fmla="*/ 1489075 w 3079750"/>
                <a:gd name="connsiteY13" fmla="*/ 983002 h 1386227"/>
                <a:gd name="connsiteX14" fmla="*/ 1638300 w 3079750"/>
                <a:gd name="connsiteY14" fmla="*/ 1043327 h 1386227"/>
                <a:gd name="connsiteX15" fmla="*/ 3079750 w 3079750"/>
                <a:gd name="connsiteY15" fmla="*/ 1043327 h 1386227"/>
                <a:gd name="connsiteX16" fmla="*/ 3079750 w 3079750"/>
                <a:gd name="connsiteY16" fmla="*/ 1386227 h 1386227"/>
                <a:gd name="connsiteX17" fmla="*/ 1485900 w 3079750"/>
                <a:gd name="connsiteY17" fmla="*/ 1386227 h 1386227"/>
                <a:gd name="connsiteX18" fmla="*/ 542926 w 3079750"/>
                <a:gd name="connsiteY18" fmla="*/ 1065275 h 1386227"/>
                <a:gd name="connsiteX19" fmla="*/ 568325 w 3079750"/>
                <a:gd name="connsiteY19" fmla="*/ 989352 h 1386227"/>
                <a:gd name="connsiteX20" fmla="*/ 424138 w 3079750"/>
                <a:gd name="connsiteY20" fmla="*/ 948836 h 1386227"/>
                <a:gd name="connsiteX21" fmla="*/ 417374 w 3079750"/>
                <a:gd name="connsiteY21" fmla="*/ 881748 h 1386227"/>
                <a:gd name="connsiteX22" fmla="*/ 362295 w 3079750"/>
                <a:gd name="connsiteY22" fmla="*/ 867666 h 1386227"/>
                <a:gd name="connsiteX23" fmla="*/ 177455 w 3079750"/>
                <a:gd name="connsiteY23" fmla="*/ 845441 h 1386227"/>
                <a:gd name="connsiteX24" fmla="*/ 0 w 3079750"/>
                <a:gd name="connsiteY24" fmla="*/ 836952 h 1386227"/>
                <a:gd name="connsiteX25" fmla="*/ 0 w 3079750"/>
                <a:gd name="connsiteY25" fmla="*/ 697252 h 1386227"/>
                <a:gd name="connsiteX0" fmla="*/ 0 w 3079750"/>
                <a:gd name="connsiteY0" fmla="*/ 697252 h 1386227"/>
                <a:gd name="connsiteX1" fmla="*/ 174625 w 3079750"/>
                <a:gd name="connsiteY1" fmla="*/ 697252 h 1386227"/>
                <a:gd name="connsiteX2" fmla="*/ 339725 w 3079750"/>
                <a:gd name="connsiteY2" fmla="*/ 722652 h 1386227"/>
                <a:gd name="connsiteX3" fmla="*/ 469900 w 3079750"/>
                <a:gd name="connsiteY3" fmla="*/ 748052 h 1386227"/>
                <a:gd name="connsiteX4" fmla="*/ 498475 w 3079750"/>
                <a:gd name="connsiteY4" fmla="*/ 719477 h 1386227"/>
                <a:gd name="connsiteX5" fmla="*/ 647700 w 3079750"/>
                <a:gd name="connsiteY5" fmla="*/ 767102 h 1386227"/>
                <a:gd name="connsiteX6" fmla="*/ 688975 w 3079750"/>
                <a:gd name="connsiteY6" fmla="*/ 700427 h 1386227"/>
                <a:gd name="connsiteX7" fmla="*/ 1225550 w 3079750"/>
                <a:gd name="connsiteY7" fmla="*/ 894102 h 1386227"/>
                <a:gd name="connsiteX8" fmla="*/ 1581150 w 3079750"/>
                <a:gd name="connsiteY8" fmla="*/ 490877 h 1386227"/>
                <a:gd name="connsiteX9" fmla="*/ 1577630 w 3079750"/>
                <a:gd name="connsiteY9" fmla="*/ 0 h 1386227"/>
                <a:gd name="connsiteX10" fmla="*/ 2890631 w 3079750"/>
                <a:gd name="connsiteY10" fmla="*/ 0 h 1386227"/>
                <a:gd name="connsiteX11" fmla="*/ 2895600 w 3079750"/>
                <a:gd name="connsiteY11" fmla="*/ 608352 h 1386227"/>
                <a:gd name="connsiteX12" fmla="*/ 1803400 w 3079750"/>
                <a:gd name="connsiteY12" fmla="*/ 608352 h 1386227"/>
                <a:gd name="connsiteX13" fmla="*/ 1489075 w 3079750"/>
                <a:gd name="connsiteY13" fmla="*/ 983002 h 1386227"/>
                <a:gd name="connsiteX14" fmla="*/ 1638300 w 3079750"/>
                <a:gd name="connsiteY14" fmla="*/ 1043327 h 1386227"/>
                <a:gd name="connsiteX15" fmla="*/ 3079750 w 3079750"/>
                <a:gd name="connsiteY15" fmla="*/ 1043327 h 1386227"/>
                <a:gd name="connsiteX16" fmla="*/ 3079750 w 3079750"/>
                <a:gd name="connsiteY16" fmla="*/ 1386227 h 1386227"/>
                <a:gd name="connsiteX17" fmla="*/ 1485900 w 3079750"/>
                <a:gd name="connsiteY17" fmla="*/ 1386227 h 1386227"/>
                <a:gd name="connsiteX18" fmla="*/ 542926 w 3079750"/>
                <a:gd name="connsiteY18" fmla="*/ 1065275 h 1386227"/>
                <a:gd name="connsiteX19" fmla="*/ 568325 w 3079750"/>
                <a:gd name="connsiteY19" fmla="*/ 989352 h 1386227"/>
                <a:gd name="connsiteX20" fmla="*/ 424138 w 3079750"/>
                <a:gd name="connsiteY20" fmla="*/ 943176 h 1386227"/>
                <a:gd name="connsiteX21" fmla="*/ 417374 w 3079750"/>
                <a:gd name="connsiteY21" fmla="*/ 881748 h 1386227"/>
                <a:gd name="connsiteX22" fmla="*/ 362295 w 3079750"/>
                <a:gd name="connsiteY22" fmla="*/ 867666 h 1386227"/>
                <a:gd name="connsiteX23" fmla="*/ 177455 w 3079750"/>
                <a:gd name="connsiteY23" fmla="*/ 845441 h 1386227"/>
                <a:gd name="connsiteX24" fmla="*/ 0 w 3079750"/>
                <a:gd name="connsiteY24" fmla="*/ 836952 h 1386227"/>
                <a:gd name="connsiteX25" fmla="*/ 0 w 3079750"/>
                <a:gd name="connsiteY25" fmla="*/ 697252 h 1386227"/>
                <a:gd name="connsiteX0" fmla="*/ 5660 w 3085410"/>
                <a:gd name="connsiteY0" fmla="*/ 697252 h 1386227"/>
                <a:gd name="connsiteX1" fmla="*/ 180285 w 3085410"/>
                <a:gd name="connsiteY1" fmla="*/ 697252 h 1386227"/>
                <a:gd name="connsiteX2" fmla="*/ 345385 w 3085410"/>
                <a:gd name="connsiteY2" fmla="*/ 722652 h 1386227"/>
                <a:gd name="connsiteX3" fmla="*/ 475560 w 3085410"/>
                <a:gd name="connsiteY3" fmla="*/ 748052 h 1386227"/>
                <a:gd name="connsiteX4" fmla="*/ 504135 w 3085410"/>
                <a:gd name="connsiteY4" fmla="*/ 719477 h 1386227"/>
                <a:gd name="connsiteX5" fmla="*/ 653360 w 3085410"/>
                <a:gd name="connsiteY5" fmla="*/ 767102 h 1386227"/>
                <a:gd name="connsiteX6" fmla="*/ 694635 w 3085410"/>
                <a:gd name="connsiteY6" fmla="*/ 700427 h 1386227"/>
                <a:gd name="connsiteX7" fmla="*/ 1231210 w 3085410"/>
                <a:gd name="connsiteY7" fmla="*/ 894102 h 1386227"/>
                <a:gd name="connsiteX8" fmla="*/ 1586810 w 3085410"/>
                <a:gd name="connsiteY8" fmla="*/ 490877 h 1386227"/>
                <a:gd name="connsiteX9" fmla="*/ 1583290 w 3085410"/>
                <a:gd name="connsiteY9" fmla="*/ 0 h 1386227"/>
                <a:gd name="connsiteX10" fmla="*/ 2896291 w 3085410"/>
                <a:gd name="connsiteY10" fmla="*/ 0 h 1386227"/>
                <a:gd name="connsiteX11" fmla="*/ 2901260 w 3085410"/>
                <a:gd name="connsiteY11" fmla="*/ 608352 h 1386227"/>
                <a:gd name="connsiteX12" fmla="*/ 1809060 w 3085410"/>
                <a:gd name="connsiteY12" fmla="*/ 608352 h 1386227"/>
                <a:gd name="connsiteX13" fmla="*/ 1494735 w 3085410"/>
                <a:gd name="connsiteY13" fmla="*/ 983002 h 1386227"/>
                <a:gd name="connsiteX14" fmla="*/ 1643960 w 3085410"/>
                <a:gd name="connsiteY14" fmla="*/ 1043327 h 1386227"/>
                <a:gd name="connsiteX15" fmla="*/ 3085410 w 3085410"/>
                <a:gd name="connsiteY15" fmla="*/ 1043327 h 1386227"/>
                <a:gd name="connsiteX16" fmla="*/ 3085410 w 3085410"/>
                <a:gd name="connsiteY16" fmla="*/ 1386227 h 1386227"/>
                <a:gd name="connsiteX17" fmla="*/ 1491560 w 3085410"/>
                <a:gd name="connsiteY17" fmla="*/ 1386227 h 1386227"/>
                <a:gd name="connsiteX18" fmla="*/ 548586 w 3085410"/>
                <a:gd name="connsiteY18" fmla="*/ 1065275 h 1386227"/>
                <a:gd name="connsiteX19" fmla="*/ 573985 w 3085410"/>
                <a:gd name="connsiteY19" fmla="*/ 989352 h 1386227"/>
                <a:gd name="connsiteX20" fmla="*/ 429798 w 3085410"/>
                <a:gd name="connsiteY20" fmla="*/ 943176 h 1386227"/>
                <a:gd name="connsiteX21" fmla="*/ 423034 w 3085410"/>
                <a:gd name="connsiteY21" fmla="*/ 881748 h 1386227"/>
                <a:gd name="connsiteX22" fmla="*/ 367955 w 3085410"/>
                <a:gd name="connsiteY22" fmla="*/ 867666 h 1386227"/>
                <a:gd name="connsiteX23" fmla="*/ 183115 w 3085410"/>
                <a:gd name="connsiteY23" fmla="*/ 845441 h 1386227"/>
                <a:gd name="connsiteX24" fmla="*/ 0 w 3085410"/>
                <a:gd name="connsiteY24" fmla="*/ 853931 h 1386227"/>
                <a:gd name="connsiteX25" fmla="*/ 5660 w 3085410"/>
                <a:gd name="connsiteY25" fmla="*/ 697252 h 1386227"/>
                <a:gd name="connsiteX0" fmla="*/ 5660 w 3085410"/>
                <a:gd name="connsiteY0" fmla="*/ 697252 h 1386227"/>
                <a:gd name="connsiteX1" fmla="*/ 180285 w 3085410"/>
                <a:gd name="connsiteY1" fmla="*/ 697252 h 1386227"/>
                <a:gd name="connsiteX2" fmla="*/ 345385 w 3085410"/>
                <a:gd name="connsiteY2" fmla="*/ 722652 h 1386227"/>
                <a:gd name="connsiteX3" fmla="*/ 475560 w 3085410"/>
                <a:gd name="connsiteY3" fmla="*/ 748052 h 1386227"/>
                <a:gd name="connsiteX4" fmla="*/ 504135 w 3085410"/>
                <a:gd name="connsiteY4" fmla="*/ 719477 h 1386227"/>
                <a:gd name="connsiteX5" fmla="*/ 653360 w 3085410"/>
                <a:gd name="connsiteY5" fmla="*/ 767102 h 1386227"/>
                <a:gd name="connsiteX6" fmla="*/ 694635 w 3085410"/>
                <a:gd name="connsiteY6" fmla="*/ 700427 h 1386227"/>
                <a:gd name="connsiteX7" fmla="*/ 1231210 w 3085410"/>
                <a:gd name="connsiteY7" fmla="*/ 894102 h 1386227"/>
                <a:gd name="connsiteX8" fmla="*/ 1586810 w 3085410"/>
                <a:gd name="connsiteY8" fmla="*/ 490877 h 1386227"/>
                <a:gd name="connsiteX9" fmla="*/ 1583290 w 3085410"/>
                <a:gd name="connsiteY9" fmla="*/ 0 h 1386227"/>
                <a:gd name="connsiteX10" fmla="*/ 2896291 w 3085410"/>
                <a:gd name="connsiteY10" fmla="*/ 0 h 1386227"/>
                <a:gd name="connsiteX11" fmla="*/ 2901260 w 3085410"/>
                <a:gd name="connsiteY11" fmla="*/ 608352 h 1386227"/>
                <a:gd name="connsiteX12" fmla="*/ 1809060 w 3085410"/>
                <a:gd name="connsiteY12" fmla="*/ 608352 h 1386227"/>
                <a:gd name="connsiteX13" fmla="*/ 1494735 w 3085410"/>
                <a:gd name="connsiteY13" fmla="*/ 983002 h 1386227"/>
                <a:gd name="connsiteX14" fmla="*/ 1643960 w 3085410"/>
                <a:gd name="connsiteY14" fmla="*/ 1043327 h 1386227"/>
                <a:gd name="connsiteX15" fmla="*/ 3085410 w 3085410"/>
                <a:gd name="connsiteY15" fmla="*/ 1043327 h 1386227"/>
                <a:gd name="connsiteX16" fmla="*/ 3085410 w 3085410"/>
                <a:gd name="connsiteY16" fmla="*/ 1386227 h 1386227"/>
                <a:gd name="connsiteX17" fmla="*/ 1491560 w 3085410"/>
                <a:gd name="connsiteY17" fmla="*/ 1386227 h 1386227"/>
                <a:gd name="connsiteX18" fmla="*/ 548586 w 3085410"/>
                <a:gd name="connsiteY18" fmla="*/ 1065275 h 1386227"/>
                <a:gd name="connsiteX19" fmla="*/ 573985 w 3085410"/>
                <a:gd name="connsiteY19" fmla="*/ 989352 h 1386227"/>
                <a:gd name="connsiteX20" fmla="*/ 429798 w 3085410"/>
                <a:gd name="connsiteY20" fmla="*/ 943176 h 1386227"/>
                <a:gd name="connsiteX21" fmla="*/ 423034 w 3085410"/>
                <a:gd name="connsiteY21" fmla="*/ 881748 h 1386227"/>
                <a:gd name="connsiteX22" fmla="*/ 367955 w 3085410"/>
                <a:gd name="connsiteY22" fmla="*/ 867666 h 1386227"/>
                <a:gd name="connsiteX23" fmla="*/ 180285 w 3085410"/>
                <a:gd name="connsiteY23" fmla="*/ 853931 h 1386227"/>
                <a:gd name="connsiteX24" fmla="*/ 0 w 3085410"/>
                <a:gd name="connsiteY24" fmla="*/ 853931 h 1386227"/>
                <a:gd name="connsiteX25" fmla="*/ 5660 w 3085410"/>
                <a:gd name="connsiteY25" fmla="*/ 697252 h 1386227"/>
                <a:gd name="connsiteX0" fmla="*/ 5660 w 3085410"/>
                <a:gd name="connsiteY0" fmla="*/ 697252 h 1386227"/>
                <a:gd name="connsiteX1" fmla="*/ 180285 w 3085410"/>
                <a:gd name="connsiteY1" fmla="*/ 697252 h 1386227"/>
                <a:gd name="connsiteX2" fmla="*/ 345385 w 3085410"/>
                <a:gd name="connsiteY2" fmla="*/ 722652 h 1386227"/>
                <a:gd name="connsiteX3" fmla="*/ 475560 w 3085410"/>
                <a:gd name="connsiteY3" fmla="*/ 748052 h 1386227"/>
                <a:gd name="connsiteX4" fmla="*/ 504135 w 3085410"/>
                <a:gd name="connsiteY4" fmla="*/ 719477 h 1386227"/>
                <a:gd name="connsiteX5" fmla="*/ 653360 w 3085410"/>
                <a:gd name="connsiteY5" fmla="*/ 767102 h 1386227"/>
                <a:gd name="connsiteX6" fmla="*/ 694635 w 3085410"/>
                <a:gd name="connsiteY6" fmla="*/ 700427 h 1386227"/>
                <a:gd name="connsiteX7" fmla="*/ 1231210 w 3085410"/>
                <a:gd name="connsiteY7" fmla="*/ 894102 h 1386227"/>
                <a:gd name="connsiteX8" fmla="*/ 1586810 w 3085410"/>
                <a:gd name="connsiteY8" fmla="*/ 490877 h 1386227"/>
                <a:gd name="connsiteX9" fmla="*/ 1583290 w 3085410"/>
                <a:gd name="connsiteY9" fmla="*/ 0 h 1386227"/>
                <a:gd name="connsiteX10" fmla="*/ 2896291 w 3085410"/>
                <a:gd name="connsiteY10" fmla="*/ 0 h 1386227"/>
                <a:gd name="connsiteX11" fmla="*/ 2901260 w 3085410"/>
                <a:gd name="connsiteY11" fmla="*/ 608352 h 1386227"/>
                <a:gd name="connsiteX12" fmla="*/ 1809060 w 3085410"/>
                <a:gd name="connsiteY12" fmla="*/ 608352 h 1386227"/>
                <a:gd name="connsiteX13" fmla="*/ 1494735 w 3085410"/>
                <a:gd name="connsiteY13" fmla="*/ 983002 h 1386227"/>
                <a:gd name="connsiteX14" fmla="*/ 1643960 w 3085410"/>
                <a:gd name="connsiteY14" fmla="*/ 1043327 h 1386227"/>
                <a:gd name="connsiteX15" fmla="*/ 3085410 w 3085410"/>
                <a:gd name="connsiteY15" fmla="*/ 1043327 h 1386227"/>
                <a:gd name="connsiteX16" fmla="*/ 3085410 w 3085410"/>
                <a:gd name="connsiteY16" fmla="*/ 1386227 h 1386227"/>
                <a:gd name="connsiteX17" fmla="*/ 1491560 w 3085410"/>
                <a:gd name="connsiteY17" fmla="*/ 1386227 h 1386227"/>
                <a:gd name="connsiteX18" fmla="*/ 548586 w 3085410"/>
                <a:gd name="connsiteY18" fmla="*/ 1065275 h 1386227"/>
                <a:gd name="connsiteX19" fmla="*/ 573985 w 3085410"/>
                <a:gd name="connsiteY19" fmla="*/ 989352 h 1386227"/>
                <a:gd name="connsiteX20" fmla="*/ 429798 w 3085410"/>
                <a:gd name="connsiteY20" fmla="*/ 943176 h 1386227"/>
                <a:gd name="connsiteX21" fmla="*/ 423034 w 3085410"/>
                <a:gd name="connsiteY21" fmla="*/ 881748 h 1386227"/>
                <a:gd name="connsiteX22" fmla="*/ 367955 w 3085410"/>
                <a:gd name="connsiteY22" fmla="*/ 867666 h 1386227"/>
                <a:gd name="connsiteX23" fmla="*/ 180285 w 3085410"/>
                <a:gd name="connsiteY23" fmla="*/ 859590 h 1386227"/>
                <a:gd name="connsiteX24" fmla="*/ 0 w 3085410"/>
                <a:gd name="connsiteY24" fmla="*/ 853931 h 1386227"/>
                <a:gd name="connsiteX25" fmla="*/ 5660 w 3085410"/>
                <a:gd name="connsiteY25" fmla="*/ 697252 h 1386227"/>
                <a:gd name="connsiteX0" fmla="*/ 5660 w 3085410"/>
                <a:gd name="connsiteY0" fmla="*/ 697252 h 1386227"/>
                <a:gd name="connsiteX1" fmla="*/ 180285 w 3085410"/>
                <a:gd name="connsiteY1" fmla="*/ 697252 h 1386227"/>
                <a:gd name="connsiteX2" fmla="*/ 345385 w 3085410"/>
                <a:gd name="connsiteY2" fmla="*/ 722652 h 1386227"/>
                <a:gd name="connsiteX3" fmla="*/ 475560 w 3085410"/>
                <a:gd name="connsiteY3" fmla="*/ 748052 h 1386227"/>
                <a:gd name="connsiteX4" fmla="*/ 504135 w 3085410"/>
                <a:gd name="connsiteY4" fmla="*/ 719477 h 1386227"/>
                <a:gd name="connsiteX5" fmla="*/ 653360 w 3085410"/>
                <a:gd name="connsiteY5" fmla="*/ 767102 h 1386227"/>
                <a:gd name="connsiteX6" fmla="*/ 694635 w 3085410"/>
                <a:gd name="connsiteY6" fmla="*/ 700427 h 1386227"/>
                <a:gd name="connsiteX7" fmla="*/ 1231210 w 3085410"/>
                <a:gd name="connsiteY7" fmla="*/ 894102 h 1386227"/>
                <a:gd name="connsiteX8" fmla="*/ 1586810 w 3085410"/>
                <a:gd name="connsiteY8" fmla="*/ 490877 h 1386227"/>
                <a:gd name="connsiteX9" fmla="*/ 1583290 w 3085410"/>
                <a:gd name="connsiteY9" fmla="*/ 0 h 1386227"/>
                <a:gd name="connsiteX10" fmla="*/ 2896291 w 3085410"/>
                <a:gd name="connsiteY10" fmla="*/ 0 h 1386227"/>
                <a:gd name="connsiteX11" fmla="*/ 2901260 w 3085410"/>
                <a:gd name="connsiteY11" fmla="*/ 608352 h 1386227"/>
                <a:gd name="connsiteX12" fmla="*/ 1809060 w 3085410"/>
                <a:gd name="connsiteY12" fmla="*/ 608352 h 1386227"/>
                <a:gd name="connsiteX13" fmla="*/ 1494735 w 3085410"/>
                <a:gd name="connsiteY13" fmla="*/ 983002 h 1386227"/>
                <a:gd name="connsiteX14" fmla="*/ 1643960 w 3085410"/>
                <a:gd name="connsiteY14" fmla="*/ 1043327 h 1386227"/>
                <a:gd name="connsiteX15" fmla="*/ 3085410 w 3085410"/>
                <a:gd name="connsiteY15" fmla="*/ 1043327 h 1386227"/>
                <a:gd name="connsiteX16" fmla="*/ 3085410 w 3085410"/>
                <a:gd name="connsiteY16" fmla="*/ 1386227 h 1386227"/>
                <a:gd name="connsiteX17" fmla="*/ 1491560 w 3085410"/>
                <a:gd name="connsiteY17" fmla="*/ 1386227 h 1386227"/>
                <a:gd name="connsiteX18" fmla="*/ 548586 w 3085410"/>
                <a:gd name="connsiteY18" fmla="*/ 1065275 h 1386227"/>
                <a:gd name="connsiteX19" fmla="*/ 573985 w 3085410"/>
                <a:gd name="connsiteY19" fmla="*/ 989352 h 1386227"/>
                <a:gd name="connsiteX20" fmla="*/ 429798 w 3085410"/>
                <a:gd name="connsiteY20" fmla="*/ 943176 h 1386227"/>
                <a:gd name="connsiteX21" fmla="*/ 423034 w 3085410"/>
                <a:gd name="connsiteY21" fmla="*/ 881748 h 1386227"/>
                <a:gd name="connsiteX22" fmla="*/ 359466 w 3085410"/>
                <a:gd name="connsiteY22" fmla="*/ 873326 h 1386227"/>
                <a:gd name="connsiteX23" fmla="*/ 180285 w 3085410"/>
                <a:gd name="connsiteY23" fmla="*/ 859590 h 1386227"/>
                <a:gd name="connsiteX24" fmla="*/ 0 w 3085410"/>
                <a:gd name="connsiteY24" fmla="*/ 853931 h 1386227"/>
                <a:gd name="connsiteX25" fmla="*/ 5660 w 3085410"/>
                <a:gd name="connsiteY25" fmla="*/ 697252 h 1386227"/>
                <a:gd name="connsiteX0" fmla="*/ 5660 w 3085410"/>
                <a:gd name="connsiteY0" fmla="*/ 697252 h 1386227"/>
                <a:gd name="connsiteX1" fmla="*/ 180285 w 3085410"/>
                <a:gd name="connsiteY1" fmla="*/ 697252 h 1386227"/>
                <a:gd name="connsiteX2" fmla="*/ 345385 w 3085410"/>
                <a:gd name="connsiteY2" fmla="*/ 722652 h 1386227"/>
                <a:gd name="connsiteX3" fmla="*/ 475560 w 3085410"/>
                <a:gd name="connsiteY3" fmla="*/ 748052 h 1386227"/>
                <a:gd name="connsiteX4" fmla="*/ 504135 w 3085410"/>
                <a:gd name="connsiteY4" fmla="*/ 719477 h 1386227"/>
                <a:gd name="connsiteX5" fmla="*/ 653360 w 3085410"/>
                <a:gd name="connsiteY5" fmla="*/ 767102 h 1386227"/>
                <a:gd name="connsiteX6" fmla="*/ 694635 w 3085410"/>
                <a:gd name="connsiteY6" fmla="*/ 700427 h 1386227"/>
                <a:gd name="connsiteX7" fmla="*/ 1231210 w 3085410"/>
                <a:gd name="connsiteY7" fmla="*/ 894102 h 1386227"/>
                <a:gd name="connsiteX8" fmla="*/ 1586810 w 3085410"/>
                <a:gd name="connsiteY8" fmla="*/ 490877 h 1386227"/>
                <a:gd name="connsiteX9" fmla="*/ 1583290 w 3085410"/>
                <a:gd name="connsiteY9" fmla="*/ 0 h 1386227"/>
                <a:gd name="connsiteX10" fmla="*/ 2896291 w 3085410"/>
                <a:gd name="connsiteY10" fmla="*/ 0 h 1386227"/>
                <a:gd name="connsiteX11" fmla="*/ 2901260 w 3085410"/>
                <a:gd name="connsiteY11" fmla="*/ 608352 h 1386227"/>
                <a:gd name="connsiteX12" fmla="*/ 1809060 w 3085410"/>
                <a:gd name="connsiteY12" fmla="*/ 608352 h 1386227"/>
                <a:gd name="connsiteX13" fmla="*/ 1494735 w 3085410"/>
                <a:gd name="connsiteY13" fmla="*/ 983002 h 1386227"/>
                <a:gd name="connsiteX14" fmla="*/ 1643960 w 3085410"/>
                <a:gd name="connsiteY14" fmla="*/ 1043327 h 1386227"/>
                <a:gd name="connsiteX15" fmla="*/ 3085410 w 3085410"/>
                <a:gd name="connsiteY15" fmla="*/ 1043327 h 1386227"/>
                <a:gd name="connsiteX16" fmla="*/ 3085410 w 3085410"/>
                <a:gd name="connsiteY16" fmla="*/ 1386227 h 1386227"/>
                <a:gd name="connsiteX17" fmla="*/ 1491560 w 3085410"/>
                <a:gd name="connsiteY17" fmla="*/ 1386227 h 1386227"/>
                <a:gd name="connsiteX18" fmla="*/ 548586 w 3085410"/>
                <a:gd name="connsiteY18" fmla="*/ 1065275 h 1386227"/>
                <a:gd name="connsiteX19" fmla="*/ 573985 w 3085410"/>
                <a:gd name="connsiteY19" fmla="*/ 989352 h 1386227"/>
                <a:gd name="connsiteX20" fmla="*/ 426968 w 3085410"/>
                <a:gd name="connsiteY20" fmla="*/ 951666 h 1386227"/>
                <a:gd name="connsiteX21" fmla="*/ 423034 w 3085410"/>
                <a:gd name="connsiteY21" fmla="*/ 881748 h 1386227"/>
                <a:gd name="connsiteX22" fmla="*/ 359466 w 3085410"/>
                <a:gd name="connsiteY22" fmla="*/ 873326 h 1386227"/>
                <a:gd name="connsiteX23" fmla="*/ 180285 w 3085410"/>
                <a:gd name="connsiteY23" fmla="*/ 859590 h 1386227"/>
                <a:gd name="connsiteX24" fmla="*/ 0 w 3085410"/>
                <a:gd name="connsiteY24" fmla="*/ 853931 h 1386227"/>
                <a:gd name="connsiteX25" fmla="*/ 5660 w 3085410"/>
                <a:gd name="connsiteY25" fmla="*/ 697252 h 1386227"/>
                <a:gd name="connsiteX0" fmla="*/ 5660 w 3085410"/>
                <a:gd name="connsiteY0" fmla="*/ 697252 h 1386227"/>
                <a:gd name="connsiteX1" fmla="*/ 180285 w 3085410"/>
                <a:gd name="connsiteY1" fmla="*/ 697252 h 1386227"/>
                <a:gd name="connsiteX2" fmla="*/ 345385 w 3085410"/>
                <a:gd name="connsiteY2" fmla="*/ 722652 h 1386227"/>
                <a:gd name="connsiteX3" fmla="*/ 475560 w 3085410"/>
                <a:gd name="connsiteY3" fmla="*/ 748052 h 1386227"/>
                <a:gd name="connsiteX4" fmla="*/ 504135 w 3085410"/>
                <a:gd name="connsiteY4" fmla="*/ 719477 h 1386227"/>
                <a:gd name="connsiteX5" fmla="*/ 653360 w 3085410"/>
                <a:gd name="connsiteY5" fmla="*/ 767102 h 1386227"/>
                <a:gd name="connsiteX6" fmla="*/ 694635 w 3085410"/>
                <a:gd name="connsiteY6" fmla="*/ 700427 h 1386227"/>
                <a:gd name="connsiteX7" fmla="*/ 1231210 w 3085410"/>
                <a:gd name="connsiteY7" fmla="*/ 894102 h 1386227"/>
                <a:gd name="connsiteX8" fmla="*/ 1586810 w 3085410"/>
                <a:gd name="connsiteY8" fmla="*/ 490877 h 1386227"/>
                <a:gd name="connsiteX9" fmla="*/ 1583290 w 3085410"/>
                <a:gd name="connsiteY9" fmla="*/ 0 h 1386227"/>
                <a:gd name="connsiteX10" fmla="*/ 2896291 w 3085410"/>
                <a:gd name="connsiteY10" fmla="*/ 0 h 1386227"/>
                <a:gd name="connsiteX11" fmla="*/ 2901260 w 3085410"/>
                <a:gd name="connsiteY11" fmla="*/ 608352 h 1386227"/>
                <a:gd name="connsiteX12" fmla="*/ 1809060 w 3085410"/>
                <a:gd name="connsiteY12" fmla="*/ 608352 h 1386227"/>
                <a:gd name="connsiteX13" fmla="*/ 1494735 w 3085410"/>
                <a:gd name="connsiteY13" fmla="*/ 983002 h 1386227"/>
                <a:gd name="connsiteX14" fmla="*/ 1643960 w 3085410"/>
                <a:gd name="connsiteY14" fmla="*/ 1043327 h 1386227"/>
                <a:gd name="connsiteX15" fmla="*/ 3085410 w 3085410"/>
                <a:gd name="connsiteY15" fmla="*/ 1043327 h 1386227"/>
                <a:gd name="connsiteX16" fmla="*/ 3085410 w 3085410"/>
                <a:gd name="connsiteY16" fmla="*/ 1386227 h 1386227"/>
                <a:gd name="connsiteX17" fmla="*/ 1491560 w 3085410"/>
                <a:gd name="connsiteY17" fmla="*/ 1386227 h 1386227"/>
                <a:gd name="connsiteX18" fmla="*/ 548586 w 3085410"/>
                <a:gd name="connsiteY18" fmla="*/ 1065275 h 1386227"/>
                <a:gd name="connsiteX19" fmla="*/ 573985 w 3085410"/>
                <a:gd name="connsiteY19" fmla="*/ 989352 h 1386227"/>
                <a:gd name="connsiteX20" fmla="*/ 426968 w 3085410"/>
                <a:gd name="connsiteY20" fmla="*/ 951666 h 1386227"/>
                <a:gd name="connsiteX21" fmla="*/ 425864 w 3085410"/>
                <a:gd name="connsiteY21" fmla="*/ 887407 h 1386227"/>
                <a:gd name="connsiteX22" fmla="*/ 359466 w 3085410"/>
                <a:gd name="connsiteY22" fmla="*/ 873326 h 1386227"/>
                <a:gd name="connsiteX23" fmla="*/ 180285 w 3085410"/>
                <a:gd name="connsiteY23" fmla="*/ 859590 h 1386227"/>
                <a:gd name="connsiteX24" fmla="*/ 0 w 3085410"/>
                <a:gd name="connsiteY24" fmla="*/ 853931 h 1386227"/>
                <a:gd name="connsiteX25" fmla="*/ 5660 w 3085410"/>
                <a:gd name="connsiteY25" fmla="*/ 697252 h 1386227"/>
                <a:gd name="connsiteX0" fmla="*/ 5660 w 3085410"/>
                <a:gd name="connsiteY0" fmla="*/ 697252 h 1386227"/>
                <a:gd name="connsiteX1" fmla="*/ 180285 w 3085410"/>
                <a:gd name="connsiteY1" fmla="*/ 697252 h 1386227"/>
                <a:gd name="connsiteX2" fmla="*/ 345385 w 3085410"/>
                <a:gd name="connsiteY2" fmla="*/ 722652 h 1386227"/>
                <a:gd name="connsiteX3" fmla="*/ 475560 w 3085410"/>
                <a:gd name="connsiteY3" fmla="*/ 748052 h 1386227"/>
                <a:gd name="connsiteX4" fmla="*/ 504135 w 3085410"/>
                <a:gd name="connsiteY4" fmla="*/ 719477 h 1386227"/>
                <a:gd name="connsiteX5" fmla="*/ 653360 w 3085410"/>
                <a:gd name="connsiteY5" fmla="*/ 767102 h 1386227"/>
                <a:gd name="connsiteX6" fmla="*/ 694635 w 3085410"/>
                <a:gd name="connsiteY6" fmla="*/ 700427 h 1386227"/>
                <a:gd name="connsiteX7" fmla="*/ 1231210 w 3085410"/>
                <a:gd name="connsiteY7" fmla="*/ 894102 h 1386227"/>
                <a:gd name="connsiteX8" fmla="*/ 1586810 w 3085410"/>
                <a:gd name="connsiteY8" fmla="*/ 490877 h 1386227"/>
                <a:gd name="connsiteX9" fmla="*/ 1583290 w 3085410"/>
                <a:gd name="connsiteY9" fmla="*/ 0 h 1386227"/>
                <a:gd name="connsiteX10" fmla="*/ 2896291 w 3085410"/>
                <a:gd name="connsiteY10" fmla="*/ 0 h 1386227"/>
                <a:gd name="connsiteX11" fmla="*/ 2901260 w 3085410"/>
                <a:gd name="connsiteY11" fmla="*/ 608352 h 1386227"/>
                <a:gd name="connsiteX12" fmla="*/ 1809060 w 3085410"/>
                <a:gd name="connsiteY12" fmla="*/ 608352 h 1386227"/>
                <a:gd name="connsiteX13" fmla="*/ 1494735 w 3085410"/>
                <a:gd name="connsiteY13" fmla="*/ 983002 h 1386227"/>
                <a:gd name="connsiteX14" fmla="*/ 1643960 w 3085410"/>
                <a:gd name="connsiteY14" fmla="*/ 1043327 h 1386227"/>
                <a:gd name="connsiteX15" fmla="*/ 3085410 w 3085410"/>
                <a:gd name="connsiteY15" fmla="*/ 1043327 h 1386227"/>
                <a:gd name="connsiteX16" fmla="*/ 3085410 w 3085410"/>
                <a:gd name="connsiteY16" fmla="*/ 1386227 h 1386227"/>
                <a:gd name="connsiteX17" fmla="*/ 1491560 w 3085410"/>
                <a:gd name="connsiteY17" fmla="*/ 1386227 h 1386227"/>
                <a:gd name="connsiteX18" fmla="*/ 548586 w 3085410"/>
                <a:gd name="connsiteY18" fmla="*/ 1065275 h 1386227"/>
                <a:gd name="connsiteX19" fmla="*/ 573985 w 3085410"/>
                <a:gd name="connsiteY19" fmla="*/ 989352 h 1386227"/>
                <a:gd name="connsiteX20" fmla="*/ 435458 w 3085410"/>
                <a:gd name="connsiteY20" fmla="*/ 948836 h 1386227"/>
                <a:gd name="connsiteX21" fmla="*/ 425864 w 3085410"/>
                <a:gd name="connsiteY21" fmla="*/ 887407 h 1386227"/>
                <a:gd name="connsiteX22" fmla="*/ 359466 w 3085410"/>
                <a:gd name="connsiteY22" fmla="*/ 873326 h 1386227"/>
                <a:gd name="connsiteX23" fmla="*/ 180285 w 3085410"/>
                <a:gd name="connsiteY23" fmla="*/ 859590 h 1386227"/>
                <a:gd name="connsiteX24" fmla="*/ 0 w 3085410"/>
                <a:gd name="connsiteY24" fmla="*/ 853931 h 1386227"/>
                <a:gd name="connsiteX25" fmla="*/ 5660 w 3085410"/>
                <a:gd name="connsiteY25" fmla="*/ 697252 h 1386227"/>
                <a:gd name="connsiteX0" fmla="*/ 5660 w 3085410"/>
                <a:gd name="connsiteY0" fmla="*/ 697252 h 1386227"/>
                <a:gd name="connsiteX1" fmla="*/ 180285 w 3085410"/>
                <a:gd name="connsiteY1" fmla="*/ 697252 h 1386227"/>
                <a:gd name="connsiteX2" fmla="*/ 345385 w 3085410"/>
                <a:gd name="connsiteY2" fmla="*/ 722652 h 1386227"/>
                <a:gd name="connsiteX3" fmla="*/ 475560 w 3085410"/>
                <a:gd name="connsiteY3" fmla="*/ 748052 h 1386227"/>
                <a:gd name="connsiteX4" fmla="*/ 504135 w 3085410"/>
                <a:gd name="connsiteY4" fmla="*/ 719477 h 1386227"/>
                <a:gd name="connsiteX5" fmla="*/ 653360 w 3085410"/>
                <a:gd name="connsiteY5" fmla="*/ 767102 h 1386227"/>
                <a:gd name="connsiteX6" fmla="*/ 694635 w 3085410"/>
                <a:gd name="connsiteY6" fmla="*/ 700427 h 1386227"/>
                <a:gd name="connsiteX7" fmla="*/ 1231210 w 3085410"/>
                <a:gd name="connsiteY7" fmla="*/ 894102 h 1386227"/>
                <a:gd name="connsiteX8" fmla="*/ 1586810 w 3085410"/>
                <a:gd name="connsiteY8" fmla="*/ 490877 h 1386227"/>
                <a:gd name="connsiteX9" fmla="*/ 1583290 w 3085410"/>
                <a:gd name="connsiteY9" fmla="*/ 0 h 1386227"/>
                <a:gd name="connsiteX10" fmla="*/ 2896291 w 3085410"/>
                <a:gd name="connsiteY10" fmla="*/ 0 h 1386227"/>
                <a:gd name="connsiteX11" fmla="*/ 2901260 w 3085410"/>
                <a:gd name="connsiteY11" fmla="*/ 608352 h 1386227"/>
                <a:gd name="connsiteX12" fmla="*/ 1809060 w 3085410"/>
                <a:gd name="connsiteY12" fmla="*/ 608352 h 1386227"/>
                <a:gd name="connsiteX13" fmla="*/ 1494735 w 3085410"/>
                <a:gd name="connsiteY13" fmla="*/ 983002 h 1386227"/>
                <a:gd name="connsiteX14" fmla="*/ 1643960 w 3085410"/>
                <a:gd name="connsiteY14" fmla="*/ 1043327 h 1386227"/>
                <a:gd name="connsiteX15" fmla="*/ 3085410 w 3085410"/>
                <a:gd name="connsiteY15" fmla="*/ 1043327 h 1386227"/>
                <a:gd name="connsiteX16" fmla="*/ 3085410 w 3085410"/>
                <a:gd name="connsiteY16" fmla="*/ 1386227 h 1386227"/>
                <a:gd name="connsiteX17" fmla="*/ 1491560 w 3085410"/>
                <a:gd name="connsiteY17" fmla="*/ 1386227 h 1386227"/>
                <a:gd name="connsiteX18" fmla="*/ 548586 w 3085410"/>
                <a:gd name="connsiteY18" fmla="*/ 1065275 h 1386227"/>
                <a:gd name="connsiteX19" fmla="*/ 573985 w 3085410"/>
                <a:gd name="connsiteY19" fmla="*/ 989352 h 1386227"/>
                <a:gd name="connsiteX20" fmla="*/ 435458 w 3085410"/>
                <a:gd name="connsiteY20" fmla="*/ 948836 h 1386227"/>
                <a:gd name="connsiteX21" fmla="*/ 425864 w 3085410"/>
                <a:gd name="connsiteY21" fmla="*/ 887407 h 1386227"/>
                <a:gd name="connsiteX22" fmla="*/ 345317 w 3085410"/>
                <a:gd name="connsiteY22" fmla="*/ 878986 h 1386227"/>
                <a:gd name="connsiteX23" fmla="*/ 180285 w 3085410"/>
                <a:gd name="connsiteY23" fmla="*/ 859590 h 1386227"/>
                <a:gd name="connsiteX24" fmla="*/ 0 w 3085410"/>
                <a:gd name="connsiteY24" fmla="*/ 853931 h 1386227"/>
                <a:gd name="connsiteX25" fmla="*/ 5660 w 3085410"/>
                <a:gd name="connsiteY25" fmla="*/ 697252 h 1386227"/>
                <a:gd name="connsiteX0" fmla="*/ 5660 w 3085410"/>
                <a:gd name="connsiteY0" fmla="*/ 697252 h 1386227"/>
                <a:gd name="connsiteX1" fmla="*/ 180285 w 3085410"/>
                <a:gd name="connsiteY1" fmla="*/ 697252 h 1386227"/>
                <a:gd name="connsiteX2" fmla="*/ 345385 w 3085410"/>
                <a:gd name="connsiteY2" fmla="*/ 722652 h 1386227"/>
                <a:gd name="connsiteX3" fmla="*/ 475560 w 3085410"/>
                <a:gd name="connsiteY3" fmla="*/ 748052 h 1386227"/>
                <a:gd name="connsiteX4" fmla="*/ 504135 w 3085410"/>
                <a:gd name="connsiteY4" fmla="*/ 719477 h 1386227"/>
                <a:gd name="connsiteX5" fmla="*/ 653360 w 3085410"/>
                <a:gd name="connsiteY5" fmla="*/ 767102 h 1386227"/>
                <a:gd name="connsiteX6" fmla="*/ 694635 w 3085410"/>
                <a:gd name="connsiteY6" fmla="*/ 700427 h 1386227"/>
                <a:gd name="connsiteX7" fmla="*/ 1231210 w 3085410"/>
                <a:gd name="connsiteY7" fmla="*/ 894102 h 1386227"/>
                <a:gd name="connsiteX8" fmla="*/ 1586810 w 3085410"/>
                <a:gd name="connsiteY8" fmla="*/ 490877 h 1386227"/>
                <a:gd name="connsiteX9" fmla="*/ 1583290 w 3085410"/>
                <a:gd name="connsiteY9" fmla="*/ 0 h 1386227"/>
                <a:gd name="connsiteX10" fmla="*/ 2896291 w 3085410"/>
                <a:gd name="connsiteY10" fmla="*/ 0 h 1386227"/>
                <a:gd name="connsiteX11" fmla="*/ 2901260 w 3085410"/>
                <a:gd name="connsiteY11" fmla="*/ 608352 h 1386227"/>
                <a:gd name="connsiteX12" fmla="*/ 1809060 w 3085410"/>
                <a:gd name="connsiteY12" fmla="*/ 608352 h 1386227"/>
                <a:gd name="connsiteX13" fmla="*/ 1494735 w 3085410"/>
                <a:gd name="connsiteY13" fmla="*/ 983002 h 1386227"/>
                <a:gd name="connsiteX14" fmla="*/ 1643960 w 3085410"/>
                <a:gd name="connsiteY14" fmla="*/ 1043327 h 1386227"/>
                <a:gd name="connsiteX15" fmla="*/ 3085410 w 3085410"/>
                <a:gd name="connsiteY15" fmla="*/ 1043327 h 1386227"/>
                <a:gd name="connsiteX16" fmla="*/ 3085410 w 3085410"/>
                <a:gd name="connsiteY16" fmla="*/ 1386227 h 1386227"/>
                <a:gd name="connsiteX17" fmla="*/ 1491560 w 3085410"/>
                <a:gd name="connsiteY17" fmla="*/ 1386227 h 1386227"/>
                <a:gd name="connsiteX18" fmla="*/ 548586 w 3085410"/>
                <a:gd name="connsiteY18" fmla="*/ 1065275 h 1386227"/>
                <a:gd name="connsiteX19" fmla="*/ 573985 w 3085410"/>
                <a:gd name="connsiteY19" fmla="*/ 989352 h 1386227"/>
                <a:gd name="connsiteX20" fmla="*/ 435458 w 3085410"/>
                <a:gd name="connsiteY20" fmla="*/ 948836 h 1386227"/>
                <a:gd name="connsiteX21" fmla="*/ 425864 w 3085410"/>
                <a:gd name="connsiteY21" fmla="*/ 898726 h 1386227"/>
                <a:gd name="connsiteX22" fmla="*/ 345317 w 3085410"/>
                <a:gd name="connsiteY22" fmla="*/ 878986 h 1386227"/>
                <a:gd name="connsiteX23" fmla="*/ 180285 w 3085410"/>
                <a:gd name="connsiteY23" fmla="*/ 859590 h 1386227"/>
                <a:gd name="connsiteX24" fmla="*/ 0 w 3085410"/>
                <a:gd name="connsiteY24" fmla="*/ 853931 h 1386227"/>
                <a:gd name="connsiteX25" fmla="*/ 5660 w 3085410"/>
                <a:gd name="connsiteY25" fmla="*/ 697252 h 1386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085410" h="1386227">
                  <a:moveTo>
                    <a:pt x="5660" y="697252"/>
                  </a:moveTo>
                  <a:lnTo>
                    <a:pt x="180285" y="697252"/>
                  </a:lnTo>
                  <a:lnTo>
                    <a:pt x="345385" y="722652"/>
                  </a:lnTo>
                  <a:lnTo>
                    <a:pt x="475560" y="748052"/>
                  </a:lnTo>
                  <a:lnTo>
                    <a:pt x="504135" y="719477"/>
                  </a:lnTo>
                  <a:lnTo>
                    <a:pt x="653360" y="767102"/>
                  </a:lnTo>
                  <a:lnTo>
                    <a:pt x="694635" y="700427"/>
                  </a:lnTo>
                  <a:lnTo>
                    <a:pt x="1231210" y="894102"/>
                  </a:lnTo>
                  <a:lnTo>
                    <a:pt x="1586810" y="490877"/>
                  </a:lnTo>
                  <a:cubicBezTo>
                    <a:pt x="1585637" y="327251"/>
                    <a:pt x="1584463" y="163626"/>
                    <a:pt x="1583290" y="0"/>
                  </a:cubicBezTo>
                  <a:lnTo>
                    <a:pt x="2896291" y="0"/>
                  </a:lnTo>
                  <a:cubicBezTo>
                    <a:pt x="2894174" y="140758"/>
                    <a:pt x="2903377" y="467594"/>
                    <a:pt x="2901260" y="608352"/>
                  </a:cubicBezTo>
                  <a:lnTo>
                    <a:pt x="1809060" y="608352"/>
                  </a:lnTo>
                  <a:lnTo>
                    <a:pt x="1494735" y="983002"/>
                  </a:lnTo>
                  <a:lnTo>
                    <a:pt x="1643960" y="1043327"/>
                  </a:lnTo>
                  <a:lnTo>
                    <a:pt x="3085410" y="1043327"/>
                  </a:lnTo>
                  <a:lnTo>
                    <a:pt x="3085410" y="1386227"/>
                  </a:lnTo>
                  <a:lnTo>
                    <a:pt x="1491560" y="1386227"/>
                  </a:lnTo>
                  <a:lnTo>
                    <a:pt x="548586" y="1065275"/>
                  </a:lnTo>
                  <a:lnTo>
                    <a:pt x="573985" y="989352"/>
                  </a:lnTo>
                  <a:lnTo>
                    <a:pt x="435458" y="948836"/>
                  </a:lnTo>
                  <a:cubicBezTo>
                    <a:pt x="436033" y="933076"/>
                    <a:pt x="425289" y="914486"/>
                    <a:pt x="425864" y="898726"/>
                  </a:cubicBezTo>
                  <a:lnTo>
                    <a:pt x="345317" y="878986"/>
                  </a:lnTo>
                  <a:lnTo>
                    <a:pt x="180285" y="859590"/>
                  </a:lnTo>
                  <a:lnTo>
                    <a:pt x="0" y="853931"/>
                  </a:lnTo>
                  <a:lnTo>
                    <a:pt x="5660" y="697252"/>
                  </a:ln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12700" cap="rnd" cmpd="sng" algn="ctr">
              <a:solidFill>
                <a:schemeClr val="tx1"/>
              </a:solidFill>
              <a:prstDash val="solid"/>
              <a:round/>
            </a:ln>
            <a:effectLst/>
          </p:spPr>
          <p:txBody>
            <a:bodyPr rtlCol="0" anchor="ctr"/>
            <a:lstStyle/>
            <a:p>
              <a:pPr algn="ctr" defTabSz="914377">
                <a:defRPr/>
              </a:pPr>
              <a:endParaRPr lang="en-GB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grpSp>
          <p:nvGrpSpPr>
            <p:cNvPr id="122" name="Boiler">
              <a:extLst>
                <a:ext uri="{FF2B5EF4-FFF2-40B4-BE49-F238E27FC236}">
                  <a16:creationId xmlns:a16="http://schemas.microsoft.com/office/drawing/2014/main" id="{69495C88-2D58-49A7-8DC5-B98E98773D40}"/>
                </a:ext>
              </a:extLst>
            </p:cNvPr>
            <p:cNvGrpSpPr/>
            <p:nvPr/>
          </p:nvGrpSpPr>
          <p:grpSpPr>
            <a:xfrm>
              <a:off x="3482360" y="2070359"/>
              <a:ext cx="821061" cy="466402"/>
              <a:chOff x="3739734" y="3142034"/>
              <a:chExt cx="903044" cy="262254"/>
            </a:xfrm>
            <a:effectLst/>
          </p:grpSpPr>
          <p:sp>
            <p:nvSpPr>
              <p:cNvPr id="183" name="Freeform 46">
                <a:extLst>
                  <a:ext uri="{FF2B5EF4-FFF2-40B4-BE49-F238E27FC236}">
                    <a16:creationId xmlns:a16="http://schemas.microsoft.com/office/drawing/2014/main" id="{2D45753A-E34E-49B2-A0C1-4EF60C12DB54}"/>
                  </a:ext>
                </a:extLst>
              </p:cNvPr>
              <p:cNvSpPr/>
              <p:nvPr/>
            </p:nvSpPr>
            <p:spPr>
              <a:xfrm>
                <a:off x="3739734" y="3142034"/>
                <a:ext cx="903044" cy="262254"/>
              </a:xfrm>
              <a:custGeom>
                <a:avLst/>
                <a:gdLst>
                  <a:gd name="connsiteX0" fmla="*/ 333375 w 804863"/>
                  <a:gd name="connsiteY0" fmla="*/ 4763 h 285750"/>
                  <a:gd name="connsiteX1" fmla="*/ 0 w 804863"/>
                  <a:gd name="connsiteY1" fmla="*/ 4763 h 285750"/>
                  <a:gd name="connsiteX2" fmla="*/ 0 w 804863"/>
                  <a:gd name="connsiteY2" fmla="*/ 285750 h 285750"/>
                  <a:gd name="connsiteX3" fmla="*/ 804863 w 804863"/>
                  <a:gd name="connsiteY3" fmla="*/ 285750 h 285750"/>
                  <a:gd name="connsiteX4" fmla="*/ 804863 w 804863"/>
                  <a:gd name="connsiteY4" fmla="*/ 0 h 285750"/>
                  <a:gd name="connsiteX5" fmla="*/ 333375 w 804863"/>
                  <a:gd name="connsiteY5" fmla="*/ 4763 h 285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04863" h="285750">
                    <a:moveTo>
                      <a:pt x="333375" y="4763"/>
                    </a:moveTo>
                    <a:lnTo>
                      <a:pt x="0" y="4763"/>
                    </a:lnTo>
                    <a:lnTo>
                      <a:pt x="0" y="285750"/>
                    </a:lnTo>
                    <a:lnTo>
                      <a:pt x="804863" y="285750"/>
                    </a:lnTo>
                    <a:lnTo>
                      <a:pt x="804863" y="0"/>
                    </a:lnTo>
                    <a:lnTo>
                      <a:pt x="333375" y="4763"/>
                    </a:lnTo>
                    <a:close/>
                  </a:path>
                </a:pathLst>
              </a:custGeom>
              <a:solidFill>
                <a:srgbClr val="5B9BD5">
                  <a:lumMod val="20000"/>
                  <a:lumOff val="8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377">
                  <a:defRPr/>
                </a:pPr>
                <a:endParaRPr lang="en-GB" kern="0" dirty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184" name="Rectangle 183">
                <a:extLst>
                  <a:ext uri="{FF2B5EF4-FFF2-40B4-BE49-F238E27FC236}">
                    <a16:creationId xmlns:a16="http://schemas.microsoft.com/office/drawing/2014/main" id="{22DF35D5-2DFC-46D3-9050-9ECF897E394F}"/>
                  </a:ext>
                </a:extLst>
              </p:cNvPr>
              <p:cNvSpPr/>
              <p:nvPr/>
            </p:nvSpPr>
            <p:spPr>
              <a:xfrm>
                <a:off x="3739734" y="3273169"/>
                <a:ext cx="903044" cy="125778"/>
              </a:xfrm>
              <a:prstGeom prst="rect">
                <a:avLst/>
              </a:prstGeom>
              <a:solidFill>
                <a:srgbClr val="4472C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377">
                  <a:defRPr/>
                </a:pPr>
                <a:endParaRPr lang="en-GB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</p:grpSp>
        <p:sp>
          <p:nvSpPr>
            <p:cNvPr id="123" name="Rectangle 122">
              <a:extLst>
                <a:ext uri="{FF2B5EF4-FFF2-40B4-BE49-F238E27FC236}">
                  <a16:creationId xmlns:a16="http://schemas.microsoft.com/office/drawing/2014/main" id="{57C922E1-C820-4033-B202-E53B3987B43A}"/>
                </a:ext>
              </a:extLst>
            </p:cNvPr>
            <p:cNvSpPr/>
            <p:nvPr/>
          </p:nvSpPr>
          <p:spPr>
            <a:xfrm>
              <a:off x="4175484" y="3165106"/>
              <a:ext cx="217006" cy="61539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377">
                <a:defRPr/>
              </a:pPr>
              <a:endParaRPr lang="en-GB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24" name="LHe">
              <a:extLst>
                <a:ext uri="{FF2B5EF4-FFF2-40B4-BE49-F238E27FC236}">
                  <a16:creationId xmlns:a16="http://schemas.microsoft.com/office/drawing/2014/main" id="{F50E7169-4CB4-4F18-B9D3-158F8527A09F}"/>
                </a:ext>
              </a:extLst>
            </p:cNvPr>
            <p:cNvSpPr/>
            <p:nvPr/>
          </p:nvSpPr>
          <p:spPr>
            <a:xfrm>
              <a:off x="2332552" y="3058221"/>
              <a:ext cx="2296378" cy="229962"/>
            </a:xfrm>
            <a:custGeom>
              <a:avLst/>
              <a:gdLst>
                <a:gd name="connsiteX0" fmla="*/ 0 w 2251075"/>
                <a:gd name="connsiteY0" fmla="*/ 0 h 225425"/>
                <a:gd name="connsiteX1" fmla="*/ 549275 w 2251075"/>
                <a:gd name="connsiteY1" fmla="*/ 0 h 225425"/>
                <a:gd name="connsiteX2" fmla="*/ 685800 w 2251075"/>
                <a:gd name="connsiteY2" fmla="*/ 50800 h 225425"/>
                <a:gd name="connsiteX3" fmla="*/ 2251075 w 2251075"/>
                <a:gd name="connsiteY3" fmla="*/ 50800 h 225425"/>
                <a:gd name="connsiteX4" fmla="*/ 2251075 w 2251075"/>
                <a:gd name="connsiteY4" fmla="*/ 225425 h 225425"/>
                <a:gd name="connsiteX5" fmla="*/ 590550 w 2251075"/>
                <a:gd name="connsiteY5" fmla="*/ 225425 h 225425"/>
                <a:gd name="connsiteX6" fmla="*/ 0 w 2251075"/>
                <a:gd name="connsiteY6" fmla="*/ 0 h 225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51075" h="225425">
                  <a:moveTo>
                    <a:pt x="0" y="0"/>
                  </a:moveTo>
                  <a:lnTo>
                    <a:pt x="549275" y="0"/>
                  </a:lnTo>
                  <a:lnTo>
                    <a:pt x="685800" y="50800"/>
                  </a:lnTo>
                  <a:lnTo>
                    <a:pt x="2251075" y="50800"/>
                  </a:lnTo>
                  <a:lnTo>
                    <a:pt x="2251075" y="225425"/>
                  </a:lnTo>
                  <a:lnTo>
                    <a:pt x="590550" y="2254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472C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377">
                <a:defRPr/>
              </a:pPr>
              <a:endParaRPr lang="en-GB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grpSp>
          <p:nvGrpSpPr>
            <p:cNvPr id="125" name="GHe">
              <a:extLst>
                <a:ext uri="{FF2B5EF4-FFF2-40B4-BE49-F238E27FC236}">
                  <a16:creationId xmlns:a16="http://schemas.microsoft.com/office/drawing/2014/main" id="{AADD58C4-2043-4D8E-A6BB-C9CF95C09EB1}"/>
                </a:ext>
              </a:extLst>
            </p:cNvPr>
            <p:cNvGrpSpPr/>
            <p:nvPr/>
          </p:nvGrpSpPr>
          <p:grpSpPr>
            <a:xfrm>
              <a:off x="1531899" y="2784985"/>
              <a:ext cx="1352886" cy="274048"/>
              <a:chOff x="1531899" y="2784985"/>
              <a:chExt cx="1352886" cy="274048"/>
            </a:xfrm>
            <a:effectLst/>
          </p:grpSpPr>
          <p:sp>
            <p:nvSpPr>
              <p:cNvPr id="181" name="Freeform 52">
                <a:extLst>
                  <a:ext uri="{FF2B5EF4-FFF2-40B4-BE49-F238E27FC236}">
                    <a16:creationId xmlns:a16="http://schemas.microsoft.com/office/drawing/2014/main" id="{3E158DED-0E19-4BD8-B4AA-A850965318F7}"/>
                  </a:ext>
                </a:extLst>
              </p:cNvPr>
              <p:cNvSpPr/>
              <p:nvPr/>
            </p:nvSpPr>
            <p:spPr>
              <a:xfrm>
                <a:off x="2209475" y="2844455"/>
                <a:ext cx="675310" cy="214578"/>
              </a:xfrm>
              <a:custGeom>
                <a:avLst/>
                <a:gdLst>
                  <a:gd name="connsiteX0" fmla="*/ 688975 w 688975"/>
                  <a:gd name="connsiteY0" fmla="*/ 206375 h 206375"/>
                  <a:gd name="connsiteX1" fmla="*/ 123825 w 688975"/>
                  <a:gd name="connsiteY1" fmla="*/ 206375 h 206375"/>
                  <a:gd name="connsiteX2" fmla="*/ 0 w 688975"/>
                  <a:gd name="connsiteY2" fmla="*/ 161925 h 206375"/>
                  <a:gd name="connsiteX3" fmla="*/ 79375 w 688975"/>
                  <a:gd name="connsiteY3" fmla="*/ 0 h 206375"/>
                  <a:gd name="connsiteX4" fmla="*/ 688975 w 688975"/>
                  <a:gd name="connsiteY4" fmla="*/ 206375 h 206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88975" h="206375">
                    <a:moveTo>
                      <a:pt x="688975" y="206375"/>
                    </a:moveTo>
                    <a:lnTo>
                      <a:pt x="123825" y="206375"/>
                    </a:lnTo>
                    <a:lnTo>
                      <a:pt x="0" y="161925"/>
                    </a:lnTo>
                    <a:lnTo>
                      <a:pt x="79375" y="0"/>
                    </a:lnTo>
                    <a:lnTo>
                      <a:pt x="688975" y="206375"/>
                    </a:lnTo>
                    <a:close/>
                  </a:path>
                </a:pathLst>
              </a:custGeom>
              <a:solidFill>
                <a:srgbClr val="4472C4">
                  <a:lumMod val="20000"/>
                  <a:lumOff val="8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377">
                  <a:defRPr/>
                </a:pPr>
                <a:endParaRPr lang="en-GB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182" name="Freeform 56">
                <a:extLst>
                  <a:ext uri="{FF2B5EF4-FFF2-40B4-BE49-F238E27FC236}">
                    <a16:creationId xmlns:a16="http://schemas.microsoft.com/office/drawing/2014/main" id="{4E1638DB-A5CF-4DE9-A17B-B04EDA281AF1}"/>
                  </a:ext>
                </a:extLst>
              </p:cNvPr>
              <p:cNvSpPr/>
              <p:nvPr/>
            </p:nvSpPr>
            <p:spPr>
              <a:xfrm>
                <a:off x="1531899" y="2784985"/>
                <a:ext cx="728752" cy="139273"/>
              </a:xfrm>
              <a:custGeom>
                <a:avLst/>
                <a:gdLst>
                  <a:gd name="connsiteX0" fmla="*/ 714375 w 714375"/>
                  <a:gd name="connsiteY0" fmla="*/ 136525 h 136525"/>
                  <a:gd name="connsiteX1" fmla="*/ 527050 w 714375"/>
                  <a:gd name="connsiteY1" fmla="*/ 69850 h 136525"/>
                  <a:gd name="connsiteX2" fmla="*/ 387350 w 714375"/>
                  <a:gd name="connsiteY2" fmla="*/ 28575 h 136525"/>
                  <a:gd name="connsiteX3" fmla="*/ 250825 w 714375"/>
                  <a:gd name="connsiteY3" fmla="*/ 6350 h 136525"/>
                  <a:gd name="connsiteX4" fmla="*/ 53975 w 714375"/>
                  <a:gd name="connsiteY4" fmla="*/ 0 h 136525"/>
                  <a:gd name="connsiteX5" fmla="*/ 0 w 714375"/>
                  <a:gd name="connsiteY5" fmla="*/ 6350 h 136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14375" h="136525">
                    <a:moveTo>
                      <a:pt x="714375" y="136525"/>
                    </a:moveTo>
                    <a:cubicBezTo>
                      <a:pt x="647964" y="112183"/>
                      <a:pt x="581554" y="87842"/>
                      <a:pt x="527050" y="69850"/>
                    </a:cubicBezTo>
                    <a:cubicBezTo>
                      <a:pt x="472546" y="51858"/>
                      <a:pt x="433387" y="39158"/>
                      <a:pt x="387350" y="28575"/>
                    </a:cubicBezTo>
                    <a:cubicBezTo>
                      <a:pt x="341313" y="17992"/>
                      <a:pt x="306387" y="11112"/>
                      <a:pt x="250825" y="6350"/>
                    </a:cubicBezTo>
                    <a:cubicBezTo>
                      <a:pt x="195262" y="1587"/>
                      <a:pt x="95779" y="0"/>
                      <a:pt x="53975" y="0"/>
                    </a:cubicBezTo>
                    <a:cubicBezTo>
                      <a:pt x="12171" y="0"/>
                      <a:pt x="6085" y="3175"/>
                      <a:pt x="0" y="6350"/>
                    </a:cubicBezTo>
                  </a:path>
                </a:pathLst>
              </a:custGeom>
              <a:noFill/>
              <a:ln w="130175" cap="flat" cmpd="sng" algn="ctr">
                <a:solidFill>
                  <a:srgbClr val="4472C4">
                    <a:lumMod val="20000"/>
                    <a:lumOff val="8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377">
                  <a:defRPr/>
                </a:pPr>
                <a:endParaRPr lang="en-GB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</p:grpSp>
        <p:sp>
          <p:nvSpPr>
            <p:cNvPr id="126" name="MgB2 Cables">
              <a:extLst>
                <a:ext uri="{FF2B5EF4-FFF2-40B4-BE49-F238E27FC236}">
                  <a16:creationId xmlns:a16="http://schemas.microsoft.com/office/drawing/2014/main" id="{2857B4E6-FE88-41D0-BA95-411DFC728774}"/>
                </a:ext>
              </a:extLst>
            </p:cNvPr>
            <p:cNvSpPr/>
            <p:nvPr/>
          </p:nvSpPr>
          <p:spPr>
            <a:xfrm>
              <a:off x="1526067" y="2765672"/>
              <a:ext cx="1269647" cy="350850"/>
            </a:xfrm>
            <a:custGeom>
              <a:avLst/>
              <a:gdLst>
                <a:gd name="connsiteX0" fmla="*/ 0 w 1244600"/>
                <a:gd name="connsiteY0" fmla="*/ 7378 h 343928"/>
                <a:gd name="connsiteX1" fmla="*/ 149225 w 1244600"/>
                <a:gd name="connsiteY1" fmla="*/ 1028 h 343928"/>
                <a:gd name="connsiteX2" fmla="*/ 387350 w 1244600"/>
                <a:gd name="connsiteY2" fmla="*/ 26428 h 343928"/>
                <a:gd name="connsiteX3" fmla="*/ 650875 w 1244600"/>
                <a:gd name="connsiteY3" fmla="*/ 115328 h 343928"/>
                <a:gd name="connsiteX4" fmla="*/ 1025525 w 1244600"/>
                <a:gd name="connsiteY4" fmla="*/ 274078 h 343928"/>
                <a:gd name="connsiteX5" fmla="*/ 1244600 w 1244600"/>
                <a:gd name="connsiteY5" fmla="*/ 343928 h 34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44600" h="343928">
                  <a:moveTo>
                    <a:pt x="0" y="7378"/>
                  </a:moveTo>
                  <a:cubicBezTo>
                    <a:pt x="42333" y="2615"/>
                    <a:pt x="84667" y="-2147"/>
                    <a:pt x="149225" y="1028"/>
                  </a:cubicBezTo>
                  <a:cubicBezTo>
                    <a:pt x="213783" y="4203"/>
                    <a:pt x="303742" y="7378"/>
                    <a:pt x="387350" y="26428"/>
                  </a:cubicBezTo>
                  <a:cubicBezTo>
                    <a:pt x="470958" y="45478"/>
                    <a:pt x="544513" y="74053"/>
                    <a:pt x="650875" y="115328"/>
                  </a:cubicBezTo>
                  <a:cubicBezTo>
                    <a:pt x="757237" y="156603"/>
                    <a:pt x="926571" y="235978"/>
                    <a:pt x="1025525" y="274078"/>
                  </a:cubicBezTo>
                  <a:cubicBezTo>
                    <a:pt x="1124479" y="312178"/>
                    <a:pt x="1184539" y="328053"/>
                    <a:pt x="1244600" y="343928"/>
                  </a:cubicBezTo>
                </a:path>
              </a:pathLst>
            </a:custGeom>
            <a:noFill/>
            <a:ln w="12700" cap="flat" cmpd="sng" algn="ctr">
              <a:solidFill>
                <a:srgbClr val="00B050"/>
              </a:solidFill>
              <a:prstDash val="sysDash"/>
              <a:miter lim="800000"/>
            </a:ln>
            <a:effectLst/>
          </p:spPr>
          <p:txBody>
            <a:bodyPr rtlCol="0" anchor="ctr"/>
            <a:lstStyle/>
            <a:p>
              <a:pPr algn="ctr" defTabSz="914377">
                <a:defRPr/>
              </a:pPr>
              <a:endParaRPr lang="en-GB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grpSp>
          <p:nvGrpSpPr>
            <p:cNvPr id="127" name="NiTi Cables">
              <a:extLst>
                <a:ext uri="{FF2B5EF4-FFF2-40B4-BE49-F238E27FC236}">
                  <a16:creationId xmlns:a16="http://schemas.microsoft.com/office/drawing/2014/main" id="{13CE2A7C-B152-467A-B2A5-A6A9B4A51E9C}"/>
                </a:ext>
              </a:extLst>
            </p:cNvPr>
            <p:cNvGrpSpPr/>
            <p:nvPr/>
          </p:nvGrpSpPr>
          <p:grpSpPr>
            <a:xfrm>
              <a:off x="2876686" y="3165106"/>
              <a:ext cx="2134434" cy="77930"/>
              <a:chOff x="2876686" y="3165106"/>
              <a:chExt cx="2134434" cy="77930"/>
            </a:xfrm>
            <a:effectLst/>
          </p:grpSpPr>
          <p:sp>
            <p:nvSpPr>
              <p:cNvPr id="179" name="Freeform 55">
                <a:extLst>
                  <a:ext uri="{FF2B5EF4-FFF2-40B4-BE49-F238E27FC236}">
                    <a16:creationId xmlns:a16="http://schemas.microsoft.com/office/drawing/2014/main" id="{1EDD3B10-2605-42EB-90B5-86CB748B6E1A}"/>
                  </a:ext>
                </a:extLst>
              </p:cNvPr>
              <p:cNvSpPr/>
              <p:nvPr/>
            </p:nvSpPr>
            <p:spPr>
              <a:xfrm>
                <a:off x="4286768" y="3178867"/>
                <a:ext cx="724352" cy="38072"/>
              </a:xfrm>
              <a:custGeom>
                <a:avLst/>
                <a:gdLst>
                  <a:gd name="connsiteX0" fmla="*/ 0 w 574675"/>
                  <a:gd name="connsiteY0" fmla="*/ 16497 h 35559"/>
                  <a:gd name="connsiteX1" fmla="*/ 127000 w 574675"/>
                  <a:gd name="connsiteY1" fmla="*/ 622 h 35559"/>
                  <a:gd name="connsiteX2" fmla="*/ 390525 w 574675"/>
                  <a:gd name="connsiteY2" fmla="*/ 35547 h 35559"/>
                  <a:gd name="connsiteX3" fmla="*/ 574675 w 574675"/>
                  <a:gd name="connsiteY3" fmla="*/ 3797 h 35559"/>
                  <a:gd name="connsiteX0" fmla="*/ 0 w 710062"/>
                  <a:gd name="connsiteY0" fmla="*/ 27604 h 34994"/>
                  <a:gd name="connsiteX1" fmla="*/ 262387 w 710062"/>
                  <a:gd name="connsiteY1" fmla="*/ 57 h 34994"/>
                  <a:gd name="connsiteX2" fmla="*/ 525912 w 710062"/>
                  <a:gd name="connsiteY2" fmla="*/ 34982 h 34994"/>
                  <a:gd name="connsiteX3" fmla="*/ 710062 w 710062"/>
                  <a:gd name="connsiteY3" fmla="*/ 3232 h 34994"/>
                  <a:gd name="connsiteX0" fmla="*/ 0 w 710062"/>
                  <a:gd name="connsiteY0" fmla="*/ 29931 h 37321"/>
                  <a:gd name="connsiteX1" fmla="*/ 227373 w 710062"/>
                  <a:gd name="connsiteY1" fmla="*/ 50 h 37321"/>
                  <a:gd name="connsiteX2" fmla="*/ 525912 w 710062"/>
                  <a:gd name="connsiteY2" fmla="*/ 37309 h 37321"/>
                  <a:gd name="connsiteX3" fmla="*/ 710062 w 710062"/>
                  <a:gd name="connsiteY3" fmla="*/ 5559 h 37321"/>
                  <a:gd name="connsiteX0" fmla="*/ 0 w 710062"/>
                  <a:gd name="connsiteY0" fmla="*/ 29931 h 37321"/>
                  <a:gd name="connsiteX1" fmla="*/ 227373 w 710062"/>
                  <a:gd name="connsiteY1" fmla="*/ 50 h 37321"/>
                  <a:gd name="connsiteX2" fmla="*/ 507238 w 710062"/>
                  <a:gd name="connsiteY2" fmla="*/ 37309 h 37321"/>
                  <a:gd name="connsiteX3" fmla="*/ 710062 w 710062"/>
                  <a:gd name="connsiteY3" fmla="*/ 5559 h 37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10062" h="37321">
                    <a:moveTo>
                      <a:pt x="0" y="29931"/>
                    </a:moveTo>
                    <a:cubicBezTo>
                      <a:pt x="30956" y="20406"/>
                      <a:pt x="142833" y="-1180"/>
                      <a:pt x="227373" y="50"/>
                    </a:cubicBezTo>
                    <a:cubicBezTo>
                      <a:pt x="311913" y="1280"/>
                      <a:pt x="432626" y="36780"/>
                      <a:pt x="507238" y="37309"/>
                    </a:cubicBezTo>
                    <a:cubicBezTo>
                      <a:pt x="581850" y="37838"/>
                      <a:pt x="655293" y="21698"/>
                      <a:pt x="710062" y="5559"/>
                    </a:cubicBezTo>
                  </a:path>
                </a:pathLst>
              </a:custGeom>
              <a:noFill/>
              <a:ln w="12700" cap="flat" cmpd="sng" algn="ctr">
                <a:solidFill>
                  <a:srgbClr val="FFFF00"/>
                </a:solidFill>
                <a:prstDash val="sysDash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377">
                  <a:defRPr/>
                </a:pPr>
                <a:endParaRPr lang="en-GB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180" name="Freeform 59">
                <a:extLst>
                  <a:ext uri="{FF2B5EF4-FFF2-40B4-BE49-F238E27FC236}">
                    <a16:creationId xmlns:a16="http://schemas.microsoft.com/office/drawing/2014/main" id="{CEE8B438-9FEC-4F45-87A2-BDE0E53AEFEF}"/>
                  </a:ext>
                </a:extLst>
              </p:cNvPr>
              <p:cNvSpPr/>
              <p:nvPr/>
            </p:nvSpPr>
            <p:spPr>
              <a:xfrm>
                <a:off x="2876686" y="3165106"/>
                <a:ext cx="1373293" cy="77930"/>
              </a:xfrm>
              <a:custGeom>
                <a:avLst/>
                <a:gdLst>
                  <a:gd name="connsiteX0" fmla="*/ 0 w 1346200"/>
                  <a:gd name="connsiteY0" fmla="*/ 0 h 76392"/>
                  <a:gd name="connsiteX1" fmla="*/ 234950 w 1346200"/>
                  <a:gd name="connsiteY1" fmla="*/ 66675 h 76392"/>
                  <a:gd name="connsiteX2" fmla="*/ 546100 w 1346200"/>
                  <a:gd name="connsiteY2" fmla="*/ 12700 h 76392"/>
                  <a:gd name="connsiteX3" fmla="*/ 1025525 w 1346200"/>
                  <a:gd name="connsiteY3" fmla="*/ 76200 h 76392"/>
                  <a:gd name="connsiteX4" fmla="*/ 1346200 w 1346200"/>
                  <a:gd name="connsiteY4" fmla="*/ 28575 h 76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46200" h="76392">
                    <a:moveTo>
                      <a:pt x="0" y="0"/>
                    </a:moveTo>
                    <a:cubicBezTo>
                      <a:pt x="71966" y="32279"/>
                      <a:pt x="143933" y="64558"/>
                      <a:pt x="234950" y="66675"/>
                    </a:cubicBezTo>
                    <a:cubicBezTo>
                      <a:pt x="325967" y="68792"/>
                      <a:pt x="414338" y="11113"/>
                      <a:pt x="546100" y="12700"/>
                    </a:cubicBezTo>
                    <a:cubicBezTo>
                      <a:pt x="677862" y="14287"/>
                      <a:pt x="892175" y="73554"/>
                      <a:pt x="1025525" y="76200"/>
                    </a:cubicBezTo>
                    <a:cubicBezTo>
                      <a:pt x="1158875" y="78846"/>
                      <a:pt x="1252537" y="53710"/>
                      <a:pt x="1346200" y="28575"/>
                    </a:cubicBezTo>
                  </a:path>
                </a:pathLst>
              </a:custGeom>
              <a:noFill/>
              <a:ln w="12700" cap="flat" cmpd="sng" algn="ctr">
                <a:solidFill>
                  <a:srgbClr val="FFFF00"/>
                </a:solidFill>
                <a:prstDash val="sysDash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377">
                  <a:defRPr/>
                </a:pPr>
                <a:endParaRPr lang="en-GB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</p:grpSp>
        <p:grpSp>
          <p:nvGrpSpPr>
            <p:cNvPr id="128" name="Break Lines">
              <a:extLst>
                <a:ext uri="{FF2B5EF4-FFF2-40B4-BE49-F238E27FC236}">
                  <a16:creationId xmlns:a16="http://schemas.microsoft.com/office/drawing/2014/main" id="{3E3EB3C7-0939-4BFA-A265-58B82B9DE588}"/>
                </a:ext>
              </a:extLst>
            </p:cNvPr>
            <p:cNvGrpSpPr/>
            <p:nvPr/>
          </p:nvGrpSpPr>
          <p:grpSpPr>
            <a:xfrm rot="18488098">
              <a:off x="3063622" y="2492546"/>
              <a:ext cx="73100" cy="467419"/>
              <a:chOff x="2184400" y="1060450"/>
              <a:chExt cx="107950" cy="387350"/>
            </a:xfrm>
            <a:effectLst/>
          </p:grpSpPr>
          <p:sp>
            <p:nvSpPr>
              <p:cNvPr id="176" name="Rectangle 175">
                <a:extLst>
                  <a:ext uri="{FF2B5EF4-FFF2-40B4-BE49-F238E27FC236}">
                    <a16:creationId xmlns:a16="http://schemas.microsoft.com/office/drawing/2014/main" id="{013125B1-180B-445B-92E3-A4048913E52B}"/>
                  </a:ext>
                </a:extLst>
              </p:cNvPr>
              <p:cNvSpPr/>
              <p:nvPr/>
            </p:nvSpPr>
            <p:spPr>
              <a:xfrm>
                <a:off x="2184400" y="1060450"/>
                <a:ext cx="107950" cy="387350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377">
                  <a:defRPr/>
                </a:pPr>
                <a:endParaRPr lang="en-GB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cxnSp>
            <p:nvCxnSpPr>
              <p:cNvPr id="177" name="Straight Connector 176">
                <a:extLst>
                  <a:ext uri="{FF2B5EF4-FFF2-40B4-BE49-F238E27FC236}">
                    <a16:creationId xmlns:a16="http://schemas.microsoft.com/office/drawing/2014/main" id="{69686342-A569-49A3-989C-E9DE32D51535}"/>
                  </a:ext>
                </a:extLst>
              </p:cNvPr>
              <p:cNvCxnSpPr/>
              <p:nvPr/>
            </p:nvCxnSpPr>
            <p:spPr>
              <a:xfrm>
                <a:off x="2184400" y="1060450"/>
                <a:ext cx="0" cy="387350"/>
              </a:xfrm>
              <a:prstGeom prst="line">
                <a:avLst/>
              </a:prstGeom>
              <a:noFill/>
              <a:ln w="3175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dashDot"/>
                <a:miter lim="800000"/>
              </a:ln>
              <a:effectLst/>
            </p:spPr>
          </p:cxnSp>
          <p:cxnSp>
            <p:nvCxnSpPr>
              <p:cNvPr id="178" name="Straight Connector 177">
                <a:extLst>
                  <a:ext uri="{FF2B5EF4-FFF2-40B4-BE49-F238E27FC236}">
                    <a16:creationId xmlns:a16="http://schemas.microsoft.com/office/drawing/2014/main" id="{64264214-FB8D-49F3-9769-54C45C2B4058}"/>
                  </a:ext>
                </a:extLst>
              </p:cNvPr>
              <p:cNvCxnSpPr/>
              <p:nvPr/>
            </p:nvCxnSpPr>
            <p:spPr>
              <a:xfrm>
                <a:off x="2286000" y="1060450"/>
                <a:ext cx="0" cy="387350"/>
              </a:xfrm>
              <a:prstGeom prst="line">
                <a:avLst/>
              </a:prstGeom>
              <a:noFill/>
              <a:ln w="3175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dashDot"/>
                <a:miter lim="800000"/>
              </a:ln>
              <a:effectLst/>
            </p:spPr>
          </p:cxnSp>
        </p:grpSp>
        <p:grpSp>
          <p:nvGrpSpPr>
            <p:cNvPr id="129" name="Ghe Discharge">
              <a:extLst>
                <a:ext uri="{FF2B5EF4-FFF2-40B4-BE49-F238E27FC236}">
                  <a16:creationId xmlns:a16="http://schemas.microsoft.com/office/drawing/2014/main" id="{42A74279-6EDE-4813-B333-94823E438345}"/>
                </a:ext>
              </a:extLst>
            </p:cNvPr>
            <p:cNvGrpSpPr/>
            <p:nvPr/>
          </p:nvGrpSpPr>
          <p:grpSpPr>
            <a:xfrm>
              <a:off x="4303420" y="2130141"/>
              <a:ext cx="1617829" cy="365694"/>
              <a:chOff x="4303420" y="2130141"/>
              <a:chExt cx="1617829" cy="365694"/>
            </a:xfrm>
            <a:effectLst/>
          </p:grpSpPr>
          <p:sp>
            <p:nvSpPr>
              <p:cNvPr id="174" name="Freeform 47">
                <a:extLst>
                  <a:ext uri="{FF2B5EF4-FFF2-40B4-BE49-F238E27FC236}">
                    <a16:creationId xmlns:a16="http://schemas.microsoft.com/office/drawing/2014/main" id="{607F3758-7D5B-492A-B81A-329F9741D946}"/>
                  </a:ext>
                </a:extLst>
              </p:cNvPr>
              <p:cNvSpPr/>
              <p:nvPr/>
            </p:nvSpPr>
            <p:spPr>
              <a:xfrm>
                <a:off x="4303420" y="2207916"/>
                <a:ext cx="383844" cy="287334"/>
              </a:xfrm>
              <a:custGeom>
                <a:avLst/>
                <a:gdLst>
                  <a:gd name="connsiteX0" fmla="*/ 0 w 433387"/>
                  <a:gd name="connsiteY0" fmla="*/ 0 h 200025"/>
                  <a:gd name="connsiteX1" fmla="*/ 114300 w 433387"/>
                  <a:gd name="connsiteY1" fmla="*/ 0 h 200025"/>
                  <a:gd name="connsiteX2" fmla="*/ 114300 w 433387"/>
                  <a:gd name="connsiteY2" fmla="*/ 200025 h 200025"/>
                  <a:gd name="connsiteX3" fmla="*/ 433387 w 433387"/>
                  <a:gd name="connsiteY3" fmla="*/ 200025 h 200025"/>
                  <a:gd name="connsiteX0" fmla="*/ 0 w 433387"/>
                  <a:gd name="connsiteY0" fmla="*/ 0 h 200025"/>
                  <a:gd name="connsiteX1" fmla="*/ 114300 w 433387"/>
                  <a:gd name="connsiteY1" fmla="*/ 0 h 200025"/>
                  <a:gd name="connsiteX2" fmla="*/ 114300 w 433387"/>
                  <a:gd name="connsiteY2" fmla="*/ 187233 h 200025"/>
                  <a:gd name="connsiteX3" fmla="*/ 433387 w 433387"/>
                  <a:gd name="connsiteY3" fmla="*/ 200025 h 200025"/>
                  <a:gd name="connsiteX0" fmla="*/ 0 w 435983"/>
                  <a:gd name="connsiteY0" fmla="*/ 0 h 194543"/>
                  <a:gd name="connsiteX1" fmla="*/ 114300 w 435983"/>
                  <a:gd name="connsiteY1" fmla="*/ 0 h 194543"/>
                  <a:gd name="connsiteX2" fmla="*/ 114300 w 435983"/>
                  <a:gd name="connsiteY2" fmla="*/ 187233 h 194543"/>
                  <a:gd name="connsiteX3" fmla="*/ 435983 w 435983"/>
                  <a:gd name="connsiteY3" fmla="*/ 194543 h 194543"/>
                  <a:gd name="connsiteX0" fmla="*/ 0 w 435983"/>
                  <a:gd name="connsiteY0" fmla="*/ 0 h 203064"/>
                  <a:gd name="connsiteX1" fmla="*/ 114300 w 435983"/>
                  <a:gd name="connsiteY1" fmla="*/ 0 h 203064"/>
                  <a:gd name="connsiteX2" fmla="*/ 114300 w 435983"/>
                  <a:gd name="connsiteY2" fmla="*/ 187233 h 203064"/>
                  <a:gd name="connsiteX3" fmla="*/ 145828 w 435983"/>
                  <a:gd name="connsiteY3" fmla="*/ 194828 h 203064"/>
                  <a:gd name="connsiteX4" fmla="*/ 435983 w 435983"/>
                  <a:gd name="connsiteY4" fmla="*/ 194543 h 203064"/>
                  <a:gd name="connsiteX0" fmla="*/ 0 w 435983"/>
                  <a:gd name="connsiteY0" fmla="*/ 0 h 203397"/>
                  <a:gd name="connsiteX1" fmla="*/ 114300 w 435983"/>
                  <a:gd name="connsiteY1" fmla="*/ 0 h 203397"/>
                  <a:gd name="connsiteX2" fmla="*/ 114300 w 435983"/>
                  <a:gd name="connsiteY2" fmla="*/ 187233 h 203397"/>
                  <a:gd name="connsiteX3" fmla="*/ 435983 w 435983"/>
                  <a:gd name="connsiteY3" fmla="*/ 194543 h 203397"/>
                  <a:gd name="connsiteX0" fmla="*/ 0 w 435983"/>
                  <a:gd name="connsiteY0" fmla="*/ 13868 h 217265"/>
                  <a:gd name="connsiteX1" fmla="*/ 114300 w 435983"/>
                  <a:gd name="connsiteY1" fmla="*/ 13868 h 217265"/>
                  <a:gd name="connsiteX2" fmla="*/ 114300 w 435983"/>
                  <a:gd name="connsiteY2" fmla="*/ 201101 h 217265"/>
                  <a:gd name="connsiteX3" fmla="*/ 435983 w 435983"/>
                  <a:gd name="connsiteY3" fmla="*/ 208411 h 217265"/>
                  <a:gd name="connsiteX0" fmla="*/ 0 w 435983"/>
                  <a:gd name="connsiteY0" fmla="*/ 1920 h 205317"/>
                  <a:gd name="connsiteX1" fmla="*/ 122088 w 435983"/>
                  <a:gd name="connsiteY1" fmla="*/ 22022 h 205317"/>
                  <a:gd name="connsiteX2" fmla="*/ 114300 w 435983"/>
                  <a:gd name="connsiteY2" fmla="*/ 189153 h 205317"/>
                  <a:gd name="connsiteX3" fmla="*/ 435983 w 435983"/>
                  <a:gd name="connsiteY3" fmla="*/ 196463 h 205317"/>
                  <a:gd name="connsiteX0" fmla="*/ 0 w 435983"/>
                  <a:gd name="connsiteY0" fmla="*/ 1390 h 204787"/>
                  <a:gd name="connsiteX1" fmla="*/ 122088 w 435983"/>
                  <a:gd name="connsiteY1" fmla="*/ 21492 h 204787"/>
                  <a:gd name="connsiteX2" fmla="*/ 114300 w 435983"/>
                  <a:gd name="connsiteY2" fmla="*/ 188623 h 204787"/>
                  <a:gd name="connsiteX3" fmla="*/ 435983 w 435983"/>
                  <a:gd name="connsiteY3" fmla="*/ 195933 h 204787"/>
                  <a:gd name="connsiteX0" fmla="*/ 0 w 435983"/>
                  <a:gd name="connsiteY0" fmla="*/ 1919 h 205316"/>
                  <a:gd name="connsiteX1" fmla="*/ 122088 w 435983"/>
                  <a:gd name="connsiteY1" fmla="*/ 22021 h 205316"/>
                  <a:gd name="connsiteX2" fmla="*/ 127280 w 435983"/>
                  <a:gd name="connsiteY2" fmla="*/ 189152 h 205316"/>
                  <a:gd name="connsiteX3" fmla="*/ 435983 w 435983"/>
                  <a:gd name="connsiteY3" fmla="*/ 196462 h 205316"/>
                  <a:gd name="connsiteX0" fmla="*/ 0 w 435983"/>
                  <a:gd name="connsiteY0" fmla="*/ 1919 h 205316"/>
                  <a:gd name="connsiteX1" fmla="*/ 122088 w 435983"/>
                  <a:gd name="connsiteY1" fmla="*/ 22021 h 205316"/>
                  <a:gd name="connsiteX2" fmla="*/ 148049 w 435983"/>
                  <a:gd name="connsiteY2" fmla="*/ 189152 h 205316"/>
                  <a:gd name="connsiteX3" fmla="*/ 435983 w 435983"/>
                  <a:gd name="connsiteY3" fmla="*/ 196462 h 205316"/>
                  <a:gd name="connsiteX0" fmla="*/ 0 w 435983"/>
                  <a:gd name="connsiteY0" fmla="*/ 395 h 203792"/>
                  <a:gd name="connsiteX1" fmla="*/ 114300 w 435983"/>
                  <a:gd name="connsiteY1" fmla="*/ 25978 h 203792"/>
                  <a:gd name="connsiteX2" fmla="*/ 148049 w 435983"/>
                  <a:gd name="connsiteY2" fmla="*/ 187628 h 203792"/>
                  <a:gd name="connsiteX3" fmla="*/ 435983 w 435983"/>
                  <a:gd name="connsiteY3" fmla="*/ 194938 h 203792"/>
                  <a:gd name="connsiteX0" fmla="*/ 0 w 425599"/>
                  <a:gd name="connsiteY0" fmla="*/ 395 h 205805"/>
                  <a:gd name="connsiteX1" fmla="*/ 114300 w 425599"/>
                  <a:gd name="connsiteY1" fmla="*/ 25978 h 205805"/>
                  <a:gd name="connsiteX2" fmla="*/ 148049 w 425599"/>
                  <a:gd name="connsiteY2" fmla="*/ 187628 h 205805"/>
                  <a:gd name="connsiteX3" fmla="*/ 425599 w 425599"/>
                  <a:gd name="connsiteY3" fmla="*/ 200421 h 205805"/>
                  <a:gd name="connsiteX0" fmla="*/ 0 w 425599"/>
                  <a:gd name="connsiteY0" fmla="*/ 265 h 202762"/>
                  <a:gd name="connsiteX1" fmla="*/ 114300 w 425599"/>
                  <a:gd name="connsiteY1" fmla="*/ 25848 h 202762"/>
                  <a:gd name="connsiteX2" fmla="*/ 150645 w 425599"/>
                  <a:gd name="connsiteY2" fmla="*/ 182015 h 202762"/>
                  <a:gd name="connsiteX3" fmla="*/ 425599 w 425599"/>
                  <a:gd name="connsiteY3" fmla="*/ 200291 h 202762"/>
                  <a:gd name="connsiteX0" fmla="*/ 0 w 394446"/>
                  <a:gd name="connsiteY0" fmla="*/ 265 h 201830"/>
                  <a:gd name="connsiteX1" fmla="*/ 114300 w 394446"/>
                  <a:gd name="connsiteY1" fmla="*/ 25848 h 201830"/>
                  <a:gd name="connsiteX2" fmla="*/ 150645 w 394446"/>
                  <a:gd name="connsiteY2" fmla="*/ 182015 h 201830"/>
                  <a:gd name="connsiteX3" fmla="*/ 394446 w 394446"/>
                  <a:gd name="connsiteY3" fmla="*/ 198464 h 201830"/>
                  <a:gd name="connsiteX0" fmla="*/ 0 w 394446"/>
                  <a:gd name="connsiteY0" fmla="*/ 265 h 201830"/>
                  <a:gd name="connsiteX1" fmla="*/ 114300 w 394446"/>
                  <a:gd name="connsiteY1" fmla="*/ 25848 h 201830"/>
                  <a:gd name="connsiteX2" fmla="*/ 135445 w 394446"/>
                  <a:gd name="connsiteY2" fmla="*/ 158542 h 201830"/>
                  <a:gd name="connsiteX3" fmla="*/ 150645 w 394446"/>
                  <a:gd name="connsiteY3" fmla="*/ 182015 h 201830"/>
                  <a:gd name="connsiteX4" fmla="*/ 394446 w 394446"/>
                  <a:gd name="connsiteY4" fmla="*/ 198464 h 201830"/>
                  <a:gd name="connsiteX0" fmla="*/ 0 w 394446"/>
                  <a:gd name="connsiteY0" fmla="*/ 265 h 206110"/>
                  <a:gd name="connsiteX1" fmla="*/ 114300 w 394446"/>
                  <a:gd name="connsiteY1" fmla="*/ 25848 h 206110"/>
                  <a:gd name="connsiteX2" fmla="*/ 135445 w 394446"/>
                  <a:gd name="connsiteY2" fmla="*/ 158542 h 206110"/>
                  <a:gd name="connsiteX3" fmla="*/ 174011 w 394446"/>
                  <a:gd name="connsiteY3" fmla="*/ 189325 h 206110"/>
                  <a:gd name="connsiteX4" fmla="*/ 394446 w 394446"/>
                  <a:gd name="connsiteY4" fmla="*/ 198464 h 206110"/>
                  <a:gd name="connsiteX0" fmla="*/ 0 w 394446"/>
                  <a:gd name="connsiteY0" fmla="*/ 265 h 200725"/>
                  <a:gd name="connsiteX1" fmla="*/ 114300 w 394446"/>
                  <a:gd name="connsiteY1" fmla="*/ 25848 h 200725"/>
                  <a:gd name="connsiteX2" fmla="*/ 135445 w 394446"/>
                  <a:gd name="connsiteY2" fmla="*/ 158542 h 200725"/>
                  <a:gd name="connsiteX3" fmla="*/ 174011 w 394446"/>
                  <a:gd name="connsiteY3" fmla="*/ 189325 h 200725"/>
                  <a:gd name="connsiteX4" fmla="*/ 394446 w 394446"/>
                  <a:gd name="connsiteY4" fmla="*/ 198464 h 200725"/>
                  <a:gd name="connsiteX0" fmla="*/ 0 w 394446"/>
                  <a:gd name="connsiteY0" fmla="*/ 265 h 198464"/>
                  <a:gd name="connsiteX1" fmla="*/ 114300 w 394446"/>
                  <a:gd name="connsiteY1" fmla="*/ 25848 h 198464"/>
                  <a:gd name="connsiteX2" fmla="*/ 135445 w 394446"/>
                  <a:gd name="connsiteY2" fmla="*/ 158542 h 198464"/>
                  <a:gd name="connsiteX3" fmla="*/ 174011 w 394446"/>
                  <a:gd name="connsiteY3" fmla="*/ 189325 h 198464"/>
                  <a:gd name="connsiteX4" fmla="*/ 394446 w 394446"/>
                  <a:gd name="connsiteY4" fmla="*/ 198464 h 198464"/>
                  <a:gd name="connsiteX0" fmla="*/ 0 w 394446"/>
                  <a:gd name="connsiteY0" fmla="*/ 0 h 198199"/>
                  <a:gd name="connsiteX1" fmla="*/ 114300 w 394446"/>
                  <a:gd name="connsiteY1" fmla="*/ 25583 h 198199"/>
                  <a:gd name="connsiteX2" fmla="*/ 130253 w 394446"/>
                  <a:gd name="connsiteY2" fmla="*/ 147313 h 198199"/>
                  <a:gd name="connsiteX3" fmla="*/ 174011 w 394446"/>
                  <a:gd name="connsiteY3" fmla="*/ 189060 h 198199"/>
                  <a:gd name="connsiteX4" fmla="*/ 394446 w 394446"/>
                  <a:gd name="connsiteY4" fmla="*/ 198199 h 198199"/>
                  <a:gd name="connsiteX0" fmla="*/ 0 w 394446"/>
                  <a:gd name="connsiteY0" fmla="*/ 0 h 198199"/>
                  <a:gd name="connsiteX1" fmla="*/ 114300 w 394446"/>
                  <a:gd name="connsiteY1" fmla="*/ 25583 h 198199"/>
                  <a:gd name="connsiteX2" fmla="*/ 130253 w 394446"/>
                  <a:gd name="connsiteY2" fmla="*/ 147313 h 198199"/>
                  <a:gd name="connsiteX3" fmla="*/ 166223 w 394446"/>
                  <a:gd name="connsiteY3" fmla="*/ 187232 h 198199"/>
                  <a:gd name="connsiteX4" fmla="*/ 394446 w 394446"/>
                  <a:gd name="connsiteY4" fmla="*/ 198199 h 198199"/>
                  <a:gd name="connsiteX0" fmla="*/ 0 w 376273"/>
                  <a:gd name="connsiteY0" fmla="*/ 0 h 198199"/>
                  <a:gd name="connsiteX1" fmla="*/ 114300 w 376273"/>
                  <a:gd name="connsiteY1" fmla="*/ 25583 h 198199"/>
                  <a:gd name="connsiteX2" fmla="*/ 130253 w 376273"/>
                  <a:gd name="connsiteY2" fmla="*/ 147313 h 198199"/>
                  <a:gd name="connsiteX3" fmla="*/ 166223 w 376273"/>
                  <a:gd name="connsiteY3" fmla="*/ 187232 h 198199"/>
                  <a:gd name="connsiteX4" fmla="*/ 376273 w 376273"/>
                  <a:gd name="connsiteY4" fmla="*/ 198199 h 198199"/>
                  <a:gd name="connsiteX0" fmla="*/ 0 w 376273"/>
                  <a:gd name="connsiteY0" fmla="*/ 0 h 198199"/>
                  <a:gd name="connsiteX1" fmla="*/ 114300 w 376273"/>
                  <a:gd name="connsiteY1" fmla="*/ 25583 h 198199"/>
                  <a:gd name="connsiteX2" fmla="*/ 127657 w 376273"/>
                  <a:gd name="connsiteY2" fmla="*/ 141830 h 198199"/>
                  <a:gd name="connsiteX3" fmla="*/ 166223 w 376273"/>
                  <a:gd name="connsiteY3" fmla="*/ 187232 h 198199"/>
                  <a:gd name="connsiteX4" fmla="*/ 376273 w 376273"/>
                  <a:gd name="connsiteY4" fmla="*/ 198199 h 198199"/>
                  <a:gd name="connsiteX0" fmla="*/ 0 w 376273"/>
                  <a:gd name="connsiteY0" fmla="*/ 522 h 198721"/>
                  <a:gd name="connsiteX1" fmla="*/ 90935 w 376273"/>
                  <a:gd name="connsiteY1" fmla="*/ 18795 h 198721"/>
                  <a:gd name="connsiteX2" fmla="*/ 127657 w 376273"/>
                  <a:gd name="connsiteY2" fmla="*/ 142352 h 198721"/>
                  <a:gd name="connsiteX3" fmla="*/ 166223 w 376273"/>
                  <a:gd name="connsiteY3" fmla="*/ 187754 h 198721"/>
                  <a:gd name="connsiteX4" fmla="*/ 376273 w 376273"/>
                  <a:gd name="connsiteY4" fmla="*/ 198721 h 198721"/>
                  <a:gd name="connsiteX0" fmla="*/ 0 w 376273"/>
                  <a:gd name="connsiteY0" fmla="*/ 522 h 198721"/>
                  <a:gd name="connsiteX1" fmla="*/ 98724 w 376273"/>
                  <a:gd name="connsiteY1" fmla="*/ 18795 h 198721"/>
                  <a:gd name="connsiteX2" fmla="*/ 127657 w 376273"/>
                  <a:gd name="connsiteY2" fmla="*/ 142352 h 198721"/>
                  <a:gd name="connsiteX3" fmla="*/ 166223 w 376273"/>
                  <a:gd name="connsiteY3" fmla="*/ 187754 h 198721"/>
                  <a:gd name="connsiteX4" fmla="*/ 376273 w 376273"/>
                  <a:gd name="connsiteY4" fmla="*/ 198721 h 198721"/>
                  <a:gd name="connsiteX0" fmla="*/ 0 w 376273"/>
                  <a:gd name="connsiteY0" fmla="*/ 522 h 198721"/>
                  <a:gd name="connsiteX1" fmla="*/ 98724 w 376273"/>
                  <a:gd name="connsiteY1" fmla="*/ 18795 h 198721"/>
                  <a:gd name="connsiteX2" fmla="*/ 127657 w 376273"/>
                  <a:gd name="connsiteY2" fmla="*/ 142352 h 198721"/>
                  <a:gd name="connsiteX3" fmla="*/ 166223 w 376273"/>
                  <a:gd name="connsiteY3" fmla="*/ 187754 h 198721"/>
                  <a:gd name="connsiteX4" fmla="*/ 376273 w 376273"/>
                  <a:gd name="connsiteY4" fmla="*/ 198721 h 198721"/>
                  <a:gd name="connsiteX0" fmla="*/ 0 w 376273"/>
                  <a:gd name="connsiteY0" fmla="*/ 303 h 198502"/>
                  <a:gd name="connsiteX1" fmla="*/ 98724 w 376273"/>
                  <a:gd name="connsiteY1" fmla="*/ 18576 h 198502"/>
                  <a:gd name="connsiteX2" fmla="*/ 122464 w 376273"/>
                  <a:gd name="connsiteY2" fmla="*/ 134823 h 198502"/>
                  <a:gd name="connsiteX3" fmla="*/ 166223 w 376273"/>
                  <a:gd name="connsiteY3" fmla="*/ 187535 h 198502"/>
                  <a:gd name="connsiteX4" fmla="*/ 376273 w 376273"/>
                  <a:gd name="connsiteY4" fmla="*/ 198502 h 198502"/>
                  <a:gd name="connsiteX0" fmla="*/ 0 w 376273"/>
                  <a:gd name="connsiteY0" fmla="*/ 69 h 198268"/>
                  <a:gd name="connsiteX1" fmla="*/ 111704 w 376273"/>
                  <a:gd name="connsiteY1" fmla="*/ 20169 h 198268"/>
                  <a:gd name="connsiteX2" fmla="*/ 122464 w 376273"/>
                  <a:gd name="connsiteY2" fmla="*/ 134589 h 198268"/>
                  <a:gd name="connsiteX3" fmla="*/ 166223 w 376273"/>
                  <a:gd name="connsiteY3" fmla="*/ 187301 h 198268"/>
                  <a:gd name="connsiteX4" fmla="*/ 376273 w 376273"/>
                  <a:gd name="connsiteY4" fmla="*/ 198268 h 198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6273" h="198268">
                    <a:moveTo>
                      <a:pt x="0" y="69"/>
                    </a:moveTo>
                    <a:cubicBezTo>
                      <a:pt x="38100" y="69"/>
                      <a:pt x="91293" y="-2251"/>
                      <a:pt x="111704" y="20169"/>
                    </a:cubicBezTo>
                    <a:cubicBezTo>
                      <a:pt x="132115" y="42589"/>
                      <a:pt x="116407" y="108561"/>
                      <a:pt x="122464" y="134589"/>
                    </a:cubicBezTo>
                    <a:cubicBezTo>
                      <a:pt x="128522" y="160617"/>
                      <a:pt x="123056" y="180647"/>
                      <a:pt x="166223" y="187301"/>
                    </a:cubicBezTo>
                    <a:cubicBezTo>
                      <a:pt x="219836" y="197795"/>
                      <a:pt x="309256" y="196745"/>
                      <a:pt x="376273" y="198268"/>
                    </a:cubicBezTo>
                  </a:path>
                </a:pathLst>
              </a:custGeom>
              <a:noFill/>
              <a:ln w="6350" cap="flat" cmpd="sng" algn="ctr">
                <a:solidFill>
                  <a:srgbClr val="7030A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377">
                  <a:defRPr/>
                </a:pPr>
                <a:endParaRPr lang="en-GB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175" name="Freeform 72">
                <a:extLst>
                  <a:ext uri="{FF2B5EF4-FFF2-40B4-BE49-F238E27FC236}">
                    <a16:creationId xmlns:a16="http://schemas.microsoft.com/office/drawing/2014/main" id="{A587ECF6-FE2C-442C-B587-D4F20E93D387}"/>
                  </a:ext>
                </a:extLst>
              </p:cNvPr>
              <p:cNvSpPr/>
              <p:nvPr/>
            </p:nvSpPr>
            <p:spPr>
              <a:xfrm>
                <a:off x="4680198" y="2130141"/>
                <a:ext cx="1241051" cy="365694"/>
              </a:xfrm>
              <a:custGeom>
                <a:avLst/>
                <a:gdLst>
                  <a:gd name="connsiteX0" fmla="*/ 0 w 1162050"/>
                  <a:gd name="connsiteY0" fmla="*/ 342900 h 342900"/>
                  <a:gd name="connsiteX1" fmla="*/ 215900 w 1162050"/>
                  <a:gd name="connsiteY1" fmla="*/ 336550 h 342900"/>
                  <a:gd name="connsiteX2" fmla="*/ 374650 w 1162050"/>
                  <a:gd name="connsiteY2" fmla="*/ 304800 h 342900"/>
                  <a:gd name="connsiteX3" fmla="*/ 622300 w 1162050"/>
                  <a:gd name="connsiteY3" fmla="*/ 95250 h 342900"/>
                  <a:gd name="connsiteX4" fmla="*/ 781050 w 1162050"/>
                  <a:gd name="connsiteY4" fmla="*/ 19050 h 342900"/>
                  <a:gd name="connsiteX5" fmla="*/ 1162050 w 1162050"/>
                  <a:gd name="connsiteY5" fmla="*/ 0 h 342900"/>
                  <a:gd name="connsiteX0" fmla="*/ 0 w 1162050"/>
                  <a:gd name="connsiteY0" fmla="*/ 342900 h 342900"/>
                  <a:gd name="connsiteX1" fmla="*/ 215900 w 1162050"/>
                  <a:gd name="connsiteY1" fmla="*/ 336550 h 342900"/>
                  <a:gd name="connsiteX2" fmla="*/ 374650 w 1162050"/>
                  <a:gd name="connsiteY2" fmla="*/ 304800 h 342900"/>
                  <a:gd name="connsiteX3" fmla="*/ 622300 w 1162050"/>
                  <a:gd name="connsiteY3" fmla="*/ 95250 h 342900"/>
                  <a:gd name="connsiteX4" fmla="*/ 783646 w 1162050"/>
                  <a:gd name="connsiteY4" fmla="*/ 11262 h 342900"/>
                  <a:gd name="connsiteX5" fmla="*/ 1162050 w 1162050"/>
                  <a:gd name="connsiteY5" fmla="*/ 0 h 342900"/>
                  <a:gd name="connsiteX0" fmla="*/ 0 w 1162050"/>
                  <a:gd name="connsiteY0" fmla="*/ 342900 h 342900"/>
                  <a:gd name="connsiteX1" fmla="*/ 215900 w 1162050"/>
                  <a:gd name="connsiteY1" fmla="*/ 336550 h 342900"/>
                  <a:gd name="connsiteX2" fmla="*/ 359073 w 1162050"/>
                  <a:gd name="connsiteY2" fmla="*/ 304800 h 342900"/>
                  <a:gd name="connsiteX3" fmla="*/ 622300 w 1162050"/>
                  <a:gd name="connsiteY3" fmla="*/ 95250 h 342900"/>
                  <a:gd name="connsiteX4" fmla="*/ 783646 w 1162050"/>
                  <a:gd name="connsiteY4" fmla="*/ 11262 h 342900"/>
                  <a:gd name="connsiteX5" fmla="*/ 1162050 w 1162050"/>
                  <a:gd name="connsiteY5" fmla="*/ 0 h 342900"/>
                  <a:gd name="connsiteX0" fmla="*/ 0 w 1162050"/>
                  <a:gd name="connsiteY0" fmla="*/ 342900 h 343425"/>
                  <a:gd name="connsiteX1" fmla="*/ 200323 w 1162050"/>
                  <a:gd name="connsiteY1" fmla="*/ 339146 h 343425"/>
                  <a:gd name="connsiteX2" fmla="*/ 359073 w 1162050"/>
                  <a:gd name="connsiteY2" fmla="*/ 304800 h 343425"/>
                  <a:gd name="connsiteX3" fmla="*/ 622300 w 1162050"/>
                  <a:gd name="connsiteY3" fmla="*/ 95250 h 343425"/>
                  <a:gd name="connsiteX4" fmla="*/ 783646 w 1162050"/>
                  <a:gd name="connsiteY4" fmla="*/ 11262 h 343425"/>
                  <a:gd name="connsiteX5" fmla="*/ 1162050 w 1162050"/>
                  <a:gd name="connsiteY5" fmla="*/ 0 h 343425"/>
                  <a:gd name="connsiteX0" fmla="*/ 0 w 1162050"/>
                  <a:gd name="connsiteY0" fmla="*/ 342900 h 342900"/>
                  <a:gd name="connsiteX1" fmla="*/ 195131 w 1162050"/>
                  <a:gd name="connsiteY1" fmla="*/ 320973 h 342900"/>
                  <a:gd name="connsiteX2" fmla="*/ 359073 w 1162050"/>
                  <a:gd name="connsiteY2" fmla="*/ 304800 h 342900"/>
                  <a:gd name="connsiteX3" fmla="*/ 622300 w 1162050"/>
                  <a:gd name="connsiteY3" fmla="*/ 95250 h 342900"/>
                  <a:gd name="connsiteX4" fmla="*/ 783646 w 1162050"/>
                  <a:gd name="connsiteY4" fmla="*/ 11262 h 342900"/>
                  <a:gd name="connsiteX5" fmla="*/ 1162050 w 1162050"/>
                  <a:gd name="connsiteY5" fmla="*/ 0 h 342900"/>
                  <a:gd name="connsiteX0" fmla="*/ 0 w 1162050"/>
                  <a:gd name="connsiteY0" fmla="*/ 342900 h 342900"/>
                  <a:gd name="connsiteX1" fmla="*/ 195131 w 1162050"/>
                  <a:gd name="connsiteY1" fmla="*/ 320973 h 342900"/>
                  <a:gd name="connsiteX2" fmla="*/ 359073 w 1162050"/>
                  <a:gd name="connsiteY2" fmla="*/ 276242 h 342900"/>
                  <a:gd name="connsiteX3" fmla="*/ 622300 w 1162050"/>
                  <a:gd name="connsiteY3" fmla="*/ 95250 h 342900"/>
                  <a:gd name="connsiteX4" fmla="*/ 783646 w 1162050"/>
                  <a:gd name="connsiteY4" fmla="*/ 11262 h 342900"/>
                  <a:gd name="connsiteX5" fmla="*/ 1162050 w 1162050"/>
                  <a:gd name="connsiteY5" fmla="*/ 0 h 342900"/>
                  <a:gd name="connsiteX0" fmla="*/ 0 w 1162050"/>
                  <a:gd name="connsiteY0" fmla="*/ 342900 h 342900"/>
                  <a:gd name="connsiteX1" fmla="*/ 202919 w 1162050"/>
                  <a:gd name="connsiteY1" fmla="*/ 323569 h 342900"/>
                  <a:gd name="connsiteX2" fmla="*/ 359073 w 1162050"/>
                  <a:gd name="connsiteY2" fmla="*/ 276242 h 342900"/>
                  <a:gd name="connsiteX3" fmla="*/ 622300 w 1162050"/>
                  <a:gd name="connsiteY3" fmla="*/ 95250 h 342900"/>
                  <a:gd name="connsiteX4" fmla="*/ 783646 w 1162050"/>
                  <a:gd name="connsiteY4" fmla="*/ 11262 h 342900"/>
                  <a:gd name="connsiteX5" fmla="*/ 1162050 w 1162050"/>
                  <a:gd name="connsiteY5" fmla="*/ 0 h 342900"/>
                  <a:gd name="connsiteX0" fmla="*/ 0 w 1162050"/>
                  <a:gd name="connsiteY0" fmla="*/ 342900 h 342900"/>
                  <a:gd name="connsiteX1" fmla="*/ 202919 w 1162050"/>
                  <a:gd name="connsiteY1" fmla="*/ 323569 h 342900"/>
                  <a:gd name="connsiteX2" fmla="*/ 359073 w 1162050"/>
                  <a:gd name="connsiteY2" fmla="*/ 276242 h 342900"/>
                  <a:gd name="connsiteX3" fmla="*/ 611916 w 1162050"/>
                  <a:gd name="connsiteY3" fmla="*/ 87461 h 342900"/>
                  <a:gd name="connsiteX4" fmla="*/ 783646 w 1162050"/>
                  <a:gd name="connsiteY4" fmla="*/ 11262 h 342900"/>
                  <a:gd name="connsiteX5" fmla="*/ 1162050 w 1162050"/>
                  <a:gd name="connsiteY5" fmla="*/ 0 h 342900"/>
                  <a:gd name="connsiteX0" fmla="*/ 0 w 1162050"/>
                  <a:gd name="connsiteY0" fmla="*/ 347084 h 347084"/>
                  <a:gd name="connsiteX1" fmla="*/ 202919 w 1162050"/>
                  <a:gd name="connsiteY1" fmla="*/ 327753 h 347084"/>
                  <a:gd name="connsiteX2" fmla="*/ 359073 w 1162050"/>
                  <a:gd name="connsiteY2" fmla="*/ 280426 h 347084"/>
                  <a:gd name="connsiteX3" fmla="*/ 611916 w 1162050"/>
                  <a:gd name="connsiteY3" fmla="*/ 91645 h 347084"/>
                  <a:gd name="connsiteX4" fmla="*/ 775857 w 1162050"/>
                  <a:gd name="connsiteY4" fmla="*/ 7657 h 347084"/>
                  <a:gd name="connsiteX5" fmla="*/ 1162050 w 1162050"/>
                  <a:gd name="connsiteY5" fmla="*/ 4184 h 347084"/>
                  <a:gd name="connsiteX0" fmla="*/ 0 w 1162050"/>
                  <a:gd name="connsiteY0" fmla="*/ 353284 h 353284"/>
                  <a:gd name="connsiteX1" fmla="*/ 202919 w 1162050"/>
                  <a:gd name="connsiteY1" fmla="*/ 333953 h 353284"/>
                  <a:gd name="connsiteX2" fmla="*/ 359073 w 1162050"/>
                  <a:gd name="connsiteY2" fmla="*/ 286626 h 353284"/>
                  <a:gd name="connsiteX3" fmla="*/ 611916 w 1162050"/>
                  <a:gd name="connsiteY3" fmla="*/ 97845 h 353284"/>
                  <a:gd name="connsiteX4" fmla="*/ 775857 w 1162050"/>
                  <a:gd name="connsiteY4" fmla="*/ 13857 h 353284"/>
                  <a:gd name="connsiteX5" fmla="*/ 1162050 w 1162050"/>
                  <a:gd name="connsiteY5" fmla="*/ 0 h 353284"/>
                  <a:gd name="connsiteX0" fmla="*/ 0 w 1206184"/>
                  <a:gd name="connsiteY0" fmla="*/ 353284 h 353284"/>
                  <a:gd name="connsiteX1" fmla="*/ 247053 w 1206184"/>
                  <a:gd name="connsiteY1" fmla="*/ 333953 h 353284"/>
                  <a:gd name="connsiteX2" fmla="*/ 403207 w 1206184"/>
                  <a:gd name="connsiteY2" fmla="*/ 286626 h 353284"/>
                  <a:gd name="connsiteX3" fmla="*/ 656050 w 1206184"/>
                  <a:gd name="connsiteY3" fmla="*/ 97845 h 353284"/>
                  <a:gd name="connsiteX4" fmla="*/ 819991 w 1206184"/>
                  <a:gd name="connsiteY4" fmla="*/ 13857 h 353284"/>
                  <a:gd name="connsiteX5" fmla="*/ 1206184 w 1206184"/>
                  <a:gd name="connsiteY5" fmla="*/ 0 h 353284"/>
                  <a:gd name="connsiteX0" fmla="*/ 0 w 1206184"/>
                  <a:gd name="connsiteY0" fmla="*/ 355769 h 355769"/>
                  <a:gd name="connsiteX1" fmla="*/ 247053 w 1206184"/>
                  <a:gd name="connsiteY1" fmla="*/ 336438 h 355769"/>
                  <a:gd name="connsiteX2" fmla="*/ 403207 w 1206184"/>
                  <a:gd name="connsiteY2" fmla="*/ 289111 h 355769"/>
                  <a:gd name="connsiteX3" fmla="*/ 656050 w 1206184"/>
                  <a:gd name="connsiteY3" fmla="*/ 100330 h 355769"/>
                  <a:gd name="connsiteX4" fmla="*/ 832972 w 1206184"/>
                  <a:gd name="connsiteY4" fmla="*/ 8554 h 355769"/>
                  <a:gd name="connsiteX5" fmla="*/ 1206184 w 1206184"/>
                  <a:gd name="connsiteY5" fmla="*/ 2485 h 355769"/>
                  <a:gd name="connsiteX0" fmla="*/ 0 w 1206184"/>
                  <a:gd name="connsiteY0" fmla="*/ 355769 h 355769"/>
                  <a:gd name="connsiteX1" fmla="*/ 247053 w 1206184"/>
                  <a:gd name="connsiteY1" fmla="*/ 336438 h 355769"/>
                  <a:gd name="connsiteX2" fmla="*/ 403207 w 1206184"/>
                  <a:gd name="connsiteY2" fmla="*/ 289111 h 355769"/>
                  <a:gd name="connsiteX3" fmla="*/ 648261 w 1206184"/>
                  <a:gd name="connsiteY3" fmla="*/ 95139 h 355769"/>
                  <a:gd name="connsiteX4" fmla="*/ 832972 w 1206184"/>
                  <a:gd name="connsiteY4" fmla="*/ 8554 h 355769"/>
                  <a:gd name="connsiteX5" fmla="*/ 1206184 w 1206184"/>
                  <a:gd name="connsiteY5" fmla="*/ 2485 h 355769"/>
                  <a:gd name="connsiteX0" fmla="*/ 0 w 1206184"/>
                  <a:gd name="connsiteY0" fmla="*/ 363669 h 363669"/>
                  <a:gd name="connsiteX1" fmla="*/ 247053 w 1206184"/>
                  <a:gd name="connsiteY1" fmla="*/ 344338 h 363669"/>
                  <a:gd name="connsiteX2" fmla="*/ 403207 w 1206184"/>
                  <a:gd name="connsiteY2" fmla="*/ 297011 h 363669"/>
                  <a:gd name="connsiteX3" fmla="*/ 648261 w 1206184"/>
                  <a:gd name="connsiteY3" fmla="*/ 103039 h 363669"/>
                  <a:gd name="connsiteX4" fmla="*/ 832972 w 1206184"/>
                  <a:gd name="connsiteY4" fmla="*/ 16454 h 363669"/>
                  <a:gd name="connsiteX5" fmla="*/ 1206184 w 1206184"/>
                  <a:gd name="connsiteY5" fmla="*/ 0 h 363669"/>
                  <a:gd name="connsiteX0" fmla="*/ 0 w 1226953"/>
                  <a:gd name="connsiteY0" fmla="*/ 355880 h 355880"/>
                  <a:gd name="connsiteX1" fmla="*/ 267822 w 1226953"/>
                  <a:gd name="connsiteY1" fmla="*/ 344338 h 355880"/>
                  <a:gd name="connsiteX2" fmla="*/ 423976 w 1226953"/>
                  <a:gd name="connsiteY2" fmla="*/ 297011 h 355880"/>
                  <a:gd name="connsiteX3" fmla="*/ 669030 w 1226953"/>
                  <a:gd name="connsiteY3" fmla="*/ 103039 h 355880"/>
                  <a:gd name="connsiteX4" fmla="*/ 853741 w 1226953"/>
                  <a:gd name="connsiteY4" fmla="*/ 16454 h 355880"/>
                  <a:gd name="connsiteX5" fmla="*/ 1226953 w 1226953"/>
                  <a:gd name="connsiteY5" fmla="*/ 0 h 355880"/>
                  <a:gd name="connsiteX0" fmla="*/ 0 w 1216569"/>
                  <a:gd name="connsiteY0" fmla="*/ 358477 h 358477"/>
                  <a:gd name="connsiteX1" fmla="*/ 257438 w 1216569"/>
                  <a:gd name="connsiteY1" fmla="*/ 344338 h 358477"/>
                  <a:gd name="connsiteX2" fmla="*/ 413592 w 1216569"/>
                  <a:gd name="connsiteY2" fmla="*/ 297011 h 358477"/>
                  <a:gd name="connsiteX3" fmla="*/ 658646 w 1216569"/>
                  <a:gd name="connsiteY3" fmla="*/ 103039 h 358477"/>
                  <a:gd name="connsiteX4" fmla="*/ 843357 w 1216569"/>
                  <a:gd name="connsiteY4" fmla="*/ 16454 h 358477"/>
                  <a:gd name="connsiteX5" fmla="*/ 1216569 w 1216569"/>
                  <a:gd name="connsiteY5" fmla="*/ 0 h 358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16569" h="358477">
                    <a:moveTo>
                      <a:pt x="0" y="358477"/>
                    </a:moveTo>
                    <a:cubicBezTo>
                      <a:pt x="76729" y="358477"/>
                      <a:pt x="188506" y="354582"/>
                      <a:pt x="257438" y="344338"/>
                    </a:cubicBezTo>
                    <a:cubicBezTo>
                      <a:pt x="326370" y="334094"/>
                      <a:pt x="346724" y="337228"/>
                      <a:pt x="413592" y="297011"/>
                    </a:cubicBezTo>
                    <a:cubicBezTo>
                      <a:pt x="480460" y="256794"/>
                      <a:pt x="587019" y="149798"/>
                      <a:pt x="658646" y="103039"/>
                    </a:cubicBezTo>
                    <a:cubicBezTo>
                      <a:pt x="730273" y="56280"/>
                      <a:pt x="753399" y="32329"/>
                      <a:pt x="843357" y="16454"/>
                    </a:cubicBezTo>
                    <a:cubicBezTo>
                      <a:pt x="933315" y="579"/>
                      <a:pt x="1071048" y="1587"/>
                      <a:pt x="1216569" y="0"/>
                    </a:cubicBezTo>
                  </a:path>
                </a:pathLst>
              </a:custGeom>
              <a:noFill/>
              <a:ln w="6350" cap="flat" cmpd="sng" algn="ctr">
                <a:solidFill>
                  <a:srgbClr val="7030A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377">
                  <a:defRPr/>
                </a:pPr>
                <a:endParaRPr lang="en-GB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</p:grpSp>
        <p:grpSp>
          <p:nvGrpSpPr>
            <p:cNvPr id="130" name="Exchange TS">
              <a:extLst>
                <a:ext uri="{FF2B5EF4-FFF2-40B4-BE49-F238E27FC236}">
                  <a16:creationId xmlns:a16="http://schemas.microsoft.com/office/drawing/2014/main" id="{E6938E66-3690-4866-AF24-92F442AA9E92}"/>
                </a:ext>
              </a:extLst>
            </p:cNvPr>
            <p:cNvGrpSpPr/>
            <p:nvPr/>
          </p:nvGrpSpPr>
          <p:grpSpPr>
            <a:xfrm>
              <a:off x="3924470" y="2164449"/>
              <a:ext cx="1986844" cy="385787"/>
              <a:chOff x="4225988" y="2994794"/>
              <a:chExt cx="2185231" cy="424306"/>
            </a:xfrm>
            <a:effectLst/>
          </p:grpSpPr>
          <p:sp>
            <p:nvSpPr>
              <p:cNvPr id="172" name="Freeform 73">
                <a:extLst>
                  <a:ext uri="{FF2B5EF4-FFF2-40B4-BE49-F238E27FC236}">
                    <a16:creationId xmlns:a16="http://schemas.microsoft.com/office/drawing/2014/main" id="{AE09FDEB-D7BA-4856-9662-A811A44DE1DC}"/>
                  </a:ext>
                </a:extLst>
              </p:cNvPr>
              <p:cNvSpPr/>
              <p:nvPr/>
            </p:nvSpPr>
            <p:spPr>
              <a:xfrm>
                <a:off x="4225988" y="2994794"/>
                <a:ext cx="2185231" cy="394604"/>
              </a:xfrm>
              <a:custGeom>
                <a:avLst/>
                <a:gdLst>
                  <a:gd name="connsiteX0" fmla="*/ 0 w 1950243"/>
                  <a:gd name="connsiteY0" fmla="*/ 257175 h 338137"/>
                  <a:gd name="connsiteX1" fmla="*/ 469106 w 1950243"/>
                  <a:gd name="connsiteY1" fmla="*/ 257175 h 338137"/>
                  <a:gd name="connsiteX2" fmla="*/ 469106 w 1950243"/>
                  <a:gd name="connsiteY2" fmla="*/ 338137 h 338137"/>
                  <a:gd name="connsiteX3" fmla="*/ 1050131 w 1950243"/>
                  <a:gd name="connsiteY3" fmla="*/ 338137 h 338137"/>
                  <a:gd name="connsiteX4" fmla="*/ 1138237 w 1950243"/>
                  <a:gd name="connsiteY4" fmla="*/ 328612 h 338137"/>
                  <a:gd name="connsiteX5" fmla="*/ 1228725 w 1950243"/>
                  <a:gd name="connsiteY5" fmla="*/ 266700 h 338137"/>
                  <a:gd name="connsiteX6" fmla="*/ 1343025 w 1950243"/>
                  <a:gd name="connsiteY6" fmla="*/ 164306 h 338137"/>
                  <a:gd name="connsiteX7" fmla="*/ 1471612 w 1950243"/>
                  <a:gd name="connsiteY7" fmla="*/ 59531 h 338137"/>
                  <a:gd name="connsiteX8" fmla="*/ 1550193 w 1950243"/>
                  <a:gd name="connsiteY8" fmla="*/ 21431 h 338137"/>
                  <a:gd name="connsiteX9" fmla="*/ 1783556 w 1950243"/>
                  <a:gd name="connsiteY9" fmla="*/ 0 h 338137"/>
                  <a:gd name="connsiteX10" fmla="*/ 1950243 w 1950243"/>
                  <a:gd name="connsiteY10" fmla="*/ 0 h 338137"/>
                  <a:gd name="connsiteX0" fmla="*/ 0 w 1950243"/>
                  <a:gd name="connsiteY0" fmla="*/ 257175 h 338137"/>
                  <a:gd name="connsiteX1" fmla="*/ 469106 w 1950243"/>
                  <a:gd name="connsiteY1" fmla="*/ 257175 h 338137"/>
                  <a:gd name="connsiteX2" fmla="*/ 469106 w 1950243"/>
                  <a:gd name="connsiteY2" fmla="*/ 338137 h 338137"/>
                  <a:gd name="connsiteX3" fmla="*/ 1050131 w 1950243"/>
                  <a:gd name="connsiteY3" fmla="*/ 338137 h 338137"/>
                  <a:gd name="connsiteX4" fmla="*/ 1138237 w 1950243"/>
                  <a:gd name="connsiteY4" fmla="*/ 328612 h 338137"/>
                  <a:gd name="connsiteX5" fmla="*/ 1228725 w 1950243"/>
                  <a:gd name="connsiteY5" fmla="*/ 266700 h 338137"/>
                  <a:gd name="connsiteX6" fmla="*/ 1343025 w 1950243"/>
                  <a:gd name="connsiteY6" fmla="*/ 164306 h 338137"/>
                  <a:gd name="connsiteX7" fmla="*/ 1471612 w 1950243"/>
                  <a:gd name="connsiteY7" fmla="*/ 59531 h 338137"/>
                  <a:gd name="connsiteX8" fmla="*/ 1550193 w 1950243"/>
                  <a:gd name="connsiteY8" fmla="*/ 21431 h 338137"/>
                  <a:gd name="connsiteX9" fmla="*/ 1783556 w 1950243"/>
                  <a:gd name="connsiteY9" fmla="*/ 0 h 338137"/>
                  <a:gd name="connsiteX10" fmla="*/ 1950243 w 1950243"/>
                  <a:gd name="connsiteY10" fmla="*/ 0 h 338137"/>
                  <a:gd name="connsiteX0" fmla="*/ 0 w 1950243"/>
                  <a:gd name="connsiteY0" fmla="*/ 257175 h 338137"/>
                  <a:gd name="connsiteX1" fmla="*/ 469106 w 1950243"/>
                  <a:gd name="connsiteY1" fmla="*/ 257175 h 338137"/>
                  <a:gd name="connsiteX2" fmla="*/ 469106 w 1950243"/>
                  <a:gd name="connsiteY2" fmla="*/ 338137 h 338137"/>
                  <a:gd name="connsiteX3" fmla="*/ 1050131 w 1950243"/>
                  <a:gd name="connsiteY3" fmla="*/ 338137 h 338137"/>
                  <a:gd name="connsiteX4" fmla="*/ 1138237 w 1950243"/>
                  <a:gd name="connsiteY4" fmla="*/ 328612 h 338137"/>
                  <a:gd name="connsiteX5" fmla="*/ 1228725 w 1950243"/>
                  <a:gd name="connsiteY5" fmla="*/ 266700 h 338137"/>
                  <a:gd name="connsiteX6" fmla="*/ 1343025 w 1950243"/>
                  <a:gd name="connsiteY6" fmla="*/ 164306 h 338137"/>
                  <a:gd name="connsiteX7" fmla="*/ 1471612 w 1950243"/>
                  <a:gd name="connsiteY7" fmla="*/ 59531 h 338137"/>
                  <a:gd name="connsiteX8" fmla="*/ 1550193 w 1950243"/>
                  <a:gd name="connsiteY8" fmla="*/ 21431 h 338137"/>
                  <a:gd name="connsiteX9" fmla="*/ 1783556 w 1950243"/>
                  <a:gd name="connsiteY9" fmla="*/ 0 h 338137"/>
                  <a:gd name="connsiteX10" fmla="*/ 1950243 w 1950243"/>
                  <a:gd name="connsiteY10" fmla="*/ 0 h 338137"/>
                  <a:gd name="connsiteX0" fmla="*/ 0 w 1950243"/>
                  <a:gd name="connsiteY0" fmla="*/ 257175 h 338137"/>
                  <a:gd name="connsiteX1" fmla="*/ 469106 w 1950243"/>
                  <a:gd name="connsiteY1" fmla="*/ 257175 h 338137"/>
                  <a:gd name="connsiteX2" fmla="*/ 469106 w 1950243"/>
                  <a:gd name="connsiteY2" fmla="*/ 338137 h 338137"/>
                  <a:gd name="connsiteX3" fmla="*/ 1050131 w 1950243"/>
                  <a:gd name="connsiteY3" fmla="*/ 338137 h 338137"/>
                  <a:gd name="connsiteX4" fmla="*/ 1138237 w 1950243"/>
                  <a:gd name="connsiteY4" fmla="*/ 328612 h 338137"/>
                  <a:gd name="connsiteX5" fmla="*/ 1228725 w 1950243"/>
                  <a:gd name="connsiteY5" fmla="*/ 266700 h 338137"/>
                  <a:gd name="connsiteX6" fmla="*/ 1343025 w 1950243"/>
                  <a:gd name="connsiteY6" fmla="*/ 164306 h 338137"/>
                  <a:gd name="connsiteX7" fmla="*/ 1471612 w 1950243"/>
                  <a:gd name="connsiteY7" fmla="*/ 59531 h 338137"/>
                  <a:gd name="connsiteX8" fmla="*/ 1550193 w 1950243"/>
                  <a:gd name="connsiteY8" fmla="*/ 21431 h 338137"/>
                  <a:gd name="connsiteX9" fmla="*/ 1783556 w 1950243"/>
                  <a:gd name="connsiteY9" fmla="*/ 0 h 338137"/>
                  <a:gd name="connsiteX10" fmla="*/ 1950243 w 1950243"/>
                  <a:gd name="connsiteY10" fmla="*/ 0 h 338137"/>
                  <a:gd name="connsiteX0" fmla="*/ 0 w 1950243"/>
                  <a:gd name="connsiteY0" fmla="*/ 257175 h 338137"/>
                  <a:gd name="connsiteX1" fmla="*/ 469106 w 1950243"/>
                  <a:gd name="connsiteY1" fmla="*/ 257175 h 338137"/>
                  <a:gd name="connsiteX2" fmla="*/ 469106 w 1950243"/>
                  <a:gd name="connsiteY2" fmla="*/ 338137 h 338137"/>
                  <a:gd name="connsiteX3" fmla="*/ 1050131 w 1950243"/>
                  <a:gd name="connsiteY3" fmla="*/ 338137 h 338137"/>
                  <a:gd name="connsiteX4" fmla="*/ 1138237 w 1950243"/>
                  <a:gd name="connsiteY4" fmla="*/ 328612 h 338137"/>
                  <a:gd name="connsiteX5" fmla="*/ 1228725 w 1950243"/>
                  <a:gd name="connsiteY5" fmla="*/ 266700 h 338137"/>
                  <a:gd name="connsiteX6" fmla="*/ 1343025 w 1950243"/>
                  <a:gd name="connsiteY6" fmla="*/ 164306 h 338137"/>
                  <a:gd name="connsiteX7" fmla="*/ 1471612 w 1950243"/>
                  <a:gd name="connsiteY7" fmla="*/ 59531 h 338137"/>
                  <a:gd name="connsiteX8" fmla="*/ 1550193 w 1950243"/>
                  <a:gd name="connsiteY8" fmla="*/ 21431 h 338137"/>
                  <a:gd name="connsiteX9" fmla="*/ 1783556 w 1950243"/>
                  <a:gd name="connsiteY9" fmla="*/ 0 h 338137"/>
                  <a:gd name="connsiteX10" fmla="*/ 1950243 w 1950243"/>
                  <a:gd name="connsiteY10" fmla="*/ 0 h 338137"/>
                  <a:gd name="connsiteX0" fmla="*/ 0 w 1950243"/>
                  <a:gd name="connsiteY0" fmla="*/ 257175 h 338137"/>
                  <a:gd name="connsiteX1" fmla="*/ 469106 w 1950243"/>
                  <a:gd name="connsiteY1" fmla="*/ 257175 h 338137"/>
                  <a:gd name="connsiteX2" fmla="*/ 469106 w 1950243"/>
                  <a:gd name="connsiteY2" fmla="*/ 338137 h 338137"/>
                  <a:gd name="connsiteX3" fmla="*/ 1050131 w 1950243"/>
                  <a:gd name="connsiteY3" fmla="*/ 338137 h 338137"/>
                  <a:gd name="connsiteX4" fmla="*/ 1138237 w 1950243"/>
                  <a:gd name="connsiteY4" fmla="*/ 328612 h 338137"/>
                  <a:gd name="connsiteX5" fmla="*/ 1228725 w 1950243"/>
                  <a:gd name="connsiteY5" fmla="*/ 266700 h 338137"/>
                  <a:gd name="connsiteX6" fmla="*/ 1343025 w 1950243"/>
                  <a:gd name="connsiteY6" fmla="*/ 164306 h 338137"/>
                  <a:gd name="connsiteX7" fmla="*/ 1471612 w 1950243"/>
                  <a:gd name="connsiteY7" fmla="*/ 59531 h 338137"/>
                  <a:gd name="connsiteX8" fmla="*/ 1550193 w 1950243"/>
                  <a:gd name="connsiteY8" fmla="*/ 21431 h 338137"/>
                  <a:gd name="connsiteX9" fmla="*/ 1783556 w 1950243"/>
                  <a:gd name="connsiteY9" fmla="*/ 0 h 338137"/>
                  <a:gd name="connsiteX10" fmla="*/ 1950243 w 1950243"/>
                  <a:gd name="connsiteY10" fmla="*/ 0 h 338137"/>
                  <a:gd name="connsiteX0" fmla="*/ 0 w 1950243"/>
                  <a:gd name="connsiteY0" fmla="*/ 257175 h 338137"/>
                  <a:gd name="connsiteX1" fmla="*/ 469106 w 1950243"/>
                  <a:gd name="connsiteY1" fmla="*/ 257175 h 338137"/>
                  <a:gd name="connsiteX2" fmla="*/ 469106 w 1950243"/>
                  <a:gd name="connsiteY2" fmla="*/ 338137 h 338137"/>
                  <a:gd name="connsiteX3" fmla="*/ 1050131 w 1950243"/>
                  <a:gd name="connsiteY3" fmla="*/ 338137 h 338137"/>
                  <a:gd name="connsiteX4" fmla="*/ 1130448 w 1950243"/>
                  <a:gd name="connsiteY4" fmla="*/ 315631 h 338137"/>
                  <a:gd name="connsiteX5" fmla="*/ 1228725 w 1950243"/>
                  <a:gd name="connsiteY5" fmla="*/ 266700 h 338137"/>
                  <a:gd name="connsiteX6" fmla="*/ 1343025 w 1950243"/>
                  <a:gd name="connsiteY6" fmla="*/ 164306 h 338137"/>
                  <a:gd name="connsiteX7" fmla="*/ 1471612 w 1950243"/>
                  <a:gd name="connsiteY7" fmla="*/ 59531 h 338137"/>
                  <a:gd name="connsiteX8" fmla="*/ 1550193 w 1950243"/>
                  <a:gd name="connsiteY8" fmla="*/ 21431 h 338137"/>
                  <a:gd name="connsiteX9" fmla="*/ 1783556 w 1950243"/>
                  <a:gd name="connsiteY9" fmla="*/ 0 h 338137"/>
                  <a:gd name="connsiteX10" fmla="*/ 1950243 w 1950243"/>
                  <a:gd name="connsiteY10" fmla="*/ 0 h 338137"/>
                  <a:gd name="connsiteX0" fmla="*/ 0 w 1950243"/>
                  <a:gd name="connsiteY0" fmla="*/ 257175 h 338137"/>
                  <a:gd name="connsiteX1" fmla="*/ 469106 w 1950243"/>
                  <a:gd name="connsiteY1" fmla="*/ 257175 h 338137"/>
                  <a:gd name="connsiteX2" fmla="*/ 469106 w 1950243"/>
                  <a:gd name="connsiteY2" fmla="*/ 338137 h 338137"/>
                  <a:gd name="connsiteX3" fmla="*/ 1029362 w 1950243"/>
                  <a:gd name="connsiteY3" fmla="*/ 332945 h 338137"/>
                  <a:gd name="connsiteX4" fmla="*/ 1130448 w 1950243"/>
                  <a:gd name="connsiteY4" fmla="*/ 315631 h 338137"/>
                  <a:gd name="connsiteX5" fmla="*/ 1228725 w 1950243"/>
                  <a:gd name="connsiteY5" fmla="*/ 266700 h 338137"/>
                  <a:gd name="connsiteX6" fmla="*/ 1343025 w 1950243"/>
                  <a:gd name="connsiteY6" fmla="*/ 164306 h 338137"/>
                  <a:gd name="connsiteX7" fmla="*/ 1471612 w 1950243"/>
                  <a:gd name="connsiteY7" fmla="*/ 59531 h 338137"/>
                  <a:gd name="connsiteX8" fmla="*/ 1550193 w 1950243"/>
                  <a:gd name="connsiteY8" fmla="*/ 21431 h 338137"/>
                  <a:gd name="connsiteX9" fmla="*/ 1783556 w 1950243"/>
                  <a:gd name="connsiteY9" fmla="*/ 0 h 338137"/>
                  <a:gd name="connsiteX10" fmla="*/ 1950243 w 1950243"/>
                  <a:gd name="connsiteY10" fmla="*/ 0 h 338137"/>
                  <a:gd name="connsiteX0" fmla="*/ 0 w 1950243"/>
                  <a:gd name="connsiteY0" fmla="*/ 257175 h 343293"/>
                  <a:gd name="connsiteX1" fmla="*/ 469106 w 1950243"/>
                  <a:gd name="connsiteY1" fmla="*/ 257175 h 343293"/>
                  <a:gd name="connsiteX2" fmla="*/ 469106 w 1950243"/>
                  <a:gd name="connsiteY2" fmla="*/ 338137 h 343293"/>
                  <a:gd name="connsiteX3" fmla="*/ 1029362 w 1950243"/>
                  <a:gd name="connsiteY3" fmla="*/ 332945 h 343293"/>
                  <a:gd name="connsiteX4" fmla="*/ 1130448 w 1950243"/>
                  <a:gd name="connsiteY4" fmla="*/ 315631 h 343293"/>
                  <a:gd name="connsiteX5" fmla="*/ 1228725 w 1950243"/>
                  <a:gd name="connsiteY5" fmla="*/ 266700 h 343293"/>
                  <a:gd name="connsiteX6" fmla="*/ 1343025 w 1950243"/>
                  <a:gd name="connsiteY6" fmla="*/ 164306 h 343293"/>
                  <a:gd name="connsiteX7" fmla="*/ 1471612 w 1950243"/>
                  <a:gd name="connsiteY7" fmla="*/ 59531 h 343293"/>
                  <a:gd name="connsiteX8" fmla="*/ 1550193 w 1950243"/>
                  <a:gd name="connsiteY8" fmla="*/ 21431 h 343293"/>
                  <a:gd name="connsiteX9" fmla="*/ 1783556 w 1950243"/>
                  <a:gd name="connsiteY9" fmla="*/ 0 h 343293"/>
                  <a:gd name="connsiteX10" fmla="*/ 1950243 w 1950243"/>
                  <a:gd name="connsiteY10" fmla="*/ 0 h 343293"/>
                  <a:gd name="connsiteX0" fmla="*/ 0 w 1950243"/>
                  <a:gd name="connsiteY0" fmla="*/ 257175 h 343293"/>
                  <a:gd name="connsiteX1" fmla="*/ 469106 w 1950243"/>
                  <a:gd name="connsiteY1" fmla="*/ 257175 h 343293"/>
                  <a:gd name="connsiteX2" fmla="*/ 469106 w 1950243"/>
                  <a:gd name="connsiteY2" fmla="*/ 338137 h 343293"/>
                  <a:gd name="connsiteX3" fmla="*/ 1029362 w 1950243"/>
                  <a:gd name="connsiteY3" fmla="*/ 332945 h 343293"/>
                  <a:gd name="connsiteX4" fmla="*/ 1130448 w 1950243"/>
                  <a:gd name="connsiteY4" fmla="*/ 315631 h 343293"/>
                  <a:gd name="connsiteX5" fmla="*/ 1228725 w 1950243"/>
                  <a:gd name="connsiteY5" fmla="*/ 266700 h 343293"/>
                  <a:gd name="connsiteX6" fmla="*/ 1343025 w 1950243"/>
                  <a:gd name="connsiteY6" fmla="*/ 164306 h 343293"/>
                  <a:gd name="connsiteX7" fmla="*/ 1471612 w 1950243"/>
                  <a:gd name="connsiteY7" fmla="*/ 59531 h 343293"/>
                  <a:gd name="connsiteX8" fmla="*/ 1783556 w 1950243"/>
                  <a:gd name="connsiteY8" fmla="*/ 0 h 343293"/>
                  <a:gd name="connsiteX9" fmla="*/ 1950243 w 1950243"/>
                  <a:gd name="connsiteY9" fmla="*/ 0 h 343293"/>
                  <a:gd name="connsiteX0" fmla="*/ 0 w 1950243"/>
                  <a:gd name="connsiteY0" fmla="*/ 257175 h 343293"/>
                  <a:gd name="connsiteX1" fmla="*/ 469106 w 1950243"/>
                  <a:gd name="connsiteY1" fmla="*/ 257175 h 343293"/>
                  <a:gd name="connsiteX2" fmla="*/ 469106 w 1950243"/>
                  <a:gd name="connsiteY2" fmla="*/ 338137 h 343293"/>
                  <a:gd name="connsiteX3" fmla="*/ 1029362 w 1950243"/>
                  <a:gd name="connsiteY3" fmla="*/ 332945 h 343293"/>
                  <a:gd name="connsiteX4" fmla="*/ 1130448 w 1950243"/>
                  <a:gd name="connsiteY4" fmla="*/ 315631 h 343293"/>
                  <a:gd name="connsiteX5" fmla="*/ 1228725 w 1950243"/>
                  <a:gd name="connsiteY5" fmla="*/ 266700 h 343293"/>
                  <a:gd name="connsiteX6" fmla="*/ 1343025 w 1950243"/>
                  <a:gd name="connsiteY6" fmla="*/ 164306 h 343293"/>
                  <a:gd name="connsiteX7" fmla="*/ 1518343 w 1950243"/>
                  <a:gd name="connsiteY7" fmla="*/ 33570 h 343293"/>
                  <a:gd name="connsiteX8" fmla="*/ 1783556 w 1950243"/>
                  <a:gd name="connsiteY8" fmla="*/ 0 h 343293"/>
                  <a:gd name="connsiteX9" fmla="*/ 1950243 w 1950243"/>
                  <a:gd name="connsiteY9" fmla="*/ 0 h 343293"/>
                  <a:gd name="connsiteX0" fmla="*/ 0 w 1950243"/>
                  <a:gd name="connsiteY0" fmla="*/ 257175 h 343293"/>
                  <a:gd name="connsiteX1" fmla="*/ 469106 w 1950243"/>
                  <a:gd name="connsiteY1" fmla="*/ 257175 h 343293"/>
                  <a:gd name="connsiteX2" fmla="*/ 469106 w 1950243"/>
                  <a:gd name="connsiteY2" fmla="*/ 338137 h 343293"/>
                  <a:gd name="connsiteX3" fmla="*/ 1029362 w 1950243"/>
                  <a:gd name="connsiteY3" fmla="*/ 332945 h 343293"/>
                  <a:gd name="connsiteX4" fmla="*/ 1130448 w 1950243"/>
                  <a:gd name="connsiteY4" fmla="*/ 315631 h 343293"/>
                  <a:gd name="connsiteX5" fmla="*/ 1228725 w 1950243"/>
                  <a:gd name="connsiteY5" fmla="*/ 266700 h 343293"/>
                  <a:gd name="connsiteX6" fmla="*/ 1343025 w 1950243"/>
                  <a:gd name="connsiteY6" fmla="*/ 164306 h 343293"/>
                  <a:gd name="connsiteX7" fmla="*/ 1539112 w 1950243"/>
                  <a:gd name="connsiteY7" fmla="*/ 25783 h 343293"/>
                  <a:gd name="connsiteX8" fmla="*/ 1783556 w 1950243"/>
                  <a:gd name="connsiteY8" fmla="*/ 0 h 343293"/>
                  <a:gd name="connsiteX9" fmla="*/ 1950243 w 1950243"/>
                  <a:gd name="connsiteY9" fmla="*/ 0 h 343293"/>
                  <a:gd name="connsiteX0" fmla="*/ 0 w 1950243"/>
                  <a:gd name="connsiteY0" fmla="*/ 257175 h 343293"/>
                  <a:gd name="connsiteX1" fmla="*/ 469106 w 1950243"/>
                  <a:gd name="connsiteY1" fmla="*/ 257175 h 343293"/>
                  <a:gd name="connsiteX2" fmla="*/ 469106 w 1950243"/>
                  <a:gd name="connsiteY2" fmla="*/ 338137 h 343293"/>
                  <a:gd name="connsiteX3" fmla="*/ 1029362 w 1950243"/>
                  <a:gd name="connsiteY3" fmla="*/ 332945 h 343293"/>
                  <a:gd name="connsiteX4" fmla="*/ 1130448 w 1950243"/>
                  <a:gd name="connsiteY4" fmla="*/ 315631 h 343293"/>
                  <a:gd name="connsiteX5" fmla="*/ 1228725 w 1950243"/>
                  <a:gd name="connsiteY5" fmla="*/ 266700 h 343293"/>
                  <a:gd name="connsiteX6" fmla="*/ 1330044 w 1950243"/>
                  <a:gd name="connsiteY6" fmla="*/ 164307 h 343293"/>
                  <a:gd name="connsiteX7" fmla="*/ 1539112 w 1950243"/>
                  <a:gd name="connsiteY7" fmla="*/ 25783 h 343293"/>
                  <a:gd name="connsiteX8" fmla="*/ 1783556 w 1950243"/>
                  <a:gd name="connsiteY8" fmla="*/ 0 h 343293"/>
                  <a:gd name="connsiteX9" fmla="*/ 1950243 w 1950243"/>
                  <a:gd name="connsiteY9" fmla="*/ 0 h 343293"/>
                  <a:gd name="connsiteX0" fmla="*/ 0 w 1950243"/>
                  <a:gd name="connsiteY0" fmla="*/ 257175 h 343293"/>
                  <a:gd name="connsiteX1" fmla="*/ 469106 w 1950243"/>
                  <a:gd name="connsiteY1" fmla="*/ 257175 h 343293"/>
                  <a:gd name="connsiteX2" fmla="*/ 469106 w 1950243"/>
                  <a:gd name="connsiteY2" fmla="*/ 338137 h 343293"/>
                  <a:gd name="connsiteX3" fmla="*/ 1029362 w 1950243"/>
                  <a:gd name="connsiteY3" fmla="*/ 332945 h 343293"/>
                  <a:gd name="connsiteX4" fmla="*/ 1130448 w 1950243"/>
                  <a:gd name="connsiteY4" fmla="*/ 315631 h 343293"/>
                  <a:gd name="connsiteX5" fmla="*/ 1210552 w 1950243"/>
                  <a:gd name="connsiteY5" fmla="*/ 266700 h 343293"/>
                  <a:gd name="connsiteX6" fmla="*/ 1330044 w 1950243"/>
                  <a:gd name="connsiteY6" fmla="*/ 164307 h 343293"/>
                  <a:gd name="connsiteX7" fmla="*/ 1539112 w 1950243"/>
                  <a:gd name="connsiteY7" fmla="*/ 25783 h 343293"/>
                  <a:gd name="connsiteX8" fmla="*/ 1783556 w 1950243"/>
                  <a:gd name="connsiteY8" fmla="*/ 0 h 343293"/>
                  <a:gd name="connsiteX9" fmla="*/ 1950243 w 1950243"/>
                  <a:gd name="connsiteY9" fmla="*/ 0 h 343293"/>
                  <a:gd name="connsiteX0" fmla="*/ 0 w 1950243"/>
                  <a:gd name="connsiteY0" fmla="*/ 257175 h 343059"/>
                  <a:gd name="connsiteX1" fmla="*/ 469106 w 1950243"/>
                  <a:gd name="connsiteY1" fmla="*/ 257175 h 343059"/>
                  <a:gd name="connsiteX2" fmla="*/ 469106 w 1950243"/>
                  <a:gd name="connsiteY2" fmla="*/ 338137 h 343059"/>
                  <a:gd name="connsiteX3" fmla="*/ 1029362 w 1950243"/>
                  <a:gd name="connsiteY3" fmla="*/ 332945 h 343059"/>
                  <a:gd name="connsiteX4" fmla="*/ 1125257 w 1950243"/>
                  <a:gd name="connsiteY4" fmla="*/ 323419 h 343059"/>
                  <a:gd name="connsiteX5" fmla="*/ 1210552 w 1950243"/>
                  <a:gd name="connsiteY5" fmla="*/ 266700 h 343059"/>
                  <a:gd name="connsiteX6" fmla="*/ 1330044 w 1950243"/>
                  <a:gd name="connsiteY6" fmla="*/ 164307 h 343059"/>
                  <a:gd name="connsiteX7" fmla="*/ 1539112 w 1950243"/>
                  <a:gd name="connsiteY7" fmla="*/ 25783 h 343059"/>
                  <a:gd name="connsiteX8" fmla="*/ 1783556 w 1950243"/>
                  <a:gd name="connsiteY8" fmla="*/ 0 h 343059"/>
                  <a:gd name="connsiteX9" fmla="*/ 1950243 w 1950243"/>
                  <a:gd name="connsiteY9" fmla="*/ 0 h 343059"/>
                  <a:gd name="connsiteX0" fmla="*/ 0 w 1950243"/>
                  <a:gd name="connsiteY0" fmla="*/ 257175 h 345195"/>
                  <a:gd name="connsiteX1" fmla="*/ 469106 w 1950243"/>
                  <a:gd name="connsiteY1" fmla="*/ 257175 h 345195"/>
                  <a:gd name="connsiteX2" fmla="*/ 469106 w 1950243"/>
                  <a:gd name="connsiteY2" fmla="*/ 338137 h 345195"/>
                  <a:gd name="connsiteX3" fmla="*/ 1029362 w 1950243"/>
                  <a:gd name="connsiteY3" fmla="*/ 332945 h 345195"/>
                  <a:gd name="connsiteX4" fmla="*/ 1210552 w 1950243"/>
                  <a:gd name="connsiteY4" fmla="*/ 266700 h 345195"/>
                  <a:gd name="connsiteX5" fmla="*/ 1330044 w 1950243"/>
                  <a:gd name="connsiteY5" fmla="*/ 164307 h 345195"/>
                  <a:gd name="connsiteX6" fmla="*/ 1539112 w 1950243"/>
                  <a:gd name="connsiteY6" fmla="*/ 25783 h 345195"/>
                  <a:gd name="connsiteX7" fmla="*/ 1783556 w 1950243"/>
                  <a:gd name="connsiteY7" fmla="*/ 0 h 345195"/>
                  <a:gd name="connsiteX8" fmla="*/ 1950243 w 1950243"/>
                  <a:gd name="connsiteY8" fmla="*/ 0 h 345195"/>
                  <a:gd name="connsiteX0" fmla="*/ 0 w 1950243"/>
                  <a:gd name="connsiteY0" fmla="*/ 264963 h 352983"/>
                  <a:gd name="connsiteX1" fmla="*/ 469106 w 1950243"/>
                  <a:gd name="connsiteY1" fmla="*/ 264963 h 352983"/>
                  <a:gd name="connsiteX2" fmla="*/ 469106 w 1950243"/>
                  <a:gd name="connsiteY2" fmla="*/ 345925 h 352983"/>
                  <a:gd name="connsiteX3" fmla="*/ 1029362 w 1950243"/>
                  <a:gd name="connsiteY3" fmla="*/ 340733 h 352983"/>
                  <a:gd name="connsiteX4" fmla="*/ 1210552 w 1950243"/>
                  <a:gd name="connsiteY4" fmla="*/ 274488 h 352983"/>
                  <a:gd name="connsiteX5" fmla="*/ 1330044 w 1950243"/>
                  <a:gd name="connsiteY5" fmla="*/ 172095 h 352983"/>
                  <a:gd name="connsiteX6" fmla="*/ 1539112 w 1950243"/>
                  <a:gd name="connsiteY6" fmla="*/ 33571 h 352983"/>
                  <a:gd name="connsiteX7" fmla="*/ 1783557 w 1950243"/>
                  <a:gd name="connsiteY7" fmla="*/ 0 h 352983"/>
                  <a:gd name="connsiteX8" fmla="*/ 1950243 w 1950243"/>
                  <a:gd name="connsiteY8" fmla="*/ 7788 h 352983"/>
                  <a:gd name="connsiteX0" fmla="*/ 0 w 1947647"/>
                  <a:gd name="connsiteY0" fmla="*/ 264963 h 352983"/>
                  <a:gd name="connsiteX1" fmla="*/ 469106 w 1947647"/>
                  <a:gd name="connsiteY1" fmla="*/ 264963 h 352983"/>
                  <a:gd name="connsiteX2" fmla="*/ 469106 w 1947647"/>
                  <a:gd name="connsiteY2" fmla="*/ 345925 h 352983"/>
                  <a:gd name="connsiteX3" fmla="*/ 1029362 w 1947647"/>
                  <a:gd name="connsiteY3" fmla="*/ 340733 h 352983"/>
                  <a:gd name="connsiteX4" fmla="*/ 1210552 w 1947647"/>
                  <a:gd name="connsiteY4" fmla="*/ 274488 h 352983"/>
                  <a:gd name="connsiteX5" fmla="*/ 1330044 w 1947647"/>
                  <a:gd name="connsiteY5" fmla="*/ 172095 h 352983"/>
                  <a:gd name="connsiteX6" fmla="*/ 1539112 w 1947647"/>
                  <a:gd name="connsiteY6" fmla="*/ 33571 h 352983"/>
                  <a:gd name="connsiteX7" fmla="*/ 1783557 w 1947647"/>
                  <a:gd name="connsiteY7" fmla="*/ 0 h 352983"/>
                  <a:gd name="connsiteX8" fmla="*/ 1947647 w 1947647"/>
                  <a:gd name="connsiteY8" fmla="*/ 0 h 352983"/>
                  <a:gd name="connsiteX0" fmla="*/ 0 w 1947647"/>
                  <a:gd name="connsiteY0" fmla="*/ 264963 h 352983"/>
                  <a:gd name="connsiteX1" fmla="*/ 469106 w 1947647"/>
                  <a:gd name="connsiteY1" fmla="*/ 264963 h 352983"/>
                  <a:gd name="connsiteX2" fmla="*/ 469106 w 1947647"/>
                  <a:gd name="connsiteY2" fmla="*/ 345925 h 352983"/>
                  <a:gd name="connsiteX3" fmla="*/ 1029362 w 1947647"/>
                  <a:gd name="connsiteY3" fmla="*/ 340733 h 352983"/>
                  <a:gd name="connsiteX4" fmla="*/ 1210552 w 1947647"/>
                  <a:gd name="connsiteY4" fmla="*/ 274488 h 352983"/>
                  <a:gd name="connsiteX5" fmla="*/ 1330044 w 1947647"/>
                  <a:gd name="connsiteY5" fmla="*/ 172095 h 352983"/>
                  <a:gd name="connsiteX6" fmla="*/ 1533921 w 1947647"/>
                  <a:gd name="connsiteY6" fmla="*/ 30975 h 352983"/>
                  <a:gd name="connsiteX7" fmla="*/ 1783557 w 1947647"/>
                  <a:gd name="connsiteY7" fmla="*/ 0 h 352983"/>
                  <a:gd name="connsiteX8" fmla="*/ 1947647 w 1947647"/>
                  <a:gd name="connsiteY8" fmla="*/ 0 h 352983"/>
                  <a:gd name="connsiteX0" fmla="*/ 0 w 1947647"/>
                  <a:gd name="connsiteY0" fmla="*/ 264963 h 351150"/>
                  <a:gd name="connsiteX1" fmla="*/ 469106 w 1947647"/>
                  <a:gd name="connsiteY1" fmla="*/ 264963 h 351150"/>
                  <a:gd name="connsiteX2" fmla="*/ 469106 w 1947647"/>
                  <a:gd name="connsiteY2" fmla="*/ 345925 h 351150"/>
                  <a:gd name="connsiteX3" fmla="*/ 496536 w 1947647"/>
                  <a:gd name="connsiteY3" fmla="*/ 342853 h 351150"/>
                  <a:gd name="connsiteX4" fmla="*/ 1029362 w 1947647"/>
                  <a:gd name="connsiteY4" fmla="*/ 340733 h 351150"/>
                  <a:gd name="connsiteX5" fmla="*/ 1210552 w 1947647"/>
                  <a:gd name="connsiteY5" fmla="*/ 274488 h 351150"/>
                  <a:gd name="connsiteX6" fmla="*/ 1330044 w 1947647"/>
                  <a:gd name="connsiteY6" fmla="*/ 172095 h 351150"/>
                  <a:gd name="connsiteX7" fmla="*/ 1533921 w 1947647"/>
                  <a:gd name="connsiteY7" fmla="*/ 30975 h 351150"/>
                  <a:gd name="connsiteX8" fmla="*/ 1783557 w 1947647"/>
                  <a:gd name="connsiteY8" fmla="*/ 0 h 351150"/>
                  <a:gd name="connsiteX9" fmla="*/ 1947647 w 1947647"/>
                  <a:gd name="connsiteY9" fmla="*/ 0 h 351150"/>
                  <a:gd name="connsiteX0" fmla="*/ 0 w 1947647"/>
                  <a:gd name="connsiteY0" fmla="*/ 264963 h 351150"/>
                  <a:gd name="connsiteX1" fmla="*/ 469106 w 1947647"/>
                  <a:gd name="connsiteY1" fmla="*/ 264963 h 351150"/>
                  <a:gd name="connsiteX2" fmla="*/ 469106 w 1947647"/>
                  <a:gd name="connsiteY2" fmla="*/ 345925 h 351150"/>
                  <a:gd name="connsiteX3" fmla="*/ 496536 w 1947647"/>
                  <a:gd name="connsiteY3" fmla="*/ 342853 h 351150"/>
                  <a:gd name="connsiteX4" fmla="*/ 1029362 w 1947647"/>
                  <a:gd name="connsiteY4" fmla="*/ 340733 h 351150"/>
                  <a:gd name="connsiteX5" fmla="*/ 1210552 w 1947647"/>
                  <a:gd name="connsiteY5" fmla="*/ 274488 h 351150"/>
                  <a:gd name="connsiteX6" fmla="*/ 1330044 w 1947647"/>
                  <a:gd name="connsiteY6" fmla="*/ 172095 h 351150"/>
                  <a:gd name="connsiteX7" fmla="*/ 1533921 w 1947647"/>
                  <a:gd name="connsiteY7" fmla="*/ 30975 h 351150"/>
                  <a:gd name="connsiteX8" fmla="*/ 1760193 w 1947647"/>
                  <a:gd name="connsiteY8" fmla="*/ 0 h 351150"/>
                  <a:gd name="connsiteX9" fmla="*/ 1947647 w 1947647"/>
                  <a:gd name="connsiteY9" fmla="*/ 0 h 351150"/>
                  <a:gd name="connsiteX0" fmla="*/ 0 w 1947647"/>
                  <a:gd name="connsiteY0" fmla="*/ 264963 h 346185"/>
                  <a:gd name="connsiteX1" fmla="*/ 469106 w 1947647"/>
                  <a:gd name="connsiteY1" fmla="*/ 264963 h 346185"/>
                  <a:gd name="connsiteX2" fmla="*/ 496536 w 1947647"/>
                  <a:gd name="connsiteY2" fmla="*/ 342853 h 346185"/>
                  <a:gd name="connsiteX3" fmla="*/ 1029362 w 1947647"/>
                  <a:gd name="connsiteY3" fmla="*/ 340733 h 346185"/>
                  <a:gd name="connsiteX4" fmla="*/ 1210552 w 1947647"/>
                  <a:gd name="connsiteY4" fmla="*/ 274488 h 346185"/>
                  <a:gd name="connsiteX5" fmla="*/ 1330044 w 1947647"/>
                  <a:gd name="connsiteY5" fmla="*/ 172095 h 346185"/>
                  <a:gd name="connsiteX6" fmla="*/ 1533921 w 1947647"/>
                  <a:gd name="connsiteY6" fmla="*/ 30975 h 346185"/>
                  <a:gd name="connsiteX7" fmla="*/ 1760193 w 1947647"/>
                  <a:gd name="connsiteY7" fmla="*/ 0 h 346185"/>
                  <a:gd name="connsiteX8" fmla="*/ 1947647 w 1947647"/>
                  <a:gd name="connsiteY8" fmla="*/ 0 h 346185"/>
                  <a:gd name="connsiteX0" fmla="*/ 0 w 1947647"/>
                  <a:gd name="connsiteY0" fmla="*/ 264963 h 345449"/>
                  <a:gd name="connsiteX1" fmla="*/ 469106 w 1947647"/>
                  <a:gd name="connsiteY1" fmla="*/ 264963 h 345449"/>
                  <a:gd name="connsiteX2" fmla="*/ 478363 w 1947647"/>
                  <a:gd name="connsiteY2" fmla="*/ 345449 h 345449"/>
                  <a:gd name="connsiteX3" fmla="*/ 1029362 w 1947647"/>
                  <a:gd name="connsiteY3" fmla="*/ 340733 h 345449"/>
                  <a:gd name="connsiteX4" fmla="*/ 1210552 w 1947647"/>
                  <a:gd name="connsiteY4" fmla="*/ 274488 h 345449"/>
                  <a:gd name="connsiteX5" fmla="*/ 1330044 w 1947647"/>
                  <a:gd name="connsiteY5" fmla="*/ 172095 h 345449"/>
                  <a:gd name="connsiteX6" fmla="*/ 1533921 w 1947647"/>
                  <a:gd name="connsiteY6" fmla="*/ 30975 h 345449"/>
                  <a:gd name="connsiteX7" fmla="*/ 1760193 w 1947647"/>
                  <a:gd name="connsiteY7" fmla="*/ 0 h 345449"/>
                  <a:gd name="connsiteX8" fmla="*/ 1947647 w 1947647"/>
                  <a:gd name="connsiteY8" fmla="*/ 0 h 345449"/>
                  <a:gd name="connsiteX0" fmla="*/ 0 w 1947647"/>
                  <a:gd name="connsiteY0" fmla="*/ 264963 h 346225"/>
                  <a:gd name="connsiteX1" fmla="*/ 469106 w 1947647"/>
                  <a:gd name="connsiteY1" fmla="*/ 264963 h 346225"/>
                  <a:gd name="connsiteX2" fmla="*/ 470574 w 1947647"/>
                  <a:gd name="connsiteY2" fmla="*/ 342853 h 346225"/>
                  <a:gd name="connsiteX3" fmla="*/ 1029362 w 1947647"/>
                  <a:gd name="connsiteY3" fmla="*/ 340733 h 346225"/>
                  <a:gd name="connsiteX4" fmla="*/ 1210552 w 1947647"/>
                  <a:gd name="connsiteY4" fmla="*/ 274488 h 346225"/>
                  <a:gd name="connsiteX5" fmla="*/ 1330044 w 1947647"/>
                  <a:gd name="connsiteY5" fmla="*/ 172095 h 346225"/>
                  <a:gd name="connsiteX6" fmla="*/ 1533921 w 1947647"/>
                  <a:gd name="connsiteY6" fmla="*/ 30975 h 346225"/>
                  <a:gd name="connsiteX7" fmla="*/ 1760193 w 1947647"/>
                  <a:gd name="connsiteY7" fmla="*/ 0 h 346225"/>
                  <a:gd name="connsiteX8" fmla="*/ 1947647 w 1947647"/>
                  <a:gd name="connsiteY8" fmla="*/ 0 h 346225"/>
                  <a:gd name="connsiteX0" fmla="*/ 0 w 1947647"/>
                  <a:gd name="connsiteY0" fmla="*/ 264963 h 346225"/>
                  <a:gd name="connsiteX1" fmla="*/ 476893 w 1947647"/>
                  <a:gd name="connsiteY1" fmla="*/ 264963 h 346225"/>
                  <a:gd name="connsiteX2" fmla="*/ 470574 w 1947647"/>
                  <a:gd name="connsiteY2" fmla="*/ 342853 h 346225"/>
                  <a:gd name="connsiteX3" fmla="*/ 1029362 w 1947647"/>
                  <a:gd name="connsiteY3" fmla="*/ 340733 h 346225"/>
                  <a:gd name="connsiteX4" fmla="*/ 1210552 w 1947647"/>
                  <a:gd name="connsiteY4" fmla="*/ 274488 h 346225"/>
                  <a:gd name="connsiteX5" fmla="*/ 1330044 w 1947647"/>
                  <a:gd name="connsiteY5" fmla="*/ 172095 h 346225"/>
                  <a:gd name="connsiteX6" fmla="*/ 1533921 w 1947647"/>
                  <a:gd name="connsiteY6" fmla="*/ 30975 h 346225"/>
                  <a:gd name="connsiteX7" fmla="*/ 1760193 w 1947647"/>
                  <a:gd name="connsiteY7" fmla="*/ 0 h 346225"/>
                  <a:gd name="connsiteX8" fmla="*/ 1947647 w 1947647"/>
                  <a:gd name="connsiteY8" fmla="*/ 0 h 346225"/>
                  <a:gd name="connsiteX0" fmla="*/ 0 w 1947647"/>
                  <a:gd name="connsiteY0" fmla="*/ 264963 h 345449"/>
                  <a:gd name="connsiteX1" fmla="*/ 476893 w 1947647"/>
                  <a:gd name="connsiteY1" fmla="*/ 264963 h 345449"/>
                  <a:gd name="connsiteX2" fmla="*/ 478363 w 1947647"/>
                  <a:gd name="connsiteY2" fmla="*/ 345449 h 345449"/>
                  <a:gd name="connsiteX3" fmla="*/ 1029362 w 1947647"/>
                  <a:gd name="connsiteY3" fmla="*/ 340733 h 345449"/>
                  <a:gd name="connsiteX4" fmla="*/ 1210552 w 1947647"/>
                  <a:gd name="connsiteY4" fmla="*/ 274488 h 345449"/>
                  <a:gd name="connsiteX5" fmla="*/ 1330044 w 1947647"/>
                  <a:gd name="connsiteY5" fmla="*/ 172095 h 345449"/>
                  <a:gd name="connsiteX6" fmla="*/ 1533921 w 1947647"/>
                  <a:gd name="connsiteY6" fmla="*/ 30975 h 345449"/>
                  <a:gd name="connsiteX7" fmla="*/ 1760193 w 1947647"/>
                  <a:gd name="connsiteY7" fmla="*/ 0 h 345449"/>
                  <a:gd name="connsiteX8" fmla="*/ 1947647 w 1947647"/>
                  <a:gd name="connsiteY8" fmla="*/ 0 h 345449"/>
                  <a:gd name="connsiteX0" fmla="*/ 0 w 1947647"/>
                  <a:gd name="connsiteY0" fmla="*/ 264963 h 345449"/>
                  <a:gd name="connsiteX1" fmla="*/ 476893 w 1947647"/>
                  <a:gd name="connsiteY1" fmla="*/ 264963 h 345449"/>
                  <a:gd name="connsiteX2" fmla="*/ 473171 w 1947647"/>
                  <a:gd name="connsiteY2" fmla="*/ 345449 h 345449"/>
                  <a:gd name="connsiteX3" fmla="*/ 1029362 w 1947647"/>
                  <a:gd name="connsiteY3" fmla="*/ 340733 h 345449"/>
                  <a:gd name="connsiteX4" fmla="*/ 1210552 w 1947647"/>
                  <a:gd name="connsiteY4" fmla="*/ 274488 h 345449"/>
                  <a:gd name="connsiteX5" fmla="*/ 1330044 w 1947647"/>
                  <a:gd name="connsiteY5" fmla="*/ 172095 h 345449"/>
                  <a:gd name="connsiteX6" fmla="*/ 1533921 w 1947647"/>
                  <a:gd name="connsiteY6" fmla="*/ 30975 h 345449"/>
                  <a:gd name="connsiteX7" fmla="*/ 1760193 w 1947647"/>
                  <a:gd name="connsiteY7" fmla="*/ 0 h 345449"/>
                  <a:gd name="connsiteX8" fmla="*/ 1947647 w 1947647"/>
                  <a:gd name="connsiteY8" fmla="*/ 0 h 345449"/>
                  <a:gd name="connsiteX0" fmla="*/ 0 w 1947647"/>
                  <a:gd name="connsiteY0" fmla="*/ 264963 h 345449"/>
                  <a:gd name="connsiteX1" fmla="*/ 476893 w 1947647"/>
                  <a:gd name="connsiteY1" fmla="*/ 264963 h 345449"/>
                  <a:gd name="connsiteX2" fmla="*/ 473171 w 1947647"/>
                  <a:gd name="connsiteY2" fmla="*/ 345449 h 345449"/>
                  <a:gd name="connsiteX3" fmla="*/ 1029362 w 1947647"/>
                  <a:gd name="connsiteY3" fmla="*/ 340733 h 345449"/>
                  <a:gd name="connsiteX4" fmla="*/ 1210552 w 1947647"/>
                  <a:gd name="connsiteY4" fmla="*/ 274488 h 345449"/>
                  <a:gd name="connsiteX5" fmla="*/ 1330044 w 1947647"/>
                  <a:gd name="connsiteY5" fmla="*/ 172095 h 345449"/>
                  <a:gd name="connsiteX6" fmla="*/ 1533921 w 1947647"/>
                  <a:gd name="connsiteY6" fmla="*/ 30975 h 345449"/>
                  <a:gd name="connsiteX7" fmla="*/ 1760193 w 1947647"/>
                  <a:gd name="connsiteY7" fmla="*/ 0 h 345449"/>
                  <a:gd name="connsiteX8" fmla="*/ 1947647 w 1947647"/>
                  <a:gd name="connsiteY8" fmla="*/ 0 h 345449"/>
                  <a:gd name="connsiteX0" fmla="*/ 0 w 1947647"/>
                  <a:gd name="connsiteY0" fmla="*/ 264963 h 345449"/>
                  <a:gd name="connsiteX1" fmla="*/ 474297 w 1947647"/>
                  <a:gd name="connsiteY1" fmla="*/ 264963 h 345449"/>
                  <a:gd name="connsiteX2" fmla="*/ 473171 w 1947647"/>
                  <a:gd name="connsiteY2" fmla="*/ 345449 h 345449"/>
                  <a:gd name="connsiteX3" fmla="*/ 1029362 w 1947647"/>
                  <a:gd name="connsiteY3" fmla="*/ 340733 h 345449"/>
                  <a:gd name="connsiteX4" fmla="*/ 1210552 w 1947647"/>
                  <a:gd name="connsiteY4" fmla="*/ 274488 h 345449"/>
                  <a:gd name="connsiteX5" fmla="*/ 1330044 w 1947647"/>
                  <a:gd name="connsiteY5" fmla="*/ 172095 h 345449"/>
                  <a:gd name="connsiteX6" fmla="*/ 1533921 w 1947647"/>
                  <a:gd name="connsiteY6" fmla="*/ 30975 h 345449"/>
                  <a:gd name="connsiteX7" fmla="*/ 1760193 w 1947647"/>
                  <a:gd name="connsiteY7" fmla="*/ 0 h 345449"/>
                  <a:gd name="connsiteX8" fmla="*/ 1947647 w 1947647"/>
                  <a:gd name="connsiteY8" fmla="*/ 0 h 345449"/>
                  <a:gd name="connsiteX0" fmla="*/ 0 w 1947647"/>
                  <a:gd name="connsiteY0" fmla="*/ 264963 h 345925"/>
                  <a:gd name="connsiteX1" fmla="*/ 474297 w 1947647"/>
                  <a:gd name="connsiteY1" fmla="*/ 264963 h 345925"/>
                  <a:gd name="connsiteX2" fmla="*/ 473171 w 1947647"/>
                  <a:gd name="connsiteY2" fmla="*/ 345449 h 345925"/>
                  <a:gd name="connsiteX3" fmla="*/ 1021573 w 1947647"/>
                  <a:gd name="connsiteY3" fmla="*/ 345925 h 345925"/>
                  <a:gd name="connsiteX4" fmla="*/ 1210552 w 1947647"/>
                  <a:gd name="connsiteY4" fmla="*/ 274488 h 345925"/>
                  <a:gd name="connsiteX5" fmla="*/ 1330044 w 1947647"/>
                  <a:gd name="connsiteY5" fmla="*/ 172095 h 345925"/>
                  <a:gd name="connsiteX6" fmla="*/ 1533921 w 1947647"/>
                  <a:gd name="connsiteY6" fmla="*/ 30975 h 345925"/>
                  <a:gd name="connsiteX7" fmla="*/ 1760193 w 1947647"/>
                  <a:gd name="connsiteY7" fmla="*/ 0 h 345925"/>
                  <a:gd name="connsiteX8" fmla="*/ 1947647 w 1947647"/>
                  <a:gd name="connsiteY8" fmla="*/ 0 h 345925"/>
                  <a:gd name="connsiteX0" fmla="*/ 0 w 1947647"/>
                  <a:gd name="connsiteY0" fmla="*/ 264963 h 353714"/>
                  <a:gd name="connsiteX1" fmla="*/ 474297 w 1947647"/>
                  <a:gd name="connsiteY1" fmla="*/ 264963 h 353714"/>
                  <a:gd name="connsiteX2" fmla="*/ 473171 w 1947647"/>
                  <a:gd name="connsiteY2" fmla="*/ 345449 h 353714"/>
                  <a:gd name="connsiteX3" fmla="*/ 993016 w 1947647"/>
                  <a:gd name="connsiteY3" fmla="*/ 353714 h 353714"/>
                  <a:gd name="connsiteX4" fmla="*/ 1210552 w 1947647"/>
                  <a:gd name="connsiteY4" fmla="*/ 274488 h 353714"/>
                  <a:gd name="connsiteX5" fmla="*/ 1330044 w 1947647"/>
                  <a:gd name="connsiteY5" fmla="*/ 172095 h 353714"/>
                  <a:gd name="connsiteX6" fmla="*/ 1533921 w 1947647"/>
                  <a:gd name="connsiteY6" fmla="*/ 30975 h 353714"/>
                  <a:gd name="connsiteX7" fmla="*/ 1760193 w 1947647"/>
                  <a:gd name="connsiteY7" fmla="*/ 0 h 353714"/>
                  <a:gd name="connsiteX8" fmla="*/ 1947647 w 1947647"/>
                  <a:gd name="connsiteY8" fmla="*/ 0 h 353714"/>
                  <a:gd name="connsiteX0" fmla="*/ 0 w 1947647"/>
                  <a:gd name="connsiteY0" fmla="*/ 264963 h 353714"/>
                  <a:gd name="connsiteX1" fmla="*/ 474297 w 1947647"/>
                  <a:gd name="connsiteY1" fmla="*/ 264963 h 353714"/>
                  <a:gd name="connsiteX2" fmla="*/ 473171 w 1947647"/>
                  <a:gd name="connsiteY2" fmla="*/ 345449 h 353714"/>
                  <a:gd name="connsiteX3" fmla="*/ 993016 w 1947647"/>
                  <a:gd name="connsiteY3" fmla="*/ 353714 h 353714"/>
                  <a:gd name="connsiteX4" fmla="*/ 1210552 w 1947647"/>
                  <a:gd name="connsiteY4" fmla="*/ 274488 h 353714"/>
                  <a:gd name="connsiteX5" fmla="*/ 1533921 w 1947647"/>
                  <a:gd name="connsiteY5" fmla="*/ 30975 h 353714"/>
                  <a:gd name="connsiteX6" fmla="*/ 1760193 w 1947647"/>
                  <a:gd name="connsiteY6" fmla="*/ 0 h 353714"/>
                  <a:gd name="connsiteX7" fmla="*/ 1947647 w 1947647"/>
                  <a:gd name="connsiteY7" fmla="*/ 0 h 353714"/>
                  <a:gd name="connsiteX0" fmla="*/ 0 w 1947647"/>
                  <a:gd name="connsiteY0" fmla="*/ 264963 h 358165"/>
                  <a:gd name="connsiteX1" fmla="*/ 474297 w 1947647"/>
                  <a:gd name="connsiteY1" fmla="*/ 264963 h 358165"/>
                  <a:gd name="connsiteX2" fmla="*/ 473171 w 1947647"/>
                  <a:gd name="connsiteY2" fmla="*/ 345449 h 358165"/>
                  <a:gd name="connsiteX3" fmla="*/ 993016 w 1947647"/>
                  <a:gd name="connsiteY3" fmla="*/ 353714 h 358165"/>
                  <a:gd name="connsiteX4" fmla="*/ 1200167 w 1947647"/>
                  <a:gd name="connsiteY4" fmla="*/ 269297 h 358165"/>
                  <a:gd name="connsiteX5" fmla="*/ 1533921 w 1947647"/>
                  <a:gd name="connsiteY5" fmla="*/ 30975 h 358165"/>
                  <a:gd name="connsiteX6" fmla="*/ 1760193 w 1947647"/>
                  <a:gd name="connsiteY6" fmla="*/ 0 h 358165"/>
                  <a:gd name="connsiteX7" fmla="*/ 1947647 w 1947647"/>
                  <a:gd name="connsiteY7" fmla="*/ 0 h 358165"/>
                  <a:gd name="connsiteX0" fmla="*/ 0 w 1947647"/>
                  <a:gd name="connsiteY0" fmla="*/ 264963 h 358165"/>
                  <a:gd name="connsiteX1" fmla="*/ 474297 w 1947647"/>
                  <a:gd name="connsiteY1" fmla="*/ 264963 h 358165"/>
                  <a:gd name="connsiteX2" fmla="*/ 473171 w 1947647"/>
                  <a:gd name="connsiteY2" fmla="*/ 345449 h 358165"/>
                  <a:gd name="connsiteX3" fmla="*/ 993016 w 1947647"/>
                  <a:gd name="connsiteY3" fmla="*/ 353714 h 358165"/>
                  <a:gd name="connsiteX4" fmla="*/ 1200167 w 1947647"/>
                  <a:gd name="connsiteY4" fmla="*/ 269297 h 358165"/>
                  <a:gd name="connsiteX5" fmla="*/ 1533921 w 1947647"/>
                  <a:gd name="connsiteY5" fmla="*/ 30975 h 358165"/>
                  <a:gd name="connsiteX6" fmla="*/ 1760193 w 1947647"/>
                  <a:gd name="connsiteY6" fmla="*/ 0 h 358165"/>
                  <a:gd name="connsiteX7" fmla="*/ 1947647 w 1947647"/>
                  <a:gd name="connsiteY7" fmla="*/ 0 h 358165"/>
                  <a:gd name="connsiteX0" fmla="*/ 0 w 1947647"/>
                  <a:gd name="connsiteY0" fmla="*/ 264963 h 358165"/>
                  <a:gd name="connsiteX1" fmla="*/ 474297 w 1947647"/>
                  <a:gd name="connsiteY1" fmla="*/ 264963 h 358165"/>
                  <a:gd name="connsiteX2" fmla="*/ 473171 w 1947647"/>
                  <a:gd name="connsiteY2" fmla="*/ 345449 h 358165"/>
                  <a:gd name="connsiteX3" fmla="*/ 993016 w 1947647"/>
                  <a:gd name="connsiteY3" fmla="*/ 353714 h 358165"/>
                  <a:gd name="connsiteX4" fmla="*/ 1200167 w 1947647"/>
                  <a:gd name="connsiteY4" fmla="*/ 269297 h 358165"/>
                  <a:gd name="connsiteX5" fmla="*/ 1533921 w 1947647"/>
                  <a:gd name="connsiteY5" fmla="*/ 30975 h 358165"/>
                  <a:gd name="connsiteX6" fmla="*/ 1947647 w 1947647"/>
                  <a:gd name="connsiteY6" fmla="*/ 0 h 358165"/>
                  <a:gd name="connsiteX0" fmla="*/ 0 w 1947647"/>
                  <a:gd name="connsiteY0" fmla="*/ 264963 h 357799"/>
                  <a:gd name="connsiteX1" fmla="*/ 474297 w 1947647"/>
                  <a:gd name="connsiteY1" fmla="*/ 264963 h 357799"/>
                  <a:gd name="connsiteX2" fmla="*/ 473171 w 1947647"/>
                  <a:gd name="connsiteY2" fmla="*/ 345449 h 357799"/>
                  <a:gd name="connsiteX3" fmla="*/ 993016 w 1947647"/>
                  <a:gd name="connsiteY3" fmla="*/ 353714 h 357799"/>
                  <a:gd name="connsiteX4" fmla="*/ 1197572 w 1947647"/>
                  <a:gd name="connsiteY4" fmla="*/ 274490 h 357799"/>
                  <a:gd name="connsiteX5" fmla="*/ 1533921 w 1947647"/>
                  <a:gd name="connsiteY5" fmla="*/ 30975 h 357799"/>
                  <a:gd name="connsiteX6" fmla="*/ 1947647 w 1947647"/>
                  <a:gd name="connsiteY6" fmla="*/ 0 h 357799"/>
                  <a:gd name="connsiteX0" fmla="*/ 0 w 1947647"/>
                  <a:gd name="connsiteY0" fmla="*/ 264963 h 353604"/>
                  <a:gd name="connsiteX1" fmla="*/ 474297 w 1947647"/>
                  <a:gd name="connsiteY1" fmla="*/ 264963 h 353604"/>
                  <a:gd name="connsiteX2" fmla="*/ 473171 w 1947647"/>
                  <a:gd name="connsiteY2" fmla="*/ 345449 h 353604"/>
                  <a:gd name="connsiteX3" fmla="*/ 982631 w 1947647"/>
                  <a:gd name="connsiteY3" fmla="*/ 348521 h 353604"/>
                  <a:gd name="connsiteX4" fmla="*/ 1197572 w 1947647"/>
                  <a:gd name="connsiteY4" fmla="*/ 274490 h 353604"/>
                  <a:gd name="connsiteX5" fmla="*/ 1533921 w 1947647"/>
                  <a:gd name="connsiteY5" fmla="*/ 30975 h 353604"/>
                  <a:gd name="connsiteX6" fmla="*/ 1947647 w 1947647"/>
                  <a:gd name="connsiteY6" fmla="*/ 0 h 353604"/>
                  <a:gd name="connsiteX0" fmla="*/ 0 w 1947647"/>
                  <a:gd name="connsiteY0" fmla="*/ 264963 h 351700"/>
                  <a:gd name="connsiteX1" fmla="*/ 474297 w 1947647"/>
                  <a:gd name="connsiteY1" fmla="*/ 264963 h 351700"/>
                  <a:gd name="connsiteX2" fmla="*/ 473171 w 1947647"/>
                  <a:gd name="connsiteY2" fmla="*/ 345449 h 351700"/>
                  <a:gd name="connsiteX3" fmla="*/ 974843 w 1947647"/>
                  <a:gd name="connsiteY3" fmla="*/ 345924 h 351700"/>
                  <a:gd name="connsiteX4" fmla="*/ 1197572 w 1947647"/>
                  <a:gd name="connsiteY4" fmla="*/ 274490 h 351700"/>
                  <a:gd name="connsiteX5" fmla="*/ 1533921 w 1947647"/>
                  <a:gd name="connsiteY5" fmla="*/ 30975 h 351700"/>
                  <a:gd name="connsiteX6" fmla="*/ 1947647 w 1947647"/>
                  <a:gd name="connsiteY6" fmla="*/ 0 h 351700"/>
                  <a:gd name="connsiteX0" fmla="*/ 0 w 1947647"/>
                  <a:gd name="connsiteY0" fmla="*/ 264963 h 351701"/>
                  <a:gd name="connsiteX1" fmla="*/ 474297 w 1947647"/>
                  <a:gd name="connsiteY1" fmla="*/ 264963 h 351701"/>
                  <a:gd name="connsiteX2" fmla="*/ 478363 w 1947647"/>
                  <a:gd name="connsiteY2" fmla="*/ 345449 h 351701"/>
                  <a:gd name="connsiteX3" fmla="*/ 974843 w 1947647"/>
                  <a:gd name="connsiteY3" fmla="*/ 345924 h 351701"/>
                  <a:gd name="connsiteX4" fmla="*/ 1197572 w 1947647"/>
                  <a:gd name="connsiteY4" fmla="*/ 274490 h 351701"/>
                  <a:gd name="connsiteX5" fmla="*/ 1533921 w 1947647"/>
                  <a:gd name="connsiteY5" fmla="*/ 30975 h 351701"/>
                  <a:gd name="connsiteX6" fmla="*/ 1947647 w 1947647"/>
                  <a:gd name="connsiteY6" fmla="*/ 0 h 351701"/>
                  <a:gd name="connsiteX0" fmla="*/ 0 w 1947647"/>
                  <a:gd name="connsiteY0" fmla="*/ 264963 h 351701"/>
                  <a:gd name="connsiteX1" fmla="*/ 479489 w 1947647"/>
                  <a:gd name="connsiteY1" fmla="*/ 264963 h 351701"/>
                  <a:gd name="connsiteX2" fmla="*/ 478363 w 1947647"/>
                  <a:gd name="connsiteY2" fmla="*/ 345449 h 351701"/>
                  <a:gd name="connsiteX3" fmla="*/ 974843 w 1947647"/>
                  <a:gd name="connsiteY3" fmla="*/ 345924 h 351701"/>
                  <a:gd name="connsiteX4" fmla="*/ 1197572 w 1947647"/>
                  <a:gd name="connsiteY4" fmla="*/ 274490 h 351701"/>
                  <a:gd name="connsiteX5" fmla="*/ 1533921 w 1947647"/>
                  <a:gd name="connsiteY5" fmla="*/ 30975 h 351701"/>
                  <a:gd name="connsiteX6" fmla="*/ 1947647 w 1947647"/>
                  <a:gd name="connsiteY6" fmla="*/ 0 h 3517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47647" h="351701">
                    <a:moveTo>
                      <a:pt x="0" y="264963"/>
                    </a:moveTo>
                    <a:lnTo>
                      <a:pt x="479489" y="264963"/>
                    </a:lnTo>
                    <a:cubicBezTo>
                      <a:pt x="479978" y="290926"/>
                      <a:pt x="477874" y="319486"/>
                      <a:pt x="478363" y="345449"/>
                    </a:cubicBezTo>
                    <a:cubicBezTo>
                      <a:pt x="651645" y="348204"/>
                      <a:pt x="854975" y="357750"/>
                      <a:pt x="974843" y="345924"/>
                    </a:cubicBezTo>
                    <a:cubicBezTo>
                      <a:pt x="1094711" y="334098"/>
                      <a:pt x="1104393" y="326981"/>
                      <a:pt x="1197572" y="274490"/>
                    </a:cubicBezTo>
                    <a:cubicBezTo>
                      <a:pt x="1290751" y="221999"/>
                      <a:pt x="1408909" y="76723"/>
                      <a:pt x="1533921" y="30975"/>
                    </a:cubicBezTo>
                    <a:cubicBezTo>
                      <a:pt x="1658934" y="-14773"/>
                      <a:pt x="1861454" y="6453"/>
                      <a:pt x="1947647" y="0"/>
                    </a:cubicBezTo>
                  </a:path>
                </a:pathLst>
              </a:custGeom>
              <a:noFill/>
              <a:ln w="6350" cap="flat" cmpd="sng" algn="ctr">
                <a:solidFill>
                  <a:srgbClr val="ED7D3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377">
                  <a:defRPr/>
                </a:pPr>
                <a:endParaRPr lang="en-GB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173" name="Freeform 74">
                <a:extLst>
                  <a:ext uri="{FF2B5EF4-FFF2-40B4-BE49-F238E27FC236}">
                    <a16:creationId xmlns:a16="http://schemas.microsoft.com/office/drawing/2014/main" id="{5F27F269-9D1B-447D-AEE7-57F067FFB53C}"/>
                  </a:ext>
                </a:extLst>
              </p:cNvPr>
              <p:cNvSpPr/>
              <p:nvPr/>
            </p:nvSpPr>
            <p:spPr>
              <a:xfrm>
                <a:off x="4231331" y="3026987"/>
                <a:ext cx="2171391" cy="392110"/>
              </a:xfrm>
              <a:custGeom>
                <a:avLst/>
                <a:gdLst>
                  <a:gd name="connsiteX0" fmla="*/ 0 w 1943100"/>
                  <a:gd name="connsiteY0" fmla="*/ 235744 h 333375"/>
                  <a:gd name="connsiteX1" fmla="*/ 0 w 1943100"/>
                  <a:gd name="connsiteY1" fmla="*/ 304800 h 333375"/>
                  <a:gd name="connsiteX2" fmla="*/ 447675 w 1943100"/>
                  <a:gd name="connsiteY2" fmla="*/ 304800 h 333375"/>
                  <a:gd name="connsiteX3" fmla="*/ 447675 w 1943100"/>
                  <a:gd name="connsiteY3" fmla="*/ 333375 h 333375"/>
                  <a:gd name="connsiteX4" fmla="*/ 1042988 w 1943100"/>
                  <a:gd name="connsiteY4" fmla="*/ 333375 h 333375"/>
                  <a:gd name="connsiteX5" fmla="*/ 1131094 w 1943100"/>
                  <a:gd name="connsiteY5" fmla="*/ 326231 h 333375"/>
                  <a:gd name="connsiteX6" fmla="*/ 1214438 w 1943100"/>
                  <a:gd name="connsiteY6" fmla="*/ 269081 h 333375"/>
                  <a:gd name="connsiteX7" fmla="*/ 1290638 w 1943100"/>
                  <a:gd name="connsiteY7" fmla="*/ 202406 h 333375"/>
                  <a:gd name="connsiteX8" fmla="*/ 1414463 w 1943100"/>
                  <a:gd name="connsiteY8" fmla="*/ 100012 h 333375"/>
                  <a:gd name="connsiteX9" fmla="*/ 1504950 w 1943100"/>
                  <a:gd name="connsiteY9" fmla="*/ 33337 h 333375"/>
                  <a:gd name="connsiteX10" fmla="*/ 1557338 w 1943100"/>
                  <a:gd name="connsiteY10" fmla="*/ 14287 h 333375"/>
                  <a:gd name="connsiteX11" fmla="*/ 1726406 w 1943100"/>
                  <a:gd name="connsiteY11" fmla="*/ 0 h 333375"/>
                  <a:gd name="connsiteX12" fmla="*/ 1943100 w 1943100"/>
                  <a:gd name="connsiteY12" fmla="*/ 0 h 333375"/>
                  <a:gd name="connsiteX0" fmla="*/ 0 w 1943100"/>
                  <a:gd name="connsiteY0" fmla="*/ 235744 h 333437"/>
                  <a:gd name="connsiteX1" fmla="*/ 0 w 1943100"/>
                  <a:gd name="connsiteY1" fmla="*/ 304800 h 333437"/>
                  <a:gd name="connsiteX2" fmla="*/ 447675 w 1943100"/>
                  <a:gd name="connsiteY2" fmla="*/ 304800 h 333437"/>
                  <a:gd name="connsiteX3" fmla="*/ 447675 w 1943100"/>
                  <a:gd name="connsiteY3" fmla="*/ 333375 h 333437"/>
                  <a:gd name="connsiteX4" fmla="*/ 1042988 w 1943100"/>
                  <a:gd name="connsiteY4" fmla="*/ 333375 h 333437"/>
                  <a:gd name="connsiteX5" fmla="*/ 1131094 w 1943100"/>
                  <a:gd name="connsiteY5" fmla="*/ 326231 h 333437"/>
                  <a:gd name="connsiteX6" fmla="*/ 1214438 w 1943100"/>
                  <a:gd name="connsiteY6" fmla="*/ 269081 h 333437"/>
                  <a:gd name="connsiteX7" fmla="*/ 1290638 w 1943100"/>
                  <a:gd name="connsiteY7" fmla="*/ 202406 h 333437"/>
                  <a:gd name="connsiteX8" fmla="*/ 1414463 w 1943100"/>
                  <a:gd name="connsiteY8" fmla="*/ 100012 h 333437"/>
                  <a:gd name="connsiteX9" fmla="*/ 1504950 w 1943100"/>
                  <a:gd name="connsiteY9" fmla="*/ 33337 h 333437"/>
                  <a:gd name="connsiteX10" fmla="*/ 1557338 w 1943100"/>
                  <a:gd name="connsiteY10" fmla="*/ 14287 h 333437"/>
                  <a:gd name="connsiteX11" fmla="*/ 1726406 w 1943100"/>
                  <a:gd name="connsiteY11" fmla="*/ 0 h 333437"/>
                  <a:gd name="connsiteX12" fmla="*/ 1943100 w 1943100"/>
                  <a:gd name="connsiteY12" fmla="*/ 0 h 333437"/>
                  <a:gd name="connsiteX0" fmla="*/ 0 w 1943100"/>
                  <a:gd name="connsiteY0" fmla="*/ 235744 h 333437"/>
                  <a:gd name="connsiteX1" fmla="*/ 0 w 1943100"/>
                  <a:gd name="connsiteY1" fmla="*/ 304800 h 333437"/>
                  <a:gd name="connsiteX2" fmla="*/ 447675 w 1943100"/>
                  <a:gd name="connsiteY2" fmla="*/ 304800 h 333437"/>
                  <a:gd name="connsiteX3" fmla="*/ 447675 w 1943100"/>
                  <a:gd name="connsiteY3" fmla="*/ 333375 h 333437"/>
                  <a:gd name="connsiteX4" fmla="*/ 1042988 w 1943100"/>
                  <a:gd name="connsiteY4" fmla="*/ 333375 h 333437"/>
                  <a:gd name="connsiteX5" fmla="*/ 1131094 w 1943100"/>
                  <a:gd name="connsiteY5" fmla="*/ 326231 h 333437"/>
                  <a:gd name="connsiteX6" fmla="*/ 1214438 w 1943100"/>
                  <a:gd name="connsiteY6" fmla="*/ 269081 h 333437"/>
                  <a:gd name="connsiteX7" fmla="*/ 1290638 w 1943100"/>
                  <a:gd name="connsiteY7" fmla="*/ 202406 h 333437"/>
                  <a:gd name="connsiteX8" fmla="*/ 1414463 w 1943100"/>
                  <a:gd name="connsiteY8" fmla="*/ 100012 h 333437"/>
                  <a:gd name="connsiteX9" fmla="*/ 1504950 w 1943100"/>
                  <a:gd name="connsiteY9" fmla="*/ 33337 h 333437"/>
                  <a:gd name="connsiteX10" fmla="*/ 1557338 w 1943100"/>
                  <a:gd name="connsiteY10" fmla="*/ 14287 h 333437"/>
                  <a:gd name="connsiteX11" fmla="*/ 1726406 w 1943100"/>
                  <a:gd name="connsiteY11" fmla="*/ 0 h 333437"/>
                  <a:gd name="connsiteX12" fmla="*/ 1943100 w 1943100"/>
                  <a:gd name="connsiteY12" fmla="*/ 0 h 333437"/>
                  <a:gd name="connsiteX0" fmla="*/ 0 w 1943100"/>
                  <a:gd name="connsiteY0" fmla="*/ 235744 h 333437"/>
                  <a:gd name="connsiteX1" fmla="*/ 0 w 1943100"/>
                  <a:gd name="connsiteY1" fmla="*/ 304800 h 333437"/>
                  <a:gd name="connsiteX2" fmla="*/ 447675 w 1943100"/>
                  <a:gd name="connsiteY2" fmla="*/ 304800 h 333437"/>
                  <a:gd name="connsiteX3" fmla="*/ 447675 w 1943100"/>
                  <a:gd name="connsiteY3" fmla="*/ 333375 h 333437"/>
                  <a:gd name="connsiteX4" fmla="*/ 1042988 w 1943100"/>
                  <a:gd name="connsiteY4" fmla="*/ 333375 h 333437"/>
                  <a:gd name="connsiteX5" fmla="*/ 1131094 w 1943100"/>
                  <a:gd name="connsiteY5" fmla="*/ 326231 h 333437"/>
                  <a:gd name="connsiteX6" fmla="*/ 1214438 w 1943100"/>
                  <a:gd name="connsiteY6" fmla="*/ 269081 h 333437"/>
                  <a:gd name="connsiteX7" fmla="*/ 1290638 w 1943100"/>
                  <a:gd name="connsiteY7" fmla="*/ 202406 h 333437"/>
                  <a:gd name="connsiteX8" fmla="*/ 1414463 w 1943100"/>
                  <a:gd name="connsiteY8" fmla="*/ 100012 h 333437"/>
                  <a:gd name="connsiteX9" fmla="*/ 1504950 w 1943100"/>
                  <a:gd name="connsiteY9" fmla="*/ 33337 h 333437"/>
                  <a:gd name="connsiteX10" fmla="*/ 1557338 w 1943100"/>
                  <a:gd name="connsiteY10" fmla="*/ 14287 h 333437"/>
                  <a:gd name="connsiteX11" fmla="*/ 1726406 w 1943100"/>
                  <a:gd name="connsiteY11" fmla="*/ 0 h 333437"/>
                  <a:gd name="connsiteX12" fmla="*/ 1943100 w 1943100"/>
                  <a:gd name="connsiteY12" fmla="*/ 0 h 333437"/>
                  <a:gd name="connsiteX0" fmla="*/ 0 w 1943100"/>
                  <a:gd name="connsiteY0" fmla="*/ 235744 h 333437"/>
                  <a:gd name="connsiteX1" fmla="*/ 0 w 1943100"/>
                  <a:gd name="connsiteY1" fmla="*/ 304800 h 333437"/>
                  <a:gd name="connsiteX2" fmla="*/ 447675 w 1943100"/>
                  <a:gd name="connsiteY2" fmla="*/ 304800 h 333437"/>
                  <a:gd name="connsiteX3" fmla="*/ 447675 w 1943100"/>
                  <a:gd name="connsiteY3" fmla="*/ 333375 h 333437"/>
                  <a:gd name="connsiteX4" fmla="*/ 1042988 w 1943100"/>
                  <a:gd name="connsiteY4" fmla="*/ 333375 h 333437"/>
                  <a:gd name="connsiteX5" fmla="*/ 1131094 w 1943100"/>
                  <a:gd name="connsiteY5" fmla="*/ 326231 h 333437"/>
                  <a:gd name="connsiteX6" fmla="*/ 1214438 w 1943100"/>
                  <a:gd name="connsiteY6" fmla="*/ 269081 h 333437"/>
                  <a:gd name="connsiteX7" fmla="*/ 1290638 w 1943100"/>
                  <a:gd name="connsiteY7" fmla="*/ 202406 h 333437"/>
                  <a:gd name="connsiteX8" fmla="*/ 1414463 w 1943100"/>
                  <a:gd name="connsiteY8" fmla="*/ 100012 h 333437"/>
                  <a:gd name="connsiteX9" fmla="*/ 1504950 w 1943100"/>
                  <a:gd name="connsiteY9" fmla="*/ 33337 h 333437"/>
                  <a:gd name="connsiteX10" fmla="*/ 1557338 w 1943100"/>
                  <a:gd name="connsiteY10" fmla="*/ 14287 h 333437"/>
                  <a:gd name="connsiteX11" fmla="*/ 1726406 w 1943100"/>
                  <a:gd name="connsiteY11" fmla="*/ 0 h 333437"/>
                  <a:gd name="connsiteX12" fmla="*/ 1943100 w 1943100"/>
                  <a:gd name="connsiteY12" fmla="*/ 0 h 333437"/>
                  <a:gd name="connsiteX0" fmla="*/ 0 w 1943100"/>
                  <a:gd name="connsiteY0" fmla="*/ 235744 h 333437"/>
                  <a:gd name="connsiteX1" fmla="*/ 0 w 1943100"/>
                  <a:gd name="connsiteY1" fmla="*/ 304800 h 333437"/>
                  <a:gd name="connsiteX2" fmla="*/ 447675 w 1943100"/>
                  <a:gd name="connsiteY2" fmla="*/ 304800 h 333437"/>
                  <a:gd name="connsiteX3" fmla="*/ 447675 w 1943100"/>
                  <a:gd name="connsiteY3" fmla="*/ 333375 h 333437"/>
                  <a:gd name="connsiteX4" fmla="*/ 1042988 w 1943100"/>
                  <a:gd name="connsiteY4" fmla="*/ 333375 h 333437"/>
                  <a:gd name="connsiteX5" fmla="*/ 1131094 w 1943100"/>
                  <a:gd name="connsiteY5" fmla="*/ 326231 h 333437"/>
                  <a:gd name="connsiteX6" fmla="*/ 1214438 w 1943100"/>
                  <a:gd name="connsiteY6" fmla="*/ 269081 h 333437"/>
                  <a:gd name="connsiteX7" fmla="*/ 1290638 w 1943100"/>
                  <a:gd name="connsiteY7" fmla="*/ 202406 h 333437"/>
                  <a:gd name="connsiteX8" fmla="*/ 1414463 w 1943100"/>
                  <a:gd name="connsiteY8" fmla="*/ 100012 h 333437"/>
                  <a:gd name="connsiteX9" fmla="*/ 1504950 w 1943100"/>
                  <a:gd name="connsiteY9" fmla="*/ 33337 h 333437"/>
                  <a:gd name="connsiteX10" fmla="*/ 1557338 w 1943100"/>
                  <a:gd name="connsiteY10" fmla="*/ 14287 h 333437"/>
                  <a:gd name="connsiteX11" fmla="*/ 1726406 w 1943100"/>
                  <a:gd name="connsiteY11" fmla="*/ 0 h 333437"/>
                  <a:gd name="connsiteX12" fmla="*/ 1943100 w 1943100"/>
                  <a:gd name="connsiteY12" fmla="*/ 0 h 333437"/>
                  <a:gd name="connsiteX0" fmla="*/ 0 w 1943100"/>
                  <a:gd name="connsiteY0" fmla="*/ 235744 h 333437"/>
                  <a:gd name="connsiteX1" fmla="*/ 0 w 1943100"/>
                  <a:gd name="connsiteY1" fmla="*/ 304800 h 333437"/>
                  <a:gd name="connsiteX2" fmla="*/ 447675 w 1943100"/>
                  <a:gd name="connsiteY2" fmla="*/ 304800 h 333437"/>
                  <a:gd name="connsiteX3" fmla="*/ 447675 w 1943100"/>
                  <a:gd name="connsiteY3" fmla="*/ 333375 h 333437"/>
                  <a:gd name="connsiteX4" fmla="*/ 1042988 w 1943100"/>
                  <a:gd name="connsiteY4" fmla="*/ 333375 h 333437"/>
                  <a:gd name="connsiteX5" fmla="*/ 1131094 w 1943100"/>
                  <a:gd name="connsiteY5" fmla="*/ 326231 h 333437"/>
                  <a:gd name="connsiteX6" fmla="*/ 1214438 w 1943100"/>
                  <a:gd name="connsiteY6" fmla="*/ 269081 h 333437"/>
                  <a:gd name="connsiteX7" fmla="*/ 1290638 w 1943100"/>
                  <a:gd name="connsiteY7" fmla="*/ 202406 h 333437"/>
                  <a:gd name="connsiteX8" fmla="*/ 1414463 w 1943100"/>
                  <a:gd name="connsiteY8" fmla="*/ 100012 h 333437"/>
                  <a:gd name="connsiteX9" fmla="*/ 1504950 w 1943100"/>
                  <a:gd name="connsiteY9" fmla="*/ 33337 h 333437"/>
                  <a:gd name="connsiteX10" fmla="*/ 1557338 w 1943100"/>
                  <a:gd name="connsiteY10" fmla="*/ 14287 h 333437"/>
                  <a:gd name="connsiteX11" fmla="*/ 1726406 w 1943100"/>
                  <a:gd name="connsiteY11" fmla="*/ 0 h 333437"/>
                  <a:gd name="connsiteX12" fmla="*/ 1943100 w 1943100"/>
                  <a:gd name="connsiteY12" fmla="*/ 0 h 333437"/>
                  <a:gd name="connsiteX0" fmla="*/ 0 w 1943100"/>
                  <a:gd name="connsiteY0" fmla="*/ 235744 h 333437"/>
                  <a:gd name="connsiteX1" fmla="*/ 0 w 1943100"/>
                  <a:gd name="connsiteY1" fmla="*/ 304800 h 333437"/>
                  <a:gd name="connsiteX2" fmla="*/ 447675 w 1943100"/>
                  <a:gd name="connsiteY2" fmla="*/ 304800 h 333437"/>
                  <a:gd name="connsiteX3" fmla="*/ 447675 w 1943100"/>
                  <a:gd name="connsiteY3" fmla="*/ 333375 h 333437"/>
                  <a:gd name="connsiteX4" fmla="*/ 1042988 w 1943100"/>
                  <a:gd name="connsiteY4" fmla="*/ 333375 h 333437"/>
                  <a:gd name="connsiteX5" fmla="*/ 1131094 w 1943100"/>
                  <a:gd name="connsiteY5" fmla="*/ 326231 h 333437"/>
                  <a:gd name="connsiteX6" fmla="*/ 1214438 w 1943100"/>
                  <a:gd name="connsiteY6" fmla="*/ 269081 h 333437"/>
                  <a:gd name="connsiteX7" fmla="*/ 1290638 w 1943100"/>
                  <a:gd name="connsiteY7" fmla="*/ 202406 h 333437"/>
                  <a:gd name="connsiteX8" fmla="*/ 1414463 w 1943100"/>
                  <a:gd name="connsiteY8" fmla="*/ 100012 h 333437"/>
                  <a:gd name="connsiteX9" fmla="*/ 1557338 w 1943100"/>
                  <a:gd name="connsiteY9" fmla="*/ 14287 h 333437"/>
                  <a:gd name="connsiteX10" fmla="*/ 1726406 w 1943100"/>
                  <a:gd name="connsiteY10" fmla="*/ 0 h 333437"/>
                  <a:gd name="connsiteX11" fmla="*/ 1943100 w 1943100"/>
                  <a:gd name="connsiteY11" fmla="*/ 0 h 333437"/>
                  <a:gd name="connsiteX0" fmla="*/ 0 w 1943100"/>
                  <a:gd name="connsiteY0" fmla="*/ 235744 h 333437"/>
                  <a:gd name="connsiteX1" fmla="*/ 0 w 1943100"/>
                  <a:gd name="connsiteY1" fmla="*/ 304800 h 333437"/>
                  <a:gd name="connsiteX2" fmla="*/ 447675 w 1943100"/>
                  <a:gd name="connsiteY2" fmla="*/ 304800 h 333437"/>
                  <a:gd name="connsiteX3" fmla="*/ 447675 w 1943100"/>
                  <a:gd name="connsiteY3" fmla="*/ 333375 h 333437"/>
                  <a:gd name="connsiteX4" fmla="*/ 1042988 w 1943100"/>
                  <a:gd name="connsiteY4" fmla="*/ 333375 h 333437"/>
                  <a:gd name="connsiteX5" fmla="*/ 1131094 w 1943100"/>
                  <a:gd name="connsiteY5" fmla="*/ 326231 h 333437"/>
                  <a:gd name="connsiteX6" fmla="*/ 1214438 w 1943100"/>
                  <a:gd name="connsiteY6" fmla="*/ 269081 h 333437"/>
                  <a:gd name="connsiteX7" fmla="*/ 1290638 w 1943100"/>
                  <a:gd name="connsiteY7" fmla="*/ 202406 h 333437"/>
                  <a:gd name="connsiteX8" fmla="*/ 1414463 w 1943100"/>
                  <a:gd name="connsiteY8" fmla="*/ 100012 h 333437"/>
                  <a:gd name="connsiteX9" fmla="*/ 1557338 w 1943100"/>
                  <a:gd name="connsiteY9" fmla="*/ 14287 h 333437"/>
                  <a:gd name="connsiteX10" fmla="*/ 1943100 w 1943100"/>
                  <a:gd name="connsiteY10" fmla="*/ 0 h 333437"/>
                  <a:gd name="connsiteX0" fmla="*/ 0 w 1943100"/>
                  <a:gd name="connsiteY0" fmla="*/ 235744 h 337842"/>
                  <a:gd name="connsiteX1" fmla="*/ 0 w 1943100"/>
                  <a:gd name="connsiteY1" fmla="*/ 304800 h 337842"/>
                  <a:gd name="connsiteX2" fmla="*/ 447675 w 1943100"/>
                  <a:gd name="connsiteY2" fmla="*/ 304800 h 337842"/>
                  <a:gd name="connsiteX3" fmla="*/ 447675 w 1943100"/>
                  <a:gd name="connsiteY3" fmla="*/ 333375 h 337842"/>
                  <a:gd name="connsiteX4" fmla="*/ 1042988 w 1943100"/>
                  <a:gd name="connsiteY4" fmla="*/ 333375 h 337842"/>
                  <a:gd name="connsiteX5" fmla="*/ 1131094 w 1943100"/>
                  <a:gd name="connsiteY5" fmla="*/ 326231 h 337842"/>
                  <a:gd name="connsiteX6" fmla="*/ 1290638 w 1943100"/>
                  <a:gd name="connsiteY6" fmla="*/ 202406 h 337842"/>
                  <a:gd name="connsiteX7" fmla="*/ 1414463 w 1943100"/>
                  <a:gd name="connsiteY7" fmla="*/ 100012 h 337842"/>
                  <a:gd name="connsiteX8" fmla="*/ 1557338 w 1943100"/>
                  <a:gd name="connsiteY8" fmla="*/ 14287 h 337842"/>
                  <a:gd name="connsiteX9" fmla="*/ 1943100 w 1943100"/>
                  <a:gd name="connsiteY9" fmla="*/ 0 h 337842"/>
                  <a:gd name="connsiteX0" fmla="*/ 0 w 1943100"/>
                  <a:gd name="connsiteY0" fmla="*/ 235744 h 340464"/>
                  <a:gd name="connsiteX1" fmla="*/ 0 w 1943100"/>
                  <a:gd name="connsiteY1" fmla="*/ 304800 h 340464"/>
                  <a:gd name="connsiteX2" fmla="*/ 447675 w 1943100"/>
                  <a:gd name="connsiteY2" fmla="*/ 304800 h 340464"/>
                  <a:gd name="connsiteX3" fmla="*/ 447675 w 1943100"/>
                  <a:gd name="connsiteY3" fmla="*/ 333375 h 340464"/>
                  <a:gd name="connsiteX4" fmla="*/ 907991 w 1943100"/>
                  <a:gd name="connsiteY4" fmla="*/ 338567 h 340464"/>
                  <a:gd name="connsiteX5" fmla="*/ 1131094 w 1943100"/>
                  <a:gd name="connsiteY5" fmla="*/ 326231 h 340464"/>
                  <a:gd name="connsiteX6" fmla="*/ 1290638 w 1943100"/>
                  <a:gd name="connsiteY6" fmla="*/ 202406 h 340464"/>
                  <a:gd name="connsiteX7" fmla="*/ 1414463 w 1943100"/>
                  <a:gd name="connsiteY7" fmla="*/ 100012 h 340464"/>
                  <a:gd name="connsiteX8" fmla="*/ 1557338 w 1943100"/>
                  <a:gd name="connsiteY8" fmla="*/ 14287 h 340464"/>
                  <a:gd name="connsiteX9" fmla="*/ 1943100 w 1943100"/>
                  <a:gd name="connsiteY9" fmla="*/ 0 h 340464"/>
                  <a:gd name="connsiteX0" fmla="*/ 0 w 1943100"/>
                  <a:gd name="connsiteY0" fmla="*/ 235744 h 346357"/>
                  <a:gd name="connsiteX1" fmla="*/ 0 w 1943100"/>
                  <a:gd name="connsiteY1" fmla="*/ 304800 h 346357"/>
                  <a:gd name="connsiteX2" fmla="*/ 447675 w 1943100"/>
                  <a:gd name="connsiteY2" fmla="*/ 304800 h 346357"/>
                  <a:gd name="connsiteX3" fmla="*/ 447675 w 1943100"/>
                  <a:gd name="connsiteY3" fmla="*/ 346357 h 346357"/>
                  <a:gd name="connsiteX4" fmla="*/ 907991 w 1943100"/>
                  <a:gd name="connsiteY4" fmla="*/ 338567 h 346357"/>
                  <a:gd name="connsiteX5" fmla="*/ 1131094 w 1943100"/>
                  <a:gd name="connsiteY5" fmla="*/ 326231 h 346357"/>
                  <a:gd name="connsiteX6" fmla="*/ 1290638 w 1943100"/>
                  <a:gd name="connsiteY6" fmla="*/ 202406 h 346357"/>
                  <a:gd name="connsiteX7" fmla="*/ 1414463 w 1943100"/>
                  <a:gd name="connsiteY7" fmla="*/ 100012 h 346357"/>
                  <a:gd name="connsiteX8" fmla="*/ 1557338 w 1943100"/>
                  <a:gd name="connsiteY8" fmla="*/ 14287 h 346357"/>
                  <a:gd name="connsiteX9" fmla="*/ 1943100 w 1943100"/>
                  <a:gd name="connsiteY9" fmla="*/ 0 h 346357"/>
                  <a:gd name="connsiteX0" fmla="*/ 0 w 1943100"/>
                  <a:gd name="connsiteY0" fmla="*/ 235744 h 346357"/>
                  <a:gd name="connsiteX1" fmla="*/ 0 w 1943100"/>
                  <a:gd name="connsiteY1" fmla="*/ 304800 h 346357"/>
                  <a:gd name="connsiteX2" fmla="*/ 447675 w 1943100"/>
                  <a:gd name="connsiteY2" fmla="*/ 304800 h 346357"/>
                  <a:gd name="connsiteX3" fmla="*/ 447675 w 1943100"/>
                  <a:gd name="connsiteY3" fmla="*/ 346357 h 346357"/>
                  <a:gd name="connsiteX4" fmla="*/ 907991 w 1943100"/>
                  <a:gd name="connsiteY4" fmla="*/ 338567 h 346357"/>
                  <a:gd name="connsiteX5" fmla="*/ 1115518 w 1943100"/>
                  <a:gd name="connsiteY5" fmla="*/ 321039 h 346357"/>
                  <a:gd name="connsiteX6" fmla="*/ 1290638 w 1943100"/>
                  <a:gd name="connsiteY6" fmla="*/ 202406 h 346357"/>
                  <a:gd name="connsiteX7" fmla="*/ 1414463 w 1943100"/>
                  <a:gd name="connsiteY7" fmla="*/ 100012 h 346357"/>
                  <a:gd name="connsiteX8" fmla="*/ 1557338 w 1943100"/>
                  <a:gd name="connsiteY8" fmla="*/ 14287 h 346357"/>
                  <a:gd name="connsiteX9" fmla="*/ 1943100 w 1943100"/>
                  <a:gd name="connsiteY9" fmla="*/ 0 h 346357"/>
                  <a:gd name="connsiteX0" fmla="*/ 0 w 1943100"/>
                  <a:gd name="connsiteY0" fmla="*/ 235744 h 346357"/>
                  <a:gd name="connsiteX1" fmla="*/ 0 w 1943100"/>
                  <a:gd name="connsiteY1" fmla="*/ 304800 h 346357"/>
                  <a:gd name="connsiteX2" fmla="*/ 447675 w 1943100"/>
                  <a:gd name="connsiteY2" fmla="*/ 304800 h 346357"/>
                  <a:gd name="connsiteX3" fmla="*/ 447675 w 1943100"/>
                  <a:gd name="connsiteY3" fmla="*/ 346357 h 346357"/>
                  <a:gd name="connsiteX4" fmla="*/ 907991 w 1943100"/>
                  <a:gd name="connsiteY4" fmla="*/ 338567 h 346357"/>
                  <a:gd name="connsiteX5" fmla="*/ 1115518 w 1943100"/>
                  <a:gd name="connsiteY5" fmla="*/ 321039 h 346357"/>
                  <a:gd name="connsiteX6" fmla="*/ 1290638 w 1943100"/>
                  <a:gd name="connsiteY6" fmla="*/ 202406 h 346357"/>
                  <a:gd name="connsiteX7" fmla="*/ 1414463 w 1943100"/>
                  <a:gd name="connsiteY7" fmla="*/ 100012 h 346357"/>
                  <a:gd name="connsiteX8" fmla="*/ 1557338 w 1943100"/>
                  <a:gd name="connsiteY8" fmla="*/ 14287 h 346357"/>
                  <a:gd name="connsiteX9" fmla="*/ 1943100 w 1943100"/>
                  <a:gd name="connsiteY9" fmla="*/ 0 h 346357"/>
                  <a:gd name="connsiteX0" fmla="*/ 0 w 1943100"/>
                  <a:gd name="connsiteY0" fmla="*/ 235744 h 346357"/>
                  <a:gd name="connsiteX1" fmla="*/ 0 w 1943100"/>
                  <a:gd name="connsiteY1" fmla="*/ 304800 h 346357"/>
                  <a:gd name="connsiteX2" fmla="*/ 447675 w 1943100"/>
                  <a:gd name="connsiteY2" fmla="*/ 304800 h 346357"/>
                  <a:gd name="connsiteX3" fmla="*/ 447675 w 1943100"/>
                  <a:gd name="connsiteY3" fmla="*/ 346357 h 346357"/>
                  <a:gd name="connsiteX4" fmla="*/ 907991 w 1943100"/>
                  <a:gd name="connsiteY4" fmla="*/ 338567 h 346357"/>
                  <a:gd name="connsiteX5" fmla="*/ 1115518 w 1943100"/>
                  <a:gd name="connsiteY5" fmla="*/ 321039 h 346357"/>
                  <a:gd name="connsiteX6" fmla="*/ 1290638 w 1943100"/>
                  <a:gd name="connsiteY6" fmla="*/ 202406 h 346357"/>
                  <a:gd name="connsiteX7" fmla="*/ 1557338 w 1943100"/>
                  <a:gd name="connsiteY7" fmla="*/ 14287 h 346357"/>
                  <a:gd name="connsiteX8" fmla="*/ 1943100 w 1943100"/>
                  <a:gd name="connsiteY8" fmla="*/ 0 h 346357"/>
                  <a:gd name="connsiteX0" fmla="*/ 0 w 1943100"/>
                  <a:gd name="connsiteY0" fmla="*/ 240471 h 351084"/>
                  <a:gd name="connsiteX1" fmla="*/ 0 w 1943100"/>
                  <a:gd name="connsiteY1" fmla="*/ 309527 h 351084"/>
                  <a:gd name="connsiteX2" fmla="*/ 447675 w 1943100"/>
                  <a:gd name="connsiteY2" fmla="*/ 309527 h 351084"/>
                  <a:gd name="connsiteX3" fmla="*/ 447675 w 1943100"/>
                  <a:gd name="connsiteY3" fmla="*/ 351084 h 351084"/>
                  <a:gd name="connsiteX4" fmla="*/ 907991 w 1943100"/>
                  <a:gd name="connsiteY4" fmla="*/ 343294 h 351084"/>
                  <a:gd name="connsiteX5" fmla="*/ 1115518 w 1943100"/>
                  <a:gd name="connsiteY5" fmla="*/ 325766 h 351084"/>
                  <a:gd name="connsiteX6" fmla="*/ 1282849 w 1943100"/>
                  <a:gd name="connsiteY6" fmla="*/ 217518 h 351084"/>
                  <a:gd name="connsiteX7" fmla="*/ 1557338 w 1943100"/>
                  <a:gd name="connsiteY7" fmla="*/ 19014 h 351084"/>
                  <a:gd name="connsiteX8" fmla="*/ 1943100 w 1943100"/>
                  <a:gd name="connsiteY8" fmla="*/ 4727 h 351084"/>
                  <a:gd name="connsiteX0" fmla="*/ 0 w 1950889"/>
                  <a:gd name="connsiteY0" fmla="*/ 240471 h 351084"/>
                  <a:gd name="connsiteX1" fmla="*/ 0 w 1950889"/>
                  <a:gd name="connsiteY1" fmla="*/ 309527 h 351084"/>
                  <a:gd name="connsiteX2" fmla="*/ 447675 w 1950889"/>
                  <a:gd name="connsiteY2" fmla="*/ 309527 h 351084"/>
                  <a:gd name="connsiteX3" fmla="*/ 447675 w 1950889"/>
                  <a:gd name="connsiteY3" fmla="*/ 351084 h 351084"/>
                  <a:gd name="connsiteX4" fmla="*/ 907991 w 1950889"/>
                  <a:gd name="connsiteY4" fmla="*/ 343294 h 351084"/>
                  <a:gd name="connsiteX5" fmla="*/ 1115518 w 1950889"/>
                  <a:gd name="connsiteY5" fmla="*/ 325766 h 351084"/>
                  <a:gd name="connsiteX6" fmla="*/ 1282849 w 1950889"/>
                  <a:gd name="connsiteY6" fmla="*/ 217518 h 351084"/>
                  <a:gd name="connsiteX7" fmla="*/ 1557338 w 1950889"/>
                  <a:gd name="connsiteY7" fmla="*/ 19014 h 351084"/>
                  <a:gd name="connsiteX8" fmla="*/ 1950889 w 1950889"/>
                  <a:gd name="connsiteY8" fmla="*/ 4727 h 351084"/>
                  <a:gd name="connsiteX0" fmla="*/ 0 w 1950889"/>
                  <a:gd name="connsiteY0" fmla="*/ 235744 h 346357"/>
                  <a:gd name="connsiteX1" fmla="*/ 0 w 1950889"/>
                  <a:gd name="connsiteY1" fmla="*/ 304800 h 346357"/>
                  <a:gd name="connsiteX2" fmla="*/ 447675 w 1950889"/>
                  <a:gd name="connsiteY2" fmla="*/ 304800 h 346357"/>
                  <a:gd name="connsiteX3" fmla="*/ 447675 w 1950889"/>
                  <a:gd name="connsiteY3" fmla="*/ 346357 h 346357"/>
                  <a:gd name="connsiteX4" fmla="*/ 907991 w 1950889"/>
                  <a:gd name="connsiteY4" fmla="*/ 338567 h 346357"/>
                  <a:gd name="connsiteX5" fmla="*/ 1115518 w 1950889"/>
                  <a:gd name="connsiteY5" fmla="*/ 321039 h 346357"/>
                  <a:gd name="connsiteX6" fmla="*/ 1282849 w 1950889"/>
                  <a:gd name="connsiteY6" fmla="*/ 212791 h 346357"/>
                  <a:gd name="connsiteX7" fmla="*/ 1552145 w 1950889"/>
                  <a:gd name="connsiteY7" fmla="*/ 24671 h 346357"/>
                  <a:gd name="connsiteX8" fmla="*/ 1950889 w 1950889"/>
                  <a:gd name="connsiteY8" fmla="*/ 0 h 346357"/>
                  <a:gd name="connsiteX0" fmla="*/ 0 w 1950889"/>
                  <a:gd name="connsiteY0" fmla="*/ 235744 h 348952"/>
                  <a:gd name="connsiteX1" fmla="*/ 0 w 1950889"/>
                  <a:gd name="connsiteY1" fmla="*/ 304800 h 348952"/>
                  <a:gd name="connsiteX2" fmla="*/ 447675 w 1950889"/>
                  <a:gd name="connsiteY2" fmla="*/ 304800 h 348952"/>
                  <a:gd name="connsiteX3" fmla="*/ 447675 w 1950889"/>
                  <a:gd name="connsiteY3" fmla="*/ 346357 h 348952"/>
                  <a:gd name="connsiteX4" fmla="*/ 900202 w 1950889"/>
                  <a:gd name="connsiteY4" fmla="*/ 348952 h 348952"/>
                  <a:gd name="connsiteX5" fmla="*/ 1115518 w 1950889"/>
                  <a:gd name="connsiteY5" fmla="*/ 321039 h 348952"/>
                  <a:gd name="connsiteX6" fmla="*/ 1282849 w 1950889"/>
                  <a:gd name="connsiteY6" fmla="*/ 212791 h 348952"/>
                  <a:gd name="connsiteX7" fmla="*/ 1552145 w 1950889"/>
                  <a:gd name="connsiteY7" fmla="*/ 24671 h 348952"/>
                  <a:gd name="connsiteX8" fmla="*/ 1950889 w 1950889"/>
                  <a:gd name="connsiteY8" fmla="*/ 0 h 348952"/>
                  <a:gd name="connsiteX0" fmla="*/ 0 w 1950889"/>
                  <a:gd name="connsiteY0" fmla="*/ 235744 h 348952"/>
                  <a:gd name="connsiteX1" fmla="*/ 0 w 1950889"/>
                  <a:gd name="connsiteY1" fmla="*/ 304800 h 348952"/>
                  <a:gd name="connsiteX2" fmla="*/ 447675 w 1950889"/>
                  <a:gd name="connsiteY2" fmla="*/ 304800 h 348952"/>
                  <a:gd name="connsiteX3" fmla="*/ 447675 w 1950889"/>
                  <a:gd name="connsiteY3" fmla="*/ 346357 h 348952"/>
                  <a:gd name="connsiteX4" fmla="*/ 900202 w 1950889"/>
                  <a:gd name="connsiteY4" fmla="*/ 348952 h 348952"/>
                  <a:gd name="connsiteX5" fmla="*/ 1125903 w 1950889"/>
                  <a:gd name="connsiteY5" fmla="*/ 323635 h 348952"/>
                  <a:gd name="connsiteX6" fmla="*/ 1282849 w 1950889"/>
                  <a:gd name="connsiteY6" fmla="*/ 212791 h 348952"/>
                  <a:gd name="connsiteX7" fmla="*/ 1552145 w 1950889"/>
                  <a:gd name="connsiteY7" fmla="*/ 24671 h 348952"/>
                  <a:gd name="connsiteX8" fmla="*/ 1950889 w 1950889"/>
                  <a:gd name="connsiteY8" fmla="*/ 0 h 348952"/>
                  <a:gd name="connsiteX0" fmla="*/ 0 w 1950889"/>
                  <a:gd name="connsiteY0" fmla="*/ 237522 h 350730"/>
                  <a:gd name="connsiteX1" fmla="*/ 0 w 1950889"/>
                  <a:gd name="connsiteY1" fmla="*/ 306578 h 350730"/>
                  <a:gd name="connsiteX2" fmla="*/ 447675 w 1950889"/>
                  <a:gd name="connsiteY2" fmla="*/ 306578 h 350730"/>
                  <a:gd name="connsiteX3" fmla="*/ 447675 w 1950889"/>
                  <a:gd name="connsiteY3" fmla="*/ 348135 h 350730"/>
                  <a:gd name="connsiteX4" fmla="*/ 900202 w 1950889"/>
                  <a:gd name="connsiteY4" fmla="*/ 350730 h 350730"/>
                  <a:gd name="connsiteX5" fmla="*/ 1125903 w 1950889"/>
                  <a:gd name="connsiteY5" fmla="*/ 325413 h 350730"/>
                  <a:gd name="connsiteX6" fmla="*/ 1282849 w 1950889"/>
                  <a:gd name="connsiteY6" fmla="*/ 214569 h 350730"/>
                  <a:gd name="connsiteX7" fmla="*/ 1552145 w 1950889"/>
                  <a:gd name="connsiteY7" fmla="*/ 21257 h 350730"/>
                  <a:gd name="connsiteX8" fmla="*/ 1950889 w 1950889"/>
                  <a:gd name="connsiteY8" fmla="*/ 1778 h 350730"/>
                  <a:gd name="connsiteX0" fmla="*/ 0 w 1935313"/>
                  <a:gd name="connsiteY0" fmla="*/ 237522 h 350730"/>
                  <a:gd name="connsiteX1" fmla="*/ 0 w 1935313"/>
                  <a:gd name="connsiteY1" fmla="*/ 306578 h 350730"/>
                  <a:gd name="connsiteX2" fmla="*/ 447675 w 1935313"/>
                  <a:gd name="connsiteY2" fmla="*/ 306578 h 350730"/>
                  <a:gd name="connsiteX3" fmla="*/ 447675 w 1935313"/>
                  <a:gd name="connsiteY3" fmla="*/ 348135 h 350730"/>
                  <a:gd name="connsiteX4" fmla="*/ 900202 w 1935313"/>
                  <a:gd name="connsiteY4" fmla="*/ 350730 h 350730"/>
                  <a:gd name="connsiteX5" fmla="*/ 1125903 w 1935313"/>
                  <a:gd name="connsiteY5" fmla="*/ 325413 h 350730"/>
                  <a:gd name="connsiteX6" fmla="*/ 1282849 w 1935313"/>
                  <a:gd name="connsiteY6" fmla="*/ 214569 h 350730"/>
                  <a:gd name="connsiteX7" fmla="*/ 1552145 w 1935313"/>
                  <a:gd name="connsiteY7" fmla="*/ 21257 h 350730"/>
                  <a:gd name="connsiteX8" fmla="*/ 1935313 w 1935313"/>
                  <a:gd name="connsiteY8" fmla="*/ 1778 h 350730"/>
                  <a:gd name="connsiteX0" fmla="*/ 0 w 1935313"/>
                  <a:gd name="connsiteY0" fmla="*/ 237522 h 350730"/>
                  <a:gd name="connsiteX1" fmla="*/ 0 w 1935313"/>
                  <a:gd name="connsiteY1" fmla="*/ 306578 h 350730"/>
                  <a:gd name="connsiteX2" fmla="*/ 447675 w 1935313"/>
                  <a:gd name="connsiteY2" fmla="*/ 306578 h 350730"/>
                  <a:gd name="connsiteX3" fmla="*/ 447675 w 1935313"/>
                  <a:gd name="connsiteY3" fmla="*/ 348135 h 350730"/>
                  <a:gd name="connsiteX4" fmla="*/ 900202 w 1935313"/>
                  <a:gd name="connsiteY4" fmla="*/ 350730 h 350730"/>
                  <a:gd name="connsiteX5" fmla="*/ 1118115 w 1935313"/>
                  <a:gd name="connsiteY5" fmla="*/ 322817 h 350730"/>
                  <a:gd name="connsiteX6" fmla="*/ 1282849 w 1935313"/>
                  <a:gd name="connsiteY6" fmla="*/ 214569 h 350730"/>
                  <a:gd name="connsiteX7" fmla="*/ 1552145 w 1935313"/>
                  <a:gd name="connsiteY7" fmla="*/ 21257 h 350730"/>
                  <a:gd name="connsiteX8" fmla="*/ 1935313 w 1935313"/>
                  <a:gd name="connsiteY8" fmla="*/ 1778 h 350730"/>
                  <a:gd name="connsiteX0" fmla="*/ 0 w 1935313"/>
                  <a:gd name="connsiteY0" fmla="*/ 236270 h 349478"/>
                  <a:gd name="connsiteX1" fmla="*/ 0 w 1935313"/>
                  <a:gd name="connsiteY1" fmla="*/ 305326 h 349478"/>
                  <a:gd name="connsiteX2" fmla="*/ 447675 w 1935313"/>
                  <a:gd name="connsiteY2" fmla="*/ 305326 h 349478"/>
                  <a:gd name="connsiteX3" fmla="*/ 447675 w 1935313"/>
                  <a:gd name="connsiteY3" fmla="*/ 346883 h 349478"/>
                  <a:gd name="connsiteX4" fmla="*/ 900202 w 1935313"/>
                  <a:gd name="connsiteY4" fmla="*/ 349478 h 349478"/>
                  <a:gd name="connsiteX5" fmla="*/ 1118115 w 1935313"/>
                  <a:gd name="connsiteY5" fmla="*/ 321565 h 349478"/>
                  <a:gd name="connsiteX6" fmla="*/ 1282849 w 1935313"/>
                  <a:gd name="connsiteY6" fmla="*/ 213317 h 349478"/>
                  <a:gd name="connsiteX7" fmla="*/ 1562529 w 1935313"/>
                  <a:gd name="connsiteY7" fmla="*/ 22601 h 349478"/>
                  <a:gd name="connsiteX8" fmla="*/ 1935313 w 1935313"/>
                  <a:gd name="connsiteY8" fmla="*/ 526 h 349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35313" h="349478">
                    <a:moveTo>
                      <a:pt x="0" y="236270"/>
                    </a:moveTo>
                    <a:lnTo>
                      <a:pt x="0" y="305326"/>
                    </a:lnTo>
                    <a:lnTo>
                      <a:pt x="447675" y="305326"/>
                    </a:lnTo>
                    <a:lnTo>
                      <a:pt x="447675" y="346883"/>
                    </a:lnTo>
                    <a:lnTo>
                      <a:pt x="900202" y="349478"/>
                    </a:lnTo>
                    <a:cubicBezTo>
                      <a:pt x="1014105" y="348287"/>
                      <a:pt x="1054341" y="344258"/>
                      <a:pt x="1118115" y="321565"/>
                    </a:cubicBezTo>
                    <a:cubicBezTo>
                      <a:pt x="1181889" y="298872"/>
                      <a:pt x="1208780" y="263144"/>
                      <a:pt x="1282849" y="213317"/>
                    </a:cubicBezTo>
                    <a:cubicBezTo>
                      <a:pt x="1356918" y="163490"/>
                      <a:pt x="1453785" y="58066"/>
                      <a:pt x="1562529" y="22601"/>
                    </a:cubicBezTo>
                    <a:cubicBezTo>
                      <a:pt x="1671273" y="-12864"/>
                      <a:pt x="1806726" y="5288"/>
                      <a:pt x="1935313" y="526"/>
                    </a:cubicBezTo>
                  </a:path>
                </a:pathLst>
              </a:custGeom>
              <a:noFill/>
              <a:ln w="6350" cap="flat" cmpd="sng" algn="ctr">
                <a:solidFill>
                  <a:srgbClr val="ED7D3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377">
                  <a:defRPr/>
                </a:pPr>
                <a:endParaRPr lang="en-GB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</p:grpSp>
        <p:grpSp>
          <p:nvGrpSpPr>
            <p:cNvPr id="131" name="LHe Supply">
              <a:extLst>
                <a:ext uri="{FF2B5EF4-FFF2-40B4-BE49-F238E27FC236}">
                  <a16:creationId xmlns:a16="http://schemas.microsoft.com/office/drawing/2014/main" id="{A9C6B81C-9139-41AF-A6DC-E160BF73EF22}"/>
                </a:ext>
              </a:extLst>
            </p:cNvPr>
            <p:cNvGrpSpPr/>
            <p:nvPr/>
          </p:nvGrpSpPr>
          <p:grpSpPr>
            <a:xfrm>
              <a:off x="3006243" y="2220972"/>
              <a:ext cx="2910148" cy="948083"/>
              <a:chOff x="3006243" y="2220972"/>
              <a:chExt cx="2910148" cy="948083"/>
            </a:xfrm>
            <a:effectLst/>
          </p:grpSpPr>
          <p:sp>
            <p:nvSpPr>
              <p:cNvPr id="166" name="Freeform 63">
                <a:extLst>
                  <a:ext uri="{FF2B5EF4-FFF2-40B4-BE49-F238E27FC236}">
                    <a16:creationId xmlns:a16="http://schemas.microsoft.com/office/drawing/2014/main" id="{DB8BA515-2B12-43F9-B569-227CFC774404}"/>
                  </a:ext>
                </a:extLst>
              </p:cNvPr>
              <p:cNvSpPr/>
              <p:nvPr/>
            </p:nvSpPr>
            <p:spPr>
              <a:xfrm>
                <a:off x="3006243" y="2575625"/>
                <a:ext cx="1551431" cy="570857"/>
              </a:xfrm>
              <a:custGeom>
                <a:avLst/>
                <a:gdLst>
                  <a:gd name="connsiteX0" fmla="*/ 1520825 w 1520825"/>
                  <a:gd name="connsiteY0" fmla="*/ 0 h 638175"/>
                  <a:gd name="connsiteX1" fmla="*/ 292100 w 1520825"/>
                  <a:gd name="connsiteY1" fmla="*/ 0 h 638175"/>
                  <a:gd name="connsiteX2" fmla="*/ 0 w 1520825"/>
                  <a:gd name="connsiteY2" fmla="*/ 342900 h 638175"/>
                  <a:gd name="connsiteX3" fmla="*/ 0 w 1520825"/>
                  <a:gd name="connsiteY3" fmla="*/ 447675 h 638175"/>
                  <a:gd name="connsiteX4" fmla="*/ 104775 w 1520825"/>
                  <a:gd name="connsiteY4" fmla="*/ 488950 h 638175"/>
                  <a:gd name="connsiteX5" fmla="*/ 104775 w 1520825"/>
                  <a:gd name="connsiteY5" fmla="*/ 638175 h 638175"/>
                  <a:gd name="connsiteX0" fmla="*/ 1520825 w 1520825"/>
                  <a:gd name="connsiteY0" fmla="*/ 0 h 592932"/>
                  <a:gd name="connsiteX1" fmla="*/ 292100 w 1520825"/>
                  <a:gd name="connsiteY1" fmla="*/ 0 h 592932"/>
                  <a:gd name="connsiteX2" fmla="*/ 0 w 1520825"/>
                  <a:gd name="connsiteY2" fmla="*/ 342900 h 592932"/>
                  <a:gd name="connsiteX3" fmla="*/ 0 w 1520825"/>
                  <a:gd name="connsiteY3" fmla="*/ 447675 h 592932"/>
                  <a:gd name="connsiteX4" fmla="*/ 104775 w 1520825"/>
                  <a:gd name="connsiteY4" fmla="*/ 488950 h 592932"/>
                  <a:gd name="connsiteX5" fmla="*/ 104775 w 1520825"/>
                  <a:gd name="connsiteY5" fmla="*/ 592932 h 592932"/>
                  <a:gd name="connsiteX0" fmla="*/ 1520825 w 1520825"/>
                  <a:gd name="connsiteY0" fmla="*/ 0 h 559595"/>
                  <a:gd name="connsiteX1" fmla="*/ 292100 w 1520825"/>
                  <a:gd name="connsiteY1" fmla="*/ 0 h 559595"/>
                  <a:gd name="connsiteX2" fmla="*/ 0 w 1520825"/>
                  <a:gd name="connsiteY2" fmla="*/ 342900 h 559595"/>
                  <a:gd name="connsiteX3" fmla="*/ 0 w 1520825"/>
                  <a:gd name="connsiteY3" fmla="*/ 447675 h 559595"/>
                  <a:gd name="connsiteX4" fmla="*/ 104775 w 1520825"/>
                  <a:gd name="connsiteY4" fmla="*/ 488950 h 559595"/>
                  <a:gd name="connsiteX5" fmla="*/ 104775 w 1520825"/>
                  <a:gd name="connsiteY5" fmla="*/ 559595 h 55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0825" h="559595">
                    <a:moveTo>
                      <a:pt x="1520825" y="0"/>
                    </a:moveTo>
                    <a:lnTo>
                      <a:pt x="292100" y="0"/>
                    </a:lnTo>
                    <a:lnTo>
                      <a:pt x="0" y="342900"/>
                    </a:lnTo>
                    <a:lnTo>
                      <a:pt x="0" y="447675"/>
                    </a:lnTo>
                    <a:lnTo>
                      <a:pt x="104775" y="488950"/>
                    </a:lnTo>
                    <a:lnTo>
                      <a:pt x="104775" y="559595"/>
                    </a:lnTo>
                  </a:path>
                </a:pathLst>
              </a:custGeom>
              <a:noFill/>
              <a:ln w="6350" cap="flat" cmpd="sng" algn="ctr">
                <a:solidFill>
                  <a:srgbClr val="00B0F0"/>
                </a:solidFill>
                <a:prstDash val="solid"/>
                <a:miter lim="800000"/>
                <a:tailEnd type="none" w="sm" len="med"/>
              </a:ln>
              <a:effectLst/>
            </p:spPr>
            <p:txBody>
              <a:bodyPr rtlCol="0" anchor="ctr"/>
              <a:lstStyle/>
              <a:p>
                <a:pPr algn="ctr" defTabSz="914377">
                  <a:defRPr/>
                </a:pPr>
                <a:endParaRPr lang="en-GB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grpSp>
            <p:nvGrpSpPr>
              <p:cNvPr id="167" name="Group 166">
                <a:extLst>
                  <a:ext uri="{FF2B5EF4-FFF2-40B4-BE49-F238E27FC236}">
                    <a16:creationId xmlns:a16="http://schemas.microsoft.com/office/drawing/2014/main" id="{63601314-585B-4C43-86F8-FC5B3F987526}"/>
                  </a:ext>
                </a:extLst>
              </p:cNvPr>
              <p:cNvGrpSpPr/>
              <p:nvPr/>
            </p:nvGrpSpPr>
            <p:grpSpPr>
              <a:xfrm>
                <a:off x="3076452" y="3129797"/>
                <a:ext cx="71229" cy="39258"/>
                <a:chOff x="2602733" y="2009775"/>
                <a:chExt cx="69823" cy="38484"/>
              </a:xfrm>
            </p:grpSpPr>
            <p:cxnSp>
              <p:nvCxnSpPr>
                <p:cNvPr id="169" name="Straight Connector 168">
                  <a:extLst>
                    <a:ext uri="{FF2B5EF4-FFF2-40B4-BE49-F238E27FC236}">
                      <a16:creationId xmlns:a16="http://schemas.microsoft.com/office/drawing/2014/main" id="{B0D87415-F6C4-4FA5-A67B-E2DA5297CB25}"/>
                    </a:ext>
                  </a:extLst>
                </p:cNvPr>
                <p:cNvCxnSpPr/>
                <p:nvPr/>
              </p:nvCxnSpPr>
              <p:spPr>
                <a:xfrm flipH="1">
                  <a:off x="2602733" y="2009775"/>
                  <a:ext cx="19817" cy="36103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00B0F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70" name="Straight Connector 169">
                  <a:extLst>
                    <a:ext uri="{FF2B5EF4-FFF2-40B4-BE49-F238E27FC236}">
                      <a16:creationId xmlns:a16="http://schemas.microsoft.com/office/drawing/2014/main" id="{09AE081C-EA97-4ECA-BAEC-B4C3AEB25926}"/>
                    </a:ext>
                  </a:extLst>
                </p:cNvPr>
                <p:cNvCxnSpPr/>
                <p:nvPr/>
              </p:nvCxnSpPr>
              <p:spPr>
                <a:xfrm>
                  <a:off x="2652739" y="2009775"/>
                  <a:ext cx="19817" cy="36103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00B0F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71" name="Straight Connector 170">
                  <a:extLst>
                    <a:ext uri="{FF2B5EF4-FFF2-40B4-BE49-F238E27FC236}">
                      <a16:creationId xmlns:a16="http://schemas.microsoft.com/office/drawing/2014/main" id="{740EF916-6E47-4538-BF7D-CE9618A0EA7A}"/>
                    </a:ext>
                  </a:extLst>
                </p:cNvPr>
                <p:cNvCxnSpPr/>
                <p:nvPr/>
              </p:nvCxnSpPr>
              <p:spPr>
                <a:xfrm>
                  <a:off x="2640012" y="2012156"/>
                  <a:ext cx="0" cy="36103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00B0F0"/>
                  </a:solidFill>
                  <a:prstDash val="solid"/>
                  <a:miter lim="800000"/>
                </a:ln>
                <a:effectLst/>
              </p:spPr>
            </p:cxnSp>
          </p:grpSp>
          <p:sp>
            <p:nvSpPr>
              <p:cNvPr id="168" name="Freeform 75">
                <a:extLst>
                  <a:ext uri="{FF2B5EF4-FFF2-40B4-BE49-F238E27FC236}">
                    <a16:creationId xmlns:a16="http://schemas.microsoft.com/office/drawing/2014/main" id="{F0D5E973-6DDA-4C07-A811-BE5FA37400A0}"/>
                  </a:ext>
                </a:extLst>
              </p:cNvPr>
              <p:cNvSpPr/>
              <p:nvPr/>
            </p:nvSpPr>
            <p:spPr>
              <a:xfrm>
                <a:off x="4546338" y="2220972"/>
                <a:ext cx="1370053" cy="356636"/>
              </a:xfrm>
              <a:custGeom>
                <a:avLst/>
                <a:gdLst>
                  <a:gd name="connsiteX0" fmla="*/ 0 w 1343025"/>
                  <a:gd name="connsiteY0" fmla="*/ 347662 h 347662"/>
                  <a:gd name="connsiteX1" fmla="*/ 330993 w 1343025"/>
                  <a:gd name="connsiteY1" fmla="*/ 347662 h 347662"/>
                  <a:gd name="connsiteX2" fmla="*/ 528637 w 1343025"/>
                  <a:gd name="connsiteY2" fmla="*/ 321469 h 347662"/>
                  <a:gd name="connsiteX3" fmla="*/ 650081 w 1343025"/>
                  <a:gd name="connsiteY3" fmla="*/ 240506 h 347662"/>
                  <a:gd name="connsiteX4" fmla="*/ 778668 w 1343025"/>
                  <a:gd name="connsiteY4" fmla="*/ 123825 h 347662"/>
                  <a:gd name="connsiteX5" fmla="*/ 892968 w 1343025"/>
                  <a:gd name="connsiteY5" fmla="*/ 42862 h 347662"/>
                  <a:gd name="connsiteX6" fmla="*/ 969168 w 1343025"/>
                  <a:gd name="connsiteY6" fmla="*/ 11906 h 347662"/>
                  <a:gd name="connsiteX7" fmla="*/ 992981 w 1343025"/>
                  <a:gd name="connsiteY7" fmla="*/ 7144 h 347662"/>
                  <a:gd name="connsiteX8" fmla="*/ 1152525 w 1343025"/>
                  <a:gd name="connsiteY8" fmla="*/ 0 h 347662"/>
                  <a:gd name="connsiteX9" fmla="*/ 1343025 w 1343025"/>
                  <a:gd name="connsiteY9" fmla="*/ 0 h 347662"/>
                  <a:gd name="connsiteX0" fmla="*/ 0 w 1343025"/>
                  <a:gd name="connsiteY0" fmla="*/ 347662 h 349602"/>
                  <a:gd name="connsiteX1" fmla="*/ 330993 w 1343025"/>
                  <a:gd name="connsiteY1" fmla="*/ 347662 h 349602"/>
                  <a:gd name="connsiteX2" fmla="*/ 528637 w 1343025"/>
                  <a:gd name="connsiteY2" fmla="*/ 321469 h 349602"/>
                  <a:gd name="connsiteX3" fmla="*/ 650081 w 1343025"/>
                  <a:gd name="connsiteY3" fmla="*/ 240506 h 349602"/>
                  <a:gd name="connsiteX4" fmla="*/ 778668 w 1343025"/>
                  <a:gd name="connsiteY4" fmla="*/ 123825 h 349602"/>
                  <a:gd name="connsiteX5" fmla="*/ 892968 w 1343025"/>
                  <a:gd name="connsiteY5" fmla="*/ 42862 h 349602"/>
                  <a:gd name="connsiteX6" fmla="*/ 969168 w 1343025"/>
                  <a:gd name="connsiteY6" fmla="*/ 11906 h 349602"/>
                  <a:gd name="connsiteX7" fmla="*/ 992981 w 1343025"/>
                  <a:gd name="connsiteY7" fmla="*/ 7144 h 349602"/>
                  <a:gd name="connsiteX8" fmla="*/ 1152525 w 1343025"/>
                  <a:gd name="connsiteY8" fmla="*/ 0 h 349602"/>
                  <a:gd name="connsiteX9" fmla="*/ 1343025 w 1343025"/>
                  <a:gd name="connsiteY9" fmla="*/ 0 h 349602"/>
                  <a:gd name="connsiteX0" fmla="*/ 0 w 1343025"/>
                  <a:gd name="connsiteY0" fmla="*/ 347662 h 349602"/>
                  <a:gd name="connsiteX1" fmla="*/ 330993 w 1343025"/>
                  <a:gd name="connsiteY1" fmla="*/ 347662 h 349602"/>
                  <a:gd name="connsiteX2" fmla="*/ 528637 w 1343025"/>
                  <a:gd name="connsiteY2" fmla="*/ 321469 h 349602"/>
                  <a:gd name="connsiteX3" fmla="*/ 650081 w 1343025"/>
                  <a:gd name="connsiteY3" fmla="*/ 240506 h 349602"/>
                  <a:gd name="connsiteX4" fmla="*/ 778668 w 1343025"/>
                  <a:gd name="connsiteY4" fmla="*/ 123825 h 349602"/>
                  <a:gd name="connsiteX5" fmla="*/ 892968 w 1343025"/>
                  <a:gd name="connsiteY5" fmla="*/ 42862 h 349602"/>
                  <a:gd name="connsiteX6" fmla="*/ 969168 w 1343025"/>
                  <a:gd name="connsiteY6" fmla="*/ 11906 h 349602"/>
                  <a:gd name="connsiteX7" fmla="*/ 992981 w 1343025"/>
                  <a:gd name="connsiteY7" fmla="*/ 7144 h 349602"/>
                  <a:gd name="connsiteX8" fmla="*/ 1152525 w 1343025"/>
                  <a:gd name="connsiteY8" fmla="*/ 0 h 349602"/>
                  <a:gd name="connsiteX9" fmla="*/ 1343025 w 1343025"/>
                  <a:gd name="connsiteY9" fmla="*/ 0 h 349602"/>
                  <a:gd name="connsiteX0" fmla="*/ 0 w 1343025"/>
                  <a:gd name="connsiteY0" fmla="*/ 347662 h 349602"/>
                  <a:gd name="connsiteX1" fmla="*/ 330993 w 1343025"/>
                  <a:gd name="connsiteY1" fmla="*/ 347662 h 349602"/>
                  <a:gd name="connsiteX2" fmla="*/ 528637 w 1343025"/>
                  <a:gd name="connsiteY2" fmla="*/ 321469 h 349602"/>
                  <a:gd name="connsiteX3" fmla="*/ 650081 w 1343025"/>
                  <a:gd name="connsiteY3" fmla="*/ 240506 h 349602"/>
                  <a:gd name="connsiteX4" fmla="*/ 778668 w 1343025"/>
                  <a:gd name="connsiteY4" fmla="*/ 123825 h 349602"/>
                  <a:gd name="connsiteX5" fmla="*/ 892968 w 1343025"/>
                  <a:gd name="connsiteY5" fmla="*/ 42862 h 349602"/>
                  <a:gd name="connsiteX6" fmla="*/ 969168 w 1343025"/>
                  <a:gd name="connsiteY6" fmla="*/ 11906 h 349602"/>
                  <a:gd name="connsiteX7" fmla="*/ 992981 w 1343025"/>
                  <a:gd name="connsiteY7" fmla="*/ 7144 h 349602"/>
                  <a:gd name="connsiteX8" fmla="*/ 1152525 w 1343025"/>
                  <a:gd name="connsiteY8" fmla="*/ 0 h 349602"/>
                  <a:gd name="connsiteX9" fmla="*/ 1343025 w 1343025"/>
                  <a:gd name="connsiteY9" fmla="*/ 0 h 349602"/>
                  <a:gd name="connsiteX0" fmla="*/ 0 w 1343025"/>
                  <a:gd name="connsiteY0" fmla="*/ 347662 h 349602"/>
                  <a:gd name="connsiteX1" fmla="*/ 330993 w 1343025"/>
                  <a:gd name="connsiteY1" fmla="*/ 347662 h 349602"/>
                  <a:gd name="connsiteX2" fmla="*/ 528637 w 1343025"/>
                  <a:gd name="connsiteY2" fmla="*/ 321469 h 349602"/>
                  <a:gd name="connsiteX3" fmla="*/ 650081 w 1343025"/>
                  <a:gd name="connsiteY3" fmla="*/ 240506 h 349602"/>
                  <a:gd name="connsiteX4" fmla="*/ 778668 w 1343025"/>
                  <a:gd name="connsiteY4" fmla="*/ 123825 h 349602"/>
                  <a:gd name="connsiteX5" fmla="*/ 892968 w 1343025"/>
                  <a:gd name="connsiteY5" fmla="*/ 42862 h 349602"/>
                  <a:gd name="connsiteX6" fmla="*/ 969168 w 1343025"/>
                  <a:gd name="connsiteY6" fmla="*/ 11906 h 349602"/>
                  <a:gd name="connsiteX7" fmla="*/ 992981 w 1343025"/>
                  <a:gd name="connsiteY7" fmla="*/ 7144 h 349602"/>
                  <a:gd name="connsiteX8" fmla="*/ 1152525 w 1343025"/>
                  <a:gd name="connsiteY8" fmla="*/ 0 h 349602"/>
                  <a:gd name="connsiteX9" fmla="*/ 1343025 w 1343025"/>
                  <a:gd name="connsiteY9" fmla="*/ 0 h 349602"/>
                  <a:gd name="connsiteX0" fmla="*/ 0 w 1343025"/>
                  <a:gd name="connsiteY0" fmla="*/ 347662 h 349602"/>
                  <a:gd name="connsiteX1" fmla="*/ 330993 w 1343025"/>
                  <a:gd name="connsiteY1" fmla="*/ 347662 h 349602"/>
                  <a:gd name="connsiteX2" fmla="*/ 528637 w 1343025"/>
                  <a:gd name="connsiteY2" fmla="*/ 321469 h 349602"/>
                  <a:gd name="connsiteX3" fmla="*/ 650081 w 1343025"/>
                  <a:gd name="connsiteY3" fmla="*/ 240506 h 349602"/>
                  <a:gd name="connsiteX4" fmla="*/ 778668 w 1343025"/>
                  <a:gd name="connsiteY4" fmla="*/ 123825 h 349602"/>
                  <a:gd name="connsiteX5" fmla="*/ 892968 w 1343025"/>
                  <a:gd name="connsiteY5" fmla="*/ 42862 h 349602"/>
                  <a:gd name="connsiteX6" fmla="*/ 969168 w 1343025"/>
                  <a:gd name="connsiteY6" fmla="*/ 11906 h 349602"/>
                  <a:gd name="connsiteX7" fmla="*/ 992981 w 1343025"/>
                  <a:gd name="connsiteY7" fmla="*/ 7144 h 349602"/>
                  <a:gd name="connsiteX8" fmla="*/ 1152525 w 1343025"/>
                  <a:gd name="connsiteY8" fmla="*/ 0 h 349602"/>
                  <a:gd name="connsiteX9" fmla="*/ 1343025 w 1343025"/>
                  <a:gd name="connsiteY9" fmla="*/ 0 h 349602"/>
                  <a:gd name="connsiteX0" fmla="*/ 0 w 1343025"/>
                  <a:gd name="connsiteY0" fmla="*/ 347662 h 349602"/>
                  <a:gd name="connsiteX1" fmla="*/ 330993 w 1343025"/>
                  <a:gd name="connsiteY1" fmla="*/ 347662 h 349602"/>
                  <a:gd name="connsiteX2" fmla="*/ 528637 w 1343025"/>
                  <a:gd name="connsiteY2" fmla="*/ 321469 h 349602"/>
                  <a:gd name="connsiteX3" fmla="*/ 650081 w 1343025"/>
                  <a:gd name="connsiteY3" fmla="*/ 240506 h 349602"/>
                  <a:gd name="connsiteX4" fmla="*/ 778668 w 1343025"/>
                  <a:gd name="connsiteY4" fmla="*/ 123825 h 349602"/>
                  <a:gd name="connsiteX5" fmla="*/ 892968 w 1343025"/>
                  <a:gd name="connsiteY5" fmla="*/ 42862 h 349602"/>
                  <a:gd name="connsiteX6" fmla="*/ 969168 w 1343025"/>
                  <a:gd name="connsiteY6" fmla="*/ 11906 h 349602"/>
                  <a:gd name="connsiteX7" fmla="*/ 1152525 w 1343025"/>
                  <a:gd name="connsiteY7" fmla="*/ 0 h 349602"/>
                  <a:gd name="connsiteX8" fmla="*/ 1343025 w 1343025"/>
                  <a:gd name="connsiteY8" fmla="*/ 0 h 349602"/>
                  <a:gd name="connsiteX0" fmla="*/ 0 w 1343025"/>
                  <a:gd name="connsiteY0" fmla="*/ 347662 h 349602"/>
                  <a:gd name="connsiteX1" fmla="*/ 330993 w 1343025"/>
                  <a:gd name="connsiteY1" fmla="*/ 347662 h 349602"/>
                  <a:gd name="connsiteX2" fmla="*/ 528637 w 1343025"/>
                  <a:gd name="connsiteY2" fmla="*/ 321469 h 349602"/>
                  <a:gd name="connsiteX3" fmla="*/ 650081 w 1343025"/>
                  <a:gd name="connsiteY3" fmla="*/ 240506 h 349602"/>
                  <a:gd name="connsiteX4" fmla="*/ 778668 w 1343025"/>
                  <a:gd name="connsiteY4" fmla="*/ 123825 h 349602"/>
                  <a:gd name="connsiteX5" fmla="*/ 892968 w 1343025"/>
                  <a:gd name="connsiteY5" fmla="*/ 42862 h 349602"/>
                  <a:gd name="connsiteX6" fmla="*/ 969168 w 1343025"/>
                  <a:gd name="connsiteY6" fmla="*/ 11906 h 349602"/>
                  <a:gd name="connsiteX7" fmla="*/ 1152525 w 1343025"/>
                  <a:gd name="connsiteY7" fmla="*/ 0 h 349602"/>
                  <a:gd name="connsiteX8" fmla="*/ 1343025 w 1343025"/>
                  <a:gd name="connsiteY8" fmla="*/ 0 h 349602"/>
                  <a:gd name="connsiteX0" fmla="*/ 0 w 1343025"/>
                  <a:gd name="connsiteY0" fmla="*/ 347662 h 349602"/>
                  <a:gd name="connsiteX1" fmla="*/ 330993 w 1343025"/>
                  <a:gd name="connsiteY1" fmla="*/ 347662 h 349602"/>
                  <a:gd name="connsiteX2" fmla="*/ 528637 w 1343025"/>
                  <a:gd name="connsiteY2" fmla="*/ 321469 h 349602"/>
                  <a:gd name="connsiteX3" fmla="*/ 650081 w 1343025"/>
                  <a:gd name="connsiteY3" fmla="*/ 240506 h 349602"/>
                  <a:gd name="connsiteX4" fmla="*/ 778668 w 1343025"/>
                  <a:gd name="connsiteY4" fmla="*/ 123825 h 349602"/>
                  <a:gd name="connsiteX5" fmla="*/ 892968 w 1343025"/>
                  <a:gd name="connsiteY5" fmla="*/ 42862 h 349602"/>
                  <a:gd name="connsiteX6" fmla="*/ 1023686 w 1343025"/>
                  <a:gd name="connsiteY6" fmla="*/ 4118 h 349602"/>
                  <a:gd name="connsiteX7" fmla="*/ 1152525 w 1343025"/>
                  <a:gd name="connsiteY7" fmla="*/ 0 h 349602"/>
                  <a:gd name="connsiteX8" fmla="*/ 1343025 w 1343025"/>
                  <a:gd name="connsiteY8" fmla="*/ 0 h 349602"/>
                  <a:gd name="connsiteX0" fmla="*/ 0 w 1343025"/>
                  <a:gd name="connsiteY0" fmla="*/ 348273 h 350213"/>
                  <a:gd name="connsiteX1" fmla="*/ 330993 w 1343025"/>
                  <a:gd name="connsiteY1" fmla="*/ 348273 h 350213"/>
                  <a:gd name="connsiteX2" fmla="*/ 528637 w 1343025"/>
                  <a:gd name="connsiteY2" fmla="*/ 322080 h 350213"/>
                  <a:gd name="connsiteX3" fmla="*/ 650081 w 1343025"/>
                  <a:gd name="connsiteY3" fmla="*/ 241117 h 350213"/>
                  <a:gd name="connsiteX4" fmla="*/ 778668 w 1343025"/>
                  <a:gd name="connsiteY4" fmla="*/ 124436 h 350213"/>
                  <a:gd name="connsiteX5" fmla="*/ 892968 w 1343025"/>
                  <a:gd name="connsiteY5" fmla="*/ 43473 h 350213"/>
                  <a:gd name="connsiteX6" fmla="*/ 1023686 w 1343025"/>
                  <a:gd name="connsiteY6" fmla="*/ 4729 h 350213"/>
                  <a:gd name="connsiteX7" fmla="*/ 1152525 w 1343025"/>
                  <a:gd name="connsiteY7" fmla="*/ 611 h 350213"/>
                  <a:gd name="connsiteX8" fmla="*/ 1343025 w 1343025"/>
                  <a:gd name="connsiteY8" fmla="*/ 611 h 350213"/>
                  <a:gd name="connsiteX0" fmla="*/ 0 w 1343025"/>
                  <a:gd name="connsiteY0" fmla="*/ 348273 h 350021"/>
                  <a:gd name="connsiteX1" fmla="*/ 330993 w 1343025"/>
                  <a:gd name="connsiteY1" fmla="*/ 348273 h 350021"/>
                  <a:gd name="connsiteX2" fmla="*/ 531233 w 1343025"/>
                  <a:gd name="connsiteY2" fmla="*/ 324675 h 350021"/>
                  <a:gd name="connsiteX3" fmla="*/ 650081 w 1343025"/>
                  <a:gd name="connsiteY3" fmla="*/ 241117 h 350021"/>
                  <a:gd name="connsiteX4" fmla="*/ 778668 w 1343025"/>
                  <a:gd name="connsiteY4" fmla="*/ 124436 h 350021"/>
                  <a:gd name="connsiteX5" fmla="*/ 892968 w 1343025"/>
                  <a:gd name="connsiteY5" fmla="*/ 43473 h 350021"/>
                  <a:gd name="connsiteX6" fmla="*/ 1023686 w 1343025"/>
                  <a:gd name="connsiteY6" fmla="*/ 4729 h 350021"/>
                  <a:gd name="connsiteX7" fmla="*/ 1152525 w 1343025"/>
                  <a:gd name="connsiteY7" fmla="*/ 611 h 350021"/>
                  <a:gd name="connsiteX8" fmla="*/ 1343025 w 1343025"/>
                  <a:gd name="connsiteY8" fmla="*/ 611 h 350021"/>
                  <a:gd name="connsiteX0" fmla="*/ 0 w 1343025"/>
                  <a:gd name="connsiteY0" fmla="*/ 348273 h 350021"/>
                  <a:gd name="connsiteX1" fmla="*/ 330993 w 1343025"/>
                  <a:gd name="connsiteY1" fmla="*/ 348273 h 350021"/>
                  <a:gd name="connsiteX2" fmla="*/ 531233 w 1343025"/>
                  <a:gd name="connsiteY2" fmla="*/ 324675 h 350021"/>
                  <a:gd name="connsiteX3" fmla="*/ 644890 w 1343025"/>
                  <a:gd name="connsiteY3" fmla="*/ 254099 h 350021"/>
                  <a:gd name="connsiteX4" fmla="*/ 778668 w 1343025"/>
                  <a:gd name="connsiteY4" fmla="*/ 124436 h 350021"/>
                  <a:gd name="connsiteX5" fmla="*/ 892968 w 1343025"/>
                  <a:gd name="connsiteY5" fmla="*/ 43473 h 350021"/>
                  <a:gd name="connsiteX6" fmla="*/ 1023686 w 1343025"/>
                  <a:gd name="connsiteY6" fmla="*/ 4729 h 350021"/>
                  <a:gd name="connsiteX7" fmla="*/ 1152525 w 1343025"/>
                  <a:gd name="connsiteY7" fmla="*/ 611 h 350021"/>
                  <a:gd name="connsiteX8" fmla="*/ 1343025 w 1343025"/>
                  <a:gd name="connsiteY8" fmla="*/ 611 h 350021"/>
                  <a:gd name="connsiteX0" fmla="*/ 0 w 1343025"/>
                  <a:gd name="connsiteY0" fmla="*/ 348273 h 350021"/>
                  <a:gd name="connsiteX1" fmla="*/ 330993 w 1343025"/>
                  <a:gd name="connsiteY1" fmla="*/ 348273 h 350021"/>
                  <a:gd name="connsiteX2" fmla="*/ 531233 w 1343025"/>
                  <a:gd name="connsiteY2" fmla="*/ 324675 h 350021"/>
                  <a:gd name="connsiteX3" fmla="*/ 644890 w 1343025"/>
                  <a:gd name="connsiteY3" fmla="*/ 254099 h 350021"/>
                  <a:gd name="connsiteX4" fmla="*/ 778668 w 1343025"/>
                  <a:gd name="connsiteY4" fmla="*/ 132224 h 350021"/>
                  <a:gd name="connsiteX5" fmla="*/ 892968 w 1343025"/>
                  <a:gd name="connsiteY5" fmla="*/ 43473 h 350021"/>
                  <a:gd name="connsiteX6" fmla="*/ 1023686 w 1343025"/>
                  <a:gd name="connsiteY6" fmla="*/ 4729 h 350021"/>
                  <a:gd name="connsiteX7" fmla="*/ 1152525 w 1343025"/>
                  <a:gd name="connsiteY7" fmla="*/ 611 h 350021"/>
                  <a:gd name="connsiteX8" fmla="*/ 1343025 w 1343025"/>
                  <a:gd name="connsiteY8" fmla="*/ 611 h 350021"/>
                  <a:gd name="connsiteX0" fmla="*/ 0 w 1343025"/>
                  <a:gd name="connsiteY0" fmla="*/ 348273 h 350021"/>
                  <a:gd name="connsiteX1" fmla="*/ 330993 w 1343025"/>
                  <a:gd name="connsiteY1" fmla="*/ 348273 h 350021"/>
                  <a:gd name="connsiteX2" fmla="*/ 531233 w 1343025"/>
                  <a:gd name="connsiteY2" fmla="*/ 324675 h 350021"/>
                  <a:gd name="connsiteX3" fmla="*/ 644890 w 1343025"/>
                  <a:gd name="connsiteY3" fmla="*/ 254099 h 350021"/>
                  <a:gd name="connsiteX4" fmla="*/ 781263 w 1343025"/>
                  <a:gd name="connsiteY4" fmla="*/ 147801 h 350021"/>
                  <a:gd name="connsiteX5" fmla="*/ 892968 w 1343025"/>
                  <a:gd name="connsiteY5" fmla="*/ 43473 h 350021"/>
                  <a:gd name="connsiteX6" fmla="*/ 1023686 w 1343025"/>
                  <a:gd name="connsiteY6" fmla="*/ 4729 h 350021"/>
                  <a:gd name="connsiteX7" fmla="*/ 1152525 w 1343025"/>
                  <a:gd name="connsiteY7" fmla="*/ 611 h 350021"/>
                  <a:gd name="connsiteX8" fmla="*/ 1343025 w 1343025"/>
                  <a:gd name="connsiteY8" fmla="*/ 611 h 350021"/>
                  <a:gd name="connsiteX0" fmla="*/ 0 w 1343025"/>
                  <a:gd name="connsiteY0" fmla="*/ 348461 h 350209"/>
                  <a:gd name="connsiteX1" fmla="*/ 330993 w 1343025"/>
                  <a:gd name="connsiteY1" fmla="*/ 348461 h 350209"/>
                  <a:gd name="connsiteX2" fmla="*/ 531233 w 1343025"/>
                  <a:gd name="connsiteY2" fmla="*/ 324863 h 350209"/>
                  <a:gd name="connsiteX3" fmla="*/ 644890 w 1343025"/>
                  <a:gd name="connsiteY3" fmla="*/ 254287 h 350209"/>
                  <a:gd name="connsiteX4" fmla="*/ 781263 w 1343025"/>
                  <a:gd name="connsiteY4" fmla="*/ 147989 h 350209"/>
                  <a:gd name="connsiteX5" fmla="*/ 905949 w 1343025"/>
                  <a:gd name="connsiteY5" fmla="*/ 54046 h 350209"/>
                  <a:gd name="connsiteX6" fmla="*/ 1023686 w 1343025"/>
                  <a:gd name="connsiteY6" fmla="*/ 4917 h 350209"/>
                  <a:gd name="connsiteX7" fmla="*/ 1152525 w 1343025"/>
                  <a:gd name="connsiteY7" fmla="*/ 799 h 350209"/>
                  <a:gd name="connsiteX8" fmla="*/ 1343025 w 1343025"/>
                  <a:gd name="connsiteY8" fmla="*/ 799 h 350209"/>
                  <a:gd name="connsiteX0" fmla="*/ 0 w 1343025"/>
                  <a:gd name="connsiteY0" fmla="*/ 348461 h 350209"/>
                  <a:gd name="connsiteX1" fmla="*/ 330993 w 1343025"/>
                  <a:gd name="connsiteY1" fmla="*/ 348461 h 350209"/>
                  <a:gd name="connsiteX2" fmla="*/ 531233 w 1343025"/>
                  <a:gd name="connsiteY2" fmla="*/ 324863 h 350209"/>
                  <a:gd name="connsiteX3" fmla="*/ 781263 w 1343025"/>
                  <a:gd name="connsiteY3" fmla="*/ 147989 h 350209"/>
                  <a:gd name="connsiteX4" fmla="*/ 905949 w 1343025"/>
                  <a:gd name="connsiteY4" fmla="*/ 54046 h 350209"/>
                  <a:gd name="connsiteX5" fmla="*/ 1023686 w 1343025"/>
                  <a:gd name="connsiteY5" fmla="*/ 4917 h 350209"/>
                  <a:gd name="connsiteX6" fmla="*/ 1152525 w 1343025"/>
                  <a:gd name="connsiteY6" fmla="*/ 799 h 350209"/>
                  <a:gd name="connsiteX7" fmla="*/ 1343025 w 1343025"/>
                  <a:gd name="connsiteY7" fmla="*/ 799 h 350209"/>
                  <a:gd name="connsiteX0" fmla="*/ 0 w 1343025"/>
                  <a:gd name="connsiteY0" fmla="*/ 348461 h 350209"/>
                  <a:gd name="connsiteX1" fmla="*/ 330993 w 1343025"/>
                  <a:gd name="connsiteY1" fmla="*/ 348461 h 350209"/>
                  <a:gd name="connsiteX2" fmla="*/ 531233 w 1343025"/>
                  <a:gd name="connsiteY2" fmla="*/ 324863 h 350209"/>
                  <a:gd name="connsiteX3" fmla="*/ 781263 w 1343025"/>
                  <a:gd name="connsiteY3" fmla="*/ 147989 h 350209"/>
                  <a:gd name="connsiteX4" fmla="*/ 1023686 w 1343025"/>
                  <a:gd name="connsiteY4" fmla="*/ 4917 h 350209"/>
                  <a:gd name="connsiteX5" fmla="*/ 1152525 w 1343025"/>
                  <a:gd name="connsiteY5" fmla="*/ 799 h 350209"/>
                  <a:gd name="connsiteX6" fmla="*/ 1343025 w 1343025"/>
                  <a:gd name="connsiteY6" fmla="*/ 799 h 350209"/>
                  <a:gd name="connsiteX0" fmla="*/ 0 w 1343025"/>
                  <a:gd name="connsiteY0" fmla="*/ 348736 h 350484"/>
                  <a:gd name="connsiteX1" fmla="*/ 330993 w 1343025"/>
                  <a:gd name="connsiteY1" fmla="*/ 348736 h 350484"/>
                  <a:gd name="connsiteX2" fmla="*/ 531233 w 1343025"/>
                  <a:gd name="connsiteY2" fmla="*/ 325138 h 350484"/>
                  <a:gd name="connsiteX3" fmla="*/ 781263 w 1343025"/>
                  <a:gd name="connsiteY3" fmla="*/ 148264 h 350484"/>
                  <a:gd name="connsiteX4" fmla="*/ 995129 w 1343025"/>
                  <a:gd name="connsiteY4" fmla="*/ 15576 h 350484"/>
                  <a:gd name="connsiteX5" fmla="*/ 1152525 w 1343025"/>
                  <a:gd name="connsiteY5" fmla="*/ 1074 h 350484"/>
                  <a:gd name="connsiteX6" fmla="*/ 1343025 w 1343025"/>
                  <a:gd name="connsiteY6" fmla="*/ 1074 h 350484"/>
                  <a:gd name="connsiteX0" fmla="*/ 0 w 1343025"/>
                  <a:gd name="connsiteY0" fmla="*/ 349193 h 350941"/>
                  <a:gd name="connsiteX1" fmla="*/ 330993 w 1343025"/>
                  <a:gd name="connsiteY1" fmla="*/ 349193 h 350941"/>
                  <a:gd name="connsiteX2" fmla="*/ 531233 w 1343025"/>
                  <a:gd name="connsiteY2" fmla="*/ 325595 h 350941"/>
                  <a:gd name="connsiteX3" fmla="*/ 789052 w 1343025"/>
                  <a:gd name="connsiteY3" fmla="*/ 156509 h 350941"/>
                  <a:gd name="connsiteX4" fmla="*/ 995129 w 1343025"/>
                  <a:gd name="connsiteY4" fmla="*/ 16033 h 350941"/>
                  <a:gd name="connsiteX5" fmla="*/ 1152525 w 1343025"/>
                  <a:gd name="connsiteY5" fmla="*/ 1531 h 350941"/>
                  <a:gd name="connsiteX6" fmla="*/ 1343025 w 1343025"/>
                  <a:gd name="connsiteY6" fmla="*/ 1531 h 350941"/>
                  <a:gd name="connsiteX0" fmla="*/ 0 w 1343025"/>
                  <a:gd name="connsiteY0" fmla="*/ 349193 h 350748"/>
                  <a:gd name="connsiteX1" fmla="*/ 330993 w 1343025"/>
                  <a:gd name="connsiteY1" fmla="*/ 349193 h 350748"/>
                  <a:gd name="connsiteX2" fmla="*/ 549406 w 1343025"/>
                  <a:gd name="connsiteY2" fmla="*/ 328191 h 350748"/>
                  <a:gd name="connsiteX3" fmla="*/ 789052 w 1343025"/>
                  <a:gd name="connsiteY3" fmla="*/ 156509 h 350748"/>
                  <a:gd name="connsiteX4" fmla="*/ 995129 w 1343025"/>
                  <a:gd name="connsiteY4" fmla="*/ 16033 h 350748"/>
                  <a:gd name="connsiteX5" fmla="*/ 1152525 w 1343025"/>
                  <a:gd name="connsiteY5" fmla="*/ 1531 h 350748"/>
                  <a:gd name="connsiteX6" fmla="*/ 1343025 w 1343025"/>
                  <a:gd name="connsiteY6" fmla="*/ 1531 h 350748"/>
                  <a:gd name="connsiteX0" fmla="*/ 0 w 1343025"/>
                  <a:gd name="connsiteY0" fmla="*/ 349035 h 350590"/>
                  <a:gd name="connsiteX1" fmla="*/ 330993 w 1343025"/>
                  <a:gd name="connsiteY1" fmla="*/ 349035 h 350590"/>
                  <a:gd name="connsiteX2" fmla="*/ 549406 w 1343025"/>
                  <a:gd name="connsiteY2" fmla="*/ 328033 h 350590"/>
                  <a:gd name="connsiteX3" fmla="*/ 786455 w 1343025"/>
                  <a:gd name="connsiteY3" fmla="*/ 153755 h 350590"/>
                  <a:gd name="connsiteX4" fmla="*/ 995129 w 1343025"/>
                  <a:gd name="connsiteY4" fmla="*/ 15875 h 350590"/>
                  <a:gd name="connsiteX5" fmla="*/ 1152525 w 1343025"/>
                  <a:gd name="connsiteY5" fmla="*/ 1373 h 350590"/>
                  <a:gd name="connsiteX6" fmla="*/ 1343025 w 1343025"/>
                  <a:gd name="connsiteY6" fmla="*/ 1373 h 350590"/>
                  <a:gd name="connsiteX0" fmla="*/ 0 w 1343025"/>
                  <a:gd name="connsiteY0" fmla="*/ 348804 h 350359"/>
                  <a:gd name="connsiteX1" fmla="*/ 330993 w 1343025"/>
                  <a:gd name="connsiteY1" fmla="*/ 348804 h 350359"/>
                  <a:gd name="connsiteX2" fmla="*/ 549406 w 1343025"/>
                  <a:gd name="connsiteY2" fmla="*/ 327802 h 350359"/>
                  <a:gd name="connsiteX3" fmla="*/ 786455 w 1343025"/>
                  <a:gd name="connsiteY3" fmla="*/ 153524 h 350359"/>
                  <a:gd name="connsiteX4" fmla="*/ 995129 w 1343025"/>
                  <a:gd name="connsiteY4" fmla="*/ 15644 h 350359"/>
                  <a:gd name="connsiteX5" fmla="*/ 1343025 w 1343025"/>
                  <a:gd name="connsiteY5" fmla="*/ 1142 h 350359"/>
                  <a:gd name="connsiteX0" fmla="*/ 0 w 1343025"/>
                  <a:gd name="connsiteY0" fmla="*/ 347663 h 349218"/>
                  <a:gd name="connsiteX1" fmla="*/ 330993 w 1343025"/>
                  <a:gd name="connsiteY1" fmla="*/ 347663 h 349218"/>
                  <a:gd name="connsiteX2" fmla="*/ 549406 w 1343025"/>
                  <a:gd name="connsiteY2" fmla="*/ 326661 h 349218"/>
                  <a:gd name="connsiteX3" fmla="*/ 786455 w 1343025"/>
                  <a:gd name="connsiteY3" fmla="*/ 152383 h 349218"/>
                  <a:gd name="connsiteX4" fmla="*/ 997725 w 1343025"/>
                  <a:gd name="connsiteY4" fmla="*/ 24887 h 349218"/>
                  <a:gd name="connsiteX5" fmla="*/ 1343025 w 1343025"/>
                  <a:gd name="connsiteY5" fmla="*/ 1 h 349218"/>
                  <a:gd name="connsiteX0" fmla="*/ 0 w 1343025"/>
                  <a:gd name="connsiteY0" fmla="*/ 347662 h 349602"/>
                  <a:gd name="connsiteX1" fmla="*/ 330993 w 1343025"/>
                  <a:gd name="connsiteY1" fmla="*/ 347662 h 349602"/>
                  <a:gd name="connsiteX2" fmla="*/ 559790 w 1343025"/>
                  <a:gd name="connsiteY2" fmla="*/ 321467 h 349602"/>
                  <a:gd name="connsiteX3" fmla="*/ 786455 w 1343025"/>
                  <a:gd name="connsiteY3" fmla="*/ 152382 h 349602"/>
                  <a:gd name="connsiteX4" fmla="*/ 997725 w 1343025"/>
                  <a:gd name="connsiteY4" fmla="*/ 24886 h 349602"/>
                  <a:gd name="connsiteX5" fmla="*/ 1343025 w 1343025"/>
                  <a:gd name="connsiteY5" fmla="*/ 0 h 349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43025" h="349602">
                    <a:moveTo>
                      <a:pt x="0" y="347662"/>
                    </a:moveTo>
                    <a:cubicBezTo>
                      <a:pt x="110331" y="347662"/>
                      <a:pt x="237695" y="352028"/>
                      <a:pt x="330993" y="347662"/>
                    </a:cubicBezTo>
                    <a:cubicBezTo>
                      <a:pt x="424291" y="343296"/>
                      <a:pt x="483880" y="354014"/>
                      <a:pt x="559790" y="321467"/>
                    </a:cubicBezTo>
                    <a:cubicBezTo>
                      <a:pt x="635700" y="288920"/>
                      <a:pt x="713466" y="201812"/>
                      <a:pt x="786455" y="152382"/>
                    </a:cubicBezTo>
                    <a:cubicBezTo>
                      <a:pt x="859444" y="102952"/>
                      <a:pt x="904963" y="50283"/>
                      <a:pt x="997725" y="24886"/>
                    </a:cubicBezTo>
                    <a:cubicBezTo>
                      <a:pt x="1090487" y="-511"/>
                      <a:pt x="1270547" y="3021"/>
                      <a:pt x="1343025" y="0"/>
                    </a:cubicBezTo>
                  </a:path>
                </a:pathLst>
              </a:custGeom>
              <a:noFill/>
              <a:ln w="6350" cap="flat" cmpd="sng" algn="ctr">
                <a:solidFill>
                  <a:srgbClr val="00B0F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377">
                  <a:defRPr/>
                </a:pPr>
                <a:endParaRPr lang="en-GB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</p:grpSp>
        <p:grpSp>
          <p:nvGrpSpPr>
            <p:cNvPr id="132" name="Heater">
              <a:extLst>
                <a:ext uri="{FF2B5EF4-FFF2-40B4-BE49-F238E27FC236}">
                  <a16:creationId xmlns:a16="http://schemas.microsoft.com/office/drawing/2014/main" id="{91D182A6-229F-48D6-A1BD-9461EBFE5AB4}"/>
                </a:ext>
              </a:extLst>
            </p:cNvPr>
            <p:cNvGrpSpPr/>
            <p:nvPr/>
          </p:nvGrpSpPr>
          <p:grpSpPr>
            <a:xfrm>
              <a:off x="3608564" y="2412095"/>
              <a:ext cx="115642" cy="72021"/>
              <a:chOff x="3634738" y="2433819"/>
              <a:chExt cx="115642" cy="72021"/>
            </a:xfrm>
            <a:effectLst/>
          </p:grpSpPr>
          <p:sp>
            <p:nvSpPr>
              <p:cNvPr id="164" name="Oval 163">
                <a:extLst>
                  <a:ext uri="{FF2B5EF4-FFF2-40B4-BE49-F238E27FC236}">
                    <a16:creationId xmlns:a16="http://schemas.microsoft.com/office/drawing/2014/main" id="{AE123A3E-C31D-4F97-9459-02D4B4D1D643}"/>
                  </a:ext>
                </a:extLst>
              </p:cNvPr>
              <p:cNvSpPr/>
              <p:nvPr/>
            </p:nvSpPr>
            <p:spPr>
              <a:xfrm>
                <a:off x="3634738" y="2433923"/>
                <a:ext cx="71917" cy="71917"/>
              </a:xfrm>
              <a:prstGeom prst="ellipse">
                <a:avLst/>
              </a:prstGeom>
              <a:noFill/>
              <a:ln w="1270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377">
                  <a:defRPr/>
                </a:pPr>
                <a:endParaRPr lang="en-GB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165" name="Oval 164">
                <a:extLst>
                  <a:ext uri="{FF2B5EF4-FFF2-40B4-BE49-F238E27FC236}">
                    <a16:creationId xmlns:a16="http://schemas.microsoft.com/office/drawing/2014/main" id="{9D77DEC2-C758-4909-95DA-9A6BCACF69BA}"/>
                  </a:ext>
                </a:extLst>
              </p:cNvPr>
              <p:cNvSpPr/>
              <p:nvPr/>
            </p:nvSpPr>
            <p:spPr>
              <a:xfrm>
                <a:off x="3678463" y="2433819"/>
                <a:ext cx="71917" cy="71917"/>
              </a:xfrm>
              <a:prstGeom prst="ellipse">
                <a:avLst/>
              </a:prstGeom>
              <a:noFill/>
              <a:ln w="1270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377">
                  <a:defRPr/>
                </a:pPr>
                <a:endParaRPr lang="en-GB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</p:grpSp>
        <p:cxnSp>
          <p:nvCxnSpPr>
            <p:cNvPr id="134" name="Straight Connector 133">
              <a:extLst>
                <a:ext uri="{FF2B5EF4-FFF2-40B4-BE49-F238E27FC236}">
                  <a16:creationId xmlns:a16="http://schemas.microsoft.com/office/drawing/2014/main" id="{EAA7BB2F-1A8F-4078-8642-A917369D4878}"/>
                </a:ext>
              </a:extLst>
            </p:cNvPr>
            <p:cNvCxnSpPr>
              <a:cxnSpLocks/>
              <a:stCxn id="137" idx="0"/>
            </p:cNvCxnSpPr>
            <p:nvPr/>
          </p:nvCxnSpPr>
          <p:spPr>
            <a:xfrm flipV="1">
              <a:off x="4656869" y="3056402"/>
              <a:ext cx="1211" cy="53442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135" name="Straight Connector 134">
              <a:extLst>
                <a:ext uri="{FF2B5EF4-FFF2-40B4-BE49-F238E27FC236}">
                  <a16:creationId xmlns:a16="http://schemas.microsoft.com/office/drawing/2014/main" id="{31439147-1F38-4EA1-B546-16DC4D4F5853}"/>
                </a:ext>
              </a:extLst>
            </p:cNvPr>
            <p:cNvCxnSpPr/>
            <p:nvPr/>
          </p:nvCxnSpPr>
          <p:spPr>
            <a:xfrm flipV="1">
              <a:off x="4651601" y="3284945"/>
              <a:ext cx="0" cy="11660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grpSp>
          <p:nvGrpSpPr>
            <p:cNvPr id="136" name="Group 135">
              <a:extLst>
                <a:ext uri="{FF2B5EF4-FFF2-40B4-BE49-F238E27FC236}">
                  <a16:creationId xmlns:a16="http://schemas.microsoft.com/office/drawing/2014/main" id="{D68B3570-62F6-4D3C-BC4C-9AE567332250}"/>
                </a:ext>
              </a:extLst>
            </p:cNvPr>
            <p:cNvGrpSpPr/>
            <p:nvPr/>
          </p:nvGrpSpPr>
          <p:grpSpPr>
            <a:xfrm>
              <a:off x="3714421" y="3043687"/>
              <a:ext cx="3022434" cy="711329"/>
              <a:chOff x="3714421" y="3043687"/>
              <a:chExt cx="3022434" cy="711329"/>
            </a:xfrm>
          </p:grpSpPr>
          <p:sp>
            <p:nvSpPr>
              <p:cNvPr id="162" name="Freeform: Shape 161">
                <a:extLst>
                  <a:ext uri="{FF2B5EF4-FFF2-40B4-BE49-F238E27FC236}">
                    <a16:creationId xmlns:a16="http://schemas.microsoft.com/office/drawing/2014/main" id="{86065FD4-9B51-4161-80C8-95914A5A1476}"/>
                  </a:ext>
                </a:extLst>
              </p:cNvPr>
              <p:cNvSpPr/>
              <p:nvPr/>
            </p:nvSpPr>
            <p:spPr>
              <a:xfrm>
                <a:off x="3716057" y="3043687"/>
                <a:ext cx="3020302" cy="711329"/>
              </a:xfrm>
              <a:custGeom>
                <a:avLst/>
                <a:gdLst>
                  <a:gd name="connsiteX0" fmla="*/ 1046425 w 3321880"/>
                  <a:gd name="connsiteY0" fmla="*/ 0 h 782355"/>
                  <a:gd name="connsiteX1" fmla="*/ 2905947 w 3321880"/>
                  <a:gd name="connsiteY1" fmla="*/ 0 h 782355"/>
                  <a:gd name="connsiteX2" fmla="*/ 2905947 w 3321880"/>
                  <a:gd name="connsiteY2" fmla="*/ 548595 h 782355"/>
                  <a:gd name="connsiteX3" fmla="*/ 3321880 w 3321880"/>
                  <a:gd name="connsiteY3" fmla="*/ 548595 h 782355"/>
                  <a:gd name="connsiteX4" fmla="*/ 3321880 w 3321880"/>
                  <a:gd name="connsiteY4" fmla="*/ 782355 h 782355"/>
                  <a:gd name="connsiteX5" fmla="*/ 0 w 3321880"/>
                  <a:gd name="connsiteY5" fmla="*/ 778903 h 782355"/>
                  <a:gd name="connsiteX6" fmla="*/ 0 w 3321880"/>
                  <a:gd name="connsiteY6" fmla="*/ 552023 h 782355"/>
                  <a:gd name="connsiteX7" fmla="*/ 2535468 w 3321880"/>
                  <a:gd name="connsiteY7" fmla="*/ 555720 h 782355"/>
                  <a:gd name="connsiteX8" fmla="*/ 2535468 w 3321880"/>
                  <a:gd name="connsiteY8" fmla="*/ 377605 h 782355"/>
                  <a:gd name="connsiteX9" fmla="*/ 1046425 w 3321880"/>
                  <a:gd name="connsiteY9" fmla="*/ 377605 h 782355"/>
                  <a:gd name="connsiteX0" fmla="*/ 1046425 w 3321880"/>
                  <a:gd name="connsiteY0" fmla="*/ 0 h 782355"/>
                  <a:gd name="connsiteX1" fmla="*/ 2905947 w 3321880"/>
                  <a:gd name="connsiteY1" fmla="*/ 0 h 782355"/>
                  <a:gd name="connsiteX2" fmla="*/ 2905947 w 3321880"/>
                  <a:gd name="connsiteY2" fmla="*/ 548595 h 782355"/>
                  <a:gd name="connsiteX3" fmla="*/ 3321880 w 3321880"/>
                  <a:gd name="connsiteY3" fmla="*/ 548595 h 782355"/>
                  <a:gd name="connsiteX4" fmla="*/ 3321880 w 3321880"/>
                  <a:gd name="connsiteY4" fmla="*/ 782355 h 782355"/>
                  <a:gd name="connsiteX5" fmla="*/ 0 w 3321880"/>
                  <a:gd name="connsiteY5" fmla="*/ 778903 h 782355"/>
                  <a:gd name="connsiteX6" fmla="*/ 0 w 3321880"/>
                  <a:gd name="connsiteY6" fmla="*/ 552023 h 782355"/>
                  <a:gd name="connsiteX7" fmla="*/ 2535468 w 3321880"/>
                  <a:gd name="connsiteY7" fmla="*/ 555720 h 782355"/>
                  <a:gd name="connsiteX8" fmla="*/ 2535468 w 3321880"/>
                  <a:gd name="connsiteY8" fmla="*/ 377605 h 782355"/>
                  <a:gd name="connsiteX9" fmla="*/ 1046425 w 3321880"/>
                  <a:gd name="connsiteY9" fmla="*/ 388081 h 782355"/>
                  <a:gd name="connsiteX10" fmla="*/ 1046425 w 3321880"/>
                  <a:gd name="connsiteY10" fmla="*/ 0 h 782355"/>
                  <a:gd name="connsiteX0" fmla="*/ 1046425 w 3321880"/>
                  <a:gd name="connsiteY0" fmla="*/ 0 h 782355"/>
                  <a:gd name="connsiteX1" fmla="*/ 2905947 w 3321880"/>
                  <a:gd name="connsiteY1" fmla="*/ 0 h 782355"/>
                  <a:gd name="connsiteX2" fmla="*/ 2905947 w 3321880"/>
                  <a:gd name="connsiteY2" fmla="*/ 548595 h 782355"/>
                  <a:gd name="connsiteX3" fmla="*/ 3321880 w 3321880"/>
                  <a:gd name="connsiteY3" fmla="*/ 548595 h 782355"/>
                  <a:gd name="connsiteX4" fmla="*/ 3321880 w 3321880"/>
                  <a:gd name="connsiteY4" fmla="*/ 782355 h 782355"/>
                  <a:gd name="connsiteX5" fmla="*/ 0 w 3321880"/>
                  <a:gd name="connsiteY5" fmla="*/ 778903 h 782355"/>
                  <a:gd name="connsiteX6" fmla="*/ 0 w 3321880"/>
                  <a:gd name="connsiteY6" fmla="*/ 552023 h 782355"/>
                  <a:gd name="connsiteX7" fmla="*/ 2535468 w 3321880"/>
                  <a:gd name="connsiteY7" fmla="*/ 555720 h 782355"/>
                  <a:gd name="connsiteX8" fmla="*/ 2535468 w 3321880"/>
                  <a:gd name="connsiteY8" fmla="*/ 388081 h 782355"/>
                  <a:gd name="connsiteX9" fmla="*/ 1046425 w 3321880"/>
                  <a:gd name="connsiteY9" fmla="*/ 388081 h 782355"/>
                  <a:gd name="connsiteX10" fmla="*/ 1046425 w 3321880"/>
                  <a:gd name="connsiteY10" fmla="*/ 0 h 7823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321880" h="782355">
                    <a:moveTo>
                      <a:pt x="1046425" y="0"/>
                    </a:moveTo>
                    <a:lnTo>
                      <a:pt x="2905947" y="0"/>
                    </a:lnTo>
                    <a:lnTo>
                      <a:pt x="2905947" y="548595"/>
                    </a:lnTo>
                    <a:lnTo>
                      <a:pt x="3321880" y="548595"/>
                    </a:lnTo>
                    <a:lnTo>
                      <a:pt x="3321880" y="782355"/>
                    </a:lnTo>
                    <a:lnTo>
                      <a:pt x="0" y="778903"/>
                    </a:lnTo>
                    <a:lnTo>
                      <a:pt x="0" y="552023"/>
                    </a:lnTo>
                    <a:lnTo>
                      <a:pt x="2535468" y="555720"/>
                    </a:lnTo>
                    <a:lnTo>
                      <a:pt x="2535468" y="388081"/>
                    </a:lnTo>
                    <a:lnTo>
                      <a:pt x="1046425" y="388081"/>
                    </a:lnTo>
                    <a:lnTo>
                      <a:pt x="1046425" y="0"/>
                    </a:lnTo>
                    <a:close/>
                  </a:path>
                </a:pathLst>
              </a:custGeom>
              <a:solidFill>
                <a:srgbClr val="70AD47">
                  <a:lumMod val="20000"/>
                  <a:lumOff val="8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377">
                  <a:defRPr/>
                </a:pPr>
                <a:endParaRPr lang="en-GB" kern="0" dirty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163" name="Freeform: Shape 162">
                <a:extLst>
                  <a:ext uri="{FF2B5EF4-FFF2-40B4-BE49-F238E27FC236}">
                    <a16:creationId xmlns:a16="http://schemas.microsoft.com/office/drawing/2014/main" id="{A24E4076-279B-4692-A125-2D671DE45915}"/>
                  </a:ext>
                </a:extLst>
              </p:cNvPr>
              <p:cNvSpPr/>
              <p:nvPr/>
            </p:nvSpPr>
            <p:spPr>
              <a:xfrm>
                <a:off x="3714421" y="3046990"/>
                <a:ext cx="3022434" cy="707255"/>
              </a:xfrm>
              <a:custGeom>
                <a:avLst/>
                <a:gdLst>
                  <a:gd name="connsiteX0" fmla="*/ 0 w 3324225"/>
                  <a:gd name="connsiteY0" fmla="*/ 774700 h 777875"/>
                  <a:gd name="connsiteX1" fmla="*/ 3175 w 3324225"/>
                  <a:gd name="connsiteY1" fmla="*/ 549275 h 777875"/>
                  <a:gd name="connsiteX2" fmla="*/ 2543175 w 3324225"/>
                  <a:gd name="connsiteY2" fmla="*/ 549275 h 777875"/>
                  <a:gd name="connsiteX3" fmla="*/ 2543175 w 3324225"/>
                  <a:gd name="connsiteY3" fmla="*/ 371475 h 777875"/>
                  <a:gd name="connsiteX4" fmla="*/ 1050925 w 3324225"/>
                  <a:gd name="connsiteY4" fmla="*/ 371475 h 777875"/>
                  <a:gd name="connsiteX5" fmla="*/ 1050925 w 3324225"/>
                  <a:gd name="connsiteY5" fmla="*/ 0 h 777875"/>
                  <a:gd name="connsiteX6" fmla="*/ 2908300 w 3324225"/>
                  <a:gd name="connsiteY6" fmla="*/ 0 h 777875"/>
                  <a:gd name="connsiteX7" fmla="*/ 2908300 w 3324225"/>
                  <a:gd name="connsiteY7" fmla="*/ 552450 h 777875"/>
                  <a:gd name="connsiteX8" fmla="*/ 3324225 w 3324225"/>
                  <a:gd name="connsiteY8" fmla="*/ 552450 h 777875"/>
                  <a:gd name="connsiteX9" fmla="*/ 3324225 w 3324225"/>
                  <a:gd name="connsiteY9" fmla="*/ 777875 h 777875"/>
                  <a:gd name="connsiteX0" fmla="*/ 0 w 3324225"/>
                  <a:gd name="connsiteY0" fmla="*/ 774700 h 777875"/>
                  <a:gd name="connsiteX1" fmla="*/ 3175 w 3324225"/>
                  <a:gd name="connsiteY1" fmla="*/ 549275 h 777875"/>
                  <a:gd name="connsiteX2" fmla="*/ 2543175 w 3324225"/>
                  <a:gd name="connsiteY2" fmla="*/ 549275 h 777875"/>
                  <a:gd name="connsiteX3" fmla="*/ 2543175 w 3324225"/>
                  <a:gd name="connsiteY3" fmla="*/ 371475 h 777875"/>
                  <a:gd name="connsiteX4" fmla="*/ 1050925 w 3324225"/>
                  <a:gd name="connsiteY4" fmla="*/ 379332 h 777875"/>
                  <a:gd name="connsiteX5" fmla="*/ 1050925 w 3324225"/>
                  <a:gd name="connsiteY5" fmla="*/ 0 h 777875"/>
                  <a:gd name="connsiteX6" fmla="*/ 2908300 w 3324225"/>
                  <a:gd name="connsiteY6" fmla="*/ 0 h 777875"/>
                  <a:gd name="connsiteX7" fmla="*/ 2908300 w 3324225"/>
                  <a:gd name="connsiteY7" fmla="*/ 552450 h 777875"/>
                  <a:gd name="connsiteX8" fmla="*/ 3324225 w 3324225"/>
                  <a:gd name="connsiteY8" fmla="*/ 552450 h 777875"/>
                  <a:gd name="connsiteX9" fmla="*/ 3324225 w 3324225"/>
                  <a:gd name="connsiteY9" fmla="*/ 777875 h 777875"/>
                  <a:gd name="connsiteX0" fmla="*/ 0 w 3324225"/>
                  <a:gd name="connsiteY0" fmla="*/ 774700 h 777875"/>
                  <a:gd name="connsiteX1" fmla="*/ 3175 w 3324225"/>
                  <a:gd name="connsiteY1" fmla="*/ 549275 h 777875"/>
                  <a:gd name="connsiteX2" fmla="*/ 2543175 w 3324225"/>
                  <a:gd name="connsiteY2" fmla="*/ 549275 h 777875"/>
                  <a:gd name="connsiteX3" fmla="*/ 2543175 w 3324225"/>
                  <a:gd name="connsiteY3" fmla="*/ 381951 h 777875"/>
                  <a:gd name="connsiteX4" fmla="*/ 1050925 w 3324225"/>
                  <a:gd name="connsiteY4" fmla="*/ 379332 h 777875"/>
                  <a:gd name="connsiteX5" fmla="*/ 1050925 w 3324225"/>
                  <a:gd name="connsiteY5" fmla="*/ 0 h 777875"/>
                  <a:gd name="connsiteX6" fmla="*/ 2908300 w 3324225"/>
                  <a:gd name="connsiteY6" fmla="*/ 0 h 777875"/>
                  <a:gd name="connsiteX7" fmla="*/ 2908300 w 3324225"/>
                  <a:gd name="connsiteY7" fmla="*/ 552450 h 777875"/>
                  <a:gd name="connsiteX8" fmla="*/ 3324225 w 3324225"/>
                  <a:gd name="connsiteY8" fmla="*/ 552450 h 777875"/>
                  <a:gd name="connsiteX9" fmla="*/ 3324225 w 3324225"/>
                  <a:gd name="connsiteY9" fmla="*/ 777875 h 777875"/>
                  <a:gd name="connsiteX0" fmla="*/ 0 w 3324225"/>
                  <a:gd name="connsiteY0" fmla="*/ 774700 h 777875"/>
                  <a:gd name="connsiteX1" fmla="*/ 3175 w 3324225"/>
                  <a:gd name="connsiteY1" fmla="*/ 549275 h 777875"/>
                  <a:gd name="connsiteX2" fmla="*/ 2543175 w 3324225"/>
                  <a:gd name="connsiteY2" fmla="*/ 549275 h 777875"/>
                  <a:gd name="connsiteX3" fmla="*/ 2543175 w 3324225"/>
                  <a:gd name="connsiteY3" fmla="*/ 381951 h 777875"/>
                  <a:gd name="connsiteX4" fmla="*/ 1050925 w 3324225"/>
                  <a:gd name="connsiteY4" fmla="*/ 387189 h 777875"/>
                  <a:gd name="connsiteX5" fmla="*/ 1050925 w 3324225"/>
                  <a:gd name="connsiteY5" fmla="*/ 0 h 777875"/>
                  <a:gd name="connsiteX6" fmla="*/ 2908300 w 3324225"/>
                  <a:gd name="connsiteY6" fmla="*/ 0 h 777875"/>
                  <a:gd name="connsiteX7" fmla="*/ 2908300 w 3324225"/>
                  <a:gd name="connsiteY7" fmla="*/ 552450 h 777875"/>
                  <a:gd name="connsiteX8" fmla="*/ 3324225 w 3324225"/>
                  <a:gd name="connsiteY8" fmla="*/ 552450 h 777875"/>
                  <a:gd name="connsiteX9" fmla="*/ 3324225 w 3324225"/>
                  <a:gd name="connsiteY9" fmla="*/ 777875 h 777875"/>
                  <a:gd name="connsiteX0" fmla="*/ 0 w 3324225"/>
                  <a:gd name="connsiteY0" fmla="*/ 774700 h 777875"/>
                  <a:gd name="connsiteX1" fmla="*/ 3175 w 3324225"/>
                  <a:gd name="connsiteY1" fmla="*/ 549275 h 777875"/>
                  <a:gd name="connsiteX2" fmla="*/ 2543175 w 3324225"/>
                  <a:gd name="connsiteY2" fmla="*/ 549275 h 777875"/>
                  <a:gd name="connsiteX3" fmla="*/ 2540556 w 3324225"/>
                  <a:gd name="connsiteY3" fmla="*/ 389808 h 777875"/>
                  <a:gd name="connsiteX4" fmla="*/ 1050925 w 3324225"/>
                  <a:gd name="connsiteY4" fmla="*/ 387189 h 777875"/>
                  <a:gd name="connsiteX5" fmla="*/ 1050925 w 3324225"/>
                  <a:gd name="connsiteY5" fmla="*/ 0 h 777875"/>
                  <a:gd name="connsiteX6" fmla="*/ 2908300 w 3324225"/>
                  <a:gd name="connsiteY6" fmla="*/ 0 h 777875"/>
                  <a:gd name="connsiteX7" fmla="*/ 2908300 w 3324225"/>
                  <a:gd name="connsiteY7" fmla="*/ 552450 h 777875"/>
                  <a:gd name="connsiteX8" fmla="*/ 3324225 w 3324225"/>
                  <a:gd name="connsiteY8" fmla="*/ 552450 h 777875"/>
                  <a:gd name="connsiteX9" fmla="*/ 3324225 w 3324225"/>
                  <a:gd name="connsiteY9" fmla="*/ 777875 h 777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324225" h="777875">
                    <a:moveTo>
                      <a:pt x="0" y="774700"/>
                    </a:moveTo>
                    <a:cubicBezTo>
                      <a:pt x="1058" y="699558"/>
                      <a:pt x="2117" y="624417"/>
                      <a:pt x="3175" y="549275"/>
                    </a:cubicBezTo>
                    <a:lnTo>
                      <a:pt x="2543175" y="549275"/>
                    </a:lnTo>
                    <a:lnTo>
                      <a:pt x="2540556" y="389808"/>
                    </a:lnTo>
                    <a:lnTo>
                      <a:pt x="1050925" y="387189"/>
                    </a:lnTo>
                    <a:lnTo>
                      <a:pt x="1050925" y="0"/>
                    </a:lnTo>
                    <a:lnTo>
                      <a:pt x="2908300" y="0"/>
                    </a:lnTo>
                    <a:lnTo>
                      <a:pt x="2908300" y="552450"/>
                    </a:lnTo>
                    <a:lnTo>
                      <a:pt x="3324225" y="552450"/>
                    </a:lnTo>
                    <a:lnTo>
                      <a:pt x="3324225" y="777875"/>
                    </a:lnTo>
                  </a:path>
                </a:pathLst>
              </a:custGeom>
              <a:noFill/>
              <a:ln cap="rnd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37" name="Rectangle 136">
              <a:extLst>
                <a:ext uri="{FF2B5EF4-FFF2-40B4-BE49-F238E27FC236}">
                  <a16:creationId xmlns:a16="http://schemas.microsoft.com/office/drawing/2014/main" id="{E06BD100-BBA9-4DF8-9C51-9F0EE9DD2D49}"/>
                </a:ext>
              </a:extLst>
            </p:cNvPr>
            <p:cNvSpPr/>
            <p:nvPr/>
          </p:nvSpPr>
          <p:spPr>
            <a:xfrm>
              <a:off x="4624075" y="3109845"/>
              <a:ext cx="65587" cy="179758"/>
            </a:xfrm>
            <a:prstGeom prst="rect">
              <a:avLst/>
            </a:prstGeom>
            <a:solidFill>
              <a:srgbClr val="CF39B2"/>
            </a:solidFill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377">
                <a:defRPr/>
              </a:pPr>
              <a:endParaRPr lang="en-GB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grpSp>
          <p:nvGrpSpPr>
            <p:cNvPr id="138" name="Fixations Points">
              <a:extLst>
                <a:ext uri="{FF2B5EF4-FFF2-40B4-BE49-F238E27FC236}">
                  <a16:creationId xmlns:a16="http://schemas.microsoft.com/office/drawing/2014/main" id="{17DAD2C9-6050-4895-AB67-3D317F3BC1CE}"/>
                </a:ext>
              </a:extLst>
            </p:cNvPr>
            <p:cNvGrpSpPr/>
            <p:nvPr/>
          </p:nvGrpSpPr>
          <p:grpSpPr>
            <a:xfrm>
              <a:off x="2226908" y="1984181"/>
              <a:ext cx="4388177" cy="1121005"/>
              <a:chOff x="2226908" y="1984181"/>
              <a:chExt cx="4388177" cy="1121005"/>
            </a:xfrm>
            <a:effectLst/>
          </p:grpSpPr>
          <p:cxnSp>
            <p:nvCxnSpPr>
              <p:cNvPr id="158" name="Straight Connector 157">
                <a:extLst>
                  <a:ext uri="{FF2B5EF4-FFF2-40B4-BE49-F238E27FC236}">
                    <a16:creationId xmlns:a16="http://schemas.microsoft.com/office/drawing/2014/main" id="{CF68F99F-FE89-45CF-A912-22F63E9F50C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226908" y="2753766"/>
                <a:ext cx="141587" cy="351420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59" name="Straight Connector 158">
                <a:extLst>
                  <a:ext uri="{FF2B5EF4-FFF2-40B4-BE49-F238E27FC236}">
                    <a16:creationId xmlns:a16="http://schemas.microsoft.com/office/drawing/2014/main" id="{85508EDF-DD0B-4E7F-83D7-DCF618F2F34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388546" y="2517449"/>
                <a:ext cx="226539" cy="0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60" name="Straight Connector 159">
                <a:extLst>
                  <a:ext uri="{FF2B5EF4-FFF2-40B4-BE49-F238E27FC236}">
                    <a16:creationId xmlns:a16="http://schemas.microsoft.com/office/drawing/2014/main" id="{BD4CF6B5-0E03-40AA-9179-D5A8B2EB02B3}"/>
                  </a:ext>
                </a:extLst>
              </p:cNvPr>
              <p:cNvCxnSpPr/>
              <p:nvPr/>
            </p:nvCxnSpPr>
            <p:spPr>
              <a:xfrm flipV="1">
                <a:off x="3785539" y="1984181"/>
                <a:ext cx="0" cy="8617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Straight Connector 160">
                <a:extLst>
                  <a:ext uri="{FF2B5EF4-FFF2-40B4-BE49-F238E27FC236}">
                    <a16:creationId xmlns:a16="http://schemas.microsoft.com/office/drawing/2014/main" id="{78595AC8-DC56-4219-9622-8BD61E5BA1F0}"/>
                  </a:ext>
                </a:extLst>
              </p:cNvPr>
              <p:cNvCxnSpPr/>
              <p:nvPr/>
            </p:nvCxnSpPr>
            <p:spPr>
              <a:xfrm flipV="1">
                <a:off x="4001042" y="1984181"/>
                <a:ext cx="0" cy="8617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9" name="GHe Line">
              <a:extLst>
                <a:ext uri="{FF2B5EF4-FFF2-40B4-BE49-F238E27FC236}">
                  <a16:creationId xmlns:a16="http://schemas.microsoft.com/office/drawing/2014/main" id="{91CA5780-9357-4A5A-83A3-AA4F0C99606F}"/>
                </a:ext>
              </a:extLst>
            </p:cNvPr>
            <p:cNvSpPr/>
            <p:nvPr/>
          </p:nvSpPr>
          <p:spPr>
            <a:xfrm>
              <a:off x="2335791" y="2284126"/>
              <a:ext cx="1153047" cy="683408"/>
            </a:xfrm>
            <a:custGeom>
              <a:avLst/>
              <a:gdLst>
                <a:gd name="connsiteX0" fmla="*/ 1082675 w 1082675"/>
                <a:gd name="connsiteY0" fmla="*/ 0 h 669925"/>
                <a:gd name="connsiteX1" fmla="*/ 793750 w 1082675"/>
                <a:gd name="connsiteY1" fmla="*/ 0 h 669925"/>
                <a:gd name="connsiteX2" fmla="*/ 793750 w 1082675"/>
                <a:gd name="connsiteY2" fmla="*/ 206375 h 669925"/>
                <a:gd name="connsiteX3" fmla="*/ 377825 w 1082675"/>
                <a:gd name="connsiteY3" fmla="*/ 669925 h 669925"/>
                <a:gd name="connsiteX4" fmla="*/ 19050 w 1082675"/>
                <a:gd name="connsiteY4" fmla="*/ 546100 h 669925"/>
                <a:gd name="connsiteX5" fmla="*/ 0 w 1082675"/>
                <a:gd name="connsiteY5" fmla="*/ 581025 h 669925"/>
                <a:gd name="connsiteX0" fmla="*/ 1130300 w 1130300"/>
                <a:gd name="connsiteY0" fmla="*/ 0 h 669925"/>
                <a:gd name="connsiteX1" fmla="*/ 841375 w 1130300"/>
                <a:gd name="connsiteY1" fmla="*/ 0 h 669925"/>
                <a:gd name="connsiteX2" fmla="*/ 841375 w 1130300"/>
                <a:gd name="connsiteY2" fmla="*/ 206375 h 669925"/>
                <a:gd name="connsiteX3" fmla="*/ 425450 w 1130300"/>
                <a:gd name="connsiteY3" fmla="*/ 669925 h 669925"/>
                <a:gd name="connsiteX4" fmla="*/ 66675 w 1130300"/>
                <a:gd name="connsiteY4" fmla="*/ 546100 h 669925"/>
                <a:gd name="connsiteX5" fmla="*/ 0 w 1130300"/>
                <a:gd name="connsiteY5" fmla="*/ 619125 h 669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0300" h="669925">
                  <a:moveTo>
                    <a:pt x="1130300" y="0"/>
                  </a:moveTo>
                  <a:lnTo>
                    <a:pt x="841375" y="0"/>
                  </a:lnTo>
                  <a:lnTo>
                    <a:pt x="841375" y="206375"/>
                  </a:lnTo>
                  <a:lnTo>
                    <a:pt x="425450" y="669925"/>
                  </a:lnTo>
                  <a:lnTo>
                    <a:pt x="66675" y="546100"/>
                  </a:lnTo>
                  <a:lnTo>
                    <a:pt x="0" y="619125"/>
                  </a:lnTo>
                </a:path>
              </a:pathLst>
            </a:custGeom>
            <a:noFill/>
            <a:ln w="6350" cap="flat" cmpd="sng" algn="ctr">
              <a:solidFill>
                <a:srgbClr val="ED7D31"/>
              </a:solidFill>
              <a:prstDash val="solid"/>
              <a:miter lim="800000"/>
              <a:tailEnd type="triangle" w="sm" len="med"/>
            </a:ln>
            <a:effectLst/>
          </p:spPr>
          <p:txBody>
            <a:bodyPr rtlCol="0" anchor="ctr"/>
            <a:lstStyle/>
            <a:p>
              <a:pPr algn="ctr" defTabSz="914377">
                <a:defRPr/>
              </a:pPr>
              <a:endParaRPr lang="en-GB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40" name="LHe Return Line">
              <a:extLst>
                <a:ext uri="{FF2B5EF4-FFF2-40B4-BE49-F238E27FC236}">
                  <a16:creationId xmlns:a16="http://schemas.microsoft.com/office/drawing/2014/main" id="{7BA6A257-F643-461F-B9BB-D91611A624D0}"/>
                </a:ext>
              </a:extLst>
            </p:cNvPr>
            <p:cNvSpPr/>
            <p:nvPr/>
          </p:nvSpPr>
          <p:spPr>
            <a:xfrm>
              <a:off x="2922033" y="2501132"/>
              <a:ext cx="579761" cy="589479"/>
            </a:xfrm>
            <a:custGeom>
              <a:avLst/>
              <a:gdLst>
                <a:gd name="connsiteX0" fmla="*/ 0 w 606425"/>
                <a:gd name="connsiteY0" fmla="*/ 552450 h 552450"/>
                <a:gd name="connsiteX1" fmla="*/ 0 w 606425"/>
                <a:gd name="connsiteY1" fmla="*/ 384175 h 552450"/>
                <a:gd name="connsiteX2" fmla="*/ 333375 w 606425"/>
                <a:gd name="connsiteY2" fmla="*/ 0 h 552450"/>
                <a:gd name="connsiteX3" fmla="*/ 606425 w 606425"/>
                <a:gd name="connsiteY3" fmla="*/ 0 h 552450"/>
                <a:gd name="connsiteX0" fmla="*/ 0 w 606425"/>
                <a:gd name="connsiteY0" fmla="*/ 577850 h 577850"/>
                <a:gd name="connsiteX1" fmla="*/ 0 w 606425"/>
                <a:gd name="connsiteY1" fmla="*/ 384175 h 577850"/>
                <a:gd name="connsiteX2" fmla="*/ 333375 w 606425"/>
                <a:gd name="connsiteY2" fmla="*/ 0 h 577850"/>
                <a:gd name="connsiteX3" fmla="*/ 606425 w 606425"/>
                <a:gd name="connsiteY3" fmla="*/ 0 h 577850"/>
                <a:gd name="connsiteX0" fmla="*/ 0 w 546893"/>
                <a:gd name="connsiteY0" fmla="*/ 580231 h 580231"/>
                <a:gd name="connsiteX1" fmla="*/ 0 w 546893"/>
                <a:gd name="connsiteY1" fmla="*/ 386556 h 580231"/>
                <a:gd name="connsiteX2" fmla="*/ 333375 w 546893"/>
                <a:gd name="connsiteY2" fmla="*/ 2381 h 580231"/>
                <a:gd name="connsiteX3" fmla="*/ 546893 w 546893"/>
                <a:gd name="connsiteY3" fmla="*/ 0 h 580231"/>
                <a:gd name="connsiteX0" fmla="*/ 0 w 568324"/>
                <a:gd name="connsiteY0" fmla="*/ 577850 h 577850"/>
                <a:gd name="connsiteX1" fmla="*/ 0 w 568324"/>
                <a:gd name="connsiteY1" fmla="*/ 384175 h 577850"/>
                <a:gd name="connsiteX2" fmla="*/ 333375 w 568324"/>
                <a:gd name="connsiteY2" fmla="*/ 0 h 577850"/>
                <a:gd name="connsiteX3" fmla="*/ 568324 w 568324"/>
                <a:gd name="connsiteY3" fmla="*/ 0 h 577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8324" h="577850">
                  <a:moveTo>
                    <a:pt x="0" y="577850"/>
                  </a:moveTo>
                  <a:lnTo>
                    <a:pt x="0" y="384175"/>
                  </a:lnTo>
                  <a:lnTo>
                    <a:pt x="333375" y="0"/>
                  </a:lnTo>
                  <a:lnTo>
                    <a:pt x="568324" y="0"/>
                  </a:lnTo>
                </a:path>
              </a:pathLst>
            </a:custGeom>
            <a:noFill/>
            <a:ln w="6350" cap="flat" cmpd="sng" algn="ctr">
              <a:solidFill>
                <a:srgbClr val="CF39B2"/>
              </a:solidFill>
              <a:prstDash val="solid"/>
              <a:miter lim="800000"/>
              <a:tailEnd type="triangle" w="sm" len="med"/>
            </a:ln>
            <a:effectLst/>
          </p:spPr>
          <p:txBody>
            <a:bodyPr rtlCol="0" anchor="ctr"/>
            <a:lstStyle/>
            <a:p>
              <a:pPr algn="ctr" defTabSz="914377">
                <a:defRPr/>
              </a:pPr>
              <a:endParaRPr lang="en-GB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grpSp>
          <p:nvGrpSpPr>
            <p:cNvPr id="141" name="Texts">
              <a:extLst>
                <a:ext uri="{FF2B5EF4-FFF2-40B4-BE49-F238E27FC236}">
                  <a16:creationId xmlns:a16="http://schemas.microsoft.com/office/drawing/2014/main" id="{20FF2985-28D6-4897-8FD0-F558E636007F}"/>
                </a:ext>
              </a:extLst>
            </p:cNvPr>
            <p:cNvGrpSpPr/>
            <p:nvPr/>
          </p:nvGrpSpPr>
          <p:grpSpPr>
            <a:xfrm>
              <a:off x="1247746" y="1747178"/>
              <a:ext cx="5641141" cy="2055244"/>
              <a:chOff x="1247746" y="1747178"/>
              <a:chExt cx="5641141" cy="2055244"/>
            </a:xfrm>
            <a:effectLst/>
          </p:grpSpPr>
          <p:sp>
            <p:nvSpPr>
              <p:cNvPr id="149" name="TextBox 148">
                <a:extLst>
                  <a:ext uri="{FF2B5EF4-FFF2-40B4-BE49-F238E27FC236}">
                    <a16:creationId xmlns:a16="http://schemas.microsoft.com/office/drawing/2014/main" id="{F5FF432E-F65C-4B09-BE88-F48579B46233}"/>
                  </a:ext>
                </a:extLst>
              </p:cNvPr>
              <p:cNvSpPr txBox="1"/>
              <p:nvPr/>
            </p:nvSpPr>
            <p:spPr>
              <a:xfrm>
                <a:off x="6365675" y="2617769"/>
                <a:ext cx="468577" cy="2521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14377">
                  <a:defRPr/>
                </a:pPr>
                <a:r>
                  <a:rPr lang="en-GB" sz="1000" b="1" kern="0" dirty="0">
                    <a:solidFill>
                      <a:prstClr val="black"/>
                    </a:solidFill>
                    <a:latin typeface="Calibri" panose="020F0502020204030204"/>
                  </a:rPr>
                  <a:t>QXL</a:t>
                </a:r>
              </a:p>
            </p:txBody>
          </p:sp>
          <p:sp>
            <p:nvSpPr>
              <p:cNvPr id="150" name="TextBox 149">
                <a:extLst>
                  <a:ext uri="{FF2B5EF4-FFF2-40B4-BE49-F238E27FC236}">
                    <a16:creationId xmlns:a16="http://schemas.microsoft.com/office/drawing/2014/main" id="{D1D0FB34-92FD-4387-A8EA-D7FD5677CBAA}"/>
                  </a:ext>
                </a:extLst>
              </p:cNvPr>
              <p:cNvSpPr txBox="1"/>
              <p:nvPr/>
            </p:nvSpPr>
            <p:spPr>
              <a:xfrm>
                <a:off x="5004048" y="3528582"/>
                <a:ext cx="398460" cy="2738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14377">
                  <a:defRPr/>
                </a:pPr>
                <a:r>
                  <a:rPr lang="en-GB" sz="1000" b="1" kern="0" dirty="0">
                    <a:solidFill>
                      <a:prstClr val="black"/>
                    </a:solidFill>
                    <a:latin typeface="Calibri" panose="020F0502020204030204"/>
                  </a:rPr>
                  <a:t>D2</a:t>
                </a:r>
              </a:p>
            </p:txBody>
          </p:sp>
          <p:sp>
            <p:nvSpPr>
              <p:cNvPr id="151" name="TextBox 150">
                <a:extLst>
                  <a:ext uri="{FF2B5EF4-FFF2-40B4-BE49-F238E27FC236}">
                    <a16:creationId xmlns:a16="http://schemas.microsoft.com/office/drawing/2014/main" id="{DA40E5D3-6003-41D2-A466-1D12501BF090}"/>
                  </a:ext>
                </a:extLst>
              </p:cNvPr>
              <p:cNvSpPr txBox="1"/>
              <p:nvPr/>
            </p:nvSpPr>
            <p:spPr>
              <a:xfrm>
                <a:off x="3092202" y="1747178"/>
                <a:ext cx="1531872" cy="2909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14377">
                  <a:defRPr/>
                </a:pPr>
                <a:r>
                  <a:rPr lang="en-GB" sz="1100" b="1" kern="0" dirty="0" err="1">
                    <a:solidFill>
                      <a:prstClr val="black"/>
                    </a:solidFill>
                    <a:latin typeface="Calibri" panose="020F0502020204030204"/>
                  </a:rPr>
                  <a:t>DFM</a:t>
                </a:r>
                <a:r>
                  <a:rPr lang="en-GB" sz="1100" b="1" kern="0" dirty="0">
                    <a:solidFill>
                      <a:prstClr val="black"/>
                    </a:solidFill>
                    <a:latin typeface="Calibri" panose="020F0502020204030204"/>
                  </a:rPr>
                  <a:t> Boiler Module</a:t>
                </a:r>
              </a:p>
            </p:txBody>
          </p:sp>
          <p:sp>
            <p:nvSpPr>
              <p:cNvPr id="152" name="TextBox 151">
                <a:extLst>
                  <a:ext uri="{FF2B5EF4-FFF2-40B4-BE49-F238E27FC236}">
                    <a16:creationId xmlns:a16="http://schemas.microsoft.com/office/drawing/2014/main" id="{4822C111-4E3A-407C-9306-267C67870EA3}"/>
                  </a:ext>
                </a:extLst>
              </p:cNvPr>
              <p:cNvSpPr txBox="1"/>
              <p:nvPr/>
            </p:nvSpPr>
            <p:spPr>
              <a:xfrm>
                <a:off x="2260651" y="3501947"/>
                <a:ext cx="1357079" cy="2738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914377">
                  <a:defRPr/>
                </a:pPr>
                <a:r>
                  <a:rPr lang="en-GB" sz="1000" b="1" kern="0" dirty="0" err="1">
                    <a:solidFill>
                      <a:prstClr val="black"/>
                    </a:solidFill>
                    <a:latin typeface="Calibri" panose="020F0502020204030204"/>
                  </a:rPr>
                  <a:t>DFM</a:t>
                </a:r>
                <a:r>
                  <a:rPr lang="en-GB" sz="1000" b="1" kern="0" dirty="0">
                    <a:solidFill>
                      <a:prstClr val="black"/>
                    </a:solidFill>
                    <a:latin typeface="Calibri" panose="020F0502020204030204"/>
                  </a:rPr>
                  <a:t> Splice Module</a:t>
                </a:r>
              </a:p>
            </p:txBody>
          </p:sp>
          <p:sp>
            <p:nvSpPr>
              <p:cNvPr id="153" name="TextBox 152">
                <a:extLst>
                  <a:ext uri="{FF2B5EF4-FFF2-40B4-BE49-F238E27FC236}">
                    <a16:creationId xmlns:a16="http://schemas.microsoft.com/office/drawing/2014/main" id="{B3DDCB74-2201-4858-BE14-9A103B66B2F1}"/>
                  </a:ext>
                </a:extLst>
              </p:cNvPr>
              <p:cNvSpPr txBox="1"/>
              <p:nvPr/>
            </p:nvSpPr>
            <p:spPr>
              <a:xfrm>
                <a:off x="1247746" y="2423021"/>
                <a:ext cx="1163206" cy="2825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14377">
                  <a:defRPr/>
                </a:pPr>
                <a:r>
                  <a:rPr lang="en-GB" sz="1051" b="1" kern="0" dirty="0" err="1">
                    <a:solidFill>
                      <a:prstClr val="black"/>
                    </a:solidFill>
                    <a:latin typeface="Calibri" panose="020F0502020204030204"/>
                  </a:rPr>
                  <a:t>DSHM</a:t>
                </a:r>
                <a:endParaRPr lang="en-GB" sz="1051" b="1" kern="0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56" name="TextBox 155">
                <a:extLst>
                  <a:ext uri="{FF2B5EF4-FFF2-40B4-BE49-F238E27FC236}">
                    <a16:creationId xmlns:a16="http://schemas.microsoft.com/office/drawing/2014/main" id="{EC23B881-871D-41EF-8093-DC73ED6FFE94}"/>
                  </a:ext>
                </a:extLst>
              </p:cNvPr>
              <p:cNvSpPr txBox="1"/>
              <p:nvPr/>
            </p:nvSpPr>
            <p:spPr>
              <a:xfrm>
                <a:off x="5857199" y="1823766"/>
                <a:ext cx="1031688" cy="2521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14377">
                  <a:defRPr/>
                </a:pPr>
                <a:r>
                  <a:rPr lang="en-GB" sz="1000" b="1" kern="0" dirty="0">
                    <a:solidFill>
                      <a:prstClr val="black"/>
                    </a:solidFill>
                    <a:latin typeface="Calibri" panose="020F0502020204030204"/>
                  </a:rPr>
                  <a:t>DFM Jumper</a:t>
                </a:r>
              </a:p>
            </p:txBody>
          </p:sp>
          <p:sp>
            <p:nvSpPr>
              <p:cNvPr id="157" name="TextBox 156">
                <a:extLst>
                  <a:ext uri="{FF2B5EF4-FFF2-40B4-BE49-F238E27FC236}">
                    <a16:creationId xmlns:a16="http://schemas.microsoft.com/office/drawing/2014/main" id="{81C6D48A-2519-47AB-911A-046A7BDB8161}"/>
                  </a:ext>
                </a:extLst>
              </p:cNvPr>
              <p:cNvSpPr txBox="1"/>
              <p:nvPr/>
            </p:nvSpPr>
            <p:spPr>
              <a:xfrm>
                <a:off x="4815112" y="3095761"/>
                <a:ext cx="1126650" cy="2521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914377">
                  <a:defRPr/>
                </a:pPr>
                <a:r>
                  <a:rPr lang="en-GB" sz="1000" b="1" kern="0" dirty="0">
                    <a:solidFill>
                      <a:prstClr val="black"/>
                    </a:solidFill>
                    <a:latin typeface="Calibri" panose="020F0502020204030204"/>
                  </a:rPr>
                  <a:t>D2-DFM Interlink</a:t>
                </a:r>
              </a:p>
            </p:txBody>
          </p:sp>
        </p:grpSp>
        <p:cxnSp>
          <p:nvCxnSpPr>
            <p:cNvPr id="142" name="Straight Connector 141">
              <a:extLst>
                <a:ext uri="{FF2B5EF4-FFF2-40B4-BE49-F238E27FC236}">
                  <a16:creationId xmlns:a16="http://schemas.microsoft.com/office/drawing/2014/main" id="{236B0624-2711-4545-A576-4D9A02539CD4}"/>
                </a:ext>
              </a:extLst>
            </p:cNvPr>
            <p:cNvCxnSpPr>
              <a:cxnSpLocks/>
              <a:stCxn id="152" idx="0"/>
            </p:cNvCxnSpPr>
            <p:nvPr/>
          </p:nvCxnSpPr>
          <p:spPr>
            <a:xfrm flipH="1" flipV="1">
              <a:off x="2723317" y="3292590"/>
              <a:ext cx="215874" cy="209358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tailEnd type="oval"/>
            </a:ln>
            <a:effectLst/>
          </p:spPr>
        </p:cxnSp>
        <p:grpSp>
          <p:nvGrpSpPr>
            <p:cNvPr id="143" name="Heater">
              <a:extLst>
                <a:ext uri="{FF2B5EF4-FFF2-40B4-BE49-F238E27FC236}">
                  <a16:creationId xmlns:a16="http://schemas.microsoft.com/office/drawing/2014/main" id="{0A1D9444-B5B3-485B-B6C5-574D41B33A43}"/>
                </a:ext>
              </a:extLst>
            </p:cNvPr>
            <p:cNvGrpSpPr/>
            <p:nvPr/>
          </p:nvGrpSpPr>
          <p:grpSpPr>
            <a:xfrm>
              <a:off x="4464242" y="3207025"/>
              <a:ext cx="115642" cy="72021"/>
              <a:chOff x="3634738" y="2433819"/>
              <a:chExt cx="115642" cy="72021"/>
            </a:xfrm>
            <a:effectLst/>
          </p:grpSpPr>
          <p:sp>
            <p:nvSpPr>
              <p:cNvPr id="147" name="Oval 146">
                <a:extLst>
                  <a:ext uri="{FF2B5EF4-FFF2-40B4-BE49-F238E27FC236}">
                    <a16:creationId xmlns:a16="http://schemas.microsoft.com/office/drawing/2014/main" id="{B11246AE-DB4F-4461-BD3F-75EF624075B6}"/>
                  </a:ext>
                </a:extLst>
              </p:cNvPr>
              <p:cNvSpPr/>
              <p:nvPr/>
            </p:nvSpPr>
            <p:spPr>
              <a:xfrm>
                <a:off x="3634738" y="2433923"/>
                <a:ext cx="71917" cy="71917"/>
              </a:xfrm>
              <a:prstGeom prst="ellipse">
                <a:avLst/>
              </a:prstGeom>
              <a:noFill/>
              <a:ln w="1270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377">
                  <a:defRPr/>
                </a:pPr>
                <a:endParaRPr lang="en-GB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148" name="Oval 147">
                <a:extLst>
                  <a:ext uri="{FF2B5EF4-FFF2-40B4-BE49-F238E27FC236}">
                    <a16:creationId xmlns:a16="http://schemas.microsoft.com/office/drawing/2014/main" id="{F3EB7F09-9BC7-4DE1-9030-F9C1861E86CD}"/>
                  </a:ext>
                </a:extLst>
              </p:cNvPr>
              <p:cNvSpPr/>
              <p:nvPr/>
            </p:nvSpPr>
            <p:spPr>
              <a:xfrm>
                <a:off x="3678463" y="2433819"/>
                <a:ext cx="71917" cy="71917"/>
              </a:xfrm>
              <a:prstGeom prst="ellipse">
                <a:avLst/>
              </a:prstGeom>
              <a:noFill/>
              <a:ln w="1270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377">
                  <a:defRPr/>
                </a:pPr>
                <a:endParaRPr lang="en-GB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</p:grpSp>
        <p:grpSp>
          <p:nvGrpSpPr>
            <p:cNvPr id="144" name="Splices">
              <a:extLst>
                <a:ext uri="{FF2B5EF4-FFF2-40B4-BE49-F238E27FC236}">
                  <a16:creationId xmlns:a16="http://schemas.microsoft.com/office/drawing/2014/main" id="{DB38B90A-F295-4302-9A99-CEF78C4D5319}"/>
                </a:ext>
              </a:extLst>
            </p:cNvPr>
            <p:cNvGrpSpPr/>
            <p:nvPr/>
          </p:nvGrpSpPr>
          <p:grpSpPr>
            <a:xfrm>
              <a:off x="2758672" y="3110278"/>
              <a:ext cx="1553801" cy="124996"/>
              <a:chOff x="2758672" y="3110278"/>
              <a:chExt cx="1553801" cy="124996"/>
            </a:xfrm>
            <a:solidFill>
              <a:srgbClr val="FF0000"/>
            </a:solidFill>
            <a:effectLst/>
          </p:grpSpPr>
          <p:sp>
            <p:nvSpPr>
              <p:cNvPr id="145" name="Rectangle 144">
                <a:extLst>
                  <a:ext uri="{FF2B5EF4-FFF2-40B4-BE49-F238E27FC236}">
                    <a16:creationId xmlns:a16="http://schemas.microsoft.com/office/drawing/2014/main" id="{DB95963E-4920-4467-A144-0E9C81464728}"/>
                  </a:ext>
                </a:extLst>
              </p:cNvPr>
              <p:cNvSpPr/>
              <p:nvPr/>
            </p:nvSpPr>
            <p:spPr>
              <a:xfrm>
                <a:off x="4147545" y="3165106"/>
                <a:ext cx="164928" cy="70168"/>
              </a:xfrm>
              <a:prstGeom prst="rect">
                <a:avLst/>
              </a:prstGeom>
              <a:grpFill/>
              <a:ln w="12700" cap="flat" cmpd="sng" algn="ctr">
                <a:solidFill>
                  <a:srgbClr val="FF0000"/>
                </a:solidFill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algn="ctr" defTabSz="914377">
                  <a:defRPr/>
                </a:pPr>
                <a:endParaRPr lang="en-GB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146" name="Rectangle 145">
                <a:extLst>
                  <a:ext uri="{FF2B5EF4-FFF2-40B4-BE49-F238E27FC236}">
                    <a16:creationId xmlns:a16="http://schemas.microsoft.com/office/drawing/2014/main" id="{D5BF55AC-290B-49F2-9993-BCD1CC8B1AE8}"/>
                  </a:ext>
                </a:extLst>
              </p:cNvPr>
              <p:cNvSpPr/>
              <p:nvPr/>
            </p:nvSpPr>
            <p:spPr>
              <a:xfrm rot="12328163">
                <a:off x="2758672" y="3110278"/>
                <a:ext cx="134637" cy="54806"/>
              </a:xfrm>
              <a:prstGeom prst="rect">
                <a:avLst/>
              </a:prstGeom>
              <a:grpFill/>
              <a:ln w="12700" cap="flat" cmpd="sng" algn="ctr">
                <a:solidFill>
                  <a:srgbClr val="FF0000"/>
                </a:solidFill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algn="ctr" defTabSz="914377">
                  <a:defRPr/>
                </a:pPr>
                <a:endParaRPr lang="en-GB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</p:grp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32EBB2C5-CA5D-4F6D-BB0F-47183A203CCF}"/>
              </a:ext>
            </a:extLst>
          </p:cNvPr>
          <p:cNvSpPr txBox="1"/>
          <p:nvPr/>
        </p:nvSpPr>
        <p:spPr>
          <a:xfrm>
            <a:off x="5777577" y="2850837"/>
            <a:ext cx="300114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Compliance demonstrated via numerical analyses</a:t>
            </a:r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30B8EB99-1266-4E92-9EB8-3BAA0E94B92C}"/>
              </a:ext>
            </a:extLst>
          </p:cNvPr>
          <p:cNvSpPr/>
          <p:nvPr/>
        </p:nvSpPr>
        <p:spPr>
          <a:xfrm>
            <a:off x="5621454" y="1763526"/>
            <a:ext cx="165700" cy="452437"/>
          </a:xfrm>
          <a:prstGeom prst="rightBrace">
            <a:avLst>
              <a:gd name="adj1" fmla="val 8333"/>
              <a:gd name="adj2" fmla="val 49183"/>
            </a:avLst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7" name="Picture 106" descr="Graphical user interface, text, application, Word&#10;&#10;Description automatically generated">
            <a:extLst>
              <a:ext uri="{FF2B5EF4-FFF2-40B4-BE49-F238E27FC236}">
                <a16:creationId xmlns:a16="http://schemas.microsoft.com/office/drawing/2014/main" id="{E79CE1FD-F732-428A-9DAF-0C8607A5E99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263" t="22277" r="23624" b="22069"/>
          <a:stretch/>
        </p:blipFill>
        <p:spPr>
          <a:xfrm>
            <a:off x="6113826" y="530226"/>
            <a:ext cx="2743429" cy="1222705"/>
          </a:xfrm>
          <a:prstGeom prst="roundRect">
            <a:avLst>
              <a:gd name="adj" fmla="val 3496"/>
            </a:avLst>
          </a:prstGeom>
          <a:noFill/>
          <a:ln w="9525">
            <a:solidFill>
              <a:schemeClr val="tx1"/>
            </a:solidFill>
          </a:ln>
        </p:spPr>
      </p:pic>
      <p:sp>
        <p:nvSpPr>
          <p:cNvPr id="85" name="TextBox 84">
            <a:extLst>
              <a:ext uri="{FF2B5EF4-FFF2-40B4-BE49-F238E27FC236}">
                <a16:creationId xmlns:a16="http://schemas.microsoft.com/office/drawing/2014/main" id="{9B3D3599-92B8-40EF-AD79-642EABDCF6EA}"/>
              </a:ext>
            </a:extLst>
          </p:cNvPr>
          <p:cNvSpPr txBox="1"/>
          <p:nvPr/>
        </p:nvSpPr>
        <p:spPr>
          <a:xfrm>
            <a:off x="5769038" y="1870496"/>
            <a:ext cx="300114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Compliance demonstrated via numerical analyses</a:t>
            </a:r>
          </a:p>
        </p:txBody>
      </p:sp>
      <p:sp>
        <p:nvSpPr>
          <p:cNvPr id="86" name="Right Brace 85">
            <a:extLst>
              <a:ext uri="{FF2B5EF4-FFF2-40B4-BE49-F238E27FC236}">
                <a16:creationId xmlns:a16="http://schemas.microsoft.com/office/drawing/2014/main" id="{4F46AA87-97AF-431A-BDCE-A13BC194DA85}"/>
              </a:ext>
            </a:extLst>
          </p:cNvPr>
          <p:cNvSpPr/>
          <p:nvPr/>
        </p:nvSpPr>
        <p:spPr>
          <a:xfrm>
            <a:off x="5614877" y="2767385"/>
            <a:ext cx="165700" cy="452437"/>
          </a:xfrm>
          <a:prstGeom prst="rightBrace">
            <a:avLst>
              <a:gd name="adj1" fmla="val 8333"/>
              <a:gd name="adj2" fmla="val 49183"/>
            </a:avLst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Content Placeholder 2">
            <a:extLst>
              <a:ext uri="{FF2B5EF4-FFF2-40B4-BE49-F238E27FC236}">
                <a16:creationId xmlns:a16="http://schemas.microsoft.com/office/drawing/2014/main" id="{4F6D4265-3307-44E6-B156-ECD8FEF8B62F}"/>
              </a:ext>
            </a:extLst>
          </p:cNvPr>
          <p:cNvSpPr txBox="1">
            <a:spLocks/>
          </p:cNvSpPr>
          <p:nvPr/>
        </p:nvSpPr>
        <p:spPr>
          <a:xfrm>
            <a:off x="566260" y="772119"/>
            <a:ext cx="7542516" cy="263465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-125997" algn="l" defTabSz="457189" rtl="0" eaLnBrk="1" latinLnBrk="0" hangingPunct="1">
              <a:spcBef>
                <a:spcPts val="300"/>
              </a:spcBef>
              <a:spcAft>
                <a:spcPts val="0"/>
              </a:spcAft>
              <a:buClr>
                <a:schemeClr val="accent6"/>
              </a:buClr>
              <a:buFont typeface="Wingdings" panose="05000000000000000000" pitchFamily="2" charset="2"/>
              <a:buChar char="§"/>
              <a:defRPr sz="15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215995" indent="-125997" algn="l" defTabSz="457189" rtl="0" eaLnBrk="1" latinLnBrk="0" hangingPunct="1">
              <a:spcBef>
                <a:spcPts val="200"/>
              </a:spcBef>
              <a:spcAft>
                <a:spcPts val="0"/>
              </a:spcAft>
              <a:buClr>
                <a:schemeClr val="accent6"/>
              </a:buClr>
              <a:buFont typeface="Wingdings" charset="2"/>
              <a:buChar char="§"/>
              <a:defRPr sz="1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287993" indent="-125997" algn="l" defTabSz="457189" rtl="0" eaLnBrk="1" latinLnBrk="0" hangingPunct="1">
              <a:spcBef>
                <a:spcPts val="200"/>
              </a:spcBef>
              <a:spcAft>
                <a:spcPts val="0"/>
              </a:spcAft>
              <a:buClr>
                <a:schemeClr val="accent6"/>
              </a:buClr>
              <a:buFont typeface="Wingdings" charset="2"/>
              <a:buChar char="§"/>
              <a:defRPr sz="1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395990" indent="-125997" algn="l" defTabSz="457189" rtl="0" eaLnBrk="1" latinLnBrk="0" hangingPunct="1">
              <a:spcBef>
                <a:spcPts val="200"/>
              </a:spcBef>
              <a:spcAft>
                <a:spcPts val="0"/>
              </a:spcAft>
              <a:buClr>
                <a:schemeClr val="accent6"/>
              </a:buClr>
              <a:buFont typeface="Wingdings" charset="2"/>
              <a:buChar char="§"/>
              <a:defRPr sz="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467988" indent="-125997" algn="l" defTabSz="457189" rtl="0" eaLnBrk="1" latinLnBrk="0" hangingPunct="1">
              <a:spcBef>
                <a:spcPts val="200"/>
              </a:spcBef>
              <a:spcAft>
                <a:spcPts val="0"/>
              </a:spcAft>
              <a:buClr>
                <a:schemeClr val="accent6"/>
              </a:buClr>
              <a:buFont typeface="Wingdings" charset="2"/>
              <a:buChar char="§"/>
              <a:defRPr sz="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buFont typeface="Wingdings" panose="05000000000000000000" pitchFamily="2" charset="2"/>
              <a:buNone/>
            </a:pPr>
            <a:endParaRPr lang="en-US" dirty="0"/>
          </a:p>
          <a:p>
            <a:pPr indent="0">
              <a:buFont typeface="Wingdings" panose="05000000000000000000" pitchFamily="2" charset="2"/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98406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6B90C4-8E50-495F-B171-0F8B94FD91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Principle of fluid flow &amp; </a:t>
            </a:r>
            <a:r>
              <a:rPr lang="en-GB" dirty="0" err="1"/>
              <a:t>LHe</a:t>
            </a:r>
            <a:r>
              <a:rPr lang="en-GB" dirty="0"/>
              <a:t> buffers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9246CB-B449-4028-9051-B9A8DC516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821" name="Content Placeholder 2">
            <a:extLst>
              <a:ext uri="{FF2B5EF4-FFF2-40B4-BE49-F238E27FC236}">
                <a16:creationId xmlns:a16="http://schemas.microsoft.com/office/drawing/2014/main" id="{B88DBBB4-38A1-4B62-AE87-D9BDB6CE21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1" y="411510"/>
            <a:ext cx="5040563" cy="2592288"/>
          </a:xfrm>
          <a:noFill/>
        </p:spPr>
        <p:txBody>
          <a:bodyPr>
            <a:normAutofit/>
          </a:bodyPr>
          <a:lstStyle/>
          <a:p>
            <a:pPr marL="35999" lvl="1" indent="0">
              <a:lnSpc>
                <a:spcPct val="170000"/>
              </a:lnSpc>
              <a:buNone/>
            </a:pPr>
            <a:r>
              <a:rPr lang="en-GB" sz="1100" b="1" dirty="0">
                <a:sym typeface="Wingdings" panose="05000000000000000000" pitchFamily="2" charset="2"/>
              </a:rPr>
              <a:t>Principle (same as Demo 2, successfully validated)</a:t>
            </a:r>
          </a:p>
          <a:p>
            <a:pPr lvl="1" indent="-179996">
              <a:lnSpc>
                <a:spcPct val="120000"/>
              </a:lnSpc>
              <a:buFont typeface="+mj-lt"/>
              <a:buAutoNum type="arabicPeriod"/>
            </a:pPr>
            <a:r>
              <a:rPr lang="en-GB" sz="1100" dirty="0" err="1">
                <a:sym typeface="Wingdings" panose="05000000000000000000" pitchFamily="2" charset="2"/>
              </a:rPr>
              <a:t>LHe</a:t>
            </a:r>
            <a:r>
              <a:rPr lang="en-GB" sz="1100" dirty="0">
                <a:sym typeface="Wingdings" panose="05000000000000000000" pitchFamily="2" charset="2"/>
              </a:rPr>
              <a:t> injection in splice module</a:t>
            </a:r>
          </a:p>
          <a:p>
            <a:pPr lvl="1" indent="-179996">
              <a:lnSpc>
                <a:spcPct val="120000"/>
              </a:lnSpc>
              <a:buFont typeface="+mj-lt"/>
              <a:buAutoNum type="arabicPeriod"/>
            </a:pPr>
            <a:r>
              <a:rPr lang="en-GB" sz="1100" dirty="0" err="1">
                <a:sym typeface="Wingdings" panose="05000000000000000000" pitchFamily="2" charset="2"/>
              </a:rPr>
              <a:t>LHe</a:t>
            </a:r>
            <a:r>
              <a:rPr lang="en-GB" sz="1100" dirty="0">
                <a:sym typeface="Wingdings" panose="05000000000000000000" pitchFamily="2" charset="2"/>
              </a:rPr>
              <a:t> flows downward in beside boiler module by gravity</a:t>
            </a:r>
          </a:p>
          <a:p>
            <a:pPr lvl="1" indent="-179996">
              <a:lnSpc>
                <a:spcPct val="120000"/>
              </a:lnSpc>
              <a:buFont typeface="+mj-lt"/>
              <a:buAutoNum type="arabicPeriod"/>
            </a:pPr>
            <a:r>
              <a:rPr lang="en-GB" sz="1100" dirty="0">
                <a:sym typeface="Wingdings" panose="05000000000000000000" pitchFamily="2" charset="2"/>
              </a:rPr>
              <a:t>Heating line vaporizes </a:t>
            </a:r>
            <a:r>
              <a:rPr lang="en-GB" sz="1100" dirty="0" err="1">
                <a:sym typeface="Wingdings" panose="05000000000000000000" pitchFamily="2" charset="2"/>
              </a:rPr>
              <a:t>LHe</a:t>
            </a:r>
            <a:r>
              <a:rPr lang="en-GB" sz="1100" dirty="0">
                <a:sym typeface="Wingdings" panose="05000000000000000000" pitchFamily="2" charset="2"/>
              </a:rPr>
              <a:t> in boiler module</a:t>
            </a:r>
          </a:p>
          <a:p>
            <a:pPr lvl="1" indent="-179996">
              <a:lnSpc>
                <a:spcPct val="120000"/>
              </a:lnSpc>
              <a:buFont typeface="+mj-lt"/>
              <a:buAutoNum type="arabicPeriod"/>
            </a:pPr>
            <a:r>
              <a:rPr lang="en-GB" sz="1100" dirty="0" err="1">
                <a:sym typeface="Wingdings" panose="05000000000000000000" pitchFamily="2" charset="2"/>
              </a:rPr>
              <a:t>GHe</a:t>
            </a:r>
            <a:r>
              <a:rPr lang="en-GB" sz="1100" dirty="0">
                <a:sym typeface="Wingdings" panose="05000000000000000000" pitchFamily="2" charset="2"/>
              </a:rPr>
              <a:t> flows upward to splice module</a:t>
            </a:r>
          </a:p>
          <a:p>
            <a:pPr lvl="1" indent="-179996">
              <a:lnSpc>
                <a:spcPct val="120000"/>
              </a:lnSpc>
              <a:buFont typeface="+mj-lt"/>
              <a:buAutoNum type="arabicPeriod"/>
            </a:pPr>
            <a:r>
              <a:rPr lang="en-GB" sz="1100" dirty="0">
                <a:sym typeface="Wingdings" panose="05000000000000000000" pitchFamily="2" charset="2"/>
              </a:rPr>
              <a:t>Level gauges control </a:t>
            </a:r>
            <a:r>
              <a:rPr lang="en-GB" sz="1100" dirty="0" err="1">
                <a:sym typeface="Wingdings" panose="05000000000000000000" pitchFamily="2" charset="2"/>
              </a:rPr>
              <a:t>LHe</a:t>
            </a:r>
            <a:r>
              <a:rPr lang="en-GB" sz="1100" dirty="0">
                <a:sym typeface="Wingdings" panose="05000000000000000000" pitchFamily="2" charset="2"/>
              </a:rPr>
              <a:t> inlet valve</a:t>
            </a:r>
          </a:p>
          <a:p>
            <a:pPr marL="35999" lvl="1" indent="0">
              <a:lnSpc>
                <a:spcPct val="120000"/>
              </a:lnSpc>
              <a:buNone/>
            </a:pPr>
            <a:r>
              <a:rPr lang="en-GB" sz="1100" b="1" dirty="0">
                <a:sym typeface="Wingdings" panose="05000000000000000000" pitchFamily="2" charset="2"/>
              </a:rPr>
              <a:t>Cryogenic </a:t>
            </a:r>
            <a:endParaRPr lang="en-GB" sz="1100" b="1" dirty="0"/>
          </a:p>
          <a:p>
            <a:pPr lvl="1"/>
            <a:r>
              <a:rPr lang="en-GB" sz="1100" dirty="0"/>
              <a:t>Splices are immersed in </a:t>
            </a:r>
            <a:r>
              <a:rPr lang="en-GB" sz="1100" dirty="0" err="1"/>
              <a:t>LHe</a:t>
            </a:r>
            <a:r>
              <a:rPr lang="en-GB" sz="1100" dirty="0"/>
              <a:t> bath</a:t>
            </a:r>
          </a:p>
          <a:p>
            <a:pPr lvl="1"/>
            <a:r>
              <a:rPr lang="en-GB" sz="1100" dirty="0"/>
              <a:t>5 </a:t>
            </a:r>
            <a:r>
              <a:rPr lang="en-US" sz="1100" dirty="0"/>
              <a:t>liters</a:t>
            </a:r>
            <a:r>
              <a:rPr lang="en-GB" sz="1100" dirty="0"/>
              <a:t> of </a:t>
            </a:r>
            <a:r>
              <a:rPr lang="en-GB" sz="1100" dirty="0" err="1"/>
              <a:t>LHe</a:t>
            </a:r>
            <a:r>
              <a:rPr lang="en-GB" sz="1100" dirty="0"/>
              <a:t> in SP for 10 min @ 20 W </a:t>
            </a:r>
          </a:p>
          <a:p>
            <a:pPr lvl="1"/>
            <a:r>
              <a:rPr lang="en-GB" sz="1100" dirty="0"/>
              <a:t>15 </a:t>
            </a:r>
            <a:r>
              <a:rPr lang="en-US" sz="1100" dirty="0"/>
              <a:t>liters</a:t>
            </a:r>
            <a:r>
              <a:rPr lang="en-GB" sz="1100" dirty="0"/>
              <a:t> of </a:t>
            </a:r>
            <a:r>
              <a:rPr lang="en-GB" sz="1100" dirty="0" err="1"/>
              <a:t>Lhe</a:t>
            </a:r>
            <a:r>
              <a:rPr lang="en-GB" sz="1100" dirty="0"/>
              <a:t> in BM for 10 min @ 3g·s</a:t>
            </a:r>
            <a:r>
              <a:rPr lang="en-GB" sz="1100" baseline="30000" dirty="0"/>
              <a:t>-1</a:t>
            </a:r>
          </a:p>
          <a:p>
            <a:pPr indent="0">
              <a:buNone/>
            </a:pPr>
            <a:endParaRPr lang="en-GB" dirty="0"/>
          </a:p>
          <a:p>
            <a:pPr lvl="2"/>
            <a:endParaRPr lang="en-GB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F4242BB-1E68-43A6-9780-C1D4FE865AAD}"/>
              </a:ext>
            </a:extLst>
          </p:cNvPr>
          <p:cNvSpPr txBox="1"/>
          <p:nvPr/>
        </p:nvSpPr>
        <p:spPr>
          <a:xfrm rot="1270019">
            <a:off x="4239063" y="3480168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b="1" dirty="0">
                <a:solidFill>
                  <a:srgbClr val="FF0000"/>
                </a:solidFill>
              </a:rPr>
              <a:t>A</a:t>
            </a:r>
            <a:endParaRPr lang="en-US" sz="1000" b="1" dirty="0">
              <a:solidFill>
                <a:srgbClr val="FF0000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58B4CC99-62EE-4BE3-83AC-95A7811040BB}"/>
              </a:ext>
            </a:extLst>
          </p:cNvPr>
          <p:cNvSpPr txBox="1"/>
          <p:nvPr/>
        </p:nvSpPr>
        <p:spPr>
          <a:xfrm>
            <a:off x="4644008" y="3560502"/>
            <a:ext cx="781955" cy="235384"/>
          </a:xfrm>
          <a:prstGeom prst="rect">
            <a:avLst/>
          </a:prstGeom>
          <a:noFill/>
        </p:spPr>
        <p:txBody>
          <a:bodyPr wrap="none" lIns="18000" tIns="18000" rIns="18000" bIns="18000">
            <a:noAutofit/>
          </a:bodyPr>
          <a:lstStyle/>
          <a:p>
            <a:pPr algn="ctr"/>
            <a:r>
              <a:rPr lang="en-US" sz="1200" b="1" i="1" dirty="0">
                <a:solidFill>
                  <a:srgbClr val="00206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Cable module</a:t>
            </a:r>
            <a:endParaRPr lang="en-GB" sz="1200" b="1" i="1" dirty="0"/>
          </a:p>
        </p:txBody>
      </p:sp>
      <p:sp>
        <p:nvSpPr>
          <p:cNvPr id="17" name="Footer Placeholder 3">
            <a:extLst>
              <a:ext uri="{FF2B5EF4-FFF2-40B4-BE49-F238E27FC236}">
                <a16:creationId xmlns:a16="http://schemas.microsoft.com/office/drawing/2014/main" id="{85D4BB33-A885-41BA-874B-B7DB0E8495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869748"/>
            <a:ext cx="6627000" cy="270000"/>
          </a:xfrm>
        </p:spPr>
        <p:txBody>
          <a:bodyPr/>
          <a:lstStyle/>
          <a:p>
            <a:r>
              <a:rPr lang="en-GB" dirty="0"/>
              <a:t>DDR-</a:t>
            </a:r>
            <a:r>
              <a:rPr lang="en-GB" dirty="0" err="1"/>
              <a:t>DFM</a:t>
            </a:r>
            <a:r>
              <a:rPr lang="en-GB" dirty="0"/>
              <a:t> 18.01.2022</a:t>
            </a:r>
            <a:endParaRPr lang="en-GB" noProof="0" dirty="0"/>
          </a:p>
        </p:txBody>
      </p:sp>
      <p:grpSp>
        <p:nvGrpSpPr>
          <p:cNvPr id="778" name="Group 777">
            <a:extLst>
              <a:ext uri="{FF2B5EF4-FFF2-40B4-BE49-F238E27FC236}">
                <a16:creationId xmlns:a16="http://schemas.microsoft.com/office/drawing/2014/main" id="{03B0895D-AAA8-4A0A-98E1-4CE87E09E854}"/>
              </a:ext>
            </a:extLst>
          </p:cNvPr>
          <p:cNvGrpSpPr>
            <a:grpSpLocks noChangeAspect="1"/>
          </p:cNvGrpSpPr>
          <p:nvPr/>
        </p:nvGrpSpPr>
        <p:grpSpPr>
          <a:xfrm>
            <a:off x="3460473" y="611636"/>
            <a:ext cx="4871546" cy="2896218"/>
            <a:chOff x="3857626" y="2032000"/>
            <a:chExt cx="4914646" cy="2921843"/>
          </a:xfrm>
        </p:grpSpPr>
        <p:grpSp>
          <p:nvGrpSpPr>
            <p:cNvPr id="779" name="Boiler Support">
              <a:extLst>
                <a:ext uri="{FF2B5EF4-FFF2-40B4-BE49-F238E27FC236}">
                  <a16:creationId xmlns:a16="http://schemas.microsoft.com/office/drawing/2014/main" id="{DE66A22A-8414-458D-937E-10231EF4F513}"/>
                </a:ext>
              </a:extLst>
            </p:cNvPr>
            <p:cNvGrpSpPr/>
            <p:nvPr/>
          </p:nvGrpSpPr>
          <p:grpSpPr>
            <a:xfrm>
              <a:off x="6317850" y="2777350"/>
              <a:ext cx="1004130" cy="730945"/>
              <a:chOff x="25980368" y="5297797"/>
              <a:chExt cx="7308566" cy="5320189"/>
            </a:xfrm>
          </p:grpSpPr>
          <p:cxnSp>
            <p:nvCxnSpPr>
              <p:cNvPr id="982" name="Straight Connector 981">
                <a:extLst>
                  <a:ext uri="{FF2B5EF4-FFF2-40B4-BE49-F238E27FC236}">
                    <a16:creationId xmlns:a16="http://schemas.microsoft.com/office/drawing/2014/main" id="{90E53D4E-8203-48D5-B8F8-D18EEC885A6A}"/>
                  </a:ext>
                </a:extLst>
              </p:cNvPr>
              <p:cNvCxnSpPr>
                <a:cxnSpLocks/>
                <a:stCxn id="985" idx="3"/>
              </p:cNvCxnSpPr>
              <p:nvPr/>
            </p:nvCxnSpPr>
            <p:spPr>
              <a:xfrm>
                <a:off x="27587768" y="5619250"/>
                <a:ext cx="0" cy="4569589"/>
              </a:xfrm>
              <a:prstGeom prst="line">
                <a:avLst/>
              </a:prstGeom>
              <a:noFill/>
              <a:ln w="12700" cap="rnd" cmpd="sng" algn="ctr">
                <a:solidFill>
                  <a:srgbClr val="FF9900"/>
                </a:solidFill>
                <a:prstDash val="solid"/>
                <a:round/>
              </a:ln>
              <a:effectLst/>
            </p:spPr>
          </p:cxnSp>
          <p:cxnSp>
            <p:nvCxnSpPr>
              <p:cNvPr id="983" name="Straight Connector 982">
                <a:extLst>
                  <a:ext uri="{FF2B5EF4-FFF2-40B4-BE49-F238E27FC236}">
                    <a16:creationId xmlns:a16="http://schemas.microsoft.com/office/drawing/2014/main" id="{C24DDEB6-234F-49A3-A72A-9A6E31F2AFF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6681071" y="5907997"/>
                <a:ext cx="0" cy="3987071"/>
              </a:xfrm>
              <a:prstGeom prst="line">
                <a:avLst/>
              </a:prstGeom>
              <a:noFill/>
              <a:ln w="12700" cap="rnd" cmpd="sng" algn="ctr">
                <a:solidFill>
                  <a:srgbClr val="FF9900"/>
                </a:solidFill>
                <a:prstDash val="solid"/>
                <a:round/>
              </a:ln>
              <a:effectLst/>
            </p:spPr>
          </p:cxnSp>
          <p:grpSp>
            <p:nvGrpSpPr>
              <p:cNvPr id="984" name="Group 983">
                <a:extLst>
                  <a:ext uri="{FF2B5EF4-FFF2-40B4-BE49-F238E27FC236}">
                    <a16:creationId xmlns:a16="http://schemas.microsoft.com/office/drawing/2014/main" id="{35B3CDE7-03FA-41AF-8A6E-3B50E5C347BD}"/>
                  </a:ext>
                </a:extLst>
              </p:cNvPr>
              <p:cNvGrpSpPr/>
              <p:nvPr/>
            </p:nvGrpSpPr>
            <p:grpSpPr>
              <a:xfrm>
                <a:off x="25980368" y="9608032"/>
                <a:ext cx="825240" cy="1009954"/>
                <a:chOff x="25980368" y="9608032"/>
                <a:chExt cx="825240" cy="1009954"/>
              </a:xfrm>
            </p:grpSpPr>
            <p:cxnSp>
              <p:nvCxnSpPr>
                <p:cNvPr id="999" name="Straight Connector 998">
                  <a:extLst>
                    <a:ext uri="{FF2B5EF4-FFF2-40B4-BE49-F238E27FC236}">
                      <a16:creationId xmlns:a16="http://schemas.microsoft.com/office/drawing/2014/main" id="{6A22A27C-DE7A-421D-9A79-F44BEEBEED93}"/>
                    </a:ext>
                  </a:extLst>
                </p:cNvPr>
                <p:cNvCxnSpPr>
                  <a:cxnSpLocks/>
                  <a:endCxn id="1000" idx="2"/>
                </p:cNvCxnSpPr>
                <p:nvPr/>
              </p:nvCxnSpPr>
              <p:spPr>
                <a:xfrm>
                  <a:off x="26121019" y="9608032"/>
                  <a:ext cx="354229" cy="354840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FF9900"/>
                  </a:solidFill>
                  <a:prstDash val="solid"/>
                  <a:round/>
                </a:ln>
                <a:effectLst/>
              </p:spPr>
            </p:cxnSp>
            <p:sp>
              <p:nvSpPr>
                <p:cNvPr id="1000" name="Arc 999">
                  <a:extLst>
                    <a:ext uri="{FF2B5EF4-FFF2-40B4-BE49-F238E27FC236}">
                      <a16:creationId xmlns:a16="http://schemas.microsoft.com/office/drawing/2014/main" id="{534D97AB-890C-4842-B226-7F96DD29494B}"/>
                    </a:ext>
                  </a:extLst>
                </p:cNvPr>
                <p:cNvSpPr/>
                <p:nvPr/>
              </p:nvSpPr>
              <p:spPr>
                <a:xfrm>
                  <a:off x="26397226" y="9675817"/>
                  <a:ext cx="294851" cy="305014"/>
                </a:xfrm>
                <a:prstGeom prst="arc">
                  <a:avLst>
                    <a:gd name="adj1" fmla="val 20841998"/>
                    <a:gd name="adj2" fmla="val 7037113"/>
                  </a:avLst>
                </a:prstGeom>
                <a:noFill/>
                <a:ln w="12700" cap="rnd" cmpd="sng" algn="ctr">
                  <a:solidFill>
                    <a:srgbClr val="FF9900"/>
                  </a:solidFill>
                  <a:prstDash val="solid"/>
                  <a:rou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cxnSp>
              <p:nvCxnSpPr>
                <p:cNvPr id="1001" name="Straight Connector 1000">
                  <a:extLst>
                    <a:ext uri="{FF2B5EF4-FFF2-40B4-BE49-F238E27FC236}">
                      <a16:creationId xmlns:a16="http://schemas.microsoft.com/office/drawing/2014/main" id="{0A50118E-4D4A-409B-9F7C-475EE352E096}"/>
                    </a:ext>
                  </a:extLst>
                </p:cNvPr>
                <p:cNvCxnSpPr/>
                <p:nvPr/>
              </p:nvCxnSpPr>
              <p:spPr>
                <a:xfrm flipH="1">
                  <a:off x="25980368" y="9608032"/>
                  <a:ext cx="140648" cy="0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FF990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002" name="Straight Connector 1001">
                  <a:extLst>
                    <a:ext uri="{FF2B5EF4-FFF2-40B4-BE49-F238E27FC236}">
                      <a16:creationId xmlns:a16="http://schemas.microsoft.com/office/drawing/2014/main" id="{3C4B15BC-714D-405C-A611-AF9859077AC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5993928" y="9608032"/>
                  <a:ext cx="0" cy="1003170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FF990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003" name="Straight Connector 1002">
                  <a:extLst>
                    <a:ext uri="{FF2B5EF4-FFF2-40B4-BE49-F238E27FC236}">
                      <a16:creationId xmlns:a16="http://schemas.microsoft.com/office/drawing/2014/main" id="{B31AE32B-0D26-410D-91B2-8209F7135118}"/>
                    </a:ext>
                  </a:extLst>
                </p:cNvPr>
                <p:cNvCxnSpPr/>
                <p:nvPr/>
              </p:nvCxnSpPr>
              <p:spPr>
                <a:xfrm>
                  <a:off x="25980368" y="10617982"/>
                  <a:ext cx="140648" cy="0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FF990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004" name="Straight Connector 1003">
                  <a:extLst>
                    <a:ext uri="{FF2B5EF4-FFF2-40B4-BE49-F238E27FC236}">
                      <a16:creationId xmlns:a16="http://schemas.microsoft.com/office/drawing/2014/main" id="{7FFF3DD2-4584-4108-902F-9AC08EA6564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6121019" y="10231627"/>
                  <a:ext cx="367714" cy="386359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FF990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005" name="Straight Connector 1004">
                  <a:extLst>
                    <a:ext uri="{FF2B5EF4-FFF2-40B4-BE49-F238E27FC236}">
                      <a16:creationId xmlns:a16="http://schemas.microsoft.com/office/drawing/2014/main" id="{F7FA11DF-DF42-4336-896B-D8FAB91D80D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6488726" y="10232894"/>
                  <a:ext cx="173584" cy="761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FF9900"/>
                  </a:solidFill>
                  <a:prstDash val="solid"/>
                  <a:round/>
                </a:ln>
                <a:effectLst/>
              </p:spPr>
            </p:cxnSp>
            <p:sp>
              <p:nvSpPr>
                <p:cNvPr id="1006" name="Arc 1005">
                  <a:extLst>
                    <a:ext uri="{FF2B5EF4-FFF2-40B4-BE49-F238E27FC236}">
                      <a16:creationId xmlns:a16="http://schemas.microsoft.com/office/drawing/2014/main" id="{D0036616-CDE5-4C5A-9CAB-5969D1F8AF1E}"/>
                    </a:ext>
                  </a:extLst>
                </p:cNvPr>
                <p:cNvSpPr/>
                <p:nvPr/>
              </p:nvSpPr>
              <p:spPr>
                <a:xfrm>
                  <a:off x="26510757" y="9811379"/>
                  <a:ext cx="294851" cy="420251"/>
                </a:xfrm>
                <a:prstGeom prst="arc">
                  <a:avLst>
                    <a:gd name="adj1" fmla="val 21489143"/>
                    <a:gd name="adj2" fmla="val 5332420"/>
                  </a:avLst>
                </a:prstGeom>
                <a:noFill/>
                <a:ln w="12700" cap="rnd" cmpd="sng" algn="ctr">
                  <a:solidFill>
                    <a:srgbClr val="FF9900"/>
                  </a:solidFill>
                  <a:prstDash val="solid"/>
                  <a:rou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cxnSp>
              <p:nvCxnSpPr>
                <p:cNvPr id="1007" name="Straight Connector 1006">
                  <a:extLst>
                    <a:ext uri="{FF2B5EF4-FFF2-40B4-BE49-F238E27FC236}">
                      <a16:creationId xmlns:a16="http://schemas.microsoft.com/office/drawing/2014/main" id="{9E2E8CBC-A613-4D7D-AC2F-2D5D2E50D936}"/>
                    </a:ext>
                  </a:extLst>
                </p:cNvPr>
                <p:cNvCxnSpPr>
                  <a:cxnSpLocks/>
                  <a:stCxn id="1006" idx="0"/>
                  <a:endCxn id="1000" idx="0"/>
                </p:cNvCxnSpPr>
                <p:nvPr/>
              </p:nvCxnSpPr>
              <p:spPr>
                <a:xfrm flipH="1" flipV="1">
                  <a:off x="26688736" y="9796034"/>
                  <a:ext cx="116835" cy="220718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FF9900"/>
                  </a:solidFill>
                  <a:prstDash val="solid"/>
                  <a:round/>
                </a:ln>
                <a:effectLst/>
              </p:spPr>
            </p:cxnSp>
          </p:grpSp>
          <p:sp>
            <p:nvSpPr>
              <p:cNvPr id="985" name="Rectangle 984">
                <a:extLst>
                  <a:ext uri="{FF2B5EF4-FFF2-40B4-BE49-F238E27FC236}">
                    <a16:creationId xmlns:a16="http://schemas.microsoft.com/office/drawing/2014/main" id="{1CCB9657-63CB-477B-9554-0D6B042C7D6D}"/>
                  </a:ext>
                </a:extLst>
              </p:cNvPr>
              <p:cNvSpPr/>
              <p:nvPr/>
            </p:nvSpPr>
            <p:spPr>
              <a:xfrm>
                <a:off x="26598158" y="5365237"/>
                <a:ext cx="989603" cy="508016"/>
              </a:xfrm>
              <a:prstGeom prst="rect">
                <a:avLst/>
              </a:prstGeom>
              <a:noFill/>
              <a:ln w="12700" cap="rnd" cmpd="sng" algn="ctr">
                <a:solidFill>
                  <a:srgbClr val="FF9900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986" name="Straight Connector 985">
                <a:extLst>
                  <a:ext uri="{FF2B5EF4-FFF2-40B4-BE49-F238E27FC236}">
                    <a16:creationId xmlns:a16="http://schemas.microsoft.com/office/drawing/2014/main" id="{0C8BED76-89A5-403D-8700-F2C57C0AC27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2588232" y="5840553"/>
                <a:ext cx="0" cy="3987071"/>
              </a:xfrm>
              <a:prstGeom prst="line">
                <a:avLst/>
              </a:prstGeom>
              <a:noFill/>
              <a:ln w="12700" cap="rnd" cmpd="sng" algn="ctr">
                <a:solidFill>
                  <a:srgbClr val="FF9900"/>
                </a:solidFill>
                <a:prstDash val="solid"/>
                <a:round/>
              </a:ln>
              <a:effectLst/>
            </p:spPr>
          </p:cxnSp>
          <p:cxnSp>
            <p:nvCxnSpPr>
              <p:cNvPr id="987" name="Straight Connector 986">
                <a:extLst>
                  <a:ext uri="{FF2B5EF4-FFF2-40B4-BE49-F238E27FC236}">
                    <a16:creationId xmlns:a16="http://schemas.microsoft.com/office/drawing/2014/main" id="{079BB11C-1BC5-4072-A30B-5146D7486EE3}"/>
                  </a:ext>
                </a:extLst>
              </p:cNvPr>
              <p:cNvCxnSpPr>
                <a:cxnSpLocks/>
                <a:stCxn id="989" idx="3"/>
              </p:cNvCxnSpPr>
              <p:nvPr/>
            </p:nvCxnSpPr>
            <p:spPr>
              <a:xfrm flipH="1">
                <a:off x="31681542" y="5551807"/>
                <a:ext cx="0" cy="4569581"/>
              </a:xfrm>
              <a:prstGeom prst="line">
                <a:avLst/>
              </a:prstGeom>
              <a:noFill/>
              <a:ln w="12700" cap="rnd" cmpd="sng" algn="ctr">
                <a:solidFill>
                  <a:srgbClr val="FF9900"/>
                </a:solidFill>
                <a:prstDash val="solid"/>
                <a:round/>
              </a:ln>
              <a:effectLst/>
            </p:spPr>
          </p:cxnSp>
          <p:grpSp>
            <p:nvGrpSpPr>
              <p:cNvPr id="988" name="Group 987">
                <a:extLst>
                  <a:ext uri="{FF2B5EF4-FFF2-40B4-BE49-F238E27FC236}">
                    <a16:creationId xmlns:a16="http://schemas.microsoft.com/office/drawing/2014/main" id="{2CE15B50-9F2D-4235-B47D-B65751C4110B}"/>
                  </a:ext>
                </a:extLst>
              </p:cNvPr>
              <p:cNvGrpSpPr/>
              <p:nvPr/>
            </p:nvGrpSpPr>
            <p:grpSpPr>
              <a:xfrm>
                <a:off x="32463694" y="9540584"/>
                <a:ext cx="825240" cy="1009950"/>
                <a:chOff x="32463694" y="9540584"/>
                <a:chExt cx="825240" cy="1009950"/>
              </a:xfrm>
            </p:grpSpPr>
            <p:cxnSp>
              <p:nvCxnSpPr>
                <p:cNvPr id="990" name="Straight Connector 989">
                  <a:extLst>
                    <a:ext uri="{FF2B5EF4-FFF2-40B4-BE49-F238E27FC236}">
                      <a16:creationId xmlns:a16="http://schemas.microsoft.com/office/drawing/2014/main" id="{B505D6D1-7D96-4645-8986-DF4F4EC96550}"/>
                    </a:ext>
                  </a:extLst>
                </p:cNvPr>
                <p:cNvCxnSpPr>
                  <a:cxnSpLocks/>
                  <a:endCxn id="991" idx="2"/>
                </p:cNvCxnSpPr>
                <p:nvPr/>
              </p:nvCxnSpPr>
              <p:spPr>
                <a:xfrm flipH="1">
                  <a:off x="32794055" y="9540584"/>
                  <a:ext cx="354232" cy="354841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FF9900"/>
                  </a:solidFill>
                  <a:prstDash val="solid"/>
                  <a:round/>
                </a:ln>
                <a:effectLst/>
              </p:spPr>
            </p:cxnSp>
            <p:sp>
              <p:nvSpPr>
                <p:cNvPr id="991" name="Arc 990">
                  <a:extLst>
                    <a:ext uri="{FF2B5EF4-FFF2-40B4-BE49-F238E27FC236}">
                      <a16:creationId xmlns:a16="http://schemas.microsoft.com/office/drawing/2014/main" id="{CA71C3EB-6AB5-4FF8-AAB7-9086E868BA1F}"/>
                    </a:ext>
                  </a:extLst>
                </p:cNvPr>
                <p:cNvSpPr/>
                <p:nvPr/>
              </p:nvSpPr>
              <p:spPr>
                <a:xfrm flipH="1">
                  <a:off x="32577227" y="9608367"/>
                  <a:ext cx="294849" cy="305017"/>
                </a:xfrm>
                <a:prstGeom prst="arc">
                  <a:avLst>
                    <a:gd name="adj1" fmla="val 20841998"/>
                    <a:gd name="adj2" fmla="val 7037113"/>
                  </a:avLst>
                </a:prstGeom>
                <a:noFill/>
                <a:ln w="12700" cap="rnd" cmpd="sng" algn="ctr">
                  <a:solidFill>
                    <a:srgbClr val="FF9900"/>
                  </a:solidFill>
                  <a:prstDash val="solid"/>
                  <a:rou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cxnSp>
              <p:nvCxnSpPr>
                <p:cNvPr id="992" name="Straight Connector 991">
                  <a:extLst>
                    <a:ext uri="{FF2B5EF4-FFF2-40B4-BE49-F238E27FC236}">
                      <a16:creationId xmlns:a16="http://schemas.microsoft.com/office/drawing/2014/main" id="{DBFC97A2-170C-4CEA-871A-D2D1D94BDFA5}"/>
                    </a:ext>
                  </a:extLst>
                </p:cNvPr>
                <p:cNvCxnSpPr/>
                <p:nvPr/>
              </p:nvCxnSpPr>
              <p:spPr>
                <a:xfrm>
                  <a:off x="33148288" y="9540584"/>
                  <a:ext cx="140646" cy="0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FF990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993" name="Straight Connector 992">
                  <a:extLst>
                    <a:ext uri="{FF2B5EF4-FFF2-40B4-BE49-F238E27FC236}">
                      <a16:creationId xmlns:a16="http://schemas.microsoft.com/office/drawing/2014/main" id="{1092AD88-AE4A-4BC5-B9AA-FC84BB5FBB2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33275378" y="9540584"/>
                  <a:ext cx="0" cy="1003167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FF990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994" name="Straight Connector 993">
                  <a:extLst>
                    <a:ext uri="{FF2B5EF4-FFF2-40B4-BE49-F238E27FC236}">
                      <a16:creationId xmlns:a16="http://schemas.microsoft.com/office/drawing/2014/main" id="{00900A08-063A-4299-94E2-C881C685A490}"/>
                    </a:ext>
                  </a:extLst>
                </p:cNvPr>
                <p:cNvCxnSpPr/>
                <p:nvPr/>
              </p:nvCxnSpPr>
              <p:spPr>
                <a:xfrm flipH="1">
                  <a:off x="33148288" y="10550534"/>
                  <a:ext cx="140646" cy="0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FF990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995" name="Straight Connector 994">
                  <a:extLst>
                    <a:ext uri="{FF2B5EF4-FFF2-40B4-BE49-F238E27FC236}">
                      <a16:creationId xmlns:a16="http://schemas.microsoft.com/office/drawing/2014/main" id="{58897581-437D-4A86-B8F2-7B4969C1C48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32780570" y="10164178"/>
                  <a:ext cx="367718" cy="386356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FF990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996" name="Straight Connector 995">
                  <a:extLst>
                    <a:ext uri="{FF2B5EF4-FFF2-40B4-BE49-F238E27FC236}">
                      <a16:creationId xmlns:a16="http://schemas.microsoft.com/office/drawing/2014/main" id="{4274923D-8A2C-4DCC-9518-BEA19D7C7E4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32606993" y="10165448"/>
                  <a:ext cx="173582" cy="765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FF9900"/>
                  </a:solidFill>
                  <a:prstDash val="solid"/>
                  <a:round/>
                </a:ln>
                <a:effectLst/>
              </p:spPr>
            </p:cxnSp>
            <p:sp>
              <p:nvSpPr>
                <p:cNvPr id="997" name="Arc 996">
                  <a:extLst>
                    <a:ext uri="{FF2B5EF4-FFF2-40B4-BE49-F238E27FC236}">
                      <a16:creationId xmlns:a16="http://schemas.microsoft.com/office/drawing/2014/main" id="{9456A2E6-6BA1-4EBA-89DE-B27B1817CD39}"/>
                    </a:ext>
                  </a:extLst>
                </p:cNvPr>
                <p:cNvSpPr/>
                <p:nvPr/>
              </p:nvSpPr>
              <p:spPr>
                <a:xfrm flipH="1">
                  <a:off x="32463694" y="9743932"/>
                  <a:ext cx="294849" cy="420247"/>
                </a:xfrm>
                <a:prstGeom prst="arc">
                  <a:avLst>
                    <a:gd name="adj1" fmla="val 21489143"/>
                    <a:gd name="adj2" fmla="val 5332420"/>
                  </a:avLst>
                </a:prstGeom>
                <a:noFill/>
                <a:ln w="12700" cap="rnd" cmpd="sng" algn="ctr">
                  <a:solidFill>
                    <a:srgbClr val="FF9900"/>
                  </a:solidFill>
                  <a:prstDash val="solid"/>
                  <a:rou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cxnSp>
              <p:nvCxnSpPr>
                <p:cNvPr id="998" name="Straight Connector 997">
                  <a:extLst>
                    <a:ext uri="{FF2B5EF4-FFF2-40B4-BE49-F238E27FC236}">
                      <a16:creationId xmlns:a16="http://schemas.microsoft.com/office/drawing/2014/main" id="{E65F0259-E696-4550-B04E-338EB731C0A9}"/>
                    </a:ext>
                  </a:extLst>
                </p:cNvPr>
                <p:cNvCxnSpPr>
                  <a:cxnSpLocks/>
                  <a:stCxn id="997" idx="0"/>
                  <a:endCxn id="991" idx="0"/>
                </p:cNvCxnSpPr>
                <p:nvPr/>
              </p:nvCxnSpPr>
              <p:spPr>
                <a:xfrm flipV="1">
                  <a:off x="32463732" y="9728583"/>
                  <a:ext cx="116837" cy="220716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FF9900"/>
                  </a:solidFill>
                  <a:prstDash val="solid"/>
                  <a:round/>
                </a:ln>
                <a:effectLst/>
              </p:spPr>
            </p:cxnSp>
          </p:grpSp>
          <p:sp>
            <p:nvSpPr>
              <p:cNvPr id="989" name="Rectangle 988">
                <a:extLst>
                  <a:ext uri="{FF2B5EF4-FFF2-40B4-BE49-F238E27FC236}">
                    <a16:creationId xmlns:a16="http://schemas.microsoft.com/office/drawing/2014/main" id="{157AE8A1-127F-4ED1-B66B-D569A113B841}"/>
                  </a:ext>
                </a:extLst>
              </p:cNvPr>
              <p:cNvSpPr/>
              <p:nvPr/>
            </p:nvSpPr>
            <p:spPr>
              <a:xfrm flipH="1">
                <a:off x="31681542" y="5297797"/>
                <a:ext cx="989603" cy="508016"/>
              </a:xfrm>
              <a:prstGeom prst="rect">
                <a:avLst/>
              </a:prstGeom>
              <a:noFill/>
              <a:ln w="12700" cap="rnd" cmpd="sng" algn="ctr">
                <a:solidFill>
                  <a:srgbClr val="FF9900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780" name="Group 779">
              <a:extLst>
                <a:ext uri="{FF2B5EF4-FFF2-40B4-BE49-F238E27FC236}">
                  <a16:creationId xmlns:a16="http://schemas.microsoft.com/office/drawing/2014/main" id="{0A3DF76B-0597-4828-BCAE-830CC37216C7}"/>
                </a:ext>
              </a:extLst>
            </p:cNvPr>
            <p:cNvGrpSpPr/>
            <p:nvPr/>
          </p:nvGrpSpPr>
          <p:grpSpPr>
            <a:xfrm>
              <a:off x="3864164" y="2032000"/>
              <a:ext cx="3632875" cy="2921843"/>
              <a:chOff x="3864164" y="2032000"/>
              <a:chExt cx="3632875" cy="2921843"/>
            </a:xfrm>
          </p:grpSpPr>
          <p:sp>
            <p:nvSpPr>
              <p:cNvPr id="965" name="Rectangle 964" hidden="1">
                <a:extLst>
                  <a:ext uri="{FF2B5EF4-FFF2-40B4-BE49-F238E27FC236}">
                    <a16:creationId xmlns:a16="http://schemas.microsoft.com/office/drawing/2014/main" id="{E708E3C7-254A-4E6D-86AC-D4B2A17FBDF3}"/>
                  </a:ext>
                </a:extLst>
              </p:cNvPr>
              <p:cNvSpPr/>
              <p:nvPr/>
            </p:nvSpPr>
            <p:spPr>
              <a:xfrm>
                <a:off x="3864164" y="2032000"/>
                <a:ext cx="3632875" cy="2921843"/>
              </a:xfrm>
              <a:prstGeom prst="rect">
                <a:avLst/>
              </a:prstGeom>
              <a:solidFill>
                <a:sysClr val="window" lastClr="FFFFFF">
                  <a:alpha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grpSp>
            <p:nvGrpSpPr>
              <p:cNvPr id="966" name="Group 965">
                <a:extLst>
                  <a:ext uri="{FF2B5EF4-FFF2-40B4-BE49-F238E27FC236}">
                    <a16:creationId xmlns:a16="http://schemas.microsoft.com/office/drawing/2014/main" id="{9AD27D87-59CA-4888-9341-2C7D982FF5F8}"/>
                  </a:ext>
                </a:extLst>
              </p:cNvPr>
              <p:cNvGrpSpPr/>
              <p:nvPr/>
            </p:nvGrpSpPr>
            <p:grpSpPr>
              <a:xfrm>
                <a:off x="5587548" y="2395535"/>
                <a:ext cx="1909491" cy="2508631"/>
                <a:chOff x="5587548" y="2395535"/>
                <a:chExt cx="1909491" cy="2508631"/>
              </a:xfrm>
            </p:grpSpPr>
            <p:cxnSp>
              <p:nvCxnSpPr>
                <p:cNvPr id="967" name="Straight Connector 966">
                  <a:extLst>
                    <a:ext uri="{FF2B5EF4-FFF2-40B4-BE49-F238E27FC236}">
                      <a16:creationId xmlns:a16="http://schemas.microsoft.com/office/drawing/2014/main" id="{F74FB8E3-4C3E-433F-8E51-C71D7987B4F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172087" y="2420931"/>
                  <a:ext cx="0" cy="80866"/>
                </a:xfrm>
                <a:prstGeom prst="line">
                  <a:avLst/>
                </a:prstGeom>
                <a:noFill/>
                <a:ln w="15875" cap="rnd" cmpd="sng" algn="ctr">
                  <a:solidFill>
                    <a:srgbClr val="E7E6E6">
                      <a:lumMod val="50000"/>
                    </a:srgbClr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968" name="Straight Connector 967">
                  <a:extLst>
                    <a:ext uri="{FF2B5EF4-FFF2-40B4-BE49-F238E27FC236}">
                      <a16:creationId xmlns:a16="http://schemas.microsoft.com/office/drawing/2014/main" id="{DBC97357-EFA4-41BE-8299-1E702977CB2A}"/>
                    </a:ext>
                  </a:extLst>
                </p:cNvPr>
                <p:cNvCxnSpPr/>
                <p:nvPr/>
              </p:nvCxnSpPr>
              <p:spPr>
                <a:xfrm flipV="1">
                  <a:off x="6309973" y="3020686"/>
                  <a:ext cx="0" cy="364933"/>
                </a:xfrm>
                <a:prstGeom prst="line">
                  <a:avLst/>
                </a:prstGeom>
                <a:noFill/>
                <a:ln w="15875" cap="rnd" cmpd="sng" algn="ctr">
                  <a:solidFill>
                    <a:srgbClr val="E7E6E6">
                      <a:lumMod val="50000"/>
                    </a:srgbClr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969" name="Straight Connector 968">
                  <a:extLst>
                    <a:ext uri="{FF2B5EF4-FFF2-40B4-BE49-F238E27FC236}">
                      <a16:creationId xmlns:a16="http://schemas.microsoft.com/office/drawing/2014/main" id="{F1C0E0C8-EA35-4527-A795-FC27AFFE7BDB}"/>
                    </a:ext>
                  </a:extLst>
                </p:cNvPr>
                <p:cNvCxnSpPr/>
                <p:nvPr/>
              </p:nvCxnSpPr>
              <p:spPr>
                <a:xfrm>
                  <a:off x="6309973" y="3480273"/>
                  <a:ext cx="0" cy="315896"/>
                </a:xfrm>
                <a:prstGeom prst="line">
                  <a:avLst/>
                </a:prstGeom>
                <a:noFill/>
                <a:ln w="15875" cap="rnd" cmpd="sng" algn="ctr">
                  <a:solidFill>
                    <a:srgbClr val="E7E6E6">
                      <a:lumMod val="50000"/>
                    </a:srgbClr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970" name="Straight Connector 969">
                  <a:extLst>
                    <a:ext uri="{FF2B5EF4-FFF2-40B4-BE49-F238E27FC236}">
                      <a16:creationId xmlns:a16="http://schemas.microsoft.com/office/drawing/2014/main" id="{01B611DB-435E-403A-B4ED-7631DE11EC1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7330126" y="2399160"/>
                  <a:ext cx="0" cy="974018"/>
                </a:xfrm>
                <a:prstGeom prst="line">
                  <a:avLst/>
                </a:prstGeom>
                <a:noFill/>
                <a:ln w="15875" cap="rnd" cmpd="sng" algn="ctr">
                  <a:solidFill>
                    <a:srgbClr val="E7E6E6">
                      <a:lumMod val="50000"/>
                    </a:srgbClr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971" name="Straight Connector 970">
                  <a:extLst>
                    <a:ext uri="{FF2B5EF4-FFF2-40B4-BE49-F238E27FC236}">
                      <a16:creationId xmlns:a16="http://schemas.microsoft.com/office/drawing/2014/main" id="{960D4F59-B650-4E65-A8B0-76E978C54526}"/>
                    </a:ext>
                  </a:extLst>
                </p:cNvPr>
                <p:cNvCxnSpPr/>
                <p:nvPr/>
              </p:nvCxnSpPr>
              <p:spPr>
                <a:xfrm>
                  <a:off x="7330126" y="3467832"/>
                  <a:ext cx="0" cy="315896"/>
                </a:xfrm>
                <a:prstGeom prst="line">
                  <a:avLst/>
                </a:prstGeom>
                <a:noFill/>
                <a:ln w="15875" cap="rnd" cmpd="sng" algn="ctr">
                  <a:solidFill>
                    <a:srgbClr val="E7E6E6">
                      <a:lumMod val="50000"/>
                    </a:srgbClr>
                  </a:solidFill>
                  <a:prstDash val="solid"/>
                  <a:round/>
                </a:ln>
                <a:effectLst/>
              </p:spPr>
            </p:cxnSp>
            <p:sp>
              <p:nvSpPr>
                <p:cNvPr id="972" name="Rectangle 971">
                  <a:extLst>
                    <a:ext uri="{FF2B5EF4-FFF2-40B4-BE49-F238E27FC236}">
                      <a16:creationId xmlns:a16="http://schemas.microsoft.com/office/drawing/2014/main" id="{B3B5283C-A4FE-46DD-980D-C1EA4CA9886B}"/>
                    </a:ext>
                  </a:extLst>
                </p:cNvPr>
                <p:cNvSpPr/>
                <p:nvPr/>
              </p:nvSpPr>
              <p:spPr>
                <a:xfrm>
                  <a:off x="6321378" y="2399161"/>
                  <a:ext cx="1004082" cy="45101"/>
                </a:xfrm>
                <a:prstGeom prst="rect">
                  <a:avLst/>
                </a:prstGeom>
                <a:noFill/>
                <a:ln w="15875" cap="rnd" cmpd="sng" algn="ctr">
                  <a:solidFill>
                    <a:srgbClr val="E7E6E6">
                      <a:lumMod val="50000"/>
                    </a:srgbClr>
                  </a:solidFill>
                  <a:prstDash val="solid"/>
                  <a:rou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cxnSp>
              <p:nvCxnSpPr>
                <p:cNvPr id="973" name="Straight Connector 972">
                  <a:extLst>
                    <a:ext uri="{FF2B5EF4-FFF2-40B4-BE49-F238E27FC236}">
                      <a16:creationId xmlns:a16="http://schemas.microsoft.com/office/drawing/2014/main" id="{79A4FA13-6D66-404E-A80F-03384D9D195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309973" y="2395535"/>
                  <a:ext cx="0" cy="106262"/>
                </a:xfrm>
                <a:prstGeom prst="line">
                  <a:avLst/>
                </a:prstGeom>
                <a:noFill/>
                <a:ln w="15875" cap="rnd" cmpd="sng" algn="ctr">
                  <a:solidFill>
                    <a:srgbClr val="E7E6E6">
                      <a:lumMod val="50000"/>
                    </a:srgbClr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974" name="Straight Connector 973">
                  <a:extLst>
                    <a:ext uri="{FF2B5EF4-FFF2-40B4-BE49-F238E27FC236}">
                      <a16:creationId xmlns:a16="http://schemas.microsoft.com/office/drawing/2014/main" id="{96224774-8CDE-45CC-8768-95384B60B183}"/>
                    </a:ext>
                  </a:extLst>
                </p:cNvPr>
                <p:cNvCxnSpPr/>
                <p:nvPr/>
              </p:nvCxnSpPr>
              <p:spPr>
                <a:xfrm>
                  <a:off x="6172087" y="2501797"/>
                  <a:ext cx="137887" cy="0"/>
                </a:xfrm>
                <a:prstGeom prst="line">
                  <a:avLst/>
                </a:prstGeom>
                <a:noFill/>
                <a:ln w="15875" cap="rnd" cmpd="sng" algn="ctr">
                  <a:solidFill>
                    <a:srgbClr val="E7E6E6">
                      <a:lumMod val="50000"/>
                    </a:srgbClr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975" name="Straight Connector 974">
                  <a:extLst>
                    <a:ext uri="{FF2B5EF4-FFF2-40B4-BE49-F238E27FC236}">
                      <a16:creationId xmlns:a16="http://schemas.microsoft.com/office/drawing/2014/main" id="{DEC7FEF7-843E-4856-9F8F-DEED85D0E758}"/>
                    </a:ext>
                  </a:extLst>
                </p:cNvPr>
                <p:cNvCxnSpPr/>
                <p:nvPr/>
              </p:nvCxnSpPr>
              <p:spPr>
                <a:xfrm>
                  <a:off x="6172087" y="3016021"/>
                  <a:ext cx="137887" cy="0"/>
                </a:xfrm>
                <a:prstGeom prst="line">
                  <a:avLst/>
                </a:prstGeom>
                <a:noFill/>
                <a:ln w="15875" cap="rnd" cmpd="sng" algn="ctr">
                  <a:solidFill>
                    <a:srgbClr val="E7E6E6">
                      <a:lumMod val="50000"/>
                    </a:srgbClr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976" name="Straight Connector 975">
                  <a:extLst>
                    <a:ext uri="{FF2B5EF4-FFF2-40B4-BE49-F238E27FC236}">
                      <a16:creationId xmlns:a16="http://schemas.microsoft.com/office/drawing/2014/main" id="{3CAF04D0-F3FB-4B9F-9761-4AA94DE80400}"/>
                    </a:ext>
                  </a:extLst>
                </p:cNvPr>
                <p:cNvCxnSpPr/>
                <p:nvPr/>
              </p:nvCxnSpPr>
              <p:spPr>
                <a:xfrm>
                  <a:off x="6172087" y="3016539"/>
                  <a:ext cx="0" cy="87086"/>
                </a:xfrm>
                <a:prstGeom prst="line">
                  <a:avLst/>
                </a:prstGeom>
                <a:noFill/>
                <a:ln w="15875" cap="rnd" cmpd="sng" algn="ctr">
                  <a:solidFill>
                    <a:srgbClr val="E7E6E6">
                      <a:lumMod val="50000"/>
                    </a:srgbClr>
                  </a:solidFill>
                  <a:prstDash val="solid"/>
                  <a:round/>
                </a:ln>
                <a:effectLst/>
              </p:spPr>
            </p:cxnSp>
            <p:sp>
              <p:nvSpPr>
                <p:cNvPr id="977" name="Arc 976">
                  <a:extLst>
                    <a:ext uri="{FF2B5EF4-FFF2-40B4-BE49-F238E27FC236}">
                      <a16:creationId xmlns:a16="http://schemas.microsoft.com/office/drawing/2014/main" id="{295E4F4D-C574-407B-BAC5-4275A5718A76}"/>
                    </a:ext>
                  </a:extLst>
                </p:cNvPr>
                <p:cNvSpPr/>
                <p:nvPr/>
              </p:nvSpPr>
              <p:spPr>
                <a:xfrm>
                  <a:off x="6153423" y="3560550"/>
                  <a:ext cx="1343616" cy="1343616"/>
                </a:xfrm>
                <a:prstGeom prst="arc">
                  <a:avLst>
                    <a:gd name="adj1" fmla="val 19127402"/>
                    <a:gd name="adj2" fmla="val 13202535"/>
                  </a:avLst>
                </a:prstGeom>
                <a:noFill/>
                <a:ln w="15875" cap="rnd" cmpd="sng" algn="ctr">
                  <a:solidFill>
                    <a:srgbClr val="E7E6E6">
                      <a:lumMod val="50000"/>
                    </a:srgbClr>
                  </a:solidFill>
                  <a:prstDash val="solid"/>
                  <a:rou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cxnSp>
              <p:nvCxnSpPr>
                <p:cNvPr id="978" name="Straight Connector 977">
                  <a:extLst>
                    <a:ext uri="{FF2B5EF4-FFF2-40B4-BE49-F238E27FC236}">
                      <a16:creationId xmlns:a16="http://schemas.microsoft.com/office/drawing/2014/main" id="{05522189-90A6-413A-B5C2-34C02C9EF94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778643" y="2419376"/>
                  <a:ext cx="393443" cy="0"/>
                </a:xfrm>
                <a:prstGeom prst="line">
                  <a:avLst/>
                </a:prstGeom>
                <a:noFill/>
                <a:ln w="15875" cap="rnd" cmpd="sng" algn="ctr">
                  <a:solidFill>
                    <a:srgbClr val="E7E6E6">
                      <a:lumMod val="50000"/>
                    </a:srgbClr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979" name="Straight Connector 978">
                  <a:extLst>
                    <a:ext uri="{FF2B5EF4-FFF2-40B4-BE49-F238E27FC236}">
                      <a16:creationId xmlns:a16="http://schemas.microsoft.com/office/drawing/2014/main" id="{6B9DD6C5-CAE9-4CDB-96D2-2EA59D01152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778643" y="3103625"/>
                  <a:ext cx="393443" cy="0"/>
                </a:xfrm>
                <a:prstGeom prst="line">
                  <a:avLst/>
                </a:prstGeom>
                <a:noFill/>
                <a:ln w="15875" cap="rnd" cmpd="sng" algn="ctr">
                  <a:solidFill>
                    <a:srgbClr val="E7E6E6">
                      <a:lumMod val="50000"/>
                    </a:srgbClr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980" name="Straight Connector 979">
                  <a:extLst>
                    <a:ext uri="{FF2B5EF4-FFF2-40B4-BE49-F238E27FC236}">
                      <a16:creationId xmlns:a16="http://schemas.microsoft.com/office/drawing/2014/main" id="{13DAB053-63A8-4A98-9BCA-8E6C26F91CA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587548" y="2469984"/>
                  <a:ext cx="0" cy="90132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CC00FF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981" name="Straight Connector 980">
                  <a:extLst>
                    <a:ext uri="{FF2B5EF4-FFF2-40B4-BE49-F238E27FC236}">
                      <a16:creationId xmlns:a16="http://schemas.microsoft.com/office/drawing/2014/main" id="{249FFD63-E46C-4E2D-BC73-CEDAD4FBFD2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587548" y="2712134"/>
                  <a:ext cx="0" cy="74482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CC00FF"/>
                  </a:solidFill>
                  <a:prstDash val="solid"/>
                  <a:round/>
                </a:ln>
                <a:effectLst/>
              </p:spPr>
            </p:cxnSp>
          </p:grpSp>
        </p:grpSp>
        <p:grpSp>
          <p:nvGrpSpPr>
            <p:cNvPr id="781" name="OverFlow">
              <a:extLst>
                <a:ext uri="{FF2B5EF4-FFF2-40B4-BE49-F238E27FC236}">
                  <a16:creationId xmlns:a16="http://schemas.microsoft.com/office/drawing/2014/main" id="{BBB81491-FAA6-449E-A5F3-EBEF52BABAC6}"/>
                </a:ext>
              </a:extLst>
            </p:cNvPr>
            <p:cNvGrpSpPr/>
            <p:nvPr/>
          </p:nvGrpSpPr>
          <p:grpSpPr>
            <a:xfrm>
              <a:off x="5512236" y="3211087"/>
              <a:ext cx="877083" cy="1207046"/>
              <a:chOff x="20116699" y="8454757"/>
              <a:chExt cx="6383857" cy="8785494"/>
            </a:xfrm>
          </p:grpSpPr>
          <p:sp>
            <p:nvSpPr>
              <p:cNvPr id="959" name="Freeform: Shape 958">
                <a:extLst>
                  <a:ext uri="{FF2B5EF4-FFF2-40B4-BE49-F238E27FC236}">
                    <a16:creationId xmlns:a16="http://schemas.microsoft.com/office/drawing/2014/main" id="{E2A010FC-A370-4A91-A314-F773E8BDA2E2}"/>
                  </a:ext>
                </a:extLst>
              </p:cNvPr>
              <p:cNvSpPr/>
              <p:nvPr/>
            </p:nvSpPr>
            <p:spPr>
              <a:xfrm>
                <a:off x="20123942" y="8458199"/>
                <a:ext cx="2407443" cy="6591300"/>
              </a:xfrm>
              <a:custGeom>
                <a:avLst/>
                <a:gdLst>
                  <a:gd name="connsiteX0" fmla="*/ 333375 w 2362200"/>
                  <a:gd name="connsiteY0" fmla="*/ 0 h 6591300"/>
                  <a:gd name="connsiteX1" fmla="*/ 142875 w 2362200"/>
                  <a:gd name="connsiteY1" fmla="*/ 95250 h 6591300"/>
                  <a:gd name="connsiteX2" fmla="*/ 28575 w 2362200"/>
                  <a:gd name="connsiteY2" fmla="*/ 247650 h 6591300"/>
                  <a:gd name="connsiteX3" fmla="*/ 0 w 2362200"/>
                  <a:gd name="connsiteY3" fmla="*/ 409575 h 6591300"/>
                  <a:gd name="connsiteX4" fmla="*/ 9525 w 2362200"/>
                  <a:gd name="connsiteY4" fmla="*/ 5114925 h 6591300"/>
                  <a:gd name="connsiteX5" fmla="*/ 95250 w 2362200"/>
                  <a:gd name="connsiteY5" fmla="*/ 5334000 h 6591300"/>
                  <a:gd name="connsiteX6" fmla="*/ 209550 w 2362200"/>
                  <a:gd name="connsiteY6" fmla="*/ 5543550 h 6591300"/>
                  <a:gd name="connsiteX7" fmla="*/ 390525 w 2362200"/>
                  <a:gd name="connsiteY7" fmla="*/ 5686425 h 6591300"/>
                  <a:gd name="connsiteX8" fmla="*/ 695325 w 2362200"/>
                  <a:gd name="connsiteY8" fmla="*/ 5848350 h 6591300"/>
                  <a:gd name="connsiteX9" fmla="*/ 1457325 w 2362200"/>
                  <a:gd name="connsiteY9" fmla="*/ 6181725 h 6591300"/>
                  <a:gd name="connsiteX10" fmla="*/ 1504950 w 2362200"/>
                  <a:gd name="connsiteY10" fmla="*/ 6391275 h 6591300"/>
                  <a:gd name="connsiteX11" fmla="*/ 1914525 w 2362200"/>
                  <a:gd name="connsiteY11" fmla="*/ 6591300 h 6591300"/>
                  <a:gd name="connsiteX12" fmla="*/ 2362200 w 2362200"/>
                  <a:gd name="connsiteY12" fmla="*/ 5648325 h 6591300"/>
                  <a:gd name="connsiteX13" fmla="*/ 2000250 w 2362200"/>
                  <a:gd name="connsiteY13" fmla="*/ 5448300 h 6591300"/>
                  <a:gd name="connsiteX14" fmla="*/ 1819275 w 2362200"/>
                  <a:gd name="connsiteY14" fmla="*/ 5495925 h 6591300"/>
                  <a:gd name="connsiteX15" fmla="*/ 1524000 w 2362200"/>
                  <a:gd name="connsiteY15" fmla="*/ 5343525 h 6591300"/>
                  <a:gd name="connsiteX16" fmla="*/ 1200150 w 2362200"/>
                  <a:gd name="connsiteY16" fmla="*/ 5181600 h 6591300"/>
                  <a:gd name="connsiteX17" fmla="*/ 990600 w 2362200"/>
                  <a:gd name="connsiteY17" fmla="*/ 5048250 h 6591300"/>
                  <a:gd name="connsiteX18" fmla="*/ 866775 w 2362200"/>
                  <a:gd name="connsiteY18" fmla="*/ 4943475 h 6591300"/>
                  <a:gd name="connsiteX19" fmla="*/ 809625 w 2362200"/>
                  <a:gd name="connsiteY19" fmla="*/ 4819650 h 6591300"/>
                  <a:gd name="connsiteX20" fmla="*/ 800100 w 2362200"/>
                  <a:gd name="connsiteY20" fmla="*/ 4619625 h 6591300"/>
                  <a:gd name="connsiteX21" fmla="*/ 800100 w 2362200"/>
                  <a:gd name="connsiteY21" fmla="*/ 457200 h 6591300"/>
                  <a:gd name="connsiteX22" fmla="*/ 762000 w 2362200"/>
                  <a:gd name="connsiteY22" fmla="*/ 266700 h 6591300"/>
                  <a:gd name="connsiteX23" fmla="*/ 657225 w 2362200"/>
                  <a:gd name="connsiteY23" fmla="*/ 114300 h 6591300"/>
                  <a:gd name="connsiteX24" fmla="*/ 504825 w 2362200"/>
                  <a:gd name="connsiteY24" fmla="*/ 38100 h 6591300"/>
                  <a:gd name="connsiteX25" fmla="*/ 333375 w 2362200"/>
                  <a:gd name="connsiteY25" fmla="*/ 0 h 6591300"/>
                  <a:gd name="connsiteX0" fmla="*/ 333375 w 2362200"/>
                  <a:gd name="connsiteY0" fmla="*/ 0 h 6591300"/>
                  <a:gd name="connsiteX1" fmla="*/ 142875 w 2362200"/>
                  <a:gd name="connsiteY1" fmla="*/ 95250 h 6591300"/>
                  <a:gd name="connsiteX2" fmla="*/ 28575 w 2362200"/>
                  <a:gd name="connsiteY2" fmla="*/ 247650 h 6591300"/>
                  <a:gd name="connsiteX3" fmla="*/ 0 w 2362200"/>
                  <a:gd name="connsiteY3" fmla="*/ 409575 h 6591300"/>
                  <a:gd name="connsiteX4" fmla="*/ 9525 w 2362200"/>
                  <a:gd name="connsiteY4" fmla="*/ 5114925 h 6591300"/>
                  <a:gd name="connsiteX5" fmla="*/ 95250 w 2362200"/>
                  <a:gd name="connsiteY5" fmla="*/ 5334000 h 6591300"/>
                  <a:gd name="connsiteX6" fmla="*/ 209550 w 2362200"/>
                  <a:gd name="connsiteY6" fmla="*/ 5543550 h 6591300"/>
                  <a:gd name="connsiteX7" fmla="*/ 390525 w 2362200"/>
                  <a:gd name="connsiteY7" fmla="*/ 5686425 h 6591300"/>
                  <a:gd name="connsiteX8" fmla="*/ 695325 w 2362200"/>
                  <a:gd name="connsiteY8" fmla="*/ 5848350 h 6591300"/>
                  <a:gd name="connsiteX9" fmla="*/ 1457325 w 2362200"/>
                  <a:gd name="connsiteY9" fmla="*/ 6181725 h 6591300"/>
                  <a:gd name="connsiteX10" fmla="*/ 1504950 w 2362200"/>
                  <a:gd name="connsiteY10" fmla="*/ 6391275 h 6591300"/>
                  <a:gd name="connsiteX11" fmla="*/ 1914525 w 2362200"/>
                  <a:gd name="connsiteY11" fmla="*/ 6591300 h 6591300"/>
                  <a:gd name="connsiteX12" fmla="*/ 2362200 w 2362200"/>
                  <a:gd name="connsiteY12" fmla="*/ 5648325 h 6591300"/>
                  <a:gd name="connsiteX13" fmla="*/ 1988344 w 2362200"/>
                  <a:gd name="connsiteY13" fmla="*/ 5434012 h 6591300"/>
                  <a:gd name="connsiteX14" fmla="*/ 1819275 w 2362200"/>
                  <a:gd name="connsiteY14" fmla="*/ 5495925 h 6591300"/>
                  <a:gd name="connsiteX15" fmla="*/ 1524000 w 2362200"/>
                  <a:gd name="connsiteY15" fmla="*/ 5343525 h 6591300"/>
                  <a:gd name="connsiteX16" fmla="*/ 1200150 w 2362200"/>
                  <a:gd name="connsiteY16" fmla="*/ 5181600 h 6591300"/>
                  <a:gd name="connsiteX17" fmla="*/ 990600 w 2362200"/>
                  <a:gd name="connsiteY17" fmla="*/ 5048250 h 6591300"/>
                  <a:gd name="connsiteX18" fmla="*/ 866775 w 2362200"/>
                  <a:gd name="connsiteY18" fmla="*/ 4943475 h 6591300"/>
                  <a:gd name="connsiteX19" fmla="*/ 809625 w 2362200"/>
                  <a:gd name="connsiteY19" fmla="*/ 4819650 h 6591300"/>
                  <a:gd name="connsiteX20" fmla="*/ 800100 w 2362200"/>
                  <a:gd name="connsiteY20" fmla="*/ 4619625 h 6591300"/>
                  <a:gd name="connsiteX21" fmla="*/ 800100 w 2362200"/>
                  <a:gd name="connsiteY21" fmla="*/ 457200 h 6591300"/>
                  <a:gd name="connsiteX22" fmla="*/ 762000 w 2362200"/>
                  <a:gd name="connsiteY22" fmla="*/ 266700 h 6591300"/>
                  <a:gd name="connsiteX23" fmla="*/ 657225 w 2362200"/>
                  <a:gd name="connsiteY23" fmla="*/ 114300 h 6591300"/>
                  <a:gd name="connsiteX24" fmla="*/ 504825 w 2362200"/>
                  <a:gd name="connsiteY24" fmla="*/ 38100 h 6591300"/>
                  <a:gd name="connsiteX25" fmla="*/ 333375 w 2362200"/>
                  <a:gd name="connsiteY25" fmla="*/ 0 h 6591300"/>
                  <a:gd name="connsiteX0" fmla="*/ 333375 w 2395537"/>
                  <a:gd name="connsiteY0" fmla="*/ 0 h 6591300"/>
                  <a:gd name="connsiteX1" fmla="*/ 142875 w 2395537"/>
                  <a:gd name="connsiteY1" fmla="*/ 95250 h 6591300"/>
                  <a:gd name="connsiteX2" fmla="*/ 28575 w 2395537"/>
                  <a:gd name="connsiteY2" fmla="*/ 247650 h 6591300"/>
                  <a:gd name="connsiteX3" fmla="*/ 0 w 2395537"/>
                  <a:gd name="connsiteY3" fmla="*/ 409575 h 6591300"/>
                  <a:gd name="connsiteX4" fmla="*/ 9525 w 2395537"/>
                  <a:gd name="connsiteY4" fmla="*/ 5114925 h 6591300"/>
                  <a:gd name="connsiteX5" fmla="*/ 95250 w 2395537"/>
                  <a:gd name="connsiteY5" fmla="*/ 5334000 h 6591300"/>
                  <a:gd name="connsiteX6" fmla="*/ 209550 w 2395537"/>
                  <a:gd name="connsiteY6" fmla="*/ 5543550 h 6591300"/>
                  <a:gd name="connsiteX7" fmla="*/ 390525 w 2395537"/>
                  <a:gd name="connsiteY7" fmla="*/ 5686425 h 6591300"/>
                  <a:gd name="connsiteX8" fmla="*/ 695325 w 2395537"/>
                  <a:gd name="connsiteY8" fmla="*/ 5848350 h 6591300"/>
                  <a:gd name="connsiteX9" fmla="*/ 1457325 w 2395537"/>
                  <a:gd name="connsiteY9" fmla="*/ 6181725 h 6591300"/>
                  <a:gd name="connsiteX10" fmla="*/ 1504950 w 2395537"/>
                  <a:gd name="connsiteY10" fmla="*/ 6391275 h 6591300"/>
                  <a:gd name="connsiteX11" fmla="*/ 1914525 w 2395537"/>
                  <a:gd name="connsiteY11" fmla="*/ 6591300 h 6591300"/>
                  <a:gd name="connsiteX12" fmla="*/ 2395537 w 2395537"/>
                  <a:gd name="connsiteY12" fmla="*/ 5657850 h 6591300"/>
                  <a:gd name="connsiteX13" fmla="*/ 1988344 w 2395537"/>
                  <a:gd name="connsiteY13" fmla="*/ 5434012 h 6591300"/>
                  <a:gd name="connsiteX14" fmla="*/ 1819275 w 2395537"/>
                  <a:gd name="connsiteY14" fmla="*/ 5495925 h 6591300"/>
                  <a:gd name="connsiteX15" fmla="*/ 1524000 w 2395537"/>
                  <a:gd name="connsiteY15" fmla="*/ 5343525 h 6591300"/>
                  <a:gd name="connsiteX16" fmla="*/ 1200150 w 2395537"/>
                  <a:gd name="connsiteY16" fmla="*/ 5181600 h 6591300"/>
                  <a:gd name="connsiteX17" fmla="*/ 990600 w 2395537"/>
                  <a:gd name="connsiteY17" fmla="*/ 5048250 h 6591300"/>
                  <a:gd name="connsiteX18" fmla="*/ 866775 w 2395537"/>
                  <a:gd name="connsiteY18" fmla="*/ 4943475 h 6591300"/>
                  <a:gd name="connsiteX19" fmla="*/ 809625 w 2395537"/>
                  <a:gd name="connsiteY19" fmla="*/ 4819650 h 6591300"/>
                  <a:gd name="connsiteX20" fmla="*/ 800100 w 2395537"/>
                  <a:gd name="connsiteY20" fmla="*/ 4619625 h 6591300"/>
                  <a:gd name="connsiteX21" fmla="*/ 800100 w 2395537"/>
                  <a:gd name="connsiteY21" fmla="*/ 457200 h 6591300"/>
                  <a:gd name="connsiteX22" fmla="*/ 762000 w 2395537"/>
                  <a:gd name="connsiteY22" fmla="*/ 266700 h 6591300"/>
                  <a:gd name="connsiteX23" fmla="*/ 657225 w 2395537"/>
                  <a:gd name="connsiteY23" fmla="*/ 114300 h 6591300"/>
                  <a:gd name="connsiteX24" fmla="*/ 504825 w 2395537"/>
                  <a:gd name="connsiteY24" fmla="*/ 38100 h 6591300"/>
                  <a:gd name="connsiteX25" fmla="*/ 333375 w 2395537"/>
                  <a:gd name="connsiteY25" fmla="*/ 0 h 6591300"/>
                  <a:gd name="connsiteX0" fmla="*/ 333375 w 2395537"/>
                  <a:gd name="connsiteY0" fmla="*/ 0 h 6591300"/>
                  <a:gd name="connsiteX1" fmla="*/ 142875 w 2395537"/>
                  <a:gd name="connsiteY1" fmla="*/ 95250 h 6591300"/>
                  <a:gd name="connsiteX2" fmla="*/ 28575 w 2395537"/>
                  <a:gd name="connsiteY2" fmla="*/ 247650 h 6591300"/>
                  <a:gd name="connsiteX3" fmla="*/ 0 w 2395537"/>
                  <a:gd name="connsiteY3" fmla="*/ 409575 h 6591300"/>
                  <a:gd name="connsiteX4" fmla="*/ 9525 w 2395537"/>
                  <a:gd name="connsiteY4" fmla="*/ 5114925 h 6591300"/>
                  <a:gd name="connsiteX5" fmla="*/ 95250 w 2395537"/>
                  <a:gd name="connsiteY5" fmla="*/ 5334000 h 6591300"/>
                  <a:gd name="connsiteX6" fmla="*/ 209550 w 2395537"/>
                  <a:gd name="connsiteY6" fmla="*/ 5543550 h 6591300"/>
                  <a:gd name="connsiteX7" fmla="*/ 390525 w 2395537"/>
                  <a:gd name="connsiteY7" fmla="*/ 5686425 h 6591300"/>
                  <a:gd name="connsiteX8" fmla="*/ 695325 w 2395537"/>
                  <a:gd name="connsiteY8" fmla="*/ 5848350 h 6591300"/>
                  <a:gd name="connsiteX9" fmla="*/ 1440656 w 2395537"/>
                  <a:gd name="connsiteY9" fmla="*/ 6181725 h 6591300"/>
                  <a:gd name="connsiteX10" fmla="*/ 1504950 w 2395537"/>
                  <a:gd name="connsiteY10" fmla="*/ 6391275 h 6591300"/>
                  <a:gd name="connsiteX11" fmla="*/ 1914525 w 2395537"/>
                  <a:gd name="connsiteY11" fmla="*/ 6591300 h 6591300"/>
                  <a:gd name="connsiteX12" fmla="*/ 2395537 w 2395537"/>
                  <a:gd name="connsiteY12" fmla="*/ 5657850 h 6591300"/>
                  <a:gd name="connsiteX13" fmla="*/ 1988344 w 2395537"/>
                  <a:gd name="connsiteY13" fmla="*/ 5434012 h 6591300"/>
                  <a:gd name="connsiteX14" fmla="*/ 1819275 w 2395537"/>
                  <a:gd name="connsiteY14" fmla="*/ 5495925 h 6591300"/>
                  <a:gd name="connsiteX15" fmla="*/ 1524000 w 2395537"/>
                  <a:gd name="connsiteY15" fmla="*/ 5343525 h 6591300"/>
                  <a:gd name="connsiteX16" fmla="*/ 1200150 w 2395537"/>
                  <a:gd name="connsiteY16" fmla="*/ 5181600 h 6591300"/>
                  <a:gd name="connsiteX17" fmla="*/ 990600 w 2395537"/>
                  <a:gd name="connsiteY17" fmla="*/ 5048250 h 6591300"/>
                  <a:gd name="connsiteX18" fmla="*/ 866775 w 2395537"/>
                  <a:gd name="connsiteY18" fmla="*/ 4943475 h 6591300"/>
                  <a:gd name="connsiteX19" fmla="*/ 809625 w 2395537"/>
                  <a:gd name="connsiteY19" fmla="*/ 4819650 h 6591300"/>
                  <a:gd name="connsiteX20" fmla="*/ 800100 w 2395537"/>
                  <a:gd name="connsiteY20" fmla="*/ 4619625 h 6591300"/>
                  <a:gd name="connsiteX21" fmla="*/ 800100 w 2395537"/>
                  <a:gd name="connsiteY21" fmla="*/ 457200 h 6591300"/>
                  <a:gd name="connsiteX22" fmla="*/ 762000 w 2395537"/>
                  <a:gd name="connsiteY22" fmla="*/ 266700 h 6591300"/>
                  <a:gd name="connsiteX23" fmla="*/ 657225 w 2395537"/>
                  <a:gd name="connsiteY23" fmla="*/ 114300 h 6591300"/>
                  <a:gd name="connsiteX24" fmla="*/ 504825 w 2395537"/>
                  <a:gd name="connsiteY24" fmla="*/ 38100 h 6591300"/>
                  <a:gd name="connsiteX25" fmla="*/ 333375 w 2395537"/>
                  <a:gd name="connsiteY25" fmla="*/ 0 h 6591300"/>
                  <a:gd name="connsiteX0" fmla="*/ 333375 w 2395537"/>
                  <a:gd name="connsiteY0" fmla="*/ 0 h 6591300"/>
                  <a:gd name="connsiteX1" fmla="*/ 142875 w 2395537"/>
                  <a:gd name="connsiteY1" fmla="*/ 95250 h 6591300"/>
                  <a:gd name="connsiteX2" fmla="*/ 28575 w 2395537"/>
                  <a:gd name="connsiteY2" fmla="*/ 247650 h 6591300"/>
                  <a:gd name="connsiteX3" fmla="*/ 0 w 2395537"/>
                  <a:gd name="connsiteY3" fmla="*/ 409575 h 6591300"/>
                  <a:gd name="connsiteX4" fmla="*/ 9525 w 2395537"/>
                  <a:gd name="connsiteY4" fmla="*/ 5114925 h 6591300"/>
                  <a:gd name="connsiteX5" fmla="*/ 95250 w 2395537"/>
                  <a:gd name="connsiteY5" fmla="*/ 5334000 h 6591300"/>
                  <a:gd name="connsiteX6" fmla="*/ 209550 w 2395537"/>
                  <a:gd name="connsiteY6" fmla="*/ 5543550 h 6591300"/>
                  <a:gd name="connsiteX7" fmla="*/ 390525 w 2395537"/>
                  <a:gd name="connsiteY7" fmla="*/ 5686425 h 6591300"/>
                  <a:gd name="connsiteX8" fmla="*/ 692944 w 2395537"/>
                  <a:gd name="connsiteY8" fmla="*/ 5855494 h 6591300"/>
                  <a:gd name="connsiteX9" fmla="*/ 1440656 w 2395537"/>
                  <a:gd name="connsiteY9" fmla="*/ 6181725 h 6591300"/>
                  <a:gd name="connsiteX10" fmla="*/ 1504950 w 2395537"/>
                  <a:gd name="connsiteY10" fmla="*/ 6391275 h 6591300"/>
                  <a:gd name="connsiteX11" fmla="*/ 1914525 w 2395537"/>
                  <a:gd name="connsiteY11" fmla="*/ 6591300 h 6591300"/>
                  <a:gd name="connsiteX12" fmla="*/ 2395537 w 2395537"/>
                  <a:gd name="connsiteY12" fmla="*/ 5657850 h 6591300"/>
                  <a:gd name="connsiteX13" fmla="*/ 1988344 w 2395537"/>
                  <a:gd name="connsiteY13" fmla="*/ 5434012 h 6591300"/>
                  <a:gd name="connsiteX14" fmla="*/ 1819275 w 2395537"/>
                  <a:gd name="connsiteY14" fmla="*/ 5495925 h 6591300"/>
                  <a:gd name="connsiteX15" fmla="*/ 1524000 w 2395537"/>
                  <a:gd name="connsiteY15" fmla="*/ 5343525 h 6591300"/>
                  <a:gd name="connsiteX16" fmla="*/ 1200150 w 2395537"/>
                  <a:gd name="connsiteY16" fmla="*/ 5181600 h 6591300"/>
                  <a:gd name="connsiteX17" fmla="*/ 990600 w 2395537"/>
                  <a:gd name="connsiteY17" fmla="*/ 5048250 h 6591300"/>
                  <a:gd name="connsiteX18" fmla="*/ 866775 w 2395537"/>
                  <a:gd name="connsiteY18" fmla="*/ 4943475 h 6591300"/>
                  <a:gd name="connsiteX19" fmla="*/ 809625 w 2395537"/>
                  <a:gd name="connsiteY19" fmla="*/ 4819650 h 6591300"/>
                  <a:gd name="connsiteX20" fmla="*/ 800100 w 2395537"/>
                  <a:gd name="connsiteY20" fmla="*/ 4619625 h 6591300"/>
                  <a:gd name="connsiteX21" fmla="*/ 800100 w 2395537"/>
                  <a:gd name="connsiteY21" fmla="*/ 457200 h 6591300"/>
                  <a:gd name="connsiteX22" fmla="*/ 762000 w 2395537"/>
                  <a:gd name="connsiteY22" fmla="*/ 266700 h 6591300"/>
                  <a:gd name="connsiteX23" fmla="*/ 657225 w 2395537"/>
                  <a:gd name="connsiteY23" fmla="*/ 114300 h 6591300"/>
                  <a:gd name="connsiteX24" fmla="*/ 504825 w 2395537"/>
                  <a:gd name="connsiteY24" fmla="*/ 38100 h 6591300"/>
                  <a:gd name="connsiteX25" fmla="*/ 333375 w 2395537"/>
                  <a:gd name="connsiteY25" fmla="*/ 0 h 6591300"/>
                  <a:gd name="connsiteX0" fmla="*/ 333375 w 2395537"/>
                  <a:gd name="connsiteY0" fmla="*/ 0 h 6591300"/>
                  <a:gd name="connsiteX1" fmla="*/ 142875 w 2395537"/>
                  <a:gd name="connsiteY1" fmla="*/ 95250 h 6591300"/>
                  <a:gd name="connsiteX2" fmla="*/ 28575 w 2395537"/>
                  <a:gd name="connsiteY2" fmla="*/ 247650 h 6591300"/>
                  <a:gd name="connsiteX3" fmla="*/ 0 w 2395537"/>
                  <a:gd name="connsiteY3" fmla="*/ 409575 h 6591300"/>
                  <a:gd name="connsiteX4" fmla="*/ 9525 w 2395537"/>
                  <a:gd name="connsiteY4" fmla="*/ 5114925 h 6591300"/>
                  <a:gd name="connsiteX5" fmla="*/ 95250 w 2395537"/>
                  <a:gd name="connsiteY5" fmla="*/ 5334000 h 6591300"/>
                  <a:gd name="connsiteX6" fmla="*/ 209550 w 2395537"/>
                  <a:gd name="connsiteY6" fmla="*/ 5543550 h 6591300"/>
                  <a:gd name="connsiteX7" fmla="*/ 390525 w 2395537"/>
                  <a:gd name="connsiteY7" fmla="*/ 5686425 h 6591300"/>
                  <a:gd name="connsiteX8" fmla="*/ 878682 w 2395537"/>
                  <a:gd name="connsiteY8" fmla="*/ 5950744 h 6591300"/>
                  <a:gd name="connsiteX9" fmla="*/ 1440656 w 2395537"/>
                  <a:gd name="connsiteY9" fmla="*/ 6181725 h 6591300"/>
                  <a:gd name="connsiteX10" fmla="*/ 1504950 w 2395537"/>
                  <a:gd name="connsiteY10" fmla="*/ 6391275 h 6591300"/>
                  <a:gd name="connsiteX11" fmla="*/ 1914525 w 2395537"/>
                  <a:gd name="connsiteY11" fmla="*/ 6591300 h 6591300"/>
                  <a:gd name="connsiteX12" fmla="*/ 2395537 w 2395537"/>
                  <a:gd name="connsiteY12" fmla="*/ 5657850 h 6591300"/>
                  <a:gd name="connsiteX13" fmla="*/ 1988344 w 2395537"/>
                  <a:gd name="connsiteY13" fmla="*/ 5434012 h 6591300"/>
                  <a:gd name="connsiteX14" fmla="*/ 1819275 w 2395537"/>
                  <a:gd name="connsiteY14" fmla="*/ 5495925 h 6591300"/>
                  <a:gd name="connsiteX15" fmla="*/ 1524000 w 2395537"/>
                  <a:gd name="connsiteY15" fmla="*/ 5343525 h 6591300"/>
                  <a:gd name="connsiteX16" fmla="*/ 1200150 w 2395537"/>
                  <a:gd name="connsiteY16" fmla="*/ 5181600 h 6591300"/>
                  <a:gd name="connsiteX17" fmla="*/ 990600 w 2395537"/>
                  <a:gd name="connsiteY17" fmla="*/ 5048250 h 6591300"/>
                  <a:gd name="connsiteX18" fmla="*/ 866775 w 2395537"/>
                  <a:gd name="connsiteY18" fmla="*/ 4943475 h 6591300"/>
                  <a:gd name="connsiteX19" fmla="*/ 809625 w 2395537"/>
                  <a:gd name="connsiteY19" fmla="*/ 4819650 h 6591300"/>
                  <a:gd name="connsiteX20" fmla="*/ 800100 w 2395537"/>
                  <a:gd name="connsiteY20" fmla="*/ 4619625 h 6591300"/>
                  <a:gd name="connsiteX21" fmla="*/ 800100 w 2395537"/>
                  <a:gd name="connsiteY21" fmla="*/ 457200 h 6591300"/>
                  <a:gd name="connsiteX22" fmla="*/ 762000 w 2395537"/>
                  <a:gd name="connsiteY22" fmla="*/ 266700 h 6591300"/>
                  <a:gd name="connsiteX23" fmla="*/ 657225 w 2395537"/>
                  <a:gd name="connsiteY23" fmla="*/ 114300 h 6591300"/>
                  <a:gd name="connsiteX24" fmla="*/ 504825 w 2395537"/>
                  <a:gd name="connsiteY24" fmla="*/ 38100 h 6591300"/>
                  <a:gd name="connsiteX25" fmla="*/ 333375 w 2395537"/>
                  <a:gd name="connsiteY25" fmla="*/ 0 h 6591300"/>
                  <a:gd name="connsiteX0" fmla="*/ 333375 w 2395537"/>
                  <a:gd name="connsiteY0" fmla="*/ 0 h 6591300"/>
                  <a:gd name="connsiteX1" fmla="*/ 142875 w 2395537"/>
                  <a:gd name="connsiteY1" fmla="*/ 95250 h 6591300"/>
                  <a:gd name="connsiteX2" fmla="*/ 28575 w 2395537"/>
                  <a:gd name="connsiteY2" fmla="*/ 247650 h 6591300"/>
                  <a:gd name="connsiteX3" fmla="*/ 0 w 2395537"/>
                  <a:gd name="connsiteY3" fmla="*/ 409575 h 6591300"/>
                  <a:gd name="connsiteX4" fmla="*/ 9525 w 2395537"/>
                  <a:gd name="connsiteY4" fmla="*/ 5114925 h 6591300"/>
                  <a:gd name="connsiteX5" fmla="*/ 95250 w 2395537"/>
                  <a:gd name="connsiteY5" fmla="*/ 5334000 h 6591300"/>
                  <a:gd name="connsiteX6" fmla="*/ 209550 w 2395537"/>
                  <a:gd name="connsiteY6" fmla="*/ 5543550 h 6591300"/>
                  <a:gd name="connsiteX7" fmla="*/ 416719 w 2395537"/>
                  <a:gd name="connsiteY7" fmla="*/ 5719763 h 6591300"/>
                  <a:gd name="connsiteX8" fmla="*/ 878682 w 2395537"/>
                  <a:gd name="connsiteY8" fmla="*/ 5950744 h 6591300"/>
                  <a:gd name="connsiteX9" fmla="*/ 1440656 w 2395537"/>
                  <a:gd name="connsiteY9" fmla="*/ 6181725 h 6591300"/>
                  <a:gd name="connsiteX10" fmla="*/ 1504950 w 2395537"/>
                  <a:gd name="connsiteY10" fmla="*/ 6391275 h 6591300"/>
                  <a:gd name="connsiteX11" fmla="*/ 1914525 w 2395537"/>
                  <a:gd name="connsiteY11" fmla="*/ 6591300 h 6591300"/>
                  <a:gd name="connsiteX12" fmla="*/ 2395537 w 2395537"/>
                  <a:gd name="connsiteY12" fmla="*/ 5657850 h 6591300"/>
                  <a:gd name="connsiteX13" fmla="*/ 1988344 w 2395537"/>
                  <a:gd name="connsiteY13" fmla="*/ 5434012 h 6591300"/>
                  <a:gd name="connsiteX14" fmla="*/ 1819275 w 2395537"/>
                  <a:gd name="connsiteY14" fmla="*/ 5495925 h 6591300"/>
                  <a:gd name="connsiteX15" fmla="*/ 1524000 w 2395537"/>
                  <a:gd name="connsiteY15" fmla="*/ 5343525 h 6591300"/>
                  <a:gd name="connsiteX16" fmla="*/ 1200150 w 2395537"/>
                  <a:gd name="connsiteY16" fmla="*/ 5181600 h 6591300"/>
                  <a:gd name="connsiteX17" fmla="*/ 990600 w 2395537"/>
                  <a:gd name="connsiteY17" fmla="*/ 5048250 h 6591300"/>
                  <a:gd name="connsiteX18" fmla="*/ 866775 w 2395537"/>
                  <a:gd name="connsiteY18" fmla="*/ 4943475 h 6591300"/>
                  <a:gd name="connsiteX19" fmla="*/ 809625 w 2395537"/>
                  <a:gd name="connsiteY19" fmla="*/ 4819650 h 6591300"/>
                  <a:gd name="connsiteX20" fmla="*/ 800100 w 2395537"/>
                  <a:gd name="connsiteY20" fmla="*/ 4619625 h 6591300"/>
                  <a:gd name="connsiteX21" fmla="*/ 800100 w 2395537"/>
                  <a:gd name="connsiteY21" fmla="*/ 457200 h 6591300"/>
                  <a:gd name="connsiteX22" fmla="*/ 762000 w 2395537"/>
                  <a:gd name="connsiteY22" fmla="*/ 266700 h 6591300"/>
                  <a:gd name="connsiteX23" fmla="*/ 657225 w 2395537"/>
                  <a:gd name="connsiteY23" fmla="*/ 114300 h 6591300"/>
                  <a:gd name="connsiteX24" fmla="*/ 504825 w 2395537"/>
                  <a:gd name="connsiteY24" fmla="*/ 38100 h 6591300"/>
                  <a:gd name="connsiteX25" fmla="*/ 333375 w 2395537"/>
                  <a:gd name="connsiteY25" fmla="*/ 0 h 6591300"/>
                  <a:gd name="connsiteX0" fmla="*/ 333375 w 2395537"/>
                  <a:gd name="connsiteY0" fmla="*/ 0 h 6591300"/>
                  <a:gd name="connsiteX1" fmla="*/ 142875 w 2395537"/>
                  <a:gd name="connsiteY1" fmla="*/ 95250 h 6591300"/>
                  <a:gd name="connsiteX2" fmla="*/ 28575 w 2395537"/>
                  <a:gd name="connsiteY2" fmla="*/ 247650 h 6591300"/>
                  <a:gd name="connsiteX3" fmla="*/ 0 w 2395537"/>
                  <a:gd name="connsiteY3" fmla="*/ 409575 h 6591300"/>
                  <a:gd name="connsiteX4" fmla="*/ 9525 w 2395537"/>
                  <a:gd name="connsiteY4" fmla="*/ 5114925 h 6591300"/>
                  <a:gd name="connsiteX5" fmla="*/ 95250 w 2395537"/>
                  <a:gd name="connsiteY5" fmla="*/ 5367338 h 6591300"/>
                  <a:gd name="connsiteX6" fmla="*/ 209550 w 2395537"/>
                  <a:gd name="connsiteY6" fmla="*/ 5543550 h 6591300"/>
                  <a:gd name="connsiteX7" fmla="*/ 416719 w 2395537"/>
                  <a:gd name="connsiteY7" fmla="*/ 5719763 h 6591300"/>
                  <a:gd name="connsiteX8" fmla="*/ 878682 w 2395537"/>
                  <a:gd name="connsiteY8" fmla="*/ 5950744 h 6591300"/>
                  <a:gd name="connsiteX9" fmla="*/ 1440656 w 2395537"/>
                  <a:gd name="connsiteY9" fmla="*/ 6181725 h 6591300"/>
                  <a:gd name="connsiteX10" fmla="*/ 1504950 w 2395537"/>
                  <a:gd name="connsiteY10" fmla="*/ 6391275 h 6591300"/>
                  <a:gd name="connsiteX11" fmla="*/ 1914525 w 2395537"/>
                  <a:gd name="connsiteY11" fmla="*/ 6591300 h 6591300"/>
                  <a:gd name="connsiteX12" fmla="*/ 2395537 w 2395537"/>
                  <a:gd name="connsiteY12" fmla="*/ 5657850 h 6591300"/>
                  <a:gd name="connsiteX13" fmla="*/ 1988344 w 2395537"/>
                  <a:gd name="connsiteY13" fmla="*/ 5434012 h 6591300"/>
                  <a:gd name="connsiteX14" fmla="*/ 1819275 w 2395537"/>
                  <a:gd name="connsiteY14" fmla="*/ 5495925 h 6591300"/>
                  <a:gd name="connsiteX15" fmla="*/ 1524000 w 2395537"/>
                  <a:gd name="connsiteY15" fmla="*/ 5343525 h 6591300"/>
                  <a:gd name="connsiteX16" fmla="*/ 1200150 w 2395537"/>
                  <a:gd name="connsiteY16" fmla="*/ 5181600 h 6591300"/>
                  <a:gd name="connsiteX17" fmla="*/ 990600 w 2395537"/>
                  <a:gd name="connsiteY17" fmla="*/ 5048250 h 6591300"/>
                  <a:gd name="connsiteX18" fmla="*/ 866775 w 2395537"/>
                  <a:gd name="connsiteY18" fmla="*/ 4943475 h 6591300"/>
                  <a:gd name="connsiteX19" fmla="*/ 809625 w 2395537"/>
                  <a:gd name="connsiteY19" fmla="*/ 4819650 h 6591300"/>
                  <a:gd name="connsiteX20" fmla="*/ 800100 w 2395537"/>
                  <a:gd name="connsiteY20" fmla="*/ 4619625 h 6591300"/>
                  <a:gd name="connsiteX21" fmla="*/ 800100 w 2395537"/>
                  <a:gd name="connsiteY21" fmla="*/ 457200 h 6591300"/>
                  <a:gd name="connsiteX22" fmla="*/ 762000 w 2395537"/>
                  <a:gd name="connsiteY22" fmla="*/ 266700 h 6591300"/>
                  <a:gd name="connsiteX23" fmla="*/ 657225 w 2395537"/>
                  <a:gd name="connsiteY23" fmla="*/ 114300 h 6591300"/>
                  <a:gd name="connsiteX24" fmla="*/ 504825 w 2395537"/>
                  <a:gd name="connsiteY24" fmla="*/ 38100 h 6591300"/>
                  <a:gd name="connsiteX25" fmla="*/ 333375 w 2395537"/>
                  <a:gd name="connsiteY25" fmla="*/ 0 h 6591300"/>
                  <a:gd name="connsiteX0" fmla="*/ 333375 w 2395537"/>
                  <a:gd name="connsiteY0" fmla="*/ 0 h 6591300"/>
                  <a:gd name="connsiteX1" fmla="*/ 142875 w 2395537"/>
                  <a:gd name="connsiteY1" fmla="*/ 95250 h 6591300"/>
                  <a:gd name="connsiteX2" fmla="*/ 28575 w 2395537"/>
                  <a:gd name="connsiteY2" fmla="*/ 247650 h 6591300"/>
                  <a:gd name="connsiteX3" fmla="*/ 0 w 2395537"/>
                  <a:gd name="connsiteY3" fmla="*/ 409575 h 6591300"/>
                  <a:gd name="connsiteX4" fmla="*/ 0 w 2395537"/>
                  <a:gd name="connsiteY4" fmla="*/ 5110162 h 6591300"/>
                  <a:gd name="connsiteX5" fmla="*/ 95250 w 2395537"/>
                  <a:gd name="connsiteY5" fmla="*/ 5367338 h 6591300"/>
                  <a:gd name="connsiteX6" fmla="*/ 209550 w 2395537"/>
                  <a:gd name="connsiteY6" fmla="*/ 5543550 h 6591300"/>
                  <a:gd name="connsiteX7" fmla="*/ 416719 w 2395537"/>
                  <a:gd name="connsiteY7" fmla="*/ 5719763 h 6591300"/>
                  <a:gd name="connsiteX8" fmla="*/ 878682 w 2395537"/>
                  <a:gd name="connsiteY8" fmla="*/ 5950744 h 6591300"/>
                  <a:gd name="connsiteX9" fmla="*/ 1440656 w 2395537"/>
                  <a:gd name="connsiteY9" fmla="*/ 6181725 h 6591300"/>
                  <a:gd name="connsiteX10" fmla="*/ 1504950 w 2395537"/>
                  <a:gd name="connsiteY10" fmla="*/ 6391275 h 6591300"/>
                  <a:gd name="connsiteX11" fmla="*/ 1914525 w 2395537"/>
                  <a:gd name="connsiteY11" fmla="*/ 6591300 h 6591300"/>
                  <a:gd name="connsiteX12" fmla="*/ 2395537 w 2395537"/>
                  <a:gd name="connsiteY12" fmla="*/ 5657850 h 6591300"/>
                  <a:gd name="connsiteX13" fmla="*/ 1988344 w 2395537"/>
                  <a:gd name="connsiteY13" fmla="*/ 5434012 h 6591300"/>
                  <a:gd name="connsiteX14" fmla="*/ 1819275 w 2395537"/>
                  <a:gd name="connsiteY14" fmla="*/ 5495925 h 6591300"/>
                  <a:gd name="connsiteX15" fmla="*/ 1524000 w 2395537"/>
                  <a:gd name="connsiteY15" fmla="*/ 5343525 h 6591300"/>
                  <a:gd name="connsiteX16" fmla="*/ 1200150 w 2395537"/>
                  <a:gd name="connsiteY16" fmla="*/ 5181600 h 6591300"/>
                  <a:gd name="connsiteX17" fmla="*/ 990600 w 2395537"/>
                  <a:gd name="connsiteY17" fmla="*/ 5048250 h 6591300"/>
                  <a:gd name="connsiteX18" fmla="*/ 866775 w 2395537"/>
                  <a:gd name="connsiteY18" fmla="*/ 4943475 h 6591300"/>
                  <a:gd name="connsiteX19" fmla="*/ 809625 w 2395537"/>
                  <a:gd name="connsiteY19" fmla="*/ 4819650 h 6591300"/>
                  <a:gd name="connsiteX20" fmla="*/ 800100 w 2395537"/>
                  <a:gd name="connsiteY20" fmla="*/ 4619625 h 6591300"/>
                  <a:gd name="connsiteX21" fmla="*/ 800100 w 2395537"/>
                  <a:gd name="connsiteY21" fmla="*/ 457200 h 6591300"/>
                  <a:gd name="connsiteX22" fmla="*/ 762000 w 2395537"/>
                  <a:gd name="connsiteY22" fmla="*/ 266700 h 6591300"/>
                  <a:gd name="connsiteX23" fmla="*/ 657225 w 2395537"/>
                  <a:gd name="connsiteY23" fmla="*/ 114300 h 6591300"/>
                  <a:gd name="connsiteX24" fmla="*/ 504825 w 2395537"/>
                  <a:gd name="connsiteY24" fmla="*/ 38100 h 6591300"/>
                  <a:gd name="connsiteX25" fmla="*/ 333375 w 2395537"/>
                  <a:gd name="connsiteY25" fmla="*/ 0 h 6591300"/>
                  <a:gd name="connsiteX0" fmla="*/ 333375 w 2395537"/>
                  <a:gd name="connsiteY0" fmla="*/ 0 h 6591300"/>
                  <a:gd name="connsiteX1" fmla="*/ 142875 w 2395537"/>
                  <a:gd name="connsiteY1" fmla="*/ 95250 h 6591300"/>
                  <a:gd name="connsiteX2" fmla="*/ 28575 w 2395537"/>
                  <a:gd name="connsiteY2" fmla="*/ 247650 h 6591300"/>
                  <a:gd name="connsiteX3" fmla="*/ 0 w 2395537"/>
                  <a:gd name="connsiteY3" fmla="*/ 409575 h 6591300"/>
                  <a:gd name="connsiteX4" fmla="*/ 0 w 2395537"/>
                  <a:gd name="connsiteY4" fmla="*/ 5110162 h 6591300"/>
                  <a:gd name="connsiteX5" fmla="*/ 95250 w 2395537"/>
                  <a:gd name="connsiteY5" fmla="*/ 5367338 h 6591300"/>
                  <a:gd name="connsiteX6" fmla="*/ 209550 w 2395537"/>
                  <a:gd name="connsiteY6" fmla="*/ 5543550 h 6591300"/>
                  <a:gd name="connsiteX7" fmla="*/ 416719 w 2395537"/>
                  <a:gd name="connsiteY7" fmla="*/ 5719763 h 6591300"/>
                  <a:gd name="connsiteX8" fmla="*/ 878682 w 2395537"/>
                  <a:gd name="connsiteY8" fmla="*/ 5950744 h 6591300"/>
                  <a:gd name="connsiteX9" fmla="*/ 1440656 w 2395537"/>
                  <a:gd name="connsiteY9" fmla="*/ 6181725 h 6591300"/>
                  <a:gd name="connsiteX10" fmla="*/ 1504950 w 2395537"/>
                  <a:gd name="connsiteY10" fmla="*/ 6391275 h 6591300"/>
                  <a:gd name="connsiteX11" fmla="*/ 1914525 w 2395537"/>
                  <a:gd name="connsiteY11" fmla="*/ 6591300 h 6591300"/>
                  <a:gd name="connsiteX12" fmla="*/ 2395537 w 2395537"/>
                  <a:gd name="connsiteY12" fmla="*/ 5657850 h 6591300"/>
                  <a:gd name="connsiteX13" fmla="*/ 1988344 w 2395537"/>
                  <a:gd name="connsiteY13" fmla="*/ 5434012 h 6591300"/>
                  <a:gd name="connsiteX14" fmla="*/ 1819275 w 2395537"/>
                  <a:gd name="connsiteY14" fmla="*/ 5495925 h 6591300"/>
                  <a:gd name="connsiteX15" fmla="*/ 1524000 w 2395537"/>
                  <a:gd name="connsiteY15" fmla="*/ 5343525 h 6591300"/>
                  <a:gd name="connsiteX16" fmla="*/ 1200150 w 2395537"/>
                  <a:gd name="connsiteY16" fmla="*/ 5181600 h 6591300"/>
                  <a:gd name="connsiteX17" fmla="*/ 990600 w 2395537"/>
                  <a:gd name="connsiteY17" fmla="*/ 5048250 h 6591300"/>
                  <a:gd name="connsiteX18" fmla="*/ 833437 w 2395537"/>
                  <a:gd name="connsiteY18" fmla="*/ 4933950 h 6591300"/>
                  <a:gd name="connsiteX19" fmla="*/ 809625 w 2395537"/>
                  <a:gd name="connsiteY19" fmla="*/ 4819650 h 6591300"/>
                  <a:gd name="connsiteX20" fmla="*/ 800100 w 2395537"/>
                  <a:gd name="connsiteY20" fmla="*/ 4619625 h 6591300"/>
                  <a:gd name="connsiteX21" fmla="*/ 800100 w 2395537"/>
                  <a:gd name="connsiteY21" fmla="*/ 457200 h 6591300"/>
                  <a:gd name="connsiteX22" fmla="*/ 762000 w 2395537"/>
                  <a:gd name="connsiteY22" fmla="*/ 266700 h 6591300"/>
                  <a:gd name="connsiteX23" fmla="*/ 657225 w 2395537"/>
                  <a:gd name="connsiteY23" fmla="*/ 114300 h 6591300"/>
                  <a:gd name="connsiteX24" fmla="*/ 504825 w 2395537"/>
                  <a:gd name="connsiteY24" fmla="*/ 38100 h 6591300"/>
                  <a:gd name="connsiteX25" fmla="*/ 333375 w 2395537"/>
                  <a:gd name="connsiteY25" fmla="*/ 0 h 6591300"/>
                  <a:gd name="connsiteX0" fmla="*/ 333375 w 2395537"/>
                  <a:gd name="connsiteY0" fmla="*/ 0 h 6591300"/>
                  <a:gd name="connsiteX1" fmla="*/ 142875 w 2395537"/>
                  <a:gd name="connsiteY1" fmla="*/ 95250 h 6591300"/>
                  <a:gd name="connsiteX2" fmla="*/ 28575 w 2395537"/>
                  <a:gd name="connsiteY2" fmla="*/ 247650 h 6591300"/>
                  <a:gd name="connsiteX3" fmla="*/ 0 w 2395537"/>
                  <a:gd name="connsiteY3" fmla="*/ 409575 h 6591300"/>
                  <a:gd name="connsiteX4" fmla="*/ 0 w 2395537"/>
                  <a:gd name="connsiteY4" fmla="*/ 5110162 h 6591300"/>
                  <a:gd name="connsiteX5" fmla="*/ 95250 w 2395537"/>
                  <a:gd name="connsiteY5" fmla="*/ 5367338 h 6591300"/>
                  <a:gd name="connsiteX6" fmla="*/ 209550 w 2395537"/>
                  <a:gd name="connsiteY6" fmla="*/ 5543550 h 6591300"/>
                  <a:gd name="connsiteX7" fmla="*/ 416719 w 2395537"/>
                  <a:gd name="connsiteY7" fmla="*/ 5719763 h 6591300"/>
                  <a:gd name="connsiteX8" fmla="*/ 878682 w 2395537"/>
                  <a:gd name="connsiteY8" fmla="*/ 5950744 h 6591300"/>
                  <a:gd name="connsiteX9" fmla="*/ 1440656 w 2395537"/>
                  <a:gd name="connsiteY9" fmla="*/ 6181725 h 6591300"/>
                  <a:gd name="connsiteX10" fmla="*/ 1504950 w 2395537"/>
                  <a:gd name="connsiteY10" fmla="*/ 6391275 h 6591300"/>
                  <a:gd name="connsiteX11" fmla="*/ 1914525 w 2395537"/>
                  <a:gd name="connsiteY11" fmla="*/ 6591300 h 6591300"/>
                  <a:gd name="connsiteX12" fmla="*/ 2395537 w 2395537"/>
                  <a:gd name="connsiteY12" fmla="*/ 5657850 h 6591300"/>
                  <a:gd name="connsiteX13" fmla="*/ 1988344 w 2395537"/>
                  <a:gd name="connsiteY13" fmla="*/ 5434012 h 6591300"/>
                  <a:gd name="connsiteX14" fmla="*/ 1819275 w 2395537"/>
                  <a:gd name="connsiteY14" fmla="*/ 5495925 h 6591300"/>
                  <a:gd name="connsiteX15" fmla="*/ 1524000 w 2395537"/>
                  <a:gd name="connsiteY15" fmla="*/ 5343525 h 6591300"/>
                  <a:gd name="connsiteX16" fmla="*/ 1200150 w 2395537"/>
                  <a:gd name="connsiteY16" fmla="*/ 5181600 h 6591300"/>
                  <a:gd name="connsiteX17" fmla="*/ 990600 w 2395537"/>
                  <a:gd name="connsiteY17" fmla="*/ 5048250 h 6591300"/>
                  <a:gd name="connsiteX18" fmla="*/ 833437 w 2395537"/>
                  <a:gd name="connsiteY18" fmla="*/ 4933950 h 6591300"/>
                  <a:gd name="connsiteX19" fmla="*/ 809625 w 2395537"/>
                  <a:gd name="connsiteY19" fmla="*/ 4819650 h 6591300"/>
                  <a:gd name="connsiteX20" fmla="*/ 800100 w 2395537"/>
                  <a:gd name="connsiteY20" fmla="*/ 4619625 h 6591300"/>
                  <a:gd name="connsiteX21" fmla="*/ 800100 w 2395537"/>
                  <a:gd name="connsiteY21" fmla="*/ 457200 h 6591300"/>
                  <a:gd name="connsiteX22" fmla="*/ 773906 w 2395537"/>
                  <a:gd name="connsiteY22" fmla="*/ 266700 h 6591300"/>
                  <a:gd name="connsiteX23" fmla="*/ 657225 w 2395537"/>
                  <a:gd name="connsiteY23" fmla="*/ 114300 h 6591300"/>
                  <a:gd name="connsiteX24" fmla="*/ 504825 w 2395537"/>
                  <a:gd name="connsiteY24" fmla="*/ 38100 h 6591300"/>
                  <a:gd name="connsiteX25" fmla="*/ 333375 w 2395537"/>
                  <a:gd name="connsiteY25" fmla="*/ 0 h 6591300"/>
                  <a:gd name="connsiteX0" fmla="*/ 333375 w 2395537"/>
                  <a:gd name="connsiteY0" fmla="*/ 0 h 6591300"/>
                  <a:gd name="connsiteX1" fmla="*/ 142875 w 2395537"/>
                  <a:gd name="connsiteY1" fmla="*/ 95250 h 6591300"/>
                  <a:gd name="connsiteX2" fmla="*/ 28575 w 2395537"/>
                  <a:gd name="connsiteY2" fmla="*/ 247650 h 6591300"/>
                  <a:gd name="connsiteX3" fmla="*/ 0 w 2395537"/>
                  <a:gd name="connsiteY3" fmla="*/ 409575 h 6591300"/>
                  <a:gd name="connsiteX4" fmla="*/ 0 w 2395537"/>
                  <a:gd name="connsiteY4" fmla="*/ 5110162 h 6591300"/>
                  <a:gd name="connsiteX5" fmla="*/ 95250 w 2395537"/>
                  <a:gd name="connsiteY5" fmla="*/ 5367338 h 6591300"/>
                  <a:gd name="connsiteX6" fmla="*/ 209550 w 2395537"/>
                  <a:gd name="connsiteY6" fmla="*/ 5543550 h 6591300"/>
                  <a:gd name="connsiteX7" fmla="*/ 416719 w 2395537"/>
                  <a:gd name="connsiteY7" fmla="*/ 5719763 h 6591300"/>
                  <a:gd name="connsiteX8" fmla="*/ 878682 w 2395537"/>
                  <a:gd name="connsiteY8" fmla="*/ 5950744 h 6591300"/>
                  <a:gd name="connsiteX9" fmla="*/ 1440656 w 2395537"/>
                  <a:gd name="connsiteY9" fmla="*/ 6181725 h 6591300"/>
                  <a:gd name="connsiteX10" fmla="*/ 1504950 w 2395537"/>
                  <a:gd name="connsiteY10" fmla="*/ 6391275 h 6591300"/>
                  <a:gd name="connsiteX11" fmla="*/ 1914525 w 2395537"/>
                  <a:gd name="connsiteY11" fmla="*/ 6591300 h 6591300"/>
                  <a:gd name="connsiteX12" fmla="*/ 2395537 w 2395537"/>
                  <a:gd name="connsiteY12" fmla="*/ 5657850 h 6591300"/>
                  <a:gd name="connsiteX13" fmla="*/ 1988344 w 2395537"/>
                  <a:gd name="connsiteY13" fmla="*/ 5434012 h 6591300"/>
                  <a:gd name="connsiteX14" fmla="*/ 1819275 w 2395537"/>
                  <a:gd name="connsiteY14" fmla="*/ 5495925 h 6591300"/>
                  <a:gd name="connsiteX15" fmla="*/ 1524000 w 2395537"/>
                  <a:gd name="connsiteY15" fmla="*/ 5343525 h 6591300"/>
                  <a:gd name="connsiteX16" fmla="*/ 1200150 w 2395537"/>
                  <a:gd name="connsiteY16" fmla="*/ 5181600 h 6591300"/>
                  <a:gd name="connsiteX17" fmla="*/ 990600 w 2395537"/>
                  <a:gd name="connsiteY17" fmla="*/ 5048250 h 6591300"/>
                  <a:gd name="connsiteX18" fmla="*/ 833437 w 2395537"/>
                  <a:gd name="connsiteY18" fmla="*/ 4933950 h 6591300"/>
                  <a:gd name="connsiteX19" fmla="*/ 809625 w 2395537"/>
                  <a:gd name="connsiteY19" fmla="*/ 4819650 h 6591300"/>
                  <a:gd name="connsiteX20" fmla="*/ 800100 w 2395537"/>
                  <a:gd name="connsiteY20" fmla="*/ 4619625 h 6591300"/>
                  <a:gd name="connsiteX21" fmla="*/ 804863 w 2395537"/>
                  <a:gd name="connsiteY21" fmla="*/ 459582 h 6591300"/>
                  <a:gd name="connsiteX22" fmla="*/ 773906 w 2395537"/>
                  <a:gd name="connsiteY22" fmla="*/ 266700 h 6591300"/>
                  <a:gd name="connsiteX23" fmla="*/ 657225 w 2395537"/>
                  <a:gd name="connsiteY23" fmla="*/ 114300 h 6591300"/>
                  <a:gd name="connsiteX24" fmla="*/ 504825 w 2395537"/>
                  <a:gd name="connsiteY24" fmla="*/ 38100 h 6591300"/>
                  <a:gd name="connsiteX25" fmla="*/ 333375 w 2395537"/>
                  <a:gd name="connsiteY25" fmla="*/ 0 h 6591300"/>
                  <a:gd name="connsiteX0" fmla="*/ 333375 w 2395537"/>
                  <a:gd name="connsiteY0" fmla="*/ 0 h 6591300"/>
                  <a:gd name="connsiteX1" fmla="*/ 142875 w 2395537"/>
                  <a:gd name="connsiteY1" fmla="*/ 95250 h 6591300"/>
                  <a:gd name="connsiteX2" fmla="*/ 28575 w 2395537"/>
                  <a:gd name="connsiteY2" fmla="*/ 247650 h 6591300"/>
                  <a:gd name="connsiteX3" fmla="*/ 0 w 2395537"/>
                  <a:gd name="connsiteY3" fmla="*/ 409575 h 6591300"/>
                  <a:gd name="connsiteX4" fmla="*/ 0 w 2395537"/>
                  <a:gd name="connsiteY4" fmla="*/ 5110162 h 6591300"/>
                  <a:gd name="connsiteX5" fmla="*/ 95250 w 2395537"/>
                  <a:gd name="connsiteY5" fmla="*/ 5367338 h 6591300"/>
                  <a:gd name="connsiteX6" fmla="*/ 209550 w 2395537"/>
                  <a:gd name="connsiteY6" fmla="*/ 5543550 h 6591300"/>
                  <a:gd name="connsiteX7" fmla="*/ 416719 w 2395537"/>
                  <a:gd name="connsiteY7" fmla="*/ 5719763 h 6591300"/>
                  <a:gd name="connsiteX8" fmla="*/ 878682 w 2395537"/>
                  <a:gd name="connsiteY8" fmla="*/ 5950744 h 6591300"/>
                  <a:gd name="connsiteX9" fmla="*/ 1440656 w 2395537"/>
                  <a:gd name="connsiteY9" fmla="*/ 6181725 h 6591300"/>
                  <a:gd name="connsiteX10" fmla="*/ 1504950 w 2395537"/>
                  <a:gd name="connsiteY10" fmla="*/ 6391275 h 6591300"/>
                  <a:gd name="connsiteX11" fmla="*/ 1914525 w 2395537"/>
                  <a:gd name="connsiteY11" fmla="*/ 6591300 h 6591300"/>
                  <a:gd name="connsiteX12" fmla="*/ 2395537 w 2395537"/>
                  <a:gd name="connsiteY12" fmla="*/ 5657850 h 6591300"/>
                  <a:gd name="connsiteX13" fmla="*/ 1988344 w 2395537"/>
                  <a:gd name="connsiteY13" fmla="*/ 5434012 h 6591300"/>
                  <a:gd name="connsiteX14" fmla="*/ 1819275 w 2395537"/>
                  <a:gd name="connsiteY14" fmla="*/ 5495925 h 6591300"/>
                  <a:gd name="connsiteX15" fmla="*/ 1524000 w 2395537"/>
                  <a:gd name="connsiteY15" fmla="*/ 5343525 h 6591300"/>
                  <a:gd name="connsiteX16" fmla="*/ 1200150 w 2395537"/>
                  <a:gd name="connsiteY16" fmla="*/ 5181600 h 6591300"/>
                  <a:gd name="connsiteX17" fmla="*/ 990600 w 2395537"/>
                  <a:gd name="connsiteY17" fmla="*/ 5048250 h 6591300"/>
                  <a:gd name="connsiteX18" fmla="*/ 833437 w 2395537"/>
                  <a:gd name="connsiteY18" fmla="*/ 4933950 h 6591300"/>
                  <a:gd name="connsiteX19" fmla="*/ 809625 w 2395537"/>
                  <a:gd name="connsiteY19" fmla="*/ 4819650 h 6591300"/>
                  <a:gd name="connsiteX20" fmla="*/ 800100 w 2395537"/>
                  <a:gd name="connsiteY20" fmla="*/ 4619625 h 6591300"/>
                  <a:gd name="connsiteX21" fmla="*/ 804863 w 2395537"/>
                  <a:gd name="connsiteY21" fmla="*/ 459582 h 6591300"/>
                  <a:gd name="connsiteX22" fmla="*/ 783431 w 2395537"/>
                  <a:gd name="connsiteY22" fmla="*/ 283368 h 6591300"/>
                  <a:gd name="connsiteX23" fmla="*/ 657225 w 2395537"/>
                  <a:gd name="connsiteY23" fmla="*/ 114300 h 6591300"/>
                  <a:gd name="connsiteX24" fmla="*/ 504825 w 2395537"/>
                  <a:gd name="connsiteY24" fmla="*/ 38100 h 6591300"/>
                  <a:gd name="connsiteX25" fmla="*/ 333375 w 2395537"/>
                  <a:gd name="connsiteY25" fmla="*/ 0 h 6591300"/>
                  <a:gd name="connsiteX0" fmla="*/ 333375 w 2395537"/>
                  <a:gd name="connsiteY0" fmla="*/ 0 h 6591300"/>
                  <a:gd name="connsiteX1" fmla="*/ 142875 w 2395537"/>
                  <a:gd name="connsiteY1" fmla="*/ 95250 h 6591300"/>
                  <a:gd name="connsiteX2" fmla="*/ 28575 w 2395537"/>
                  <a:gd name="connsiteY2" fmla="*/ 247650 h 6591300"/>
                  <a:gd name="connsiteX3" fmla="*/ 0 w 2395537"/>
                  <a:gd name="connsiteY3" fmla="*/ 409575 h 6591300"/>
                  <a:gd name="connsiteX4" fmla="*/ 0 w 2395537"/>
                  <a:gd name="connsiteY4" fmla="*/ 5110162 h 6591300"/>
                  <a:gd name="connsiteX5" fmla="*/ 95250 w 2395537"/>
                  <a:gd name="connsiteY5" fmla="*/ 5367338 h 6591300"/>
                  <a:gd name="connsiteX6" fmla="*/ 209550 w 2395537"/>
                  <a:gd name="connsiteY6" fmla="*/ 5543550 h 6591300"/>
                  <a:gd name="connsiteX7" fmla="*/ 416719 w 2395537"/>
                  <a:gd name="connsiteY7" fmla="*/ 5719763 h 6591300"/>
                  <a:gd name="connsiteX8" fmla="*/ 878682 w 2395537"/>
                  <a:gd name="connsiteY8" fmla="*/ 5950744 h 6591300"/>
                  <a:gd name="connsiteX9" fmla="*/ 1440656 w 2395537"/>
                  <a:gd name="connsiteY9" fmla="*/ 6181725 h 6591300"/>
                  <a:gd name="connsiteX10" fmla="*/ 1504950 w 2395537"/>
                  <a:gd name="connsiteY10" fmla="*/ 6391275 h 6591300"/>
                  <a:gd name="connsiteX11" fmla="*/ 1914525 w 2395537"/>
                  <a:gd name="connsiteY11" fmla="*/ 6591300 h 6591300"/>
                  <a:gd name="connsiteX12" fmla="*/ 2395537 w 2395537"/>
                  <a:gd name="connsiteY12" fmla="*/ 5657850 h 6591300"/>
                  <a:gd name="connsiteX13" fmla="*/ 1988344 w 2395537"/>
                  <a:gd name="connsiteY13" fmla="*/ 5434012 h 6591300"/>
                  <a:gd name="connsiteX14" fmla="*/ 1819275 w 2395537"/>
                  <a:gd name="connsiteY14" fmla="*/ 5495925 h 6591300"/>
                  <a:gd name="connsiteX15" fmla="*/ 1524000 w 2395537"/>
                  <a:gd name="connsiteY15" fmla="*/ 5343525 h 6591300"/>
                  <a:gd name="connsiteX16" fmla="*/ 1200150 w 2395537"/>
                  <a:gd name="connsiteY16" fmla="*/ 5181600 h 6591300"/>
                  <a:gd name="connsiteX17" fmla="*/ 990600 w 2395537"/>
                  <a:gd name="connsiteY17" fmla="*/ 5048250 h 6591300"/>
                  <a:gd name="connsiteX18" fmla="*/ 833437 w 2395537"/>
                  <a:gd name="connsiteY18" fmla="*/ 4933950 h 6591300"/>
                  <a:gd name="connsiteX19" fmla="*/ 809625 w 2395537"/>
                  <a:gd name="connsiteY19" fmla="*/ 4819650 h 6591300"/>
                  <a:gd name="connsiteX20" fmla="*/ 800100 w 2395537"/>
                  <a:gd name="connsiteY20" fmla="*/ 4619625 h 6591300"/>
                  <a:gd name="connsiteX21" fmla="*/ 804863 w 2395537"/>
                  <a:gd name="connsiteY21" fmla="*/ 459582 h 6591300"/>
                  <a:gd name="connsiteX22" fmla="*/ 783431 w 2395537"/>
                  <a:gd name="connsiteY22" fmla="*/ 283368 h 6591300"/>
                  <a:gd name="connsiteX23" fmla="*/ 669132 w 2395537"/>
                  <a:gd name="connsiteY23" fmla="*/ 107156 h 6591300"/>
                  <a:gd name="connsiteX24" fmla="*/ 504825 w 2395537"/>
                  <a:gd name="connsiteY24" fmla="*/ 38100 h 6591300"/>
                  <a:gd name="connsiteX25" fmla="*/ 333375 w 2395537"/>
                  <a:gd name="connsiteY25" fmla="*/ 0 h 6591300"/>
                  <a:gd name="connsiteX0" fmla="*/ 333375 w 2395537"/>
                  <a:gd name="connsiteY0" fmla="*/ 0 h 6591300"/>
                  <a:gd name="connsiteX1" fmla="*/ 142875 w 2395537"/>
                  <a:gd name="connsiteY1" fmla="*/ 95250 h 6591300"/>
                  <a:gd name="connsiteX2" fmla="*/ 28575 w 2395537"/>
                  <a:gd name="connsiteY2" fmla="*/ 247650 h 6591300"/>
                  <a:gd name="connsiteX3" fmla="*/ 0 w 2395537"/>
                  <a:gd name="connsiteY3" fmla="*/ 409575 h 6591300"/>
                  <a:gd name="connsiteX4" fmla="*/ 0 w 2395537"/>
                  <a:gd name="connsiteY4" fmla="*/ 5110162 h 6591300"/>
                  <a:gd name="connsiteX5" fmla="*/ 95250 w 2395537"/>
                  <a:gd name="connsiteY5" fmla="*/ 5367338 h 6591300"/>
                  <a:gd name="connsiteX6" fmla="*/ 209550 w 2395537"/>
                  <a:gd name="connsiteY6" fmla="*/ 5543550 h 6591300"/>
                  <a:gd name="connsiteX7" fmla="*/ 416719 w 2395537"/>
                  <a:gd name="connsiteY7" fmla="*/ 5719763 h 6591300"/>
                  <a:gd name="connsiteX8" fmla="*/ 878682 w 2395537"/>
                  <a:gd name="connsiteY8" fmla="*/ 5950744 h 6591300"/>
                  <a:gd name="connsiteX9" fmla="*/ 1440656 w 2395537"/>
                  <a:gd name="connsiteY9" fmla="*/ 6181725 h 6591300"/>
                  <a:gd name="connsiteX10" fmla="*/ 1504950 w 2395537"/>
                  <a:gd name="connsiteY10" fmla="*/ 6391275 h 6591300"/>
                  <a:gd name="connsiteX11" fmla="*/ 1914525 w 2395537"/>
                  <a:gd name="connsiteY11" fmla="*/ 6591300 h 6591300"/>
                  <a:gd name="connsiteX12" fmla="*/ 2395537 w 2395537"/>
                  <a:gd name="connsiteY12" fmla="*/ 5657850 h 6591300"/>
                  <a:gd name="connsiteX13" fmla="*/ 1988344 w 2395537"/>
                  <a:gd name="connsiteY13" fmla="*/ 5434012 h 6591300"/>
                  <a:gd name="connsiteX14" fmla="*/ 1819275 w 2395537"/>
                  <a:gd name="connsiteY14" fmla="*/ 5495925 h 6591300"/>
                  <a:gd name="connsiteX15" fmla="*/ 1524000 w 2395537"/>
                  <a:gd name="connsiteY15" fmla="*/ 5343525 h 6591300"/>
                  <a:gd name="connsiteX16" fmla="*/ 1200150 w 2395537"/>
                  <a:gd name="connsiteY16" fmla="*/ 5181600 h 6591300"/>
                  <a:gd name="connsiteX17" fmla="*/ 990600 w 2395537"/>
                  <a:gd name="connsiteY17" fmla="*/ 5048250 h 6591300"/>
                  <a:gd name="connsiteX18" fmla="*/ 833437 w 2395537"/>
                  <a:gd name="connsiteY18" fmla="*/ 4933950 h 6591300"/>
                  <a:gd name="connsiteX19" fmla="*/ 809625 w 2395537"/>
                  <a:gd name="connsiteY19" fmla="*/ 4819650 h 6591300"/>
                  <a:gd name="connsiteX20" fmla="*/ 800100 w 2395537"/>
                  <a:gd name="connsiteY20" fmla="*/ 4619625 h 6591300"/>
                  <a:gd name="connsiteX21" fmla="*/ 804863 w 2395537"/>
                  <a:gd name="connsiteY21" fmla="*/ 459582 h 6591300"/>
                  <a:gd name="connsiteX22" fmla="*/ 783431 w 2395537"/>
                  <a:gd name="connsiteY22" fmla="*/ 283368 h 6591300"/>
                  <a:gd name="connsiteX23" fmla="*/ 669132 w 2395537"/>
                  <a:gd name="connsiteY23" fmla="*/ 107156 h 6591300"/>
                  <a:gd name="connsiteX24" fmla="*/ 500063 w 2395537"/>
                  <a:gd name="connsiteY24" fmla="*/ 14287 h 6591300"/>
                  <a:gd name="connsiteX25" fmla="*/ 333375 w 2395537"/>
                  <a:gd name="connsiteY25" fmla="*/ 0 h 6591300"/>
                  <a:gd name="connsiteX0" fmla="*/ 342900 w 2405062"/>
                  <a:gd name="connsiteY0" fmla="*/ 0 h 6591300"/>
                  <a:gd name="connsiteX1" fmla="*/ 152400 w 2405062"/>
                  <a:gd name="connsiteY1" fmla="*/ 95250 h 6591300"/>
                  <a:gd name="connsiteX2" fmla="*/ 38100 w 2405062"/>
                  <a:gd name="connsiteY2" fmla="*/ 247650 h 6591300"/>
                  <a:gd name="connsiteX3" fmla="*/ 0 w 2405062"/>
                  <a:gd name="connsiteY3" fmla="*/ 411956 h 6591300"/>
                  <a:gd name="connsiteX4" fmla="*/ 9525 w 2405062"/>
                  <a:gd name="connsiteY4" fmla="*/ 5110162 h 6591300"/>
                  <a:gd name="connsiteX5" fmla="*/ 104775 w 2405062"/>
                  <a:gd name="connsiteY5" fmla="*/ 5367338 h 6591300"/>
                  <a:gd name="connsiteX6" fmla="*/ 219075 w 2405062"/>
                  <a:gd name="connsiteY6" fmla="*/ 5543550 h 6591300"/>
                  <a:gd name="connsiteX7" fmla="*/ 426244 w 2405062"/>
                  <a:gd name="connsiteY7" fmla="*/ 5719763 h 6591300"/>
                  <a:gd name="connsiteX8" fmla="*/ 888207 w 2405062"/>
                  <a:gd name="connsiteY8" fmla="*/ 5950744 h 6591300"/>
                  <a:gd name="connsiteX9" fmla="*/ 1450181 w 2405062"/>
                  <a:gd name="connsiteY9" fmla="*/ 6181725 h 6591300"/>
                  <a:gd name="connsiteX10" fmla="*/ 1514475 w 2405062"/>
                  <a:gd name="connsiteY10" fmla="*/ 6391275 h 6591300"/>
                  <a:gd name="connsiteX11" fmla="*/ 1924050 w 2405062"/>
                  <a:gd name="connsiteY11" fmla="*/ 6591300 h 6591300"/>
                  <a:gd name="connsiteX12" fmla="*/ 2405062 w 2405062"/>
                  <a:gd name="connsiteY12" fmla="*/ 5657850 h 6591300"/>
                  <a:gd name="connsiteX13" fmla="*/ 1997869 w 2405062"/>
                  <a:gd name="connsiteY13" fmla="*/ 5434012 h 6591300"/>
                  <a:gd name="connsiteX14" fmla="*/ 1828800 w 2405062"/>
                  <a:gd name="connsiteY14" fmla="*/ 5495925 h 6591300"/>
                  <a:gd name="connsiteX15" fmla="*/ 1533525 w 2405062"/>
                  <a:gd name="connsiteY15" fmla="*/ 5343525 h 6591300"/>
                  <a:gd name="connsiteX16" fmla="*/ 1209675 w 2405062"/>
                  <a:gd name="connsiteY16" fmla="*/ 5181600 h 6591300"/>
                  <a:gd name="connsiteX17" fmla="*/ 1000125 w 2405062"/>
                  <a:gd name="connsiteY17" fmla="*/ 5048250 h 6591300"/>
                  <a:gd name="connsiteX18" fmla="*/ 842962 w 2405062"/>
                  <a:gd name="connsiteY18" fmla="*/ 4933950 h 6591300"/>
                  <a:gd name="connsiteX19" fmla="*/ 819150 w 2405062"/>
                  <a:gd name="connsiteY19" fmla="*/ 4819650 h 6591300"/>
                  <a:gd name="connsiteX20" fmla="*/ 809625 w 2405062"/>
                  <a:gd name="connsiteY20" fmla="*/ 4619625 h 6591300"/>
                  <a:gd name="connsiteX21" fmla="*/ 814388 w 2405062"/>
                  <a:gd name="connsiteY21" fmla="*/ 459582 h 6591300"/>
                  <a:gd name="connsiteX22" fmla="*/ 792956 w 2405062"/>
                  <a:gd name="connsiteY22" fmla="*/ 283368 h 6591300"/>
                  <a:gd name="connsiteX23" fmla="*/ 678657 w 2405062"/>
                  <a:gd name="connsiteY23" fmla="*/ 107156 h 6591300"/>
                  <a:gd name="connsiteX24" fmla="*/ 509588 w 2405062"/>
                  <a:gd name="connsiteY24" fmla="*/ 14287 h 6591300"/>
                  <a:gd name="connsiteX25" fmla="*/ 342900 w 2405062"/>
                  <a:gd name="connsiteY25" fmla="*/ 0 h 6591300"/>
                  <a:gd name="connsiteX0" fmla="*/ 342900 w 2405062"/>
                  <a:gd name="connsiteY0" fmla="*/ 0 h 6591300"/>
                  <a:gd name="connsiteX1" fmla="*/ 152400 w 2405062"/>
                  <a:gd name="connsiteY1" fmla="*/ 95250 h 6591300"/>
                  <a:gd name="connsiteX2" fmla="*/ 38100 w 2405062"/>
                  <a:gd name="connsiteY2" fmla="*/ 247650 h 6591300"/>
                  <a:gd name="connsiteX3" fmla="*/ 0 w 2405062"/>
                  <a:gd name="connsiteY3" fmla="*/ 411956 h 6591300"/>
                  <a:gd name="connsiteX4" fmla="*/ 9525 w 2405062"/>
                  <a:gd name="connsiteY4" fmla="*/ 5110162 h 6591300"/>
                  <a:gd name="connsiteX5" fmla="*/ 104775 w 2405062"/>
                  <a:gd name="connsiteY5" fmla="*/ 5367338 h 6591300"/>
                  <a:gd name="connsiteX6" fmla="*/ 219075 w 2405062"/>
                  <a:gd name="connsiteY6" fmla="*/ 5543550 h 6591300"/>
                  <a:gd name="connsiteX7" fmla="*/ 426244 w 2405062"/>
                  <a:gd name="connsiteY7" fmla="*/ 5719763 h 6591300"/>
                  <a:gd name="connsiteX8" fmla="*/ 888207 w 2405062"/>
                  <a:gd name="connsiteY8" fmla="*/ 5950744 h 6591300"/>
                  <a:gd name="connsiteX9" fmla="*/ 1450181 w 2405062"/>
                  <a:gd name="connsiteY9" fmla="*/ 6181725 h 6591300"/>
                  <a:gd name="connsiteX10" fmla="*/ 1514475 w 2405062"/>
                  <a:gd name="connsiteY10" fmla="*/ 6391275 h 6591300"/>
                  <a:gd name="connsiteX11" fmla="*/ 1924050 w 2405062"/>
                  <a:gd name="connsiteY11" fmla="*/ 6591300 h 6591300"/>
                  <a:gd name="connsiteX12" fmla="*/ 2405062 w 2405062"/>
                  <a:gd name="connsiteY12" fmla="*/ 5657850 h 6591300"/>
                  <a:gd name="connsiteX13" fmla="*/ 1997869 w 2405062"/>
                  <a:gd name="connsiteY13" fmla="*/ 5434012 h 6591300"/>
                  <a:gd name="connsiteX14" fmla="*/ 1828800 w 2405062"/>
                  <a:gd name="connsiteY14" fmla="*/ 5495925 h 6591300"/>
                  <a:gd name="connsiteX15" fmla="*/ 1533525 w 2405062"/>
                  <a:gd name="connsiteY15" fmla="*/ 5343525 h 6591300"/>
                  <a:gd name="connsiteX16" fmla="*/ 1209675 w 2405062"/>
                  <a:gd name="connsiteY16" fmla="*/ 5181600 h 6591300"/>
                  <a:gd name="connsiteX17" fmla="*/ 1000125 w 2405062"/>
                  <a:gd name="connsiteY17" fmla="*/ 5048250 h 6591300"/>
                  <a:gd name="connsiteX18" fmla="*/ 842962 w 2405062"/>
                  <a:gd name="connsiteY18" fmla="*/ 4933950 h 6591300"/>
                  <a:gd name="connsiteX19" fmla="*/ 819150 w 2405062"/>
                  <a:gd name="connsiteY19" fmla="*/ 4819650 h 6591300"/>
                  <a:gd name="connsiteX20" fmla="*/ 809625 w 2405062"/>
                  <a:gd name="connsiteY20" fmla="*/ 4619625 h 6591300"/>
                  <a:gd name="connsiteX21" fmla="*/ 814388 w 2405062"/>
                  <a:gd name="connsiteY21" fmla="*/ 459582 h 6591300"/>
                  <a:gd name="connsiteX22" fmla="*/ 792956 w 2405062"/>
                  <a:gd name="connsiteY22" fmla="*/ 283368 h 6591300"/>
                  <a:gd name="connsiteX23" fmla="*/ 661988 w 2405062"/>
                  <a:gd name="connsiteY23" fmla="*/ 92869 h 6591300"/>
                  <a:gd name="connsiteX24" fmla="*/ 509588 w 2405062"/>
                  <a:gd name="connsiteY24" fmla="*/ 14287 h 6591300"/>
                  <a:gd name="connsiteX25" fmla="*/ 342900 w 2405062"/>
                  <a:gd name="connsiteY25" fmla="*/ 0 h 6591300"/>
                  <a:gd name="connsiteX0" fmla="*/ 342900 w 2405062"/>
                  <a:gd name="connsiteY0" fmla="*/ 0 h 6591300"/>
                  <a:gd name="connsiteX1" fmla="*/ 152400 w 2405062"/>
                  <a:gd name="connsiteY1" fmla="*/ 95250 h 6591300"/>
                  <a:gd name="connsiteX2" fmla="*/ 38100 w 2405062"/>
                  <a:gd name="connsiteY2" fmla="*/ 247650 h 6591300"/>
                  <a:gd name="connsiteX3" fmla="*/ 0 w 2405062"/>
                  <a:gd name="connsiteY3" fmla="*/ 411956 h 6591300"/>
                  <a:gd name="connsiteX4" fmla="*/ 9525 w 2405062"/>
                  <a:gd name="connsiteY4" fmla="*/ 5110162 h 6591300"/>
                  <a:gd name="connsiteX5" fmla="*/ 104775 w 2405062"/>
                  <a:gd name="connsiteY5" fmla="*/ 5367338 h 6591300"/>
                  <a:gd name="connsiteX6" fmla="*/ 219075 w 2405062"/>
                  <a:gd name="connsiteY6" fmla="*/ 5543550 h 6591300"/>
                  <a:gd name="connsiteX7" fmla="*/ 426244 w 2405062"/>
                  <a:gd name="connsiteY7" fmla="*/ 5719763 h 6591300"/>
                  <a:gd name="connsiteX8" fmla="*/ 888207 w 2405062"/>
                  <a:gd name="connsiteY8" fmla="*/ 5950744 h 6591300"/>
                  <a:gd name="connsiteX9" fmla="*/ 1450181 w 2405062"/>
                  <a:gd name="connsiteY9" fmla="*/ 6181725 h 6591300"/>
                  <a:gd name="connsiteX10" fmla="*/ 1514475 w 2405062"/>
                  <a:gd name="connsiteY10" fmla="*/ 6391275 h 6591300"/>
                  <a:gd name="connsiteX11" fmla="*/ 1924050 w 2405062"/>
                  <a:gd name="connsiteY11" fmla="*/ 6591300 h 6591300"/>
                  <a:gd name="connsiteX12" fmla="*/ 2405062 w 2405062"/>
                  <a:gd name="connsiteY12" fmla="*/ 5657850 h 6591300"/>
                  <a:gd name="connsiteX13" fmla="*/ 1997869 w 2405062"/>
                  <a:gd name="connsiteY13" fmla="*/ 5434012 h 6591300"/>
                  <a:gd name="connsiteX14" fmla="*/ 1828800 w 2405062"/>
                  <a:gd name="connsiteY14" fmla="*/ 5495925 h 6591300"/>
                  <a:gd name="connsiteX15" fmla="*/ 1533525 w 2405062"/>
                  <a:gd name="connsiteY15" fmla="*/ 5343525 h 6591300"/>
                  <a:gd name="connsiteX16" fmla="*/ 1209675 w 2405062"/>
                  <a:gd name="connsiteY16" fmla="*/ 5181600 h 6591300"/>
                  <a:gd name="connsiteX17" fmla="*/ 1000125 w 2405062"/>
                  <a:gd name="connsiteY17" fmla="*/ 5048250 h 6591300"/>
                  <a:gd name="connsiteX18" fmla="*/ 842962 w 2405062"/>
                  <a:gd name="connsiteY18" fmla="*/ 4933950 h 6591300"/>
                  <a:gd name="connsiteX19" fmla="*/ 819150 w 2405062"/>
                  <a:gd name="connsiteY19" fmla="*/ 4819650 h 6591300"/>
                  <a:gd name="connsiteX20" fmla="*/ 809625 w 2405062"/>
                  <a:gd name="connsiteY20" fmla="*/ 4619625 h 6591300"/>
                  <a:gd name="connsiteX21" fmla="*/ 814388 w 2405062"/>
                  <a:gd name="connsiteY21" fmla="*/ 459582 h 6591300"/>
                  <a:gd name="connsiteX22" fmla="*/ 792956 w 2405062"/>
                  <a:gd name="connsiteY22" fmla="*/ 283368 h 6591300"/>
                  <a:gd name="connsiteX23" fmla="*/ 661988 w 2405062"/>
                  <a:gd name="connsiteY23" fmla="*/ 92869 h 6591300"/>
                  <a:gd name="connsiteX24" fmla="*/ 509588 w 2405062"/>
                  <a:gd name="connsiteY24" fmla="*/ 14287 h 6591300"/>
                  <a:gd name="connsiteX25" fmla="*/ 342900 w 2405062"/>
                  <a:gd name="connsiteY25" fmla="*/ 0 h 6591300"/>
                  <a:gd name="connsiteX0" fmla="*/ 342900 w 2405062"/>
                  <a:gd name="connsiteY0" fmla="*/ 0 h 6591300"/>
                  <a:gd name="connsiteX1" fmla="*/ 152400 w 2405062"/>
                  <a:gd name="connsiteY1" fmla="*/ 95250 h 6591300"/>
                  <a:gd name="connsiteX2" fmla="*/ 38100 w 2405062"/>
                  <a:gd name="connsiteY2" fmla="*/ 247650 h 6591300"/>
                  <a:gd name="connsiteX3" fmla="*/ 0 w 2405062"/>
                  <a:gd name="connsiteY3" fmla="*/ 411956 h 6591300"/>
                  <a:gd name="connsiteX4" fmla="*/ 9525 w 2405062"/>
                  <a:gd name="connsiteY4" fmla="*/ 5110162 h 6591300"/>
                  <a:gd name="connsiteX5" fmla="*/ 104775 w 2405062"/>
                  <a:gd name="connsiteY5" fmla="*/ 5367338 h 6591300"/>
                  <a:gd name="connsiteX6" fmla="*/ 219075 w 2405062"/>
                  <a:gd name="connsiteY6" fmla="*/ 5543550 h 6591300"/>
                  <a:gd name="connsiteX7" fmla="*/ 426244 w 2405062"/>
                  <a:gd name="connsiteY7" fmla="*/ 5719763 h 6591300"/>
                  <a:gd name="connsiteX8" fmla="*/ 888207 w 2405062"/>
                  <a:gd name="connsiteY8" fmla="*/ 5950744 h 6591300"/>
                  <a:gd name="connsiteX9" fmla="*/ 1450181 w 2405062"/>
                  <a:gd name="connsiteY9" fmla="*/ 6181725 h 6591300"/>
                  <a:gd name="connsiteX10" fmla="*/ 1514475 w 2405062"/>
                  <a:gd name="connsiteY10" fmla="*/ 6391275 h 6591300"/>
                  <a:gd name="connsiteX11" fmla="*/ 1924050 w 2405062"/>
                  <a:gd name="connsiteY11" fmla="*/ 6591300 h 6591300"/>
                  <a:gd name="connsiteX12" fmla="*/ 2405062 w 2405062"/>
                  <a:gd name="connsiteY12" fmla="*/ 5657850 h 6591300"/>
                  <a:gd name="connsiteX13" fmla="*/ 1997869 w 2405062"/>
                  <a:gd name="connsiteY13" fmla="*/ 5434012 h 6591300"/>
                  <a:gd name="connsiteX14" fmla="*/ 1828800 w 2405062"/>
                  <a:gd name="connsiteY14" fmla="*/ 5495925 h 6591300"/>
                  <a:gd name="connsiteX15" fmla="*/ 1533525 w 2405062"/>
                  <a:gd name="connsiteY15" fmla="*/ 5343525 h 6591300"/>
                  <a:gd name="connsiteX16" fmla="*/ 1209675 w 2405062"/>
                  <a:gd name="connsiteY16" fmla="*/ 5181600 h 6591300"/>
                  <a:gd name="connsiteX17" fmla="*/ 1000125 w 2405062"/>
                  <a:gd name="connsiteY17" fmla="*/ 5048250 h 6591300"/>
                  <a:gd name="connsiteX18" fmla="*/ 842962 w 2405062"/>
                  <a:gd name="connsiteY18" fmla="*/ 4933950 h 6591300"/>
                  <a:gd name="connsiteX19" fmla="*/ 819150 w 2405062"/>
                  <a:gd name="connsiteY19" fmla="*/ 4819650 h 6591300"/>
                  <a:gd name="connsiteX20" fmla="*/ 809625 w 2405062"/>
                  <a:gd name="connsiteY20" fmla="*/ 4619625 h 6591300"/>
                  <a:gd name="connsiteX21" fmla="*/ 821532 w 2405062"/>
                  <a:gd name="connsiteY21" fmla="*/ 461964 h 6591300"/>
                  <a:gd name="connsiteX22" fmla="*/ 792956 w 2405062"/>
                  <a:gd name="connsiteY22" fmla="*/ 283368 h 6591300"/>
                  <a:gd name="connsiteX23" fmla="*/ 661988 w 2405062"/>
                  <a:gd name="connsiteY23" fmla="*/ 92869 h 6591300"/>
                  <a:gd name="connsiteX24" fmla="*/ 509588 w 2405062"/>
                  <a:gd name="connsiteY24" fmla="*/ 14287 h 6591300"/>
                  <a:gd name="connsiteX25" fmla="*/ 342900 w 2405062"/>
                  <a:gd name="connsiteY25" fmla="*/ 0 h 6591300"/>
                  <a:gd name="connsiteX0" fmla="*/ 342900 w 2405062"/>
                  <a:gd name="connsiteY0" fmla="*/ 0 h 6591300"/>
                  <a:gd name="connsiteX1" fmla="*/ 152400 w 2405062"/>
                  <a:gd name="connsiteY1" fmla="*/ 95250 h 6591300"/>
                  <a:gd name="connsiteX2" fmla="*/ 38100 w 2405062"/>
                  <a:gd name="connsiteY2" fmla="*/ 247650 h 6591300"/>
                  <a:gd name="connsiteX3" fmla="*/ 0 w 2405062"/>
                  <a:gd name="connsiteY3" fmla="*/ 411956 h 6591300"/>
                  <a:gd name="connsiteX4" fmla="*/ 9525 w 2405062"/>
                  <a:gd name="connsiteY4" fmla="*/ 5024437 h 6591300"/>
                  <a:gd name="connsiteX5" fmla="*/ 104775 w 2405062"/>
                  <a:gd name="connsiteY5" fmla="*/ 5367338 h 6591300"/>
                  <a:gd name="connsiteX6" fmla="*/ 219075 w 2405062"/>
                  <a:gd name="connsiteY6" fmla="*/ 5543550 h 6591300"/>
                  <a:gd name="connsiteX7" fmla="*/ 426244 w 2405062"/>
                  <a:gd name="connsiteY7" fmla="*/ 5719763 h 6591300"/>
                  <a:gd name="connsiteX8" fmla="*/ 888207 w 2405062"/>
                  <a:gd name="connsiteY8" fmla="*/ 5950744 h 6591300"/>
                  <a:gd name="connsiteX9" fmla="*/ 1450181 w 2405062"/>
                  <a:gd name="connsiteY9" fmla="*/ 6181725 h 6591300"/>
                  <a:gd name="connsiteX10" fmla="*/ 1514475 w 2405062"/>
                  <a:gd name="connsiteY10" fmla="*/ 6391275 h 6591300"/>
                  <a:gd name="connsiteX11" fmla="*/ 1924050 w 2405062"/>
                  <a:gd name="connsiteY11" fmla="*/ 6591300 h 6591300"/>
                  <a:gd name="connsiteX12" fmla="*/ 2405062 w 2405062"/>
                  <a:gd name="connsiteY12" fmla="*/ 5657850 h 6591300"/>
                  <a:gd name="connsiteX13" fmla="*/ 1997869 w 2405062"/>
                  <a:gd name="connsiteY13" fmla="*/ 5434012 h 6591300"/>
                  <a:gd name="connsiteX14" fmla="*/ 1828800 w 2405062"/>
                  <a:gd name="connsiteY14" fmla="*/ 5495925 h 6591300"/>
                  <a:gd name="connsiteX15" fmla="*/ 1533525 w 2405062"/>
                  <a:gd name="connsiteY15" fmla="*/ 5343525 h 6591300"/>
                  <a:gd name="connsiteX16" fmla="*/ 1209675 w 2405062"/>
                  <a:gd name="connsiteY16" fmla="*/ 5181600 h 6591300"/>
                  <a:gd name="connsiteX17" fmla="*/ 1000125 w 2405062"/>
                  <a:gd name="connsiteY17" fmla="*/ 5048250 h 6591300"/>
                  <a:gd name="connsiteX18" fmla="*/ 842962 w 2405062"/>
                  <a:gd name="connsiteY18" fmla="*/ 4933950 h 6591300"/>
                  <a:gd name="connsiteX19" fmla="*/ 819150 w 2405062"/>
                  <a:gd name="connsiteY19" fmla="*/ 4819650 h 6591300"/>
                  <a:gd name="connsiteX20" fmla="*/ 809625 w 2405062"/>
                  <a:gd name="connsiteY20" fmla="*/ 4619625 h 6591300"/>
                  <a:gd name="connsiteX21" fmla="*/ 821532 w 2405062"/>
                  <a:gd name="connsiteY21" fmla="*/ 461964 h 6591300"/>
                  <a:gd name="connsiteX22" fmla="*/ 792956 w 2405062"/>
                  <a:gd name="connsiteY22" fmla="*/ 283368 h 6591300"/>
                  <a:gd name="connsiteX23" fmla="*/ 661988 w 2405062"/>
                  <a:gd name="connsiteY23" fmla="*/ 92869 h 6591300"/>
                  <a:gd name="connsiteX24" fmla="*/ 509588 w 2405062"/>
                  <a:gd name="connsiteY24" fmla="*/ 14287 h 6591300"/>
                  <a:gd name="connsiteX25" fmla="*/ 342900 w 2405062"/>
                  <a:gd name="connsiteY25" fmla="*/ 0 h 6591300"/>
                  <a:gd name="connsiteX0" fmla="*/ 342900 w 2405062"/>
                  <a:gd name="connsiteY0" fmla="*/ 0 h 6591300"/>
                  <a:gd name="connsiteX1" fmla="*/ 152400 w 2405062"/>
                  <a:gd name="connsiteY1" fmla="*/ 95250 h 6591300"/>
                  <a:gd name="connsiteX2" fmla="*/ 38100 w 2405062"/>
                  <a:gd name="connsiteY2" fmla="*/ 247650 h 6591300"/>
                  <a:gd name="connsiteX3" fmla="*/ 0 w 2405062"/>
                  <a:gd name="connsiteY3" fmla="*/ 411956 h 6591300"/>
                  <a:gd name="connsiteX4" fmla="*/ 9525 w 2405062"/>
                  <a:gd name="connsiteY4" fmla="*/ 5024437 h 6591300"/>
                  <a:gd name="connsiteX5" fmla="*/ 104775 w 2405062"/>
                  <a:gd name="connsiteY5" fmla="*/ 5367338 h 6591300"/>
                  <a:gd name="connsiteX6" fmla="*/ 219075 w 2405062"/>
                  <a:gd name="connsiteY6" fmla="*/ 5543550 h 6591300"/>
                  <a:gd name="connsiteX7" fmla="*/ 426244 w 2405062"/>
                  <a:gd name="connsiteY7" fmla="*/ 5719763 h 6591300"/>
                  <a:gd name="connsiteX8" fmla="*/ 888207 w 2405062"/>
                  <a:gd name="connsiteY8" fmla="*/ 5950744 h 6591300"/>
                  <a:gd name="connsiteX9" fmla="*/ 1450181 w 2405062"/>
                  <a:gd name="connsiteY9" fmla="*/ 6181725 h 6591300"/>
                  <a:gd name="connsiteX10" fmla="*/ 1514475 w 2405062"/>
                  <a:gd name="connsiteY10" fmla="*/ 6391275 h 6591300"/>
                  <a:gd name="connsiteX11" fmla="*/ 1924050 w 2405062"/>
                  <a:gd name="connsiteY11" fmla="*/ 6591300 h 6591300"/>
                  <a:gd name="connsiteX12" fmla="*/ 2405062 w 2405062"/>
                  <a:gd name="connsiteY12" fmla="*/ 5657850 h 6591300"/>
                  <a:gd name="connsiteX13" fmla="*/ 1997869 w 2405062"/>
                  <a:gd name="connsiteY13" fmla="*/ 5434012 h 6591300"/>
                  <a:gd name="connsiteX14" fmla="*/ 1828800 w 2405062"/>
                  <a:gd name="connsiteY14" fmla="*/ 5495925 h 6591300"/>
                  <a:gd name="connsiteX15" fmla="*/ 1533525 w 2405062"/>
                  <a:gd name="connsiteY15" fmla="*/ 5343525 h 6591300"/>
                  <a:gd name="connsiteX16" fmla="*/ 1209675 w 2405062"/>
                  <a:gd name="connsiteY16" fmla="*/ 5181600 h 6591300"/>
                  <a:gd name="connsiteX17" fmla="*/ 1000125 w 2405062"/>
                  <a:gd name="connsiteY17" fmla="*/ 5048250 h 6591300"/>
                  <a:gd name="connsiteX18" fmla="*/ 842962 w 2405062"/>
                  <a:gd name="connsiteY18" fmla="*/ 4933950 h 6591300"/>
                  <a:gd name="connsiteX19" fmla="*/ 819150 w 2405062"/>
                  <a:gd name="connsiteY19" fmla="*/ 4819650 h 6591300"/>
                  <a:gd name="connsiteX20" fmla="*/ 809625 w 2405062"/>
                  <a:gd name="connsiteY20" fmla="*/ 4619625 h 6591300"/>
                  <a:gd name="connsiteX21" fmla="*/ 821532 w 2405062"/>
                  <a:gd name="connsiteY21" fmla="*/ 461964 h 6591300"/>
                  <a:gd name="connsiteX22" fmla="*/ 792956 w 2405062"/>
                  <a:gd name="connsiteY22" fmla="*/ 283368 h 6591300"/>
                  <a:gd name="connsiteX23" fmla="*/ 661988 w 2405062"/>
                  <a:gd name="connsiteY23" fmla="*/ 92869 h 6591300"/>
                  <a:gd name="connsiteX24" fmla="*/ 509588 w 2405062"/>
                  <a:gd name="connsiteY24" fmla="*/ 14287 h 6591300"/>
                  <a:gd name="connsiteX25" fmla="*/ 342900 w 2405062"/>
                  <a:gd name="connsiteY25" fmla="*/ 0 h 6591300"/>
                  <a:gd name="connsiteX0" fmla="*/ 342900 w 2405062"/>
                  <a:gd name="connsiteY0" fmla="*/ 0 h 6591300"/>
                  <a:gd name="connsiteX1" fmla="*/ 152400 w 2405062"/>
                  <a:gd name="connsiteY1" fmla="*/ 95250 h 6591300"/>
                  <a:gd name="connsiteX2" fmla="*/ 38100 w 2405062"/>
                  <a:gd name="connsiteY2" fmla="*/ 247650 h 6591300"/>
                  <a:gd name="connsiteX3" fmla="*/ 0 w 2405062"/>
                  <a:gd name="connsiteY3" fmla="*/ 411956 h 6591300"/>
                  <a:gd name="connsiteX4" fmla="*/ 9525 w 2405062"/>
                  <a:gd name="connsiteY4" fmla="*/ 5024437 h 6591300"/>
                  <a:gd name="connsiteX5" fmla="*/ 104775 w 2405062"/>
                  <a:gd name="connsiteY5" fmla="*/ 5367338 h 6591300"/>
                  <a:gd name="connsiteX6" fmla="*/ 219075 w 2405062"/>
                  <a:gd name="connsiteY6" fmla="*/ 5543550 h 6591300"/>
                  <a:gd name="connsiteX7" fmla="*/ 426244 w 2405062"/>
                  <a:gd name="connsiteY7" fmla="*/ 5719763 h 6591300"/>
                  <a:gd name="connsiteX8" fmla="*/ 888207 w 2405062"/>
                  <a:gd name="connsiteY8" fmla="*/ 5950744 h 6591300"/>
                  <a:gd name="connsiteX9" fmla="*/ 1450181 w 2405062"/>
                  <a:gd name="connsiteY9" fmla="*/ 6181725 h 6591300"/>
                  <a:gd name="connsiteX10" fmla="*/ 1514475 w 2405062"/>
                  <a:gd name="connsiteY10" fmla="*/ 6391275 h 6591300"/>
                  <a:gd name="connsiteX11" fmla="*/ 1924050 w 2405062"/>
                  <a:gd name="connsiteY11" fmla="*/ 6591300 h 6591300"/>
                  <a:gd name="connsiteX12" fmla="*/ 2405062 w 2405062"/>
                  <a:gd name="connsiteY12" fmla="*/ 5657850 h 6591300"/>
                  <a:gd name="connsiteX13" fmla="*/ 1997869 w 2405062"/>
                  <a:gd name="connsiteY13" fmla="*/ 5434012 h 6591300"/>
                  <a:gd name="connsiteX14" fmla="*/ 1828800 w 2405062"/>
                  <a:gd name="connsiteY14" fmla="*/ 5495925 h 6591300"/>
                  <a:gd name="connsiteX15" fmla="*/ 1533525 w 2405062"/>
                  <a:gd name="connsiteY15" fmla="*/ 5343525 h 6591300"/>
                  <a:gd name="connsiteX16" fmla="*/ 1209675 w 2405062"/>
                  <a:gd name="connsiteY16" fmla="*/ 5181600 h 6591300"/>
                  <a:gd name="connsiteX17" fmla="*/ 1000125 w 2405062"/>
                  <a:gd name="connsiteY17" fmla="*/ 5048250 h 6591300"/>
                  <a:gd name="connsiteX18" fmla="*/ 842962 w 2405062"/>
                  <a:gd name="connsiteY18" fmla="*/ 4933950 h 6591300"/>
                  <a:gd name="connsiteX19" fmla="*/ 819150 w 2405062"/>
                  <a:gd name="connsiteY19" fmla="*/ 4819650 h 6591300"/>
                  <a:gd name="connsiteX20" fmla="*/ 809625 w 2405062"/>
                  <a:gd name="connsiteY20" fmla="*/ 4619625 h 6591300"/>
                  <a:gd name="connsiteX21" fmla="*/ 821532 w 2405062"/>
                  <a:gd name="connsiteY21" fmla="*/ 461964 h 6591300"/>
                  <a:gd name="connsiteX22" fmla="*/ 792956 w 2405062"/>
                  <a:gd name="connsiteY22" fmla="*/ 283368 h 6591300"/>
                  <a:gd name="connsiteX23" fmla="*/ 661988 w 2405062"/>
                  <a:gd name="connsiteY23" fmla="*/ 92869 h 6591300"/>
                  <a:gd name="connsiteX24" fmla="*/ 509588 w 2405062"/>
                  <a:gd name="connsiteY24" fmla="*/ 14287 h 6591300"/>
                  <a:gd name="connsiteX25" fmla="*/ 342900 w 2405062"/>
                  <a:gd name="connsiteY25" fmla="*/ 0 h 6591300"/>
                  <a:gd name="connsiteX0" fmla="*/ 345631 w 2407793"/>
                  <a:gd name="connsiteY0" fmla="*/ 0 h 6591300"/>
                  <a:gd name="connsiteX1" fmla="*/ 155131 w 2407793"/>
                  <a:gd name="connsiteY1" fmla="*/ 95250 h 6591300"/>
                  <a:gd name="connsiteX2" fmla="*/ 40831 w 2407793"/>
                  <a:gd name="connsiteY2" fmla="*/ 247650 h 6591300"/>
                  <a:gd name="connsiteX3" fmla="*/ 2731 w 2407793"/>
                  <a:gd name="connsiteY3" fmla="*/ 411956 h 6591300"/>
                  <a:gd name="connsiteX4" fmla="*/ 350 w 2407793"/>
                  <a:gd name="connsiteY4" fmla="*/ 4631531 h 6591300"/>
                  <a:gd name="connsiteX5" fmla="*/ 107506 w 2407793"/>
                  <a:gd name="connsiteY5" fmla="*/ 5367338 h 6591300"/>
                  <a:gd name="connsiteX6" fmla="*/ 221806 w 2407793"/>
                  <a:gd name="connsiteY6" fmla="*/ 5543550 h 6591300"/>
                  <a:gd name="connsiteX7" fmla="*/ 428975 w 2407793"/>
                  <a:gd name="connsiteY7" fmla="*/ 5719763 h 6591300"/>
                  <a:gd name="connsiteX8" fmla="*/ 890938 w 2407793"/>
                  <a:gd name="connsiteY8" fmla="*/ 5950744 h 6591300"/>
                  <a:gd name="connsiteX9" fmla="*/ 1452912 w 2407793"/>
                  <a:gd name="connsiteY9" fmla="*/ 6181725 h 6591300"/>
                  <a:gd name="connsiteX10" fmla="*/ 1517206 w 2407793"/>
                  <a:gd name="connsiteY10" fmla="*/ 6391275 h 6591300"/>
                  <a:gd name="connsiteX11" fmla="*/ 1926781 w 2407793"/>
                  <a:gd name="connsiteY11" fmla="*/ 6591300 h 6591300"/>
                  <a:gd name="connsiteX12" fmla="*/ 2407793 w 2407793"/>
                  <a:gd name="connsiteY12" fmla="*/ 5657850 h 6591300"/>
                  <a:gd name="connsiteX13" fmla="*/ 2000600 w 2407793"/>
                  <a:gd name="connsiteY13" fmla="*/ 5434012 h 6591300"/>
                  <a:gd name="connsiteX14" fmla="*/ 1831531 w 2407793"/>
                  <a:gd name="connsiteY14" fmla="*/ 5495925 h 6591300"/>
                  <a:gd name="connsiteX15" fmla="*/ 1536256 w 2407793"/>
                  <a:gd name="connsiteY15" fmla="*/ 5343525 h 6591300"/>
                  <a:gd name="connsiteX16" fmla="*/ 1212406 w 2407793"/>
                  <a:gd name="connsiteY16" fmla="*/ 5181600 h 6591300"/>
                  <a:gd name="connsiteX17" fmla="*/ 1002856 w 2407793"/>
                  <a:gd name="connsiteY17" fmla="*/ 5048250 h 6591300"/>
                  <a:gd name="connsiteX18" fmla="*/ 845693 w 2407793"/>
                  <a:gd name="connsiteY18" fmla="*/ 4933950 h 6591300"/>
                  <a:gd name="connsiteX19" fmla="*/ 821881 w 2407793"/>
                  <a:gd name="connsiteY19" fmla="*/ 4819650 h 6591300"/>
                  <a:gd name="connsiteX20" fmla="*/ 812356 w 2407793"/>
                  <a:gd name="connsiteY20" fmla="*/ 4619625 h 6591300"/>
                  <a:gd name="connsiteX21" fmla="*/ 824263 w 2407793"/>
                  <a:gd name="connsiteY21" fmla="*/ 461964 h 6591300"/>
                  <a:gd name="connsiteX22" fmla="*/ 795687 w 2407793"/>
                  <a:gd name="connsiteY22" fmla="*/ 283368 h 6591300"/>
                  <a:gd name="connsiteX23" fmla="*/ 664719 w 2407793"/>
                  <a:gd name="connsiteY23" fmla="*/ 92869 h 6591300"/>
                  <a:gd name="connsiteX24" fmla="*/ 512319 w 2407793"/>
                  <a:gd name="connsiteY24" fmla="*/ 14287 h 6591300"/>
                  <a:gd name="connsiteX25" fmla="*/ 345631 w 2407793"/>
                  <a:gd name="connsiteY25" fmla="*/ 0 h 6591300"/>
                  <a:gd name="connsiteX0" fmla="*/ 345281 w 2407443"/>
                  <a:gd name="connsiteY0" fmla="*/ 0 h 6591300"/>
                  <a:gd name="connsiteX1" fmla="*/ 154781 w 2407443"/>
                  <a:gd name="connsiteY1" fmla="*/ 95250 h 6591300"/>
                  <a:gd name="connsiteX2" fmla="*/ 40481 w 2407443"/>
                  <a:gd name="connsiteY2" fmla="*/ 247650 h 6591300"/>
                  <a:gd name="connsiteX3" fmla="*/ 2381 w 2407443"/>
                  <a:gd name="connsiteY3" fmla="*/ 411956 h 6591300"/>
                  <a:gd name="connsiteX4" fmla="*/ 0 w 2407443"/>
                  <a:gd name="connsiteY4" fmla="*/ 4631531 h 6591300"/>
                  <a:gd name="connsiteX5" fmla="*/ 107156 w 2407443"/>
                  <a:gd name="connsiteY5" fmla="*/ 5367338 h 6591300"/>
                  <a:gd name="connsiteX6" fmla="*/ 221456 w 2407443"/>
                  <a:gd name="connsiteY6" fmla="*/ 5543550 h 6591300"/>
                  <a:gd name="connsiteX7" fmla="*/ 428625 w 2407443"/>
                  <a:gd name="connsiteY7" fmla="*/ 5719763 h 6591300"/>
                  <a:gd name="connsiteX8" fmla="*/ 890588 w 2407443"/>
                  <a:gd name="connsiteY8" fmla="*/ 5950744 h 6591300"/>
                  <a:gd name="connsiteX9" fmla="*/ 1452562 w 2407443"/>
                  <a:gd name="connsiteY9" fmla="*/ 6181725 h 6591300"/>
                  <a:gd name="connsiteX10" fmla="*/ 1516856 w 2407443"/>
                  <a:gd name="connsiteY10" fmla="*/ 6391275 h 6591300"/>
                  <a:gd name="connsiteX11" fmla="*/ 1926431 w 2407443"/>
                  <a:gd name="connsiteY11" fmla="*/ 6591300 h 6591300"/>
                  <a:gd name="connsiteX12" fmla="*/ 2407443 w 2407443"/>
                  <a:gd name="connsiteY12" fmla="*/ 5657850 h 6591300"/>
                  <a:gd name="connsiteX13" fmla="*/ 2000250 w 2407443"/>
                  <a:gd name="connsiteY13" fmla="*/ 5434012 h 6591300"/>
                  <a:gd name="connsiteX14" fmla="*/ 1831181 w 2407443"/>
                  <a:gd name="connsiteY14" fmla="*/ 5495925 h 6591300"/>
                  <a:gd name="connsiteX15" fmla="*/ 1535906 w 2407443"/>
                  <a:gd name="connsiteY15" fmla="*/ 5343525 h 6591300"/>
                  <a:gd name="connsiteX16" fmla="*/ 1212056 w 2407443"/>
                  <a:gd name="connsiteY16" fmla="*/ 5181600 h 6591300"/>
                  <a:gd name="connsiteX17" fmla="*/ 1002506 w 2407443"/>
                  <a:gd name="connsiteY17" fmla="*/ 5048250 h 6591300"/>
                  <a:gd name="connsiteX18" fmla="*/ 845343 w 2407443"/>
                  <a:gd name="connsiteY18" fmla="*/ 4933950 h 6591300"/>
                  <a:gd name="connsiteX19" fmla="*/ 821531 w 2407443"/>
                  <a:gd name="connsiteY19" fmla="*/ 4819650 h 6591300"/>
                  <a:gd name="connsiteX20" fmla="*/ 812006 w 2407443"/>
                  <a:gd name="connsiteY20" fmla="*/ 4619625 h 6591300"/>
                  <a:gd name="connsiteX21" fmla="*/ 823913 w 2407443"/>
                  <a:gd name="connsiteY21" fmla="*/ 461964 h 6591300"/>
                  <a:gd name="connsiteX22" fmla="*/ 795337 w 2407443"/>
                  <a:gd name="connsiteY22" fmla="*/ 283368 h 6591300"/>
                  <a:gd name="connsiteX23" fmla="*/ 664369 w 2407443"/>
                  <a:gd name="connsiteY23" fmla="*/ 92869 h 6591300"/>
                  <a:gd name="connsiteX24" fmla="*/ 511969 w 2407443"/>
                  <a:gd name="connsiteY24" fmla="*/ 14287 h 6591300"/>
                  <a:gd name="connsiteX25" fmla="*/ 345281 w 2407443"/>
                  <a:gd name="connsiteY25" fmla="*/ 0 h 6591300"/>
                  <a:gd name="connsiteX0" fmla="*/ 345281 w 2407443"/>
                  <a:gd name="connsiteY0" fmla="*/ 0 h 6591300"/>
                  <a:gd name="connsiteX1" fmla="*/ 154781 w 2407443"/>
                  <a:gd name="connsiteY1" fmla="*/ 95250 h 6591300"/>
                  <a:gd name="connsiteX2" fmla="*/ 40481 w 2407443"/>
                  <a:gd name="connsiteY2" fmla="*/ 247650 h 6591300"/>
                  <a:gd name="connsiteX3" fmla="*/ 2381 w 2407443"/>
                  <a:gd name="connsiteY3" fmla="*/ 411956 h 6591300"/>
                  <a:gd name="connsiteX4" fmla="*/ 0 w 2407443"/>
                  <a:gd name="connsiteY4" fmla="*/ 4631531 h 6591300"/>
                  <a:gd name="connsiteX5" fmla="*/ 83344 w 2407443"/>
                  <a:gd name="connsiteY5" fmla="*/ 5312570 h 6591300"/>
                  <a:gd name="connsiteX6" fmla="*/ 221456 w 2407443"/>
                  <a:gd name="connsiteY6" fmla="*/ 5543550 h 6591300"/>
                  <a:gd name="connsiteX7" fmla="*/ 428625 w 2407443"/>
                  <a:gd name="connsiteY7" fmla="*/ 5719763 h 6591300"/>
                  <a:gd name="connsiteX8" fmla="*/ 890588 w 2407443"/>
                  <a:gd name="connsiteY8" fmla="*/ 5950744 h 6591300"/>
                  <a:gd name="connsiteX9" fmla="*/ 1452562 w 2407443"/>
                  <a:gd name="connsiteY9" fmla="*/ 6181725 h 6591300"/>
                  <a:gd name="connsiteX10" fmla="*/ 1516856 w 2407443"/>
                  <a:gd name="connsiteY10" fmla="*/ 6391275 h 6591300"/>
                  <a:gd name="connsiteX11" fmla="*/ 1926431 w 2407443"/>
                  <a:gd name="connsiteY11" fmla="*/ 6591300 h 6591300"/>
                  <a:gd name="connsiteX12" fmla="*/ 2407443 w 2407443"/>
                  <a:gd name="connsiteY12" fmla="*/ 5657850 h 6591300"/>
                  <a:gd name="connsiteX13" fmla="*/ 2000250 w 2407443"/>
                  <a:gd name="connsiteY13" fmla="*/ 5434012 h 6591300"/>
                  <a:gd name="connsiteX14" fmla="*/ 1831181 w 2407443"/>
                  <a:gd name="connsiteY14" fmla="*/ 5495925 h 6591300"/>
                  <a:gd name="connsiteX15" fmla="*/ 1535906 w 2407443"/>
                  <a:gd name="connsiteY15" fmla="*/ 5343525 h 6591300"/>
                  <a:gd name="connsiteX16" fmla="*/ 1212056 w 2407443"/>
                  <a:gd name="connsiteY16" fmla="*/ 5181600 h 6591300"/>
                  <a:gd name="connsiteX17" fmla="*/ 1002506 w 2407443"/>
                  <a:gd name="connsiteY17" fmla="*/ 5048250 h 6591300"/>
                  <a:gd name="connsiteX18" fmla="*/ 845343 w 2407443"/>
                  <a:gd name="connsiteY18" fmla="*/ 4933950 h 6591300"/>
                  <a:gd name="connsiteX19" fmla="*/ 821531 w 2407443"/>
                  <a:gd name="connsiteY19" fmla="*/ 4819650 h 6591300"/>
                  <a:gd name="connsiteX20" fmla="*/ 812006 w 2407443"/>
                  <a:gd name="connsiteY20" fmla="*/ 4619625 h 6591300"/>
                  <a:gd name="connsiteX21" fmla="*/ 823913 w 2407443"/>
                  <a:gd name="connsiteY21" fmla="*/ 461964 h 6591300"/>
                  <a:gd name="connsiteX22" fmla="*/ 795337 w 2407443"/>
                  <a:gd name="connsiteY22" fmla="*/ 283368 h 6591300"/>
                  <a:gd name="connsiteX23" fmla="*/ 664369 w 2407443"/>
                  <a:gd name="connsiteY23" fmla="*/ 92869 h 6591300"/>
                  <a:gd name="connsiteX24" fmla="*/ 511969 w 2407443"/>
                  <a:gd name="connsiteY24" fmla="*/ 14287 h 6591300"/>
                  <a:gd name="connsiteX25" fmla="*/ 345281 w 2407443"/>
                  <a:gd name="connsiteY25" fmla="*/ 0 h 6591300"/>
                  <a:gd name="connsiteX0" fmla="*/ 345281 w 2407443"/>
                  <a:gd name="connsiteY0" fmla="*/ 0 h 6591300"/>
                  <a:gd name="connsiteX1" fmla="*/ 154781 w 2407443"/>
                  <a:gd name="connsiteY1" fmla="*/ 95250 h 6591300"/>
                  <a:gd name="connsiteX2" fmla="*/ 40481 w 2407443"/>
                  <a:gd name="connsiteY2" fmla="*/ 247650 h 6591300"/>
                  <a:gd name="connsiteX3" fmla="*/ 2381 w 2407443"/>
                  <a:gd name="connsiteY3" fmla="*/ 411956 h 6591300"/>
                  <a:gd name="connsiteX4" fmla="*/ 0 w 2407443"/>
                  <a:gd name="connsiteY4" fmla="*/ 4631531 h 6591300"/>
                  <a:gd name="connsiteX5" fmla="*/ 83344 w 2407443"/>
                  <a:gd name="connsiteY5" fmla="*/ 5312570 h 6591300"/>
                  <a:gd name="connsiteX6" fmla="*/ 221456 w 2407443"/>
                  <a:gd name="connsiteY6" fmla="*/ 5543550 h 6591300"/>
                  <a:gd name="connsiteX7" fmla="*/ 428625 w 2407443"/>
                  <a:gd name="connsiteY7" fmla="*/ 5719763 h 6591300"/>
                  <a:gd name="connsiteX8" fmla="*/ 890588 w 2407443"/>
                  <a:gd name="connsiteY8" fmla="*/ 5950744 h 6591300"/>
                  <a:gd name="connsiteX9" fmla="*/ 1452562 w 2407443"/>
                  <a:gd name="connsiteY9" fmla="*/ 6181725 h 6591300"/>
                  <a:gd name="connsiteX10" fmla="*/ 1516856 w 2407443"/>
                  <a:gd name="connsiteY10" fmla="*/ 6391275 h 6591300"/>
                  <a:gd name="connsiteX11" fmla="*/ 1926431 w 2407443"/>
                  <a:gd name="connsiteY11" fmla="*/ 6591300 h 6591300"/>
                  <a:gd name="connsiteX12" fmla="*/ 2407443 w 2407443"/>
                  <a:gd name="connsiteY12" fmla="*/ 5657850 h 6591300"/>
                  <a:gd name="connsiteX13" fmla="*/ 2000250 w 2407443"/>
                  <a:gd name="connsiteY13" fmla="*/ 5434012 h 6591300"/>
                  <a:gd name="connsiteX14" fmla="*/ 1831181 w 2407443"/>
                  <a:gd name="connsiteY14" fmla="*/ 5495925 h 6591300"/>
                  <a:gd name="connsiteX15" fmla="*/ 1535906 w 2407443"/>
                  <a:gd name="connsiteY15" fmla="*/ 5343525 h 6591300"/>
                  <a:gd name="connsiteX16" fmla="*/ 1212056 w 2407443"/>
                  <a:gd name="connsiteY16" fmla="*/ 5181600 h 6591300"/>
                  <a:gd name="connsiteX17" fmla="*/ 1002506 w 2407443"/>
                  <a:gd name="connsiteY17" fmla="*/ 5048250 h 6591300"/>
                  <a:gd name="connsiteX18" fmla="*/ 845343 w 2407443"/>
                  <a:gd name="connsiteY18" fmla="*/ 4933950 h 6591300"/>
                  <a:gd name="connsiteX19" fmla="*/ 821531 w 2407443"/>
                  <a:gd name="connsiteY19" fmla="*/ 4819650 h 6591300"/>
                  <a:gd name="connsiteX20" fmla="*/ 812006 w 2407443"/>
                  <a:gd name="connsiteY20" fmla="*/ 4619625 h 6591300"/>
                  <a:gd name="connsiteX21" fmla="*/ 823913 w 2407443"/>
                  <a:gd name="connsiteY21" fmla="*/ 461964 h 6591300"/>
                  <a:gd name="connsiteX22" fmla="*/ 795337 w 2407443"/>
                  <a:gd name="connsiteY22" fmla="*/ 283368 h 6591300"/>
                  <a:gd name="connsiteX23" fmla="*/ 664369 w 2407443"/>
                  <a:gd name="connsiteY23" fmla="*/ 92869 h 6591300"/>
                  <a:gd name="connsiteX24" fmla="*/ 511969 w 2407443"/>
                  <a:gd name="connsiteY24" fmla="*/ 14287 h 6591300"/>
                  <a:gd name="connsiteX25" fmla="*/ 345281 w 2407443"/>
                  <a:gd name="connsiteY25" fmla="*/ 0 h 6591300"/>
                  <a:gd name="connsiteX0" fmla="*/ 345281 w 2407443"/>
                  <a:gd name="connsiteY0" fmla="*/ 0 h 6591300"/>
                  <a:gd name="connsiteX1" fmla="*/ 154781 w 2407443"/>
                  <a:gd name="connsiteY1" fmla="*/ 95250 h 6591300"/>
                  <a:gd name="connsiteX2" fmla="*/ 40481 w 2407443"/>
                  <a:gd name="connsiteY2" fmla="*/ 247650 h 6591300"/>
                  <a:gd name="connsiteX3" fmla="*/ 2381 w 2407443"/>
                  <a:gd name="connsiteY3" fmla="*/ 411956 h 6591300"/>
                  <a:gd name="connsiteX4" fmla="*/ 0 w 2407443"/>
                  <a:gd name="connsiteY4" fmla="*/ 4631531 h 6591300"/>
                  <a:gd name="connsiteX5" fmla="*/ 83344 w 2407443"/>
                  <a:gd name="connsiteY5" fmla="*/ 5312570 h 6591300"/>
                  <a:gd name="connsiteX6" fmla="*/ 221456 w 2407443"/>
                  <a:gd name="connsiteY6" fmla="*/ 5543550 h 6591300"/>
                  <a:gd name="connsiteX7" fmla="*/ 428625 w 2407443"/>
                  <a:gd name="connsiteY7" fmla="*/ 5719763 h 6591300"/>
                  <a:gd name="connsiteX8" fmla="*/ 890588 w 2407443"/>
                  <a:gd name="connsiteY8" fmla="*/ 5950744 h 6591300"/>
                  <a:gd name="connsiteX9" fmla="*/ 1452562 w 2407443"/>
                  <a:gd name="connsiteY9" fmla="*/ 6181725 h 6591300"/>
                  <a:gd name="connsiteX10" fmla="*/ 1516856 w 2407443"/>
                  <a:gd name="connsiteY10" fmla="*/ 6391275 h 6591300"/>
                  <a:gd name="connsiteX11" fmla="*/ 1926431 w 2407443"/>
                  <a:gd name="connsiteY11" fmla="*/ 6591300 h 6591300"/>
                  <a:gd name="connsiteX12" fmla="*/ 2407443 w 2407443"/>
                  <a:gd name="connsiteY12" fmla="*/ 5657850 h 6591300"/>
                  <a:gd name="connsiteX13" fmla="*/ 2000250 w 2407443"/>
                  <a:gd name="connsiteY13" fmla="*/ 5434012 h 6591300"/>
                  <a:gd name="connsiteX14" fmla="*/ 1831181 w 2407443"/>
                  <a:gd name="connsiteY14" fmla="*/ 5495925 h 6591300"/>
                  <a:gd name="connsiteX15" fmla="*/ 1535906 w 2407443"/>
                  <a:gd name="connsiteY15" fmla="*/ 5343525 h 6591300"/>
                  <a:gd name="connsiteX16" fmla="*/ 1212056 w 2407443"/>
                  <a:gd name="connsiteY16" fmla="*/ 5181600 h 6591300"/>
                  <a:gd name="connsiteX17" fmla="*/ 1002506 w 2407443"/>
                  <a:gd name="connsiteY17" fmla="*/ 5048250 h 6591300"/>
                  <a:gd name="connsiteX18" fmla="*/ 845343 w 2407443"/>
                  <a:gd name="connsiteY18" fmla="*/ 4933950 h 6591300"/>
                  <a:gd name="connsiteX19" fmla="*/ 821531 w 2407443"/>
                  <a:gd name="connsiteY19" fmla="*/ 4819650 h 6591300"/>
                  <a:gd name="connsiteX20" fmla="*/ 812006 w 2407443"/>
                  <a:gd name="connsiteY20" fmla="*/ 4619625 h 6591300"/>
                  <a:gd name="connsiteX21" fmla="*/ 823913 w 2407443"/>
                  <a:gd name="connsiteY21" fmla="*/ 461964 h 6591300"/>
                  <a:gd name="connsiteX22" fmla="*/ 795337 w 2407443"/>
                  <a:gd name="connsiteY22" fmla="*/ 283368 h 6591300"/>
                  <a:gd name="connsiteX23" fmla="*/ 664369 w 2407443"/>
                  <a:gd name="connsiteY23" fmla="*/ 92869 h 6591300"/>
                  <a:gd name="connsiteX24" fmla="*/ 511969 w 2407443"/>
                  <a:gd name="connsiteY24" fmla="*/ 14287 h 6591300"/>
                  <a:gd name="connsiteX25" fmla="*/ 345281 w 2407443"/>
                  <a:gd name="connsiteY25" fmla="*/ 0 h 6591300"/>
                  <a:gd name="connsiteX0" fmla="*/ 345281 w 2407443"/>
                  <a:gd name="connsiteY0" fmla="*/ 0 h 6591300"/>
                  <a:gd name="connsiteX1" fmla="*/ 154781 w 2407443"/>
                  <a:gd name="connsiteY1" fmla="*/ 95250 h 6591300"/>
                  <a:gd name="connsiteX2" fmla="*/ 40481 w 2407443"/>
                  <a:gd name="connsiteY2" fmla="*/ 247650 h 6591300"/>
                  <a:gd name="connsiteX3" fmla="*/ 2381 w 2407443"/>
                  <a:gd name="connsiteY3" fmla="*/ 411956 h 6591300"/>
                  <a:gd name="connsiteX4" fmla="*/ 0 w 2407443"/>
                  <a:gd name="connsiteY4" fmla="*/ 4631531 h 6591300"/>
                  <a:gd name="connsiteX5" fmla="*/ 83344 w 2407443"/>
                  <a:gd name="connsiteY5" fmla="*/ 5312570 h 6591300"/>
                  <a:gd name="connsiteX6" fmla="*/ 221456 w 2407443"/>
                  <a:gd name="connsiteY6" fmla="*/ 5543550 h 6591300"/>
                  <a:gd name="connsiteX7" fmla="*/ 428625 w 2407443"/>
                  <a:gd name="connsiteY7" fmla="*/ 5719763 h 6591300"/>
                  <a:gd name="connsiteX8" fmla="*/ 890588 w 2407443"/>
                  <a:gd name="connsiteY8" fmla="*/ 5950744 h 6591300"/>
                  <a:gd name="connsiteX9" fmla="*/ 1452562 w 2407443"/>
                  <a:gd name="connsiteY9" fmla="*/ 6181725 h 6591300"/>
                  <a:gd name="connsiteX10" fmla="*/ 1516856 w 2407443"/>
                  <a:gd name="connsiteY10" fmla="*/ 6391275 h 6591300"/>
                  <a:gd name="connsiteX11" fmla="*/ 1926431 w 2407443"/>
                  <a:gd name="connsiteY11" fmla="*/ 6591300 h 6591300"/>
                  <a:gd name="connsiteX12" fmla="*/ 2407443 w 2407443"/>
                  <a:gd name="connsiteY12" fmla="*/ 5657850 h 6591300"/>
                  <a:gd name="connsiteX13" fmla="*/ 2000250 w 2407443"/>
                  <a:gd name="connsiteY13" fmla="*/ 5434012 h 6591300"/>
                  <a:gd name="connsiteX14" fmla="*/ 1831181 w 2407443"/>
                  <a:gd name="connsiteY14" fmla="*/ 5495925 h 6591300"/>
                  <a:gd name="connsiteX15" fmla="*/ 1535906 w 2407443"/>
                  <a:gd name="connsiteY15" fmla="*/ 5343525 h 6591300"/>
                  <a:gd name="connsiteX16" fmla="*/ 1212056 w 2407443"/>
                  <a:gd name="connsiteY16" fmla="*/ 5181600 h 6591300"/>
                  <a:gd name="connsiteX17" fmla="*/ 1002506 w 2407443"/>
                  <a:gd name="connsiteY17" fmla="*/ 5048250 h 6591300"/>
                  <a:gd name="connsiteX18" fmla="*/ 854868 w 2407443"/>
                  <a:gd name="connsiteY18" fmla="*/ 4931568 h 6591300"/>
                  <a:gd name="connsiteX19" fmla="*/ 821531 w 2407443"/>
                  <a:gd name="connsiteY19" fmla="*/ 4819650 h 6591300"/>
                  <a:gd name="connsiteX20" fmla="*/ 812006 w 2407443"/>
                  <a:gd name="connsiteY20" fmla="*/ 4619625 h 6591300"/>
                  <a:gd name="connsiteX21" fmla="*/ 823913 w 2407443"/>
                  <a:gd name="connsiteY21" fmla="*/ 461964 h 6591300"/>
                  <a:gd name="connsiteX22" fmla="*/ 795337 w 2407443"/>
                  <a:gd name="connsiteY22" fmla="*/ 283368 h 6591300"/>
                  <a:gd name="connsiteX23" fmla="*/ 664369 w 2407443"/>
                  <a:gd name="connsiteY23" fmla="*/ 92869 h 6591300"/>
                  <a:gd name="connsiteX24" fmla="*/ 511969 w 2407443"/>
                  <a:gd name="connsiteY24" fmla="*/ 14287 h 6591300"/>
                  <a:gd name="connsiteX25" fmla="*/ 345281 w 2407443"/>
                  <a:gd name="connsiteY25" fmla="*/ 0 h 6591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2407443" h="6591300">
                    <a:moveTo>
                      <a:pt x="345281" y="0"/>
                    </a:moveTo>
                    <a:lnTo>
                      <a:pt x="154781" y="95250"/>
                    </a:lnTo>
                    <a:lnTo>
                      <a:pt x="40481" y="247650"/>
                    </a:lnTo>
                    <a:lnTo>
                      <a:pt x="2381" y="411956"/>
                    </a:lnTo>
                    <a:cubicBezTo>
                      <a:pt x="1587" y="1818481"/>
                      <a:pt x="794" y="3225006"/>
                      <a:pt x="0" y="4631531"/>
                    </a:cubicBezTo>
                    <a:cubicBezTo>
                      <a:pt x="17461" y="5195886"/>
                      <a:pt x="20637" y="5169695"/>
                      <a:pt x="83344" y="5312570"/>
                    </a:cubicBezTo>
                    <a:lnTo>
                      <a:pt x="221456" y="5543550"/>
                    </a:lnTo>
                    <a:lnTo>
                      <a:pt x="428625" y="5719763"/>
                    </a:lnTo>
                    <a:lnTo>
                      <a:pt x="890588" y="5950744"/>
                    </a:lnTo>
                    <a:lnTo>
                      <a:pt x="1452562" y="6181725"/>
                    </a:lnTo>
                    <a:lnTo>
                      <a:pt x="1516856" y="6391275"/>
                    </a:lnTo>
                    <a:lnTo>
                      <a:pt x="1926431" y="6591300"/>
                    </a:lnTo>
                    <a:lnTo>
                      <a:pt x="2407443" y="5657850"/>
                    </a:lnTo>
                    <a:lnTo>
                      <a:pt x="2000250" y="5434012"/>
                    </a:lnTo>
                    <a:lnTo>
                      <a:pt x="1831181" y="5495925"/>
                    </a:lnTo>
                    <a:lnTo>
                      <a:pt x="1535906" y="5343525"/>
                    </a:lnTo>
                    <a:lnTo>
                      <a:pt x="1212056" y="5181600"/>
                    </a:lnTo>
                    <a:lnTo>
                      <a:pt x="1002506" y="5048250"/>
                    </a:lnTo>
                    <a:lnTo>
                      <a:pt x="854868" y="4931568"/>
                    </a:lnTo>
                    <a:lnTo>
                      <a:pt x="821531" y="4819650"/>
                    </a:lnTo>
                    <a:lnTo>
                      <a:pt x="812006" y="4619625"/>
                    </a:lnTo>
                    <a:cubicBezTo>
                      <a:pt x="813594" y="3232944"/>
                      <a:pt x="822325" y="1848645"/>
                      <a:pt x="823913" y="461964"/>
                    </a:cubicBezTo>
                    <a:lnTo>
                      <a:pt x="795337" y="283368"/>
                    </a:lnTo>
                    <a:cubicBezTo>
                      <a:pt x="751681" y="219868"/>
                      <a:pt x="727075" y="161132"/>
                      <a:pt x="664369" y="92869"/>
                    </a:cubicBezTo>
                    <a:lnTo>
                      <a:pt x="511969" y="14287"/>
                    </a:lnTo>
                    <a:lnTo>
                      <a:pt x="345281" y="0"/>
                    </a:lnTo>
                    <a:close/>
                  </a:path>
                </a:pathLst>
              </a:custGeom>
              <a:solidFill>
                <a:srgbClr val="8FAAD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60" name="Freeform: Shape 959">
                <a:extLst>
                  <a:ext uri="{FF2B5EF4-FFF2-40B4-BE49-F238E27FC236}">
                    <a16:creationId xmlns:a16="http://schemas.microsoft.com/office/drawing/2014/main" id="{9A825346-521C-46EC-8DB2-027DB3A451F1}"/>
                  </a:ext>
                </a:extLst>
              </p:cNvPr>
              <p:cNvSpPr/>
              <p:nvPr/>
            </p:nvSpPr>
            <p:spPr>
              <a:xfrm>
                <a:off x="22050375" y="14116051"/>
                <a:ext cx="4438650" cy="3124200"/>
              </a:xfrm>
              <a:custGeom>
                <a:avLst/>
                <a:gdLst>
                  <a:gd name="connsiteX0" fmla="*/ 457200 w 3962400"/>
                  <a:gd name="connsiteY0" fmla="*/ 0 h 2543175"/>
                  <a:gd name="connsiteX1" fmla="*/ 0 w 3962400"/>
                  <a:gd name="connsiteY1" fmla="*/ 904875 h 2543175"/>
                  <a:gd name="connsiteX2" fmla="*/ 3295650 w 3962400"/>
                  <a:gd name="connsiteY2" fmla="*/ 2543175 h 2543175"/>
                  <a:gd name="connsiteX3" fmla="*/ 3962400 w 3962400"/>
                  <a:gd name="connsiteY3" fmla="*/ 1666875 h 2543175"/>
                  <a:gd name="connsiteX4" fmla="*/ 457200 w 3962400"/>
                  <a:gd name="connsiteY4" fmla="*/ 0 h 2543175"/>
                  <a:gd name="connsiteX0" fmla="*/ 457200 w 4438650"/>
                  <a:gd name="connsiteY0" fmla="*/ 0 h 3124200"/>
                  <a:gd name="connsiteX1" fmla="*/ 0 w 4438650"/>
                  <a:gd name="connsiteY1" fmla="*/ 904875 h 3124200"/>
                  <a:gd name="connsiteX2" fmla="*/ 4438650 w 4438650"/>
                  <a:gd name="connsiteY2" fmla="*/ 3124200 h 3124200"/>
                  <a:gd name="connsiteX3" fmla="*/ 3962400 w 4438650"/>
                  <a:gd name="connsiteY3" fmla="*/ 1666875 h 3124200"/>
                  <a:gd name="connsiteX4" fmla="*/ 457200 w 4438650"/>
                  <a:gd name="connsiteY4" fmla="*/ 0 h 3124200"/>
                  <a:gd name="connsiteX0" fmla="*/ 457200 w 4438650"/>
                  <a:gd name="connsiteY0" fmla="*/ 0 h 3124200"/>
                  <a:gd name="connsiteX1" fmla="*/ 0 w 4438650"/>
                  <a:gd name="connsiteY1" fmla="*/ 904875 h 3124200"/>
                  <a:gd name="connsiteX2" fmla="*/ 4438650 w 4438650"/>
                  <a:gd name="connsiteY2" fmla="*/ 3124200 h 3124200"/>
                  <a:gd name="connsiteX3" fmla="*/ 3962400 w 4438650"/>
                  <a:gd name="connsiteY3" fmla="*/ 1666875 h 3124200"/>
                  <a:gd name="connsiteX4" fmla="*/ 457200 w 4438650"/>
                  <a:gd name="connsiteY4" fmla="*/ 0 h 3124200"/>
                  <a:gd name="connsiteX0" fmla="*/ 457200 w 4438650"/>
                  <a:gd name="connsiteY0" fmla="*/ 0 h 3124200"/>
                  <a:gd name="connsiteX1" fmla="*/ 0 w 4438650"/>
                  <a:gd name="connsiteY1" fmla="*/ 904875 h 3124200"/>
                  <a:gd name="connsiteX2" fmla="*/ 4438650 w 4438650"/>
                  <a:gd name="connsiteY2" fmla="*/ 3124200 h 3124200"/>
                  <a:gd name="connsiteX3" fmla="*/ 3962400 w 4438650"/>
                  <a:gd name="connsiteY3" fmla="*/ 1666875 h 3124200"/>
                  <a:gd name="connsiteX4" fmla="*/ 457200 w 4438650"/>
                  <a:gd name="connsiteY4" fmla="*/ 0 h 312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438650" h="3124200">
                    <a:moveTo>
                      <a:pt x="457200" y="0"/>
                    </a:moveTo>
                    <a:lnTo>
                      <a:pt x="0" y="904875"/>
                    </a:lnTo>
                    <a:lnTo>
                      <a:pt x="4438650" y="3124200"/>
                    </a:lnTo>
                    <a:cubicBezTo>
                      <a:pt x="4037013" y="2343149"/>
                      <a:pt x="4121150" y="2152650"/>
                      <a:pt x="3962400" y="1666875"/>
                    </a:cubicBezTo>
                    <a:lnTo>
                      <a:pt x="457200" y="0"/>
                    </a:lnTo>
                    <a:close/>
                  </a:path>
                </a:pathLst>
              </a:custGeom>
              <a:solidFill>
                <a:srgbClr val="8FAAD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grpSp>
            <p:nvGrpSpPr>
              <p:cNvPr id="961" name="Overflow Line">
                <a:extLst>
                  <a:ext uri="{FF2B5EF4-FFF2-40B4-BE49-F238E27FC236}">
                    <a16:creationId xmlns:a16="http://schemas.microsoft.com/office/drawing/2014/main" id="{A6B99E30-1CEF-4B50-8527-761DFDDBA0B7}"/>
                  </a:ext>
                </a:extLst>
              </p:cNvPr>
              <p:cNvGrpSpPr/>
              <p:nvPr/>
            </p:nvGrpSpPr>
            <p:grpSpPr>
              <a:xfrm>
                <a:off x="20116699" y="8454757"/>
                <a:ext cx="6383857" cy="8782301"/>
                <a:chOff x="20116699" y="8454757"/>
                <a:chExt cx="6383857" cy="8782301"/>
              </a:xfrm>
            </p:grpSpPr>
            <p:sp>
              <p:nvSpPr>
                <p:cNvPr id="962" name="Arc 961">
                  <a:extLst>
                    <a:ext uri="{FF2B5EF4-FFF2-40B4-BE49-F238E27FC236}">
                      <a16:creationId xmlns:a16="http://schemas.microsoft.com/office/drawing/2014/main" id="{3345D4C8-8466-44BA-B75F-109883B76487}"/>
                    </a:ext>
                  </a:extLst>
                </p:cNvPr>
                <p:cNvSpPr/>
                <p:nvPr/>
              </p:nvSpPr>
              <p:spPr>
                <a:xfrm>
                  <a:off x="20126324" y="8454757"/>
                  <a:ext cx="822803" cy="947494"/>
                </a:xfrm>
                <a:prstGeom prst="arc">
                  <a:avLst>
                    <a:gd name="adj1" fmla="val 10919727"/>
                    <a:gd name="adj2" fmla="val 0"/>
                  </a:avLst>
                </a:prstGeom>
                <a:noFill/>
                <a:ln w="12700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963" name="Freeform: Shape 962">
                  <a:extLst>
                    <a:ext uri="{FF2B5EF4-FFF2-40B4-BE49-F238E27FC236}">
                      <a16:creationId xmlns:a16="http://schemas.microsoft.com/office/drawing/2014/main" id="{E424AAC6-DE9E-4A16-ABA4-D305F7C028C1}"/>
                    </a:ext>
                  </a:extLst>
                </p:cNvPr>
                <p:cNvSpPr/>
                <p:nvPr/>
              </p:nvSpPr>
              <p:spPr>
                <a:xfrm>
                  <a:off x="20934049" y="8924219"/>
                  <a:ext cx="5082180" cy="6859253"/>
                </a:xfrm>
                <a:custGeom>
                  <a:avLst/>
                  <a:gdLst>
                    <a:gd name="connsiteX0" fmla="*/ 1035844 w 1035844"/>
                    <a:gd name="connsiteY0" fmla="*/ 1426369 h 1426369"/>
                    <a:gd name="connsiteX1" fmla="*/ 873919 w 1035844"/>
                    <a:gd name="connsiteY1" fmla="*/ 1347788 h 1426369"/>
                    <a:gd name="connsiteX2" fmla="*/ 716756 w 1035844"/>
                    <a:gd name="connsiteY2" fmla="*/ 1271588 h 1426369"/>
                    <a:gd name="connsiteX3" fmla="*/ 502444 w 1035844"/>
                    <a:gd name="connsiteY3" fmla="*/ 1173957 h 1426369"/>
                    <a:gd name="connsiteX4" fmla="*/ 292894 w 1035844"/>
                    <a:gd name="connsiteY4" fmla="*/ 1069182 h 1426369"/>
                    <a:gd name="connsiteX5" fmla="*/ 252413 w 1035844"/>
                    <a:gd name="connsiteY5" fmla="*/ 1045369 h 1426369"/>
                    <a:gd name="connsiteX6" fmla="*/ 214313 w 1035844"/>
                    <a:gd name="connsiteY6" fmla="*/ 1059657 h 1426369"/>
                    <a:gd name="connsiteX7" fmla="*/ 114300 w 1035844"/>
                    <a:gd name="connsiteY7" fmla="*/ 1009650 h 1426369"/>
                    <a:gd name="connsiteX8" fmla="*/ 38100 w 1035844"/>
                    <a:gd name="connsiteY8" fmla="*/ 966788 h 1426369"/>
                    <a:gd name="connsiteX9" fmla="*/ 0 w 1035844"/>
                    <a:gd name="connsiteY9" fmla="*/ 938213 h 1426369"/>
                    <a:gd name="connsiteX10" fmla="*/ 4763 w 1035844"/>
                    <a:gd name="connsiteY10" fmla="*/ 902494 h 1426369"/>
                    <a:gd name="connsiteX11" fmla="*/ 4763 w 1035844"/>
                    <a:gd name="connsiteY11" fmla="*/ 0 h 1426369"/>
                    <a:gd name="connsiteX0" fmla="*/ 1031081 w 1031081"/>
                    <a:gd name="connsiteY0" fmla="*/ 1426369 h 1426369"/>
                    <a:gd name="connsiteX1" fmla="*/ 869156 w 1031081"/>
                    <a:gd name="connsiteY1" fmla="*/ 1347788 h 1426369"/>
                    <a:gd name="connsiteX2" fmla="*/ 711993 w 1031081"/>
                    <a:gd name="connsiteY2" fmla="*/ 1271588 h 1426369"/>
                    <a:gd name="connsiteX3" fmla="*/ 497681 w 1031081"/>
                    <a:gd name="connsiteY3" fmla="*/ 1173957 h 1426369"/>
                    <a:gd name="connsiteX4" fmla="*/ 288131 w 1031081"/>
                    <a:gd name="connsiteY4" fmla="*/ 1069182 h 1426369"/>
                    <a:gd name="connsiteX5" fmla="*/ 247650 w 1031081"/>
                    <a:gd name="connsiteY5" fmla="*/ 1045369 h 1426369"/>
                    <a:gd name="connsiteX6" fmla="*/ 209550 w 1031081"/>
                    <a:gd name="connsiteY6" fmla="*/ 1059657 h 1426369"/>
                    <a:gd name="connsiteX7" fmla="*/ 109537 w 1031081"/>
                    <a:gd name="connsiteY7" fmla="*/ 1009650 h 1426369"/>
                    <a:gd name="connsiteX8" fmla="*/ 33337 w 1031081"/>
                    <a:gd name="connsiteY8" fmla="*/ 966788 h 1426369"/>
                    <a:gd name="connsiteX9" fmla="*/ 4762 w 1031081"/>
                    <a:gd name="connsiteY9" fmla="*/ 935831 h 1426369"/>
                    <a:gd name="connsiteX10" fmla="*/ 0 w 1031081"/>
                    <a:gd name="connsiteY10" fmla="*/ 902494 h 1426369"/>
                    <a:gd name="connsiteX11" fmla="*/ 0 w 1031081"/>
                    <a:gd name="connsiteY11" fmla="*/ 0 h 1426369"/>
                    <a:gd name="connsiteX0" fmla="*/ 1033463 w 1033463"/>
                    <a:gd name="connsiteY0" fmla="*/ 1426369 h 1426369"/>
                    <a:gd name="connsiteX1" fmla="*/ 871538 w 1033463"/>
                    <a:gd name="connsiteY1" fmla="*/ 1347788 h 1426369"/>
                    <a:gd name="connsiteX2" fmla="*/ 714375 w 1033463"/>
                    <a:gd name="connsiteY2" fmla="*/ 1271588 h 1426369"/>
                    <a:gd name="connsiteX3" fmla="*/ 500063 w 1033463"/>
                    <a:gd name="connsiteY3" fmla="*/ 1173957 h 1426369"/>
                    <a:gd name="connsiteX4" fmla="*/ 290513 w 1033463"/>
                    <a:gd name="connsiteY4" fmla="*/ 1069182 h 1426369"/>
                    <a:gd name="connsiteX5" fmla="*/ 250032 w 1033463"/>
                    <a:gd name="connsiteY5" fmla="*/ 1045369 h 1426369"/>
                    <a:gd name="connsiteX6" fmla="*/ 211932 w 1033463"/>
                    <a:gd name="connsiteY6" fmla="*/ 1059657 h 1426369"/>
                    <a:gd name="connsiteX7" fmla="*/ 111919 w 1033463"/>
                    <a:gd name="connsiteY7" fmla="*/ 1009650 h 1426369"/>
                    <a:gd name="connsiteX8" fmla="*/ 35719 w 1033463"/>
                    <a:gd name="connsiteY8" fmla="*/ 966788 h 1426369"/>
                    <a:gd name="connsiteX9" fmla="*/ 7144 w 1033463"/>
                    <a:gd name="connsiteY9" fmla="*/ 935831 h 1426369"/>
                    <a:gd name="connsiteX10" fmla="*/ 0 w 1033463"/>
                    <a:gd name="connsiteY10" fmla="*/ 890587 h 1426369"/>
                    <a:gd name="connsiteX11" fmla="*/ 2382 w 1033463"/>
                    <a:gd name="connsiteY11" fmla="*/ 0 h 1426369"/>
                    <a:gd name="connsiteX0" fmla="*/ 1033463 w 1033463"/>
                    <a:gd name="connsiteY0" fmla="*/ 1426369 h 1426369"/>
                    <a:gd name="connsiteX1" fmla="*/ 871538 w 1033463"/>
                    <a:gd name="connsiteY1" fmla="*/ 1347788 h 1426369"/>
                    <a:gd name="connsiteX2" fmla="*/ 714375 w 1033463"/>
                    <a:gd name="connsiteY2" fmla="*/ 1271588 h 1426369"/>
                    <a:gd name="connsiteX3" fmla="*/ 500063 w 1033463"/>
                    <a:gd name="connsiteY3" fmla="*/ 1173957 h 1426369"/>
                    <a:gd name="connsiteX4" fmla="*/ 290513 w 1033463"/>
                    <a:gd name="connsiteY4" fmla="*/ 1069182 h 1426369"/>
                    <a:gd name="connsiteX5" fmla="*/ 250032 w 1033463"/>
                    <a:gd name="connsiteY5" fmla="*/ 1045369 h 1426369"/>
                    <a:gd name="connsiteX6" fmla="*/ 211932 w 1033463"/>
                    <a:gd name="connsiteY6" fmla="*/ 1059657 h 1426369"/>
                    <a:gd name="connsiteX7" fmla="*/ 111919 w 1033463"/>
                    <a:gd name="connsiteY7" fmla="*/ 1009650 h 1426369"/>
                    <a:gd name="connsiteX8" fmla="*/ 45244 w 1033463"/>
                    <a:gd name="connsiteY8" fmla="*/ 971551 h 1426369"/>
                    <a:gd name="connsiteX9" fmla="*/ 7144 w 1033463"/>
                    <a:gd name="connsiteY9" fmla="*/ 935831 h 1426369"/>
                    <a:gd name="connsiteX10" fmla="*/ 0 w 1033463"/>
                    <a:gd name="connsiteY10" fmla="*/ 890587 h 1426369"/>
                    <a:gd name="connsiteX11" fmla="*/ 2382 w 1033463"/>
                    <a:gd name="connsiteY11" fmla="*/ 0 h 1426369"/>
                    <a:gd name="connsiteX0" fmla="*/ 1033463 w 1033463"/>
                    <a:gd name="connsiteY0" fmla="*/ 1426369 h 1426369"/>
                    <a:gd name="connsiteX1" fmla="*/ 871538 w 1033463"/>
                    <a:gd name="connsiteY1" fmla="*/ 1347788 h 1426369"/>
                    <a:gd name="connsiteX2" fmla="*/ 714375 w 1033463"/>
                    <a:gd name="connsiteY2" fmla="*/ 1271588 h 1426369"/>
                    <a:gd name="connsiteX3" fmla="*/ 500063 w 1033463"/>
                    <a:gd name="connsiteY3" fmla="*/ 1173957 h 1426369"/>
                    <a:gd name="connsiteX4" fmla="*/ 290513 w 1033463"/>
                    <a:gd name="connsiteY4" fmla="*/ 1069182 h 1426369"/>
                    <a:gd name="connsiteX5" fmla="*/ 250032 w 1033463"/>
                    <a:gd name="connsiteY5" fmla="*/ 1045369 h 1426369"/>
                    <a:gd name="connsiteX6" fmla="*/ 211932 w 1033463"/>
                    <a:gd name="connsiteY6" fmla="*/ 1059657 h 1426369"/>
                    <a:gd name="connsiteX7" fmla="*/ 130969 w 1033463"/>
                    <a:gd name="connsiteY7" fmla="*/ 1014412 h 1426369"/>
                    <a:gd name="connsiteX8" fmla="*/ 45244 w 1033463"/>
                    <a:gd name="connsiteY8" fmla="*/ 971551 h 1426369"/>
                    <a:gd name="connsiteX9" fmla="*/ 7144 w 1033463"/>
                    <a:gd name="connsiteY9" fmla="*/ 935831 h 1426369"/>
                    <a:gd name="connsiteX10" fmla="*/ 0 w 1033463"/>
                    <a:gd name="connsiteY10" fmla="*/ 890587 h 1426369"/>
                    <a:gd name="connsiteX11" fmla="*/ 2382 w 1033463"/>
                    <a:gd name="connsiteY11" fmla="*/ 0 h 1426369"/>
                    <a:gd name="connsiteX0" fmla="*/ 1033463 w 1033463"/>
                    <a:gd name="connsiteY0" fmla="*/ 1426369 h 1426369"/>
                    <a:gd name="connsiteX1" fmla="*/ 871538 w 1033463"/>
                    <a:gd name="connsiteY1" fmla="*/ 1347788 h 1426369"/>
                    <a:gd name="connsiteX2" fmla="*/ 714375 w 1033463"/>
                    <a:gd name="connsiteY2" fmla="*/ 1271588 h 1426369"/>
                    <a:gd name="connsiteX3" fmla="*/ 500063 w 1033463"/>
                    <a:gd name="connsiteY3" fmla="*/ 1173957 h 1426369"/>
                    <a:gd name="connsiteX4" fmla="*/ 290513 w 1033463"/>
                    <a:gd name="connsiteY4" fmla="*/ 1069182 h 1426369"/>
                    <a:gd name="connsiteX5" fmla="*/ 250032 w 1033463"/>
                    <a:gd name="connsiteY5" fmla="*/ 1045369 h 1426369"/>
                    <a:gd name="connsiteX6" fmla="*/ 211932 w 1033463"/>
                    <a:gd name="connsiteY6" fmla="*/ 1059657 h 1426369"/>
                    <a:gd name="connsiteX7" fmla="*/ 130969 w 1033463"/>
                    <a:gd name="connsiteY7" fmla="*/ 1014412 h 1426369"/>
                    <a:gd name="connsiteX8" fmla="*/ 45244 w 1033463"/>
                    <a:gd name="connsiteY8" fmla="*/ 971551 h 1426369"/>
                    <a:gd name="connsiteX9" fmla="*/ 7144 w 1033463"/>
                    <a:gd name="connsiteY9" fmla="*/ 935831 h 1426369"/>
                    <a:gd name="connsiteX10" fmla="*/ 0 w 1033463"/>
                    <a:gd name="connsiteY10" fmla="*/ 878680 h 1426369"/>
                    <a:gd name="connsiteX11" fmla="*/ 2382 w 1033463"/>
                    <a:gd name="connsiteY11" fmla="*/ 0 h 1426369"/>
                    <a:gd name="connsiteX0" fmla="*/ 1033463 w 1033463"/>
                    <a:gd name="connsiteY0" fmla="*/ 1426369 h 1426369"/>
                    <a:gd name="connsiteX1" fmla="*/ 871538 w 1033463"/>
                    <a:gd name="connsiteY1" fmla="*/ 1347788 h 1426369"/>
                    <a:gd name="connsiteX2" fmla="*/ 714375 w 1033463"/>
                    <a:gd name="connsiteY2" fmla="*/ 1271588 h 1426369"/>
                    <a:gd name="connsiteX3" fmla="*/ 500063 w 1033463"/>
                    <a:gd name="connsiteY3" fmla="*/ 1173957 h 1426369"/>
                    <a:gd name="connsiteX4" fmla="*/ 290513 w 1033463"/>
                    <a:gd name="connsiteY4" fmla="*/ 1069182 h 1426369"/>
                    <a:gd name="connsiteX5" fmla="*/ 250032 w 1033463"/>
                    <a:gd name="connsiteY5" fmla="*/ 1045369 h 1426369"/>
                    <a:gd name="connsiteX6" fmla="*/ 211932 w 1033463"/>
                    <a:gd name="connsiteY6" fmla="*/ 1059657 h 1426369"/>
                    <a:gd name="connsiteX7" fmla="*/ 130969 w 1033463"/>
                    <a:gd name="connsiteY7" fmla="*/ 1014412 h 1426369"/>
                    <a:gd name="connsiteX8" fmla="*/ 54769 w 1033463"/>
                    <a:gd name="connsiteY8" fmla="*/ 976313 h 1426369"/>
                    <a:gd name="connsiteX9" fmla="*/ 7144 w 1033463"/>
                    <a:gd name="connsiteY9" fmla="*/ 935831 h 1426369"/>
                    <a:gd name="connsiteX10" fmla="*/ 0 w 1033463"/>
                    <a:gd name="connsiteY10" fmla="*/ 878680 h 1426369"/>
                    <a:gd name="connsiteX11" fmla="*/ 2382 w 1033463"/>
                    <a:gd name="connsiteY11" fmla="*/ 0 h 1426369"/>
                    <a:gd name="connsiteX0" fmla="*/ 1033463 w 1033463"/>
                    <a:gd name="connsiteY0" fmla="*/ 1426369 h 1426369"/>
                    <a:gd name="connsiteX1" fmla="*/ 871538 w 1033463"/>
                    <a:gd name="connsiteY1" fmla="*/ 1347788 h 1426369"/>
                    <a:gd name="connsiteX2" fmla="*/ 714375 w 1033463"/>
                    <a:gd name="connsiteY2" fmla="*/ 1271588 h 1426369"/>
                    <a:gd name="connsiteX3" fmla="*/ 500063 w 1033463"/>
                    <a:gd name="connsiteY3" fmla="*/ 1173957 h 1426369"/>
                    <a:gd name="connsiteX4" fmla="*/ 290513 w 1033463"/>
                    <a:gd name="connsiteY4" fmla="*/ 1069182 h 1426369"/>
                    <a:gd name="connsiteX5" fmla="*/ 250032 w 1033463"/>
                    <a:gd name="connsiteY5" fmla="*/ 1045369 h 1426369"/>
                    <a:gd name="connsiteX6" fmla="*/ 211932 w 1033463"/>
                    <a:gd name="connsiteY6" fmla="*/ 1059657 h 1426369"/>
                    <a:gd name="connsiteX7" fmla="*/ 130969 w 1033463"/>
                    <a:gd name="connsiteY7" fmla="*/ 1014412 h 1426369"/>
                    <a:gd name="connsiteX8" fmla="*/ 54769 w 1033463"/>
                    <a:gd name="connsiteY8" fmla="*/ 976313 h 1426369"/>
                    <a:gd name="connsiteX9" fmla="*/ 7144 w 1033463"/>
                    <a:gd name="connsiteY9" fmla="*/ 935831 h 1426369"/>
                    <a:gd name="connsiteX10" fmla="*/ 0 w 1033463"/>
                    <a:gd name="connsiteY10" fmla="*/ 878680 h 1426369"/>
                    <a:gd name="connsiteX11" fmla="*/ 2382 w 1033463"/>
                    <a:gd name="connsiteY11" fmla="*/ 0 h 1426369"/>
                    <a:gd name="connsiteX0" fmla="*/ 1069181 w 1069181"/>
                    <a:gd name="connsiteY0" fmla="*/ 1443038 h 1443038"/>
                    <a:gd name="connsiteX1" fmla="*/ 871538 w 1069181"/>
                    <a:gd name="connsiteY1" fmla="*/ 1347788 h 1443038"/>
                    <a:gd name="connsiteX2" fmla="*/ 714375 w 1069181"/>
                    <a:gd name="connsiteY2" fmla="*/ 1271588 h 1443038"/>
                    <a:gd name="connsiteX3" fmla="*/ 500063 w 1069181"/>
                    <a:gd name="connsiteY3" fmla="*/ 1173957 h 1443038"/>
                    <a:gd name="connsiteX4" fmla="*/ 290513 w 1069181"/>
                    <a:gd name="connsiteY4" fmla="*/ 1069182 h 1443038"/>
                    <a:gd name="connsiteX5" fmla="*/ 250032 w 1069181"/>
                    <a:gd name="connsiteY5" fmla="*/ 1045369 h 1443038"/>
                    <a:gd name="connsiteX6" fmla="*/ 211932 w 1069181"/>
                    <a:gd name="connsiteY6" fmla="*/ 1059657 h 1443038"/>
                    <a:gd name="connsiteX7" fmla="*/ 130969 w 1069181"/>
                    <a:gd name="connsiteY7" fmla="*/ 1014412 h 1443038"/>
                    <a:gd name="connsiteX8" fmla="*/ 54769 w 1069181"/>
                    <a:gd name="connsiteY8" fmla="*/ 976313 h 1443038"/>
                    <a:gd name="connsiteX9" fmla="*/ 7144 w 1069181"/>
                    <a:gd name="connsiteY9" fmla="*/ 935831 h 1443038"/>
                    <a:gd name="connsiteX10" fmla="*/ 0 w 1069181"/>
                    <a:gd name="connsiteY10" fmla="*/ 878680 h 1443038"/>
                    <a:gd name="connsiteX11" fmla="*/ 2382 w 1069181"/>
                    <a:gd name="connsiteY11" fmla="*/ 0 h 14430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69181" h="1443038">
                      <a:moveTo>
                        <a:pt x="1069181" y="1443038"/>
                      </a:moveTo>
                      <a:lnTo>
                        <a:pt x="871538" y="1347788"/>
                      </a:lnTo>
                      <a:lnTo>
                        <a:pt x="714375" y="1271588"/>
                      </a:lnTo>
                      <a:lnTo>
                        <a:pt x="500063" y="1173957"/>
                      </a:lnTo>
                      <a:lnTo>
                        <a:pt x="290513" y="1069182"/>
                      </a:lnTo>
                      <a:lnTo>
                        <a:pt x="250032" y="1045369"/>
                      </a:lnTo>
                      <a:lnTo>
                        <a:pt x="211932" y="1059657"/>
                      </a:lnTo>
                      <a:lnTo>
                        <a:pt x="130969" y="1014412"/>
                      </a:lnTo>
                      <a:lnTo>
                        <a:pt x="54769" y="976313"/>
                      </a:lnTo>
                      <a:lnTo>
                        <a:pt x="7144" y="935831"/>
                      </a:lnTo>
                      <a:lnTo>
                        <a:pt x="0" y="878680"/>
                      </a:lnTo>
                      <a:lnTo>
                        <a:pt x="2382" y="0"/>
                      </a:lnTo>
                    </a:path>
                  </a:pathLst>
                </a:custGeom>
                <a:noFill/>
                <a:ln w="12700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964" name="Freeform: Shape 963">
                  <a:extLst>
                    <a:ext uri="{FF2B5EF4-FFF2-40B4-BE49-F238E27FC236}">
                      <a16:creationId xmlns:a16="http://schemas.microsoft.com/office/drawing/2014/main" id="{95A7D9AD-CB0E-409D-ADAD-3296448B0A56}"/>
                    </a:ext>
                  </a:extLst>
                </p:cNvPr>
                <p:cNvSpPr/>
                <p:nvPr/>
              </p:nvSpPr>
              <p:spPr>
                <a:xfrm>
                  <a:off x="20116699" y="8872402"/>
                  <a:ext cx="6383857" cy="8364656"/>
                </a:xfrm>
                <a:custGeom>
                  <a:avLst/>
                  <a:gdLst>
                    <a:gd name="connsiteX0" fmla="*/ 1271587 w 1271587"/>
                    <a:gd name="connsiteY0" fmla="*/ 1726406 h 1726406"/>
                    <a:gd name="connsiteX1" fmla="*/ 319087 w 1271587"/>
                    <a:gd name="connsiteY1" fmla="*/ 1254918 h 1726406"/>
                    <a:gd name="connsiteX2" fmla="*/ 307181 w 1271587"/>
                    <a:gd name="connsiteY2" fmla="*/ 1214437 h 1726406"/>
                    <a:gd name="connsiteX3" fmla="*/ 190500 w 1271587"/>
                    <a:gd name="connsiteY3" fmla="*/ 1166812 h 1726406"/>
                    <a:gd name="connsiteX4" fmla="*/ 92869 w 1271587"/>
                    <a:gd name="connsiteY4" fmla="*/ 1116806 h 1726406"/>
                    <a:gd name="connsiteX5" fmla="*/ 59531 w 1271587"/>
                    <a:gd name="connsiteY5" fmla="*/ 1076325 h 1726406"/>
                    <a:gd name="connsiteX6" fmla="*/ 23812 w 1271587"/>
                    <a:gd name="connsiteY6" fmla="*/ 1042987 h 1726406"/>
                    <a:gd name="connsiteX7" fmla="*/ 4762 w 1271587"/>
                    <a:gd name="connsiteY7" fmla="*/ 992981 h 1726406"/>
                    <a:gd name="connsiteX8" fmla="*/ 0 w 1271587"/>
                    <a:gd name="connsiteY8" fmla="*/ 866775 h 1726406"/>
                    <a:gd name="connsiteX9" fmla="*/ 2381 w 1271587"/>
                    <a:gd name="connsiteY9" fmla="*/ 0 h 1726406"/>
                    <a:gd name="connsiteX0" fmla="*/ 1271587 w 1271587"/>
                    <a:gd name="connsiteY0" fmla="*/ 1726406 h 1726406"/>
                    <a:gd name="connsiteX1" fmla="*/ 319087 w 1271587"/>
                    <a:gd name="connsiteY1" fmla="*/ 1254918 h 1726406"/>
                    <a:gd name="connsiteX2" fmla="*/ 307181 w 1271587"/>
                    <a:gd name="connsiteY2" fmla="*/ 1214437 h 1726406"/>
                    <a:gd name="connsiteX3" fmla="*/ 190500 w 1271587"/>
                    <a:gd name="connsiteY3" fmla="*/ 1166812 h 1726406"/>
                    <a:gd name="connsiteX4" fmla="*/ 92869 w 1271587"/>
                    <a:gd name="connsiteY4" fmla="*/ 1116806 h 1726406"/>
                    <a:gd name="connsiteX5" fmla="*/ 52387 w 1271587"/>
                    <a:gd name="connsiteY5" fmla="*/ 1083469 h 1726406"/>
                    <a:gd name="connsiteX6" fmla="*/ 23812 w 1271587"/>
                    <a:gd name="connsiteY6" fmla="*/ 1042987 h 1726406"/>
                    <a:gd name="connsiteX7" fmla="*/ 4762 w 1271587"/>
                    <a:gd name="connsiteY7" fmla="*/ 992981 h 1726406"/>
                    <a:gd name="connsiteX8" fmla="*/ 0 w 1271587"/>
                    <a:gd name="connsiteY8" fmla="*/ 866775 h 1726406"/>
                    <a:gd name="connsiteX9" fmla="*/ 2381 w 1271587"/>
                    <a:gd name="connsiteY9" fmla="*/ 0 h 1726406"/>
                    <a:gd name="connsiteX0" fmla="*/ 1271587 w 1271587"/>
                    <a:gd name="connsiteY0" fmla="*/ 1726406 h 1726406"/>
                    <a:gd name="connsiteX1" fmla="*/ 319087 w 1271587"/>
                    <a:gd name="connsiteY1" fmla="*/ 1254918 h 1726406"/>
                    <a:gd name="connsiteX2" fmla="*/ 307181 w 1271587"/>
                    <a:gd name="connsiteY2" fmla="*/ 1214437 h 1726406"/>
                    <a:gd name="connsiteX3" fmla="*/ 190500 w 1271587"/>
                    <a:gd name="connsiteY3" fmla="*/ 1166812 h 1726406"/>
                    <a:gd name="connsiteX4" fmla="*/ 92869 w 1271587"/>
                    <a:gd name="connsiteY4" fmla="*/ 1116806 h 1726406"/>
                    <a:gd name="connsiteX5" fmla="*/ 52387 w 1271587"/>
                    <a:gd name="connsiteY5" fmla="*/ 1083469 h 1726406"/>
                    <a:gd name="connsiteX6" fmla="*/ 23812 w 1271587"/>
                    <a:gd name="connsiteY6" fmla="*/ 1042987 h 1726406"/>
                    <a:gd name="connsiteX7" fmla="*/ 4762 w 1271587"/>
                    <a:gd name="connsiteY7" fmla="*/ 992981 h 1726406"/>
                    <a:gd name="connsiteX8" fmla="*/ 0 w 1271587"/>
                    <a:gd name="connsiteY8" fmla="*/ 866775 h 1726406"/>
                    <a:gd name="connsiteX9" fmla="*/ 2381 w 1271587"/>
                    <a:gd name="connsiteY9" fmla="*/ 0 h 1726406"/>
                    <a:gd name="connsiteX0" fmla="*/ 1343025 w 1343025"/>
                    <a:gd name="connsiteY0" fmla="*/ 1759743 h 1759743"/>
                    <a:gd name="connsiteX1" fmla="*/ 319087 w 1343025"/>
                    <a:gd name="connsiteY1" fmla="*/ 1254918 h 1759743"/>
                    <a:gd name="connsiteX2" fmla="*/ 307181 w 1343025"/>
                    <a:gd name="connsiteY2" fmla="*/ 1214437 h 1759743"/>
                    <a:gd name="connsiteX3" fmla="*/ 190500 w 1343025"/>
                    <a:gd name="connsiteY3" fmla="*/ 1166812 h 1759743"/>
                    <a:gd name="connsiteX4" fmla="*/ 92869 w 1343025"/>
                    <a:gd name="connsiteY4" fmla="*/ 1116806 h 1759743"/>
                    <a:gd name="connsiteX5" fmla="*/ 52387 w 1343025"/>
                    <a:gd name="connsiteY5" fmla="*/ 1083469 h 1759743"/>
                    <a:gd name="connsiteX6" fmla="*/ 23812 w 1343025"/>
                    <a:gd name="connsiteY6" fmla="*/ 1042987 h 1759743"/>
                    <a:gd name="connsiteX7" fmla="*/ 4762 w 1343025"/>
                    <a:gd name="connsiteY7" fmla="*/ 992981 h 1759743"/>
                    <a:gd name="connsiteX8" fmla="*/ 0 w 1343025"/>
                    <a:gd name="connsiteY8" fmla="*/ 866775 h 1759743"/>
                    <a:gd name="connsiteX9" fmla="*/ 2381 w 1343025"/>
                    <a:gd name="connsiteY9" fmla="*/ 0 h 17597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43025" h="1759743">
                      <a:moveTo>
                        <a:pt x="1343025" y="1759743"/>
                      </a:moveTo>
                      <a:lnTo>
                        <a:pt x="319087" y="1254918"/>
                      </a:lnTo>
                      <a:lnTo>
                        <a:pt x="307181" y="1214437"/>
                      </a:lnTo>
                      <a:lnTo>
                        <a:pt x="190500" y="1166812"/>
                      </a:lnTo>
                      <a:lnTo>
                        <a:pt x="92869" y="1116806"/>
                      </a:lnTo>
                      <a:lnTo>
                        <a:pt x="52387" y="1083469"/>
                      </a:lnTo>
                      <a:lnTo>
                        <a:pt x="23812" y="1042987"/>
                      </a:lnTo>
                      <a:lnTo>
                        <a:pt x="4762" y="992981"/>
                      </a:lnTo>
                      <a:lnTo>
                        <a:pt x="0" y="866775"/>
                      </a:lnTo>
                      <a:cubicBezTo>
                        <a:pt x="794" y="577850"/>
                        <a:pt x="1587" y="288925"/>
                        <a:pt x="2381" y="0"/>
                      </a:cubicBezTo>
                    </a:path>
                  </a:pathLst>
                </a:custGeom>
                <a:noFill/>
                <a:ln w="12700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782" name="GHe Line">
              <a:extLst>
                <a:ext uri="{FF2B5EF4-FFF2-40B4-BE49-F238E27FC236}">
                  <a16:creationId xmlns:a16="http://schemas.microsoft.com/office/drawing/2014/main" id="{938562DE-4064-4D95-B10D-D5719CE31BC1}"/>
                </a:ext>
              </a:extLst>
            </p:cNvPr>
            <p:cNvGrpSpPr/>
            <p:nvPr/>
          </p:nvGrpSpPr>
          <p:grpSpPr>
            <a:xfrm>
              <a:off x="4983656" y="2693503"/>
              <a:ext cx="1525564" cy="1247004"/>
              <a:chOff x="16269429" y="4687518"/>
              <a:chExt cx="11103834" cy="9076333"/>
            </a:xfrm>
          </p:grpSpPr>
          <p:sp>
            <p:nvSpPr>
              <p:cNvPr id="953" name="Freeform: Shape 952">
                <a:extLst>
                  <a:ext uri="{FF2B5EF4-FFF2-40B4-BE49-F238E27FC236}">
                    <a16:creationId xmlns:a16="http://schemas.microsoft.com/office/drawing/2014/main" id="{CE113AF8-B7C1-4E19-AD13-70BBAF7612A0}"/>
                  </a:ext>
                </a:extLst>
              </p:cNvPr>
              <p:cNvSpPr/>
              <p:nvPr/>
            </p:nvSpPr>
            <p:spPr>
              <a:xfrm>
                <a:off x="16277885" y="4698546"/>
                <a:ext cx="11095378" cy="9065305"/>
              </a:xfrm>
              <a:custGeom>
                <a:avLst/>
                <a:gdLst>
                  <a:gd name="connsiteX0" fmla="*/ 0 w 10943771"/>
                  <a:gd name="connsiteY0" fmla="*/ 711200 h 8984343"/>
                  <a:gd name="connsiteX1" fmla="*/ 29028 w 10943771"/>
                  <a:gd name="connsiteY1" fmla="*/ 5341258 h 8984343"/>
                  <a:gd name="connsiteX2" fmla="*/ 188685 w 10943771"/>
                  <a:gd name="connsiteY2" fmla="*/ 5573486 h 8984343"/>
                  <a:gd name="connsiteX3" fmla="*/ 348342 w 10943771"/>
                  <a:gd name="connsiteY3" fmla="*/ 5805715 h 8984343"/>
                  <a:gd name="connsiteX4" fmla="*/ 566057 w 10943771"/>
                  <a:gd name="connsiteY4" fmla="*/ 5979886 h 8984343"/>
                  <a:gd name="connsiteX5" fmla="*/ 783771 w 10943771"/>
                  <a:gd name="connsiteY5" fmla="*/ 6052458 h 8984343"/>
                  <a:gd name="connsiteX6" fmla="*/ 1045028 w 10943771"/>
                  <a:gd name="connsiteY6" fmla="*/ 6212115 h 8984343"/>
                  <a:gd name="connsiteX7" fmla="*/ 1320800 w 10943771"/>
                  <a:gd name="connsiteY7" fmla="*/ 6299200 h 8984343"/>
                  <a:gd name="connsiteX8" fmla="*/ 1625600 w 10943771"/>
                  <a:gd name="connsiteY8" fmla="*/ 6429829 h 8984343"/>
                  <a:gd name="connsiteX9" fmla="*/ 1959428 w 10943771"/>
                  <a:gd name="connsiteY9" fmla="*/ 6574972 h 8984343"/>
                  <a:gd name="connsiteX10" fmla="*/ 2191657 w 10943771"/>
                  <a:gd name="connsiteY10" fmla="*/ 6662058 h 8984343"/>
                  <a:gd name="connsiteX11" fmla="*/ 2336800 w 10943771"/>
                  <a:gd name="connsiteY11" fmla="*/ 6734629 h 8984343"/>
                  <a:gd name="connsiteX12" fmla="*/ 2481942 w 10943771"/>
                  <a:gd name="connsiteY12" fmla="*/ 6763658 h 8984343"/>
                  <a:gd name="connsiteX13" fmla="*/ 2510971 w 10943771"/>
                  <a:gd name="connsiteY13" fmla="*/ 6952343 h 8984343"/>
                  <a:gd name="connsiteX14" fmla="*/ 3817257 w 10943771"/>
                  <a:gd name="connsiteY14" fmla="*/ 7387772 h 8984343"/>
                  <a:gd name="connsiteX15" fmla="*/ 4107542 w 10943771"/>
                  <a:gd name="connsiteY15" fmla="*/ 7590972 h 8984343"/>
                  <a:gd name="connsiteX16" fmla="*/ 4209142 w 10943771"/>
                  <a:gd name="connsiteY16" fmla="*/ 7678058 h 8984343"/>
                  <a:gd name="connsiteX17" fmla="*/ 5573485 w 10943771"/>
                  <a:gd name="connsiteY17" fmla="*/ 8723086 h 8984343"/>
                  <a:gd name="connsiteX18" fmla="*/ 5878285 w 10943771"/>
                  <a:gd name="connsiteY18" fmla="*/ 8824686 h 8984343"/>
                  <a:gd name="connsiteX19" fmla="*/ 6226628 w 10943771"/>
                  <a:gd name="connsiteY19" fmla="*/ 8882743 h 8984343"/>
                  <a:gd name="connsiteX20" fmla="*/ 6458857 w 10943771"/>
                  <a:gd name="connsiteY20" fmla="*/ 8940800 h 8984343"/>
                  <a:gd name="connsiteX21" fmla="*/ 6836228 w 10943771"/>
                  <a:gd name="connsiteY21" fmla="*/ 8955315 h 8984343"/>
                  <a:gd name="connsiteX22" fmla="*/ 9971314 w 10943771"/>
                  <a:gd name="connsiteY22" fmla="*/ 8984343 h 8984343"/>
                  <a:gd name="connsiteX23" fmla="*/ 10435771 w 10943771"/>
                  <a:gd name="connsiteY23" fmla="*/ 8316686 h 8984343"/>
                  <a:gd name="connsiteX24" fmla="*/ 10624457 w 10943771"/>
                  <a:gd name="connsiteY24" fmla="*/ 8113486 h 8984343"/>
                  <a:gd name="connsiteX25" fmla="*/ 10943771 w 10943771"/>
                  <a:gd name="connsiteY25" fmla="*/ 7634515 h 8984343"/>
                  <a:gd name="connsiteX26" fmla="*/ 7184571 w 10943771"/>
                  <a:gd name="connsiteY26" fmla="*/ 7561943 h 8984343"/>
                  <a:gd name="connsiteX27" fmla="*/ 6386285 w 10943771"/>
                  <a:gd name="connsiteY27" fmla="*/ 7605486 h 8984343"/>
                  <a:gd name="connsiteX28" fmla="*/ 6255657 w 10943771"/>
                  <a:gd name="connsiteY28" fmla="*/ 7518400 h 8984343"/>
                  <a:gd name="connsiteX29" fmla="*/ 6168571 w 10943771"/>
                  <a:gd name="connsiteY29" fmla="*/ 7474858 h 8984343"/>
                  <a:gd name="connsiteX30" fmla="*/ 4441371 w 10943771"/>
                  <a:gd name="connsiteY30" fmla="*/ 6154058 h 8984343"/>
                  <a:gd name="connsiteX31" fmla="*/ 3512457 w 10943771"/>
                  <a:gd name="connsiteY31" fmla="*/ 5834743 h 8984343"/>
                  <a:gd name="connsiteX32" fmla="*/ 2960914 w 10943771"/>
                  <a:gd name="connsiteY32" fmla="*/ 5646058 h 8984343"/>
                  <a:gd name="connsiteX33" fmla="*/ 2844800 w 10943771"/>
                  <a:gd name="connsiteY33" fmla="*/ 5558972 h 8984343"/>
                  <a:gd name="connsiteX34" fmla="*/ 2743200 w 10943771"/>
                  <a:gd name="connsiteY34" fmla="*/ 5631543 h 8984343"/>
                  <a:gd name="connsiteX35" fmla="*/ 2612571 w 10943771"/>
                  <a:gd name="connsiteY35" fmla="*/ 5646058 h 8984343"/>
                  <a:gd name="connsiteX36" fmla="*/ 1219200 w 10943771"/>
                  <a:gd name="connsiteY36" fmla="*/ 5239658 h 8984343"/>
                  <a:gd name="connsiteX37" fmla="*/ 1204685 w 10943771"/>
                  <a:gd name="connsiteY37" fmla="*/ 5138058 h 8984343"/>
                  <a:gd name="connsiteX38" fmla="*/ 1117600 w 10943771"/>
                  <a:gd name="connsiteY38" fmla="*/ 4963886 h 8984343"/>
                  <a:gd name="connsiteX39" fmla="*/ 1088571 w 10943771"/>
                  <a:gd name="connsiteY39" fmla="*/ 4775200 h 8984343"/>
                  <a:gd name="connsiteX40" fmla="*/ 1117600 w 10943771"/>
                  <a:gd name="connsiteY40" fmla="*/ 551543 h 8984343"/>
                  <a:gd name="connsiteX41" fmla="*/ 1088571 w 10943771"/>
                  <a:gd name="connsiteY41" fmla="*/ 304800 h 8984343"/>
                  <a:gd name="connsiteX42" fmla="*/ 914400 w 10943771"/>
                  <a:gd name="connsiteY42" fmla="*/ 159658 h 8984343"/>
                  <a:gd name="connsiteX43" fmla="*/ 827314 w 10943771"/>
                  <a:gd name="connsiteY43" fmla="*/ 14515 h 8984343"/>
                  <a:gd name="connsiteX44" fmla="*/ 667657 w 10943771"/>
                  <a:gd name="connsiteY44" fmla="*/ 0 h 8984343"/>
                  <a:gd name="connsiteX45" fmla="*/ 377371 w 10943771"/>
                  <a:gd name="connsiteY45" fmla="*/ 29029 h 8984343"/>
                  <a:gd name="connsiteX46" fmla="*/ 203200 w 10943771"/>
                  <a:gd name="connsiteY46" fmla="*/ 130629 h 8984343"/>
                  <a:gd name="connsiteX47" fmla="*/ 116114 w 10943771"/>
                  <a:gd name="connsiteY47" fmla="*/ 261258 h 8984343"/>
                  <a:gd name="connsiteX48" fmla="*/ 29028 w 10943771"/>
                  <a:gd name="connsiteY48" fmla="*/ 537029 h 8984343"/>
                  <a:gd name="connsiteX49" fmla="*/ 0 w 10943771"/>
                  <a:gd name="connsiteY49" fmla="*/ 711200 h 8984343"/>
                  <a:gd name="connsiteX0" fmla="*/ 0 w 10943771"/>
                  <a:gd name="connsiteY0" fmla="*/ 711200 h 8984343"/>
                  <a:gd name="connsiteX1" fmla="*/ 29028 w 10943771"/>
                  <a:gd name="connsiteY1" fmla="*/ 5341258 h 8984343"/>
                  <a:gd name="connsiteX2" fmla="*/ 188685 w 10943771"/>
                  <a:gd name="connsiteY2" fmla="*/ 5573486 h 8984343"/>
                  <a:gd name="connsiteX3" fmla="*/ 348342 w 10943771"/>
                  <a:gd name="connsiteY3" fmla="*/ 5805715 h 8984343"/>
                  <a:gd name="connsiteX4" fmla="*/ 566057 w 10943771"/>
                  <a:gd name="connsiteY4" fmla="*/ 5979886 h 8984343"/>
                  <a:gd name="connsiteX5" fmla="*/ 783771 w 10943771"/>
                  <a:gd name="connsiteY5" fmla="*/ 6052458 h 8984343"/>
                  <a:gd name="connsiteX6" fmla="*/ 1045028 w 10943771"/>
                  <a:gd name="connsiteY6" fmla="*/ 6212115 h 8984343"/>
                  <a:gd name="connsiteX7" fmla="*/ 1320800 w 10943771"/>
                  <a:gd name="connsiteY7" fmla="*/ 6299200 h 8984343"/>
                  <a:gd name="connsiteX8" fmla="*/ 1625600 w 10943771"/>
                  <a:gd name="connsiteY8" fmla="*/ 6429829 h 8984343"/>
                  <a:gd name="connsiteX9" fmla="*/ 1959428 w 10943771"/>
                  <a:gd name="connsiteY9" fmla="*/ 6574972 h 8984343"/>
                  <a:gd name="connsiteX10" fmla="*/ 2191657 w 10943771"/>
                  <a:gd name="connsiteY10" fmla="*/ 6662058 h 8984343"/>
                  <a:gd name="connsiteX11" fmla="*/ 2336800 w 10943771"/>
                  <a:gd name="connsiteY11" fmla="*/ 6734629 h 8984343"/>
                  <a:gd name="connsiteX12" fmla="*/ 2481942 w 10943771"/>
                  <a:gd name="connsiteY12" fmla="*/ 6763658 h 8984343"/>
                  <a:gd name="connsiteX13" fmla="*/ 2510971 w 10943771"/>
                  <a:gd name="connsiteY13" fmla="*/ 6952343 h 8984343"/>
                  <a:gd name="connsiteX14" fmla="*/ 3817257 w 10943771"/>
                  <a:gd name="connsiteY14" fmla="*/ 7387772 h 8984343"/>
                  <a:gd name="connsiteX15" fmla="*/ 4107542 w 10943771"/>
                  <a:gd name="connsiteY15" fmla="*/ 7590972 h 8984343"/>
                  <a:gd name="connsiteX16" fmla="*/ 4209142 w 10943771"/>
                  <a:gd name="connsiteY16" fmla="*/ 7678058 h 8984343"/>
                  <a:gd name="connsiteX17" fmla="*/ 5573485 w 10943771"/>
                  <a:gd name="connsiteY17" fmla="*/ 8723086 h 8984343"/>
                  <a:gd name="connsiteX18" fmla="*/ 5878285 w 10943771"/>
                  <a:gd name="connsiteY18" fmla="*/ 8824686 h 8984343"/>
                  <a:gd name="connsiteX19" fmla="*/ 6226628 w 10943771"/>
                  <a:gd name="connsiteY19" fmla="*/ 8882743 h 8984343"/>
                  <a:gd name="connsiteX20" fmla="*/ 6458857 w 10943771"/>
                  <a:gd name="connsiteY20" fmla="*/ 8940800 h 8984343"/>
                  <a:gd name="connsiteX21" fmla="*/ 6836228 w 10943771"/>
                  <a:gd name="connsiteY21" fmla="*/ 8955315 h 8984343"/>
                  <a:gd name="connsiteX22" fmla="*/ 9971314 w 10943771"/>
                  <a:gd name="connsiteY22" fmla="*/ 8984343 h 8984343"/>
                  <a:gd name="connsiteX23" fmla="*/ 10435771 w 10943771"/>
                  <a:gd name="connsiteY23" fmla="*/ 8316686 h 8984343"/>
                  <a:gd name="connsiteX24" fmla="*/ 10624457 w 10943771"/>
                  <a:gd name="connsiteY24" fmla="*/ 8113486 h 8984343"/>
                  <a:gd name="connsiteX25" fmla="*/ 10943771 w 10943771"/>
                  <a:gd name="connsiteY25" fmla="*/ 7634515 h 8984343"/>
                  <a:gd name="connsiteX26" fmla="*/ 7184571 w 10943771"/>
                  <a:gd name="connsiteY26" fmla="*/ 7561943 h 8984343"/>
                  <a:gd name="connsiteX27" fmla="*/ 6386285 w 10943771"/>
                  <a:gd name="connsiteY27" fmla="*/ 7605486 h 8984343"/>
                  <a:gd name="connsiteX28" fmla="*/ 6255657 w 10943771"/>
                  <a:gd name="connsiteY28" fmla="*/ 7518400 h 8984343"/>
                  <a:gd name="connsiteX29" fmla="*/ 6168571 w 10943771"/>
                  <a:gd name="connsiteY29" fmla="*/ 7474858 h 8984343"/>
                  <a:gd name="connsiteX30" fmla="*/ 4441371 w 10943771"/>
                  <a:gd name="connsiteY30" fmla="*/ 6154058 h 8984343"/>
                  <a:gd name="connsiteX31" fmla="*/ 3579132 w 10943771"/>
                  <a:gd name="connsiteY31" fmla="*/ 5753780 h 8984343"/>
                  <a:gd name="connsiteX32" fmla="*/ 2960914 w 10943771"/>
                  <a:gd name="connsiteY32" fmla="*/ 5646058 h 8984343"/>
                  <a:gd name="connsiteX33" fmla="*/ 2844800 w 10943771"/>
                  <a:gd name="connsiteY33" fmla="*/ 5558972 h 8984343"/>
                  <a:gd name="connsiteX34" fmla="*/ 2743200 w 10943771"/>
                  <a:gd name="connsiteY34" fmla="*/ 5631543 h 8984343"/>
                  <a:gd name="connsiteX35" fmla="*/ 2612571 w 10943771"/>
                  <a:gd name="connsiteY35" fmla="*/ 5646058 h 8984343"/>
                  <a:gd name="connsiteX36" fmla="*/ 1219200 w 10943771"/>
                  <a:gd name="connsiteY36" fmla="*/ 5239658 h 8984343"/>
                  <a:gd name="connsiteX37" fmla="*/ 1204685 w 10943771"/>
                  <a:gd name="connsiteY37" fmla="*/ 5138058 h 8984343"/>
                  <a:gd name="connsiteX38" fmla="*/ 1117600 w 10943771"/>
                  <a:gd name="connsiteY38" fmla="*/ 4963886 h 8984343"/>
                  <a:gd name="connsiteX39" fmla="*/ 1088571 w 10943771"/>
                  <a:gd name="connsiteY39" fmla="*/ 4775200 h 8984343"/>
                  <a:gd name="connsiteX40" fmla="*/ 1117600 w 10943771"/>
                  <a:gd name="connsiteY40" fmla="*/ 551543 h 8984343"/>
                  <a:gd name="connsiteX41" fmla="*/ 1088571 w 10943771"/>
                  <a:gd name="connsiteY41" fmla="*/ 304800 h 8984343"/>
                  <a:gd name="connsiteX42" fmla="*/ 914400 w 10943771"/>
                  <a:gd name="connsiteY42" fmla="*/ 159658 h 8984343"/>
                  <a:gd name="connsiteX43" fmla="*/ 827314 w 10943771"/>
                  <a:gd name="connsiteY43" fmla="*/ 14515 h 8984343"/>
                  <a:gd name="connsiteX44" fmla="*/ 667657 w 10943771"/>
                  <a:gd name="connsiteY44" fmla="*/ 0 h 8984343"/>
                  <a:gd name="connsiteX45" fmla="*/ 377371 w 10943771"/>
                  <a:gd name="connsiteY45" fmla="*/ 29029 h 8984343"/>
                  <a:gd name="connsiteX46" fmla="*/ 203200 w 10943771"/>
                  <a:gd name="connsiteY46" fmla="*/ 130629 h 8984343"/>
                  <a:gd name="connsiteX47" fmla="*/ 116114 w 10943771"/>
                  <a:gd name="connsiteY47" fmla="*/ 261258 h 8984343"/>
                  <a:gd name="connsiteX48" fmla="*/ 29028 w 10943771"/>
                  <a:gd name="connsiteY48" fmla="*/ 537029 h 8984343"/>
                  <a:gd name="connsiteX49" fmla="*/ 0 w 10943771"/>
                  <a:gd name="connsiteY49" fmla="*/ 711200 h 8984343"/>
                  <a:gd name="connsiteX0" fmla="*/ 0 w 10943771"/>
                  <a:gd name="connsiteY0" fmla="*/ 711200 h 8984343"/>
                  <a:gd name="connsiteX1" fmla="*/ 29028 w 10943771"/>
                  <a:gd name="connsiteY1" fmla="*/ 5341258 h 8984343"/>
                  <a:gd name="connsiteX2" fmla="*/ 188685 w 10943771"/>
                  <a:gd name="connsiteY2" fmla="*/ 5573486 h 8984343"/>
                  <a:gd name="connsiteX3" fmla="*/ 348342 w 10943771"/>
                  <a:gd name="connsiteY3" fmla="*/ 5805715 h 8984343"/>
                  <a:gd name="connsiteX4" fmla="*/ 566057 w 10943771"/>
                  <a:gd name="connsiteY4" fmla="*/ 5979886 h 8984343"/>
                  <a:gd name="connsiteX5" fmla="*/ 783771 w 10943771"/>
                  <a:gd name="connsiteY5" fmla="*/ 6052458 h 8984343"/>
                  <a:gd name="connsiteX6" fmla="*/ 1045028 w 10943771"/>
                  <a:gd name="connsiteY6" fmla="*/ 6212115 h 8984343"/>
                  <a:gd name="connsiteX7" fmla="*/ 1320800 w 10943771"/>
                  <a:gd name="connsiteY7" fmla="*/ 6299200 h 8984343"/>
                  <a:gd name="connsiteX8" fmla="*/ 1625600 w 10943771"/>
                  <a:gd name="connsiteY8" fmla="*/ 6429829 h 8984343"/>
                  <a:gd name="connsiteX9" fmla="*/ 1959428 w 10943771"/>
                  <a:gd name="connsiteY9" fmla="*/ 6574972 h 8984343"/>
                  <a:gd name="connsiteX10" fmla="*/ 2191657 w 10943771"/>
                  <a:gd name="connsiteY10" fmla="*/ 6662058 h 8984343"/>
                  <a:gd name="connsiteX11" fmla="*/ 2336800 w 10943771"/>
                  <a:gd name="connsiteY11" fmla="*/ 6734629 h 8984343"/>
                  <a:gd name="connsiteX12" fmla="*/ 2481942 w 10943771"/>
                  <a:gd name="connsiteY12" fmla="*/ 6763658 h 8984343"/>
                  <a:gd name="connsiteX13" fmla="*/ 2510971 w 10943771"/>
                  <a:gd name="connsiteY13" fmla="*/ 6952343 h 8984343"/>
                  <a:gd name="connsiteX14" fmla="*/ 3817257 w 10943771"/>
                  <a:gd name="connsiteY14" fmla="*/ 7387772 h 8984343"/>
                  <a:gd name="connsiteX15" fmla="*/ 4107542 w 10943771"/>
                  <a:gd name="connsiteY15" fmla="*/ 7590972 h 8984343"/>
                  <a:gd name="connsiteX16" fmla="*/ 4209142 w 10943771"/>
                  <a:gd name="connsiteY16" fmla="*/ 7678058 h 8984343"/>
                  <a:gd name="connsiteX17" fmla="*/ 5573485 w 10943771"/>
                  <a:gd name="connsiteY17" fmla="*/ 8723086 h 8984343"/>
                  <a:gd name="connsiteX18" fmla="*/ 5878285 w 10943771"/>
                  <a:gd name="connsiteY18" fmla="*/ 8824686 h 8984343"/>
                  <a:gd name="connsiteX19" fmla="*/ 6226628 w 10943771"/>
                  <a:gd name="connsiteY19" fmla="*/ 8882743 h 8984343"/>
                  <a:gd name="connsiteX20" fmla="*/ 6458857 w 10943771"/>
                  <a:gd name="connsiteY20" fmla="*/ 8940800 h 8984343"/>
                  <a:gd name="connsiteX21" fmla="*/ 6836228 w 10943771"/>
                  <a:gd name="connsiteY21" fmla="*/ 8955315 h 8984343"/>
                  <a:gd name="connsiteX22" fmla="*/ 9971314 w 10943771"/>
                  <a:gd name="connsiteY22" fmla="*/ 8984343 h 8984343"/>
                  <a:gd name="connsiteX23" fmla="*/ 10435771 w 10943771"/>
                  <a:gd name="connsiteY23" fmla="*/ 8316686 h 8984343"/>
                  <a:gd name="connsiteX24" fmla="*/ 10624457 w 10943771"/>
                  <a:gd name="connsiteY24" fmla="*/ 8113486 h 8984343"/>
                  <a:gd name="connsiteX25" fmla="*/ 10943771 w 10943771"/>
                  <a:gd name="connsiteY25" fmla="*/ 7634515 h 8984343"/>
                  <a:gd name="connsiteX26" fmla="*/ 7184571 w 10943771"/>
                  <a:gd name="connsiteY26" fmla="*/ 7561943 h 8984343"/>
                  <a:gd name="connsiteX27" fmla="*/ 6386285 w 10943771"/>
                  <a:gd name="connsiteY27" fmla="*/ 7605486 h 8984343"/>
                  <a:gd name="connsiteX28" fmla="*/ 6255657 w 10943771"/>
                  <a:gd name="connsiteY28" fmla="*/ 7518400 h 8984343"/>
                  <a:gd name="connsiteX29" fmla="*/ 6168571 w 10943771"/>
                  <a:gd name="connsiteY29" fmla="*/ 7474858 h 8984343"/>
                  <a:gd name="connsiteX30" fmla="*/ 4446134 w 10943771"/>
                  <a:gd name="connsiteY30" fmla="*/ 6092145 h 8984343"/>
                  <a:gd name="connsiteX31" fmla="*/ 3579132 w 10943771"/>
                  <a:gd name="connsiteY31" fmla="*/ 5753780 h 8984343"/>
                  <a:gd name="connsiteX32" fmla="*/ 2960914 w 10943771"/>
                  <a:gd name="connsiteY32" fmla="*/ 5646058 h 8984343"/>
                  <a:gd name="connsiteX33" fmla="*/ 2844800 w 10943771"/>
                  <a:gd name="connsiteY33" fmla="*/ 5558972 h 8984343"/>
                  <a:gd name="connsiteX34" fmla="*/ 2743200 w 10943771"/>
                  <a:gd name="connsiteY34" fmla="*/ 5631543 h 8984343"/>
                  <a:gd name="connsiteX35" fmla="*/ 2612571 w 10943771"/>
                  <a:gd name="connsiteY35" fmla="*/ 5646058 h 8984343"/>
                  <a:gd name="connsiteX36" fmla="*/ 1219200 w 10943771"/>
                  <a:gd name="connsiteY36" fmla="*/ 5239658 h 8984343"/>
                  <a:gd name="connsiteX37" fmla="*/ 1204685 w 10943771"/>
                  <a:gd name="connsiteY37" fmla="*/ 5138058 h 8984343"/>
                  <a:gd name="connsiteX38" fmla="*/ 1117600 w 10943771"/>
                  <a:gd name="connsiteY38" fmla="*/ 4963886 h 8984343"/>
                  <a:gd name="connsiteX39" fmla="*/ 1088571 w 10943771"/>
                  <a:gd name="connsiteY39" fmla="*/ 4775200 h 8984343"/>
                  <a:gd name="connsiteX40" fmla="*/ 1117600 w 10943771"/>
                  <a:gd name="connsiteY40" fmla="*/ 551543 h 8984343"/>
                  <a:gd name="connsiteX41" fmla="*/ 1088571 w 10943771"/>
                  <a:gd name="connsiteY41" fmla="*/ 304800 h 8984343"/>
                  <a:gd name="connsiteX42" fmla="*/ 914400 w 10943771"/>
                  <a:gd name="connsiteY42" fmla="*/ 159658 h 8984343"/>
                  <a:gd name="connsiteX43" fmla="*/ 827314 w 10943771"/>
                  <a:gd name="connsiteY43" fmla="*/ 14515 h 8984343"/>
                  <a:gd name="connsiteX44" fmla="*/ 667657 w 10943771"/>
                  <a:gd name="connsiteY44" fmla="*/ 0 h 8984343"/>
                  <a:gd name="connsiteX45" fmla="*/ 377371 w 10943771"/>
                  <a:gd name="connsiteY45" fmla="*/ 29029 h 8984343"/>
                  <a:gd name="connsiteX46" fmla="*/ 203200 w 10943771"/>
                  <a:gd name="connsiteY46" fmla="*/ 130629 h 8984343"/>
                  <a:gd name="connsiteX47" fmla="*/ 116114 w 10943771"/>
                  <a:gd name="connsiteY47" fmla="*/ 261258 h 8984343"/>
                  <a:gd name="connsiteX48" fmla="*/ 29028 w 10943771"/>
                  <a:gd name="connsiteY48" fmla="*/ 537029 h 8984343"/>
                  <a:gd name="connsiteX49" fmla="*/ 0 w 10943771"/>
                  <a:gd name="connsiteY49" fmla="*/ 711200 h 8984343"/>
                  <a:gd name="connsiteX0" fmla="*/ 0 w 10943771"/>
                  <a:gd name="connsiteY0" fmla="*/ 711200 h 8984343"/>
                  <a:gd name="connsiteX1" fmla="*/ 29028 w 10943771"/>
                  <a:gd name="connsiteY1" fmla="*/ 5341258 h 8984343"/>
                  <a:gd name="connsiteX2" fmla="*/ 188685 w 10943771"/>
                  <a:gd name="connsiteY2" fmla="*/ 5573486 h 8984343"/>
                  <a:gd name="connsiteX3" fmla="*/ 348342 w 10943771"/>
                  <a:gd name="connsiteY3" fmla="*/ 5805715 h 8984343"/>
                  <a:gd name="connsiteX4" fmla="*/ 566057 w 10943771"/>
                  <a:gd name="connsiteY4" fmla="*/ 5979886 h 8984343"/>
                  <a:gd name="connsiteX5" fmla="*/ 783771 w 10943771"/>
                  <a:gd name="connsiteY5" fmla="*/ 6052458 h 8984343"/>
                  <a:gd name="connsiteX6" fmla="*/ 1045028 w 10943771"/>
                  <a:gd name="connsiteY6" fmla="*/ 6212115 h 8984343"/>
                  <a:gd name="connsiteX7" fmla="*/ 1320800 w 10943771"/>
                  <a:gd name="connsiteY7" fmla="*/ 6299200 h 8984343"/>
                  <a:gd name="connsiteX8" fmla="*/ 1625600 w 10943771"/>
                  <a:gd name="connsiteY8" fmla="*/ 6429829 h 8984343"/>
                  <a:gd name="connsiteX9" fmla="*/ 1959428 w 10943771"/>
                  <a:gd name="connsiteY9" fmla="*/ 6574972 h 8984343"/>
                  <a:gd name="connsiteX10" fmla="*/ 2191657 w 10943771"/>
                  <a:gd name="connsiteY10" fmla="*/ 6662058 h 8984343"/>
                  <a:gd name="connsiteX11" fmla="*/ 2336800 w 10943771"/>
                  <a:gd name="connsiteY11" fmla="*/ 6734629 h 8984343"/>
                  <a:gd name="connsiteX12" fmla="*/ 2481942 w 10943771"/>
                  <a:gd name="connsiteY12" fmla="*/ 6763658 h 8984343"/>
                  <a:gd name="connsiteX13" fmla="*/ 2510971 w 10943771"/>
                  <a:gd name="connsiteY13" fmla="*/ 6952343 h 8984343"/>
                  <a:gd name="connsiteX14" fmla="*/ 3817257 w 10943771"/>
                  <a:gd name="connsiteY14" fmla="*/ 7387772 h 8984343"/>
                  <a:gd name="connsiteX15" fmla="*/ 4107542 w 10943771"/>
                  <a:gd name="connsiteY15" fmla="*/ 7590972 h 8984343"/>
                  <a:gd name="connsiteX16" fmla="*/ 4209142 w 10943771"/>
                  <a:gd name="connsiteY16" fmla="*/ 7678058 h 8984343"/>
                  <a:gd name="connsiteX17" fmla="*/ 5573485 w 10943771"/>
                  <a:gd name="connsiteY17" fmla="*/ 8723086 h 8984343"/>
                  <a:gd name="connsiteX18" fmla="*/ 5878285 w 10943771"/>
                  <a:gd name="connsiteY18" fmla="*/ 8824686 h 8984343"/>
                  <a:gd name="connsiteX19" fmla="*/ 6226628 w 10943771"/>
                  <a:gd name="connsiteY19" fmla="*/ 8882743 h 8984343"/>
                  <a:gd name="connsiteX20" fmla="*/ 6458857 w 10943771"/>
                  <a:gd name="connsiteY20" fmla="*/ 8940800 h 8984343"/>
                  <a:gd name="connsiteX21" fmla="*/ 6836228 w 10943771"/>
                  <a:gd name="connsiteY21" fmla="*/ 8955315 h 8984343"/>
                  <a:gd name="connsiteX22" fmla="*/ 9971314 w 10943771"/>
                  <a:gd name="connsiteY22" fmla="*/ 8984343 h 8984343"/>
                  <a:gd name="connsiteX23" fmla="*/ 10435771 w 10943771"/>
                  <a:gd name="connsiteY23" fmla="*/ 8316686 h 8984343"/>
                  <a:gd name="connsiteX24" fmla="*/ 10624457 w 10943771"/>
                  <a:gd name="connsiteY24" fmla="*/ 8113486 h 8984343"/>
                  <a:gd name="connsiteX25" fmla="*/ 10943771 w 10943771"/>
                  <a:gd name="connsiteY25" fmla="*/ 7634515 h 8984343"/>
                  <a:gd name="connsiteX26" fmla="*/ 7184571 w 10943771"/>
                  <a:gd name="connsiteY26" fmla="*/ 7561943 h 8984343"/>
                  <a:gd name="connsiteX27" fmla="*/ 6386285 w 10943771"/>
                  <a:gd name="connsiteY27" fmla="*/ 7605486 h 8984343"/>
                  <a:gd name="connsiteX28" fmla="*/ 6255657 w 10943771"/>
                  <a:gd name="connsiteY28" fmla="*/ 7518400 h 8984343"/>
                  <a:gd name="connsiteX29" fmla="*/ 6168571 w 10943771"/>
                  <a:gd name="connsiteY29" fmla="*/ 7474858 h 8984343"/>
                  <a:gd name="connsiteX30" fmla="*/ 4446134 w 10943771"/>
                  <a:gd name="connsiteY30" fmla="*/ 6092145 h 8984343"/>
                  <a:gd name="connsiteX31" fmla="*/ 3579132 w 10943771"/>
                  <a:gd name="connsiteY31" fmla="*/ 5753780 h 8984343"/>
                  <a:gd name="connsiteX32" fmla="*/ 2960914 w 10943771"/>
                  <a:gd name="connsiteY32" fmla="*/ 5646058 h 8984343"/>
                  <a:gd name="connsiteX33" fmla="*/ 2844800 w 10943771"/>
                  <a:gd name="connsiteY33" fmla="*/ 5558972 h 8984343"/>
                  <a:gd name="connsiteX34" fmla="*/ 2659856 w 10943771"/>
                  <a:gd name="connsiteY34" fmla="*/ 5619637 h 8984343"/>
                  <a:gd name="connsiteX35" fmla="*/ 2612571 w 10943771"/>
                  <a:gd name="connsiteY35" fmla="*/ 5646058 h 8984343"/>
                  <a:gd name="connsiteX36" fmla="*/ 1219200 w 10943771"/>
                  <a:gd name="connsiteY36" fmla="*/ 5239658 h 8984343"/>
                  <a:gd name="connsiteX37" fmla="*/ 1204685 w 10943771"/>
                  <a:gd name="connsiteY37" fmla="*/ 5138058 h 8984343"/>
                  <a:gd name="connsiteX38" fmla="*/ 1117600 w 10943771"/>
                  <a:gd name="connsiteY38" fmla="*/ 4963886 h 8984343"/>
                  <a:gd name="connsiteX39" fmla="*/ 1088571 w 10943771"/>
                  <a:gd name="connsiteY39" fmla="*/ 4775200 h 8984343"/>
                  <a:gd name="connsiteX40" fmla="*/ 1117600 w 10943771"/>
                  <a:gd name="connsiteY40" fmla="*/ 551543 h 8984343"/>
                  <a:gd name="connsiteX41" fmla="*/ 1088571 w 10943771"/>
                  <a:gd name="connsiteY41" fmla="*/ 304800 h 8984343"/>
                  <a:gd name="connsiteX42" fmla="*/ 914400 w 10943771"/>
                  <a:gd name="connsiteY42" fmla="*/ 159658 h 8984343"/>
                  <a:gd name="connsiteX43" fmla="*/ 827314 w 10943771"/>
                  <a:gd name="connsiteY43" fmla="*/ 14515 h 8984343"/>
                  <a:gd name="connsiteX44" fmla="*/ 667657 w 10943771"/>
                  <a:gd name="connsiteY44" fmla="*/ 0 h 8984343"/>
                  <a:gd name="connsiteX45" fmla="*/ 377371 w 10943771"/>
                  <a:gd name="connsiteY45" fmla="*/ 29029 h 8984343"/>
                  <a:gd name="connsiteX46" fmla="*/ 203200 w 10943771"/>
                  <a:gd name="connsiteY46" fmla="*/ 130629 h 8984343"/>
                  <a:gd name="connsiteX47" fmla="*/ 116114 w 10943771"/>
                  <a:gd name="connsiteY47" fmla="*/ 261258 h 8984343"/>
                  <a:gd name="connsiteX48" fmla="*/ 29028 w 10943771"/>
                  <a:gd name="connsiteY48" fmla="*/ 537029 h 8984343"/>
                  <a:gd name="connsiteX49" fmla="*/ 0 w 10943771"/>
                  <a:gd name="connsiteY49" fmla="*/ 711200 h 8984343"/>
                  <a:gd name="connsiteX0" fmla="*/ 0 w 10943771"/>
                  <a:gd name="connsiteY0" fmla="*/ 711200 h 8984343"/>
                  <a:gd name="connsiteX1" fmla="*/ 29028 w 10943771"/>
                  <a:gd name="connsiteY1" fmla="*/ 5341258 h 8984343"/>
                  <a:gd name="connsiteX2" fmla="*/ 188685 w 10943771"/>
                  <a:gd name="connsiteY2" fmla="*/ 5573486 h 8984343"/>
                  <a:gd name="connsiteX3" fmla="*/ 348342 w 10943771"/>
                  <a:gd name="connsiteY3" fmla="*/ 5805715 h 8984343"/>
                  <a:gd name="connsiteX4" fmla="*/ 566057 w 10943771"/>
                  <a:gd name="connsiteY4" fmla="*/ 5979886 h 8984343"/>
                  <a:gd name="connsiteX5" fmla="*/ 783771 w 10943771"/>
                  <a:gd name="connsiteY5" fmla="*/ 6052458 h 8984343"/>
                  <a:gd name="connsiteX6" fmla="*/ 1045028 w 10943771"/>
                  <a:gd name="connsiteY6" fmla="*/ 6212115 h 8984343"/>
                  <a:gd name="connsiteX7" fmla="*/ 1320800 w 10943771"/>
                  <a:gd name="connsiteY7" fmla="*/ 6299200 h 8984343"/>
                  <a:gd name="connsiteX8" fmla="*/ 1625600 w 10943771"/>
                  <a:gd name="connsiteY8" fmla="*/ 6429829 h 8984343"/>
                  <a:gd name="connsiteX9" fmla="*/ 1959428 w 10943771"/>
                  <a:gd name="connsiteY9" fmla="*/ 6574972 h 8984343"/>
                  <a:gd name="connsiteX10" fmla="*/ 2191657 w 10943771"/>
                  <a:gd name="connsiteY10" fmla="*/ 6662058 h 8984343"/>
                  <a:gd name="connsiteX11" fmla="*/ 2336800 w 10943771"/>
                  <a:gd name="connsiteY11" fmla="*/ 6734629 h 8984343"/>
                  <a:gd name="connsiteX12" fmla="*/ 2481942 w 10943771"/>
                  <a:gd name="connsiteY12" fmla="*/ 6763658 h 8984343"/>
                  <a:gd name="connsiteX13" fmla="*/ 2510971 w 10943771"/>
                  <a:gd name="connsiteY13" fmla="*/ 6952343 h 8984343"/>
                  <a:gd name="connsiteX14" fmla="*/ 3817257 w 10943771"/>
                  <a:gd name="connsiteY14" fmla="*/ 7387772 h 8984343"/>
                  <a:gd name="connsiteX15" fmla="*/ 4107542 w 10943771"/>
                  <a:gd name="connsiteY15" fmla="*/ 7590972 h 8984343"/>
                  <a:gd name="connsiteX16" fmla="*/ 4209142 w 10943771"/>
                  <a:gd name="connsiteY16" fmla="*/ 7678058 h 8984343"/>
                  <a:gd name="connsiteX17" fmla="*/ 5573485 w 10943771"/>
                  <a:gd name="connsiteY17" fmla="*/ 8723086 h 8984343"/>
                  <a:gd name="connsiteX18" fmla="*/ 5878285 w 10943771"/>
                  <a:gd name="connsiteY18" fmla="*/ 8824686 h 8984343"/>
                  <a:gd name="connsiteX19" fmla="*/ 6226628 w 10943771"/>
                  <a:gd name="connsiteY19" fmla="*/ 8882743 h 8984343"/>
                  <a:gd name="connsiteX20" fmla="*/ 6458857 w 10943771"/>
                  <a:gd name="connsiteY20" fmla="*/ 8940800 h 8984343"/>
                  <a:gd name="connsiteX21" fmla="*/ 6836228 w 10943771"/>
                  <a:gd name="connsiteY21" fmla="*/ 8955315 h 8984343"/>
                  <a:gd name="connsiteX22" fmla="*/ 9971314 w 10943771"/>
                  <a:gd name="connsiteY22" fmla="*/ 8984343 h 8984343"/>
                  <a:gd name="connsiteX23" fmla="*/ 10435771 w 10943771"/>
                  <a:gd name="connsiteY23" fmla="*/ 8316686 h 8984343"/>
                  <a:gd name="connsiteX24" fmla="*/ 10624457 w 10943771"/>
                  <a:gd name="connsiteY24" fmla="*/ 8113486 h 8984343"/>
                  <a:gd name="connsiteX25" fmla="*/ 10943771 w 10943771"/>
                  <a:gd name="connsiteY25" fmla="*/ 7634515 h 8984343"/>
                  <a:gd name="connsiteX26" fmla="*/ 7184571 w 10943771"/>
                  <a:gd name="connsiteY26" fmla="*/ 7561943 h 8984343"/>
                  <a:gd name="connsiteX27" fmla="*/ 6386285 w 10943771"/>
                  <a:gd name="connsiteY27" fmla="*/ 7605486 h 8984343"/>
                  <a:gd name="connsiteX28" fmla="*/ 6255657 w 10943771"/>
                  <a:gd name="connsiteY28" fmla="*/ 7518400 h 8984343"/>
                  <a:gd name="connsiteX29" fmla="*/ 6168571 w 10943771"/>
                  <a:gd name="connsiteY29" fmla="*/ 7474858 h 8984343"/>
                  <a:gd name="connsiteX30" fmla="*/ 4446134 w 10943771"/>
                  <a:gd name="connsiteY30" fmla="*/ 6092145 h 8984343"/>
                  <a:gd name="connsiteX31" fmla="*/ 3579132 w 10943771"/>
                  <a:gd name="connsiteY31" fmla="*/ 5753780 h 8984343"/>
                  <a:gd name="connsiteX32" fmla="*/ 2960914 w 10943771"/>
                  <a:gd name="connsiteY32" fmla="*/ 5646058 h 8984343"/>
                  <a:gd name="connsiteX33" fmla="*/ 2823368 w 10943771"/>
                  <a:gd name="connsiteY33" fmla="*/ 5513728 h 8984343"/>
                  <a:gd name="connsiteX34" fmla="*/ 2659856 w 10943771"/>
                  <a:gd name="connsiteY34" fmla="*/ 5619637 h 8984343"/>
                  <a:gd name="connsiteX35" fmla="*/ 2612571 w 10943771"/>
                  <a:gd name="connsiteY35" fmla="*/ 5646058 h 8984343"/>
                  <a:gd name="connsiteX36" fmla="*/ 1219200 w 10943771"/>
                  <a:gd name="connsiteY36" fmla="*/ 5239658 h 8984343"/>
                  <a:gd name="connsiteX37" fmla="*/ 1204685 w 10943771"/>
                  <a:gd name="connsiteY37" fmla="*/ 5138058 h 8984343"/>
                  <a:gd name="connsiteX38" fmla="*/ 1117600 w 10943771"/>
                  <a:gd name="connsiteY38" fmla="*/ 4963886 h 8984343"/>
                  <a:gd name="connsiteX39" fmla="*/ 1088571 w 10943771"/>
                  <a:gd name="connsiteY39" fmla="*/ 4775200 h 8984343"/>
                  <a:gd name="connsiteX40" fmla="*/ 1117600 w 10943771"/>
                  <a:gd name="connsiteY40" fmla="*/ 551543 h 8984343"/>
                  <a:gd name="connsiteX41" fmla="*/ 1088571 w 10943771"/>
                  <a:gd name="connsiteY41" fmla="*/ 304800 h 8984343"/>
                  <a:gd name="connsiteX42" fmla="*/ 914400 w 10943771"/>
                  <a:gd name="connsiteY42" fmla="*/ 159658 h 8984343"/>
                  <a:gd name="connsiteX43" fmla="*/ 827314 w 10943771"/>
                  <a:gd name="connsiteY43" fmla="*/ 14515 h 8984343"/>
                  <a:gd name="connsiteX44" fmla="*/ 667657 w 10943771"/>
                  <a:gd name="connsiteY44" fmla="*/ 0 h 8984343"/>
                  <a:gd name="connsiteX45" fmla="*/ 377371 w 10943771"/>
                  <a:gd name="connsiteY45" fmla="*/ 29029 h 8984343"/>
                  <a:gd name="connsiteX46" fmla="*/ 203200 w 10943771"/>
                  <a:gd name="connsiteY46" fmla="*/ 130629 h 8984343"/>
                  <a:gd name="connsiteX47" fmla="*/ 116114 w 10943771"/>
                  <a:gd name="connsiteY47" fmla="*/ 261258 h 8984343"/>
                  <a:gd name="connsiteX48" fmla="*/ 29028 w 10943771"/>
                  <a:gd name="connsiteY48" fmla="*/ 537029 h 8984343"/>
                  <a:gd name="connsiteX49" fmla="*/ 0 w 10943771"/>
                  <a:gd name="connsiteY49" fmla="*/ 711200 h 8984343"/>
                  <a:gd name="connsiteX0" fmla="*/ 0 w 10943771"/>
                  <a:gd name="connsiteY0" fmla="*/ 711200 h 8984343"/>
                  <a:gd name="connsiteX1" fmla="*/ 29028 w 10943771"/>
                  <a:gd name="connsiteY1" fmla="*/ 5341258 h 8984343"/>
                  <a:gd name="connsiteX2" fmla="*/ 188685 w 10943771"/>
                  <a:gd name="connsiteY2" fmla="*/ 5573486 h 8984343"/>
                  <a:gd name="connsiteX3" fmla="*/ 348342 w 10943771"/>
                  <a:gd name="connsiteY3" fmla="*/ 5805715 h 8984343"/>
                  <a:gd name="connsiteX4" fmla="*/ 566057 w 10943771"/>
                  <a:gd name="connsiteY4" fmla="*/ 5979886 h 8984343"/>
                  <a:gd name="connsiteX5" fmla="*/ 783771 w 10943771"/>
                  <a:gd name="connsiteY5" fmla="*/ 6052458 h 8984343"/>
                  <a:gd name="connsiteX6" fmla="*/ 1045028 w 10943771"/>
                  <a:gd name="connsiteY6" fmla="*/ 6212115 h 8984343"/>
                  <a:gd name="connsiteX7" fmla="*/ 1320800 w 10943771"/>
                  <a:gd name="connsiteY7" fmla="*/ 6299200 h 8984343"/>
                  <a:gd name="connsiteX8" fmla="*/ 1625600 w 10943771"/>
                  <a:gd name="connsiteY8" fmla="*/ 6429829 h 8984343"/>
                  <a:gd name="connsiteX9" fmla="*/ 1959428 w 10943771"/>
                  <a:gd name="connsiteY9" fmla="*/ 6574972 h 8984343"/>
                  <a:gd name="connsiteX10" fmla="*/ 2191657 w 10943771"/>
                  <a:gd name="connsiteY10" fmla="*/ 6662058 h 8984343"/>
                  <a:gd name="connsiteX11" fmla="*/ 2336800 w 10943771"/>
                  <a:gd name="connsiteY11" fmla="*/ 6734629 h 8984343"/>
                  <a:gd name="connsiteX12" fmla="*/ 2481942 w 10943771"/>
                  <a:gd name="connsiteY12" fmla="*/ 6763658 h 8984343"/>
                  <a:gd name="connsiteX13" fmla="*/ 2510971 w 10943771"/>
                  <a:gd name="connsiteY13" fmla="*/ 6952343 h 8984343"/>
                  <a:gd name="connsiteX14" fmla="*/ 3817257 w 10943771"/>
                  <a:gd name="connsiteY14" fmla="*/ 7387772 h 8984343"/>
                  <a:gd name="connsiteX15" fmla="*/ 4107542 w 10943771"/>
                  <a:gd name="connsiteY15" fmla="*/ 7590972 h 8984343"/>
                  <a:gd name="connsiteX16" fmla="*/ 4209142 w 10943771"/>
                  <a:gd name="connsiteY16" fmla="*/ 7678058 h 8984343"/>
                  <a:gd name="connsiteX17" fmla="*/ 5573485 w 10943771"/>
                  <a:gd name="connsiteY17" fmla="*/ 8723086 h 8984343"/>
                  <a:gd name="connsiteX18" fmla="*/ 5878285 w 10943771"/>
                  <a:gd name="connsiteY18" fmla="*/ 8824686 h 8984343"/>
                  <a:gd name="connsiteX19" fmla="*/ 6226628 w 10943771"/>
                  <a:gd name="connsiteY19" fmla="*/ 8882743 h 8984343"/>
                  <a:gd name="connsiteX20" fmla="*/ 6458857 w 10943771"/>
                  <a:gd name="connsiteY20" fmla="*/ 8940800 h 8984343"/>
                  <a:gd name="connsiteX21" fmla="*/ 6836228 w 10943771"/>
                  <a:gd name="connsiteY21" fmla="*/ 8955315 h 8984343"/>
                  <a:gd name="connsiteX22" fmla="*/ 9971314 w 10943771"/>
                  <a:gd name="connsiteY22" fmla="*/ 8984343 h 8984343"/>
                  <a:gd name="connsiteX23" fmla="*/ 10435771 w 10943771"/>
                  <a:gd name="connsiteY23" fmla="*/ 8316686 h 8984343"/>
                  <a:gd name="connsiteX24" fmla="*/ 10624457 w 10943771"/>
                  <a:gd name="connsiteY24" fmla="*/ 8113486 h 8984343"/>
                  <a:gd name="connsiteX25" fmla="*/ 10943771 w 10943771"/>
                  <a:gd name="connsiteY25" fmla="*/ 7634515 h 8984343"/>
                  <a:gd name="connsiteX26" fmla="*/ 7184571 w 10943771"/>
                  <a:gd name="connsiteY26" fmla="*/ 7561943 h 8984343"/>
                  <a:gd name="connsiteX27" fmla="*/ 6386285 w 10943771"/>
                  <a:gd name="connsiteY27" fmla="*/ 7605486 h 8984343"/>
                  <a:gd name="connsiteX28" fmla="*/ 6255657 w 10943771"/>
                  <a:gd name="connsiteY28" fmla="*/ 7518400 h 8984343"/>
                  <a:gd name="connsiteX29" fmla="*/ 6168571 w 10943771"/>
                  <a:gd name="connsiteY29" fmla="*/ 7474858 h 8984343"/>
                  <a:gd name="connsiteX30" fmla="*/ 4446134 w 10943771"/>
                  <a:gd name="connsiteY30" fmla="*/ 6092145 h 8984343"/>
                  <a:gd name="connsiteX31" fmla="*/ 3579132 w 10943771"/>
                  <a:gd name="connsiteY31" fmla="*/ 5753780 h 8984343"/>
                  <a:gd name="connsiteX32" fmla="*/ 2982345 w 10943771"/>
                  <a:gd name="connsiteY32" fmla="*/ 5567477 h 8984343"/>
                  <a:gd name="connsiteX33" fmla="*/ 2823368 w 10943771"/>
                  <a:gd name="connsiteY33" fmla="*/ 5513728 h 8984343"/>
                  <a:gd name="connsiteX34" fmla="*/ 2659856 w 10943771"/>
                  <a:gd name="connsiteY34" fmla="*/ 5619637 h 8984343"/>
                  <a:gd name="connsiteX35" fmla="*/ 2612571 w 10943771"/>
                  <a:gd name="connsiteY35" fmla="*/ 5646058 h 8984343"/>
                  <a:gd name="connsiteX36" fmla="*/ 1219200 w 10943771"/>
                  <a:gd name="connsiteY36" fmla="*/ 5239658 h 8984343"/>
                  <a:gd name="connsiteX37" fmla="*/ 1204685 w 10943771"/>
                  <a:gd name="connsiteY37" fmla="*/ 5138058 h 8984343"/>
                  <a:gd name="connsiteX38" fmla="*/ 1117600 w 10943771"/>
                  <a:gd name="connsiteY38" fmla="*/ 4963886 h 8984343"/>
                  <a:gd name="connsiteX39" fmla="*/ 1088571 w 10943771"/>
                  <a:gd name="connsiteY39" fmla="*/ 4775200 h 8984343"/>
                  <a:gd name="connsiteX40" fmla="*/ 1117600 w 10943771"/>
                  <a:gd name="connsiteY40" fmla="*/ 551543 h 8984343"/>
                  <a:gd name="connsiteX41" fmla="*/ 1088571 w 10943771"/>
                  <a:gd name="connsiteY41" fmla="*/ 304800 h 8984343"/>
                  <a:gd name="connsiteX42" fmla="*/ 914400 w 10943771"/>
                  <a:gd name="connsiteY42" fmla="*/ 159658 h 8984343"/>
                  <a:gd name="connsiteX43" fmla="*/ 827314 w 10943771"/>
                  <a:gd name="connsiteY43" fmla="*/ 14515 h 8984343"/>
                  <a:gd name="connsiteX44" fmla="*/ 667657 w 10943771"/>
                  <a:gd name="connsiteY44" fmla="*/ 0 h 8984343"/>
                  <a:gd name="connsiteX45" fmla="*/ 377371 w 10943771"/>
                  <a:gd name="connsiteY45" fmla="*/ 29029 h 8984343"/>
                  <a:gd name="connsiteX46" fmla="*/ 203200 w 10943771"/>
                  <a:gd name="connsiteY46" fmla="*/ 130629 h 8984343"/>
                  <a:gd name="connsiteX47" fmla="*/ 116114 w 10943771"/>
                  <a:gd name="connsiteY47" fmla="*/ 261258 h 8984343"/>
                  <a:gd name="connsiteX48" fmla="*/ 29028 w 10943771"/>
                  <a:gd name="connsiteY48" fmla="*/ 537029 h 8984343"/>
                  <a:gd name="connsiteX49" fmla="*/ 0 w 10943771"/>
                  <a:gd name="connsiteY49" fmla="*/ 711200 h 8984343"/>
                  <a:gd name="connsiteX0" fmla="*/ 0 w 10943771"/>
                  <a:gd name="connsiteY0" fmla="*/ 711200 h 8984343"/>
                  <a:gd name="connsiteX1" fmla="*/ 29028 w 10943771"/>
                  <a:gd name="connsiteY1" fmla="*/ 5341258 h 8984343"/>
                  <a:gd name="connsiteX2" fmla="*/ 188685 w 10943771"/>
                  <a:gd name="connsiteY2" fmla="*/ 5573486 h 8984343"/>
                  <a:gd name="connsiteX3" fmla="*/ 348342 w 10943771"/>
                  <a:gd name="connsiteY3" fmla="*/ 5805715 h 8984343"/>
                  <a:gd name="connsiteX4" fmla="*/ 566057 w 10943771"/>
                  <a:gd name="connsiteY4" fmla="*/ 5979886 h 8984343"/>
                  <a:gd name="connsiteX5" fmla="*/ 783771 w 10943771"/>
                  <a:gd name="connsiteY5" fmla="*/ 6052458 h 8984343"/>
                  <a:gd name="connsiteX6" fmla="*/ 1045028 w 10943771"/>
                  <a:gd name="connsiteY6" fmla="*/ 6212115 h 8984343"/>
                  <a:gd name="connsiteX7" fmla="*/ 1320800 w 10943771"/>
                  <a:gd name="connsiteY7" fmla="*/ 6299200 h 8984343"/>
                  <a:gd name="connsiteX8" fmla="*/ 1625600 w 10943771"/>
                  <a:gd name="connsiteY8" fmla="*/ 6429829 h 8984343"/>
                  <a:gd name="connsiteX9" fmla="*/ 1959428 w 10943771"/>
                  <a:gd name="connsiteY9" fmla="*/ 6574972 h 8984343"/>
                  <a:gd name="connsiteX10" fmla="*/ 2191657 w 10943771"/>
                  <a:gd name="connsiteY10" fmla="*/ 6662058 h 8984343"/>
                  <a:gd name="connsiteX11" fmla="*/ 2336800 w 10943771"/>
                  <a:gd name="connsiteY11" fmla="*/ 6734629 h 8984343"/>
                  <a:gd name="connsiteX12" fmla="*/ 2481942 w 10943771"/>
                  <a:gd name="connsiteY12" fmla="*/ 6763658 h 8984343"/>
                  <a:gd name="connsiteX13" fmla="*/ 2510971 w 10943771"/>
                  <a:gd name="connsiteY13" fmla="*/ 6952343 h 8984343"/>
                  <a:gd name="connsiteX14" fmla="*/ 3817257 w 10943771"/>
                  <a:gd name="connsiteY14" fmla="*/ 7387772 h 8984343"/>
                  <a:gd name="connsiteX15" fmla="*/ 4107542 w 10943771"/>
                  <a:gd name="connsiteY15" fmla="*/ 7590972 h 8984343"/>
                  <a:gd name="connsiteX16" fmla="*/ 4209142 w 10943771"/>
                  <a:gd name="connsiteY16" fmla="*/ 7678058 h 8984343"/>
                  <a:gd name="connsiteX17" fmla="*/ 5573485 w 10943771"/>
                  <a:gd name="connsiteY17" fmla="*/ 8723086 h 8984343"/>
                  <a:gd name="connsiteX18" fmla="*/ 5878285 w 10943771"/>
                  <a:gd name="connsiteY18" fmla="*/ 8824686 h 8984343"/>
                  <a:gd name="connsiteX19" fmla="*/ 6226628 w 10943771"/>
                  <a:gd name="connsiteY19" fmla="*/ 8882743 h 8984343"/>
                  <a:gd name="connsiteX20" fmla="*/ 6458857 w 10943771"/>
                  <a:gd name="connsiteY20" fmla="*/ 8940800 h 8984343"/>
                  <a:gd name="connsiteX21" fmla="*/ 6836228 w 10943771"/>
                  <a:gd name="connsiteY21" fmla="*/ 8955315 h 8984343"/>
                  <a:gd name="connsiteX22" fmla="*/ 9971314 w 10943771"/>
                  <a:gd name="connsiteY22" fmla="*/ 8984343 h 8984343"/>
                  <a:gd name="connsiteX23" fmla="*/ 10435771 w 10943771"/>
                  <a:gd name="connsiteY23" fmla="*/ 8316686 h 8984343"/>
                  <a:gd name="connsiteX24" fmla="*/ 10624457 w 10943771"/>
                  <a:gd name="connsiteY24" fmla="*/ 8113486 h 8984343"/>
                  <a:gd name="connsiteX25" fmla="*/ 10943771 w 10943771"/>
                  <a:gd name="connsiteY25" fmla="*/ 7634515 h 8984343"/>
                  <a:gd name="connsiteX26" fmla="*/ 7184571 w 10943771"/>
                  <a:gd name="connsiteY26" fmla="*/ 7561943 h 8984343"/>
                  <a:gd name="connsiteX27" fmla="*/ 6386285 w 10943771"/>
                  <a:gd name="connsiteY27" fmla="*/ 7605486 h 8984343"/>
                  <a:gd name="connsiteX28" fmla="*/ 6255657 w 10943771"/>
                  <a:gd name="connsiteY28" fmla="*/ 7518400 h 8984343"/>
                  <a:gd name="connsiteX29" fmla="*/ 6168571 w 10943771"/>
                  <a:gd name="connsiteY29" fmla="*/ 7474858 h 8984343"/>
                  <a:gd name="connsiteX30" fmla="*/ 4446134 w 10943771"/>
                  <a:gd name="connsiteY30" fmla="*/ 6092145 h 8984343"/>
                  <a:gd name="connsiteX31" fmla="*/ 3579132 w 10943771"/>
                  <a:gd name="connsiteY31" fmla="*/ 5753780 h 8984343"/>
                  <a:gd name="connsiteX32" fmla="*/ 2982345 w 10943771"/>
                  <a:gd name="connsiteY32" fmla="*/ 5567477 h 8984343"/>
                  <a:gd name="connsiteX33" fmla="*/ 2823368 w 10943771"/>
                  <a:gd name="connsiteY33" fmla="*/ 5513728 h 8984343"/>
                  <a:gd name="connsiteX34" fmla="*/ 2659856 w 10943771"/>
                  <a:gd name="connsiteY34" fmla="*/ 5619637 h 8984343"/>
                  <a:gd name="connsiteX35" fmla="*/ 2583996 w 10943771"/>
                  <a:gd name="connsiteY35" fmla="*/ 5603195 h 8984343"/>
                  <a:gd name="connsiteX36" fmla="*/ 1219200 w 10943771"/>
                  <a:gd name="connsiteY36" fmla="*/ 5239658 h 8984343"/>
                  <a:gd name="connsiteX37" fmla="*/ 1204685 w 10943771"/>
                  <a:gd name="connsiteY37" fmla="*/ 5138058 h 8984343"/>
                  <a:gd name="connsiteX38" fmla="*/ 1117600 w 10943771"/>
                  <a:gd name="connsiteY38" fmla="*/ 4963886 h 8984343"/>
                  <a:gd name="connsiteX39" fmla="*/ 1088571 w 10943771"/>
                  <a:gd name="connsiteY39" fmla="*/ 4775200 h 8984343"/>
                  <a:gd name="connsiteX40" fmla="*/ 1117600 w 10943771"/>
                  <a:gd name="connsiteY40" fmla="*/ 551543 h 8984343"/>
                  <a:gd name="connsiteX41" fmla="*/ 1088571 w 10943771"/>
                  <a:gd name="connsiteY41" fmla="*/ 304800 h 8984343"/>
                  <a:gd name="connsiteX42" fmla="*/ 914400 w 10943771"/>
                  <a:gd name="connsiteY42" fmla="*/ 159658 h 8984343"/>
                  <a:gd name="connsiteX43" fmla="*/ 827314 w 10943771"/>
                  <a:gd name="connsiteY43" fmla="*/ 14515 h 8984343"/>
                  <a:gd name="connsiteX44" fmla="*/ 667657 w 10943771"/>
                  <a:gd name="connsiteY44" fmla="*/ 0 h 8984343"/>
                  <a:gd name="connsiteX45" fmla="*/ 377371 w 10943771"/>
                  <a:gd name="connsiteY45" fmla="*/ 29029 h 8984343"/>
                  <a:gd name="connsiteX46" fmla="*/ 203200 w 10943771"/>
                  <a:gd name="connsiteY46" fmla="*/ 130629 h 8984343"/>
                  <a:gd name="connsiteX47" fmla="*/ 116114 w 10943771"/>
                  <a:gd name="connsiteY47" fmla="*/ 261258 h 8984343"/>
                  <a:gd name="connsiteX48" fmla="*/ 29028 w 10943771"/>
                  <a:gd name="connsiteY48" fmla="*/ 537029 h 8984343"/>
                  <a:gd name="connsiteX49" fmla="*/ 0 w 10943771"/>
                  <a:gd name="connsiteY49" fmla="*/ 711200 h 8984343"/>
                  <a:gd name="connsiteX0" fmla="*/ 0 w 10943771"/>
                  <a:gd name="connsiteY0" fmla="*/ 711200 h 8984343"/>
                  <a:gd name="connsiteX1" fmla="*/ 29028 w 10943771"/>
                  <a:gd name="connsiteY1" fmla="*/ 5341258 h 8984343"/>
                  <a:gd name="connsiteX2" fmla="*/ 188685 w 10943771"/>
                  <a:gd name="connsiteY2" fmla="*/ 5573486 h 8984343"/>
                  <a:gd name="connsiteX3" fmla="*/ 348342 w 10943771"/>
                  <a:gd name="connsiteY3" fmla="*/ 5805715 h 8984343"/>
                  <a:gd name="connsiteX4" fmla="*/ 566057 w 10943771"/>
                  <a:gd name="connsiteY4" fmla="*/ 5979886 h 8984343"/>
                  <a:gd name="connsiteX5" fmla="*/ 783771 w 10943771"/>
                  <a:gd name="connsiteY5" fmla="*/ 6052458 h 8984343"/>
                  <a:gd name="connsiteX6" fmla="*/ 1045028 w 10943771"/>
                  <a:gd name="connsiteY6" fmla="*/ 6212115 h 8984343"/>
                  <a:gd name="connsiteX7" fmla="*/ 1320800 w 10943771"/>
                  <a:gd name="connsiteY7" fmla="*/ 6299200 h 8984343"/>
                  <a:gd name="connsiteX8" fmla="*/ 1625600 w 10943771"/>
                  <a:gd name="connsiteY8" fmla="*/ 6429829 h 8984343"/>
                  <a:gd name="connsiteX9" fmla="*/ 1959428 w 10943771"/>
                  <a:gd name="connsiteY9" fmla="*/ 6574972 h 8984343"/>
                  <a:gd name="connsiteX10" fmla="*/ 2191657 w 10943771"/>
                  <a:gd name="connsiteY10" fmla="*/ 6662058 h 8984343"/>
                  <a:gd name="connsiteX11" fmla="*/ 2336800 w 10943771"/>
                  <a:gd name="connsiteY11" fmla="*/ 6734629 h 8984343"/>
                  <a:gd name="connsiteX12" fmla="*/ 2481942 w 10943771"/>
                  <a:gd name="connsiteY12" fmla="*/ 6763658 h 8984343"/>
                  <a:gd name="connsiteX13" fmla="*/ 2510971 w 10943771"/>
                  <a:gd name="connsiteY13" fmla="*/ 6952343 h 8984343"/>
                  <a:gd name="connsiteX14" fmla="*/ 3817257 w 10943771"/>
                  <a:gd name="connsiteY14" fmla="*/ 7387772 h 8984343"/>
                  <a:gd name="connsiteX15" fmla="*/ 4107542 w 10943771"/>
                  <a:gd name="connsiteY15" fmla="*/ 7590972 h 8984343"/>
                  <a:gd name="connsiteX16" fmla="*/ 4209142 w 10943771"/>
                  <a:gd name="connsiteY16" fmla="*/ 7678058 h 8984343"/>
                  <a:gd name="connsiteX17" fmla="*/ 5573485 w 10943771"/>
                  <a:gd name="connsiteY17" fmla="*/ 8723086 h 8984343"/>
                  <a:gd name="connsiteX18" fmla="*/ 5878285 w 10943771"/>
                  <a:gd name="connsiteY18" fmla="*/ 8824686 h 8984343"/>
                  <a:gd name="connsiteX19" fmla="*/ 6226628 w 10943771"/>
                  <a:gd name="connsiteY19" fmla="*/ 8882743 h 8984343"/>
                  <a:gd name="connsiteX20" fmla="*/ 6458857 w 10943771"/>
                  <a:gd name="connsiteY20" fmla="*/ 8940800 h 8984343"/>
                  <a:gd name="connsiteX21" fmla="*/ 6836228 w 10943771"/>
                  <a:gd name="connsiteY21" fmla="*/ 8955315 h 8984343"/>
                  <a:gd name="connsiteX22" fmla="*/ 9971314 w 10943771"/>
                  <a:gd name="connsiteY22" fmla="*/ 8984343 h 8984343"/>
                  <a:gd name="connsiteX23" fmla="*/ 10435771 w 10943771"/>
                  <a:gd name="connsiteY23" fmla="*/ 8316686 h 8984343"/>
                  <a:gd name="connsiteX24" fmla="*/ 10624457 w 10943771"/>
                  <a:gd name="connsiteY24" fmla="*/ 8113486 h 8984343"/>
                  <a:gd name="connsiteX25" fmla="*/ 10943771 w 10943771"/>
                  <a:gd name="connsiteY25" fmla="*/ 7634515 h 8984343"/>
                  <a:gd name="connsiteX26" fmla="*/ 7184571 w 10943771"/>
                  <a:gd name="connsiteY26" fmla="*/ 7561943 h 8984343"/>
                  <a:gd name="connsiteX27" fmla="*/ 6386285 w 10943771"/>
                  <a:gd name="connsiteY27" fmla="*/ 7605486 h 8984343"/>
                  <a:gd name="connsiteX28" fmla="*/ 6255657 w 10943771"/>
                  <a:gd name="connsiteY28" fmla="*/ 7518400 h 8984343"/>
                  <a:gd name="connsiteX29" fmla="*/ 6168571 w 10943771"/>
                  <a:gd name="connsiteY29" fmla="*/ 7474858 h 8984343"/>
                  <a:gd name="connsiteX30" fmla="*/ 4446134 w 10943771"/>
                  <a:gd name="connsiteY30" fmla="*/ 6092145 h 8984343"/>
                  <a:gd name="connsiteX31" fmla="*/ 3579132 w 10943771"/>
                  <a:gd name="connsiteY31" fmla="*/ 5753780 h 8984343"/>
                  <a:gd name="connsiteX32" fmla="*/ 2982345 w 10943771"/>
                  <a:gd name="connsiteY32" fmla="*/ 5567477 h 8984343"/>
                  <a:gd name="connsiteX33" fmla="*/ 2823368 w 10943771"/>
                  <a:gd name="connsiteY33" fmla="*/ 5513728 h 8984343"/>
                  <a:gd name="connsiteX34" fmla="*/ 2659856 w 10943771"/>
                  <a:gd name="connsiteY34" fmla="*/ 5619637 h 8984343"/>
                  <a:gd name="connsiteX35" fmla="*/ 2583996 w 10943771"/>
                  <a:gd name="connsiteY35" fmla="*/ 5603195 h 8984343"/>
                  <a:gd name="connsiteX36" fmla="*/ 1657350 w 10943771"/>
                  <a:gd name="connsiteY36" fmla="*/ 5320620 h 8984343"/>
                  <a:gd name="connsiteX37" fmla="*/ 1204685 w 10943771"/>
                  <a:gd name="connsiteY37" fmla="*/ 5138058 h 8984343"/>
                  <a:gd name="connsiteX38" fmla="*/ 1117600 w 10943771"/>
                  <a:gd name="connsiteY38" fmla="*/ 4963886 h 8984343"/>
                  <a:gd name="connsiteX39" fmla="*/ 1088571 w 10943771"/>
                  <a:gd name="connsiteY39" fmla="*/ 4775200 h 8984343"/>
                  <a:gd name="connsiteX40" fmla="*/ 1117600 w 10943771"/>
                  <a:gd name="connsiteY40" fmla="*/ 551543 h 8984343"/>
                  <a:gd name="connsiteX41" fmla="*/ 1088571 w 10943771"/>
                  <a:gd name="connsiteY41" fmla="*/ 304800 h 8984343"/>
                  <a:gd name="connsiteX42" fmla="*/ 914400 w 10943771"/>
                  <a:gd name="connsiteY42" fmla="*/ 159658 h 8984343"/>
                  <a:gd name="connsiteX43" fmla="*/ 827314 w 10943771"/>
                  <a:gd name="connsiteY43" fmla="*/ 14515 h 8984343"/>
                  <a:gd name="connsiteX44" fmla="*/ 667657 w 10943771"/>
                  <a:gd name="connsiteY44" fmla="*/ 0 h 8984343"/>
                  <a:gd name="connsiteX45" fmla="*/ 377371 w 10943771"/>
                  <a:gd name="connsiteY45" fmla="*/ 29029 h 8984343"/>
                  <a:gd name="connsiteX46" fmla="*/ 203200 w 10943771"/>
                  <a:gd name="connsiteY46" fmla="*/ 130629 h 8984343"/>
                  <a:gd name="connsiteX47" fmla="*/ 116114 w 10943771"/>
                  <a:gd name="connsiteY47" fmla="*/ 261258 h 8984343"/>
                  <a:gd name="connsiteX48" fmla="*/ 29028 w 10943771"/>
                  <a:gd name="connsiteY48" fmla="*/ 537029 h 8984343"/>
                  <a:gd name="connsiteX49" fmla="*/ 0 w 10943771"/>
                  <a:gd name="connsiteY49" fmla="*/ 711200 h 8984343"/>
                  <a:gd name="connsiteX0" fmla="*/ 0 w 10943771"/>
                  <a:gd name="connsiteY0" fmla="*/ 711200 h 8984343"/>
                  <a:gd name="connsiteX1" fmla="*/ 29028 w 10943771"/>
                  <a:gd name="connsiteY1" fmla="*/ 5341258 h 8984343"/>
                  <a:gd name="connsiteX2" fmla="*/ 188685 w 10943771"/>
                  <a:gd name="connsiteY2" fmla="*/ 5573486 h 8984343"/>
                  <a:gd name="connsiteX3" fmla="*/ 348342 w 10943771"/>
                  <a:gd name="connsiteY3" fmla="*/ 5805715 h 8984343"/>
                  <a:gd name="connsiteX4" fmla="*/ 566057 w 10943771"/>
                  <a:gd name="connsiteY4" fmla="*/ 5979886 h 8984343"/>
                  <a:gd name="connsiteX5" fmla="*/ 783771 w 10943771"/>
                  <a:gd name="connsiteY5" fmla="*/ 6052458 h 8984343"/>
                  <a:gd name="connsiteX6" fmla="*/ 1045028 w 10943771"/>
                  <a:gd name="connsiteY6" fmla="*/ 6212115 h 8984343"/>
                  <a:gd name="connsiteX7" fmla="*/ 1320800 w 10943771"/>
                  <a:gd name="connsiteY7" fmla="*/ 6299200 h 8984343"/>
                  <a:gd name="connsiteX8" fmla="*/ 1625600 w 10943771"/>
                  <a:gd name="connsiteY8" fmla="*/ 6429829 h 8984343"/>
                  <a:gd name="connsiteX9" fmla="*/ 1959428 w 10943771"/>
                  <a:gd name="connsiteY9" fmla="*/ 6574972 h 8984343"/>
                  <a:gd name="connsiteX10" fmla="*/ 2191657 w 10943771"/>
                  <a:gd name="connsiteY10" fmla="*/ 6662058 h 8984343"/>
                  <a:gd name="connsiteX11" fmla="*/ 2336800 w 10943771"/>
                  <a:gd name="connsiteY11" fmla="*/ 6734629 h 8984343"/>
                  <a:gd name="connsiteX12" fmla="*/ 2481942 w 10943771"/>
                  <a:gd name="connsiteY12" fmla="*/ 6763658 h 8984343"/>
                  <a:gd name="connsiteX13" fmla="*/ 2510971 w 10943771"/>
                  <a:gd name="connsiteY13" fmla="*/ 6952343 h 8984343"/>
                  <a:gd name="connsiteX14" fmla="*/ 3817257 w 10943771"/>
                  <a:gd name="connsiteY14" fmla="*/ 7387772 h 8984343"/>
                  <a:gd name="connsiteX15" fmla="*/ 4107542 w 10943771"/>
                  <a:gd name="connsiteY15" fmla="*/ 7590972 h 8984343"/>
                  <a:gd name="connsiteX16" fmla="*/ 4209142 w 10943771"/>
                  <a:gd name="connsiteY16" fmla="*/ 7678058 h 8984343"/>
                  <a:gd name="connsiteX17" fmla="*/ 5573485 w 10943771"/>
                  <a:gd name="connsiteY17" fmla="*/ 8723086 h 8984343"/>
                  <a:gd name="connsiteX18" fmla="*/ 5878285 w 10943771"/>
                  <a:gd name="connsiteY18" fmla="*/ 8824686 h 8984343"/>
                  <a:gd name="connsiteX19" fmla="*/ 6226628 w 10943771"/>
                  <a:gd name="connsiteY19" fmla="*/ 8882743 h 8984343"/>
                  <a:gd name="connsiteX20" fmla="*/ 6458857 w 10943771"/>
                  <a:gd name="connsiteY20" fmla="*/ 8940800 h 8984343"/>
                  <a:gd name="connsiteX21" fmla="*/ 6836228 w 10943771"/>
                  <a:gd name="connsiteY21" fmla="*/ 8955315 h 8984343"/>
                  <a:gd name="connsiteX22" fmla="*/ 9971314 w 10943771"/>
                  <a:gd name="connsiteY22" fmla="*/ 8984343 h 8984343"/>
                  <a:gd name="connsiteX23" fmla="*/ 10435771 w 10943771"/>
                  <a:gd name="connsiteY23" fmla="*/ 8316686 h 8984343"/>
                  <a:gd name="connsiteX24" fmla="*/ 10624457 w 10943771"/>
                  <a:gd name="connsiteY24" fmla="*/ 8113486 h 8984343"/>
                  <a:gd name="connsiteX25" fmla="*/ 10943771 w 10943771"/>
                  <a:gd name="connsiteY25" fmla="*/ 7634515 h 8984343"/>
                  <a:gd name="connsiteX26" fmla="*/ 7184571 w 10943771"/>
                  <a:gd name="connsiteY26" fmla="*/ 7561943 h 8984343"/>
                  <a:gd name="connsiteX27" fmla="*/ 6386285 w 10943771"/>
                  <a:gd name="connsiteY27" fmla="*/ 7605486 h 8984343"/>
                  <a:gd name="connsiteX28" fmla="*/ 6255657 w 10943771"/>
                  <a:gd name="connsiteY28" fmla="*/ 7518400 h 8984343"/>
                  <a:gd name="connsiteX29" fmla="*/ 6168571 w 10943771"/>
                  <a:gd name="connsiteY29" fmla="*/ 7474858 h 8984343"/>
                  <a:gd name="connsiteX30" fmla="*/ 4446134 w 10943771"/>
                  <a:gd name="connsiteY30" fmla="*/ 6092145 h 8984343"/>
                  <a:gd name="connsiteX31" fmla="*/ 3579132 w 10943771"/>
                  <a:gd name="connsiteY31" fmla="*/ 5753780 h 8984343"/>
                  <a:gd name="connsiteX32" fmla="*/ 2982345 w 10943771"/>
                  <a:gd name="connsiteY32" fmla="*/ 5567477 h 8984343"/>
                  <a:gd name="connsiteX33" fmla="*/ 2823368 w 10943771"/>
                  <a:gd name="connsiteY33" fmla="*/ 5513728 h 8984343"/>
                  <a:gd name="connsiteX34" fmla="*/ 2659856 w 10943771"/>
                  <a:gd name="connsiteY34" fmla="*/ 5619637 h 8984343"/>
                  <a:gd name="connsiteX35" fmla="*/ 2583996 w 10943771"/>
                  <a:gd name="connsiteY35" fmla="*/ 5603195 h 8984343"/>
                  <a:gd name="connsiteX36" fmla="*/ 1657350 w 10943771"/>
                  <a:gd name="connsiteY36" fmla="*/ 5320620 h 8984343"/>
                  <a:gd name="connsiteX37" fmla="*/ 1297554 w 10943771"/>
                  <a:gd name="connsiteY37" fmla="*/ 5154726 h 8984343"/>
                  <a:gd name="connsiteX38" fmla="*/ 1117600 w 10943771"/>
                  <a:gd name="connsiteY38" fmla="*/ 4963886 h 8984343"/>
                  <a:gd name="connsiteX39" fmla="*/ 1088571 w 10943771"/>
                  <a:gd name="connsiteY39" fmla="*/ 4775200 h 8984343"/>
                  <a:gd name="connsiteX40" fmla="*/ 1117600 w 10943771"/>
                  <a:gd name="connsiteY40" fmla="*/ 551543 h 8984343"/>
                  <a:gd name="connsiteX41" fmla="*/ 1088571 w 10943771"/>
                  <a:gd name="connsiteY41" fmla="*/ 304800 h 8984343"/>
                  <a:gd name="connsiteX42" fmla="*/ 914400 w 10943771"/>
                  <a:gd name="connsiteY42" fmla="*/ 159658 h 8984343"/>
                  <a:gd name="connsiteX43" fmla="*/ 827314 w 10943771"/>
                  <a:gd name="connsiteY43" fmla="*/ 14515 h 8984343"/>
                  <a:gd name="connsiteX44" fmla="*/ 667657 w 10943771"/>
                  <a:gd name="connsiteY44" fmla="*/ 0 h 8984343"/>
                  <a:gd name="connsiteX45" fmla="*/ 377371 w 10943771"/>
                  <a:gd name="connsiteY45" fmla="*/ 29029 h 8984343"/>
                  <a:gd name="connsiteX46" fmla="*/ 203200 w 10943771"/>
                  <a:gd name="connsiteY46" fmla="*/ 130629 h 8984343"/>
                  <a:gd name="connsiteX47" fmla="*/ 116114 w 10943771"/>
                  <a:gd name="connsiteY47" fmla="*/ 261258 h 8984343"/>
                  <a:gd name="connsiteX48" fmla="*/ 29028 w 10943771"/>
                  <a:gd name="connsiteY48" fmla="*/ 537029 h 8984343"/>
                  <a:gd name="connsiteX49" fmla="*/ 0 w 10943771"/>
                  <a:gd name="connsiteY49" fmla="*/ 711200 h 8984343"/>
                  <a:gd name="connsiteX0" fmla="*/ 0 w 10943771"/>
                  <a:gd name="connsiteY0" fmla="*/ 711200 h 8984343"/>
                  <a:gd name="connsiteX1" fmla="*/ 29028 w 10943771"/>
                  <a:gd name="connsiteY1" fmla="*/ 5341258 h 8984343"/>
                  <a:gd name="connsiteX2" fmla="*/ 188685 w 10943771"/>
                  <a:gd name="connsiteY2" fmla="*/ 5573486 h 8984343"/>
                  <a:gd name="connsiteX3" fmla="*/ 348342 w 10943771"/>
                  <a:gd name="connsiteY3" fmla="*/ 5805715 h 8984343"/>
                  <a:gd name="connsiteX4" fmla="*/ 566057 w 10943771"/>
                  <a:gd name="connsiteY4" fmla="*/ 5979886 h 8984343"/>
                  <a:gd name="connsiteX5" fmla="*/ 783771 w 10943771"/>
                  <a:gd name="connsiteY5" fmla="*/ 6052458 h 8984343"/>
                  <a:gd name="connsiteX6" fmla="*/ 1045028 w 10943771"/>
                  <a:gd name="connsiteY6" fmla="*/ 6212115 h 8984343"/>
                  <a:gd name="connsiteX7" fmla="*/ 1320800 w 10943771"/>
                  <a:gd name="connsiteY7" fmla="*/ 6299200 h 8984343"/>
                  <a:gd name="connsiteX8" fmla="*/ 1625600 w 10943771"/>
                  <a:gd name="connsiteY8" fmla="*/ 6429829 h 8984343"/>
                  <a:gd name="connsiteX9" fmla="*/ 1959428 w 10943771"/>
                  <a:gd name="connsiteY9" fmla="*/ 6574972 h 8984343"/>
                  <a:gd name="connsiteX10" fmla="*/ 2191657 w 10943771"/>
                  <a:gd name="connsiteY10" fmla="*/ 6662058 h 8984343"/>
                  <a:gd name="connsiteX11" fmla="*/ 2336800 w 10943771"/>
                  <a:gd name="connsiteY11" fmla="*/ 6734629 h 8984343"/>
                  <a:gd name="connsiteX12" fmla="*/ 2481942 w 10943771"/>
                  <a:gd name="connsiteY12" fmla="*/ 6763658 h 8984343"/>
                  <a:gd name="connsiteX13" fmla="*/ 2510971 w 10943771"/>
                  <a:gd name="connsiteY13" fmla="*/ 6952343 h 8984343"/>
                  <a:gd name="connsiteX14" fmla="*/ 3817257 w 10943771"/>
                  <a:gd name="connsiteY14" fmla="*/ 7387772 h 8984343"/>
                  <a:gd name="connsiteX15" fmla="*/ 4107542 w 10943771"/>
                  <a:gd name="connsiteY15" fmla="*/ 7590972 h 8984343"/>
                  <a:gd name="connsiteX16" fmla="*/ 4209142 w 10943771"/>
                  <a:gd name="connsiteY16" fmla="*/ 7678058 h 8984343"/>
                  <a:gd name="connsiteX17" fmla="*/ 5573485 w 10943771"/>
                  <a:gd name="connsiteY17" fmla="*/ 8723086 h 8984343"/>
                  <a:gd name="connsiteX18" fmla="*/ 5878285 w 10943771"/>
                  <a:gd name="connsiteY18" fmla="*/ 8824686 h 8984343"/>
                  <a:gd name="connsiteX19" fmla="*/ 6226628 w 10943771"/>
                  <a:gd name="connsiteY19" fmla="*/ 8882743 h 8984343"/>
                  <a:gd name="connsiteX20" fmla="*/ 6458857 w 10943771"/>
                  <a:gd name="connsiteY20" fmla="*/ 8940800 h 8984343"/>
                  <a:gd name="connsiteX21" fmla="*/ 6836228 w 10943771"/>
                  <a:gd name="connsiteY21" fmla="*/ 8955315 h 8984343"/>
                  <a:gd name="connsiteX22" fmla="*/ 9971314 w 10943771"/>
                  <a:gd name="connsiteY22" fmla="*/ 8984343 h 8984343"/>
                  <a:gd name="connsiteX23" fmla="*/ 10435771 w 10943771"/>
                  <a:gd name="connsiteY23" fmla="*/ 8316686 h 8984343"/>
                  <a:gd name="connsiteX24" fmla="*/ 10624457 w 10943771"/>
                  <a:gd name="connsiteY24" fmla="*/ 8113486 h 8984343"/>
                  <a:gd name="connsiteX25" fmla="*/ 10943771 w 10943771"/>
                  <a:gd name="connsiteY25" fmla="*/ 7634515 h 8984343"/>
                  <a:gd name="connsiteX26" fmla="*/ 7184571 w 10943771"/>
                  <a:gd name="connsiteY26" fmla="*/ 7561943 h 8984343"/>
                  <a:gd name="connsiteX27" fmla="*/ 6386285 w 10943771"/>
                  <a:gd name="connsiteY27" fmla="*/ 7605486 h 8984343"/>
                  <a:gd name="connsiteX28" fmla="*/ 6255657 w 10943771"/>
                  <a:gd name="connsiteY28" fmla="*/ 7518400 h 8984343"/>
                  <a:gd name="connsiteX29" fmla="*/ 6168571 w 10943771"/>
                  <a:gd name="connsiteY29" fmla="*/ 7474858 h 8984343"/>
                  <a:gd name="connsiteX30" fmla="*/ 4446134 w 10943771"/>
                  <a:gd name="connsiteY30" fmla="*/ 6092145 h 8984343"/>
                  <a:gd name="connsiteX31" fmla="*/ 3579132 w 10943771"/>
                  <a:gd name="connsiteY31" fmla="*/ 5753780 h 8984343"/>
                  <a:gd name="connsiteX32" fmla="*/ 2982345 w 10943771"/>
                  <a:gd name="connsiteY32" fmla="*/ 5567477 h 8984343"/>
                  <a:gd name="connsiteX33" fmla="*/ 2823368 w 10943771"/>
                  <a:gd name="connsiteY33" fmla="*/ 5513728 h 8984343"/>
                  <a:gd name="connsiteX34" fmla="*/ 2659856 w 10943771"/>
                  <a:gd name="connsiteY34" fmla="*/ 5619637 h 8984343"/>
                  <a:gd name="connsiteX35" fmla="*/ 2583996 w 10943771"/>
                  <a:gd name="connsiteY35" fmla="*/ 5603195 h 8984343"/>
                  <a:gd name="connsiteX36" fmla="*/ 1657350 w 10943771"/>
                  <a:gd name="connsiteY36" fmla="*/ 5320620 h 8984343"/>
                  <a:gd name="connsiteX37" fmla="*/ 1297554 w 10943771"/>
                  <a:gd name="connsiteY37" fmla="*/ 5154726 h 8984343"/>
                  <a:gd name="connsiteX38" fmla="*/ 1146175 w 10943771"/>
                  <a:gd name="connsiteY38" fmla="*/ 4994843 h 8984343"/>
                  <a:gd name="connsiteX39" fmla="*/ 1088571 w 10943771"/>
                  <a:gd name="connsiteY39" fmla="*/ 4775200 h 8984343"/>
                  <a:gd name="connsiteX40" fmla="*/ 1117600 w 10943771"/>
                  <a:gd name="connsiteY40" fmla="*/ 551543 h 8984343"/>
                  <a:gd name="connsiteX41" fmla="*/ 1088571 w 10943771"/>
                  <a:gd name="connsiteY41" fmla="*/ 304800 h 8984343"/>
                  <a:gd name="connsiteX42" fmla="*/ 914400 w 10943771"/>
                  <a:gd name="connsiteY42" fmla="*/ 159658 h 8984343"/>
                  <a:gd name="connsiteX43" fmla="*/ 827314 w 10943771"/>
                  <a:gd name="connsiteY43" fmla="*/ 14515 h 8984343"/>
                  <a:gd name="connsiteX44" fmla="*/ 667657 w 10943771"/>
                  <a:gd name="connsiteY44" fmla="*/ 0 h 8984343"/>
                  <a:gd name="connsiteX45" fmla="*/ 377371 w 10943771"/>
                  <a:gd name="connsiteY45" fmla="*/ 29029 h 8984343"/>
                  <a:gd name="connsiteX46" fmla="*/ 203200 w 10943771"/>
                  <a:gd name="connsiteY46" fmla="*/ 130629 h 8984343"/>
                  <a:gd name="connsiteX47" fmla="*/ 116114 w 10943771"/>
                  <a:gd name="connsiteY47" fmla="*/ 261258 h 8984343"/>
                  <a:gd name="connsiteX48" fmla="*/ 29028 w 10943771"/>
                  <a:gd name="connsiteY48" fmla="*/ 537029 h 8984343"/>
                  <a:gd name="connsiteX49" fmla="*/ 0 w 10943771"/>
                  <a:gd name="connsiteY49" fmla="*/ 711200 h 8984343"/>
                  <a:gd name="connsiteX0" fmla="*/ 0 w 10943771"/>
                  <a:gd name="connsiteY0" fmla="*/ 711200 h 8984343"/>
                  <a:gd name="connsiteX1" fmla="*/ 29028 w 10943771"/>
                  <a:gd name="connsiteY1" fmla="*/ 5341258 h 8984343"/>
                  <a:gd name="connsiteX2" fmla="*/ 188685 w 10943771"/>
                  <a:gd name="connsiteY2" fmla="*/ 5573486 h 8984343"/>
                  <a:gd name="connsiteX3" fmla="*/ 348342 w 10943771"/>
                  <a:gd name="connsiteY3" fmla="*/ 5805715 h 8984343"/>
                  <a:gd name="connsiteX4" fmla="*/ 566057 w 10943771"/>
                  <a:gd name="connsiteY4" fmla="*/ 5979886 h 8984343"/>
                  <a:gd name="connsiteX5" fmla="*/ 783771 w 10943771"/>
                  <a:gd name="connsiteY5" fmla="*/ 6052458 h 8984343"/>
                  <a:gd name="connsiteX6" fmla="*/ 1045028 w 10943771"/>
                  <a:gd name="connsiteY6" fmla="*/ 6212115 h 8984343"/>
                  <a:gd name="connsiteX7" fmla="*/ 1320800 w 10943771"/>
                  <a:gd name="connsiteY7" fmla="*/ 6299200 h 8984343"/>
                  <a:gd name="connsiteX8" fmla="*/ 1625600 w 10943771"/>
                  <a:gd name="connsiteY8" fmla="*/ 6429829 h 8984343"/>
                  <a:gd name="connsiteX9" fmla="*/ 1959428 w 10943771"/>
                  <a:gd name="connsiteY9" fmla="*/ 6574972 h 8984343"/>
                  <a:gd name="connsiteX10" fmla="*/ 2191657 w 10943771"/>
                  <a:gd name="connsiteY10" fmla="*/ 6662058 h 8984343"/>
                  <a:gd name="connsiteX11" fmla="*/ 2336800 w 10943771"/>
                  <a:gd name="connsiteY11" fmla="*/ 6734629 h 8984343"/>
                  <a:gd name="connsiteX12" fmla="*/ 2481942 w 10943771"/>
                  <a:gd name="connsiteY12" fmla="*/ 6763658 h 8984343"/>
                  <a:gd name="connsiteX13" fmla="*/ 2510971 w 10943771"/>
                  <a:gd name="connsiteY13" fmla="*/ 6952343 h 8984343"/>
                  <a:gd name="connsiteX14" fmla="*/ 3817257 w 10943771"/>
                  <a:gd name="connsiteY14" fmla="*/ 7387772 h 8984343"/>
                  <a:gd name="connsiteX15" fmla="*/ 4107542 w 10943771"/>
                  <a:gd name="connsiteY15" fmla="*/ 7590972 h 8984343"/>
                  <a:gd name="connsiteX16" fmla="*/ 4209142 w 10943771"/>
                  <a:gd name="connsiteY16" fmla="*/ 7678058 h 8984343"/>
                  <a:gd name="connsiteX17" fmla="*/ 5573485 w 10943771"/>
                  <a:gd name="connsiteY17" fmla="*/ 8723086 h 8984343"/>
                  <a:gd name="connsiteX18" fmla="*/ 5878285 w 10943771"/>
                  <a:gd name="connsiteY18" fmla="*/ 8824686 h 8984343"/>
                  <a:gd name="connsiteX19" fmla="*/ 6226628 w 10943771"/>
                  <a:gd name="connsiteY19" fmla="*/ 8882743 h 8984343"/>
                  <a:gd name="connsiteX20" fmla="*/ 6458857 w 10943771"/>
                  <a:gd name="connsiteY20" fmla="*/ 8940800 h 8984343"/>
                  <a:gd name="connsiteX21" fmla="*/ 6836228 w 10943771"/>
                  <a:gd name="connsiteY21" fmla="*/ 8955315 h 8984343"/>
                  <a:gd name="connsiteX22" fmla="*/ 9971314 w 10943771"/>
                  <a:gd name="connsiteY22" fmla="*/ 8984343 h 8984343"/>
                  <a:gd name="connsiteX23" fmla="*/ 10435771 w 10943771"/>
                  <a:gd name="connsiteY23" fmla="*/ 8316686 h 8984343"/>
                  <a:gd name="connsiteX24" fmla="*/ 10624457 w 10943771"/>
                  <a:gd name="connsiteY24" fmla="*/ 8113486 h 8984343"/>
                  <a:gd name="connsiteX25" fmla="*/ 10943771 w 10943771"/>
                  <a:gd name="connsiteY25" fmla="*/ 7634515 h 8984343"/>
                  <a:gd name="connsiteX26" fmla="*/ 7184571 w 10943771"/>
                  <a:gd name="connsiteY26" fmla="*/ 7561943 h 8984343"/>
                  <a:gd name="connsiteX27" fmla="*/ 6386285 w 10943771"/>
                  <a:gd name="connsiteY27" fmla="*/ 7605486 h 8984343"/>
                  <a:gd name="connsiteX28" fmla="*/ 6255657 w 10943771"/>
                  <a:gd name="connsiteY28" fmla="*/ 7518400 h 8984343"/>
                  <a:gd name="connsiteX29" fmla="*/ 6168571 w 10943771"/>
                  <a:gd name="connsiteY29" fmla="*/ 7474858 h 8984343"/>
                  <a:gd name="connsiteX30" fmla="*/ 4446134 w 10943771"/>
                  <a:gd name="connsiteY30" fmla="*/ 6092145 h 8984343"/>
                  <a:gd name="connsiteX31" fmla="*/ 3579132 w 10943771"/>
                  <a:gd name="connsiteY31" fmla="*/ 5753780 h 8984343"/>
                  <a:gd name="connsiteX32" fmla="*/ 2982345 w 10943771"/>
                  <a:gd name="connsiteY32" fmla="*/ 5567477 h 8984343"/>
                  <a:gd name="connsiteX33" fmla="*/ 2823368 w 10943771"/>
                  <a:gd name="connsiteY33" fmla="*/ 5513728 h 8984343"/>
                  <a:gd name="connsiteX34" fmla="*/ 2659856 w 10943771"/>
                  <a:gd name="connsiteY34" fmla="*/ 5619637 h 8984343"/>
                  <a:gd name="connsiteX35" fmla="*/ 2583996 w 10943771"/>
                  <a:gd name="connsiteY35" fmla="*/ 5603195 h 8984343"/>
                  <a:gd name="connsiteX36" fmla="*/ 1657350 w 10943771"/>
                  <a:gd name="connsiteY36" fmla="*/ 5320620 h 8984343"/>
                  <a:gd name="connsiteX37" fmla="*/ 1297554 w 10943771"/>
                  <a:gd name="connsiteY37" fmla="*/ 5154726 h 8984343"/>
                  <a:gd name="connsiteX38" fmla="*/ 1146175 w 10943771"/>
                  <a:gd name="connsiteY38" fmla="*/ 4994843 h 8984343"/>
                  <a:gd name="connsiteX39" fmla="*/ 1126671 w 10943771"/>
                  <a:gd name="connsiteY39" fmla="*/ 4772818 h 8984343"/>
                  <a:gd name="connsiteX40" fmla="*/ 1117600 w 10943771"/>
                  <a:gd name="connsiteY40" fmla="*/ 551543 h 8984343"/>
                  <a:gd name="connsiteX41" fmla="*/ 1088571 w 10943771"/>
                  <a:gd name="connsiteY41" fmla="*/ 304800 h 8984343"/>
                  <a:gd name="connsiteX42" fmla="*/ 914400 w 10943771"/>
                  <a:gd name="connsiteY42" fmla="*/ 159658 h 8984343"/>
                  <a:gd name="connsiteX43" fmla="*/ 827314 w 10943771"/>
                  <a:gd name="connsiteY43" fmla="*/ 14515 h 8984343"/>
                  <a:gd name="connsiteX44" fmla="*/ 667657 w 10943771"/>
                  <a:gd name="connsiteY44" fmla="*/ 0 h 8984343"/>
                  <a:gd name="connsiteX45" fmla="*/ 377371 w 10943771"/>
                  <a:gd name="connsiteY45" fmla="*/ 29029 h 8984343"/>
                  <a:gd name="connsiteX46" fmla="*/ 203200 w 10943771"/>
                  <a:gd name="connsiteY46" fmla="*/ 130629 h 8984343"/>
                  <a:gd name="connsiteX47" fmla="*/ 116114 w 10943771"/>
                  <a:gd name="connsiteY47" fmla="*/ 261258 h 8984343"/>
                  <a:gd name="connsiteX48" fmla="*/ 29028 w 10943771"/>
                  <a:gd name="connsiteY48" fmla="*/ 537029 h 8984343"/>
                  <a:gd name="connsiteX49" fmla="*/ 0 w 10943771"/>
                  <a:gd name="connsiteY49" fmla="*/ 711200 h 8984343"/>
                  <a:gd name="connsiteX0" fmla="*/ 0 w 10943771"/>
                  <a:gd name="connsiteY0" fmla="*/ 711200 h 8984343"/>
                  <a:gd name="connsiteX1" fmla="*/ 29028 w 10943771"/>
                  <a:gd name="connsiteY1" fmla="*/ 5341258 h 8984343"/>
                  <a:gd name="connsiteX2" fmla="*/ 188685 w 10943771"/>
                  <a:gd name="connsiteY2" fmla="*/ 5573486 h 8984343"/>
                  <a:gd name="connsiteX3" fmla="*/ 348342 w 10943771"/>
                  <a:gd name="connsiteY3" fmla="*/ 5805715 h 8984343"/>
                  <a:gd name="connsiteX4" fmla="*/ 566057 w 10943771"/>
                  <a:gd name="connsiteY4" fmla="*/ 5979886 h 8984343"/>
                  <a:gd name="connsiteX5" fmla="*/ 783771 w 10943771"/>
                  <a:gd name="connsiteY5" fmla="*/ 6052458 h 8984343"/>
                  <a:gd name="connsiteX6" fmla="*/ 1045028 w 10943771"/>
                  <a:gd name="connsiteY6" fmla="*/ 6212115 h 8984343"/>
                  <a:gd name="connsiteX7" fmla="*/ 1320800 w 10943771"/>
                  <a:gd name="connsiteY7" fmla="*/ 6299200 h 8984343"/>
                  <a:gd name="connsiteX8" fmla="*/ 1625600 w 10943771"/>
                  <a:gd name="connsiteY8" fmla="*/ 6429829 h 8984343"/>
                  <a:gd name="connsiteX9" fmla="*/ 1959428 w 10943771"/>
                  <a:gd name="connsiteY9" fmla="*/ 6574972 h 8984343"/>
                  <a:gd name="connsiteX10" fmla="*/ 2191657 w 10943771"/>
                  <a:gd name="connsiteY10" fmla="*/ 6662058 h 8984343"/>
                  <a:gd name="connsiteX11" fmla="*/ 2336800 w 10943771"/>
                  <a:gd name="connsiteY11" fmla="*/ 6734629 h 8984343"/>
                  <a:gd name="connsiteX12" fmla="*/ 2481942 w 10943771"/>
                  <a:gd name="connsiteY12" fmla="*/ 6763658 h 8984343"/>
                  <a:gd name="connsiteX13" fmla="*/ 2510971 w 10943771"/>
                  <a:gd name="connsiteY13" fmla="*/ 6952343 h 8984343"/>
                  <a:gd name="connsiteX14" fmla="*/ 3817257 w 10943771"/>
                  <a:gd name="connsiteY14" fmla="*/ 7387772 h 8984343"/>
                  <a:gd name="connsiteX15" fmla="*/ 4107542 w 10943771"/>
                  <a:gd name="connsiteY15" fmla="*/ 7590972 h 8984343"/>
                  <a:gd name="connsiteX16" fmla="*/ 4209142 w 10943771"/>
                  <a:gd name="connsiteY16" fmla="*/ 7678058 h 8984343"/>
                  <a:gd name="connsiteX17" fmla="*/ 5573485 w 10943771"/>
                  <a:gd name="connsiteY17" fmla="*/ 8723086 h 8984343"/>
                  <a:gd name="connsiteX18" fmla="*/ 5878285 w 10943771"/>
                  <a:gd name="connsiteY18" fmla="*/ 8824686 h 8984343"/>
                  <a:gd name="connsiteX19" fmla="*/ 6226628 w 10943771"/>
                  <a:gd name="connsiteY19" fmla="*/ 8882743 h 8984343"/>
                  <a:gd name="connsiteX20" fmla="*/ 6458857 w 10943771"/>
                  <a:gd name="connsiteY20" fmla="*/ 8940800 h 8984343"/>
                  <a:gd name="connsiteX21" fmla="*/ 6836228 w 10943771"/>
                  <a:gd name="connsiteY21" fmla="*/ 8955315 h 8984343"/>
                  <a:gd name="connsiteX22" fmla="*/ 9971314 w 10943771"/>
                  <a:gd name="connsiteY22" fmla="*/ 8984343 h 8984343"/>
                  <a:gd name="connsiteX23" fmla="*/ 10435771 w 10943771"/>
                  <a:gd name="connsiteY23" fmla="*/ 8316686 h 8984343"/>
                  <a:gd name="connsiteX24" fmla="*/ 10624457 w 10943771"/>
                  <a:gd name="connsiteY24" fmla="*/ 8113486 h 8984343"/>
                  <a:gd name="connsiteX25" fmla="*/ 10943771 w 10943771"/>
                  <a:gd name="connsiteY25" fmla="*/ 7634515 h 8984343"/>
                  <a:gd name="connsiteX26" fmla="*/ 7184571 w 10943771"/>
                  <a:gd name="connsiteY26" fmla="*/ 7561943 h 8984343"/>
                  <a:gd name="connsiteX27" fmla="*/ 6386285 w 10943771"/>
                  <a:gd name="connsiteY27" fmla="*/ 7605486 h 8984343"/>
                  <a:gd name="connsiteX28" fmla="*/ 6255657 w 10943771"/>
                  <a:gd name="connsiteY28" fmla="*/ 7518400 h 8984343"/>
                  <a:gd name="connsiteX29" fmla="*/ 6168571 w 10943771"/>
                  <a:gd name="connsiteY29" fmla="*/ 7474858 h 8984343"/>
                  <a:gd name="connsiteX30" fmla="*/ 4446134 w 10943771"/>
                  <a:gd name="connsiteY30" fmla="*/ 6092145 h 8984343"/>
                  <a:gd name="connsiteX31" fmla="*/ 3579132 w 10943771"/>
                  <a:gd name="connsiteY31" fmla="*/ 5753780 h 8984343"/>
                  <a:gd name="connsiteX32" fmla="*/ 2982345 w 10943771"/>
                  <a:gd name="connsiteY32" fmla="*/ 5567477 h 8984343"/>
                  <a:gd name="connsiteX33" fmla="*/ 2823368 w 10943771"/>
                  <a:gd name="connsiteY33" fmla="*/ 5513728 h 8984343"/>
                  <a:gd name="connsiteX34" fmla="*/ 2659856 w 10943771"/>
                  <a:gd name="connsiteY34" fmla="*/ 5619637 h 8984343"/>
                  <a:gd name="connsiteX35" fmla="*/ 2583996 w 10943771"/>
                  <a:gd name="connsiteY35" fmla="*/ 5603195 h 8984343"/>
                  <a:gd name="connsiteX36" fmla="*/ 1657350 w 10943771"/>
                  <a:gd name="connsiteY36" fmla="*/ 5320620 h 8984343"/>
                  <a:gd name="connsiteX37" fmla="*/ 1297554 w 10943771"/>
                  <a:gd name="connsiteY37" fmla="*/ 5154726 h 8984343"/>
                  <a:gd name="connsiteX38" fmla="*/ 1146175 w 10943771"/>
                  <a:gd name="connsiteY38" fmla="*/ 4994843 h 8984343"/>
                  <a:gd name="connsiteX39" fmla="*/ 1126671 w 10943771"/>
                  <a:gd name="connsiteY39" fmla="*/ 4772818 h 8984343"/>
                  <a:gd name="connsiteX40" fmla="*/ 1153319 w 10943771"/>
                  <a:gd name="connsiteY40" fmla="*/ 558686 h 8984343"/>
                  <a:gd name="connsiteX41" fmla="*/ 1088571 w 10943771"/>
                  <a:gd name="connsiteY41" fmla="*/ 304800 h 8984343"/>
                  <a:gd name="connsiteX42" fmla="*/ 914400 w 10943771"/>
                  <a:gd name="connsiteY42" fmla="*/ 159658 h 8984343"/>
                  <a:gd name="connsiteX43" fmla="*/ 827314 w 10943771"/>
                  <a:gd name="connsiteY43" fmla="*/ 14515 h 8984343"/>
                  <a:gd name="connsiteX44" fmla="*/ 667657 w 10943771"/>
                  <a:gd name="connsiteY44" fmla="*/ 0 h 8984343"/>
                  <a:gd name="connsiteX45" fmla="*/ 377371 w 10943771"/>
                  <a:gd name="connsiteY45" fmla="*/ 29029 h 8984343"/>
                  <a:gd name="connsiteX46" fmla="*/ 203200 w 10943771"/>
                  <a:gd name="connsiteY46" fmla="*/ 130629 h 8984343"/>
                  <a:gd name="connsiteX47" fmla="*/ 116114 w 10943771"/>
                  <a:gd name="connsiteY47" fmla="*/ 261258 h 8984343"/>
                  <a:gd name="connsiteX48" fmla="*/ 29028 w 10943771"/>
                  <a:gd name="connsiteY48" fmla="*/ 537029 h 8984343"/>
                  <a:gd name="connsiteX49" fmla="*/ 0 w 10943771"/>
                  <a:gd name="connsiteY49" fmla="*/ 711200 h 8984343"/>
                  <a:gd name="connsiteX0" fmla="*/ 0 w 10943771"/>
                  <a:gd name="connsiteY0" fmla="*/ 711200 h 8984343"/>
                  <a:gd name="connsiteX1" fmla="*/ 29028 w 10943771"/>
                  <a:gd name="connsiteY1" fmla="*/ 5341258 h 8984343"/>
                  <a:gd name="connsiteX2" fmla="*/ 188685 w 10943771"/>
                  <a:gd name="connsiteY2" fmla="*/ 5573486 h 8984343"/>
                  <a:gd name="connsiteX3" fmla="*/ 348342 w 10943771"/>
                  <a:gd name="connsiteY3" fmla="*/ 5805715 h 8984343"/>
                  <a:gd name="connsiteX4" fmla="*/ 566057 w 10943771"/>
                  <a:gd name="connsiteY4" fmla="*/ 5979886 h 8984343"/>
                  <a:gd name="connsiteX5" fmla="*/ 783771 w 10943771"/>
                  <a:gd name="connsiteY5" fmla="*/ 6052458 h 8984343"/>
                  <a:gd name="connsiteX6" fmla="*/ 1045028 w 10943771"/>
                  <a:gd name="connsiteY6" fmla="*/ 6212115 h 8984343"/>
                  <a:gd name="connsiteX7" fmla="*/ 1320800 w 10943771"/>
                  <a:gd name="connsiteY7" fmla="*/ 6299200 h 8984343"/>
                  <a:gd name="connsiteX8" fmla="*/ 1625600 w 10943771"/>
                  <a:gd name="connsiteY8" fmla="*/ 6429829 h 8984343"/>
                  <a:gd name="connsiteX9" fmla="*/ 1959428 w 10943771"/>
                  <a:gd name="connsiteY9" fmla="*/ 6574972 h 8984343"/>
                  <a:gd name="connsiteX10" fmla="*/ 2191657 w 10943771"/>
                  <a:gd name="connsiteY10" fmla="*/ 6662058 h 8984343"/>
                  <a:gd name="connsiteX11" fmla="*/ 2336800 w 10943771"/>
                  <a:gd name="connsiteY11" fmla="*/ 6734629 h 8984343"/>
                  <a:gd name="connsiteX12" fmla="*/ 2481942 w 10943771"/>
                  <a:gd name="connsiteY12" fmla="*/ 6763658 h 8984343"/>
                  <a:gd name="connsiteX13" fmla="*/ 2510971 w 10943771"/>
                  <a:gd name="connsiteY13" fmla="*/ 6952343 h 8984343"/>
                  <a:gd name="connsiteX14" fmla="*/ 3817257 w 10943771"/>
                  <a:gd name="connsiteY14" fmla="*/ 7387772 h 8984343"/>
                  <a:gd name="connsiteX15" fmla="*/ 4107542 w 10943771"/>
                  <a:gd name="connsiteY15" fmla="*/ 7590972 h 8984343"/>
                  <a:gd name="connsiteX16" fmla="*/ 4209142 w 10943771"/>
                  <a:gd name="connsiteY16" fmla="*/ 7678058 h 8984343"/>
                  <a:gd name="connsiteX17" fmla="*/ 5573485 w 10943771"/>
                  <a:gd name="connsiteY17" fmla="*/ 8723086 h 8984343"/>
                  <a:gd name="connsiteX18" fmla="*/ 5878285 w 10943771"/>
                  <a:gd name="connsiteY18" fmla="*/ 8824686 h 8984343"/>
                  <a:gd name="connsiteX19" fmla="*/ 6226628 w 10943771"/>
                  <a:gd name="connsiteY19" fmla="*/ 8882743 h 8984343"/>
                  <a:gd name="connsiteX20" fmla="*/ 6458857 w 10943771"/>
                  <a:gd name="connsiteY20" fmla="*/ 8940800 h 8984343"/>
                  <a:gd name="connsiteX21" fmla="*/ 6836228 w 10943771"/>
                  <a:gd name="connsiteY21" fmla="*/ 8955315 h 8984343"/>
                  <a:gd name="connsiteX22" fmla="*/ 9971314 w 10943771"/>
                  <a:gd name="connsiteY22" fmla="*/ 8984343 h 8984343"/>
                  <a:gd name="connsiteX23" fmla="*/ 10435771 w 10943771"/>
                  <a:gd name="connsiteY23" fmla="*/ 8316686 h 8984343"/>
                  <a:gd name="connsiteX24" fmla="*/ 10624457 w 10943771"/>
                  <a:gd name="connsiteY24" fmla="*/ 8113486 h 8984343"/>
                  <a:gd name="connsiteX25" fmla="*/ 10943771 w 10943771"/>
                  <a:gd name="connsiteY25" fmla="*/ 7634515 h 8984343"/>
                  <a:gd name="connsiteX26" fmla="*/ 7184571 w 10943771"/>
                  <a:gd name="connsiteY26" fmla="*/ 7561943 h 8984343"/>
                  <a:gd name="connsiteX27" fmla="*/ 6386285 w 10943771"/>
                  <a:gd name="connsiteY27" fmla="*/ 7605486 h 8984343"/>
                  <a:gd name="connsiteX28" fmla="*/ 6255657 w 10943771"/>
                  <a:gd name="connsiteY28" fmla="*/ 7518400 h 8984343"/>
                  <a:gd name="connsiteX29" fmla="*/ 6168571 w 10943771"/>
                  <a:gd name="connsiteY29" fmla="*/ 7474858 h 8984343"/>
                  <a:gd name="connsiteX30" fmla="*/ 4446134 w 10943771"/>
                  <a:gd name="connsiteY30" fmla="*/ 6092145 h 8984343"/>
                  <a:gd name="connsiteX31" fmla="*/ 3579132 w 10943771"/>
                  <a:gd name="connsiteY31" fmla="*/ 5753780 h 8984343"/>
                  <a:gd name="connsiteX32" fmla="*/ 2982345 w 10943771"/>
                  <a:gd name="connsiteY32" fmla="*/ 5567477 h 8984343"/>
                  <a:gd name="connsiteX33" fmla="*/ 2823368 w 10943771"/>
                  <a:gd name="connsiteY33" fmla="*/ 5513728 h 8984343"/>
                  <a:gd name="connsiteX34" fmla="*/ 2659856 w 10943771"/>
                  <a:gd name="connsiteY34" fmla="*/ 5619637 h 8984343"/>
                  <a:gd name="connsiteX35" fmla="*/ 2583996 w 10943771"/>
                  <a:gd name="connsiteY35" fmla="*/ 5603195 h 8984343"/>
                  <a:gd name="connsiteX36" fmla="*/ 1657350 w 10943771"/>
                  <a:gd name="connsiteY36" fmla="*/ 5320620 h 8984343"/>
                  <a:gd name="connsiteX37" fmla="*/ 1297554 w 10943771"/>
                  <a:gd name="connsiteY37" fmla="*/ 5154726 h 8984343"/>
                  <a:gd name="connsiteX38" fmla="*/ 1146175 w 10943771"/>
                  <a:gd name="connsiteY38" fmla="*/ 4994843 h 8984343"/>
                  <a:gd name="connsiteX39" fmla="*/ 1126671 w 10943771"/>
                  <a:gd name="connsiteY39" fmla="*/ 4772818 h 8984343"/>
                  <a:gd name="connsiteX40" fmla="*/ 1153319 w 10943771"/>
                  <a:gd name="connsiteY40" fmla="*/ 558686 h 8984343"/>
                  <a:gd name="connsiteX41" fmla="*/ 1131434 w 10943771"/>
                  <a:gd name="connsiteY41" fmla="*/ 283369 h 8984343"/>
                  <a:gd name="connsiteX42" fmla="*/ 914400 w 10943771"/>
                  <a:gd name="connsiteY42" fmla="*/ 159658 h 8984343"/>
                  <a:gd name="connsiteX43" fmla="*/ 827314 w 10943771"/>
                  <a:gd name="connsiteY43" fmla="*/ 14515 h 8984343"/>
                  <a:gd name="connsiteX44" fmla="*/ 667657 w 10943771"/>
                  <a:gd name="connsiteY44" fmla="*/ 0 h 8984343"/>
                  <a:gd name="connsiteX45" fmla="*/ 377371 w 10943771"/>
                  <a:gd name="connsiteY45" fmla="*/ 29029 h 8984343"/>
                  <a:gd name="connsiteX46" fmla="*/ 203200 w 10943771"/>
                  <a:gd name="connsiteY46" fmla="*/ 130629 h 8984343"/>
                  <a:gd name="connsiteX47" fmla="*/ 116114 w 10943771"/>
                  <a:gd name="connsiteY47" fmla="*/ 261258 h 8984343"/>
                  <a:gd name="connsiteX48" fmla="*/ 29028 w 10943771"/>
                  <a:gd name="connsiteY48" fmla="*/ 537029 h 8984343"/>
                  <a:gd name="connsiteX49" fmla="*/ 0 w 10943771"/>
                  <a:gd name="connsiteY49" fmla="*/ 711200 h 8984343"/>
                  <a:gd name="connsiteX0" fmla="*/ 0 w 10943771"/>
                  <a:gd name="connsiteY0" fmla="*/ 711200 h 8984343"/>
                  <a:gd name="connsiteX1" fmla="*/ 29028 w 10943771"/>
                  <a:gd name="connsiteY1" fmla="*/ 5341258 h 8984343"/>
                  <a:gd name="connsiteX2" fmla="*/ 188685 w 10943771"/>
                  <a:gd name="connsiteY2" fmla="*/ 5573486 h 8984343"/>
                  <a:gd name="connsiteX3" fmla="*/ 348342 w 10943771"/>
                  <a:gd name="connsiteY3" fmla="*/ 5805715 h 8984343"/>
                  <a:gd name="connsiteX4" fmla="*/ 566057 w 10943771"/>
                  <a:gd name="connsiteY4" fmla="*/ 5979886 h 8984343"/>
                  <a:gd name="connsiteX5" fmla="*/ 783771 w 10943771"/>
                  <a:gd name="connsiteY5" fmla="*/ 6052458 h 8984343"/>
                  <a:gd name="connsiteX6" fmla="*/ 1045028 w 10943771"/>
                  <a:gd name="connsiteY6" fmla="*/ 6212115 h 8984343"/>
                  <a:gd name="connsiteX7" fmla="*/ 1320800 w 10943771"/>
                  <a:gd name="connsiteY7" fmla="*/ 6299200 h 8984343"/>
                  <a:gd name="connsiteX8" fmla="*/ 1625600 w 10943771"/>
                  <a:gd name="connsiteY8" fmla="*/ 6429829 h 8984343"/>
                  <a:gd name="connsiteX9" fmla="*/ 1959428 w 10943771"/>
                  <a:gd name="connsiteY9" fmla="*/ 6574972 h 8984343"/>
                  <a:gd name="connsiteX10" fmla="*/ 2191657 w 10943771"/>
                  <a:gd name="connsiteY10" fmla="*/ 6662058 h 8984343"/>
                  <a:gd name="connsiteX11" fmla="*/ 2336800 w 10943771"/>
                  <a:gd name="connsiteY11" fmla="*/ 6734629 h 8984343"/>
                  <a:gd name="connsiteX12" fmla="*/ 2481942 w 10943771"/>
                  <a:gd name="connsiteY12" fmla="*/ 6763658 h 8984343"/>
                  <a:gd name="connsiteX13" fmla="*/ 2510971 w 10943771"/>
                  <a:gd name="connsiteY13" fmla="*/ 6952343 h 8984343"/>
                  <a:gd name="connsiteX14" fmla="*/ 3817257 w 10943771"/>
                  <a:gd name="connsiteY14" fmla="*/ 7387772 h 8984343"/>
                  <a:gd name="connsiteX15" fmla="*/ 4107542 w 10943771"/>
                  <a:gd name="connsiteY15" fmla="*/ 7590972 h 8984343"/>
                  <a:gd name="connsiteX16" fmla="*/ 4209142 w 10943771"/>
                  <a:gd name="connsiteY16" fmla="*/ 7678058 h 8984343"/>
                  <a:gd name="connsiteX17" fmla="*/ 5573485 w 10943771"/>
                  <a:gd name="connsiteY17" fmla="*/ 8723086 h 8984343"/>
                  <a:gd name="connsiteX18" fmla="*/ 5878285 w 10943771"/>
                  <a:gd name="connsiteY18" fmla="*/ 8824686 h 8984343"/>
                  <a:gd name="connsiteX19" fmla="*/ 6226628 w 10943771"/>
                  <a:gd name="connsiteY19" fmla="*/ 8882743 h 8984343"/>
                  <a:gd name="connsiteX20" fmla="*/ 6458857 w 10943771"/>
                  <a:gd name="connsiteY20" fmla="*/ 8940800 h 8984343"/>
                  <a:gd name="connsiteX21" fmla="*/ 6836228 w 10943771"/>
                  <a:gd name="connsiteY21" fmla="*/ 8955315 h 8984343"/>
                  <a:gd name="connsiteX22" fmla="*/ 9971314 w 10943771"/>
                  <a:gd name="connsiteY22" fmla="*/ 8984343 h 8984343"/>
                  <a:gd name="connsiteX23" fmla="*/ 10435771 w 10943771"/>
                  <a:gd name="connsiteY23" fmla="*/ 8316686 h 8984343"/>
                  <a:gd name="connsiteX24" fmla="*/ 10624457 w 10943771"/>
                  <a:gd name="connsiteY24" fmla="*/ 8113486 h 8984343"/>
                  <a:gd name="connsiteX25" fmla="*/ 10943771 w 10943771"/>
                  <a:gd name="connsiteY25" fmla="*/ 7634515 h 8984343"/>
                  <a:gd name="connsiteX26" fmla="*/ 7184571 w 10943771"/>
                  <a:gd name="connsiteY26" fmla="*/ 7561943 h 8984343"/>
                  <a:gd name="connsiteX27" fmla="*/ 6386285 w 10943771"/>
                  <a:gd name="connsiteY27" fmla="*/ 7605486 h 8984343"/>
                  <a:gd name="connsiteX28" fmla="*/ 6255657 w 10943771"/>
                  <a:gd name="connsiteY28" fmla="*/ 7518400 h 8984343"/>
                  <a:gd name="connsiteX29" fmla="*/ 6168571 w 10943771"/>
                  <a:gd name="connsiteY29" fmla="*/ 7474858 h 8984343"/>
                  <a:gd name="connsiteX30" fmla="*/ 4446134 w 10943771"/>
                  <a:gd name="connsiteY30" fmla="*/ 6092145 h 8984343"/>
                  <a:gd name="connsiteX31" fmla="*/ 3579132 w 10943771"/>
                  <a:gd name="connsiteY31" fmla="*/ 5753780 h 8984343"/>
                  <a:gd name="connsiteX32" fmla="*/ 2982345 w 10943771"/>
                  <a:gd name="connsiteY32" fmla="*/ 5567477 h 8984343"/>
                  <a:gd name="connsiteX33" fmla="*/ 2823368 w 10943771"/>
                  <a:gd name="connsiteY33" fmla="*/ 5513728 h 8984343"/>
                  <a:gd name="connsiteX34" fmla="*/ 2659856 w 10943771"/>
                  <a:gd name="connsiteY34" fmla="*/ 5619637 h 8984343"/>
                  <a:gd name="connsiteX35" fmla="*/ 2583996 w 10943771"/>
                  <a:gd name="connsiteY35" fmla="*/ 5603195 h 8984343"/>
                  <a:gd name="connsiteX36" fmla="*/ 1657350 w 10943771"/>
                  <a:gd name="connsiteY36" fmla="*/ 5320620 h 8984343"/>
                  <a:gd name="connsiteX37" fmla="*/ 1297554 w 10943771"/>
                  <a:gd name="connsiteY37" fmla="*/ 5154726 h 8984343"/>
                  <a:gd name="connsiteX38" fmla="*/ 1146175 w 10943771"/>
                  <a:gd name="connsiteY38" fmla="*/ 4994843 h 8984343"/>
                  <a:gd name="connsiteX39" fmla="*/ 1126671 w 10943771"/>
                  <a:gd name="connsiteY39" fmla="*/ 4772818 h 8984343"/>
                  <a:gd name="connsiteX40" fmla="*/ 1153319 w 10943771"/>
                  <a:gd name="connsiteY40" fmla="*/ 558686 h 8984343"/>
                  <a:gd name="connsiteX41" fmla="*/ 1131434 w 10943771"/>
                  <a:gd name="connsiteY41" fmla="*/ 283369 h 8984343"/>
                  <a:gd name="connsiteX42" fmla="*/ 976313 w 10943771"/>
                  <a:gd name="connsiteY42" fmla="*/ 69170 h 8984343"/>
                  <a:gd name="connsiteX43" fmla="*/ 827314 w 10943771"/>
                  <a:gd name="connsiteY43" fmla="*/ 14515 h 8984343"/>
                  <a:gd name="connsiteX44" fmla="*/ 667657 w 10943771"/>
                  <a:gd name="connsiteY44" fmla="*/ 0 h 8984343"/>
                  <a:gd name="connsiteX45" fmla="*/ 377371 w 10943771"/>
                  <a:gd name="connsiteY45" fmla="*/ 29029 h 8984343"/>
                  <a:gd name="connsiteX46" fmla="*/ 203200 w 10943771"/>
                  <a:gd name="connsiteY46" fmla="*/ 130629 h 8984343"/>
                  <a:gd name="connsiteX47" fmla="*/ 116114 w 10943771"/>
                  <a:gd name="connsiteY47" fmla="*/ 261258 h 8984343"/>
                  <a:gd name="connsiteX48" fmla="*/ 29028 w 10943771"/>
                  <a:gd name="connsiteY48" fmla="*/ 537029 h 8984343"/>
                  <a:gd name="connsiteX49" fmla="*/ 0 w 10943771"/>
                  <a:gd name="connsiteY49" fmla="*/ 711200 h 8984343"/>
                  <a:gd name="connsiteX0" fmla="*/ 0 w 10943771"/>
                  <a:gd name="connsiteY0" fmla="*/ 711200 h 8984343"/>
                  <a:gd name="connsiteX1" fmla="*/ 29028 w 10943771"/>
                  <a:gd name="connsiteY1" fmla="*/ 5341258 h 8984343"/>
                  <a:gd name="connsiteX2" fmla="*/ 188685 w 10943771"/>
                  <a:gd name="connsiteY2" fmla="*/ 5573486 h 8984343"/>
                  <a:gd name="connsiteX3" fmla="*/ 348342 w 10943771"/>
                  <a:gd name="connsiteY3" fmla="*/ 5805715 h 8984343"/>
                  <a:gd name="connsiteX4" fmla="*/ 566057 w 10943771"/>
                  <a:gd name="connsiteY4" fmla="*/ 5979886 h 8984343"/>
                  <a:gd name="connsiteX5" fmla="*/ 783771 w 10943771"/>
                  <a:gd name="connsiteY5" fmla="*/ 6052458 h 8984343"/>
                  <a:gd name="connsiteX6" fmla="*/ 1045028 w 10943771"/>
                  <a:gd name="connsiteY6" fmla="*/ 6212115 h 8984343"/>
                  <a:gd name="connsiteX7" fmla="*/ 1320800 w 10943771"/>
                  <a:gd name="connsiteY7" fmla="*/ 6299200 h 8984343"/>
                  <a:gd name="connsiteX8" fmla="*/ 1625600 w 10943771"/>
                  <a:gd name="connsiteY8" fmla="*/ 6429829 h 8984343"/>
                  <a:gd name="connsiteX9" fmla="*/ 1959428 w 10943771"/>
                  <a:gd name="connsiteY9" fmla="*/ 6574972 h 8984343"/>
                  <a:gd name="connsiteX10" fmla="*/ 2191657 w 10943771"/>
                  <a:gd name="connsiteY10" fmla="*/ 6662058 h 8984343"/>
                  <a:gd name="connsiteX11" fmla="*/ 2336800 w 10943771"/>
                  <a:gd name="connsiteY11" fmla="*/ 6734629 h 8984343"/>
                  <a:gd name="connsiteX12" fmla="*/ 2481942 w 10943771"/>
                  <a:gd name="connsiteY12" fmla="*/ 6763658 h 8984343"/>
                  <a:gd name="connsiteX13" fmla="*/ 2510971 w 10943771"/>
                  <a:gd name="connsiteY13" fmla="*/ 6952343 h 8984343"/>
                  <a:gd name="connsiteX14" fmla="*/ 3817257 w 10943771"/>
                  <a:gd name="connsiteY14" fmla="*/ 7387772 h 8984343"/>
                  <a:gd name="connsiteX15" fmla="*/ 4107542 w 10943771"/>
                  <a:gd name="connsiteY15" fmla="*/ 7590972 h 8984343"/>
                  <a:gd name="connsiteX16" fmla="*/ 4209142 w 10943771"/>
                  <a:gd name="connsiteY16" fmla="*/ 7678058 h 8984343"/>
                  <a:gd name="connsiteX17" fmla="*/ 5573485 w 10943771"/>
                  <a:gd name="connsiteY17" fmla="*/ 8723086 h 8984343"/>
                  <a:gd name="connsiteX18" fmla="*/ 5878285 w 10943771"/>
                  <a:gd name="connsiteY18" fmla="*/ 8824686 h 8984343"/>
                  <a:gd name="connsiteX19" fmla="*/ 6226628 w 10943771"/>
                  <a:gd name="connsiteY19" fmla="*/ 8882743 h 8984343"/>
                  <a:gd name="connsiteX20" fmla="*/ 6458857 w 10943771"/>
                  <a:gd name="connsiteY20" fmla="*/ 8940800 h 8984343"/>
                  <a:gd name="connsiteX21" fmla="*/ 6836228 w 10943771"/>
                  <a:gd name="connsiteY21" fmla="*/ 8955315 h 8984343"/>
                  <a:gd name="connsiteX22" fmla="*/ 9971314 w 10943771"/>
                  <a:gd name="connsiteY22" fmla="*/ 8984343 h 8984343"/>
                  <a:gd name="connsiteX23" fmla="*/ 10435771 w 10943771"/>
                  <a:gd name="connsiteY23" fmla="*/ 8316686 h 8984343"/>
                  <a:gd name="connsiteX24" fmla="*/ 10624457 w 10943771"/>
                  <a:gd name="connsiteY24" fmla="*/ 8113486 h 8984343"/>
                  <a:gd name="connsiteX25" fmla="*/ 10943771 w 10943771"/>
                  <a:gd name="connsiteY25" fmla="*/ 7634515 h 8984343"/>
                  <a:gd name="connsiteX26" fmla="*/ 7184571 w 10943771"/>
                  <a:gd name="connsiteY26" fmla="*/ 7561943 h 8984343"/>
                  <a:gd name="connsiteX27" fmla="*/ 6386285 w 10943771"/>
                  <a:gd name="connsiteY27" fmla="*/ 7605486 h 8984343"/>
                  <a:gd name="connsiteX28" fmla="*/ 6255657 w 10943771"/>
                  <a:gd name="connsiteY28" fmla="*/ 7518400 h 8984343"/>
                  <a:gd name="connsiteX29" fmla="*/ 6168571 w 10943771"/>
                  <a:gd name="connsiteY29" fmla="*/ 7474858 h 8984343"/>
                  <a:gd name="connsiteX30" fmla="*/ 4446134 w 10943771"/>
                  <a:gd name="connsiteY30" fmla="*/ 6092145 h 8984343"/>
                  <a:gd name="connsiteX31" fmla="*/ 3579132 w 10943771"/>
                  <a:gd name="connsiteY31" fmla="*/ 5753780 h 8984343"/>
                  <a:gd name="connsiteX32" fmla="*/ 2982345 w 10943771"/>
                  <a:gd name="connsiteY32" fmla="*/ 5567477 h 8984343"/>
                  <a:gd name="connsiteX33" fmla="*/ 2823368 w 10943771"/>
                  <a:gd name="connsiteY33" fmla="*/ 5513728 h 8984343"/>
                  <a:gd name="connsiteX34" fmla="*/ 2659856 w 10943771"/>
                  <a:gd name="connsiteY34" fmla="*/ 5619637 h 8984343"/>
                  <a:gd name="connsiteX35" fmla="*/ 2583996 w 10943771"/>
                  <a:gd name="connsiteY35" fmla="*/ 5603195 h 8984343"/>
                  <a:gd name="connsiteX36" fmla="*/ 1657350 w 10943771"/>
                  <a:gd name="connsiteY36" fmla="*/ 5320620 h 8984343"/>
                  <a:gd name="connsiteX37" fmla="*/ 1297554 w 10943771"/>
                  <a:gd name="connsiteY37" fmla="*/ 5154726 h 8984343"/>
                  <a:gd name="connsiteX38" fmla="*/ 1146175 w 10943771"/>
                  <a:gd name="connsiteY38" fmla="*/ 4994843 h 8984343"/>
                  <a:gd name="connsiteX39" fmla="*/ 1126671 w 10943771"/>
                  <a:gd name="connsiteY39" fmla="*/ 4772818 h 8984343"/>
                  <a:gd name="connsiteX40" fmla="*/ 1153319 w 10943771"/>
                  <a:gd name="connsiteY40" fmla="*/ 558686 h 8984343"/>
                  <a:gd name="connsiteX41" fmla="*/ 1148103 w 10943771"/>
                  <a:gd name="connsiteY41" fmla="*/ 295275 h 8984343"/>
                  <a:gd name="connsiteX42" fmla="*/ 976313 w 10943771"/>
                  <a:gd name="connsiteY42" fmla="*/ 69170 h 8984343"/>
                  <a:gd name="connsiteX43" fmla="*/ 827314 w 10943771"/>
                  <a:gd name="connsiteY43" fmla="*/ 14515 h 8984343"/>
                  <a:gd name="connsiteX44" fmla="*/ 667657 w 10943771"/>
                  <a:gd name="connsiteY44" fmla="*/ 0 h 8984343"/>
                  <a:gd name="connsiteX45" fmla="*/ 377371 w 10943771"/>
                  <a:gd name="connsiteY45" fmla="*/ 29029 h 8984343"/>
                  <a:gd name="connsiteX46" fmla="*/ 203200 w 10943771"/>
                  <a:gd name="connsiteY46" fmla="*/ 130629 h 8984343"/>
                  <a:gd name="connsiteX47" fmla="*/ 116114 w 10943771"/>
                  <a:gd name="connsiteY47" fmla="*/ 261258 h 8984343"/>
                  <a:gd name="connsiteX48" fmla="*/ 29028 w 10943771"/>
                  <a:gd name="connsiteY48" fmla="*/ 537029 h 8984343"/>
                  <a:gd name="connsiteX49" fmla="*/ 0 w 10943771"/>
                  <a:gd name="connsiteY49" fmla="*/ 711200 h 8984343"/>
                  <a:gd name="connsiteX0" fmla="*/ 0 w 10943771"/>
                  <a:gd name="connsiteY0" fmla="*/ 711200 h 8984343"/>
                  <a:gd name="connsiteX1" fmla="*/ 29028 w 10943771"/>
                  <a:gd name="connsiteY1" fmla="*/ 5341258 h 8984343"/>
                  <a:gd name="connsiteX2" fmla="*/ 188685 w 10943771"/>
                  <a:gd name="connsiteY2" fmla="*/ 5573486 h 8984343"/>
                  <a:gd name="connsiteX3" fmla="*/ 348342 w 10943771"/>
                  <a:gd name="connsiteY3" fmla="*/ 5805715 h 8984343"/>
                  <a:gd name="connsiteX4" fmla="*/ 566057 w 10943771"/>
                  <a:gd name="connsiteY4" fmla="*/ 5979886 h 8984343"/>
                  <a:gd name="connsiteX5" fmla="*/ 783771 w 10943771"/>
                  <a:gd name="connsiteY5" fmla="*/ 6052458 h 8984343"/>
                  <a:gd name="connsiteX6" fmla="*/ 1045028 w 10943771"/>
                  <a:gd name="connsiteY6" fmla="*/ 6212115 h 8984343"/>
                  <a:gd name="connsiteX7" fmla="*/ 1320800 w 10943771"/>
                  <a:gd name="connsiteY7" fmla="*/ 6299200 h 8984343"/>
                  <a:gd name="connsiteX8" fmla="*/ 1625600 w 10943771"/>
                  <a:gd name="connsiteY8" fmla="*/ 6429829 h 8984343"/>
                  <a:gd name="connsiteX9" fmla="*/ 1959428 w 10943771"/>
                  <a:gd name="connsiteY9" fmla="*/ 6574972 h 8984343"/>
                  <a:gd name="connsiteX10" fmla="*/ 2191657 w 10943771"/>
                  <a:gd name="connsiteY10" fmla="*/ 6662058 h 8984343"/>
                  <a:gd name="connsiteX11" fmla="*/ 2336800 w 10943771"/>
                  <a:gd name="connsiteY11" fmla="*/ 6734629 h 8984343"/>
                  <a:gd name="connsiteX12" fmla="*/ 2481942 w 10943771"/>
                  <a:gd name="connsiteY12" fmla="*/ 6763658 h 8984343"/>
                  <a:gd name="connsiteX13" fmla="*/ 2510971 w 10943771"/>
                  <a:gd name="connsiteY13" fmla="*/ 6952343 h 8984343"/>
                  <a:gd name="connsiteX14" fmla="*/ 3817257 w 10943771"/>
                  <a:gd name="connsiteY14" fmla="*/ 7387772 h 8984343"/>
                  <a:gd name="connsiteX15" fmla="*/ 4107542 w 10943771"/>
                  <a:gd name="connsiteY15" fmla="*/ 7590972 h 8984343"/>
                  <a:gd name="connsiteX16" fmla="*/ 4209142 w 10943771"/>
                  <a:gd name="connsiteY16" fmla="*/ 7678058 h 8984343"/>
                  <a:gd name="connsiteX17" fmla="*/ 5573485 w 10943771"/>
                  <a:gd name="connsiteY17" fmla="*/ 8723086 h 8984343"/>
                  <a:gd name="connsiteX18" fmla="*/ 5878285 w 10943771"/>
                  <a:gd name="connsiteY18" fmla="*/ 8824686 h 8984343"/>
                  <a:gd name="connsiteX19" fmla="*/ 6226628 w 10943771"/>
                  <a:gd name="connsiteY19" fmla="*/ 8882743 h 8984343"/>
                  <a:gd name="connsiteX20" fmla="*/ 6458857 w 10943771"/>
                  <a:gd name="connsiteY20" fmla="*/ 8940800 h 8984343"/>
                  <a:gd name="connsiteX21" fmla="*/ 6836228 w 10943771"/>
                  <a:gd name="connsiteY21" fmla="*/ 8955315 h 8984343"/>
                  <a:gd name="connsiteX22" fmla="*/ 9971314 w 10943771"/>
                  <a:gd name="connsiteY22" fmla="*/ 8984343 h 8984343"/>
                  <a:gd name="connsiteX23" fmla="*/ 10435771 w 10943771"/>
                  <a:gd name="connsiteY23" fmla="*/ 8316686 h 8984343"/>
                  <a:gd name="connsiteX24" fmla="*/ 10624457 w 10943771"/>
                  <a:gd name="connsiteY24" fmla="*/ 8113486 h 8984343"/>
                  <a:gd name="connsiteX25" fmla="*/ 10943771 w 10943771"/>
                  <a:gd name="connsiteY25" fmla="*/ 7634515 h 8984343"/>
                  <a:gd name="connsiteX26" fmla="*/ 7184571 w 10943771"/>
                  <a:gd name="connsiteY26" fmla="*/ 7561943 h 8984343"/>
                  <a:gd name="connsiteX27" fmla="*/ 6386285 w 10943771"/>
                  <a:gd name="connsiteY27" fmla="*/ 7605486 h 8984343"/>
                  <a:gd name="connsiteX28" fmla="*/ 6255657 w 10943771"/>
                  <a:gd name="connsiteY28" fmla="*/ 7518400 h 8984343"/>
                  <a:gd name="connsiteX29" fmla="*/ 6168571 w 10943771"/>
                  <a:gd name="connsiteY29" fmla="*/ 7474858 h 8984343"/>
                  <a:gd name="connsiteX30" fmla="*/ 4446134 w 10943771"/>
                  <a:gd name="connsiteY30" fmla="*/ 6092145 h 8984343"/>
                  <a:gd name="connsiteX31" fmla="*/ 3579132 w 10943771"/>
                  <a:gd name="connsiteY31" fmla="*/ 5753780 h 8984343"/>
                  <a:gd name="connsiteX32" fmla="*/ 2982345 w 10943771"/>
                  <a:gd name="connsiteY32" fmla="*/ 5567477 h 8984343"/>
                  <a:gd name="connsiteX33" fmla="*/ 2823368 w 10943771"/>
                  <a:gd name="connsiteY33" fmla="*/ 5513728 h 8984343"/>
                  <a:gd name="connsiteX34" fmla="*/ 2659856 w 10943771"/>
                  <a:gd name="connsiteY34" fmla="*/ 5619637 h 8984343"/>
                  <a:gd name="connsiteX35" fmla="*/ 2583996 w 10943771"/>
                  <a:gd name="connsiteY35" fmla="*/ 5603195 h 8984343"/>
                  <a:gd name="connsiteX36" fmla="*/ 1657350 w 10943771"/>
                  <a:gd name="connsiteY36" fmla="*/ 5320620 h 8984343"/>
                  <a:gd name="connsiteX37" fmla="*/ 1297554 w 10943771"/>
                  <a:gd name="connsiteY37" fmla="*/ 5154726 h 8984343"/>
                  <a:gd name="connsiteX38" fmla="*/ 1146175 w 10943771"/>
                  <a:gd name="connsiteY38" fmla="*/ 4994843 h 8984343"/>
                  <a:gd name="connsiteX39" fmla="*/ 1126671 w 10943771"/>
                  <a:gd name="connsiteY39" fmla="*/ 4772818 h 8984343"/>
                  <a:gd name="connsiteX40" fmla="*/ 1153319 w 10943771"/>
                  <a:gd name="connsiteY40" fmla="*/ 558686 h 8984343"/>
                  <a:gd name="connsiteX41" fmla="*/ 1148103 w 10943771"/>
                  <a:gd name="connsiteY41" fmla="*/ 295275 h 8984343"/>
                  <a:gd name="connsiteX42" fmla="*/ 1004888 w 10943771"/>
                  <a:gd name="connsiteY42" fmla="*/ 92983 h 8984343"/>
                  <a:gd name="connsiteX43" fmla="*/ 827314 w 10943771"/>
                  <a:gd name="connsiteY43" fmla="*/ 14515 h 8984343"/>
                  <a:gd name="connsiteX44" fmla="*/ 667657 w 10943771"/>
                  <a:gd name="connsiteY44" fmla="*/ 0 h 8984343"/>
                  <a:gd name="connsiteX45" fmla="*/ 377371 w 10943771"/>
                  <a:gd name="connsiteY45" fmla="*/ 29029 h 8984343"/>
                  <a:gd name="connsiteX46" fmla="*/ 203200 w 10943771"/>
                  <a:gd name="connsiteY46" fmla="*/ 130629 h 8984343"/>
                  <a:gd name="connsiteX47" fmla="*/ 116114 w 10943771"/>
                  <a:gd name="connsiteY47" fmla="*/ 261258 h 8984343"/>
                  <a:gd name="connsiteX48" fmla="*/ 29028 w 10943771"/>
                  <a:gd name="connsiteY48" fmla="*/ 537029 h 8984343"/>
                  <a:gd name="connsiteX49" fmla="*/ 0 w 10943771"/>
                  <a:gd name="connsiteY49" fmla="*/ 711200 h 8984343"/>
                  <a:gd name="connsiteX0" fmla="*/ 0 w 10943771"/>
                  <a:gd name="connsiteY0" fmla="*/ 725260 h 8998403"/>
                  <a:gd name="connsiteX1" fmla="*/ 29028 w 10943771"/>
                  <a:gd name="connsiteY1" fmla="*/ 5355318 h 8998403"/>
                  <a:gd name="connsiteX2" fmla="*/ 188685 w 10943771"/>
                  <a:gd name="connsiteY2" fmla="*/ 5587546 h 8998403"/>
                  <a:gd name="connsiteX3" fmla="*/ 348342 w 10943771"/>
                  <a:gd name="connsiteY3" fmla="*/ 5819775 h 8998403"/>
                  <a:gd name="connsiteX4" fmla="*/ 566057 w 10943771"/>
                  <a:gd name="connsiteY4" fmla="*/ 5993946 h 8998403"/>
                  <a:gd name="connsiteX5" fmla="*/ 783771 w 10943771"/>
                  <a:gd name="connsiteY5" fmla="*/ 6066518 h 8998403"/>
                  <a:gd name="connsiteX6" fmla="*/ 1045028 w 10943771"/>
                  <a:gd name="connsiteY6" fmla="*/ 6226175 h 8998403"/>
                  <a:gd name="connsiteX7" fmla="*/ 1320800 w 10943771"/>
                  <a:gd name="connsiteY7" fmla="*/ 6313260 h 8998403"/>
                  <a:gd name="connsiteX8" fmla="*/ 1625600 w 10943771"/>
                  <a:gd name="connsiteY8" fmla="*/ 6443889 h 8998403"/>
                  <a:gd name="connsiteX9" fmla="*/ 1959428 w 10943771"/>
                  <a:gd name="connsiteY9" fmla="*/ 6589032 h 8998403"/>
                  <a:gd name="connsiteX10" fmla="*/ 2191657 w 10943771"/>
                  <a:gd name="connsiteY10" fmla="*/ 6676118 h 8998403"/>
                  <a:gd name="connsiteX11" fmla="*/ 2336800 w 10943771"/>
                  <a:gd name="connsiteY11" fmla="*/ 6748689 h 8998403"/>
                  <a:gd name="connsiteX12" fmla="*/ 2481942 w 10943771"/>
                  <a:gd name="connsiteY12" fmla="*/ 6777718 h 8998403"/>
                  <a:gd name="connsiteX13" fmla="*/ 2510971 w 10943771"/>
                  <a:gd name="connsiteY13" fmla="*/ 6966403 h 8998403"/>
                  <a:gd name="connsiteX14" fmla="*/ 3817257 w 10943771"/>
                  <a:gd name="connsiteY14" fmla="*/ 7401832 h 8998403"/>
                  <a:gd name="connsiteX15" fmla="*/ 4107542 w 10943771"/>
                  <a:gd name="connsiteY15" fmla="*/ 7605032 h 8998403"/>
                  <a:gd name="connsiteX16" fmla="*/ 4209142 w 10943771"/>
                  <a:gd name="connsiteY16" fmla="*/ 7692118 h 8998403"/>
                  <a:gd name="connsiteX17" fmla="*/ 5573485 w 10943771"/>
                  <a:gd name="connsiteY17" fmla="*/ 8737146 h 8998403"/>
                  <a:gd name="connsiteX18" fmla="*/ 5878285 w 10943771"/>
                  <a:gd name="connsiteY18" fmla="*/ 8838746 h 8998403"/>
                  <a:gd name="connsiteX19" fmla="*/ 6226628 w 10943771"/>
                  <a:gd name="connsiteY19" fmla="*/ 8896803 h 8998403"/>
                  <a:gd name="connsiteX20" fmla="*/ 6458857 w 10943771"/>
                  <a:gd name="connsiteY20" fmla="*/ 8954860 h 8998403"/>
                  <a:gd name="connsiteX21" fmla="*/ 6836228 w 10943771"/>
                  <a:gd name="connsiteY21" fmla="*/ 8969375 h 8998403"/>
                  <a:gd name="connsiteX22" fmla="*/ 9971314 w 10943771"/>
                  <a:gd name="connsiteY22" fmla="*/ 8998403 h 8998403"/>
                  <a:gd name="connsiteX23" fmla="*/ 10435771 w 10943771"/>
                  <a:gd name="connsiteY23" fmla="*/ 8330746 h 8998403"/>
                  <a:gd name="connsiteX24" fmla="*/ 10624457 w 10943771"/>
                  <a:gd name="connsiteY24" fmla="*/ 8127546 h 8998403"/>
                  <a:gd name="connsiteX25" fmla="*/ 10943771 w 10943771"/>
                  <a:gd name="connsiteY25" fmla="*/ 7648575 h 8998403"/>
                  <a:gd name="connsiteX26" fmla="*/ 7184571 w 10943771"/>
                  <a:gd name="connsiteY26" fmla="*/ 7576003 h 8998403"/>
                  <a:gd name="connsiteX27" fmla="*/ 6386285 w 10943771"/>
                  <a:gd name="connsiteY27" fmla="*/ 7619546 h 8998403"/>
                  <a:gd name="connsiteX28" fmla="*/ 6255657 w 10943771"/>
                  <a:gd name="connsiteY28" fmla="*/ 7532460 h 8998403"/>
                  <a:gd name="connsiteX29" fmla="*/ 6168571 w 10943771"/>
                  <a:gd name="connsiteY29" fmla="*/ 7488918 h 8998403"/>
                  <a:gd name="connsiteX30" fmla="*/ 4446134 w 10943771"/>
                  <a:gd name="connsiteY30" fmla="*/ 6106205 h 8998403"/>
                  <a:gd name="connsiteX31" fmla="*/ 3579132 w 10943771"/>
                  <a:gd name="connsiteY31" fmla="*/ 5767840 h 8998403"/>
                  <a:gd name="connsiteX32" fmla="*/ 2982345 w 10943771"/>
                  <a:gd name="connsiteY32" fmla="*/ 5581537 h 8998403"/>
                  <a:gd name="connsiteX33" fmla="*/ 2823368 w 10943771"/>
                  <a:gd name="connsiteY33" fmla="*/ 5527788 h 8998403"/>
                  <a:gd name="connsiteX34" fmla="*/ 2659856 w 10943771"/>
                  <a:gd name="connsiteY34" fmla="*/ 5633697 h 8998403"/>
                  <a:gd name="connsiteX35" fmla="*/ 2583996 w 10943771"/>
                  <a:gd name="connsiteY35" fmla="*/ 5617255 h 8998403"/>
                  <a:gd name="connsiteX36" fmla="*/ 1657350 w 10943771"/>
                  <a:gd name="connsiteY36" fmla="*/ 5334680 h 8998403"/>
                  <a:gd name="connsiteX37" fmla="*/ 1297554 w 10943771"/>
                  <a:gd name="connsiteY37" fmla="*/ 5168786 h 8998403"/>
                  <a:gd name="connsiteX38" fmla="*/ 1146175 w 10943771"/>
                  <a:gd name="connsiteY38" fmla="*/ 5008903 h 8998403"/>
                  <a:gd name="connsiteX39" fmla="*/ 1126671 w 10943771"/>
                  <a:gd name="connsiteY39" fmla="*/ 4786878 h 8998403"/>
                  <a:gd name="connsiteX40" fmla="*/ 1153319 w 10943771"/>
                  <a:gd name="connsiteY40" fmla="*/ 572746 h 8998403"/>
                  <a:gd name="connsiteX41" fmla="*/ 1148103 w 10943771"/>
                  <a:gd name="connsiteY41" fmla="*/ 309335 h 8998403"/>
                  <a:gd name="connsiteX42" fmla="*/ 1004888 w 10943771"/>
                  <a:gd name="connsiteY42" fmla="*/ 107043 h 8998403"/>
                  <a:gd name="connsiteX43" fmla="*/ 822552 w 10943771"/>
                  <a:gd name="connsiteY43" fmla="*/ 0 h 8998403"/>
                  <a:gd name="connsiteX44" fmla="*/ 667657 w 10943771"/>
                  <a:gd name="connsiteY44" fmla="*/ 14060 h 8998403"/>
                  <a:gd name="connsiteX45" fmla="*/ 377371 w 10943771"/>
                  <a:gd name="connsiteY45" fmla="*/ 43089 h 8998403"/>
                  <a:gd name="connsiteX46" fmla="*/ 203200 w 10943771"/>
                  <a:gd name="connsiteY46" fmla="*/ 144689 h 8998403"/>
                  <a:gd name="connsiteX47" fmla="*/ 116114 w 10943771"/>
                  <a:gd name="connsiteY47" fmla="*/ 275318 h 8998403"/>
                  <a:gd name="connsiteX48" fmla="*/ 29028 w 10943771"/>
                  <a:gd name="connsiteY48" fmla="*/ 551089 h 8998403"/>
                  <a:gd name="connsiteX49" fmla="*/ 0 w 10943771"/>
                  <a:gd name="connsiteY49" fmla="*/ 725260 h 8998403"/>
                  <a:gd name="connsiteX0" fmla="*/ 0 w 10943771"/>
                  <a:gd name="connsiteY0" fmla="*/ 725260 h 8998403"/>
                  <a:gd name="connsiteX1" fmla="*/ 29028 w 10943771"/>
                  <a:gd name="connsiteY1" fmla="*/ 5355318 h 8998403"/>
                  <a:gd name="connsiteX2" fmla="*/ 188685 w 10943771"/>
                  <a:gd name="connsiteY2" fmla="*/ 5587546 h 8998403"/>
                  <a:gd name="connsiteX3" fmla="*/ 348342 w 10943771"/>
                  <a:gd name="connsiteY3" fmla="*/ 5819775 h 8998403"/>
                  <a:gd name="connsiteX4" fmla="*/ 566057 w 10943771"/>
                  <a:gd name="connsiteY4" fmla="*/ 5993946 h 8998403"/>
                  <a:gd name="connsiteX5" fmla="*/ 783771 w 10943771"/>
                  <a:gd name="connsiteY5" fmla="*/ 6066518 h 8998403"/>
                  <a:gd name="connsiteX6" fmla="*/ 1045028 w 10943771"/>
                  <a:gd name="connsiteY6" fmla="*/ 6226175 h 8998403"/>
                  <a:gd name="connsiteX7" fmla="*/ 1320800 w 10943771"/>
                  <a:gd name="connsiteY7" fmla="*/ 6313260 h 8998403"/>
                  <a:gd name="connsiteX8" fmla="*/ 1625600 w 10943771"/>
                  <a:gd name="connsiteY8" fmla="*/ 6443889 h 8998403"/>
                  <a:gd name="connsiteX9" fmla="*/ 1959428 w 10943771"/>
                  <a:gd name="connsiteY9" fmla="*/ 6589032 h 8998403"/>
                  <a:gd name="connsiteX10" fmla="*/ 2191657 w 10943771"/>
                  <a:gd name="connsiteY10" fmla="*/ 6676118 h 8998403"/>
                  <a:gd name="connsiteX11" fmla="*/ 2336800 w 10943771"/>
                  <a:gd name="connsiteY11" fmla="*/ 6748689 h 8998403"/>
                  <a:gd name="connsiteX12" fmla="*/ 2481942 w 10943771"/>
                  <a:gd name="connsiteY12" fmla="*/ 6777718 h 8998403"/>
                  <a:gd name="connsiteX13" fmla="*/ 2510971 w 10943771"/>
                  <a:gd name="connsiteY13" fmla="*/ 6966403 h 8998403"/>
                  <a:gd name="connsiteX14" fmla="*/ 3817257 w 10943771"/>
                  <a:gd name="connsiteY14" fmla="*/ 7401832 h 8998403"/>
                  <a:gd name="connsiteX15" fmla="*/ 4107542 w 10943771"/>
                  <a:gd name="connsiteY15" fmla="*/ 7605032 h 8998403"/>
                  <a:gd name="connsiteX16" fmla="*/ 4209142 w 10943771"/>
                  <a:gd name="connsiteY16" fmla="*/ 7692118 h 8998403"/>
                  <a:gd name="connsiteX17" fmla="*/ 5573485 w 10943771"/>
                  <a:gd name="connsiteY17" fmla="*/ 8737146 h 8998403"/>
                  <a:gd name="connsiteX18" fmla="*/ 5878285 w 10943771"/>
                  <a:gd name="connsiteY18" fmla="*/ 8838746 h 8998403"/>
                  <a:gd name="connsiteX19" fmla="*/ 6226628 w 10943771"/>
                  <a:gd name="connsiteY19" fmla="*/ 8896803 h 8998403"/>
                  <a:gd name="connsiteX20" fmla="*/ 6458857 w 10943771"/>
                  <a:gd name="connsiteY20" fmla="*/ 8954860 h 8998403"/>
                  <a:gd name="connsiteX21" fmla="*/ 6836228 w 10943771"/>
                  <a:gd name="connsiteY21" fmla="*/ 8969375 h 8998403"/>
                  <a:gd name="connsiteX22" fmla="*/ 9971314 w 10943771"/>
                  <a:gd name="connsiteY22" fmla="*/ 8998403 h 8998403"/>
                  <a:gd name="connsiteX23" fmla="*/ 10435771 w 10943771"/>
                  <a:gd name="connsiteY23" fmla="*/ 8330746 h 8998403"/>
                  <a:gd name="connsiteX24" fmla="*/ 10624457 w 10943771"/>
                  <a:gd name="connsiteY24" fmla="*/ 8127546 h 8998403"/>
                  <a:gd name="connsiteX25" fmla="*/ 10943771 w 10943771"/>
                  <a:gd name="connsiteY25" fmla="*/ 7648575 h 8998403"/>
                  <a:gd name="connsiteX26" fmla="*/ 7184571 w 10943771"/>
                  <a:gd name="connsiteY26" fmla="*/ 7576003 h 8998403"/>
                  <a:gd name="connsiteX27" fmla="*/ 6386285 w 10943771"/>
                  <a:gd name="connsiteY27" fmla="*/ 7619546 h 8998403"/>
                  <a:gd name="connsiteX28" fmla="*/ 6255657 w 10943771"/>
                  <a:gd name="connsiteY28" fmla="*/ 7532460 h 8998403"/>
                  <a:gd name="connsiteX29" fmla="*/ 6168571 w 10943771"/>
                  <a:gd name="connsiteY29" fmla="*/ 7488918 h 8998403"/>
                  <a:gd name="connsiteX30" fmla="*/ 4446134 w 10943771"/>
                  <a:gd name="connsiteY30" fmla="*/ 6106205 h 8998403"/>
                  <a:gd name="connsiteX31" fmla="*/ 3579132 w 10943771"/>
                  <a:gd name="connsiteY31" fmla="*/ 5767840 h 8998403"/>
                  <a:gd name="connsiteX32" fmla="*/ 2982345 w 10943771"/>
                  <a:gd name="connsiteY32" fmla="*/ 5581537 h 8998403"/>
                  <a:gd name="connsiteX33" fmla="*/ 2823368 w 10943771"/>
                  <a:gd name="connsiteY33" fmla="*/ 5527788 h 8998403"/>
                  <a:gd name="connsiteX34" fmla="*/ 2659856 w 10943771"/>
                  <a:gd name="connsiteY34" fmla="*/ 5633697 h 8998403"/>
                  <a:gd name="connsiteX35" fmla="*/ 2583996 w 10943771"/>
                  <a:gd name="connsiteY35" fmla="*/ 5617255 h 8998403"/>
                  <a:gd name="connsiteX36" fmla="*/ 1657350 w 10943771"/>
                  <a:gd name="connsiteY36" fmla="*/ 5334680 h 8998403"/>
                  <a:gd name="connsiteX37" fmla="*/ 1297554 w 10943771"/>
                  <a:gd name="connsiteY37" fmla="*/ 5168786 h 8998403"/>
                  <a:gd name="connsiteX38" fmla="*/ 1146175 w 10943771"/>
                  <a:gd name="connsiteY38" fmla="*/ 5008903 h 8998403"/>
                  <a:gd name="connsiteX39" fmla="*/ 1126671 w 10943771"/>
                  <a:gd name="connsiteY39" fmla="*/ 4786878 h 8998403"/>
                  <a:gd name="connsiteX40" fmla="*/ 1153319 w 10943771"/>
                  <a:gd name="connsiteY40" fmla="*/ 572746 h 8998403"/>
                  <a:gd name="connsiteX41" fmla="*/ 1148103 w 10943771"/>
                  <a:gd name="connsiteY41" fmla="*/ 309335 h 8998403"/>
                  <a:gd name="connsiteX42" fmla="*/ 1004888 w 10943771"/>
                  <a:gd name="connsiteY42" fmla="*/ 107043 h 8998403"/>
                  <a:gd name="connsiteX43" fmla="*/ 822552 w 10943771"/>
                  <a:gd name="connsiteY43" fmla="*/ 0 h 8998403"/>
                  <a:gd name="connsiteX44" fmla="*/ 667657 w 10943771"/>
                  <a:gd name="connsiteY44" fmla="*/ 14060 h 8998403"/>
                  <a:gd name="connsiteX45" fmla="*/ 377371 w 10943771"/>
                  <a:gd name="connsiteY45" fmla="*/ 43089 h 8998403"/>
                  <a:gd name="connsiteX46" fmla="*/ 203200 w 10943771"/>
                  <a:gd name="connsiteY46" fmla="*/ 144689 h 8998403"/>
                  <a:gd name="connsiteX47" fmla="*/ 116114 w 10943771"/>
                  <a:gd name="connsiteY47" fmla="*/ 275318 h 8998403"/>
                  <a:gd name="connsiteX48" fmla="*/ 29028 w 10943771"/>
                  <a:gd name="connsiteY48" fmla="*/ 551089 h 8998403"/>
                  <a:gd name="connsiteX49" fmla="*/ 0 w 10943771"/>
                  <a:gd name="connsiteY49" fmla="*/ 725260 h 8998403"/>
                  <a:gd name="connsiteX0" fmla="*/ 0 w 10943771"/>
                  <a:gd name="connsiteY0" fmla="*/ 725260 h 8998403"/>
                  <a:gd name="connsiteX1" fmla="*/ 29028 w 10943771"/>
                  <a:gd name="connsiteY1" fmla="*/ 5355318 h 8998403"/>
                  <a:gd name="connsiteX2" fmla="*/ 188685 w 10943771"/>
                  <a:gd name="connsiteY2" fmla="*/ 5587546 h 8998403"/>
                  <a:gd name="connsiteX3" fmla="*/ 348342 w 10943771"/>
                  <a:gd name="connsiteY3" fmla="*/ 5819775 h 8998403"/>
                  <a:gd name="connsiteX4" fmla="*/ 566057 w 10943771"/>
                  <a:gd name="connsiteY4" fmla="*/ 5993946 h 8998403"/>
                  <a:gd name="connsiteX5" fmla="*/ 783771 w 10943771"/>
                  <a:gd name="connsiteY5" fmla="*/ 6066518 h 8998403"/>
                  <a:gd name="connsiteX6" fmla="*/ 1045028 w 10943771"/>
                  <a:gd name="connsiteY6" fmla="*/ 6226175 h 8998403"/>
                  <a:gd name="connsiteX7" fmla="*/ 1320800 w 10943771"/>
                  <a:gd name="connsiteY7" fmla="*/ 6313260 h 8998403"/>
                  <a:gd name="connsiteX8" fmla="*/ 1625600 w 10943771"/>
                  <a:gd name="connsiteY8" fmla="*/ 6443889 h 8998403"/>
                  <a:gd name="connsiteX9" fmla="*/ 1959428 w 10943771"/>
                  <a:gd name="connsiteY9" fmla="*/ 6589032 h 8998403"/>
                  <a:gd name="connsiteX10" fmla="*/ 2191657 w 10943771"/>
                  <a:gd name="connsiteY10" fmla="*/ 6676118 h 8998403"/>
                  <a:gd name="connsiteX11" fmla="*/ 2336800 w 10943771"/>
                  <a:gd name="connsiteY11" fmla="*/ 6748689 h 8998403"/>
                  <a:gd name="connsiteX12" fmla="*/ 2481942 w 10943771"/>
                  <a:gd name="connsiteY12" fmla="*/ 6777718 h 8998403"/>
                  <a:gd name="connsiteX13" fmla="*/ 2510971 w 10943771"/>
                  <a:gd name="connsiteY13" fmla="*/ 6966403 h 8998403"/>
                  <a:gd name="connsiteX14" fmla="*/ 3817257 w 10943771"/>
                  <a:gd name="connsiteY14" fmla="*/ 7401832 h 8998403"/>
                  <a:gd name="connsiteX15" fmla="*/ 4107542 w 10943771"/>
                  <a:gd name="connsiteY15" fmla="*/ 7605032 h 8998403"/>
                  <a:gd name="connsiteX16" fmla="*/ 4209142 w 10943771"/>
                  <a:gd name="connsiteY16" fmla="*/ 7692118 h 8998403"/>
                  <a:gd name="connsiteX17" fmla="*/ 5573485 w 10943771"/>
                  <a:gd name="connsiteY17" fmla="*/ 8737146 h 8998403"/>
                  <a:gd name="connsiteX18" fmla="*/ 5878285 w 10943771"/>
                  <a:gd name="connsiteY18" fmla="*/ 8838746 h 8998403"/>
                  <a:gd name="connsiteX19" fmla="*/ 6226628 w 10943771"/>
                  <a:gd name="connsiteY19" fmla="*/ 8896803 h 8998403"/>
                  <a:gd name="connsiteX20" fmla="*/ 6458857 w 10943771"/>
                  <a:gd name="connsiteY20" fmla="*/ 8954860 h 8998403"/>
                  <a:gd name="connsiteX21" fmla="*/ 6836228 w 10943771"/>
                  <a:gd name="connsiteY21" fmla="*/ 8969375 h 8998403"/>
                  <a:gd name="connsiteX22" fmla="*/ 9971314 w 10943771"/>
                  <a:gd name="connsiteY22" fmla="*/ 8998403 h 8998403"/>
                  <a:gd name="connsiteX23" fmla="*/ 10435771 w 10943771"/>
                  <a:gd name="connsiteY23" fmla="*/ 8330746 h 8998403"/>
                  <a:gd name="connsiteX24" fmla="*/ 10624457 w 10943771"/>
                  <a:gd name="connsiteY24" fmla="*/ 8127546 h 8998403"/>
                  <a:gd name="connsiteX25" fmla="*/ 10943771 w 10943771"/>
                  <a:gd name="connsiteY25" fmla="*/ 7648575 h 8998403"/>
                  <a:gd name="connsiteX26" fmla="*/ 7184571 w 10943771"/>
                  <a:gd name="connsiteY26" fmla="*/ 7576003 h 8998403"/>
                  <a:gd name="connsiteX27" fmla="*/ 6386285 w 10943771"/>
                  <a:gd name="connsiteY27" fmla="*/ 7619546 h 8998403"/>
                  <a:gd name="connsiteX28" fmla="*/ 6255657 w 10943771"/>
                  <a:gd name="connsiteY28" fmla="*/ 7532460 h 8998403"/>
                  <a:gd name="connsiteX29" fmla="*/ 6168571 w 10943771"/>
                  <a:gd name="connsiteY29" fmla="*/ 7488918 h 8998403"/>
                  <a:gd name="connsiteX30" fmla="*/ 4446134 w 10943771"/>
                  <a:gd name="connsiteY30" fmla="*/ 6106205 h 8998403"/>
                  <a:gd name="connsiteX31" fmla="*/ 3579132 w 10943771"/>
                  <a:gd name="connsiteY31" fmla="*/ 5767840 h 8998403"/>
                  <a:gd name="connsiteX32" fmla="*/ 2982345 w 10943771"/>
                  <a:gd name="connsiteY32" fmla="*/ 5581537 h 8998403"/>
                  <a:gd name="connsiteX33" fmla="*/ 2823368 w 10943771"/>
                  <a:gd name="connsiteY33" fmla="*/ 5527788 h 8998403"/>
                  <a:gd name="connsiteX34" fmla="*/ 2659856 w 10943771"/>
                  <a:gd name="connsiteY34" fmla="*/ 5633697 h 8998403"/>
                  <a:gd name="connsiteX35" fmla="*/ 2583996 w 10943771"/>
                  <a:gd name="connsiteY35" fmla="*/ 5617255 h 8998403"/>
                  <a:gd name="connsiteX36" fmla="*/ 1657350 w 10943771"/>
                  <a:gd name="connsiteY36" fmla="*/ 5334680 h 8998403"/>
                  <a:gd name="connsiteX37" fmla="*/ 1297554 w 10943771"/>
                  <a:gd name="connsiteY37" fmla="*/ 5168786 h 8998403"/>
                  <a:gd name="connsiteX38" fmla="*/ 1146175 w 10943771"/>
                  <a:gd name="connsiteY38" fmla="*/ 5008903 h 8998403"/>
                  <a:gd name="connsiteX39" fmla="*/ 1126671 w 10943771"/>
                  <a:gd name="connsiteY39" fmla="*/ 4786878 h 8998403"/>
                  <a:gd name="connsiteX40" fmla="*/ 1153319 w 10943771"/>
                  <a:gd name="connsiteY40" fmla="*/ 572746 h 8998403"/>
                  <a:gd name="connsiteX41" fmla="*/ 1148103 w 10943771"/>
                  <a:gd name="connsiteY41" fmla="*/ 309335 h 8998403"/>
                  <a:gd name="connsiteX42" fmla="*/ 1004888 w 10943771"/>
                  <a:gd name="connsiteY42" fmla="*/ 107043 h 8998403"/>
                  <a:gd name="connsiteX43" fmla="*/ 822552 w 10943771"/>
                  <a:gd name="connsiteY43" fmla="*/ 0 h 8998403"/>
                  <a:gd name="connsiteX44" fmla="*/ 667657 w 10943771"/>
                  <a:gd name="connsiteY44" fmla="*/ 14060 h 8998403"/>
                  <a:gd name="connsiteX45" fmla="*/ 377371 w 10943771"/>
                  <a:gd name="connsiteY45" fmla="*/ 43089 h 8998403"/>
                  <a:gd name="connsiteX46" fmla="*/ 203200 w 10943771"/>
                  <a:gd name="connsiteY46" fmla="*/ 144689 h 8998403"/>
                  <a:gd name="connsiteX47" fmla="*/ 116114 w 10943771"/>
                  <a:gd name="connsiteY47" fmla="*/ 275318 h 8998403"/>
                  <a:gd name="connsiteX48" fmla="*/ 29028 w 10943771"/>
                  <a:gd name="connsiteY48" fmla="*/ 551089 h 8998403"/>
                  <a:gd name="connsiteX49" fmla="*/ 0 w 10943771"/>
                  <a:gd name="connsiteY49" fmla="*/ 725260 h 8998403"/>
                  <a:gd name="connsiteX0" fmla="*/ 0 w 10943771"/>
                  <a:gd name="connsiteY0" fmla="*/ 758825 h 9031968"/>
                  <a:gd name="connsiteX1" fmla="*/ 29028 w 10943771"/>
                  <a:gd name="connsiteY1" fmla="*/ 5388883 h 9031968"/>
                  <a:gd name="connsiteX2" fmla="*/ 188685 w 10943771"/>
                  <a:gd name="connsiteY2" fmla="*/ 5621111 h 9031968"/>
                  <a:gd name="connsiteX3" fmla="*/ 348342 w 10943771"/>
                  <a:gd name="connsiteY3" fmla="*/ 5853340 h 9031968"/>
                  <a:gd name="connsiteX4" fmla="*/ 566057 w 10943771"/>
                  <a:gd name="connsiteY4" fmla="*/ 6027511 h 9031968"/>
                  <a:gd name="connsiteX5" fmla="*/ 783771 w 10943771"/>
                  <a:gd name="connsiteY5" fmla="*/ 6100083 h 9031968"/>
                  <a:gd name="connsiteX6" fmla="*/ 1045028 w 10943771"/>
                  <a:gd name="connsiteY6" fmla="*/ 6259740 h 9031968"/>
                  <a:gd name="connsiteX7" fmla="*/ 1320800 w 10943771"/>
                  <a:gd name="connsiteY7" fmla="*/ 6346825 h 9031968"/>
                  <a:gd name="connsiteX8" fmla="*/ 1625600 w 10943771"/>
                  <a:gd name="connsiteY8" fmla="*/ 6477454 h 9031968"/>
                  <a:gd name="connsiteX9" fmla="*/ 1959428 w 10943771"/>
                  <a:gd name="connsiteY9" fmla="*/ 6622597 h 9031968"/>
                  <a:gd name="connsiteX10" fmla="*/ 2191657 w 10943771"/>
                  <a:gd name="connsiteY10" fmla="*/ 6709683 h 9031968"/>
                  <a:gd name="connsiteX11" fmla="*/ 2336800 w 10943771"/>
                  <a:gd name="connsiteY11" fmla="*/ 6782254 h 9031968"/>
                  <a:gd name="connsiteX12" fmla="*/ 2481942 w 10943771"/>
                  <a:gd name="connsiteY12" fmla="*/ 6811283 h 9031968"/>
                  <a:gd name="connsiteX13" fmla="*/ 2510971 w 10943771"/>
                  <a:gd name="connsiteY13" fmla="*/ 6999968 h 9031968"/>
                  <a:gd name="connsiteX14" fmla="*/ 3817257 w 10943771"/>
                  <a:gd name="connsiteY14" fmla="*/ 7435397 h 9031968"/>
                  <a:gd name="connsiteX15" fmla="*/ 4107542 w 10943771"/>
                  <a:gd name="connsiteY15" fmla="*/ 7638597 h 9031968"/>
                  <a:gd name="connsiteX16" fmla="*/ 4209142 w 10943771"/>
                  <a:gd name="connsiteY16" fmla="*/ 7725683 h 9031968"/>
                  <a:gd name="connsiteX17" fmla="*/ 5573485 w 10943771"/>
                  <a:gd name="connsiteY17" fmla="*/ 8770711 h 9031968"/>
                  <a:gd name="connsiteX18" fmla="*/ 5878285 w 10943771"/>
                  <a:gd name="connsiteY18" fmla="*/ 8872311 h 9031968"/>
                  <a:gd name="connsiteX19" fmla="*/ 6226628 w 10943771"/>
                  <a:gd name="connsiteY19" fmla="*/ 8930368 h 9031968"/>
                  <a:gd name="connsiteX20" fmla="*/ 6458857 w 10943771"/>
                  <a:gd name="connsiteY20" fmla="*/ 8988425 h 9031968"/>
                  <a:gd name="connsiteX21" fmla="*/ 6836228 w 10943771"/>
                  <a:gd name="connsiteY21" fmla="*/ 9002940 h 9031968"/>
                  <a:gd name="connsiteX22" fmla="*/ 9971314 w 10943771"/>
                  <a:gd name="connsiteY22" fmla="*/ 9031968 h 9031968"/>
                  <a:gd name="connsiteX23" fmla="*/ 10435771 w 10943771"/>
                  <a:gd name="connsiteY23" fmla="*/ 8364311 h 9031968"/>
                  <a:gd name="connsiteX24" fmla="*/ 10624457 w 10943771"/>
                  <a:gd name="connsiteY24" fmla="*/ 8161111 h 9031968"/>
                  <a:gd name="connsiteX25" fmla="*/ 10943771 w 10943771"/>
                  <a:gd name="connsiteY25" fmla="*/ 7682140 h 9031968"/>
                  <a:gd name="connsiteX26" fmla="*/ 7184571 w 10943771"/>
                  <a:gd name="connsiteY26" fmla="*/ 7609568 h 9031968"/>
                  <a:gd name="connsiteX27" fmla="*/ 6386285 w 10943771"/>
                  <a:gd name="connsiteY27" fmla="*/ 7653111 h 9031968"/>
                  <a:gd name="connsiteX28" fmla="*/ 6255657 w 10943771"/>
                  <a:gd name="connsiteY28" fmla="*/ 7566025 h 9031968"/>
                  <a:gd name="connsiteX29" fmla="*/ 6168571 w 10943771"/>
                  <a:gd name="connsiteY29" fmla="*/ 7522483 h 9031968"/>
                  <a:gd name="connsiteX30" fmla="*/ 4446134 w 10943771"/>
                  <a:gd name="connsiteY30" fmla="*/ 6139770 h 9031968"/>
                  <a:gd name="connsiteX31" fmla="*/ 3579132 w 10943771"/>
                  <a:gd name="connsiteY31" fmla="*/ 5801405 h 9031968"/>
                  <a:gd name="connsiteX32" fmla="*/ 2982345 w 10943771"/>
                  <a:gd name="connsiteY32" fmla="*/ 5615102 h 9031968"/>
                  <a:gd name="connsiteX33" fmla="*/ 2823368 w 10943771"/>
                  <a:gd name="connsiteY33" fmla="*/ 5561353 h 9031968"/>
                  <a:gd name="connsiteX34" fmla="*/ 2659856 w 10943771"/>
                  <a:gd name="connsiteY34" fmla="*/ 5667262 h 9031968"/>
                  <a:gd name="connsiteX35" fmla="*/ 2583996 w 10943771"/>
                  <a:gd name="connsiteY35" fmla="*/ 5650820 h 9031968"/>
                  <a:gd name="connsiteX36" fmla="*/ 1657350 w 10943771"/>
                  <a:gd name="connsiteY36" fmla="*/ 5368245 h 9031968"/>
                  <a:gd name="connsiteX37" fmla="*/ 1297554 w 10943771"/>
                  <a:gd name="connsiteY37" fmla="*/ 5202351 h 9031968"/>
                  <a:gd name="connsiteX38" fmla="*/ 1146175 w 10943771"/>
                  <a:gd name="connsiteY38" fmla="*/ 5042468 h 9031968"/>
                  <a:gd name="connsiteX39" fmla="*/ 1126671 w 10943771"/>
                  <a:gd name="connsiteY39" fmla="*/ 4820443 h 9031968"/>
                  <a:gd name="connsiteX40" fmla="*/ 1153319 w 10943771"/>
                  <a:gd name="connsiteY40" fmla="*/ 606311 h 9031968"/>
                  <a:gd name="connsiteX41" fmla="*/ 1148103 w 10943771"/>
                  <a:gd name="connsiteY41" fmla="*/ 342900 h 9031968"/>
                  <a:gd name="connsiteX42" fmla="*/ 1004888 w 10943771"/>
                  <a:gd name="connsiteY42" fmla="*/ 140608 h 9031968"/>
                  <a:gd name="connsiteX43" fmla="*/ 822552 w 10943771"/>
                  <a:gd name="connsiteY43" fmla="*/ 33565 h 9031968"/>
                  <a:gd name="connsiteX44" fmla="*/ 648607 w 10943771"/>
                  <a:gd name="connsiteY44" fmla="*/ 0 h 9031968"/>
                  <a:gd name="connsiteX45" fmla="*/ 377371 w 10943771"/>
                  <a:gd name="connsiteY45" fmla="*/ 76654 h 9031968"/>
                  <a:gd name="connsiteX46" fmla="*/ 203200 w 10943771"/>
                  <a:gd name="connsiteY46" fmla="*/ 178254 h 9031968"/>
                  <a:gd name="connsiteX47" fmla="*/ 116114 w 10943771"/>
                  <a:gd name="connsiteY47" fmla="*/ 308883 h 9031968"/>
                  <a:gd name="connsiteX48" fmla="*/ 29028 w 10943771"/>
                  <a:gd name="connsiteY48" fmla="*/ 584654 h 9031968"/>
                  <a:gd name="connsiteX49" fmla="*/ 0 w 10943771"/>
                  <a:gd name="connsiteY49" fmla="*/ 758825 h 9031968"/>
                  <a:gd name="connsiteX0" fmla="*/ 0 w 10943771"/>
                  <a:gd name="connsiteY0" fmla="*/ 758825 h 9031968"/>
                  <a:gd name="connsiteX1" fmla="*/ 29028 w 10943771"/>
                  <a:gd name="connsiteY1" fmla="*/ 5388883 h 9031968"/>
                  <a:gd name="connsiteX2" fmla="*/ 188685 w 10943771"/>
                  <a:gd name="connsiteY2" fmla="*/ 5621111 h 9031968"/>
                  <a:gd name="connsiteX3" fmla="*/ 348342 w 10943771"/>
                  <a:gd name="connsiteY3" fmla="*/ 5853340 h 9031968"/>
                  <a:gd name="connsiteX4" fmla="*/ 566057 w 10943771"/>
                  <a:gd name="connsiteY4" fmla="*/ 6027511 h 9031968"/>
                  <a:gd name="connsiteX5" fmla="*/ 783771 w 10943771"/>
                  <a:gd name="connsiteY5" fmla="*/ 6100083 h 9031968"/>
                  <a:gd name="connsiteX6" fmla="*/ 1045028 w 10943771"/>
                  <a:gd name="connsiteY6" fmla="*/ 6259740 h 9031968"/>
                  <a:gd name="connsiteX7" fmla="*/ 1320800 w 10943771"/>
                  <a:gd name="connsiteY7" fmla="*/ 6346825 h 9031968"/>
                  <a:gd name="connsiteX8" fmla="*/ 1625600 w 10943771"/>
                  <a:gd name="connsiteY8" fmla="*/ 6477454 h 9031968"/>
                  <a:gd name="connsiteX9" fmla="*/ 1959428 w 10943771"/>
                  <a:gd name="connsiteY9" fmla="*/ 6622597 h 9031968"/>
                  <a:gd name="connsiteX10" fmla="*/ 2191657 w 10943771"/>
                  <a:gd name="connsiteY10" fmla="*/ 6709683 h 9031968"/>
                  <a:gd name="connsiteX11" fmla="*/ 2336800 w 10943771"/>
                  <a:gd name="connsiteY11" fmla="*/ 6782254 h 9031968"/>
                  <a:gd name="connsiteX12" fmla="*/ 2481942 w 10943771"/>
                  <a:gd name="connsiteY12" fmla="*/ 6811283 h 9031968"/>
                  <a:gd name="connsiteX13" fmla="*/ 2510971 w 10943771"/>
                  <a:gd name="connsiteY13" fmla="*/ 6999968 h 9031968"/>
                  <a:gd name="connsiteX14" fmla="*/ 3817257 w 10943771"/>
                  <a:gd name="connsiteY14" fmla="*/ 7435397 h 9031968"/>
                  <a:gd name="connsiteX15" fmla="*/ 4107542 w 10943771"/>
                  <a:gd name="connsiteY15" fmla="*/ 7638597 h 9031968"/>
                  <a:gd name="connsiteX16" fmla="*/ 4209142 w 10943771"/>
                  <a:gd name="connsiteY16" fmla="*/ 7725683 h 9031968"/>
                  <a:gd name="connsiteX17" fmla="*/ 5573485 w 10943771"/>
                  <a:gd name="connsiteY17" fmla="*/ 8770711 h 9031968"/>
                  <a:gd name="connsiteX18" fmla="*/ 5878285 w 10943771"/>
                  <a:gd name="connsiteY18" fmla="*/ 8872311 h 9031968"/>
                  <a:gd name="connsiteX19" fmla="*/ 6226628 w 10943771"/>
                  <a:gd name="connsiteY19" fmla="*/ 8930368 h 9031968"/>
                  <a:gd name="connsiteX20" fmla="*/ 6458857 w 10943771"/>
                  <a:gd name="connsiteY20" fmla="*/ 8988425 h 9031968"/>
                  <a:gd name="connsiteX21" fmla="*/ 6836228 w 10943771"/>
                  <a:gd name="connsiteY21" fmla="*/ 9002940 h 9031968"/>
                  <a:gd name="connsiteX22" fmla="*/ 9971314 w 10943771"/>
                  <a:gd name="connsiteY22" fmla="*/ 9031968 h 9031968"/>
                  <a:gd name="connsiteX23" fmla="*/ 10435771 w 10943771"/>
                  <a:gd name="connsiteY23" fmla="*/ 8364311 h 9031968"/>
                  <a:gd name="connsiteX24" fmla="*/ 10624457 w 10943771"/>
                  <a:gd name="connsiteY24" fmla="*/ 8161111 h 9031968"/>
                  <a:gd name="connsiteX25" fmla="*/ 10943771 w 10943771"/>
                  <a:gd name="connsiteY25" fmla="*/ 7682140 h 9031968"/>
                  <a:gd name="connsiteX26" fmla="*/ 7184571 w 10943771"/>
                  <a:gd name="connsiteY26" fmla="*/ 7609568 h 9031968"/>
                  <a:gd name="connsiteX27" fmla="*/ 6386285 w 10943771"/>
                  <a:gd name="connsiteY27" fmla="*/ 7653111 h 9031968"/>
                  <a:gd name="connsiteX28" fmla="*/ 6255657 w 10943771"/>
                  <a:gd name="connsiteY28" fmla="*/ 7566025 h 9031968"/>
                  <a:gd name="connsiteX29" fmla="*/ 6168571 w 10943771"/>
                  <a:gd name="connsiteY29" fmla="*/ 7522483 h 9031968"/>
                  <a:gd name="connsiteX30" fmla="*/ 4446134 w 10943771"/>
                  <a:gd name="connsiteY30" fmla="*/ 6139770 h 9031968"/>
                  <a:gd name="connsiteX31" fmla="*/ 3579132 w 10943771"/>
                  <a:gd name="connsiteY31" fmla="*/ 5801405 h 9031968"/>
                  <a:gd name="connsiteX32" fmla="*/ 2982345 w 10943771"/>
                  <a:gd name="connsiteY32" fmla="*/ 5615102 h 9031968"/>
                  <a:gd name="connsiteX33" fmla="*/ 2823368 w 10943771"/>
                  <a:gd name="connsiteY33" fmla="*/ 5561353 h 9031968"/>
                  <a:gd name="connsiteX34" fmla="*/ 2659856 w 10943771"/>
                  <a:gd name="connsiteY34" fmla="*/ 5667262 h 9031968"/>
                  <a:gd name="connsiteX35" fmla="*/ 2583996 w 10943771"/>
                  <a:gd name="connsiteY35" fmla="*/ 5650820 h 9031968"/>
                  <a:gd name="connsiteX36" fmla="*/ 1657350 w 10943771"/>
                  <a:gd name="connsiteY36" fmla="*/ 5368245 h 9031968"/>
                  <a:gd name="connsiteX37" fmla="*/ 1297554 w 10943771"/>
                  <a:gd name="connsiteY37" fmla="*/ 5202351 h 9031968"/>
                  <a:gd name="connsiteX38" fmla="*/ 1146175 w 10943771"/>
                  <a:gd name="connsiteY38" fmla="*/ 5042468 h 9031968"/>
                  <a:gd name="connsiteX39" fmla="*/ 1126671 w 10943771"/>
                  <a:gd name="connsiteY39" fmla="*/ 4820443 h 9031968"/>
                  <a:gd name="connsiteX40" fmla="*/ 1153319 w 10943771"/>
                  <a:gd name="connsiteY40" fmla="*/ 606311 h 9031968"/>
                  <a:gd name="connsiteX41" fmla="*/ 1148103 w 10943771"/>
                  <a:gd name="connsiteY41" fmla="*/ 342900 h 9031968"/>
                  <a:gd name="connsiteX42" fmla="*/ 1004888 w 10943771"/>
                  <a:gd name="connsiteY42" fmla="*/ 140608 h 9031968"/>
                  <a:gd name="connsiteX43" fmla="*/ 822552 w 10943771"/>
                  <a:gd name="connsiteY43" fmla="*/ 33565 h 9031968"/>
                  <a:gd name="connsiteX44" fmla="*/ 648607 w 10943771"/>
                  <a:gd name="connsiteY44" fmla="*/ 0 h 9031968"/>
                  <a:gd name="connsiteX45" fmla="*/ 346415 w 10943771"/>
                  <a:gd name="connsiteY45" fmla="*/ 26648 h 9031968"/>
                  <a:gd name="connsiteX46" fmla="*/ 203200 w 10943771"/>
                  <a:gd name="connsiteY46" fmla="*/ 178254 h 9031968"/>
                  <a:gd name="connsiteX47" fmla="*/ 116114 w 10943771"/>
                  <a:gd name="connsiteY47" fmla="*/ 308883 h 9031968"/>
                  <a:gd name="connsiteX48" fmla="*/ 29028 w 10943771"/>
                  <a:gd name="connsiteY48" fmla="*/ 584654 h 9031968"/>
                  <a:gd name="connsiteX49" fmla="*/ 0 w 10943771"/>
                  <a:gd name="connsiteY49" fmla="*/ 758825 h 9031968"/>
                  <a:gd name="connsiteX0" fmla="*/ 0 w 10943771"/>
                  <a:gd name="connsiteY0" fmla="*/ 758825 h 9031968"/>
                  <a:gd name="connsiteX1" fmla="*/ 29028 w 10943771"/>
                  <a:gd name="connsiteY1" fmla="*/ 5388883 h 9031968"/>
                  <a:gd name="connsiteX2" fmla="*/ 188685 w 10943771"/>
                  <a:gd name="connsiteY2" fmla="*/ 5621111 h 9031968"/>
                  <a:gd name="connsiteX3" fmla="*/ 348342 w 10943771"/>
                  <a:gd name="connsiteY3" fmla="*/ 5853340 h 9031968"/>
                  <a:gd name="connsiteX4" fmla="*/ 566057 w 10943771"/>
                  <a:gd name="connsiteY4" fmla="*/ 6027511 h 9031968"/>
                  <a:gd name="connsiteX5" fmla="*/ 783771 w 10943771"/>
                  <a:gd name="connsiteY5" fmla="*/ 6100083 h 9031968"/>
                  <a:gd name="connsiteX6" fmla="*/ 1045028 w 10943771"/>
                  <a:gd name="connsiteY6" fmla="*/ 6259740 h 9031968"/>
                  <a:gd name="connsiteX7" fmla="*/ 1320800 w 10943771"/>
                  <a:gd name="connsiteY7" fmla="*/ 6346825 h 9031968"/>
                  <a:gd name="connsiteX8" fmla="*/ 1625600 w 10943771"/>
                  <a:gd name="connsiteY8" fmla="*/ 6477454 h 9031968"/>
                  <a:gd name="connsiteX9" fmla="*/ 1959428 w 10943771"/>
                  <a:gd name="connsiteY9" fmla="*/ 6622597 h 9031968"/>
                  <a:gd name="connsiteX10" fmla="*/ 2191657 w 10943771"/>
                  <a:gd name="connsiteY10" fmla="*/ 6709683 h 9031968"/>
                  <a:gd name="connsiteX11" fmla="*/ 2336800 w 10943771"/>
                  <a:gd name="connsiteY11" fmla="*/ 6782254 h 9031968"/>
                  <a:gd name="connsiteX12" fmla="*/ 2481942 w 10943771"/>
                  <a:gd name="connsiteY12" fmla="*/ 6811283 h 9031968"/>
                  <a:gd name="connsiteX13" fmla="*/ 2510971 w 10943771"/>
                  <a:gd name="connsiteY13" fmla="*/ 6999968 h 9031968"/>
                  <a:gd name="connsiteX14" fmla="*/ 3817257 w 10943771"/>
                  <a:gd name="connsiteY14" fmla="*/ 7435397 h 9031968"/>
                  <a:gd name="connsiteX15" fmla="*/ 4107542 w 10943771"/>
                  <a:gd name="connsiteY15" fmla="*/ 7638597 h 9031968"/>
                  <a:gd name="connsiteX16" fmla="*/ 4209142 w 10943771"/>
                  <a:gd name="connsiteY16" fmla="*/ 7725683 h 9031968"/>
                  <a:gd name="connsiteX17" fmla="*/ 5573485 w 10943771"/>
                  <a:gd name="connsiteY17" fmla="*/ 8770711 h 9031968"/>
                  <a:gd name="connsiteX18" fmla="*/ 5878285 w 10943771"/>
                  <a:gd name="connsiteY18" fmla="*/ 8872311 h 9031968"/>
                  <a:gd name="connsiteX19" fmla="*/ 6226628 w 10943771"/>
                  <a:gd name="connsiteY19" fmla="*/ 8930368 h 9031968"/>
                  <a:gd name="connsiteX20" fmla="*/ 6458857 w 10943771"/>
                  <a:gd name="connsiteY20" fmla="*/ 8988425 h 9031968"/>
                  <a:gd name="connsiteX21" fmla="*/ 6836228 w 10943771"/>
                  <a:gd name="connsiteY21" fmla="*/ 9002940 h 9031968"/>
                  <a:gd name="connsiteX22" fmla="*/ 9971314 w 10943771"/>
                  <a:gd name="connsiteY22" fmla="*/ 9031968 h 9031968"/>
                  <a:gd name="connsiteX23" fmla="*/ 10435771 w 10943771"/>
                  <a:gd name="connsiteY23" fmla="*/ 8364311 h 9031968"/>
                  <a:gd name="connsiteX24" fmla="*/ 10624457 w 10943771"/>
                  <a:gd name="connsiteY24" fmla="*/ 8161111 h 9031968"/>
                  <a:gd name="connsiteX25" fmla="*/ 10943771 w 10943771"/>
                  <a:gd name="connsiteY25" fmla="*/ 7682140 h 9031968"/>
                  <a:gd name="connsiteX26" fmla="*/ 7184571 w 10943771"/>
                  <a:gd name="connsiteY26" fmla="*/ 7609568 h 9031968"/>
                  <a:gd name="connsiteX27" fmla="*/ 6386285 w 10943771"/>
                  <a:gd name="connsiteY27" fmla="*/ 7653111 h 9031968"/>
                  <a:gd name="connsiteX28" fmla="*/ 6255657 w 10943771"/>
                  <a:gd name="connsiteY28" fmla="*/ 7566025 h 9031968"/>
                  <a:gd name="connsiteX29" fmla="*/ 6168571 w 10943771"/>
                  <a:gd name="connsiteY29" fmla="*/ 7522483 h 9031968"/>
                  <a:gd name="connsiteX30" fmla="*/ 4446134 w 10943771"/>
                  <a:gd name="connsiteY30" fmla="*/ 6139770 h 9031968"/>
                  <a:gd name="connsiteX31" fmla="*/ 3579132 w 10943771"/>
                  <a:gd name="connsiteY31" fmla="*/ 5801405 h 9031968"/>
                  <a:gd name="connsiteX32" fmla="*/ 2982345 w 10943771"/>
                  <a:gd name="connsiteY32" fmla="*/ 5615102 h 9031968"/>
                  <a:gd name="connsiteX33" fmla="*/ 2823368 w 10943771"/>
                  <a:gd name="connsiteY33" fmla="*/ 5561353 h 9031968"/>
                  <a:gd name="connsiteX34" fmla="*/ 2659856 w 10943771"/>
                  <a:gd name="connsiteY34" fmla="*/ 5667262 h 9031968"/>
                  <a:gd name="connsiteX35" fmla="*/ 2583996 w 10943771"/>
                  <a:gd name="connsiteY35" fmla="*/ 5650820 h 9031968"/>
                  <a:gd name="connsiteX36" fmla="*/ 1657350 w 10943771"/>
                  <a:gd name="connsiteY36" fmla="*/ 5368245 h 9031968"/>
                  <a:gd name="connsiteX37" fmla="*/ 1297554 w 10943771"/>
                  <a:gd name="connsiteY37" fmla="*/ 5202351 h 9031968"/>
                  <a:gd name="connsiteX38" fmla="*/ 1146175 w 10943771"/>
                  <a:gd name="connsiteY38" fmla="*/ 5042468 h 9031968"/>
                  <a:gd name="connsiteX39" fmla="*/ 1126671 w 10943771"/>
                  <a:gd name="connsiteY39" fmla="*/ 4820443 h 9031968"/>
                  <a:gd name="connsiteX40" fmla="*/ 1153319 w 10943771"/>
                  <a:gd name="connsiteY40" fmla="*/ 606311 h 9031968"/>
                  <a:gd name="connsiteX41" fmla="*/ 1148103 w 10943771"/>
                  <a:gd name="connsiteY41" fmla="*/ 342900 h 9031968"/>
                  <a:gd name="connsiteX42" fmla="*/ 1004888 w 10943771"/>
                  <a:gd name="connsiteY42" fmla="*/ 140608 h 9031968"/>
                  <a:gd name="connsiteX43" fmla="*/ 822552 w 10943771"/>
                  <a:gd name="connsiteY43" fmla="*/ 33565 h 9031968"/>
                  <a:gd name="connsiteX44" fmla="*/ 648607 w 10943771"/>
                  <a:gd name="connsiteY44" fmla="*/ 0 h 9031968"/>
                  <a:gd name="connsiteX45" fmla="*/ 346415 w 10943771"/>
                  <a:gd name="connsiteY45" fmla="*/ 26648 h 9031968"/>
                  <a:gd name="connsiteX46" fmla="*/ 155575 w 10943771"/>
                  <a:gd name="connsiteY46" fmla="*/ 147298 h 9031968"/>
                  <a:gd name="connsiteX47" fmla="*/ 116114 w 10943771"/>
                  <a:gd name="connsiteY47" fmla="*/ 308883 h 9031968"/>
                  <a:gd name="connsiteX48" fmla="*/ 29028 w 10943771"/>
                  <a:gd name="connsiteY48" fmla="*/ 584654 h 9031968"/>
                  <a:gd name="connsiteX49" fmla="*/ 0 w 10943771"/>
                  <a:gd name="connsiteY49" fmla="*/ 758825 h 9031968"/>
                  <a:gd name="connsiteX0" fmla="*/ 0 w 10943771"/>
                  <a:gd name="connsiteY0" fmla="*/ 758825 h 9031968"/>
                  <a:gd name="connsiteX1" fmla="*/ 29028 w 10943771"/>
                  <a:gd name="connsiteY1" fmla="*/ 5388883 h 9031968"/>
                  <a:gd name="connsiteX2" fmla="*/ 188685 w 10943771"/>
                  <a:gd name="connsiteY2" fmla="*/ 5621111 h 9031968"/>
                  <a:gd name="connsiteX3" fmla="*/ 348342 w 10943771"/>
                  <a:gd name="connsiteY3" fmla="*/ 5853340 h 9031968"/>
                  <a:gd name="connsiteX4" fmla="*/ 566057 w 10943771"/>
                  <a:gd name="connsiteY4" fmla="*/ 6027511 h 9031968"/>
                  <a:gd name="connsiteX5" fmla="*/ 783771 w 10943771"/>
                  <a:gd name="connsiteY5" fmla="*/ 6100083 h 9031968"/>
                  <a:gd name="connsiteX6" fmla="*/ 1045028 w 10943771"/>
                  <a:gd name="connsiteY6" fmla="*/ 6259740 h 9031968"/>
                  <a:gd name="connsiteX7" fmla="*/ 1320800 w 10943771"/>
                  <a:gd name="connsiteY7" fmla="*/ 6346825 h 9031968"/>
                  <a:gd name="connsiteX8" fmla="*/ 1625600 w 10943771"/>
                  <a:gd name="connsiteY8" fmla="*/ 6477454 h 9031968"/>
                  <a:gd name="connsiteX9" fmla="*/ 1959428 w 10943771"/>
                  <a:gd name="connsiteY9" fmla="*/ 6622597 h 9031968"/>
                  <a:gd name="connsiteX10" fmla="*/ 2191657 w 10943771"/>
                  <a:gd name="connsiteY10" fmla="*/ 6709683 h 9031968"/>
                  <a:gd name="connsiteX11" fmla="*/ 2336800 w 10943771"/>
                  <a:gd name="connsiteY11" fmla="*/ 6782254 h 9031968"/>
                  <a:gd name="connsiteX12" fmla="*/ 2481942 w 10943771"/>
                  <a:gd name="connsiteY12" fmla="*/ 6811283 h 9031968"/>
                  <a:gd name="connsiteX13" fmla="*/ 2510971 w 10943771"/>
                  <a:gd name="connsiteY13" fmla="*/ 6999968 h 9031968"/>
                  <a:gd name="connsiteX14" fmla="*/ 3817257 w 10943771"/>
                  <a:gd name="connsiteY14" fmla="*/ 7435397 h 9031968"/>
                  <a:gd name="connsiteX15" fmla="*/ 4107542 w 10943771"/>
                  <a:gd name="connsiteY15" fmla="*/ 7638597 h 9031968"/>
                  <a:gd name="connsiteX16" fmla="*/ 4209142 w 10943771"/>
                  <a:gd name="connsiteY16" fmla="*/ 7725683 h 9031968"/>
                  <a:gd name="connsiteX17" fmla="*/ 5573485 w 10943771"/>
                  <a:gd name="connsiteY17" fmla="*/ 8770711 h 9031968"/>
                  <a:gd name="connsiteX18" fmla="*/ 5878285 w 10943771"/>
                  <a:gd name="connsiteY18" fmla="*/ 8872311 h 9031968"/>
                  <a:gd name="connsiteX19" fmla="*/ 6226628 w 10943771"/>
                  <a:gd name="connsiteY19" fmla="*/ 8930368 h 9031968"/>
                  <a:gd name="connsiteX20" fmla="*/ 6458857 w 10943771"/>
                  <a:gd name="connsiteY20" fmla="*/ 8988425 h 9031968"/>
                  <a:gd name="connsiteX21" fmla="*/ 6836228 w 10943771"/>
                  <a:gd name="connsiteY21" fmla="*/ 9002940 h 9031968"/>
                  <a:gd name="connsiteX22" fmla="*/ 9971314 w 10943771"/>
                  <a:gd name="connsiteY22" fmla="*/ 9031968 h 9031968"/>
                  <a:gd name="connsiteX23" fmla="*/ 10435771 w 10943771"/>
                  <a:gd name="connsiteY23" fmla="*/ 8364311 h 9031968"/>
                  <a:gd name="connsiteX24" fmla="*/ 10624457 w 10943771"/>
                  <a:gd name="connsiteY24" fmla="*/ 8161111 h 9031968"/>
                  <a:gd name="connsiteX25" fmla="*/ 10943771 w 10943771"/>
                  <a:gd name="connsiteY25" fmla="*/ 7682140 h 9031968"/>
                  <a:gd name="connsiteX26" fmla="*/ 7184571 w 10943771"/>
                  <a:gd name="connsiteY26" fmla="*/ 7609568 h 9031968"/>
                  <a:gd name="connsiteX27" fmla="*/ 6386285 w 10943771"/>
                  <a:gd name="connsiteY27" fmla="*/ 7653111 h 9031968"/>
                  <a:gd name="connsiteX28" fmla="*/ 6255657 w 10943771"/>
                  <a:gd name="connsiteY28" fmla="*/ 7566025 h 9031968"/>
                  <a:gd name="connsiteX29" fmla="*/ 6168571 w 10943771"/>
                  <a:gd name="connsiteY29" fmla="*/ 7522483 h 9031968"/>
                  <a:gd name="connsiteX30" fmla="*/ 4446134 w 10943771"/>
                  <a:gd name="connsiteY30" fmla="*/ 6139770 h 9031968"/>
                  <a:gd name="connsiteX31" fmla="*/ 3579132 w 10943771"/>
                  <a:gd name="connsiteY31" fmla="*/ 5801405 h 9031968"/>
                  <a:gd name="connsiteX32" fmla="*/ 2982345 w 10943771"/>
                  <a:gd name="connsiteY32" fmla="*/ 5615102 h 9031968"/>
                  <a:gd name="connsiteX33" fmla="*/ 2823368 w 10943771"/>
                  <a:gd name="connsiteY33" fmla="*/ 5561353 h 9031968"/>
                  <a:gd name="connsiteX34" fmla="*/ 2659856 w 10943771"/>
                  <a:gd name="connsiteY34" fmla="*/ 5667262 h 9031968"/>
                  <a:gd name="connsiteX35" fmla="*/ 2583996 w 10943771"/>
                  <a:gd name="connsiteY35" fmla="*/ 5650820 h 9031968"/>
                  <a:gd name="connsiteX36" fmla="*/ 1657350 w 10943771"/>
                  <a:gd name="connsiteY36" fmla="*/ 5368245 h 9031968"/>
                  <a:gd name="connsiteX37" fmla="*/ 1297554 w 10943771"/>
                  <a:gd name="connsiteY37" fmla="*/ 5202351 h 9031968"/>
                  <a:gd name="connsiteX38" fmla="*/ 1146175 w 10943771"/>
                  <a:gd name="connsiteY38" fmla="*/ 5042468 h 9031968"/>
                  <a:gd name="connsiteX39" fmla="*/ 1126671 w 10943771"/>
                  <a:gd name="connsiteY39" fmla="*/ 4820443 h 9031968"/>
                  <a:gd name="connsiteX40" fmla="*/ 1153319 w 10943771"/>
                  <a:gd name="connsiteY40" fmla="*/ 606311 h 9031968"/>
                  <a:gd name="connsiteX41" fmla="*/ 1148103 w 10943771"/>
                  <a:gd name="connsiteY41" fmla="*/ 342900 h 9031968"/>
                  <a:gd name="connsiteX42" fmla="*/ 1004888 w 10943771"/>
                  <a:gd name="connsiteY42" fmla="*/ 140608 h 9031968"/>
                  <a:gd name="connsiteX43" fmla="*/ 822552 w 10943771"/>
                  <a:gd name="connsiteY43" fmla="*/ 33565 h 9031968"/>
                  <a:gd name="connsiteX44" fmla="*/ 648607 w 10943771"/>
                  <a:gd name="connsiteY44" fmla="*/ 0 h 9031968"/>
                  <a:gd name="connsiteX45" fmla="*/ 346415 w 10943771"/>
                  <a:gd name="connsiteY45" fmla="*/ 26648 h 9031968"/>
                  <a:gd name="connsiteX46" fmla="*/ 155575 w 10943771"/>
                  <a:gd name="connsiteY46" fmla="*/ 147298 h 9031968"/>
                  <a:gd name="connsiteX47" fmla="*/ 35151 w 10943771"/>
                  <a:gd name="connsiteY47" fmla="*/ 311265 h 9031968"/>
                  <a:gd name="connsiteX48" fmla="*/ 29028 w 10943771"/>
                  <a:gd name="connsiteY48" fmla="*/ 584654 h 9031968"/>
                  <a:gd name="connsiteX49" fmla="*/ 0 w 10943771"/>
                  <a:gd name="connsiteY49" fmla="*/ 758825 h 9031968"/>
                  <a:gd name="connsiteX0" fmla="*/ 1929 w 10945700"/>
                  <a:gd name="connsiteY0" fmla="*/ 758825 h 9031968"/>
                  <a:gd name="connsiteX1" fmla="*/ 30957 w 10945700"/>
                  <a:gd name="connsiteY1" fmla="*/ 5388883 h 9031968"/>
                  <a:gd name="connsiteX2" fmla="*/ 190614 w 10945700"/>
                  <a:gd name="connsiteY2" fmla="*/ 5621111 h 9031968"/>
                  <a:gd name="connsiteX3" fmla="*/ 350271 w 10945700"/>
                  <a:gd name="connsiteY3" fmla="*/ 5853340 h 9031968"/>
                  <a:gd name="connsiteX4" fmla="*/ 567986 w 10945700"/>
                  <a:gd name="connsiteY4" fmla="*/ 6027511 h 9031968"/>
                  <a:gd name="connsiteX5" fmla="*/ 785700 w 10945700"/>
                  <a:gd name="connsiteY5" fmla="*/ 6100083 h 9031968"/>
                  <a:gd name="connsiteX6" fmla="*/ 1046957 w 10945700"/>
                  <a:gd name="connsiteY6" fmla="*/ 6259740 h 9031968"/>
                  <a:gd name="connsiteX7" fmla="*/ 1322729 w 10945700"/>
                  <a:gd name="connsiteY7" fmla="*/ 6346825 h 9031968"/>
                  <a:gd name="connsiteX8" fmla="*/ 1627529 w 10945700"/>
                  <a:gd name="connsiteY8" fmla="*/ 6477454 h 9031968"/>
                  <a:gd name="connsiteX9" fmla="*/ 1961357 w 10945700"/>
                  <a:gd name="connsiteY9" fmla="*/ 6622597 h 9031968"/>
                  <a:gd name="connsiteX10" fmla="*/ 2193586 w 10945700"/>
                  <a:gd name="connsiteY10" fmla="*/ 6709683 h 9031968"/>
                  <a:gd name="connsiteX11" fmla="*/ 2338729 w 10945700"/>
                  <a:gd name="connsiteY11" fmla="*/ 6782254 h 9031968"/>
                  <a:gd name="connsiteX12" fmla="*/ 2483871 w 10945700"/>
                  <a:gd name="connsiteY12" fmla="*/ 6811283 h 9031968"/>
                  <a:gd name="connsiteX13" fmla="*/ 2512900 w 10945700"/>
                  <a:gd name="connsiteY13" fmla="*/ 6999968 h 9031968"/>
                  <a:gd name="connsiteX14" fmla="*/ 3819186 w 10945700"/>
                  <a:gd name="connsiteY14" fmla="*/ 7435397 h 9031968"/>
                  <a:gd name="connsiteX15" fmla="*/ 4109471 w 10945700"/>
                  <a:gd name="connsiteY15" fmla="*/ 7638597 h 9031968"/>
                  <a:gd name="connsiteX16" fmla="*/ 4211071 w 10945700"/>
                  <a:gd name="connsiteY16" fmla="*/ 7725683 h 9031968"/>
                  <a:gd name="connsiteX17" fmla="*/ 5575414 w 10945700"/>
                  <a:gd name="connsiteY17" fmla="*/ 8770711 h 9031968"/>
                  <a:gd name="connsiteX18" fmla="*/ 5880214 w 10945700"/>
                  <a:gd name="connsiteY18" fmla="*/ 8872311 h 9031968"/>
                  <a:gd name="connsiteX19" fmla="*/ 6228557 w 10945700"/>
                  <a:gd name="connsiteY19" fmla="*/ 8930368 h 9031968"/>
                  <a:gd name="connsiteX20" fmla="*/ 6460786 w 10945700"/>
                  <a:gd name="connsiteY20" fmla="*/ 8988425 h 9031968"/>
                  <a:gd name="connsiteX21" fmla="*/ 6838157 w 10945700"/>
                  <a:gd name="connsiteY21" fmla="*/ 9002940 h 9031968"/>
                  <a:gd name="connsiteX22" fmla="*/ 9973243 w 10945700"/>
                  <a:gd name="connsiteY22" fmla="*/ 9031968 h 9031968"/>
                  <a:gd name="connsiteX23" fmla="*/ 10437700 w 10945700"/>
                  <a:gd name="connsiteY23" fmla="*/ 8364311 h 9031968"/>
                  <a:gd name="connsiteX24" fmla="*/ 10626386 w 10945700"/>
                  <a:gd name="connsiteY24" fmla="*/ 8161111 h 9031968"/>
                  <a:gd name="connsiteX25" fmla="*/ 10945700 w 10945700"/>
                  <a:gd name="connsiteY25" fmla="*/ 7682140 h 9031968"/>
                  <a:gd name="connsiteX26" fmla="*/ 7186500 w 10945700"/>
                  <a:gd name="connsiteY26" fmla="*/ 7609568 h 9031968"/>
                  <a:gd name="connsiteX27" fmla="*/ 6388214 w 10945700"/>
                  <a:gd name="connsiteY27" fmla="*/ 7653111 h 9031968"/>
                  <a:gd name="connsiteX28" fmla="*/ 6257586 w 10945700"/>
                  <a:gd name="connsiteY28" fmla="*/ 7566025 h 9031968"/>
                  <a:gd name="connsiteX29" fmla="*/ 6170500 w 10945700"/>
                  <a:gd name="connsiteY29" fmla="*/ 7522483 h 9031968"/>
                  <a:gd name="connsiteX30" fmla="*/ 4448063 w 10945700"/>
                  <a:gd name="connsiteY30" fmla="*/ 6139770 h 9031968"/>
                  <a:gd name="connsiteX31" fmla="*/ 3581061 w 10945700"/>
                  <a:gd name="connsiteY31" fmla="*/ 5801405 h 9031968"/>
                  <a:gd name="connsiteX32" fmla="*/ 2984274 w 10945700"/>
                  <a:gd name="connsiteY32" fmla="*/ 5615102 h 9031968"/>
                  <a:gd name="connsiteX33" fmla="*/ 2825297 w 10945700"/>
                  <a:gd name="connsiteY33" fmla="*/ 5561353 h 9031968"/>
                  <a:gd name="connsiteX34" fmla="*/ 2661785 w 10945700"/>
                  <a:gd name="connsiteY34" fmla="*/ 5667262 h 9031968"/>
                  <a:gd name="connsiteX35" fmla="*/ 2585925 w 10945700"/>
                  <a:gd name="connsiteY35" fmla="*/ 5650820 h 9031968"/>
                  <a:gd name="connsiteX36" fmla="*/ 1659279 w 10945700"/>
                  <a:gd name="connsiteY36" fmla="*/ 5368245 h 9031968"/>
                  <a:gd name="connsiteX37" fmla="*/ 1299483 w 10945700"/>
                  <a:gd name="connsiteY37" fmla="*/ 5202351 h 9031968"/>
                  <a:gd name="connsiteX38" fmla="*/ 1148104 w 10945700"/>
                  <a:gd name="connsiteY38" fmla="*/ 5042468 h 9031968"/>
                  <a:gd name="connsiteX39" fmla="*/ 1128600 w 10945700"/>
                  <a:gd name="connsiteY39" fmla="*/ 4820443 h 9031968"/>
                  <a:gd name="connsiteX40" fmla="*/ 1155248 w 10945700"/>
                  <a:gd name="connsiteY40" fmla="*/ 606311 h 9031968"/>
                  <a:gd name="connsiteX41" fmla="*/ 1150032 w 10945700"/>
                  <a:gd name="connsiteY41" fmla="*/ 342900 h 9031968"/>
                  <a:gd name="connsiteX42" fmla="*/ 1006817 w 10945700"/>
                  <a:gd name="connsiteY42" fmla="*/ 140608 h 9031968"/>
                  <a:gd name="connsiteX43" fmla="*/ 824481 w 10945700"/>
                  <a:gd name="connsiteY43" fmla="*/ 33565 h 9031968"/>
                  <a:gd name="connsiteX44" fmla="*/ 650536 w 10945700"/>
                  <a:gd name="connsiteY44" fmla="*/ 0 h 9031968"/>
                  <a:gd name="connsiteX45" fmla="*/ 348344 w 10945700"/>
                  <a:gd name="connsiteY45" fmla="*/ 26648 h 9031968"/>
                  <a:gd name="connsiteX46" fmla="*/ 157504 w 10945700"/>
                  <a:gd name="connsiteY46" fmla="*/ 147298 h 9031968"/>
                  <a:gd name="connsiteX47" fmla="*/ 37080 w 10945700"/>
                  <a:gd name="connsiteY47" fmla="*/ 311265 h 9031968"/>
                  <a:gd name="connsiteX48" fmla="*/ 0 w 10945700"/>
                  <a:gd name="connsiteY48" fmla="*/ 579892 h 9031968"/>
                  <a:gd name="connsiteX49" fmla="*/ 1929 w 10945700"/>
                  <a:gd name="connsiteY49" fmla="*/ 758825 h 9031968"/>
                  <a:gd name="connsiteX0" fmla="*/ 0 w 10950915"/>
                  <a:gd name="connsiteY0" fmla="*/ 756444 h 9031968"/>
                  <a:gd name="connsiteX1" fmla="*/ 36172 w 10950915"/>
                  <a:gd name="connsiteY1" fmla="*/ 5388883 h 9031968"/>
                  <a:gd name="connsiteX2" fmla="*/ 195829 w 10950915"/>
                  <a:gd name="connsiteY2" fmla="*/ 5621111 h 9031968"/>
                  <a:gd name="connsiteX3" fmla="*/ 355486 w 10950915"/>
                  <a:gd name="connsiteY3" fmla="*/ 5853340 h 9031968"/>
                  <a:gd name="connsiteX4" fmla="*/ 573201 w 10950915"/>
                  <a:gd name="connsiteY4" fmla="*/ 6027511 h 9031968"/>
                  <a:gd name="connsiteX5" fmla="*/ 790915 w 10950915"/>
                  <a:gd name="connsiteY5" fmla="*/ 6100083 h 9031968"/>
                  <a:gd name="connsiteX6" fmla="*/ 1052172 w 10950915"/>
                  <a:gd name="connsiteY6" fmla="*/ 6259740 h 9031968"/>
                  <a:gd name="connsiteX7" fmla="*/ 1327944 w 10950915"/>
                  <a:gd name="connsiteY7" fmla="*/ 6346825 h 9031968"/>
                  <a:gd name="connsiteX8" fmla="*/ 1632744 w 10950915"/>
                  <a:gd name="connsiteY8" fmla="*/ 6477454 h 9031968"/>
                  <a:gd name="connsiteX9" fmla="*/ 1966572 w 10950915"/>
                  <a:gd name="connsiteY9" fmla="*/ 6622597 h 9031968"/>
                  <a:gd name="connsiteX10" fmla="*/ 2198801 w 10950915"/>
                  <a:gd name="connsiteY10" fmla="*/ 6709683 h 9031968"/>
                  <a:gd name="connsiteX11" fmla="*/ 2343944 w 10950915"/>
                  <a:gd name="connsiteY11" fmla="*/ 6782254 h 9031968"/>
                  <a:gd name="connsiteX12" fmla="*/ 2489086 w 10950915"/>
                  <a:gd name="connsiteY12" fmla="*/ 6811283 h 9031968"/>
                  <a:gd name="connsiteX13" fmla="*/ 2518115 w 10950915"/>
                  <a:gd name="connsiteY13" fmla="*/ 6999968 h 9031968"/>
                  <a:gd name="connsiteX14" fmla="*/ 3824401 w 10950915"/>
                  <a:gd name="connsiteY14" fmla="*/ 7435397 h 9031968"/>
                  <a:gd name="connsiteX15" fmla="*/ 4114686 w 10950915"/>
                  <a:gd name="connsiteY15" fmla="*/ 7638597 h 9031968"/>
                  <a:gd name="connsiteX16" fmla="*/ 4216286 w 10950915"/>
                  <a:gd name="connsiteY16" fmla="*/ 7725683 h 9031968"/>
                  <a:gd name="connsiteX17" fmla="*/ 5580629 w 10950915"/>
                  <a:gd name="connsiteY17" fmla="*/ 8770711 h 9031968"/>
                  <a:gd name="connsiteX18" fmla="*/ 5885429 w 10950915"/>
                  <a:gd name="connsiteY18" fmla="*/ 8872311 h 9031968"/>
                  <a:gd name="connsiteX19" fmla="*/ 6233772 w 10950915"/>
                  <a:gd name="connsiteY19" fmla="*/ 8930368 h 9031968"/>
                  <a:gd name="connsiteX20" fmla="*/ 6466001 w 10950915"/>
                  <a:gd name="connsiteY20" fmla="*/ 8988425 h 9031968"/>
                  <a:gd name="connsiteX21" fmla="*/ 6843372 w 10950915"/>
                  <a:gd name="connsiteY21" fmla="*/ 9002940 h 9031968"/>
                  <a:gd name="connsiteX22" fmla="*/ 9978458 w 10950915"/>
                  <a:gd name="connsiteY22" fmla="*/ 9031968 h 9031968"/>
                  <a:gd name="connsiteX23" fmla="*/ 10442915 w 10950915"/>
                  <a:gd name="connsiteY23" fmla="*/ 8364311 h 9031968"/>
                  <a:gd name="connsiteX24" fmla="*/ 10631601 w 10950915"/>
                  <a:gd name="connsiteY24" fmla="*/ 8161111 h 9031968"/>
                  <a:gd name="connsiteX25" fmla="*/ 10950915 w 10950915"/>
                  <a:gd name="connsiteY25" fmla="*/ 7682140 h 9031968"/>
                  <a:gd name="connsiteX26" fmla="*/ 7191715 w 10950915"/>
                  <a:gd name="connsiteY26" fmla="*/ 7609568 h 9031968"/>
                  <a:gd name="connsiteX27" fmla="*/ 6393429 w 10950915"/>
                  <a:gd name="connsiteY27" fmla="*/ 7653111 h 9031968"/>
                  <a:gd name="connsiteX28" fmla="*/ 6262801 w 10950915"/>
                  <a:gd name="connsiteY28" fmla="*/ 7566025 h 9031968"/>
                  <a:gd name="connsiteX29" fmla="*/ 6175715 w 10950915"/>
                  <a:gd name="connsiteY29" fmla="*/ 7522483 h 9031968"/>
                  <a:gd name="connsiteX30" fmla="*/ 4453278 w 10950915"/>
                  <a:gd name="connsiteY30" fmla="*/ 6139770 h 9031968"/>
                  <a:gd name="connsiteX31" fmla="*/ 3586276 w 10950915"/>
                  <a:gd name="connsiteY31" fmla="*/ 5801405 h 9031968"/>
                  <a:gd name="connsiteX32" fmla="*/ 2989489 w 10950915"/>
                  <a:gd name="connsiteY32" fmla="*/ 5615102 h 9031968"/>
                  <a:gd name="connsiteX33" fmla="*/ 2830512 w 10950915"/>
                  <a:gd name="connsiteY33" fmla="*/ 5561353 h 9031968"/>
                  <a:gd name="connsiteX34" fmla="*/ 2667000 w 10950915"/>
                  <a:gd name="connsiteY34" fmla="*/ 5667262 h 9031968"/>
                  <a:gd name="connsiteX35" fmla="*/ 2591140 w 10950915"/>
                  <a:gd name="connsiteY35" fmla="*/ 5650820 h 9031968"/>
                  <a:gd name="connsiteX36" fmla="*/ 1664494 w 10950915"/>
                  <a:gd name="connsiteY36" fmla="*/ 5368245 h 9031968"/>
                  <a:gd name="connsiteX37" fmla="*/ 1304698 w 10950915"/>
                  <a:gd name="connsiteY37" fmla="*/ 5202351 h 9031968"/>
                  <a:gd name="connsiteX38" fmla="*/ 1153319 w 10950915"/>
                  <a:gd name="connsiteY38" fmla="*/ 5042468 h 9031968"/>
                  <a:gd name="connsiteX39" fmla="*/ 1133815 w 10950915"/>
                  <a:gd name="connsiteY39" fmla="*/ 4820443 h 9031968"/>
                  <a:gd name="connsiteX40" fmla="*/ 1160463 w 10950915"/>
                  <a:gd name="connsiteY40" fmla="*/ 606311 h 9031968"/>
                  <a:gd name="connsiteX41" fmla="*/ 1155247 w 10950915"/>
                  <a:gd name="connsiteY41" fmla="*/ 342900 h 9031968"/>
                  <a:gd name="connsiteX42" fmla="*/ 1012032 w 10950915"/>
                  <a:gd name="connsiteY42" fmla="*/ 140608 h 9031968"/>
                  <a:gd name="connsiteX43" fmla="*/ 829696 w 10950915"/>
                  <a:gd name="connsiteY43" fmla="*/ 33565 h 9031968"/>
                  <a:gd name="connsiteX44" fmla="*/ 655751 w 10950915"/>
                  <a:gd name="connsiteY44" fmla="*/ 0 h 9031968"/>
                  <a:gd name="connsiteX45" fmla="*/ 353559 w 10950915"/>
                  <a:gd name="connsiteY45" fmla="*/ 26648 h 9031968"/>
                  <a:gd name="connsiteX46" fmla="*/ 162719 w 10950915"/>
                  <a:gd name="connsiteY46" fmla="*/ 147298 h 9031968"/>
                  <a:gd name="connsiteX47" fmla="*/ 42295 w 10950915"/>
                  <a:gd name="connsiteY47" fmla="*/ 311265 h 9031968"/>
                  <a:gd name="connsiteX48" fmla="*/ 5215 w 10950915"/>
                  <a:gd name="connsiteY48" fmla="*/ 579892 h 9031968"/>
                  <a:gd name="connsiteX49" fmla="*/ 0 w 10950915"/>
                  <a:gd name="connsiteY49" fmla="*/ 756444 h 9031968"/>
                  <a:gd name="connsiteX0" fmla="*/ 0 w 10950915"/>
                  <a:gd name="connsiteY0" fmla="*/ 756444 h 9031968"/>
                  <a:gd name="connsiteX1" fmla="*/ 2834 w 10950915"/>
                  <a:gd name="connsiteY1" fmla="*/ 5296014 h 9031968"/>
                  <a:gd name="connsiteX2" fmla="*/ 195829 w 10950915"/>
                  <a:gd name="connsiteY2" fmla="*/ 5621111 h 9031968"/>
                  <a:gd name="connsiteX3" fmla="*/ 355486 w 10950915"/>
                  <a:gd name="connsiteY3" fmla="*/ 5853340 h 9031968"/>
                  <a:gd name="connsiteX4" fmla="*/ 573201 w 10950915"/>
                  <a:gd name="connsiteY4" fmla="*/ 6027511 h 9031968"/>
                  <a:gd name="connsiteX5" fmla="*/ 790915 w 10950915"/>
                  <a:gd name="connsiteY5" fmla="*/ 6100083 h 9031968"/>
                  <a:gd name="connsiteX6" fmla="*/ 1052172 w 10950915"/>
                  <a:gd name="connsiteY6" fmla="*/ 6259740 h 9031968"/>
                  <a:gd name="connsiteX7" fmla="*/ 1327944 w 10950915"/>
                  <a:gd name="connsiteY7" fmla="*/ 6346825 h 9031968"/>
                  <a:gd name="connsiteX8" fmla="*/ 1632744 w 10950915"/>
                  <a:gd name="connsiteY8" fmla="*/ 6477454 h 9031968"/>
                  <a:gd name="connsiteX9" fmla="*/ 1966572 w 10950915"/>
                  <a:gd name="connsiteY9" fmla="*/ 6622597 h 9031968"/>
                  <a:gd name="connsiteX10" fmla="*/ 2198801 w 10950915"/>
                  <a:gd name="connsiteY10" fmla="*/ 6709683 h 9031968"/>
                  <a:gd name="connsiteX11" fmla="*/ 2343944 w 10950915"/>
                  <a:gd name="connsiteY11" fmla="*/ 6782254 h 9031968"/>
                  <a:gd name="connsiteX12" fmla="*/ 2489086 w 10950915"/>
                  <a:gd name="connsiteY12" fmla="*/ 6811283 h 9031968"/>
                  <a:gd name="connsiteX13" fmla="*/ 2518115 w 10950915"/>
                  <a:gd name="connsiteY13" fmla="*/ 6999968 h 9031968"/>
                  <a:gd name="connsiteX14" fmla="*/ 3824401 w 10950915"/>
                  <a:gd name="connsiteY14" fmla="*/ 7435397 h 9031968"/>
                  <a:gd name="connsiteX15" fmla="*/ 4114686 w 10950915"/>
                  <a:gd name="connsiteY15" fmla="*/ 7638597 h 9031968"/>
                  <a:gd name="connsiteX16" fmla="*/ 4216286 w 10950915"/>
                  <a:gd name="connsiteY16" fmla="*/ 7725683 h 9031968"/>
                  <a:gd name="connsiteX17" fmla="*/ 5580629 w 10950915"/>
                  <a:gd name="connsiteY17" fmla="*/ 8770711 h 9031968"/>
                  <a:gd name="connsiteX18" fmla="*/ 5885429 w 10950915"/>
                  <a:gd name="connsiteY18" fmla="*/ 8872311 h 9031968"/>
                  <a:gd name="connsiteX19" fmla="*/ 6233772 w 10950915"/>
                  <a:gd name="connsiteY19" fmla="*/ 8930368 h 9031968"/>
                  <a:gd name="connsiteX20" fmla="*/ 6466001 w 10950915"/>
                  <a:gd name="connsiteY20" fmla="*/ 8988425 h 9031968"/>
                  <a:gd name="connsiteX21" fmla="*/ 6843372 w 10950915"/>
                  <a:gd name="connsiteY21" fmla="*/ 9002940 h 9031968"/>
                  <a:gd name="connsiteX22" fmla="*/ 9978458 w 10950915"/>
                  <a:gd name="connsiteY22" fmla="*/ 9031968 h 9031968"/>
                  <a:gd name="connsiteX23" fmla="*/ 10442915 w 10950915"/>
                  <a:gd name="connsiteY23" fmla="*/ 8364311 h 9031968"/>
                  <a:gd name="connsiteX24" fmla="*/ 10631601 w 10950915"/>
                  <a:gd name="connsiteY24" fmla="*/ 8161111 h 9031968"/>
                  <a:gd name="connsiteX25" fmla="*/ 10950915 w 10950915"/>
                  <a:gd name="connsiteY25" fmla="*/ 7682140 h 9031968"/>
                  <a:gd name="connsiteX26" fmla="*/ 7191715 w 10950915"/>
                  <a:gd name="connsiteY26" fmla="*/ 7609568 h 9031968"/>
                  <a:gd name="connsiteX27" fmla="*/ 6393429 w 10950915"/>
                  <a:gd name="connsiteY27" fmla="*/ 7653111 h 9031968"/>
                  <a:gd name="connsiteX28" fmla="*/ 6262801 w 10950915"/>
                  <a:gd name="connsiteY28" fmla="*/ 7566025 h 9031968"/>
                  <a:gd name="connsiteX29" fmla="*/ 6175715 w 10950915"/>
                  <a:gd name="connsiteY29" fmla="*/ 7522483 h 9031968"/>
                  <a:gd name="connsiteX30" fmla="*/ 4453278 w 10950915"/>
                  <a:gd name="connsiteY30" fmla="*/ 6139770 h 9031968"/>
                  <a:gd name="connsiteX31" fmla="*/ 3586276 w 10950915"/>
                  <a:gd name="connsiteY31" fmla="*/ 5801405 h 9031968"/>
                  <a:gd name="connsiteX32" fmla="*/ 2989489 w 10950915"/>
                  <a:gd name="connsiteY32" fmla="*/ 5615102 h 9031968"/>
                  <a:gd name="connsiteX33" fmla="*/ 2830512 w 10950915"/>
                  <a:gd name="connsiteY33" fmla="*/ 5561353 h 9031968"/>
                  <a:gd name="connsiteX34" fmla="*/ 2667000 w 10950915"/>
                  <a:gd name="connsiteY34" fmla="*/ 5667262 h 9031968"/>
                  <a:gd name="connsiteX35" fmla="*/ 2591140 w 10950915"/>
                  <a:gd name="connsiteY35" fmla="*/ 5650820 h 9031968"/>
                  <a:gd name="connsiteX36" fmla="*/ 1664494 w 10950915"/>
                  <a:gd name="connsiteY36" fmla="*/ 5368245 h 9031968"/>
                  <a:gd name="connsiteX37" fmla="*/ 1304698 w 10950915"/>
                  <a:gd name="connsiteY37" fmla="*/ 5202351 h 9031968"/>
                  <a:gd name="connsiteX38" fmla="*/ 1153319 w 10950915"/>
                  <a:gd name="connsiteY38" fmla="*/ 5042468 h 9031968"/>
                  <a:gd name="connsiteX39" fmla="*/ 1133815 w 10950915"/>
                  <a:gd name="connsiteY39" fmla="*/ 4820443 h 9031968"/>
                  <a:gd name="connsiteX40" fmla="*/ 1160463 w 10950915"/>
                  <a:gd name="connsiteY40" fmla="*/ 606311 h 9031968"/>
                  <a:gd name="connsiteX41" fmla="*/ 1155247 w 10950915"/>
                  <a:gd name="connsiteY41" fmla="*/ 342900 h 9031968"/>
                  <a:gd name="connsiteX42" fmla="*/ 1012032 w 10950915"/>
                  <a:gd name="connsiteY42" fmla="*/ 140608 h 9031968"/>
                  <a:gd name="connsiteX43" fmla="*/ 829696 w 10950915"/>
                  <a:gd name="connsiteY43" fmla="*/ 33565 h 9031968"/>
                  <a:gd name="connsiteX44" fmla="*/ 655751 w 10950915"/>
                  <a:gd name="connsiteY44" fmla="*/ 0 h 9031968"/>
                  <a:gd name="connsiteX45" fmla="*/ 353559 w 10950915"/>
                  <a:gd name="connsiteY45" fmla="*/ 26648 h 9031968"/>
                  <a:gd name="connsiteX46" fmla="*/ 162719 w 10950915"/>
                  <a:gd name="connsiteY46" fmla="*/ 147298 h 9031968"/>
                  <a:gd name="connsiteX47" fmla="*/ 42295 w 10950915"/>
                  <a:gd name="connsiteY47" fmla="*/ 311265 h 9031968"/>
                  <a:gd name="connsiteX48" fmla="*/ 5215 w 10950915"/>
                  <a:gd name="connsiteY48" fmla="*/ 579892 h 9031968"/>
                  <a:gd name="connsiteX49" fmla="*/ 0 w 10950915"/>
                  <a:gd name="connsiteY49" fmla="*/ 756444 h 9031968"/>
                  <a:gd name="connsiteX0" fmla="*/ 0 w 10950915"/>
                  <a:gd name="connsiteY0" fmla="*/ 756444 h 9031968"/>
                  <a:gd name="connsiteX1" fmla="*/ 2834 w 10950915"/>
                  <a:gd name="connsiteY1" fmla="*/ 5296014 h 9031968"/>
                  <a:gd name="connsiteX2" fmla="*/ 129154 w 10950915"/>
                  <a:gd name="connsiteY2" fmla="*/ 5642542 h 9031968"/>
                  <a:gd name="connsiteX3" fmla="*/ 355486 w 10950915"/>
                  <a:gd name="connsiteY3" fmla="*/ 5853340 h 9031968"/>
                  <a:gd name="connsiteX4" fmla="*/ 573201 w 10950915"/>
                  <a:gd name="connsiteY4" fmla="*/ 6027511 h 9031968"/>
                  <a:gd name="connsiteX5" fmla="*/ 790915 w 10950915"/>
                  <a:gd name="connsiteY5" fmla="*/ 6100083 h 9031968"/>
                  <a:gd name="connsiteX6" fmla="*/ 1052172 w 10950915"/>
                  <a:gd name="connsiteY6" fmla="*/ 6259740 h 9031968"/>
                  <a:gd name="connsiteX7" fmla="*/ 1327944 w 10950915"/>
                  <a:gd name="connsiteY7" fmla="*/ 6346825 h 9031968"/>
                  <a:gd name="connsiteX8" fmla="*/ 1632744 w 10950915"/>
                  <a:gd name="connsiteY8" fmla="*/ 6477454 h 9031968"/>
                  <a:gd name="connsiteX9" fmla="*/ 1966572 w 10950915"/>
                  <a:gd name="connsiteY9" fmla="*/ 6622597 h 9031968"/>
                  <a:gd name="connsiteX10" fmla="*/ 2198801 w 10950915"/>
                  <a:gd name="connsiteY10" fmla="*/ 6709683 h 9031968"/>
                  <a:gd name="connsiteX11" fmla="*/ 2343944 w 10950915"/>
                  <a:gd name="connsiteY11" fmla="*/ 6782254 h 9031968"/>
                  <a:gd name="connsiteX12" fmla="*/ 2489086 w 10950915"/>
                  <a:gd name="connsiteY12" fmla="*/ 6811283 h 9031968"/>
                  <a:gd name="connsiteX13" fmla="*/ 2518115 w 10950915"/>
                  <a:gd name="connsiteY13" fmla="*/ 6999968 h 9031968"/>
                  <a:gd name="connsiteX14" fmla="*/ 3824401 w 10950915"/>
                  <a:gd name="connsiteY14" fmla="*/ 7435397 h 9031968"/>
                  <a:gd name="connsiteX15" fmla="*/ 4114686 w 10950915"/>
                  <a:gd name="connsiteY15" fmla="*/ 7638597 h 9031968"/>
                  <a:gd name="connsiteX16" fmla="*/ 4216286 w 10950915"/>
                  <a:gd name="connsiteY16" fmla="*/ 7725683 h 9031968"/>
                  <a:gd name="connsiteX17" fmla="*/ 5580629 w 10950915"/>
                  <a:gd name="connsiteY17" fmla="*/ 8770711 h 9031968"/>
                  <a:gd name="connsiteX18" fmla="*/ 5885429 w 10950915"/>
                  <a:gd name="connsiteY18" fmla="*/ 8872311 h 9031968"/>
                  <a:gd name="connsiteX19" fmla="*/ 6233772 w 10950915"/>
                  <a:gd name="connsiteY19" fmla="*/ 8930368 h 9031968"/>
                  <a:gd name="connsiteX20" fmla="*/ 6466001 w 10950915"/>
                  <a:gd name="connsiteY20" fmla="*/ 8988425 h 9031968"/>
                  <a:gd name="connsiteX21" fmla="*/ 6843372 w 10950915"/>
                  <a:gd name="connsiteY21" fmla="*/ 9002940 h 9031968"/>
                  <a:gd name="connsiteX22" fmla="*/ 9978458 w 10950915"/>
                  <a:gd name="connsiteY22" fmla="*/ 9031968 h 9031968"/>
                  <a:gd name="connsiteX23" fmla="*/ 10442915 w 10950915"/>
                  <a:gd name="connsiteY23" fmla="*/ 8364311 h 9031968"/>
                  <a:gd name="connsiteX24" fmla="*/ 10631601 w 10950915"/>
                  <a:gd name="connsiteY24" fmla="*/ 8161111 h 9031968"/>
                  <a:gd name="connsiteX25" fmla="*/ 10950915 w 10950915"/>
                  <a:gd name="connsiteY25" fmla="*/ 7682140 h 9031968"/>
                  <a:gd name="connsiteX26" fmla="*/ 7191715 w 10950915"/>
                  <a:gd name="connsiteY26" fmla="*/ 7609568 h 9031968"/>
                  <a:gd name="connsiteX27" fmla="*/ 6393429 w 10950915"/>
                  <a:gd name="connsiteY27" fmla="*/ 7653111 h 9031968"/>
                  <a:gd name="connsiteX28" fmla="*/ 6262801 w 10950915"/>
                  <a:gd name="connsiteY28" fmla="*/ 7566025 h 9031968"/>
                  <a:gd name="connsiteX29" fmla="*/ 6175715 w 10950915"/>
                  <a:gd name="connsiteY29" fmla="*/ 7522483 h 9031968"/>
                  <a:gd name="connsiteX30" fmla="*/ 4453278 w 10950915"/>
                  <a:gd name="connsiteY30" fmla="*/ 6139770 h 9031968"/>
                  <a:gd name="connsiteX31" fmla="*/ 3586276 w 10950915"/>
                  <a:gd name="connsiteY31" fmla="*/ 5801405 h 9031968"/>
                  <a:gd name="connsiteX32" fmla="*/ 2989489 w 10950915"/>
                  <a:gd name="connsiteY32" fmla="*/ 5615102 h 9031968"/>
                  <a:gd name="connsiteX33" fmla="*/ 2830512 w 10950915"/>
                  <a:gd name="connsiteY33" fmla="*/ 5561353 h 9031968"/>
                  <a:gd name="connsiteX34" fmla="*/ 2667000 w 10950915"/>
                  <a:gd name="connsiteY34" fmla="*/ 5667262 h 9031968"/>
                  <a:gd name="connsiteX35" fmla="*/ 2591140 w 10950915"/>
                  <a:gd name="connsiteY35" fmla="*/ 5650820 h 9031968"/>
                  <a:gd name="connsiteX36" fmla="*/ 1664494 w 10950915"/>
                  <a:gd name="connsiteY36" fmla="*/ 5368245 h 9031968"/>
                  <a:gd name="connsiteX37" fmla="*/ 1304698 w 10950915"/>
                  <a:gd name="connsiteY37" fmla="*/ 5202351 h 9031968"/>
                  <a:gd name="connsiteX38" fmla="*/ 1153319 w 10950915"/>
                  <a:gd name="connsiteY38" fmla="*/ 5042468 h 9031968"/>
                  <a:gd name="connsiteX39" fmla="*/ 1133815 w 10950915"/>
                  <a:gd name="connsiteY39" fmla="*/ 4820443 h 9031968"/>
                  <a:gd name="connsiteX40" fmla="*/ 1160463 w 10950915"/>
                  <a:gd name="connsiteY40" fmla="*/ 606311 h 9031968"/>
                  <a:gd name="connsiteX41" fmla="*/ 1155247 w 10950915"/>
                  <a:gd name="connsiteY41" fmla="*/ 342900 h 9031968"/>
                  <a:gd name="connsiteX42" fmla="*/ 1012032 w 10950915"/>
                  <a:gd name="connsiteY42" fmla="*/ 140608 h 9031968"/>
                  <a:gd name="connsiteX43" fmla="*/ 829696 w 10950915"/>
                  <a:gd name="connsiteY43" fmla="*/ 33565 h 9031968"/>
                  <a:gd name="connsiteX44" fmla="*/ 655751 w 10950915"/>
                  <a:gd name="connsiteY44" fmla="*/ 0 h 9031968"/>
                  <a:gd name="connsiteX45" fmla="*/ 353559 w 10950915"/>
                  <a:gd name="connsiteY45" fmla="*/ 26648 h 9031968"/>
                  <a:gd name="connsiteX46" fmla="*/ 162719 w 10950915"/>
                  <a:gd name="connsiteY46" fmla="*/ 147298 h 9031968"/>
                  <a:gd name="connsiteX47" fmla="*/ 42295 w 10950915"/>
                  <a:gd name="connsiteY47" fmla="*/ 311265 h 9031968"/>
                  <a:gd name="connsiteX48" fmla="*/ 5215 w 10950915"/>
                  <a:gd name="connsiteY48" fmla="*/ 579892 h 9031968"/>
                  <a:gd name="connsiteX49" fmla="*/ 0 w 10950915"/>
                  <a:gd name="connsiteY49" fmla="*/ 756444 h 9031968"/>
                  <a:gd name="connsiteX0" fmla="*/ 0 w 10950915"/>
                  <a:gd name="connsiteY0" fmla="*/ 756444 h 9031968"/>
                  <a:gd name="connsiteX1" fmla="*/ 2834 w 10950915"/>
                  <a:gd name="connsiteY1" fmla="*/ 5296014 h 9031968"/>
                  <a:gd name="connsiteX2" fmla="*/ 129154 w 10950915"/>
                  <a:gd name="connsiteY2" fmla="*/ 5642542 h 9031968"/>
                  <a:gd name="connsiteX3" fmla="*/ 338818 w 10950915"/>
                  <a:gd name="connsiteY3" fmla="*/ 5886677 h 9031968"/>
                  <a:gd name="connsiteX4" fmla="*/ 573201 w 10950915"/>
                  <a:gd name="connsiteY4" fmla="*/ 6027511 h 9031968"/>
                  <a:gd name="connsiteX5" fmla="*/ 790915 w 10950915"/>
                  <a:gd name="connsiteY5" fmla="*/ 6100083 h 9031968"/>
                  <a:gd name="connsiteX6" fmla="*/ 1052172 w 10950915"/>
                  <a:gd name="connsiteY6" fmla="*/ 6259740 h 9031968"/>
                  <a:gd name="connsiteX7" fmla="*/ 1327944 w 10950915"/>
                  <a:gd name="connsiteY7" fmla="*/ 6346825 h 9031968"/>
                  <a:gd name="connsiteX8" fmla="*/ 1632744 w 10950915"/>
                  <a:gd name="connsiteY8" fmla="*/ 6477454 h 9031968"/>
                  <a:gd name="connsiteX9" fmla="*/ 1966572 w 10950915"/>
                  <a:gd name="connsiteY9" fmla="*/ 6622597 h 9031968"/>
                  <a:gd name="connsiteX10" fmla="*/ 2198801 w 10950915"/>
                  <a:gd name="connsiteY10" fmla="*/ 6709683 h 9031968"/>
                  <a:gd name="connsiteX11" fmla="*/ 2343944 w 10950915"/>
                  <a:gd name="connsiteY11" fmla="*/ 6782254 h 9031968"/>
                  <a:gd name="connsiteX12" fmla="*/ 2489086 w 10950915"/>
                  <a:gd name="connsiteY12" fmla="*/ 6811283 h 9031968"/>
                  <a:gd name="connsiteX13" fmla="*/ 2518115 w 10950915"/>
                  <a:gd name="connsiteY13" fmla="*/ 6999968 h 9031968"/>
                  <a:gd name="connsiteX14" fmla="*/ 3824401 w 10950915"/>
                  <a:gd name="connsiteY14" fmla="*/ 7435397 h 9031968"/>
                  <a:gd name="connsiteX15" fmla="*/ 4114686 w 10950915"/>
                  <a:gd name="connsiteY15" fmla="*/ 7638597 h 9031968"/>
                  <a:gd name="connsiteX16" fmla="*/ 4216286 w 10950915"/>
                  <a:gd name="connsiteY16" fmla="*/ 7725683 h 9031968"/>
                  <a:gd name="connsiteX17" fmla="*/ 5580629 w 10950915"/>
                  <a:gd name="connsiteY17" fmla="*/ 8770711 h 9031968"/>
                  <a:gd name="connsiteX18" fmla="*/ 5885429 w 10950915"/>
                  <a:gd name="connsiteY18" fmla="*/ 8872311 h 9031968"/>
                  <a:gd name="connsiteX19" fmla="*/ 6233772 w 10950915"/>
                  <a:gd name="connsiteY19" fmla="*/ 8930368 h 9031968"/>
                  <a:gd name="connsiteX20" fmla="*/ 6466001 w 10950915"/>
                  <a:gd name="connsiteY20" fmla="*/ 8988425 h 9031968"/>
                  <a:gd name="connsiteX21" fmla="*/ 6843372 w 10950915"/>
                  <a:gd name="connsiteY21" fmla="*/ 9002940 h 9031968"/>
                  <a:gd name="connsiteX22" fmla="*/ 9978458 w 10950915"/>
                  <a:gd name="connsiteY22" fmla="*/ 9031968 h 9031968"/>
                  <a:gd name="connsiteX23" fmla="*/ 10442915 w 10950915"/>
                  <a:gd name="connsiteY23" fmla="*/ 8364311 h 9031968"/>
                  <a:gd name="connsiteX24" fmla="*/ 10631601 w 10950915"/>
                  <a:gd name="connsiteY24" fmla="*/ 8161111 h 9031968"/>
                  <a:gd name="connsiteX25" fmla="*/ 10950915 w 10950915"/>
                  <a:gd name="connsiteY25" fmla="*/ 7682140 h 9031968"/>
                  <a:gd name="connsiteX26" fmla="*/ 7191715 w 10950915"/>
                  <a:gd name="connsiteY26" fmla="*/ 7609568 h 9031968"/>
                  <a:gd name="connsiteX27" fmla="*/ 6393429 w 10950915"/>
                  <a:gd name="connsiteY27" fmla="*/ 7653111 h 9031968"/>
                  <a:gd name="connsiteX28" fmla="*/ 6262801 w 10950915"/>
                  <a:gd name="connsiteY28" fmla="*/ 7566025 h 9031968"/>
                  <a:gd name="connsiteX29" fmla="*/ 6175715 w 10950915"/>
                  <a:gd name="connsiteY29" fmla="*/ 7522483 h 9031968"/>
                  <a:gd name="connsiteX30" fmla="*/ 4453278 w 10950915"/>
                  <a:gd name="connsiteY30" fmla="*/ 6139770 h 9031968"/>
                  <a:gd name="connsiteX31" fmla="*/ 3586276 w 10950915"/>
                  <a:gd name="connsiteY31" fmla="*/ 5801405 h 9031968"/>
                  <a:gd name="connsiteX32" fmla="*/ 2989489 w 10950915"/>
                  <a:gd name="connsiteY32" fmla="*/ 5615102 h 9031968"/>
                  <a:gd name="connsiteX33" fmla="*/ 2830512 w 10950915"/>
                  <a:gd name="connsiteY33" fmla="*/ 5561353 h 9031968"/>
                  <a:gd name="connsiteX34" fmla="*/ 2667000 w 10950915"/>
                  <a:gd name="connsiteY34" fmla="*/ 5667262 h 9031968"/>
                  <a:gd name="connsiteX35" fmla="*/ 2591140 w 10950915"/>
                  <a:gd name="connsiteY35" fmla="*/ 5650820 h 9031968"/>
                  <a:gd name="connsiteX36" fmla="*/ 1664494 w 10950915"/>
                  <a:gd name="connsiteY36" fmla="*/ 5368245 h 9031968"/>
                  <a:gd name="connsiteX37" fmla="*/ 1304698 w 10950915"/>
                  <a:gd name="connsiteY37" fmla="*/ 5202351 h 9031968"/>
                  <a:gd name="connsiteX38" fmla="*/ 1153319 w 10950915"/>
                  <a:gd name="connsiteY38" fmla="*/ 5042468 h 9031968"/>
                  <a:gd name="connsiteX39" fmla="*/ 1133815 w 10950915"/>
                  <a:gd name="connsiteY39" fmla="*/ 4820443 h 9031968"/>
                  <a:gd name="connsiteX40" fmla="*/ 1160463 w 10950915"/>
                  <a:gd name="connsiteY40" fmla="*/ 606311 h 9031968"/>
                  <a:gd name="connsiteX41" fmla="*/ 1155247 w 10950915"/>
                  <a:gd name="connsiteY41" fmla="*/ 342900 h 9031968"/>
                  <a:gd name="connsiteX42" fmla="*/ 1012032 w 10950915"/>
                  <a:gd name="connsiteY42" fmla="*/ 140608 h 9031968"/>
                  <a:gd name="connsiteX43" fmla="*/ 829696 w 10950915"/>
                  <a:gd name="connsiteY43" fmla="*/ 33565 h 9031968"/>
                  <a:gd name="connsiteX44" fmla="*/ 655751 w 10950915"/>
                  <a:gd name="connsiteY44" fmla="*/ 0 h 9031968"/>
                  <a:gd name="connsiteX45" fmla="*/ 353559 w 10950915"/>
                  <a:gd name="connsiteY45" fmla="*/ 26648 h 9031968"/>
                  <a:gd name="connsiteX46" fmla="*/ 162719 w 10950915"/>
                  <a:gd name="connsiteY46" fmla="*/ 147298 h 9031968"/>
                  <a:gd name="connsiteX47" fmla="*/ 42295 w 10950915"/>
                  <a:gd name="connsiteY47" fmla="*/ 311265 h 9031968"/>
                  <a:gd name="connsiteX48" fmla="*/ 5215 w 10950915"/>
                  <a:gd name="connsiteY48" fmla="*/ 579892 h 9031968"/>
                  <a:gd name="connsiteX49" fmla="*/ 0 w 10950915"/>
                  <a:gd name="connsiteY49" fmla="*/ 756444 h 9031968"/>
                  <a:gd name="connsiteX0" fmla="*/ 0 w 10950915"/>
                  <a:gd name="connsiteY0" fmla="*/ 756444 h 9031968"/>
                  <a:gd name="connsiteX1" fmla="*/ 2834 w 10950915"/>
                  <a:gd name="connsiteY1" fmla="*/ 5296014 h 9031968"/>
                  <a:gd name="connsiteX2" fmla="*/ 129154 w 10950915"/>
                  <a:gd name="connsiteY2" fmla="*/ 5642542 h 9031968"/>
                  <a:gd name="connsiteX3" fmla="*/ 338818 w 10950915"/>
                  <a:gd name="connsiteY3" fmla="*/ 5886677 h 9031968"/>
                  <a:gd name="connsiteX4" fmla="*/ 544626 w 10950915"/>
                  <a:gd name="connsiteY4" fmla="*/ 6063230 h 9031968"/>
                  <a:gd name="connsiteX5" fmla="*/ 790915 w 10950915"/>
                  <a:gd name="connsiteY5" fmla="*/ 6100083 h 9031968"/>
                  <a:gd name="connsiteX6" fmla="*/ 1052172 w 10950915"/>
                  <a:gd name="connsiteY6" fmla="*/ 6259740 h 9031968"/>
                  <a:gd name="connsiteX7" fmla="*/ 1327944 w 10950915"/>
                  <a:gd name="connsiteY7" fmla="*/ 6346825 h 9031968"/>
                  <a:gd name="connsiteX8" fmla="*/ 1632744 w 10950915"/>
                  <a:gd name="connsiteY8" fmla="*/ 6477454 h 9031968"/>
                  <a:gd name="connsiteX9" fmla="*/ 1966572 w 10950915"/>
                  <a:gd name="connsiteY9" fmla="*/ 6622597 h 9031968"/>
                  <a:gd name="connsiteX10" fmla="*/ 2198801 w 10950915"/>
                  <a:gd name="connsiteY10" fmla="*/ 6709683 h 9031968"/>
                  <a:gd name="connsiteX11" fmla="*/ 2343944 w 10950915"/>
                  <a:gd name="connsiteY11" fmla="*/ 6782254 h 9031968"/>
                  <a:gd name="connsiteX12" fmla="*/ 2489086 w 10950915"/>
                  <a:gd name="connsiteY12" fmla="*/ 6811283 h 9031968"/>
                  <a:gd name="connsiteX13" fmla="*/ 2518115 w 10950915"/>
                  <a:gd name="connsiteY13" fmla="*/ 6999968 h 9031968"/>
                  <a:gd name="connsiteX14" fmla="*/ 3824401 w 10950915"/>
                  <a:gd name="connsiteY14" fmla="*/ 7435397 h 9031968"/>
                  <a:gd name="connsiteX15" fmla="*/ 4114686 w 10950915"/>
                  <a:gd name="connsiteY15" fmla="*/ 7638597 h 9031968"/>
                  <a:gd name="connsiteX16" fmla="*/ 4216286 w 10950915"/>
                  <a:gd name="connsiteY16" fmla="*/ 7725683 h 9031968"/>
                  <a:gd name="connsiteX17" fmla="*/ 5580629 w 10950915"/>
                  <a:gd name="connsiteY17" fmla="*/ 8770711 h 9031968"/>
                  <a:gd name="connsiteX18" fmla="*/ 5885429 w 10950915"/>
                  <a:gd name="connsiteY18" fmla="*/ 8872311 h 9031968"/>
                  <a:gd name="connsiteX19" fmla="*/ 6233772 w 10950915"/>
                  <a:gd name="connsiteY19" fmla="*/ 8930368 h 9031968"/>
                  <a:gd name="connsiteX20" fmla="*/ 6466001 w 10950915"/>
                  <a:gd name="connsiteY20" fmla="*/ 8988425 h 9031968"/>
                  <a:gd name="connsiteX21" fmla="*/ 6843372 w 10950915"/>
                  <a:gd name="connsiteY21" fmla="*/ 9002940 h 9031968"/>
                  <a:gd name="connsiteX22" fmla="*/ 9978458 w 10950915"/>
                  <a:gd name="connsiteY22" fmla="*/ 9031968 h 9031968"/>
                  <a:gd name="connsiteX23" fmla="*/ 10442915 w 10950915"/>
                  <a:gd name="connsiteY23" fmla="*/ 8364311 h 9031968"/>
                  <a:gd name="connsiteX24" fmla="*/ 10631601 w 10950915"/>
                  <a:gd name="connsiteY24" fmla="*/ 8161111 h 9031968"/>
                  <a:gd name="connsiteX25" fmla="*/ 10950915 w 10950915"/>
                  <a:gd name="connsiteY25" fmla="*/ 7682140 h 9031968"/>
                  <a:gd name="connsiteX26" fmla="*/ 7191715 w 10950915"/>
                  <a:gd name="connsiteY26" fmla="*/ 7609568 h 9031968"/>
                  <a:gd name="connsiteX27" fmla="*/ 6393429 w 10950915"/>
                  <a:gd name="connsiteY27" fmla="*/ 7653111 h 9031968"/>
                  <a:gd name="connsiteX28" fmla="*/ 6262801 w 10950915"/>
                  <a:gd name="connsiteY28" fmla="*/ 7566025 h 9031968"/>
                  <a:gd name="connsiteX29" fmla="*/ 6175715 w 10950915"/>
                  <a:gd name="connsiteY29" fmla="*/ 7522483 h 9031968"/>
                  <a:gd name="connsiteX30" fmla="*/ 4453278 w 10950915"/>
                  <a:gd name="connsiteY30" fmla="*/ 6139770 h 9031968"/>
                  <a:gd name="connsiteX31" fmla="*/ 3586276 w 10950915"/>
                  <a:gd name="connsiteY31" fmla="*/ 5801405 h 9031968"/>
                  <a:gd name="connsiteX32" fmla="*/ 2989489 w 10950915"/>
                  <a:gd name="connsiteY32" fmla="*/ 5615102 h 9031968"/>
                  <a:gd name="connsiteX33" fmla="*/ 2830512 w 10950915"/>
                  <a:gd name="connsiteY33" fmla="*/ 5561353 h 9031968"/>
                  <a:gd name="connsiteX34" fmla="*/ 2667000 w 10950915"/>
                  <a:gd name="connsiteY34" fmla="*/ 5667262 h 9031968"/>
                  <a:gd name="connsiteX35" fmla="*/ 2591140 w 10950915"/>
                  <a:gd name="connsiteY35" fmla="*/ 5650820 h 9031968"/>
                  <a:gd name="connsiteX36" fmla="*/ 1664494 w 10950915"/>
                  <a:gd name="connsiteY36" fmla="*/ 5368245 h 9031968"/>
                  <a:gd name="connsiteX37" fmla="*/ 1304698 w 10950915"/>
                  <a:gd name="connsiteY37" fmla="*/ 5202351 h 9031968"/>
                  <a:gd name="connsiteX38" fmla="*/ 1153319 w 10950915"/>
                  <a:gd name="connsiteY38" fmla="*/ 5042468 h 9031968"/>
                  <a:gd name="connsiteX39" fmla="*/ 1133815 w 10950915"/>
                  <a:gd name="connsiteY39" fmla="*/ 4820443 h 9031968"/>
                  <a:gd name="connsiteX40" fmla="*/ 1160463 w 10950915"/>
                  <a:gd name="connsiteY40" fmla="*/ 606311 h 9031968"/>
                  <a:gd name="connsiteX41" fmla="*/ 1155247 w 10950915"/>
                  <a:gd name="connsiteY41" fmla="*/ 342900 h 9031968"/>
                  <a:gd name="connsiteX42" fmla="*/ 1012032 w 10950915"/>
                  <a:gd name="connsiteY42" fmla="*/ 140608 h 9031968"/>
                  <a:gd name="connsiteX43" fmla="*/ 829696 w 10950915"/>
                  <a:gd name="connsiteY43" fmla="*/ 33565 h 9031968"/>
                  <a:gd name="connsiteX44" fmla="*/ 655751 w 10950915"/>
                  <a:gd name="connsiteY44" fmla="*/ 0 h 9031968"/>
                  <a:gd name="connsiteX45" fmla="*/ 353559 w 10950915"/>
                  <a:gd name="connsiteY45" fmla="*/ 26648 h 9031968"/>
                  <a:gd name="connsiteX46" fmla="*/ 162719 w 10950915"/>
                  <a:gd name="connsiteY46" fmla="*/ 147298 h 9031968"/>
                  <a:gd name="connsiteX47" fmla="*/ 42295 w 10950915"/>
                  <a:gd name="connsiteY47" fmla="*/ 311265 h 9031968"/>
                  <a:gd name="connsiteX48" fmla="*/ 5215 w 10950915"/>
                  <a:gd name="connsiteY48" fmla="*/ 579892 h 9031968"/>
                  <a:gd name="connsiteX49" fmla="*/ 0 w 10950915"/>
                  <a:gd name="connsiteY49" fmla="*/ 756444 h 9031968"/>
                  <a:gd name="connsiteX0" fmla="*/ 0 w 10950915"/>
                  <a:gd name="connsiteY0" fmla="*/ 756444 h 9031968"/>
                  <a:gd name="connsiteX1" fmla="*/ 2834 w 10950915"/>
                  <a:gd name="connsiteY1" fmla="*/ 5296014 h 9031968"/>
                  <a:gd name="connsiteX2" fmla="*/ 129154 w 10950915"/>
                  <a:gd name="connsiteY2" fmla="*/ 5642542 h 9031968"/>
                  <a:gd name="connsiteX3" fmla="*/ 338818 w 10950915"/>
                  <a:gd name="connsiteY3" fmla="*/ 5886677 h 9031968"/>
                  <a:gd name="connsiteX4" fmla="*/ 544626 w 10950915"/>
                  <a:gd name="connsiteY4" fmla="*/ 6063230 h 9031968"/>
                  <a:gd name="connsiteX5" fmla="*/ 733765 w 10950915"/>
                  <a:gd name="connsiteY5" fmla="*/ 6192952 h 9031968"/>
                  <a:gd name="connsiteX6" fmla="*/ 1052172 w 10950915"/>
                  <a:gd name="connsiteY6" fmla="*/ 6259740 h 9031968"/>
                  <a:gd name="connsiteX7" fmla="*/ 1327944 w 10950915"/>
                  <a:gd name="connsiteY7" fmla="*/ 6346825 h 9031968"/>
                  <a:gd name="connsiteX8" fmla="*/ 1632744 w 10950915"/>
                  <a:gd name="connsiteY8" fmla="*/ 6477454 h 9031968"/>
                  <a:gd name="connsiteX9" fmla="*/ 1966572 w 10950915"/>
                  <a:gd name="connsiteY9" fmla="*/ 6622597 h 9031968"/>
                  <a:gd name="connsiteX10" fmla="*/ 2198801 w 10950915"/>
                  <a:gd name="connsiteY10" fmla="*/ 6709683 h 9031968"/>
                  <a:gd name="connsiteX11" fmla="*/ 2343944 w 10950915"/>
                  <a:gd name="connsiteY11" fmla="*/ 6782254 h 9031968"/>
                  <a:gd name="connsiteX12" fmla="*/ 2489086 w 10950915"/>
                  <a:gd name="connsiteY12" fmla="*/ 6811283 h 9031968"/>
                  <a:gd name="connsiteX13" fmla="*/ 2518115 w 10950915"/>
                  <a:gd name="connsiteY13" fmla="*/ 6999968 h 9031968"/>
                  <a:gd name="connsiteX14" fmla="*/ 3824401 w 10950915"/>
                  <a:gd name="connsiteY14" fmla="*/ 7435397 h 9031968"/>
                  <a:gd name="connsiteX15" fmla="*/ 4114686 w 10950915"/>
                  <a:gd name="connsiteY15" fmla="*/ 7638597 h 9031968"/>
                  <a:gd name="connsiteX16" fmla="*/ 4216286 w 10950915"/>
                  <a:gd name="connsiteY16" fmla="*/ 7725683 h 9031968"/>
                  <a:gd name="connsiteX17" fmla="*/ 5580629 w 10950915"/>
                  <a:gd name="connsiteY17" fmla="*/ 8770711 h 9031968"/>
                  <a:gd name="connsiteX18" fmla="*/ 5885429 w 10950915"/>
                  <a:gd name="connsiteY18" fmla="*/ 8872311 h 9031968"/>
                  <a:gd name="connsiteX19" fmla="*/ 6233772 w 10950915"/>
                  <a:gd name="connsiteY19" fmla="*/ 8930368 h 9031968"/>
                  <a:gd name="connsiteX20" fmla="*/ 6466001 w 10950915"/>
                  <a:gd name="connsiteY20" fmla="*/ 8988425 h 9031968"/>
                  <a:gd name="connsiteX21" fmla="*/ 6843372 w 10950915"/>
                  <a:gd name="connsiteY21" fmla="*/ 9002940 h 9031968"/>
                  <a:gd name="connsiteX22" fmla="*/ 9978458 w 10950915"/>
                  <a:gd name="connsiteY22" fmla="*/ 9031968 h 9031968"/>
                  <a:gd name="connsiteX23" fmla="*/ 10442915 w 10950915"/>
                  <a:gd name="connsiteY23" fmla="*/ 8364311 h 9031968"/>
                  <a:gd name="connsiteX24" fmla="*/ 10631601 w 10950915"/>
                  <a:gd name="connsiteY24" fmla="*/ 8161111 h 9031968"/>
                  <a:gd name="connsiteX25" fmla="*/ 10950915 w 10950915"/>
                  <a:gd name="connsiteY25" fmla="*/ 7682140 h 9031968"/>
                  <a:gd name="connsiteX26" fmla="*/ 7191715 w 10950915"/>
                  <a:gd name="connsiteY26" fmla="*/ 7609568 h 9031968"/>
                  <a:gd name="connsiteX27" fmla="*/ 6393429 w 10950915"/>
                  <a:gd name="connsiteY27" fmla="*/ 7653111 h 9031968"/>
                  <a:gd name="connsiteX28" fmla="*/ 6262801 w 10950915"/>
                  <a:gd name="connsiteY28" fmla="*/ 7566025 h 9031968"/>
                  <a:gd name="connsiteX29" fmla="*/ 6175715 w 10950915"/>
                  <a:gd name="connsiteY29" fmla="*/ 7522483 h 9031968"/>
                  <a:gd name="connsiteX30" fmla="*/ 4453278 w 10950915"/>
                  <a:gd name="connsiteY30" fmla="*/ 6139770 h 9031968"/>
                  <a:gd name="connsiteX31" fmla="*/ 3586276 w 10950915"/>
                  <a:gd name="connsiteY31" fmla="*/ 5801405 h 9031968"/>
                  <a:gd name="connsiteX32" fmla="*/ 2989489 w 10950915"/>
                  <a:gd name="connsiteY32" fmla="*/ 5615102 h 9031968"/>
                  <a:gd name="connsiteX33" fmla="*/ 2830512 w 10950915"/>
                  <a:gd name="connsiteY33" fmla="*/ 5561353 h 9031968"/>
                  <a:gd name="connsiteX34" fmla="*/ 2667000 w 10950915"/>
                  <a:gd name="connsiteY34" fmla="*/ 5667262 h 9031968"/>
                  <a:gd name="connsiteX35" fmla="*/ 2591140 w 10950915"/>
                  <a:gd name="connsiteY35" fmla="*/ 5650820 h 9031968"/>
                  <a:gd name="connsiteX36" fmla="*/ 1664494 w 10950915"/>
                  <a:gd name="connsiteY36" fmla="*/ 5368245 h 9031968"/>
                  <a:gd name="connsiteX37" fmla="*/ 1304698 w 10950915"/>
                  <a:gd name="connsiteY37" fmla="*/ 5202351 h 9031968"/>
                  <a:gd name="connsiteX38" fmla="*/ 1153319 w 10950915"/>
                  <a:gd name="connsiteY38" fmla="*/ 5042468 h 9031968"/>
                  <a:gd name="connsiteX39" fmla="*/ 1133815 w 10950915"/>
                  <a:gd name="connsiteY39" fmla="*/ 4820443 h 9031968"/>
                  <a:gd name="connsiteX40" fmla="*/ 1160463 w 10950915"/>
                  <a:gd name="connsiteY40" fmla="*/ 606311 h 9031968"/>
                  <a:gd name="connsiteX41" fmla="*/ 1155247 w 10950915"/>
                  <a:gd name="connsiteY41" fmla="*/ 342900 h 9031968"/>
                  <a:gd name="connsiteX42" fmla="*/ 1012032 w 10950915"/>
                  <a:gd name="connsiteY42" fmla="*/ 140608 h 9031968"/>
                  <a:gd name="connsiteX43" fmla="*/ 829696 w 10950915"/>
                  <a:gd name="connsiteY43" fmla="*/ 33565 h 9031968"/>
                  <a:gd name="connsiteX44" fmla="*/ 655751 w 10950915"/>
                  <a:gd name="connsiteY44" fmla="*/ 0 h 9031968"/>
                  <a:gd name="connsiteX45" fmla="*/ 353559 w 10950915"/>
                  <a:gd name="connsiteY45" fmla="*/ 26648 h 9031968"/>
                  <a:gd name="connsiteX46" fmla="*/ 162719 w 10950915"/>
                  <a:gd name="connsiteY46" fmla="*/ 147298 h 9031968"/>
                  <a:gd name="connsiteX47" fmla="*/ 42295 w 10950915"/>
                  <a:gd name="connsiteY47" fmla="*/ 311265 h 9031968"/>
                  <a:gd name="connsiteX48" fmla="*/ 5215 w 10950915"/>
                  <a:gd name="connsiteY48" fmla="*/ 579892 h 9031968"/>
                  <a:gd name="connsiteX49" fmla="*/ 0 w 10950915"/>
                  <a:gd name="connsiteY49" fmla="*/ 756444 h 9031968"/>
                  <a:gd name="connsiteX0" fmla="*/ 0 w 10950915"/>
                  <a:gd name="connsiteY0" fmla="*/ 756444 h 9031968"/>
                  <a:gd name="connsiteX1" fmla="*/ 2834 w 10950915"/>
                  <a:gd name="connsiteY1" fmla="*/ 5296014 h 9031968"/>
                  <a:gd name="connsiteX2" fmla="*/ 129154 w 10950915"/>
                  <a:gd name="connsiteY2" fmla="*/ 5642542 h 9031968"/>
                  <a:gd name="connsiteX3" fmla="*/ 338818 w 10950915"/>
                  <a:gd name="connsiteY3" fmla="*/ 5886677 h 9031968"/>
                  <a:gd name="connsiteX4" fmla="*/ 544626 w 10950915"/>
                  <a:gd name="connsiteY4" fmla="*/ 6063230 h 9031968"/>
                  <a:gd name="connsiteX5" fmla="*/ 733765 w 10950915"/>
                  <a:gd name="connsiteY5" fmla="*/ 6192952 h 9031968"/>
                  <a:gd name="connsiteX6" fmla="*/ 1011691 w 10950915"/>
                  <a:gd name="connsiteY6" fmla="*/ 6350227 h 9031968"/>
                  <a:gd name="connsiteX7" fmla="*/ 1327944 w 10950915"/>
                  <a:gd name="connsiteY7" fmla="*/ 6346825 h 9031968"/>
                  <a:gd name="connsiteX8" fmla="*/ 1632744 w 10950915"/>
                  <a:gd name="connsiteY8" fmla="*/ 6477454 h 9031968"/>
                  <a:gd name="connsiteX9" fmla="*/ 1966572 w 10950915"/>
                  <a:gd name="connsiteY9" fmla="*/ 6622597 h 9031968"/>
                  <a:gd name="connsiteX10" fmla="*/ 2198801 w 10950915"/>
                  <a:gd name="connsiteY10" fmla="*/ 6709683 h 9031968"/>
                  <a:gd name="connsiteX11" fmla="*/ 2343944 w 10950915"/>
                  <a:gd name="connsiteY11" fmla="*/ 6782254 h 9031968"/>
                  <a:gd name="connsiteX12" fmla="*/ 2489086 w 10950915"/>
                  <a:gd name="connsiteY12" fmla="*/ 6811283 h 9031968"/>
                  <a:gd name="connsiteX13" fmla="*/ 2518115 w 10950915"/>
                  <a:gd name="connsiteY13" fmla="*/ 6999968 h 9031968"/>
                  <a:gd name="connsiteX14" fmla="*/ 3824401 w 10950915"/>
                  <a:gd name="connsiteY14" fmla="*/ 7435397 h 9031968"/>
                  <a:gd name="connsiteX15" fmla="*/ 4114686 w 10950915"/>
                  <a:gd name="connsiteY15" fmla="*/ 7638597 h 9031968"/>
                  <a:gd name="connsiteX16" fmla="*/ 4216286 w 10950915"/>
                  <a:gd name="connsiteY16" fmla="*/ 7725683 h 9031968"/>
                  <a:gd name="connsiteX17" fmla="*/ 5580629 w 10950915"/>
                  <a:gd name="connsiteY17" fmla="*/ 8770711 h 9031968"/>
                  <a:gd name="connsiteX18" fmla="*/ 5885429 w 10950915"/>
                  <a:gd name="connsiteY18" fmla="*/ 8872311 h 9031968"/>
                  <a:gd name="connsiteX19" fmla="*/ 6233772 w 10950915"/>
                  <a:gd name="connsiteY19" fmla="*/ 8930368 h 9031968"/>
                  <a:gd name="connsiteX20" fmla="*/ 6466001 w 10950915"/>
                  <a:gd name="connsiteY20" fmla="*/ 8988425 h 9031968"/>
                  <a:gd name="connsiteX21" fmla="*/ 6843372 w 10950915"/>
                  <a:gd name="connsiteY21" fmla="*/ 9002940 h 9031968"/>
                  <a:gd name="connsiteX22" fmla="*/ 9978458 w 10950915"/>
                  <a:gd name="connsiteY22" fmla="*/ 9031968 h 9031968"/>
                  <a:gd name="connsiteX23" fmla="*/ 10442915 w 10950915"/>
                  <a:gd name="connsiteY23" fmla="*/ 8364311 h 9031968"/>
                  <a:gd name="connsiteX24" fmla="*/ 10631601 w 10950915"/>
                  <a:gd name="connsiteY24" fmla="*/ 8161111 h 9031968"/>
                  <a:gd name="connsiteX25" fmla="*/ 10950915 w 10950915"/>
                  <a:gd name="connsiteY25" fmla="*/ 7682140 h 9031968"/>
                  <a:gd name="connsiteX26" fmla="*/ 7191715 w 10950915"/>
                  <a:gd name="connsiteY26" fmla="*/ 7609568 h 9031968"/>
                  <a:gd name="connsiteX27" fmla="*/ 6393429 w 10950915"/>
                  <a:gd name="connsiteY27" fmla="*/ 7653111 h 9031968"/>
                  <a:gd name="connsiteX28" fmla="*/ 6262801 w 10950915"/>
                  <a:gd name="connsiteY28" fmla="*/ 7566025 h 9031968"/>
                  <a:gd name="connsiteX29" fmla="*/ 6175715 w 10950915"/>
                  <a:gd name="connsiteY29" fmla="*/ 7522483 h 9031968"/>
                  <a:gd name="connsiteX30" fmla="*/ 4453278 w 10950915"/>
                  <a:gd name="connsiteY30" fmla="*/ 6139770 h 9031968"/>
                  <a:gd name="connsiteX31" fmla="*/ 3586276 w 10950915"/>
                  <a:gd name="connsiteY31" fmla="*/ 5801405 h 9031968"/>
                  <a:gd name="connsiteX32" fmla="*/ 2989489 w 10950915"/>
                  <a:gd name="connsiteY32" fmla="*/ 5615102 h 9031968"/>
                  <a:gd name="connsiteX33" fmla="*/ 2830512 w 10950915"/>
                  <a:gd name="connsiteY33" fmla="*/ 5561353 h 9031968"/>
                  <a:gd name="connsiteX34" fmla="*/ 2667000 w 10950915"/>
                  <a:gd name="connsiteY34" fmla="*/ 5667262 h 9031968"/>
                  <a:gd name="connsiteX35" fmla="*/ 2591140 w 10950915"/>
                  <a:gd name="connsiteY35" fmla="*/ 5650820 h 9031968"/>
                  <a:gd name="connsiteX36" fmla="*/ 1664494 w 10950915"/>
                  <a:gd name="connsiteY36" fmla="*/ 5368245 h 9031968"/>
                  <a:gd name="connsiteX37" fmla="*/ 1304698 w 10950915"/>
                  <a:gd name="connsiteY37" fmla="*/ 5202351 h 9031968"/>
                  <a:gd name="connsiteX38" fmla="*/ 1153319 w 10950915"/>
                  <a:gd name="connsiteY38" fmla="*/ 5042468 h 9031968"/>
                  <a:gd name="connsiteX39" fmla="*/ 1133815 w 10950915"/>
                  <a:gd name="connsiteY39" fmla="*/ 4820443 h 9031968"/>
                  <a:gd name="connsiteX40" fmla="*/ 1160463 w 10950915"/>
                  <a:gd name="connsiteY40" fmla="*/ 606311 h 9031968"/>
                  <a:gd name="connsiteX41" fmla="*/ 1155247 w 10950915"/>
                  <a:gd name="connsiteY41" fmla="*/ 342900 h 9031968"/>
                  <a:gd name="connsiteX42" fmla="*/ 1012032 w 10950915"/>
                  <a:gd name="connsiteY42" fmla="*/ 140608 h 9031968"/>
                  <a:gd name="connsiteX43" fmla="*/ 829696 w 10950915"/>
                  <a:gd name="connsiteY43" fmla="*/ 33565 h 9031968"/>
                  <a:gd name="connsiteX44" fmla="*/ 655751 w 10950915"/>
                  <a:gd name="connsiteY44" fmla="*/ 0 h 9031968"/>
                  <a:gd name="connsiteX45" fmla="*/ 353559 w 10950915"/>
                  <a:gd name="connsiteY45" fmla="*/ 26648 h 9031968"/>
                  <a:gd name="connsiteX46" fmla="*/ 162719 w 10950915"/>
                  <a:gd name="connsiteY46" fmla="*/ 147298 h 9031968"/>
                  <a:gd name="connsiteX47" fmla="*/ 42295 w 10950915"/>
                  <a:gd name="connsiteY47" fmla="*/ 311265 h 9031968"/>
                  <a:gd name="connsiteX48" fmla="*/ 5215 w 10950915"/>
                  <a:gd name="connsiteY48" fmla="*/ 579892 h 9031968"/>
                  <a:gd name="connsiteX49" fmla="*/ 0 w 10950915"/>
                  <a:gd name="connsiteY49" fmla="*/ 756444 h 9031968"/>
                  <a:gd name="connsiteX0" fmla="*/ 0 w 10950915"/>
                  <a:gd name="connsiteY0" fmla="*/ 756444 h 9031968"/>
                  <a:gd name="connsiteX1" fmla="*/ 2834 w 10950915"/>
                  <a:gd name="connsiteY1" fmla="*/ 5296014 h 9031968"/>
                  <a:gd name="connsiteX2" fmla="*/ 129154 w 10950915"/>
                  <a:gd name="connsiteY2" fmla="*/ 5642542 h 9031968"/>
                  <a:gd name="connsiteX3" fmla="*/ 338818 w 10950915"/>
                  <a:gd name="connsiteY3" fmla="*/ 5886677 h 9031968"/>
                  <a:gd name="connsiteX4" fmla="*/ 544626 w 10950915"/>
                  <a:gd name="connsiteY4" fmla="*/ 6063230 h 9031968"/>
                  <a:gd name="connsiteX5" fmla="*/ 733765 w 10950915"/>
                  <a:gd name="connsiteY5" fmla="*/ 6192952 h 9031968"/>
                  <a:gd name="connsiteX6" fmla="*/ 1011691 w 10950915"/>
                  <a:gd name="connsiteY6" fmla="*/ 6350227 h 9031968"/>
                  <a:gd name="connsiteX7" fmla="*/ 1335088 w 10950915"/>
                  <a:gd name="connsiteY7" fmla="*/ 6489700 h 9031968"/>
                  <a:gd name="connsiteX8" fmla="*/ 1632744 w 10950915"/>
                  <a:gd name="connsiteY8" fmla="*/ 6477454 h 9031968"/>
                  <a:gd name="connsiteX9" fmla="*/ 1966572 w 10950915"/>
                  <a:gd name="connsiteY9" fmla="*/ 6622597 h 9031968"/>
                  <a:gd name="connsiteX10" fmla="*/ 2198801 w 10950915"/>
                  <a:gd name="connsiteY10" fmla="*/ 6709683 h 9031968"/>
                  <a:gd name="connsiteX11" fmla="*/ 2343944 w 10950915"/>
                  <a:gd name="connsiteY11" fmla="*/ 6782254 h 9031968"/>
                  <a:gd name="connsiteX12" fmla="*/ 2489086 w 10950915"/>
                  <a:gd name="connsiteY12" fmla="*/ 6811283 h 9031968"/>
                  <a:gd name="connsiteX13" fmla="*/ 2518115 w 10950915"/>
                  <a:gd name="connsiteY13" fmla="*/ 6999968 h 9031968"/>
                  <a:gd name="connsiteX14" fmla="*/ 3824401 w 10950915"/>
                  <a:gd name="connsiteY14" fmla="*/ 7435397 h 9031968"/>
                  <a:gd name="connsiteX15" fmla="*/ 4114686 w 10950915"/>
                  <a:gd name="connsiteY15" fmla="*/ 7638597 h 9031968"/>
                  <a:gd name="connsiteX16" fmla="*/ 4216286 w 10950915"/>
                  <a:gd name="connsiteY16" fmla="*/ 7725683 h 9031968"/>
                  <a:gd name="connsiteX17" fmla="*/ 5580629 w 10950915"/>
                  <a:gd name="connsiteY17" fmla="*/ 8770711 h 9031968"/>
                  <a:gd name="connsiteX18" fmla="*/ 5885429 w 10950915"/>
                  <a:gd name="connsiteY18" fmla="*/ 8872311 h 9031968"/>
                  <a:gd name="connsiteX19" fmla="*/ 6233772 w 10950915"/>
                  <a:gd name="connsiteY19" fmla="*/ 8930368 h 9031968"/>
                  <a:gd name="connsiteX20" fmla="*/ 6466001 w 10950915"/>
                  <a:gd name="connsiteY20" fmla="*/ 8988425 h 9031968"/>
                  <a:gd name="connsiteX21" fmla="*/ 6843372 w 10950915"/>
                  <a:gd name="connsiteY21" fmla="*/ 9002940 h 9031968"/>
                  <a:gd name="connsiteX22" fmla="*/ 9978458 w 10950915"/>
                  <a:gd name="connsiteY22" fmla="*/ 9031968 h 9031968"/>
                  <a:gd name="connsiteX23" fmla="*/ 10442915 w 10950915"/>
                  <a:gd name="connsiteY23" fmla="*/ 8364311 h 9031968"/>
                  <a:gd name="connsiteX24" fmla="*/ 10631601 w 10950915"/>
                  <a:gd name="connsiteY24" fmla="*/ 8161111 h 9031968"/>
                  <a:gd name="connsiteX25" fmla="*/ 10950915 w 10950915"/>
                  <a:gd name="connsiteY25" fmla="*/ 7682140 h 9031968"/>
                  <a:gd name="connsiteX26" fmla="*/ 7191715 w 10950915"/>
                  <a:gd name="connsiteY26" fmla="*/ 7609568 h 9031968"/>
                  <a:gd name="connsiteX27" fmla="*/ 6393429 w 10950915"/>
                  <a:gd name="connsiteY27" fmla="*/ 7653111 h 9031968"/>
                  <a:gd name="connsiteX28" fmla="*/ 6262801 w 10950915"/>
                  <a:gd name="connsiteY28" fmla="*/ 7566025 h 9031968"/>
                  <a:gd name="connsiteX29" fmla="*/ 6175715 w 10950915"/>
                  <a:gd name="connsiteY29" fmla="*/ 7522483 h 9031968"/>
                  <a:gd name="connsiteX30" fmla="*/ 4453278 w 10950915"/>
                  <a:gd name="connsiteY30" fmla="*/ 6139770 h 9031968"/>
                  <a:gd name="connsiteX31" fmla="*/ 3586276 w 10950915"/>
                  <a:gd name="connsiteY31" fmla="*/ 5801405 h 9031968"/>
                  <a:gd name="connsiteX32" fmla="*/ 2989489 w 10950915"/>
                  <a:gd name="connsiteY32" fmla="*/ 5615102 h 9031968"/>
                  <a:gd name="connsiteX33" fmla="*/ 2830512 w 10950915"/>
                  <a:gd name="connsiteY33" fmla="*/ 5561353 h 9031968"/>
                  <a:gd name="connsiteX34" fmla="*/ 2667000 w 10950915"/>
                  <a:gd name="connsiteY34" fmla="*/ 5667262 h 9031968"/>
                  <a:gd name="connsiteX35" fmla="*/ 2591140 w 10950915"/>
                  <a:gd name="connsiteY35" fmla="*/ 5650820 h 9031968"/>
                  <a:gd name="connsiteX36" fmla="*/ 1664494 w 10950915"/>
                  <a:gd name="connsiteY36" fmla="*/ 5368245 h 9031968"/>
                  <a:gd name="connsiteX37" fmla="*/ 1304698 w 10950915"/>
                  <a:gd name="connsiteY37" fmla="*/ 5202351 h 9031968"/>
                  <a:gd name="connsiteX38" fmla="*/ 1153319 w 10950915"/>
                  <a:gd name="connsiteY38" fmla="*/ 5042468 h 9031968"/>
                  <a:gd name="connsiteX39" fmla="*/ 1133815 w 10950915"/>
                  <a:gd name="connsiteY39" fmla="*/ 4820443 h 9031968"/>
                  <a:gd name="connsiteX40" fmla="*/ 1160463 w 10950915"/>
                  <a:gd name="connsiteY40" fmla="*/ 606311 h 9031968"/>
                  <a:gd name="connsiteX41" fmla="*/ 1155247 w 10950915"/>
                  <a:gd name="connsiteY41" fmla="*/ 342900 h 9031968"/>
                  <a:gd name="connsiteX42" fmla="*/ 1012032 w 10950915"/>
                  <a:gd name="connsiteY42" fmla="*/ 140608 h 9031968"/>
                  <a:gd name="connsiteX43" fmla="*/ 829696 w 10950915"/>
                  <a:gd name="connsiteY43" fmla="*/ 33565 h 9031968"/>
                  <a:gd name="connsiteX44" fmla="*/ 655751 w 10950915"/>
                  <a:gd name="connsiteY44" fmla="*/ 0 h 9031968"/>
                  <a:gd name="connsiteX45" fmla="*/ 353559 w 10950915"/>
                  <a:gd name="connsiteY45" fmla="*/ 26648 h 9031968"/>
                  <a:gd name="connsiteX46" fmla="*/ 162719 w 10950915"/>
                  <a:gd name="connsiteY46" fmla="*/ 147298 h 9031968"/>
                  <a:gd name="connsiteX47" fmla="*/ 42295 w 10950915"/>
                  <a:gd name="connsiteY47" fmla="*/ 311265 h 9031968"/>
                  <a:gd name="connsiteX48" fmla="*/ 5215 w 10950915"/>
                  <a:gd name="connsiteY48" fmla="*/ 579892 h 9031968"/>
                  <a:gd name="connsiteX49" fmla="*/ 0 w 10950915"/>
                  <a:gd name="connsiteY49" fmla="*/ 756444 h 9031968"/>
                  <a:gd name="connsiteX0" fmla="*/ 0 w 10950915"/>
                  <a:gd name="connsiteY0" fmla="*/ 756444 h 9031968"/>
                  <a:gd name="connsiteX1" fmla="*/ 2834 w 10950915"/>
                  <a:gd name="connsiteY1" fmla="*/ 5296014 h 9031968"/>
                  <a:gd name="connsiteX2" fmla="*/ 129154 w 10950915"/>
                  <a:gd name="connsiteY2" fmla="*/ 5642542 h 9031968"/>
                  <a:gd name="connsiteX3" fmla="*/ 338818 w 10950915"/>
                  <a:gd name="connsiteY3" fmla="*/ 5886677 h 9031968"/>
                  <a:gd name="connsiteX4" fmla="*/ 544626 w 10950915"/>
                  <a:gd name="connsiteY4" fmla="*/ 6063230 h 9031968"/>
                  <a:gd name="connsiteX5" fmla="*/ 733765 w 10950915"/>
                  <a:gd name="connsiteY5" fmla="*/ 6192952 h 9031968"/>
                  <a:gd name="connsiteX6" fmla="*/ 1011691 w 10950915"/>
                  <a:gd name="connsiteY6" fmla="*/ 6350227 h 9031968"/>
                  <a:gd name="connsiteX7" fmla="*/ 1335088 w 10950915"/>
                  <a:gd name="connsiteY7" fmla="*/ 6489700 h 9031968"/>
                  <a:gd name="connsiteX8" fmla="*/ 1632744 w 10950915"/>
                  <a:gd name="connsiteY8" fmla="*/ 6586991 h 9031968"/>
                  <a:gd name="connsiteX9" fmla="*/ 1966572 w 10950915"/>
                  <a:gd name="connsiteY9" fmla="*/ 6622597 h 9031968"/>
                  <a:gd name="connsiteX10" fmla="*/ 2198801 w 10950915"/>
                  <a:gd name="connsiteY10" fmla="*/ 6709683 h 9031968"/>
                  <a:gd name="connsiteX11" fmla="*/ 2343944 w 10950915"/>
                  <a:gd name="connsiteY11" fmla="*/ 6782254 h 9031968"/>
                  <a:gd name="connsiteX12" fmla="*/ 2489086 w 10950915"/>
                  <a:gd name="connsiteY12" fmla="*/ 6811283 h 9031968"/>
                  <a:gd name="connsiteX13" fmla="*/ 2518115 w 10950915"/>
                  <a:gd name="connsiteY13" fmla="*/ 6999968 h 9031968"/>
                  <a:gd name="connsiteX14" fmla="*/ 3824401 w 10950915"/>
                  <a:gd name="connsiteY14" fmla="*/ 7435397 h 9031968"/>
                  <a:gd name="connsiteX15" fmla="*/ 4114686 w 10950915"/>
                  <a:gd name="connsiteY15" fmla="*/ 7638597 h 9031968"/>
                  <a:gd name="connsiteX16" fmla="*/ 4216286 w 10950915"/>
                  <a:gd name="connsiteY16" fmla="*/ 7725683 h 9031968"/>
                  <a:gd name="connsiteX17" fmla="*/ 5580629 w 10950915"/>
                  <a:gd name="connsiteY17" fmla="*/ 8770711 h 9031968"/>
                  <a:gd name="connsiteX18" fmla="*/ 5885429 w 10950915"/>
                  <a:gd name="connsiteY18" fmla="*/ 8872311 h 9031968"/>
                  <a:gd name="connsiteX19" fmla="*/ 6233772 w 10950915"/>
                  <a:gd name="connsiteY19" fmla="*/ 8930368 h 9031968"/>
                  <a:gd name="connsiteX20" fmla="*/ 6466001 w 10950915"/>
                  <a:gd name="connsiteY20" fmla="*/ 8988425 h 9031968"/>
                  <a:gd name="connsiteX21" fmla="*/ 6843372 w 10950915"/>
                  <a:gd name="connsiteY21" fmla="*/ 9002940 h 9031968"/>
                  <a:gd name="connsiteX22" fmla="*/ 9978458 w 10950915"/>
                  <a:gd name="connsiteY22" fmla="*/ 9031968 h 9031968"/>
                  <a:gd name="connsiteX23" fmla="*/ 10442915 w 10950915"/>
                  <a:gd name="connsiteY23" fmla="*/ 8364311 h 9031968"/>
                  <a:gd name="connsiteX24" fmla="*/ 10631601 w 10950915"/>
                  <a:gd name="connsiteY24" fmla="*/ 8161111 h 9031968"/>
                  <a:gd name="connsiteX25" fmla="*/ 10950915 w 10950915"/>
                  <a:gd name="connsiteY25" fmla="*/ 7682140 h 9031968"/>
                  <a:gd name="connsiteX26" fmla="*/ 7191715 w 10950915"/>
                  <a:gd name="connsiteY26" fmla="*/ 7609568 h 9031968"/>
                  <a:gd name="connsiteX27" fmla="*/ 6393429 w 10950915"/>
                  <a:gd name="connsiteY27" fmla="*/ 7653111 h 9031968"/>
                  <a:gd name="connsiteX28" fmla="*/ 6262801 w 10950915"/>
                  <a:gd name="connsiteY28" fmla="*/ 7566025 h 9031968"/>
                  <a:gd name="connsiteX29" fmla="*/ 6175715 w 10950915"/>
                  <a:gd name="connsiteY29" fmla="*/ 7522483 h 9031968"/>
                  <a:gd name="connsiteX30" fmla="*/ 4453278 w 10950915"/>
                  <a:gd name="connsiteY30" fmla="*/ 6139770 h 9031968"/>
                  <a:gd name="connsiteX31" fmla="*/ 3586276 w 10950915"/>
                  <a:gd name="connsiteY31" fmla="*/ 5801405 h 9031968"/>
                  <a:gd name="connsiteX32" fmla="*/ 2989489 w 10950915"/>
                  <a:gd name="connsiteY32" fmla="*/ 5615102 h 9031968"/>
                  <a:gd name="connsiteX33" fmla="*/ 2830512 w 10950915"/>
                  <a:gd name="connsiteY33" fmla="*/ 5561353 h 9031968"/>
                  <a:gd name="connsiteX34" fmla="*/ 2667000 w 10950915"/>
                  <a:gd name="connsiteY34" fmla="*/ 5667262 h 9031968"/>
                  <a:gd name="connsiteX35" fmla="*/ 2591140 w 10950915"/>
                  <a:gd name="connsiteY35" fmla="*/ 5650820 h 9031968"/>
                  <a:gd name="connsiteX36" fmla="*/ 1664494 w 10950915"/>
                  <a:gd name="connsiteY36" fmla="*/ 5368245 h 9031968"/>
                  <a:gd name="connsiteX37" fmla="*/ 1304698 w 10950915"/>
                  <a:gd name="connsiteY37" fmla="*/ 5202351 h 9031968"/>
                  <a:gd name="connsiteX38" fmla="*/ 1153319 w 10950915"/>
                  <a:gd name="connsiteY38" fmla="*/ 5042468 h 9031968"/>
                  <a:gd name="connsiteX39" fmla="*/ 1133815 w 10950915"/>
                  <a:gd name="connsiteY39" fmla="*/ 4820443 h 9031968"/>
                  <a:gd name="connsiteX40" fmla="*/ 1160463 w 10950915"/>
                  <a:gd name="connsiteY40" fmla="*/ 606311 h 9031968"/>
                  <a:gd name="connsiteX41" fmla="*/ 1155247 w 10950915"/>
                  <a:gd name="connsiteY41" fmla="*/ 342900 h 9031968"/>
                  <a:gd name="connsiteX42" fmla="*/ 1012032 w 10950915"/>
                  <a:gd name="connsiteY42" fmla="*/ 140608 h 9031968"/>
                  <a:gd name="connsiteX43" fmla="*/ 829696 w 10950915"/>
                  <a:gd name="connsiteY43" fmla="*/ 33565 h 9031968"/>
                  <a:gd name="connsiteX44" fmla="*/ 655751 w 10950915"/>
                  <a:gd name="connsiteY44" fmla="*/ 0 h 9031968"/>
                  <a:gd name="connsiteX45" fmla="*/ 353559 w 10950915"/>
                  <a:gd name="connsiteY45" fmla="*/ 26648 h 9031968"/>
                  <a:gd name="connsiteX46" fmla="*/ 162719 w 10950915"/>
                  <a:gd name="connsiteY46" fmla="*/ 147298 h 9031968"/>
                  <a:gd name="connsiteX47" fmla="*/ 42295 w 10950915"/>
                  <a:gd name="connsiteY47" fmla="*/ 311265 h 9031968"/>
                  <a:gd name="connsiteX48" fmla="*/ 5215 w 10950915"/>
                  <a:gd name="connsiteY48" fmla="*/ 579892 h 9031968"/>
                  <a:gd name="connsiteX49" fmla="*/ 0 w 10950915"/>
                  <a:gd name="connsiteY49" fmla="*/ 756444 h 9031968"/>
                  <a:gd name="connsiteX0" fmla="*/ 0 w 10950915"/>
                  <a:gd name="connsiteY0" fmla="*/ 756444 h 9031968"/>
                  <a:gd name="connsiteX1" fmla="*/ 2834 w 10950915"/>
                  <a:gd name="connsiteY1" fmla="*/ 5296014 h 9031968"/>
                  <a:gd name="connsiteX2" fmla="*/ 129154 w 10950915"/>
                  <a:gd name="connsiteY2" fmla="*/ 5642542 h 9031968"/>
                  <a:gd name="connsiteX3" fmla="*/ 338818 w 10950915"/>
                  <a:gd name="connsiteY3" fmla="*/ 5886677 h 9031968"/>
                  <a:gd name="connsiteX4" fmla="*/ 544626 w 10950915"/>
                  <a:gd name="connsiteY4" fmla="*/ 6063230 h 9031968"/>
                  <a:gd name="connsiteX5" fmla="*/ 733765 w 10950915"/>
                  <a:gd name="connsiteY5" fmla="*/ 6192952 h 9031968"/>
                  <a:gd name="connsiteX6" fmla="*/ 1011691 w 10950915"/>
                  <a:gd name="connsiteY6" fmla="*/ 6350227 h 9031968"/>
                  <a:gd name="connsiteX7" fmla="*/ 1335088 w 10950915"/>
                  <a:gd name="connsiteY7" fmla="*/ 6489700 h 9031968"/>
                  <a:gd name="connsiteX8" fmla="*/ 1632744 w 10950915"/>
                  <a:gd name="connsiteY8" fmla="*/ 6586991 h 9031968"/>
                  <a:gd name="connsiteX9" fmla="*/ 1957047 w 10950915"/>
                  <a:gd name="connsiteY9" fmla="*/ 6686891 h 9031968"/>
                  <a:gd name="connsiteX10" fmla="*/ 2198801 w 10950915"/>
                  <a:gd name="connsiteY10" fmla="*/ 6709683 h 9031968"/>
                  <a:gd name="connsiteX11" fmla="*/ 2343944 w 10950915"/>
                  <a:gd name="connsiteY11" fmla="*/ 6782254 h 9031968"/>
                  <a:gd name="connsiteX12" fmla="*/ 2489086 w 10950915"/>
                  <a:gd name="connsiteY12" fmla="*/ 6811283 h 9031968"/>
                  <a:gd name="connsiteX13" fmla="*/ 2518115 w 10950915"/>
                  <a:gd name="connsiteY13" fmla="*/ 6999968 h 9031968"/>
                  <a:gd name="connsiteX14" fmla="*/ 3824401 w 10950915"/>
                  <a:gd name="connsiteY14" fmla="*/ 7435397 h 9031968"/>
                  <a:gd name="connsiteX15" fmla="*/ 4114686 w 10950915"/>
                  <a:gd name="connsiteY15" fmla="*/ 7638597 h 9031968"/>
                  <a:gd name="connsiteX16" fmla="*/ 4216286 w 10950915"/>
                  <a:gd name="connsiteY16" fmla="*/ 7725683 h 9031968"/>
                  <a:gd name="connsiteX17" fmla="*/ 5580629 w 10950915"/>
                  <a:gd name="connsiteY17" fmla="*/ 8770711 h 9031968"/>
                  <a:gd name="connsiteX18" fmla="*/ 5885429 w 10950915"/>
                  <a:gd name="connsiteY18" fmla="*/ 8872311 h 9031968"/>
                  <a:gd name="connsiteX19" fmla="*/ 6233772 w 10950915"/>
                  <a:gd name="connsiteY19" fmla="*/ 8930368 h 9031968"/>
                  <a:gd name="connsiteX20" fmla="*/ 6466001 w 10950915"/>
                  <a:gd name="connsiteY20" fmla="*/ 8988425 h 9031968"/>
                  <a:gd name="connsiteX21" fmla="*/ 6843372 w 10950915"/>
                  <a:gd name="connsiteY21" fmla="*/ 9002940 h 9031968"/>
                  <a:gd name="connsiteX22" fmla="*/ 9978458 w 10950915"/>
                  <a:gd name="connsiteY22" fmla="*/ 9031968 h 9031968"/>
                  <a:gd name="connsiteX23" fmla="*/ 10442915 w 10950915"/>
                  <a:gd name="connsiteY23" fmla="*/ 8364311 h 9031968"/>
                  <a:gd name="connsiteX24" fmla="*/ 10631601 w 10950915"/>
                  <a:gd name="connsiteY24" fmla="*/ 8161111 h 9031968"/>
                  <a:gd name="connsiteX25" fmla="*/ 10950915 w 10950915"/>
                  <a:gd name="connsiteY25" fmla="*/ 7682140 h 9031968"/>
                  <a:gd name="connsiteX26" fmla="*/ 7191715 w 10950915"/>
                  <a:gd name="connsiteY26" fmla="*/ 7609568 h 9031968"/>
                  <a:gd name="connsiteX27" fmla="*/ 6393429 w 10950915"/>
                  <a:gd name="connsiteY27" fmla="*/ 7653111 h 9031968"/>
                  <a:gd name="connsiteX28" fmla="*/ 6262801 w 10950915"/>
                  <a:gd name="connsiteY28" fmla="*/ 7566025 h 9031968"/>
                  <a:gd name="connsiteX29" fmla="*/ 6175715 w 10950915"/>
                  <a:gd name="connsiteY29" fmla="*/ 7522483 h 9031968"/>
                  <a:gd name="connsiteX30" fmla="*/ 4453278 w 10950915"/>
                  <a:gd name="connsiteY30" fmla="*/ 6139770 h 9031968"/>
                  <a:gd name="connsiteX31" fmla="*/ 3586276 w 10950915"/>
                  <a:gd name="connsiteY31" fmla="*/ 5801405 h 9031968"/>
                  <a:gd name="connsiteX32" fmla="*/ 2989489 w 10950915"/>
                  <a:gd name="connsiteY32" fmla="*/ 5615102 h 9031968"/>
                  <a:gd name="connsiteX33" fmla="*/ 2830512 w 10950915"/>
                  <a:gd name="connsiteY33" fmla="*/ 5561353 h 9031968"/>
                  <a:gd name="connsiteX34" fmla="*/ 2667000 w 10950915"/>
                  <a:gd name="connsiteY34" fmla="*/ 5667262 h 9031968"/>
                  <a:gd name="connsiteX35" fmla="*/ 2591140 w 10950915"/>
                  <a:gd name="connsiteY35" fmla="*/ 5650820 h 9031968"/>
                  <a:gd name="connsiteX36" fmla="*/ 1664494 w 10950915"/>
                  <a:gd name="connsiteY36" fmla="*/ 5368245 h 9031968"/>
                  <a:gd name="connsiteX37" fmla="*/ 1304698 w 10950915"/>
                  <a:gd name="connsiteY37" fmla="*/ 5202351 h 9031968"/>
                  <a:gd name="connsiteX38" fmla="*/ 1153319 w 10950915"/>
                  <a:gd name="connsiteY38" fmla="*/ 5042468 h 9031968"/>
                  <a:gd name="connsiteX39" fmla="*/ 1133815 w 10950915"/>
                  <a:gd name="connsiteY39" fmla="*/ 4820443 h 9031968"/>
                  <a:gd name="connsiteX40" fmla="*/ 1160463 w 10950915"/>
                  <a:gd name="connsiteY40" fmla="*/ 606311 h 9031968"/>
                  <a:gd name="connsiteX41" fmla="*/ 1155247 w 10950915"/>
                  <a:gd name="connsiteY41" fmla="*/ 342900 h 9031968"/>
                  <a:gd name="connsiteX42" fmla="*/ 1012032 w 10950915"/>
                  <a:gd name="connsiteY42" fmla="*/ 140608 h 9031968"/>
                  <a:gd name="connsiteX43" fmla="*/ 829696 w 10950915"/>
                  <a:gd name="connsiteY43" fmla="*/ 33565 h 9031968"/>
                  <a:gd name="connsiteX44" fmla="*/ 655751 w 10950915"/>
                  <a:gd name="connsiteY44" fmla="*/ 0 h 9031968"/>
                  <a:gd name="connsiteX45" fmla="*/ 353559 w 10950915"/>
                  <a:gd name="connsiteY45" fmla="*/ 26648 h 9031968"/>
                  <a:gd name="connsiteX46" fmla="*/ 162719 w 10950915"/>
                  <a:gd name="connsiteY46" fmla="*/ 147298 h 9031968"/>
                  <a:gd name="connsiteX47" fmla="*/ 42295 w 10950915"/>
                  <a:gd name="connsiteY47" fmla="*/ 311265 h 9031968"/>
                  <a:gd name="connsiteX48" fmla="*/ 5215 w 10950915"/>
                  <a:gd name="connsiteY48" fmla="*/ 579892 h 9031968"/>
                  <a:gd name="connsiteX49" fmla="*/ 0 w 10950915"/>
                  <a:gd name="connsiteY49" fmla="*/ 756444 h 9031968"/>
                  <a:gd name="connsiteX0" fmla="*/ 0 w 10950915"/>
                  <a:gd name="connsiteY0" fmla="*/ 756444 h 9031968"/>
                  <a:gd name="connsiteX1" fmla="*/ 2834 w 10950915"/>
                  <a:gd name="connsiteY1" fmla="*/ 5296014 h 9031968"/>
                  <a:gd name="connsiteX2" fmla="*/ 129154 w 10950915"/>
                  <a:gd name="connsiteY2" fmla="*/ 5642542 h 9031968"/>
                  <a:gd name="connsiteX3" fmla="*/ 338818 w 10950915"/>
                  <a:gd name="connsiteY3" fmla="*/ 5886677 h 9031968"/>
                  <a:gd name="connsiteX4" fmla="*/ 544626 w 10950915"/>
                  <a:gd name="connsiteY4" fmla="*/ 6063230 h 9031968"/>
                  <a:gd name="connsiteX5" fmla="*/ 733765 w 10950915"/>
                  <a:gd name="connsiteY5" fmla="*/ 6192952 h 9031968"/>
                  <a:gd name="connsiteX6" fmla="*/ 1011691 w 10950915"/>
                  <a:gd name="connsiteY6" fmla="*/ 6350227 h 9031968"/>
                  <a:gd name="connsiteX7" fmla="*/ 1335088 w 10950915"/>
                  <a:gd name="connsiteY7" fmla="*/ 6489700 h 9031968"/>
                  <a:gd name="connsiteX8" fmla="*/ 1632744 w 10950915"/>
                  <a:gd name="connsiteY8" fmla="*/ 6586991 h 9031968"/>
                  <a:gd name="connsiteX9" fmla="*/ 1957047 w 10950915"/>
                  <a:gd name="connsiteY9" fmla="*/ 6686891 h 9031968"/>
                  <a:gd name="connsiteX10" fmla="*/ 2194039 w 10950915"/>
                  <a:gd name="connsiteY10" fmla="*/ 6747783 h 9031968"/>
                  <a:gd name="connsiteX11" fmla="*/ 2343944 w 10950915"/>
                  <a:gd name="connsiteY11" fmla="*/ 6782254 h 9031968"/>
                  <a:gd name="connsiteX12" fmla="*/ 2489086 w 10950915"/>
                  <a:gd name="connsiteY12" fmla="*/ 6811283 h 9031968"/>
                  <a:gd name="connsiteX13" fmla="*/ 2518115 w 10950915"/>
                  <a:gd name="connsiteY13" fmla="*/ 6999968 h 9031968"/>
                  <a:gd name="connsiteX14" fmla="*/ 3824401 w 10950915"/>
                  <a:gd name="connsiteY14" fmla="*/ 7435397 h 9031968"/>
                  <a:gd name="connsiteX15" fmla="*/ 4114686 w 10950915"/>
                  <a:gd name="connsiteY15" fmla="*/ 7638597 h 9031968"/>
                  <a:gd name="connsiteX16" fmla="*/ 4216286 w 10950915"/>
                  <a:gd name="connsiteY16" fmla="*/ 7725683 h 9031968"/>
                  <a:gd name="connsiteX17" fmla="*/ 5580629 w 10950915"/>
                  <a:gd name="connsiteY17" fmla="*/ 8770711 h 9031968"/>
                  <a:gd name="connsiteX18" fmla="*/ 5885429 w 10950915"/>
                  <a:gd name="connsiteY18" fmla="*/ 8872311 h 9031968"/>
                  <a:gd name="connsiteX19" fmla="*/ 6233772 w 10950915"/>
                  <a:gd name="connsiteY19" fmla="*/ 8930368 h 9031968"/>
                  <a:gd name="connsiteX20" fmla="*/ 6466001 w 10950915"/>
                  <a:gd name="connsiteY20" fmla="*/ 8988425 h 9031968"/>
                  <a:gd name="connsiteX21" fmla="*/ 6843372 w 10950915"/>
                  <a:gd name="connsiteY21" fmla="*/ 9002940 h 9031968"/>
                  <a:gd name="connsiteX22" fmla="*/ 9978458 w 10950915"/>
                  <a:gd name="connsiteY22" fmla="*/ 9031968 h 9031968"/>
                  <a:gd name="connsiteX23" fmla="*/ 10442915 w 10950915"/>
                  <a:gd name="connsiteY23" fmla="*/ 8364311 h 9031968"/>
                  <a:gd name="connsiteX24" fmla="*/ 10631601 w 10950915"/>
                  <a:gd name="connsiteY24" fmla="*/ 8161111 h 9031968"/>
                  <a:gd name="connsiteX25" fmla="*/ 10950915 w 10950915"/>
                  <a:gd name="connsiteY25" fmla="*/ 7682140 h 9031968"/>
                  <a:gd name="connsiteX26" fmla="*/ 7191715 w 10950915"/>
                  <a:gd name="connsiteY26" fmla="*/ 7609568 h 9031968"/>
                  <a:gd name="connsiteX27" fmla="*/ 6393429 w 10950915"/>
                  <a:gd name="connsiteY27" fmla="*/ 7653111 h 9031968"/>
                  <a:gd name="connsiteX28" fmla="*/ 6262801 w 10950915"/>
                  <a:gd name="connsiteY28" fmla="*/ 7566025 h 9031968"/>
                  <a:gd name="connsiteX29" fmla="*/ 6175715 w 10950915"/>
                  <a:gd name="connsiteY29" fmla="*/ 7522483 h 9031968"/>
                  <a:gd name="connsiteX30" fmla="*/ 4453278 w 10950915"/>
                  <a:gd name="connsiteY30" fmla="*/ 6139770 h 9031968"/>
                  <a:gd name="connsiteX31" fmla="*/ 3586276 w 10950915"/>
                  <a:gd name="connsiteY31" fmla="*/ 5801405 h 9031968"/>
                  <a:gd name="connsiteX32" fmla="*/ 2989489 w 10950915"/>
                  <a:gd name="connsiteY32" fmla="*/ 5615102 h 9031968"/>
                  <a:gd name="connsiteX33" fmla="*/ 2830512 w 10950915"/>
                  <a:gd name="connsiteY33" fmla="*/ 5561353 h 9031968"/>
                  <a:gd name="connsiteX34" fmla="*/ 2667000 w 10950915"/>
                  <a:gd name="connsiteY34" fmla="*/ 5667262 h 9031968"/>
                  <a:gd name="connsiteX35" fmla="*/ 2591140 w 10950915"/>
                  <a:gd name="connsiteY35" fmla="*/ 5650820 h 9031968"/>
                  <a:gd name="connsiteX36" fmla="*/ 1664494 w 10950915"/>
                  <a:gd name="connsiteY36" fmla="*/ 5368245 h 9031968"/>
                  <a:gd name="connsiteX37" fmla="*/ 1304698 w 10950915"/>
                  <a:gd name="connsiteY37" fmla="*/ 5202351 h 9031968"/>
                  <a:gd name="connsiteX38" fmla="*/ 1153319 w 10950915"/>
                  <a:gd name="connsiteY38" fmla="*/ 5042468 h 9031968"/>
                  <a:gd name="connsiteX39" fmla="*/ 1133815 w 10950915"/>
                  <a:gd name="connsiteY39" fmla="*/ 4820443 h 9031968"/>
                  <a:gd name="connsiteX40" fmla="*/ 1160463 w 10950915"/>
                  <a:gd name="connsiteY40" fmla="*/ 606311 h 9031968"/>
                  <a:gd name="connsiteX41" fmla="*/ 1155247 w 10950915"/>
                  <a:gd name="connsiteY41" fmla="*/ 342900 h 9031968"/>
                  <a:gd name="connsiteX42" fmla="*/ 1012032 w 10950915"/>
                  <a:gd name="connsiteY42" fmla="*/ 140608 h 9031968"/>
                  <a:gd name="connsiteX43" fmla="*/ 829696 w 10950915"/>
                  <a:gd name="connsiteY43" fmla="*/ 33565 h 9031968"/>
                  <a:gd name="connsiteX44" fmla="*/ 655751 w 10950915"/>
                  <a:gd name="connsiteY44" fmla="*/ 0 h 9031968"/>
                  <a:gd name="connsiteX45" fmla="*/ 353559 w 10950915"/>
                  <a:gd name="connsiteY45" fmla="*/ 26648 h 9031968"/>
                  <a:gd name="connsiteX46" fmla="*/ 162719 w 10950915"/>
                  <a:gd name="connsiteY46" fmla="*/ 147298 h 9031968"/>
                  <a:gd name="connsiteX47" fmla="*/ 42295 w 10950915"/>
                  <a:gd name="connsiteY47" fmla="*/ 311265 h 9031968"/>
                  <a:gd name="connsiteX48" fmla="*/ 5215 w 10950915"/>
                  <a:gd name="connsiteY48" fmla="*/ 579892 h 9031968"/>
                  <a:gd name="connsiteX49" fmla="*/ 0 w 10950915"/>
                  <a:gd name="connsiteY49" fmla="*/ 756444 h 9031968"/>
                  <a:gd name="connsiteX0" fmla="*/ 0 w 10950915"/>
                  <a:gd name="connsiteY0" fmla="*/ 756444 h 9031968"/>
                  <a:gd name="connsiteX1" fmla="*/ 2834 w 10950915"/>
                  <a:gd name="connsiteY1" fmla="*/ 5296014 h 9031968"/>
                  <a:gd name="connsiteX2" fmla="*/ 129154 w 10950915"/>
                  <a:gd name="connsiteY2" fmla="*/ 5642542 h 9031968"/>
                  <a:gd name="connsiteX3" fmla="*/ 338818 w 10950915"/>
                  <a:gd name="connsiteY3" fmla="*/ 5886677 h 9031968"/>
                  <a:gd name="connsiteX4" fmla="*/ 544626 w 10950915"/>
                  <a:gd name="connsiteY4" fmla="*/ 6063230 h 9031968"/>
                  <a:gd name="connsiteX5" fmla="*/ 733765 w 10950915"/>
                  <a:gd name="connsiteY5" fmla="*/ 6192952 h 9031968"/>
                  <a:gd name="connsiteX6" fmla="*/ 1011691 w 10950915"/>
                  <a:gd name="connsiteY6" fmla="*/ 6350227 h 9031968"/>
                  <a:gd name="connsiteX7" fmla="*/ 1335088 w 10950915"/>
                  <a:gd name="connsiteY7" fmla="*/ 6489700 h 9031968"/>
                  <a:gd name="connsiteX8" fmla="*/ 1632744 w 10950915"/>
                  <a:gd name="connsiteY8" fmla="*/ 6586991 h 9031968"/>
                  <a:gd name="connsiteX9" fmla="*/ 1957047 w 10950915"/>
                  <a:gd name="connsiteY9" fmla="*/ 6686891 h 9031968"/>
                  <a:gd name="connsiteX10" fmla="*/ 2194039 w 10950915"/>
                  <a:gd name="connsiteY10" fmla="*/ 6747783 h 9031968"/>
                  <a:gd name="connsiteX11" fmla="*/ 2327275 w 10950915"/>
                  <a:gd name="connsiteY11" fmla="*/ 6801304 h 9031968"/>
                  <a:gd name="connsiteX12" fmla="*/ 2489086 w 10950915"/>
                  <a:gd name="connsiteY12" fmla="*/ 6811283 h 9031968"/>
                  <a:gd name="connsiteX13" fmla="*/ 2518115 w 10950915"/>
                  <a:gd name="connsiteY13" fmla="*/ 6999968 h 9031968"/>
                  <a:gd name="connsiteX14" fmla="*/ 3824401 w 10950915"/>
                  <a:gd name="connsiteY14" fmla="*/ 7435397 h 9031968"/>
                  <a:gd name="connsiteX15" fmla="*/ 4114686 w 10950915"/>
                  <a:gd name="connsiteY15" fmla="*/ 7638597 h 9031968"/>
                  <a:gd name="connsiteX16" fmla="*/ 4216286 w 10950915"/>
                  <a:gd name="connsiteY16" fmla="*/ 7725683 h 9031968"/>
                  <a:gd name="connsiteX17" fmla="*/ 5580629 w 10950915"/>
                  <a:gd name="connsiteY17" fmla="*/ 8770711 h 9031968"/>
                  <a:gd name="connsiteX18" fmla="*/ 5885429 w 10950915"/>
                  <a:gd name="connsiteY18" fmla="*/ 8872311 h 9031968"/>
                  <a:gd name="connsiteX19" fmla="*/ 6233772 w 10950915"/>
                  <a:gd name="connsiteY19" fmla="*/ 8930368 h 9031968"/>
                  <a:gd name="connsiteX20" fmla="*/ 6466001 w 10950915"/>
                  <a:gd name="connsiteY20" fmla="*/ 8988425 h 9031968"/>
                  <a:gd name="connsiteX21" fmla="*/ 6843372 w 10950915"/>
                  <a:gd name="connsiteY21" fmla="*/ 9002940 h 9031968"/>
                  <a:gd name="connsiteX22" fmla="*/ 9978458 w 10950915"/>
                  <a:gd name="connsiteY22" fmla="*/ 9031968 h 9031968"/>
                  <a:gd name="connsiteX23" fmla="*/ 10442915 w 10950915"/>
                  <a:gd name="connsiteY23" fmla="*/ 8364311 h 9031968"/>
                  <a:gd name="connsiteX24" fmla="*/ 10631601 w 10950915"/>
                  <a:gd name="connsiteY24" fmla="*/ 8161111 h 9031968"/>
                  <a:gd name="connsiteX25" fmla="*/ 10950915 w 10950915"/>
                  <a:gd name="connsiteY25" fmla="*/ 7682140 h 9031968"/>
                  <a:gd name="connsiteX26" fmla="*/ 7191715 w 10950915"/>
                  <a:gd name="connsiteY26" fmla="*/ 7609568 h 9031968"/>
                  <a:gd name="connsiteX27" fmla="*/ 6393429 w 10950915"/>
                  <a:gd name="connsiteY27" fmla="*/ 7653111 h 9031968"/>
                  <a:gd name="connsiteX28" fmla="*/ 6262801 w 10950915"/>
                  <a:gd name="connsiteY28" fmla="*/ 7566025 h 9031968"/>
                  <a:gd name="connsiteX29" fmla="*/ 6175715 w 10950915"/>
                  <a:gd name="connsiteY29" fmla="*/ 7522483 h 9031968"/>
                  <a:gd name="connsiteX30" fmla="*/ 4453278 w 10950915"/>
                  <a:gd name="connsiteY30" fmla="*/ 6139770 h 9031968"/>
                  <a:gd name="connsiteX31" fmla="*/ 3586276 w 10950915"/>
                  <a:gd name="connsiteY31" fmla="*/ 5801405 h 9031968"/>
                  <a:gd name="connsiteX32" fmla="*/ 2989489 w 10950915"/>
                  <a:gd name="connsiteY32" fmla="*/ 5615102 h 9031968"/>
                  <a:gd name="connsiteX33" fmla="*/ 2830512 w 10950915"/>
                  <a:gd name="connsiteY33" fmla="*/ 5561353 h 9031968"/>
                  <a:gd name="connsiteX34" fmla="*/ 2667000 w 10950915"/>
                  <a:gd name="connsiteY34" fmla="*/ 5667262 h 9031968"/>
                  <a:gd name="connsiteX35" fmla="*/ 2591140 w 10950915"/>
                  <a:gd name="connsiteY35" fmla="*/ 5650820 h 9031968"/>
                  <a:gd name="connsiteX36" fmla="*/ 1664494 w 10950915"/>
                  <a:gd name="connsiteY36" fmla="*/ 5368245 h 9031968"/>
                  <a:gd name="connsiteX37" fmla="*/ 1304698 w 10950915"/>
                  <a:gd name="connsiteY37" fmla="*/ 5202351 h 9031968"/>
                  <a:gd name="connsiteX38" fmla="*/ 1153319 w 10950915"/>
                  <a:gd name="connsiteY38" fmla="*/ 5042468 h 9031968"/>
                  <a:gd name="connsiteX39" fmla="*/ 1133815 w 10950915"/>
                  <a:gd name="connsiteY39" fmla="*/ 4820443 h 9031968"/>
                  <a:gd name="connsiteX40" fmla="*/ 1160463 w 10950915"/>
                  <a:gd name="connsiteY40" fmla="*/ 606311 h 9031968"/>
                  <a:gd name="connsiteX41" fmla="*/ 1155247 w 10950915"/>
                  <a:gd name="connsiteY41" fmla="*/ 342900 h 9031968"/>
                  <a:gd name="connsiteX42" fmla="*/ 1012032 w 10950915"/>
                  <a:gd name="connsiteY42" fmla="*/ 140608 h 9031968"/>
                  <a:gd name="connsiteX43" fmla="*/ 829696 w 10950915"/>
                  <a:gd name="connsiteY43" fmla="*/ 33565 h 9031968"/>
                  <a:gd name="connsiteX44" fmla="*/ 655751 w 10950915"/>
                  <a:gd name="connsiteY44" fmla="*/ 0 h 9031968"/>
                  <a:gd name="connsiteX45" fmla="*/ 353559 w 10950915"/>
                  <a:gd name="connsiteY45" fmla="*/ 26648 h 9031968"/>
                  <a:gd name="connsiteX46" fmla="*/ 162719 w 10950915"/>
                  <a:gd name="connsiteY46" fmla="*/ 147298 h 9031968"/>
                  <a:gd name="connsiteX47" fmla="*/ 42295 w 10950915"/>
                  <a:gd name="connsiteY47" fmla="*/ 311265 h 9031968"/>
                  <a:gd name="connsiteX48" fmla="*/ 5215 w 10950915"/>
                  <a:gd name="connsiteY48" fmla="*/ 579892 h 9031968"/>
                  <a:gd name="connsiteX49" fmla="*/ 0 w 10950915"/>
                  <a:gd name="connsiteY49" fmla="*/ 756444 h 9031968"/>
                  <a:gd name="connsiteX0" fmla="*/ 0 w 10950915"/>
                  <a:gd name="connsiteY0" fmla="*/ 756444 h 9031968"/>
                  <a:gd name="connsiteX1" fmla="*/ 2834 w 10950915"/>
                  <a:gd name="connsiteY1" fmla="*/ 5296014 h 9031968"/>
                  <a:gd name="connsiteX2" fmla="*/ 129154 w 10950915"/>
                  <a:gd name="connsiteY2" fmla="*/ 5642542 h 9031968"/>
                  <a:gd name="connsiteX3" fmla="*/ 338818 w 10950915"/>
                  <a:gd name="connsiteY3" fmla="*/ 5886677 h 9031968"/>
                  <a:gd name="connsiteX4" fmla="*/ 544626 w 10950915"/>
                  <a:gd name="connsiteY4" fmla="*/ 6063230 h 9031968"/>
                  <a:gd name="connsiteX5" fmla="*/ 733765 w 10950915"/>
                  <a:gd name="connsiteY5" fmla="*/ 6192952 h 9031968"/>
                  <a:gd name="connsiteX6" fmla="*/ 1011691 w 10950915"/>
                  <a:gd name="connsiteY6" fmla="*/ 6350227 h 9031968"/>
                  <a:gd name="connsiteX7" fmla="*/ 1335088 w 10950915"/>
                  <a:gd name="connsiteY7" fmla="*/ 6489700 h 9031968"/>
                  <a:gd name="connsiteX8" fmla="*/ 1632744 w 10950915"/>
                  <a:gd name="connsiteY8" fmla="*/ 6586991 h 9031968"/>
                  <a:gd name="connsiteX9" fmla="*/ 1957047 w 10950915"/>
                  <a:gd name="connsiteY9" fmla="*/ 6686891 h 9031968"/>
                  <a:gd name="connsiteX10" fmla="*/ 2194039 w 10950915"/>
                  <a:gd name="connsiteY10" fmla="*/ 6747783 h 9031968"/>
                  <a:gd name="connsiteX11" fmla="*/ 2327275 w 10950915"/>
                  <a:gd name="connsiteY11" fmla="*/ 6801304 h 9031968"/>
                  <a:gd name="connsiteX12" fmla="*/ 2358117 w 10950915"/>
                  <a:gd name="connsiteY12" fmla="*/ 6816045 h 9031968"/>
                  <a:gd name="connsiteX13" fmla="*/ 2518115 w 10950915"/>
                  <a:gd name="connsiteY13" fmla="*/ 6999968 h 9031968"/>
                  <a:gd name="connsiteX14" fmla="*/ 3824401 w 10950915"/>
                  <a:gd name="connsiteY14" fmla="*/ 7435397 h 9031968"/>
                  <a:gd name="connsiteX15" fmla="*/ 4114686 w 10950915"/>
                  <a:gd name="connsiteY15" fmla="*/ 7638597 h 9031968"/>
                  <a:gd name="connsiteX16" fmla="*/ 4216286 w 10950915"/>
                  <a:gd name="connsiteY16" fmla="*/ 7725683 h 9031968"/>
                  <a:gd name="connsiteX17" fmla="*/ 5580629 w 10950915"/>
                  <a:gd name="connsiteY17" fmla="*/ 8770711 h 9031968"/>
                  <a:gd name="connsiteX18" fmla="*/ 5885429 w 10950915"/>
                  <a:gd name="connsiteY18" fmla="*/ 8872311 h 9031968"/>
                  <a:gd name="connsiteX19" fmla="*/ 6233772 w 10950915"/>
                  <a:gd name="connsiteY19" fmla="*/ 8930368 h 9031968"/>
                  <a:gd name="connsiteX20" fmla="*/ 6466001 w 10950915"/>
                  <a:gd name="connsiteY20" fmla="*/ 8988425 h 9031968"/>
                  <a:gd name="connsiteX21" fmla="*/ 6843372 w 10950915"/>
                  <a:gd name="connsiteY21" fmla="*/ 9002940 h 9031968"/>
                  <a:gd name="connsiteX22" fmla="*/ 9978458 w 10950915"/>
                  <a:gd name="connsiteY22" fmla="*/ 9031968 h 9031968"/>
                  <a:gd name="connsiteX23" fmla="*/ 10442915 w 10950915"/>
                  <a:gd name="connsiteY23" fmla="*/ 8364311 h 9031968"/>
                  <a:gd name="connsiteX24" fmla="*/ 10631601 w 10950915"/>
                  <a:gd name="connsiteY24" fmla="*/ 8161111 h 9031968"/>
                  <a:gd name="connsiteX25" fmla="*/ 10950915 w 10950915"/>
                  <a:gd name="connsiteY25" fmla="*/ 7682140 h 9031968"/>
                  <a:gd name="connsiteX26" fmla="*/ 7191715 w 10950915"/>
                  <a:gd name="connsiteY26" fmla="*/ 7609568 h 9031968"/>
                  <a:gd name="connsiteX27" fmla="*/ 6393429 w 10950915"/>
                  <a:gd name="connsiteY27" fmla="*/ 7653111 h 9031968"/>
                  <a:gd name="connsiteX28" fmla="*/ 6262801 w 10950915"/>
                  <a:gd name="connsiteY28" fmla="*/ 7566025 h 9031968"/>
                  <a:gd name="connsiteX29" fmla="*/ 6175715 w 10950915"/>
                  <a:gd name="connsiteY29" fmla="*/ 7522483 h 9031968"/>
                  <a:gd name="connsiteX30" fmla="*/ 4453278 w 10950915"/>
                  <a:gd name="connsiteY30" fmla="*/ 6139770 h 9031968"/>
                  <a:gd name="connsiteX31" fmla="*/ 3586276 w 10950915"/>
                  <a:gd name="connsiteY31" fmla="*/ 5801405 h 9031968"/>
                  <a:gd name="connsiteX32" fmla="*/ 2989489 w 10950915"/>
                  <a:gd name="connsiteY32" fmla="*/ 5615102 h 9031968"/>
                  <a:gd name="connsiteX33" fmla="*/ 2830512 w 10950915"/>
                  <a:gd name="connsiteY33" fmla="*/ 5561353 h 9031968"/>
                  <a:gd name="connsiteX34" fmla="*/ 2667000 w 10950915"/>
                  <a:gd name="connsiteY34" fmla="*/ 5667262 h 9031968"/>
                  <a:gd name="connsiteX35" fmla="*/ 2591140 w 10950915"/>
                  <a:gd name="connsiteY35" fmla="*/ 5650820 h 9031968"/>
                  <a:gd name="connsiteX36" fmla="*/ 1664494 w 10950915"/>
                  <a:gd name="connsiteY36" fmla="*/ 5368245 h 9031968"/>
                  <a:gd name="connsiteX37" fmla="*/ 1304698 w 10950915"/>
                  <a:gd name="connsiteY37" fmla="*/ 5202351 h 9031968"/>
                  <a:gd name="connsiteX38" fmla="*/ 1153319 w 10950915"/>
                  <a:gd name="connsiteY38" fmla="*/ 5042468 h 9031968"/>
                  <a:gd name="connsiteX39" fmla="*/ 1133815 w 10950915"/>
                  <a:gd name="connsiteY39" fmla="*/ 4820443 h 9031968"/>
                  <a:gd name="connsiteX40" fmla="*/ 1160463 w 10950915"/>
                  <a:gd name="connsiteY40" fmla="*/ 606311 h 9031968"/>
                  <a:gd name="connsiteX41" fmla="*/ 1155247 w 10950915"/>
                  <a:gd name="connsiteY41" fmla="*/ 342900 h 9031968"/>
                  <a:gd name="connsiteX42" fmla="*/ 1012032 w 10950915"/>
                  <a:gd name="connsiteY42" fmla="*/ 140608 h 9031968"/>
                  <a:gd name="connsiteX43" fmla="*/ 829696 w 10950915"/>
                  <a:gd name="connsiteY43" fmla="*/ 33565 h 9031968"/>
                  <a:gd name="connsiteX44" fmla="*/ 655751 w 10950915"/>
                  <a:gd name="connsiteY44" fmla="*/ 0 h 9031968"/>
                  <a:gd name="connsiteX45" fmla="*/ 353559 w 10950915"/>
                  <a:gd name="connsiteY45" fmla="*/ 26648 h 9031968"/>
                  <a:gd name="connsiteX46" fmla="*/ 162719 w 10950915"/>
                  <a:gd name="connsiteY46" fmla="*/ 147298 h 9031968"/>
                  <a:gd name="connsiteX47" fmla="*/ 42295 w 10950915"/>
                  <a:gd name="connsiteY47" fmla="*/ 311265 h 9031968"/>
                  <a:gd name="connsiteX48" fmla="*/ 5215 w 10950915"/>
                  <a:gd name="connsiteY48" fmla="*/ 579892 h 9031968"/>
                  <a:gd name="connsiteX49" fmla="*/ 0 w 10950915"/>
                  <a:gd name="connsiteY49" fmla="*/ 756444 h 9031968"/>
                  <a:gd name="connsiteX0" fmla="*/ 0 w 10950915"/>
                  <a:gd name="connsiteY0" fmla="*/ 756444 h 9031968"/>
                  <a:gd name="connsiteX1" fmla="*/ 2834 w 10950915"/>
                  <a:gd name="connsiteY1" fmla="*/ 5296014 h 9031968"/>
                  <a:gd name="connsiteX2" fmla="*/ 129154 w 10950915"/>
                  <a:gd name="connsiteY2" fmla="*/ 5642542 h 9031968"/>
                  <a:gd name="connsiteX3" fmla="*/ 338818 w 10950915"/>
                  <a:gd name="connsiteY3" fmla="*/ 5886677 h 9031968"/>
                  <a:gd name="connsiteX4" fmla="*/ 544626 w 10950915"/>
                  <a:gd name="connsiteY4" fmla="*/ 6063230 h 9031968"/>
                  <a:gd name="connsiteX5" fmla="*/ 733765 w 10950915"/>
                  <a:gd name="connsiteY5" fmla="*/ 6192952 h 9031968"/>
                  <a:gd name="connsiteX6" fmla="*/ 1011691 w 10950915"/>
                  <a:gd name="connsiteY6" fmla="*/ 6350227 h 9031968"/>
                  <a:gd name="connsiteX7" fmla="*/ 1335088 w 10950915"/>
                  <a:gd name="connsiteY7" fmla="*/ 6489700 h 9031968"/>
                  <a:gd name="connsiteX8" fmla="*/ 1632744 w 10950915"/>
                  <a:gd name="connsiteY8" fmla="*/ 6586991 h 9031968"/>
                  <a:gd name="connsiteX9" fmla="*/ 1957047 w 10950915"/>
                  <a:gd name="connsiteY9" fmla="*/ 6686891 h 9031968"/>
                  <a:gd name="connsiteX10" fmla="*/ 2194039 w 10950915"/>
                  <a:gd name="connsiteY10" fmla="*/ 6747783 h 9031968"/>
                  <a:gd name="connsiteX11" fmla="*/ 2327275 w 10950915"/>
                  <a:gd name="connsiteY11" fmla="*/ 6801304 h 9031968"/>
                  <a:gd name="connsiteX12" fmla="*/ 2358117 w 10950915"/>
                  <a:gd name="connsiteY12" fmla="*/ 6816045 h 9031968"/>
                  <a:gd name="connsiteX13" fmla="*/ 2418102 w 10950915"/>
                  <a:gd name="connsiteY13" fmla="*/ 6969011 h 9031968"/>
                  <a:gd name="connsiteX14" fmla="*/ 3824401 w 10950915"/>
                  <a:gd name="connsiteY14" fmla="*/ 7435397 h 9031968"/>
                  <a:gd name="connsiteX15" fmla="*/ 4114686 w 10950915"/>
                  <a:gd name="connsiteY15" fmla="*/ 7638597 h 9031968"/>
                  <a:gd name="connsiteX16" fmla="*/ 4216286 w 10950915"/>
                  <a:gd name="connsiteY16" fmla="*/ 7725683 h 9031968"/>
                  <a:gd name="connsiteX17" fmla="*/ 5580629 w 10950915"/>
                  <a:gd name="connsiteY17" fmla="*/ 8770711 h 9031968"/>
                  <a:gd name="connsiteX18" fmla="*/ 5885429 w 10950915"/>
                  <a:gd name="connsiteY18" fmla="*/ 8872311 h 9031968"/>
                  <a:gd name="connsiteX19" fmla="*/ 6233772 w 10950915"/>
                  <a:gd name="connsiteY19" fmla="*/ 8930368 h 9031968"/>
                  <a:gd name="connsiteX20" fmla="*/ 6466001 w 10950915"/>
                  <a:gd name="connsiteY20" fmla="*/ 8988425 h 9031968"/>
                  <a:gd name="connsiteX21" fmla="*/ 6843372 w 10950915"/>
                  <a:gd name="connsiteY21" fmla="*/ 9002940 h 9031968"/>
                  <a:gd name="connsiteX22" fmla="*/ 9978458 w 10950915"/>
                  <a:gd name="connsiteY22" fmla="*/ 9031968 h 9031968"/>
                  <a:gd name="connsiteX23" fmla="*/ 10442915 w 10950915"/>
                  <a:gd name="connsiteY23" fmla="*/ 8364311 h 9031968"/>
                  <a:gd name="connsiteX24" fmla="*/ 10631601 w 10950915"/>
                  <a:gd name="connsiteY24" fmla="*/ 8161111 h 9031968"/>
                  <a:gd name="connsiteX25" fmla="*/ 10950915 w 10950915"/>
                  <a:gd name="connsiteY25" fmla="*/ 7682140 h 9031968"/>
                  <a:gd name="connsiteX26" fmla="*/ 7191715 w 10950915"/>
                  <a:gd name="connsiteY26" fmla="*/ 7609568 h 9031968"/>
                  <a:gd name="connsiteX27" fmla="*/ 6393429 w 10950915"/>
                  <a:gd name="connsiteY27" fmla="*/ 7653111 h 9031968"/>
                  <a:gd name="connsiteX28" fmla="*/ 6262801 w 10950915"/>
                  <a:gd name="connsiteY28" fmla="*/ 7566025 h 9031968"/>
                  <a:gd name="connsiteX29" fmla="*/ 6175715 w 10950915"/>
                  <a:gd name="connsiteY29" fmla="*/ 7522483 h 9031968"/>
                  <a:gd name="connsiteX30" fmla="*/ 4453278 w 10950915"/>
                  <a:gd name="connsiteY30" fmla="*/ 6139770 h 9031968"/>
                  <a:gd name="connsiteX31" fmla="*/ 3586276 w 10950915"/>
                  <a:gd name="connsiteY31" fmla="*/ 5801405 h 9031968"/>
                  <a:gd name="connsiteX32" fmla="*/ 2989489 w 10950915"/>
                  <a:gd name="connsiteY32" fmla="*/ 5615102 h 9031968"/>
                  <a:gd name="connsiteX33" fmla="*/ 2830512 w 10950915"/>
                  <a:gd name="connsiteY33" fmla="*/ 5561353 h 9031968"/>
                  <a:gd name="connsiteX34" fmla="*/ 2667000 w 10950915"/>
                  <a:gd name="connsiteY34" fmla="*/ 5667262 h 9031968"/>
                  <a:gd name="connsiteX35" fmla="*/ 2591140 w 10950915"/>
                  <a:gd name="connsiteY35" fmla="*/ 5650820 h 9031968"/>
                  <a:gd name="connsiteX36" fmla="*/ 1664494 w 10950915"/>
                  <a:gd name="connsiteY36" fmla="*/ 5368245 h 9031968"/>
                  <a:gd name="connsiteX37" fmla="*/ 1304698 w 10950915"/>
                  <a:gd name="connsiteY37" fmla="*/ 5202351 h 9031968"/>
                  <a:gd name="connsiteX38" fmla="*/ 1153319 w 10950915"/>
                  <a:gd name="connsiteY38" fmla="*/ 5042468 h 9031968"/>
                  <a:gd name="connsiteX39" fmla="*/ 1133815 w 10950915"/>
                  <a:gd name="connsiteY39" fmla="*/ 4820443 h 9031968"/>
                  <a:gd name="connsiteX40" fmla="*/ 1160463 w 10950915"/>
                  <a:gd name="connsiteY40" fmla="*/ 606311 h 9031968"/>
                  <a:gd name="connsiteX41" fmla="*/ 1155247 w 10950915"/>
                  <a:gd name="connsiteY41" fmla="*/ 342900 h 9031968"/>
                  <a:gd name="connsiteX42" fmla="*/ 1012032 w 10950915"/>
                  <a:gd name="connsiteY42" fmla="*/ 140608 h 9031968"/>
                  <a:gd name="connsiteX43" fmla="*/ 829696 w 10950915"/>
                  <a:gd name="connsiteY43" fmla="*/ 33565 h 9031968"/>
                  <a:gd name="connsiteX44" fmla="*/ 655751 w 10950915"/>
                  <a:gd name="connsiteY44" fmla="*/ 0 h 9031968"/>
                  <a:gd name="connsiteX45" fmla="*/ 353559 w 10950915"/>
                  <a:gd name="connsiteY45" fmla="*/ 26648 h 9031968"/>
                  <a:gd name="connsiteX46" fmla="*/ 162719 w 10950915"/>
                  <a:gd name="connsiteY46" fmla="*/ 147298 h 9031968"/>
                  <a:gd name="connsiteX47" fmla="*/ 42295 w 10950915"/>
                  <a:gd name="connsiteY47" fmla="*/ 311265 h 9031968"/>
                  <a:gd name="connsiteX48" fmla="*/ 5215 w 10950915"/>
                  <a:gd name="connsiteY48" fmla="*/ 579892 h 9031968"/>
                  <a:gd name="connsiteX49" fmla="*/ 0 w 10950915"/>
                  <a:gd name="connsiteY49" fmla="*/ 756444 h 9031968"/>
                  <a:gd name="connsiteX0" fmla="*/ 0 w 10950915"/>
                  <a:gd name="connsiteY0" fmla="*/ 756444 h 9031968"/>
                  <a:gd name="connsiteX1" fmla="*/ 2834 w 10950915"/>
                  <a:gd name="connsiteY1" fmla="*/ 5296014 h 9031968"/>
                  <a:gd name="connsiteX2" fmla="*/ 129154 w 10950915"/>
                  <a:gd name="connsiteY2" fmla="*/ 5642542 h 9031968"/>
                  <a:gd name="connsiteX3" fmla="*/ 338818 w 10950915"/>
                  <a:gd name="connsiteY3" fmla="*/ 5886677 h 9031968"/>
                  <a:gd name="connsiteX4" fmla="*/ 544626 w 10950915"/>
                  <a:gd name="connsiteY4" fmla="*/ 6063230 h 9031968"/>
                  <a:gd name="connsiteX5" fmla="*/ 733765 w 10950915"/>
                  <a:gd name="connsiteY5" fmla="*/ 6192952 h 9031968"/>
                  <a:gd name="connsiteX6" fmla="*/ 1011691 w 10950915"/>
                  <a:gd name="connsiteY6" fmla="*/ 6350227 h 9031968"/>
                  <a:gd name="connsiteX7" fmla="*/ 1335088 w 10950915"/>
                  <a:gd name="connsiteY7" fmla="*/ 6489700 h 9031968"/>
                  <a:gd name="connsiteX8" fmla="*/ 1632744 w 10950915"/>
                  <a:gd name="connsiteY8" fmla="*/ 6586991 h 9031968"/>
                  <a:gd name="connsiteX9" fmla="*/ 1957047 w 10950915"/>
                  <a:gd name="connsiteY9" fmla="*/ 6686891 h 9031968"/>
                  <a:gd name="connsiteX10" fmla="*/ 2194039 w 10950915"/>
                  <a:gd name="connsiteY10" fmla="*/ 6747783 h 9031968"/>
                  <a:gd name="connsiteX11" fmla="*/ 2327275 w 10950915"/>
                  <a:gd name="connsiteY11" fmla="*/ 6801304 h 9031968"/>
                  <a:gd name="connsiteX12" fmla="*/ 2358117 w 10950915"/>
                  <a:gd name="connsiteY12" fmla="*/ 6816045 h 9031968"/>
                  <a:gd name="connsiteX13" fmla="*/ 2408577 w 10950915"/>
                  <a:gd name="connsiteY13" fmla="*/ 6961867 h 9031968"/>
                  <a:gd name="connsiteX14" fmla="*/ 3824401 w 10950915"/>
                  <a:gd name="connsiteY14" fmla="*/ 7435397 h 9031968"/>
                  <a:gd name="connsiteX15" fmla="*/ 4114686 w 10950915"/>
                  <a:gd name="connsiteY15" fmla="*/ 7638597 h 9031968"/>
                  <a:gd name="connsiteX16" fmla="*/ 4216286 w 10950915"/>
                  <a:gd name="connsiteY16" fmla="*/ 7725683 h 9031968"/>
                  <a:gd name="connsiteX17" fmla="*/ 5580629 w 10950915"/>
                  <a:gd name="connsiteY17" fmla="*/ 8770711 h 9031968"/>
                  <a:gd name="connsiteX18" fmla="*/ 5885429 w 10950915"/>
                  <a:gd name="connsiteY18" fmla="*/ 8872311 h 9031968"/>
                  <a:gd name="connsiteX19" fmla="*/ 6233772 w 10950915"/>
                  <a:gd name="connsiteY19" fmla="*/ 8930368 h 9031968"/>
                  <a:gd name="connsiteX20" fmla="*/ 6466001 w 10950915"/>
                  <a:gd name="connsiteY20" fmla="*/ 8988425 h 9031968"/>
                  <a:gd name="connsiteX21" fmla="*/ 6843372 w 10950915"/>
                  <a:gd name="connsiteY21" fmla="*/ 9002940 h 9031968"/>
                  <a:gd name="connsiteX22" fmla="*/ 9978458 w 10950915"/>
                  <a:gd name="connsiteY22" fmla="*/ 9031968 h 9031968"/>
                  <a:gd name="connsiteX23" fmla="*/ 10442915 w 10950915"/>
                  <a:gd name="connsiteY23" fmla="*/ 8364311 h 9031968"/>
                  <a:gd name="connsiteX24" fmla="*/ 10631601 w 10950915"/>
                  <a:gd name="connsiteY24" fmla="*/ 8161111 h 9031968"/>
                  <a:gd name="connsiteX25" fmla="*/ 10950915 w 10950915"/>
                  <a:gd name="connsiteY25" fmla="*/ 7682140 h 9031968"/>
                  <a:gd name="connsiteX26" fmla="*/ 7191715 w 10950915"/>
                  <a:gd name="connsiteY26" fmla="*/ 7609568 h 9031968"/>
                  <a:gd name="connsiteX27" fmla="*/ 6393429 w 10950915"/>
                  <a:gd name="connsiteY27" fmla="*/ 7653111 h 9031968"/>
                  <a:gd name="connsiteX28" fmla="*/ 6262801 w 10950915"/>
                  <a:gd name="connsiteY28" fmla="*/ 7566025 h 9031968"/>
                  <a:gd name="connsiteX29" fmla="*/ 6175715 w 10950915"/>
                  <a:gd name="connsiteY29" fmla="*/ 7522483 h 9031968"/>
                  <a:gd name="connsiteX30" fmla="*/ 4453278 w 10950915"/>
                  <a:gd name="connsiteY30" fmla="*/ 6139770 h 9031968"/>
                  <a:gd name="connsiteX31" fmla="*/ 3586276 w 10950915"/>
                  <a:gd name="connsiteY31" fmla="*/ 5801405 h 9031968"/>
                  <a:gd name="connsiteX32" fmla="*/ 2989489 w 10950915"/>
                  <a:gd name="connsiteY32" fmla="*/ 5615102 h 9031968"/>
                  <a:gd name="connsiteX33" fmla="*/ 2830512 w 10950915"/>
                  <a:gd name="connsiteY33" fmla="*/ 5561353 h 9031968"/>
                  <a:gd name="connsiteX34" fmla="*/ 2667000 w 10950915"/>
                  <a:gd name="connsiteY34" fmla="*/ 5667262 h 9031968"/>
                  <a:gd name="connsiteX35" fmla="*/ 2591140 w 10950915"/>
                  <a:gd name="connsiteY35" fmla="*/ 5650820 h 9031968"/>
                  <a:gd name="connsiteX36" fmla="*/ 1664494 w 10950915"/>
                  <a:gd name="connsiteY36" fmla="*/ 5368245 h 9031968"/>
                  <a:gd name="connsiteX37" fmla="*/ 1304698 w 10950915"/>
                  <a:gd name="connsiteY37" fmla="*/ 5202351 h 9031968"/>
                  <a:gd name="connsiteX38" fmla="*/ 1153319 w 10950915"/>
                  <a:gd name="connsiteY38" fmla="*/ 5042468 h 9031968"/>
                  <a:gd name="connsiteX39" fmla="*/ 1133815 w 10950915"/>
                  <a:gd name="connsiteY39" fmla="*/ 4820443 h 9031968"/>
                  <a:gd name="connsiteX40" fmla="*/ 1160463 w 10950915"/>
                  <a:gd name="connsiteY40" fmla="*/ 606311 h 9031968"/>
                  <a:gd name="connsiteX41" fmla="*/ 1155247 w 10950915"/>
                  <a:gd name="connsiteY41" fmla="*/ 342900 h 9031968"/>
                  <a:gd name="connsiteX42" fmla="*/ 1012032 w 10950915"/>
                  <a:gd name="connsiteY42" fmla="*/ 140608 h 9031968"/>
                  <a:gd name="connsiteX43" fmla="*/ 829696 w 10950915"/>
                  <a:gd name="connsiteY43" fmla="*/ 33565 h 9031968"/>
                  <a:gd name="connsiteX44" fmla="*/ 655751 w 10950915"/>
                  <a:gd name="connsiteY44" fmla="*/ 0 h 9031968"/>
                  <a:gd name="connsiteX45" fmla="*/ 353559 w 10950915"/>
                  <a:gd name="connsiteY45" fmla="*/ 26648 h 9031968"/>
                  <a:gd name="connsiteX46" fmla="*/ 162719 w 10950915"/>
                  <a:gd name="connsiteY46" fmla="*/ 147298 h 9031968"/>
                  <a:gd name="connsiteX47" fmla="*/ 42295 w 10950915"/>
                  <a:gd name="connsiteY47" fmla="*/ 311265 h 9031968"/>
                  <a:gd name="connsiteX48" fmla="*/ 5215 w 10950915"/>
                  <a:gd name="connsiteY48" fmla="*/ 579892 h 9031968"/>
                  <a:gd name="connsiteX49" fmla="*/ 0 w 10950915"/>
                  <a:gd name="connsiteY49" fmla="*/ 756444 h 9031968"/>
                  <a:gd name="connsiteX0" fmla="*/ 0 w 10950915"/>
                  <a:gd name="connsiteY0" fmla="*/ 756444 h 9031968"/>
                  <a:gd name="connsiteX1" fmla="*/ 2834 w 10950915"/>
                  <a:gd name="connsiteY1" fmla="*/ 5296014 h 9031968"/>
                  <a:gd name="connsiteX2" fmla="*/ 129154 w 10950915"/>
                  <a:gd name="connsiteY2" fmla="*/ 5642542 h 9031968"/>
                  <a:gd name="connsiteX3" fmla="*/ 338818 w 10950915"/>
                  <a:gd name="connsiteY3" fmla="*/ 5886677 h 9031968"/>
                  <a:gd name="connsiteX4" fmla="*/ 544626 w 10950915"/>
                  <a:gd name="connsiteY4" fmla="*/ 6063230 h 9031968"/>
                  <a:gd name="connsiteX5" fmla="*/ 733765 w 10950915"/>
                  <a:gd name="connsiteY5" fmla="*/ 6192952 h 9031968"/>
                  <a:gd name="connsiteX6" fmla="*/ 1011691 w 10950915"/>
                  <a:gd name="connsiteY6" fmla="*/ 6350227 h 9031968"/>
                  <a:gd name="connsiteX7" fmla="*/ 1335088 w 10950915"/>
                  <a:gd name="connsiteY7" fmla="*/ 6489700 h 9031968"/>
                  <a:gd name="connsiteX8" fmla="*/ 1632744 w 10950915"/>
                  <a:gd name="connsiteY8" fmla="*/ 6586991 h 9031968"/>
                  <a:gd name="connsiteX9" fmla="*/ 1957047 w 10950915"/>
                  <a:gd name="connsiteY9" fmla="*/ 6686891 h 9031968"/>
                  <a:gd name="connsiteX10" fmla="*/ 2194039 w 10950915"/>
                  <a:gd name="connsiteY10" fmla="*/ 6747783 h 9031968"/>
                  <a:gd name="connsiteX11" fmla="*/ 2327275 w 10950915"/>
                  <a:gd name="connsiteY11" fmla="*/ 6801304 h 9031968"/>
                  <a:gd name="connsiteX12" fmla="*/ 2350973 w 10950915"/>
                  <a:gd name="connsiteY12" fmla="*/ 6816045 h 9031968"/>
                  <a:gd name="connsiteX13" fmla="*/ 2408577 w 10950915"/>
                  <a:gd name="connsiteY13" fmla="*/ 6961867 h 9031968"/>
                  <a:gd name="connsiteX14" fmla="*/ 3824401 w 10950915"/>
                  <a:gd name="connsiteY14" fmla="*/ 7435397 h 9031968"/>
                  <a:gd name="connsiteX15" fmla="*/ 4114686 w 10950915"/>
                  <a:gd name="connsiteY15" fmla="*/ 7638597 h 9031968"/>
                  <a:gd name="connsiteX16" fmla="*/ 4216286 w 10950915"/>
                  <a:gd name="connsiteY16" fmla="*/ 7725683 h 9031968"/>
                  <a:gd name="connsiteX17" fmla="*/ 5580629 w 10950915"/>
                  <a:gd name="connsiteY17" fmla="*/ 8770711 h 9031968"/>
                  <a:gd name="connsiteX18" fmla="*/ 5885429 w 10950915"/>
                  <a:gd name="connsiteY18" fmla="*/ 8872311 h 9031968"/>
                  <a:gd name="connsiteX19" fmla="*/ 6233772 w 10950915"/>
                  <a:gd name="connsiteY19" fmla="*/ 8930368 h 9031968"/>
                  <a:gd name="connsiteX20" fmla="*/ 6466001 w 10950915"/>
                  <a:gd name="connsiteY20" fmla="*/ 8988425 h 9031968"/>
                  <a:gd name="connsiteX21" fmla="*/ 6843372 w 10950915"/>
                  <a:gd name="connsiteY21" fmla="*/ 9002940 h 9031968"/>
                  <a:gd name="connsiteX22" fmla="*/ 9978458 w 10950915"/>
                  <a:gd name="connsiteY22" fmla="*/ 9031968 h 9031968"/>
                  <a:gd name="connsiteX23" fmla="*/ 10442915 w 10950915"/>
                  <a:gd name="connsiteY23" fmla="*/ 8364311 h 9031968"/>
                  <a:gd name="connsiteX24" fmla="*/ 10631601 w 10950915"/>
                  <a:gd name="connsiteY24" fmla="*/ 8161111 h 9031968"/>
                  <a:gd name="connsiteX25" fmla="*/ 10950915 w 10950915"/>
                  <a:gd name="connsiteY25" fmla="*/ 7682140 h 9031968"/>
                  <a:gd name="connsiteX26" fmla="*/ 7191715 w 10950915"/>
                  <a:gd name="connsiteY26" fmla="*/ 7609568 h 9031968"/>
                  <a:gd name="connsiteX27" fmla="*/ 6393429 w 10950915"/>
                  <a:gd name="connsiteY27" fmla="*/ 7653111 h 9031968"/>
                  <a:gd name="connsiteX28" fmla="*/ 6262801 w 10950915"/>
                  <a:gd name="connsiteY28" fmla="*/ 7566025 h 9031968"/>
                  <a:gd name="connsiteX29" fmla="*/ 6175715 w 10950915"/>
                  <a:gd name="connsiteY29" fmla="*/ 7522483 h 9031968"/>
                  <a:gd name="connsiteX30" fmla="*/ 4453278 w 10950915"/>
                  <a:gd name="connsiteY30" fmla="*/ 6139770 h 9031968"/>
                  <a:gd name="connsiteX31" fmla="*/ 3586276 w 10950915"/>
                  <a:gd name="connsiteY31" fmla="*/ 5801405 h 9031968"/>
                  <a:gd name="connsiteX32" fmla="*/ 2989489 w 10950915"/>
                  <a:gd name="connsiteY32" fmla="*/ 5615102 h 9031968"/>
                  <a:gd name="connsiteX33" fmla="*/ 2830512 w 10950915"/>
                  <a:gd name="connsiteY33" fmla="*/ 5561353 h 9031968"/>
                  <a:gd name="connsiteX34" fmla="*/ 2667000 w 10950915"/>
                  <a:gd name="connsiteY34" fmla="*/ 5667262 h 9031968"/>
                  <a:gd name="connsiteX35" fmla="*/ 2591140 w 10950915"/>
                  <a:gd name="connsiteY35" fmla="*/ 5650820 h 9031968"/>
                  <a:gd name="connsiteX36" fmla="*/ 1664494 w 10950915"/>
                  <a:gd name="connsiteY36" fmla="*/ 5368245 h 9031968"/>
                  <a:gd name="connsiteX37" fmla="*/ 1304698 w 10950915"/>
                  <a:gd name="connsiteY37" fmla="*/ 5202351 h 9031968"/>
                  <a:gd name="connsiteX38" fmla="*/ 1153319 w 10950915"/>
                  <a:gd name="connsiteY38" fmla="*/ 5042468 h 9031968"/>
                  <a:gd name="connsiteX39" fmla="*/ 1133815 w 10950915"/>
                  <a:gd name="connsiteY39" fmla="*/ 4820443 h 9031968"/>
                  <a:gd name="connsiteX40" fmla="*/ 1160463 w 10950915"/>
                  <a:gd name="connsiteY40" fmla="*/ 606311 h 9031968"/>
                  <a:gd name="connsiteX41" fmla="*/ 1155247 w 10950915"/>
                  <a:gd name="connsiteY41" fmla="*/ 342900 h 9031968"/>
                  <a:gd name="connsiteX42" fmla="*/ 1012032 w 10950915"/>
                  <a:gd name="connsiteY42" fmla="*/ 140608 h 9031968"/>
                  <a:gd name="connsiteX43" fmla="*/ 829696 w 10950915"/>
                  <a:gd name="connsiteY43" fmla="*/ 33565 h 9031968"/>
                  <a:gd name="connsiteX44" fmla="*/ 655751 w 10950915"/>
                  <a:gd name="connsiteY44" fmla="*/ 0 h 9031968"/>
                  <a:gd name="connsiteX45" fmla="*/ 353559 w 10950915"/>
                  <a:gd name="connsiteY45" fmla="*/ 26648 h 9031968"/>
                  <a:gd name="connsiteX46" fmla="*/ 162719 w 10950915"/>
                  <a:gd name="connsiteY46" fmla="*/ 147298 h 9031968"/>
                  <a:gd name="connsiteX47" fmla="*/ 42295 w 10950915"/>
                  <a:gd name="connsiteY47" fmla="*/ 311265 h 9031968"/>
                  <a:gd name="connsiteX48" fmla="*/ 5215 w 10950915"/>
                  <a:gd name="connsiteY48" fmla="*/ 579892 h 9031968"/>
                  <a:gd name="connsiteX49" fmla="*/ 0 w 10950915"/>
                  <a:gd name="connsiteY49" fmla="*/ 756444 h 9031968"/>
                  <a:gd name="connsiteX0" fmla="*/ 0 w 10950915"/>
                  <a:gd name="connsiteY0" fmla="*/ 756444 h 9031968"/>
                  <a:gd name="connsiteX1" fmla="*/ 2834 w 10950915"/>
                  <a:gd name="connsiteY1" fmla="*/ 5296014 h 9031968"/>
                  <a:gd name="connsiteX2" fmla="*/ 129154 w 10950915"/>
                  <a:gd name="connsiteY2" fmla="*/ 5642542 h 9031968"/>
                  <a:gd name="connsiteX3" fmla="*/ 338818 w 10950915"/>
                  <a:gd name="connsiteY3" fmla="*/ 5886677 h 9031968"/>
                  <a:gd name="connsiteX4" fmla="*/ 544626 w 10950915"/>
                  <a:gd name="connsiteY4" fmla="*/ 6063230 h 9031968"/>
                  <a:gd name="connsiteX5" fmla="*/ 733765 w 10950915"/>
                  <a:gd name="connsiteY5" fmla="*/ 6192952 h 9031968"/>
                  <a:gd name="connsiteX6" fmla="*/ 1011691 w 10950915"/>
                  <a:gd name="connsiteY6" fmla="*/ 6350227 h 9031968"/>
                  <a:gd name="connsiteX7" fmla="*/ 1335088 w 10950915"/>
                  <a:gd name="connsiteY7" fmla="*/ 6489700 h 9031968"/>
                  <a:gd name="connsiteX8" fmla="*/ 1632744 w 10950915"/>
                  <a:gd name="connsiteY8" fmla="*/ 6586991 h 9031968"/>
                  <a:gd name="connsiteX9" fmla="*/ 1957047 w 10950915"/>
                  <a:gd name="connsiteY9" fmla="*/ 6686891 h 9031968"/>
                  <a:gd name="connsiteX10" fmla="*/ 2194039 w 10950915"/>
                  <a:gd name="connsiteY10" fmla="*/ 6747783 h 9031968"/>
                  <a:gd name="connsiteX11" fmla="*/ 2327275 w 10950915"/>
                  <a:gd name="connsiteY11" fmla="*/ 6801304 h 9031968"/>
                  <a:gd name="connsiteX12" fmla="*/ 2350973 w 10950915"/>
                  <a:gd name="connsiteY12" fmla="*/ 6816045 h 9031968"/>
                  <a:gd name="connsiteX13" fmla="*/ 2408577 w 10950915"/>
                  <a:gd name="connsiteY13" fmla="*/ 6961867 h 9031968"/>
                  <a:gd name="connsiteX14" fmla="*/ 3812495 w 10950915"/>
                  <a:gd name="connsiteY14" fmla="*/ 7454447 h 9031968"/>
                  <a:gd name="connsiteX15" fmla="*/ 4114686 w 10950915"/>
                  <a:gd name="connsiteY15" fmla="*/ 7638597 h 9031968"/>
                  <a:gd name="connsiteX16" fmla="*/ 4216286 w 10950915"/>
                  <a:gd name="connsiteY16" fmla="*/ 7725683 h 9031968"/>
                  <a:gd name="connsiteX17" fmla="*/ 5580629 w 10950915"/>
                  <a:gd name="connsiteY17" fmla="*/ 8770711 h 9031968"/>
                  <a:gd name="connsiteX18" fmla="*/ 5885429 w 10950915"/>
                  <a:gd name="connsiteY18" fmla="*/ 8872311 h 9031968"/>
                  <a:gd name="connsiteX19" fmla="*/ 6233772 w 10950915"/>
                  <a:gd name="connsiteY19" fmla="*/ 8930368 h 9031968"/>
                  <a:gd name="connsiteX20" fmla="*/ 6466001 w 10950915"/>
                  <a:gd name="connsiteY20" fmla="*/ 8988425 h 9031968"/>
                  <a:gd name="connsiteX21" fmla="*/ 6843372 w 10950915"/>
                  <a:gd name="connsiteY21" fmla="*/ 9002940 h 9031968"/>
                  <a:gd name="connsiteX22" fmla="*/ 9978458 w 10950915"/>
                  <a:gd name="connsiteY22" fmla="*/ 9031968 h 9031968"/>
                  <a:gd name="connsiteX23" fmla="*/ 10442915 w 10950915"/>
                  <a:gd name="connsiteY23" fmla="*/ 8364311 h 9031968"/>
                  <a:gd name="connsiteX24" fmla="*/ 10631601 w 10950915"/>
                  <a:gd name="connsiteY24" fmla="*/ 8161111 h 9031968"/>
                  <a:gd name="connsiteX25" fmla="*/ 10950915 w 10950915"/>
                  <a:gd name="connsiteY25" fmla="*/ 7682140 h 9031968"/>
                  <a:gd name="connsiteX26" fmla="*/ 7191715 w 10950915"/>
                  <a:gd name="connsiteY26" fmla="*/ 7609568 h 9031968"/>
                  <a:gd name="connsiteX27" fmla="*/ 6393429 w 10950915"/>
                  <a:gd name="connsiteY27" fmla="*/ 7653111 h 9031968"/>
                  <a:gd name="connsiteX28" fmla="*/ 6262801 w 10950915"/>
                  <a:gd name="connsiteY28" fmla="*/ 7566025 h 9031968"/>
                  <a:gd name="connsiteX29" fmla="*/ 6175715 w 10950915"/>
                  <a:gd name="connsiteY29" fmla="*/ 7522483 h 9031968"/>
                  <a:gd name="connsiteX30" fmla="*/ 4453278 w 10950915"/>
                  <a:gd name="connsiteY30" fmla="*/ 6139770 h 9031968"/>
                  <a:gd name="connsiteX31" fmla="*/ 3586276 w 10950915"/>
                  <a:gd name="connsiteY31" fmla="*/ 5801405 h 9031968"/>
                  <a:gd name="connsiteX32" fmla="*/ 2989489 w 10950915"/>
                  <a:gd name="connsiteY32" fmla="*/ 5615102 h 9031968"/>
                  <a:gd name="connsiteX33" fmla="*/ 2830512 w 10950915"/>
                  <a:gd name="connsiteY33" fmla="*/ 5561353 h 9031968"/>
                  <a:gd name="connsiteX34" fmla="*/ 2667000 w 10950915"/>
                  <a:gd name="connsiteY34" fmla="*/ 5667262 h 9031968"/>
                  <a:gd name="connsiteX35" fmla="*/ 2591140 w 10950915"/>
                  <a:gd name="connsiteY35" fmla="*/ 5650820 h 9031968"/>
                  <a:gd name="connsiteX36" fmla="*/ 1664494 w 10950915"/>
                  <a:gd name="connsiteY36" fmla="*/ 5368245 h 9031968"/>
                  <a:gd name="connsiteX37" fmla="*/ 1304698 w 10950915"/>
                  <a:gd name="connsiteY37" fmla="*/ 5202351 h 9031968"/>
                  <a:gd name="connsiteX38" fmla="*/ 1153319 w 10950915"/>
                  <a:gd name="connsiteY38" fmla="*/ 5042468 h 9031968"/>
                  <a:gd name="connsiteX39" fmla="*/ 1133815 w 10950915"/>
                  <a:gd name="connsiteY39" fmla="*/ 4820443 h 9031968"/>
                  <a:gd name="connsiteX40" fmla="*/ 1160463 w 10950915"/>
                  <a:gd name="connsiteY40" fmla="*/ 606311 h 9031968"/>
                  <a:gd name="connsiteX41" fmla="*/ 1155247 w 10950915"/>
                  <a:gd name="connsiteY41" fmla="*/ 342900 h 9031968"/>
                  <a:gd name="connsiteX42" fmla="*/ 1012032 w 10950915"/>
                  <a:gd name="connsiteY42" fmla="*/ 140608 h 9031968"/>
                  <a:gd name="connsiteX43" fmla="*/ 829696 w 10950915"/>
                  <a:gd name="connsiteY43" fmla="*/ 33565 h 9031968"/>
                  <a:gd name="connsiteX44" fmla="*/ 655751 w 10950915"/>
                  <a:gd name="connsiteY44" fmla="*/ 0 h 9031968"/>
                  <a:gd name="connsiteX45" fmla="*/ 353559 w 10950915"/>
                  <a:gd name="connsiteY45" fmla="*/ 26648 h 9031968"/>
                  <a:gd name="connsiteX46" fmla="*/ 162719 w 10950915"/>
                  <a:gd name="connsiteY46" fmla="*/ 147298 h 9031968"/>
                  <a:gd name="connsiteX47" fmla="*/ 42295 w 10950915"/>
                  <a:gd name="connsiteY47" fmla="*/ 311265 h 9031968"/>
                  <a:gd name="connsiteX48" fmla="*/ 5215 w 10950915"/>
                  <a:gd name="connsiteY48" fmla="*/ 579892 h 9031968"/>
                  <a:gd name="connsiteX49" fmla="*/ 0 w 10950915"/>
                  <a:gd name="connsiteY49" fmla="*/ 756444 h 9031968"/>
                  <a:gd name="connsiteX0" fmla="*/ 0 w 10950915"/>
                  <a:gd name="connsiteY0" fmla="*/ 756444 h 9031968"/>
                  <a:gd name="connsiteX1" fmla="*/ 2834 w 10950915"/>
                  <a:gd name="connsiteY1" fmla="*/ 5296014 h 9031968"/>
                  <a:gd name="connsiteX2" fmla="*/ 129154 w 10950915"/>
                  <a:gd name="connsiteY2" fmla="*/ 5642542 h 9031968"/>
                  <a:gd name="connsiteX3" fmla="*/ 338818 w 10950915"/>
                  <a:gd name="connsiteY3" fmla="*/ 5886677 h 9031968"/>
                  <a:gd name="connsiteX4" fmla="*/ 544626 w 10950915"/>
                  <a:gd name="connsiteY4" fmla="*/ 6063230 h 9031968"/>
                  <a:gd name="connsiteX5" fmla="*/ 733765 w 10950915"/>
                  <a:gd name="connsiteY5" fmla="*/ 6192952 h 9031968"/>
                  <a:gd name="connsiteX6" fmla="*/ 1011691 w 10950915"/>
                  <a:gd name="connsiteY6" fmla="*/ 6350227 h 9031968"/>
                  <a:gd name="connsiteX7" fmla="*/ 1335088 w 10950915"/>
                  <a:gd name="connsiteY7" fmla="*/ 6489700 h 9031968"/>
                  <a:gd name="connsiteX8" fmla="*/ 1632744 w 10950915"/>
                  <a:gd name="connsiteY8" fmla="*/ 6586991 h 9031968"/>
                  <a:gd name="connsiteX9" fmla="*/ 1957047 w 10950915"/>
                  <a:gd name="connsiteY9" fmla="*/ 6686891 h 9031968"/>
                  <a:gd name="connsiteX10" fmla="*/ 2194039 w 10950915"/>
                  <a:gd name="connsiteY10" fmla="*/ 6747783 h 9031968"/>
                  <a:gd name="connsiteX11" fmla="*/ 2327275 w 10950915"/>
                  <a:gd name="connsiteY11" fmla="*/ 6801304 h 9031968"/>
                  <a:gd name="connsiteX12" fmla="*/ 2350973 w 10950915"/>
                  <a:gd name="connsiteY12" fmla="*/ 6816045 h 9031968"/>
                  <a:gd name="connsiteX13" fmla="*/ 2408577 w 10950915"/>
                  <a:gd name="connsiteY13" fmla="*/ 6961867 h 9031968"/>
                  <a:gd name="connsiteX14" fmla="*/ 3812495 w 10950915"/>
                  <a:gd name="connsiteY14" fmla="*/ 7454447 h 9031968"/>
                  <a:gd name="connsiteX15" fmla="*/ 4076586 w 10950915"/>
                  <a:gd name="connsiteY15" fmla="*/ 7648122 h 9031968"/>
                  <a:gd name="connsiteX16" fmla="*/ 4216286 w 10950915"/>
                  <a:gd name="connsiteY16" fmla="*/ 7725683 h 9031968"/>
                  <a:gd name="connsiteX17" fmla="*/ 5580629 w 10950915"/>
                  <a:gd name="connsiteY17" fmla="*/ 8770711 h 9031968"/>
                  <a:gd name="connsiteX18" fmla="*/ 5885429 w 10950915"/>
                  <a:gd name="connsiteY18" fmla="*/ 8872311 h 9031968"/>
                  <a:gd name="connsiteX19" fmla="*/ 6233772 w 10950915"/>
                  <a:gd name="connsiteY19" fmla="*/ 8930368 h 9031968"/>
                  <a:gd name="connsiteX20" fmla="*/ 6466001 w 10950915"/>
                  <a:gd name="connsiteY20" fmla="*/ 8988425 h 9031968"/>
                  <a:gd name="connsiteX21" fmla="*/ 6843372 w 10950915"/>
                  <a:gd name="connsiteY21" fmla="*/ 9002940 h 9031968"/>
                  <a:gd name="connsiteX22" fmla="*/ 9978458 w 10950915"/>
                  <a:gd name="connsiteY22" fmla="*/ 9031968 h 9031968"/>
                  <a:gd name="connsiteX23" fmla="*/ 10442915 w 10950915"/>
                  <a:gd name="connsiteY23" fmla="*/ 8364311 h 9031968"/>
                  <a:gd name="connsiteX24" fmla="*/ 10631601 w 10950915"/>
                  <a:gd name="connsiteY24" fmla="*/ 8161111 h 9031968"/>
                  <a:gd name="connsiteX25" fmla="*/ 10950915 w 10950915"/>
                  <a:gd name="connsiteY25" fmla="*/ 7682140 h 9031968"/>
                  <a:gd name="connsiteX26" fmla="*/ 7191715 w 10950915"/>
                  <a:gd name="connsiteY26" fmla="*/ 7609568 h 9031968"/>
                  <a:gd name="connsiteX27" fmla="*/ 6393429 w 10950915"/>
                  <a:gd name="connsiteY27" fmla="*/ 7653111 h 9031968"/>
                  <a:gd name="connsiteX28" fmla="*/ 6262801 w 10950915"/>
                  <a:gd name="connsiteY28" fmla="*/ 7566025 h 9031968"/>
                  <a:gd name="connsiteX29" fmla="*/ 6175715 w 10950915"/>
                  <a:gd name="connsiteY29" fmla="*/ 7522483 h 9031968"/>
                  <a:gd name="connsiteX30" fmla="*/ 4453278 w 10950915"/>
                  <a:gd name="connsiteY30" fmla="*/ 6139770 h 9031968"/>
                  <a:gd name="connsiteX31" fmla="*/ 3586276 w 10950915"/>
                  <a:gd name="connsiteY31" fmla="*/ 5801405 h 9031968"/>
                  <a:gd name="connsiteX32" fmla="*/ 2989489 w 10950915"/>
                  <a:gd name="connsiteY32" fmla="*/ 5615102 h 9031968"/>
                  <a:gd name="connsiteX33" fmla="*/ 2830512 w 10950915"/>
                  <a:gd name="connsiteY33" fmla="*/ 5561353 h 9031968"/>
                  <a:gd name="connsiteX34" fmla="*/ 2667000 w 10950915"/>
                  <a:gd name="connsiteY34" fmla="*/ 5667262 h 9031968"/>
                  <a:gd name="connsiteX35" fmla="*/ 2591140 w 10950915"/>
                  <a:gd name="connsiteY35" fmla="*/ 5650820 h 9031968"/>
                  <a:gd name="connsiteX36" fmla="*/ 1664494 w 10950915"/>
                  <a:gd name="connsiteY36" fmla="*/ 5368245 h 9031968"/>
                  <a:gd name="connsiteX37" fmla="*/ 1304698 w 10950915"/>
                  <a:gd name="connsiteY37" fmla="*/ 5202351 h 9031968"/>
                  <a:gd name="connsiteX38" fmla="*/ 1153319 w 10950915"/>
                  <a:gd name="connsiteY38" fmla="*/ 5042468 h 9031968"/>
                  <a:gd name="connsiteX39" fmla="*/ 1133815 w 10950915"/>
                  <a:gd name="connsiteY39" fmla="*/ 4820443 h 9031968"/>
                  <a:gd name="connsiteX40" fmla="*/ 1160463 w 10950915"/>
                  <a:gd name="connsiteY40" fmla="*/ 606311 h 9031968"/>
                  <a:gd name="connsiteX41" fmla="*/ 1155247 w 10950915"/>
                  <a:gd name="connsiteY41" fmla="*/ 342900 h 9031968"/>
                  <a:gd name="connsiteX42" fmla="*/ 1012032 w 10950915"/>
                  <a:gd name="connsiteY42" fmla="*/ 140608 h 9031968"/>
                  <a:gd name="connsiteX43" fmla="*/ 829696 w 10950915"/>
                  <a:gd name="connsiteY43" fmla="*/ 33565 h 9031968"/>
                  <a:gd name="connsiteX44" fmla="*/ 655751 w 10950915"/>
                  <a:gd name="connsiteY44" fmla="*/ 0 h 9031968"/>
                  <a:gd name="connsiteX45" fmla="*/ 353559 w 10950915"/>
                  <a:gd name="connsiteY45" fmla="*/ 26648 h 9031968"/>
                  <a:gd name="connsiteX46" fmla="*/ 162719 w 10950915"/>
                  <a:gd name="connsiteY46" fmla="*/ 147298 h 9031968"/>
                  <a:gd name="connsiteX47" fmla="*/ 42295 w 10950915"/>
                  <a:gd name="connsiteY47" fmla="*/ 311265 h 9031968"/>
                  <a:gd name="connsiteX48" fmla="*/ 5215 w 10950915"/>
                  <a:gd name="connsiteY48" fmla="*/ 579892 h 9031968"/>
                  <a:gd name="connsiteX49" fmla="*/ 0 w 10950915"/>
                  <a:gd name="connsiteY49" fmla="*/ 756444 h 9031968"/>
                  <a:gd name="connsiteX0" fmla="*/ 0 w 10950915"/>
                  <a:gd name="connsiteY0" fmla="*/ 756444 h 9031968"/>
                  <a:gd name="connsiteX1" fmla="*/ 2834 w 10950915"/>
                  <a:gd name="connsiteY1" fmla="*/ 5296014 h 9031968"/>
                  <a:gd name="connsiteX2" fmla="*/ 129154 w 10950915"/>
                  <a:gd name="connsiteY2" fmla="*/ 5642542 h 9031968"/>
                  <a:gd name="connsiteX3" fmla="*/ 338818 w 10950915"/>
                  <a:gd name="connsiteY3" fmla="*/ 5886677 h 9031968"/>
                  <a:gd name="connsiteX4" fmla="*/ 544626 w 10950915"/>
                  <a:gd name="connsiteY4" fmla="*/ 6063230 h 9031968"/>
                  <a:gd name="connsiteX5" fmla="*/ 733765 w 10950915"/>
                  <a:gd name="connsiteY5" fmla="*/ 6192952 h 9031968"/>
                  <a:gd name="connsiteX6" fmla="*/ 1011691 w 10950915"/>
                  <a:gd name="connsiteY6" fmla="*/ 6350227 h 9031968"/>
                  <a:gd name="connsiteX7" fmla="*/ 1335088 w 10950915"/>
                  <a:gd name="connsiteY7" fmla="*/ 6489700 h 9031968"/>
                  <a:gd name="connsiteX8" fmla="*/ 1632744 w 10950915"/>
                  <a:gd name="connsiteY8" fmla="*/ 6586991 h 9031968"/>
                  <a:gd name="connsiteX9" fmla="*/ 1957047 w 10950915"/>
                  <a:gd name="connsiteY9" fmla="*/ 6686891 h 9031968"/>
                  <a:gd name="connsiteX10" fmla="*/ 2194039 w 10950915"/>
                  <a:gd name="connsiteY10" fmla="*/ 6747783 h 9031968"/>
                  <a:gd name="connsiteX11" fmla="*/ 2327275 w 10950915"/>
                  <a:gd name="connsiteY11" fmla="*/ 6801304 h 9031968"/>
                  <a:gd name="connsiteX12" fmla="*/ 2350973 w 10950915"/>
                  <a:gd name="connsiteY12" fmla="*/ 6816045 h 9031968"/>
                  <a:gd name="connsiteX13" fmla="*/ 2408577 w 10950915"/>
                  <a:gd name="connsiteY13" fmla="*/ 6961867 h 9031968"/>
                  <a:gd name="connsiteX14" fmla="*/ 3812495 w 10950915"/>
                  <a:gd name="connsiteY14" fmla="*/ 7454447 h 9031968"/>
                  <a:gd name="connsiteX15" fmla="*/ 4076586 w 10950915"/>
                  <a:gd name="connsiteY15" fmla="*/ 7648122 h 9031968"/>
                  <a:gd name="connsiteX16" fmla="*/ 4209142 w 10950915"/>
                  <a:gd name="connsiteY16" fmla="*/ 7754258 h 9031968"/>
                  <a:gd name="connsiteX17" fmla="*/ 5580629 w 10950915"/>
                  <a:gd name="connsiteY17" fmla="*/ 8770711 h 9031968"/>
                  <a:gd name="connsiteX18" fmla="*/ 5885429 w 10950915"/>
                  <a:gd name="connsiteY18" fmla="*/ 8872311 h 9031968"/>
                  <a:gd name="connsiteX19" fmla="*/ 6233772 w 10950915"/>
                  <a:gd name="connsiteY19" fmla="*/ 8930368 h 9031968"/>
                  <a:gd name="connsiteX20" fmla="*/ 6466001 w 10950915"/>
                  <a:gd name="connsiteY20" fmla="*/ 8988425 h 9031968"/>
                  <a:gd name="connsiteX21" fmla="*/ 6843372 w 10950915"/>
                  <a:gd name="connsiteY21" fmla="*/ 9002940 h 9031968"/>
                  <a:gd name="connsiteX22" fmla="*/ 9978458 w 10950915"/>
                  <a:gd name="connsiteY22" fmla="*/ 9031968 h 9031968"/>
                  <a:gd name="connsiteX23" fmla="*/ 10442915 w 10950915"/>
                  <a:gd name="connsiteY23" fmla="*/ 8364311 h 9031968"/>
                  <a:gd name="connsiteX24" fmla="*/ 10631601 w 10950915"/>
                  <a:gd name="connsiteY24" fmla="*/ 8161111 h 9031968"/>
                  <a:gd name="connsiteX25" fmla="*/ 10950915 w 10950915"/>
                  <a:gd name="connsiteY25" fmla="*/ 7682140 h 9031968"/>
                  <a:gd name="connsiteX26" fmla="*/ 7191715 w 10950915"/>
                  <a:gd name="connsiteY26" fmla="*/ 7609568 h 9031968"/>
                  <a:gd name="connsiteX27" fmla="*/ 6393429 w 10950915"/>
                  <a:gd name="connsiteY27" fmla="*/ 7653111 h 9031968"/>
                  <a:gd name="connsiteX28" fmla="*/ 6262801 w 10950915"/>
                  <a:gd name="connsiteY28" fmla="*/ 7566025 h 9031968"/>
                  <a:gd name="connsiteX29" fmla="*/ 6175715 w 10950915"/>
                  <a:gd name="connsiteY29" fmla="*/ 7522483 h 9031968"/>
                  <a:gd name="connsiteX30" fmla="*/ 4453278 w 10950915"/>
                  <a:gd name="connsiteY30" fmla="*/ 6139770 h 9031968"/>
                  <a:gd name="connsiteX31" fmla="*/ 3586276 w 10950915"/>
                  <a:gd name="connsiteY31" fmla="*/ 5801405 h 9031968"/>
                  <a:gd name="connsiteX32" fmla="*/ 2989489 w 10950915"/>
                  <a:gd name="connsiteY32" fmla="*/ 5615102 h 9031968"/>
                  <a:gd name="connsiteX33" fmla="*/ 2830512 w 10950915"/>
                  <a:gd name="connsiteY33" fmla="*/ 5561353 h 9031968"/>
                  <a:gd name="connsiteX34" fmla="*/ 2667000 w 10950915"/>
                  <a:gd name="connsiteY34" fmla="*/ 5667262 h 9031968"/>
                  <a:gd name="connsiteX35" fmla="*/ 2591140 w 10950915"/>
                  <a:gd name="connsiteY35" fmla="*/ 5650820 h 9031968"/>
                  <a:gd name="connsiteX36" fmla="*/ 1664494 w 10950915"/>
                  <a:gd name="connsiteY36" fmla="*/ 5368245 h 9031968"/>
                  <a:gd name="connsiteX37" fmla="*/ 1304698 w 10950915"/>
                  <a:gd name="connsiteY37" fmla="*/ 5202351 h 9031968"/>
                  <a:gd name="connsiteX38" fmla="*/ 1153319 w 10950915"/>
                  <a:gd name="connsiteY38" fmla="*/ 5042468 h 9031968"/>
                  <a:gd name="connsiteX39" fmla="*/ 1133815 w 10950915"/>
                  <a:gd name="connsiteY39" fmla="*/ 4820443 h 9031968"/>
                  <a:gd name="connsiteX40" fmla="*/ 1160463 w 10950915"/>
                  <a:gd name="connsiteY40" fmla="*/ 606311 h 9031968"/>
                  <a:gd name="connsiteX41" fmla="*/ 1155247 w 10950915"/>
                  <a:gd name="connsiteY41" fmla="*/ 342900 h 9031968"/>
                  <a:gd name="connsiteX42" fmla="*/ 1012032 w 10950915"/>
                  <a:gd name="connsiteY42" fmla="*/ 140608 h 9031968"/>
                  <a:gd name="connsiteX43" fmla="*/ 829696 w 10950915"/>
                  <a:gd name="connsiteY43" fmla="*/ 33565 h 9031968"/>
                  <a:gd name="connsiteX44" fmla="*/ 655751 w 10950915"/>
                  <a:gd name="connsiteY44" fmla="*/ 0 h 9031968"/>
                  <a:gd name="connsiteX45" fmla="*/ 353559 w 10950915"/>
                  <a:gd name="connsiteY45" fmla="*/ 26648 h 9031968"/>
                  <a:gd name="connsiteX46" fmla="*/ 162719 w 10950915"/>
                  <a:gd name="connsiteY46" fmla="*/ 147298 h 9031968"/>
                  <a:gd name="connsiteX47" fmla="*/ 42295 w 10950915"/>
                  <a:gd name="connsiteY47" fmla="*/ 311265 h 9031968"/>
                  <a:gd name="connsiteX48" fmla="*/ 5215 w 10950915"/>
                  <a:gd name="connsiteY48" fmla="*/ 579892 h 9031968"/>
                  <a:gd name="connsiteX49" fmla="*/ 0 w 10950915"/>
                  <a:gd name="connsiteY49" fmla="*/ 756444 h 9031968"/>
                  <a:gd name="connsiteX0" fmla="*/ 0 w 10950915"/>
                  <a:gd name="connsiteY0" fmla="*/ 756444 h 9031968"/>
                  <a:gd name="connsiteX1" fmla="*/ 2834 w 10950915"/>
                  <a:gd name="connsiteY1" fmla="*/ 5296014 h 9031968"/>
                  <a:gd name="connsiteX2" fmla="*/ 67241 w 10950915"/>
                  <a:gd name="connsiteY2" fmla="*/ 5552054 h 9031968"/>
                  <a:gd name="connsiteX3" fmla="*/ 338818 w 10950915"/>
                  <a:gd name="connsiteY3" fmla="*/ 5886677 h 9031968"/>
                  <a:gd name="connsiteX4" fmla="*/ 544626 w 10950915"/>
                  <a:gd name="connsiteY4" fmla="*/ 6063230 h 9031968"/>
                  <a:gd name="connsiteX5" fmla="*/ 733765 w 10950915"/>
                  <a:gd name="connsiteY5" fmla="*/ 6192952 h 9031968"/>
                  <a:gd name="connsiteX6" fmla="*/ 1011691 w 10950915"/>
                  <a:gd name="connsiteY6" fmla="*/ 6350227 h 9031968"/>
                  <a:gd name="connsiteX7" fmla="*/ 1335088 w 10950915"/>
                  <a:gd name="connsiteY7" fmla="*/ 6489700 h 9031968"/>
                  <a:gd name="connsiteX8" fmla="*/ 1632744 w 10950915"/>
                  <a:gd name="connsiteY8" fmla="*/ 6586991 h 9031968"/>
                  <a:gd name="connsiteX9" fmla="*/ 1957047 w 10950915"/>
                  <a:gd name="connsiteY9" fmla="*/ 6686891 h 9031968"/>
                  <a:gd name="connsiteX10" fmla="*/ 2194039 w 10950915"/>
                  <a:gd name="connsiteY10" fmla="*/ 6747783 h 9031968"/>
                  <a:gd name="connsiteX11" fmla="*/ 2327275 w 10950915"/>
                  <a:gd name="connsiteY11" fmla="*/ 6801304 h 9031968"/>
                  <a:gd name="connsiteX12" fmla="*/ 2350973 w 10950915"/>
                  <a:gd name="connsiteY12" fmla="*/ 6816045 h 9031968"/>
                  <a:gd name="connsiteX13" fmla="*/ 2408577 w 10950915"/>
                  <a:gd name="connsiteY13" fmla="*/ 6961867 h 9031968"/>
                  <a:gd name="connsiteX14" fmla="*/ 3812495 w 10950915"/>
                  <a:gd name="connsiteY14" fmla="*/ 7454447 h 9031968"/>
                  <a:gd name="connsiteX15" fmla="*/ 4076586 w 10950915"/>
                  <a:gd name="connsiteY15" fmla="*/ 7648122 h 9031968"/>
                  <a:gd name="connsiteX16" fmla="*/ 4209142 w 10950915"/>
                  <a:gd name="connsiteY16" fmla="*/ 7754258 h 9031968"/>
                  <a:gd name="connsiteX17" fmla="*/ 5580629 w 10950915"/>
                  <a:gd name="connsiteY17" fmla="*/ 8770711 h 9031968"/>
                  <a:gd name="connsiteX18" fmla="*/ 5885429 w 10950915"/>
                  <a:gd name="connsiteY18" fmla="*/ 8872311 h 9031968"/>
                  <a:gd name="connsiteX19" fmla="*/ 6233772 w 10950915"/>
                  <a:gd name="connsiteY19" fmla="*/ 8930368 h 9031968"/>
                  <a:gd name="connsiteX20" fmla="*/ 6466001 w 10950915"/>
                  <a:gd name="connsiteY20" fmla="*/ 8988425 h 9031968"/>
                  <a:gd name="connsiteX21" fmla="*/ 6843372 w 10950915"/>
                  <a:gd name="connsiteY21" fmla="*/ 9002940 h 9031968"/>
                  <a:gd name="connsiteX22" fmla="*/ 9978458 w 10950915"/>
                  <a:gd name="connsiteY22" fmla="*/ 9031968 h 9031968"/>
                  <a:gd name="connsiteX23" fmla="*/ 10442915 w 10950915"/>
                  <a:gd name="connsiteY23" fmla="*/ 8364311 h 9031968"/>
                  <a:gd name="connsiteX24" fmla="*/ 10631601 w 10950915"/>
                  <a:gd name="connsiteY24" fmla="*/ 8161111 h 9031968"/>
                  <a:gd name="connsiteX25" fmla="*/ 10950915 w 10950915"/>
                  <a:gd name="connsiteY25" fmla="*/ 7682140 h 9031968"/>
                  <a:gd name="connsiteX26" fmla="*/ 7191715 w 10950915"/>
                  <a:gd name="connsiteY26" fmla="*/ 7609568 h 9031968"/>
                  <a:gd name="connsiteX27" fmla="*/ 6393429 w 10950915"/>
                  <a:gd name="connsiteY27" fmla="*/ 7653111 h 9031968"/>
                  <a:gd name="connsiteX28" fmla="*/ 6262801 w 10950915"/>
                  <a:gd name="connsiteY28" fmla="*/ 7566025 h 9031968"/>
                  <a:gd name="connsiteX29" fmla="*/ 6175715 w 10950915"/>
                  <a:gd name="connsiteY29" fmla="*/ 7522483 h 9031968"/>
                  <a:gd name="connsiteX30" fmla="*/ 4453278 w 10950915"/>
                  <a:gd name="connsiteY30" fmla="*/ 6139770 h 9031968"/>
                  <a:gd name="connsiteX31" fmla="*/ 3586276 w 10950915"/>
                  <a:gd name="connsiteY31" fmla="*/ 5801405 h 9031968"/>
                  <a:gd name="connsiteX32" fmla="*/ 2989489 w 10950915"/>
                  <a:gd name="connsiteY32" fmla="*/ 5615102 h 9031968"/>
                  <a:gd name="connsiteX33" fmla="*/ 2830512 w 10950915"/>
                  <a:gd name="connsiteY33" fmla="*/ 5561353 h 9031968"/>
                  <a:gd name="connsiteX34" fmla="*/ 2667000 w 10950915"/>
                  <a:gd name="connsiteY34" fmla="*/ 5667262 h 9031968"/>
                  <a:gd name="connsiteX35" fmla="*/ 2591140 w 10950915"/>
                  <a:gd name="connsiteY35" fmla="*/ 5650820 h 9031968"/>
                  <a:gd name="connsiteX36" fmla="*/ 1664494 w 10950915"/>
                  <a:gd name="connsiteY36" fmla="*/ 5368245 h 9031968"/>
                  <a:gd name="connsiteX37" fmla="*/ 1304698 w 10950915"/>
                  <a:gd name="connsiteY37" fmla="*/ 5202351 h 9031968"/>
                  <a:gd name="connsiteX38" fmla="*/ 1153319 w 10950915"/>
                  <a:gd name="connsiteY38" fmla="*/ 5042468 h 9031968"/>
                  <a:gd name="connsiteX39" fmla="*/ 1133815 w 10950915"/>
                  <a:gd name="connsiteY39" fmla="*/ 4820443 h 9031968"/>
                  <a:gd name="connsiteX40" fmla="*/ 1160463 w 10950915"/>
                  <a:gd name="connsiteY40" fmla="*/ 606311 h 9031968"/>
                  <a:gd name="connsiteX41" fmla="*/ 1155247 w 10950915"/>
                  <a:gd name="connsiteY41" fmla="*/ 342900 h 9031968"/>
                  <a:gd name="connsiteX42" fmla="*/ 1012032 w 10950915"/>
                  <a:gd name="connsiteY42" fmla="*/ 140608 h 9031968"/>
                  <a:gd name="connsiteX43" fmla="*/ 829696 w 10950915"/>
                  <a:gd name="connsiteY43" fmla="*/ 33565 h 9031968"/>
                  <a:gd name="connsiteX44" fmla="*/ 655751 w 10950915"/>
                  <a:gd name="connsiteY44" fmla="*/ 0 h 9031968"/>
                  <a:gd name="connsiteX45" fmla="*/ 353559 w 10950915"/>
                  <a:gd name="connsiteY45" fmla="*/ 26648 h 9031968"/>
                  <a:gd name="connsiteX46" fmla="*/ 162719 w 10950915"/>
                  <a:gd name="connsiteY46" fmla="*/ 147298 h 9031968"/>
                  <a:gd name="connsiteX47" fmla="*/ 42295 w 10950915"/>
                  <a:gd name="connsiteY47" fmla="*/ 311265 h 9031968"/>
                  <a:gd name="connsiteX48" fmla="*/ 5215 w 10950915"/>
                  <a:gd name="connsiteY48" fmla="*/ 579892 h 9031968"/>
                  <a:gd name="connsiteX49" fmla="*/ 0 w 10950915"/>
                  <a:gd name="connsiteY49" fmla="*/ 756444 h 9031968"/>
                  <a:gd name="connsiteX0" fmla="*/ 0 w 10950915"/>
                  <a:gd name="connsiteY0" fmla="*/ 756444 h 9031968"/>
                  <a:gd name="connsiteX1" fmla="*/ 12359 w 10950915"/>
                  <a:gd name="connsiteY1" fmla="*/ 5338877 h 9031968"/>
                  <a:gd name="connsiteX2" fmla="*/ 67241 w 10950915"/>
                  <a:gd name="connsiteY2" fmla="*/ 5552054 h 9031968"/>
                  <a:gd name="connsiteX3" fmla="*/ 338818 w 10950915"/>
                  <a:gd name="connsiteY3" fmla="*/ 5886677 h 9031968"/>
                  <a:gd name="connsiteX4" fmla="*/ 544626 w 10950915"/>
                  <a:gd name="connsiteY4" fmla="*/ 6063230 h 9031968"/>
                  <a:gd name="connsiteX5" fmla="*/ 733765 w 10950915"/>
                  <a:gd name="connsiteY5" fmla="*/ 6192952 h 9031968"/>
                  <a:gd name="connsiteX6" fmla="*/ 1011691 w 10950915"/>
                  <a:gd name="connsiteY6" fmla="*/ 6350227 h 9031968"/>
                  <a:gd name="connsiteX7" fmla="*/ 1335088 w 10950915"/>
                  <a:gd name="connsiteY7" fmla="*/ 6489700 h 9031968"/>
                  <a:gd name="connsiteX8" fmla="*/ 1632744 w 10950915"/>
                  <a:gd name="connsiteY8" fmla="*/ 6586991 h 9031968"/>
                  <a:gd name="connsiteX9" fmla="*/ 1957047 w 10950915"/>
                  <a:gd name="connsiteY9" fmla="*/ 6686891 h 9031968"/>
                  <a:gd name="connsiteX10" fmla="*/ 2194039 w 10950915"/>
                  <a:gd name="connsiteY10" fmla="*/ 6747783 h 9031968"/>
                  <a:gd name="connsiteX11" fmla="*/ 2327275 w 10950915"/>
                  <a:gd name="connsiteY11" fmla="*/ 6801304 h 9031968"/>
                  <a:gd name="connsiteX12" fmla="*/ 2350973 w 10950915"/>
                  <a:gd name="connsiteY12" fmla="*/ 6816045 h 9031968"/>
                  <a:gd name="connsiteX13" fmla="*/ 2408577 w 10950915"/>
                  <a:gd name="connsiteY13" fmla="*/ 6961867 h 9031968"/>
                  <a:gd name="connsiteX14" fmla="*/ 3812495 w 10950915"/>
                  <a:gd name="connsiteY14" fmla="*/ 7454447 h 9031968"/>
                  <a:gd name="connsiteX15" fmla="*/ 4076586 w 10950915"/>
                  <a:gd name="connsiteY15" fmla="*/ 7648122 h 9031968"/>
                  <a:gd name="connsiteX16" fmla="*/ 4209142 w 10950915"/>
                  <a:gd name="connsiteY16" fmla="*/ 7754258 h 9031968"/>
                  <a:gd name="connsiteX17" fmla="*/ 5580629 w 10950915"/>
                  <a:gd name="connsiteY17" fmla="*/ 8770711 h 9031968"/>
                  <a:gd name="connsiteX18" fmla="*/ 5885429 w 10950915"/>
                  <a:gd name="connsiteY18" fmla="*/ 8872311 h 9031968"/>
                  <a:gd name="connsiteX19" fmla="*/ 6233772 w 10950915"/>
                  <a:gd name="connsiteY19" fmla="*/ 8930368 h 9031968"/>
                  <a:gd name="connsiteX20" fmla="*/ 6466001 w 10950915"/>
                  <a:gd name="connsiteY20" fmla="*/ 8988425 h 9031968"/>
                  <a:gd name="connsiteX21" fmla="*/ 6843372 w 10950915"/>
                  <a:gd name="connsiteY21" fmla="*/ 9002940 h 9031968"/>
                  <a:gd name="connsiteX22" fmla="*/ 9978458 w 10950915"/>
                  <a:gd name="connsiteY22" fmla="*/ 9031968 h 9031968"/>
                  <a:gd name="connsiteX23" fmla="*/ 10442915 w 10950915"/>
                  <a:gd name="connsiteY23" fmla="*/ 8364311 h 9031968"/>
                  <a:gd name="connsiteX24" fmla="*/ 10631601 w 10950915"/>
                  <a:gd name="connsiteY24" fmla="*/ 8161111 h 9031968"/>
                  <a:gd name="connsiteX25" fmla="*/ 10950915 w 10950915"/>
                  <a:gd name="connsiteY25" fmla="*/ 7682140 h 9031968"/>
                  <a:gd name="connsiteX26" fmla="*/ 7191715 w 10950915"/>
                  <a:gd name="connsiteY26" fmla="*/ 7609568 h 9031968"/>
                  <a:gd name="connsiteX27" fmla="*/ 6393429 w 10950915"/>
                  <a:gd name="connsiteY27" fmla="*/ 7653111 h 9031968"/>
                  <a:gd name="connsiteX28" fmla="*/ 6262801 w 10950915"/>
                  <a:gd name="connsiteY28" fmla="*/ 7566025 h 9031968"/>
                  <a:gd name="connsiteX29" fmla="*/ 6175715 w 10950915"/>
                  <a:gd name="connsiteY29" fmla="*/ 7522483 h 9031968"/>
                  <a:gd name="connsiteX30" fmla="*/ 4453278 w 10950915"/>
                  <a:gd name="connsiteY30" fmla="*/ 6139770 h 9031968"/>
                  <a:gd name="connsiteX31" fmla="*/ 3586276 w 10950915"/>
                  <a:gd name="connsiteY31" fmla="*/ 5801405 h 9031968"/>
                  <a:gd name="connsiteX32" fmla="*/ 2989489 w 10950915"/>
                  <a:gd name="connsiteY32" fmla="*/ 5615102 h 9031968"/>
                  <a:gd name="connsiteX33" fmla="*/ 2830512 w 10950915"/>
                  <a:gd name="connsiteY33" fmla="*/ 5561353 h 9031968"/>
                  <a:gd name="connsiteX34" fmla="*/ 2667000 w 10950915"/>
                  <a:gd name="connsiteY34" fmla="*/ 5667262 h 9031968"/>
                  <a:gd name="connsiteX35" fmla="*/ 2591140 w 10950915"/>
                  <a:gd name="connsiteY35" fmla="*/ 5650820 h 9031968"/>
                  <a:gd name="connsiteX36" fmla="*/ 1664494 w 10950915"/>
                  <a:gd name="connsiteY36" fmla="*/ 5368245 h 9031968"/>
                  <a:gd name="connsiteX37" fmla="*/ 1304698 w 10950915"/>
                  <a:gd name="connsiteY37" fmla="*/ 5202351 h 9031968"/>
                  <a:gd name="connsiteX38" fmla="*/ 1153319 w 10950915"/>
                  <a:gd name="connsiteY38" fmla="*/ 5042468 h 9031968"/>
                  <a:gd name="connsiteX39" fmla="*/ 1133815 w 10950915"/>
                  <a:gd name="connsiteY39" fmla="*/ 4820443 h 9031968"/>
                  <a:gd name="connsiteX40" fmla="*/ 1160463 w 10950915"/>
                  <a:gd name="connsiteY40" fmla="*/ 606311 h 9031968"/>
                  <a:gd name="connsiteX41" fmla="*/ 1155247 w 10950915"/>
                  <a:gd name="connsiteY41" fmla="*/ 342900 h 9031968"/>
                  <a:gd name="connsiteX42" fmla="*/ 1012032 w 10950915"/>
                  <a:gd name="connsiteY42" fmla="*/ 140608 h 9031968"/>
                  <a:gd name="connsiteX43" fmla="*/ 829696 w 10950915"/>
                  <a:gd name="connsiteY43" fmla="*/ 33565 h 9031968"/>
                  <a:gd name="connsiteX44" fmla="*/ 655751 w 10950915"/>
                  <a:gd name="connsiteY44" fmla="*/ 0 h 9031968"/>
                  <a:gd name="connsiteX45" fmla="*/ 353559 w 10950915"/>
                  <a:gd name="connsiteY45" fmla="*/ 26648 h 9031968"/>
                  <a:gd name="connsiteX46" fmla="*/ 162719 w 10950915"/>
                  <a:gd name="connsiteY46" fmla="*/ 147298 h 9031968"/>
                  <a:gd name="connsiteX47" fmla="*/ 42295 w 10950915"/>
                  <a:gd name="connsiteY47" fmla="*/ 311265 h 9031968"/>
                  <a:gd name="connsiteX48" fmla="*/ 5215 w 10950915"/>
                  <a:gd name="connsiteY48" fmla="*/ 579892 h 9031968"/>
                  <a:gd name="connsiteX49" fmla="*/ 0 w 10950915"/>
                  <a:gd name="connsiteY49" fmla="*/ 756444 h 9031968"/>
                  <a:gd name="connsiteX0" fmla="*/ 11501 w 10962416"/>
                  <a:gd name="connsiteY0" fmla="*/ 756444 h 9031968"/>
                  <a:gd name="connsiteX1" fmla="*/ 47 w 10962416"/>
                  <a:gd name="connsiteY1" fmla="*/ 5296015 h 9031968"/>
                  <a:gd name="connsiteX2" fmla="*/ 78742 w 10962416"/>
                  <a:gd name="connsiteY2" fmla="*/ 5552054 h 9031968"/>
                  <a:gd name="connsiteX3" fmla="*/ 350319 w 10962416"/>
                  <a:gd name="connsiteY3" fmla="*/ 5886677 h 9031968"/>
                  <a:gd name="connsiteX4" fmla="*/ 556127 w 10962416"/>
                  <a:gd name="connsiteY4" fmla="*/ 6063230 h 9031968"/>
                  <a:gd name="connsiteX5" fmla="*/ 745266 w 10962416"/>
                  <a:gd name="connsiteY5" fmla="*/ 6192952 h 9031968"/>
                  <a:gd name="connsiteX6" fmla="*/ 1023192 w 10962416"/>
                  <a:gd name="connsiteY6" fmla="*/ 6350227 h 9031968"/>
                  <a:gd name="connsiteX7" fmla="*/ 1346589 w 10962416"/>
                  <a:gd name="connsiteY7" fmla="*/ 6489700 h 9031968"/>
                  <a:gd name="connsiteX8" fmla="*/ 1644245 w 10962416"/>
                  <a:gd name="connsiteY8" fmla="*/ 6586991 h 9031968"/>
                  <a:gd name="connsiteX9" fmla="*/ 1968548 w 10962416"/>
                  <a:gd name="connsiteY9" fmla="*/ 6686891 h 9031968"/>
                  <a:gd name="connsiteX10" fmla="*/ 2205540 w 10962416"/>
                  <a:gd name="connsiteY10" fmla="*/ 6747783 h 9031968"/>
                  <a:gd name="connsiteX11" fmla="*/ 2338776 w 10962416"/>
                  <a:gd name="connsiteY11" fmla="*/ 6801304 h 9031968"/>
                  <a:gd name="connsiteX12" fmla="*/ 2362474 w 10962416"/>
                  <a:gd name="connsiteY12" fmla="*/ 6816045 h 9031968"/>
                  <a:gd name="connsiteX13" fmla="*/ 2420078 w 10962416"/>
                  <a:gd name="connsiteY13" fmla="*/ 6961867 h 9031968"/>
                  <a:gd name="connsiteX14" fmla="*/ 3823996 w 10962416"/>
                  <a:gd name="connsiteY14" fmla="*/ 7454447 h 9031968"/>
                  <a:gd name="connsiteX15" fmla="*/ 4088087 w 10962416"/>
                  <a:gd name="connsiteY15" fmla="*/ 7648122 h 9031968"/>
                  <a:gd name="connsiteX16" fmla="*/ 4220643 w 10962416"/>
                  <a:gd name="connsiteY16" fmla="*/ 7754258 h 9031968"/>
                  <a:gd name="connsiteX17" fmla="*/ 5592130 w 10962416"/>
                  <a:gd name="connsiteY17" fmla="*/ 8770711 h 9031968"/>
                  <a:gd name="connsiteX18" fmla="*/ 5896930 w 10962416"/>
                  <a:gd name="connsiteY18" fmla="*/ 8872311 h 9031968"/>
                  <a:gd name="connsiteX19" fmla="*/ 6245273 w 10962416"/>
                  <a:gd name="connsiteY19" fmla="*/ 8930368 h 9031968"/>
                  <a:gd name="connsiteX20" fmla="*/ 6477502 w 10962416"/>
                  <a:gd name="connsiteY20" fmla="*/ 8988425 h 9031968"/>
                  <a:gd name="connsiteX21" fmla="*/ 6854873 w 10962416"/>
                  <a:gd name="connsiteY21" fmla="*/ 9002940 h 9031968"/>
                  <a:gd name="connsiteX22" fmla="*/ 9989959 w 10962416"/>
                  <a:gd name="connsiteY22" fmla="*/ 9031968 h 9031968"/>
                  <a:gd name="connsiteX23" fmla="*/ 10454416 w 10962416"/>
                  <a:gd name="connsiteY23" fmla="*/ 8364311 h 9031968"/>
                  <a:gd name="connsiteX24" fmla="*/ 10643102 w 10962416"/>
                  <a:gd name="connsiteY24" fmla="*/ 8161111 h 9031968"/>
                  <a:gd name="connsiteX25" fmla="*/ 10962416 w 10962416"/>
                  <a:gd name="connsiteY25" fmla="*/ 7682140 h 9031968"/>
                  <a:gd name="connsiteX26" fmla="*/ 7203216 w 10962416"/>
                  <a:gd name="connsiteY26" fmla="*/ 7609568 h 9031968"/>
                  <a:gd name="connsiteX27" fmla="*/ 6404930 w 10962416"/>
                  <a:gd name="connsiteY27" fmla="*/ 7653111 h 9031968"/>
                  <a:gd name="connsiteX28" fmla="*/ 6274302 w 10962416"/>
                  <a:gd name="connsiteY28" fmla="*/ 7566025 h 9031968"/>
                  <a:gd name="connsiteX29" fmla="*/ 6187216 w 10962416"/>
                  <a:gd name="connsiteY29" fmla="*/ 7522483 h 9031968"/>
                  <a:gd name="connsiteX30" fmla="*/ 4464779 w 10962416"/>
                  <a:gd name="connsiteY30" fmla="*/ 6139770 h 9031968"/>
                  <a:gd name="connsiteX31" fmla="*/ 3597777 w 10962416"/>
                  <a:gd name="connsiteY31" fmla="*/ 5801405 h 9031968"/>
                  <a:gd name="connsiteX32" fmla="*/ 3000990 w 10962416"/>
                  <a:gd name="connsiteY32" fmla="*/ 5615102 h 9031968"/>
                  <a:gd name="connsiteX33" fmla="*/ 2842013 w 10962416"/>
                  <a:gd name="connsiteY33" fmla="*/ 5561353 h 9031968"/>
                  <a:gd name="connsiteX34" fmla="*/ 2678501 w 10962416"/>
                  <a:gd name="connsiteY34" fmla="*/ 5667262 h 9031968"/>
                  <a:gd name="connsiteX35" fmla="*/ 2602641 w 10962416"/>
                  <a:gd name="connsiteY35" fmla="*/ 5650820 h 9031968"/>
                  <a:gd name="connsiteX36" fmla="*/ 1675995 w 10962416"/>
                  <a:gd name="connsiteY36" fmla="*/ 5368245 h 9031968"/>
                  <a:gd name="connsiteX37" fmla="*/ 1316199 w 10962416"/>
                  <a:gd name="connsiteY37" fmla="*/ 5202351 h 9031968"/>
                  <a:gd name="connsiteX38" fmla="*/ 1164820 w 10962416"/>
                  <a:gd name="connsiteY38" fmla="*/ 5042468 h 9031968"/>
                  <a:gd name="connsiteX39" fmla="*/ 1145316 w 10962416"/>
                  <a:gd name="connsiteY39" fmla="*/ 4820443 h 9031968"/>
                  <a:gd name="connsiteX40" fmla="*/ 1171964 w 10962416"/>
                  <a:gd name="connsiteY40" fmla="*/ 606311 h 9031968"/>
                  <a:gd name="connsiteX41" fmla="*/ 1166748 w 10962416"/>
                  <a:gd name="connsiteY41" fmla="*/ 342900 h 9031968"/>
                  <a:gd name="connsiteX42" fmla="*/ 1023533 w 10962416"/>
                  <a:gd name="connsiteY42" fmla="*/ 140608 h 9031968"/>
                  <a:gd name="connsiteX43" fmla="*/ 841197 w 10962416"/>
                  <a:gd name="connsiteY43" fmla="*/ 33565 h 9031968"/>
                  <a:gd name="connsiteX44" fmla="*/ 667252 w 10962416"/>
                  <a:gd name="connsiteY44" fmla="*/ 0 h 9031968"/>
                  <a:gd name="connsiteX45" fmla="*/ 365060 w 10962416"/>
                  <a:gd name="connsiteY45" fmla="*/ 26648 h 9031968"/>
                  <a:gd name="connsiteX46" fmla="*/ 174220 w 10962416"/>
                  <a:gd name="connsiteY46" fmla="*/ 147298 h 9031968"/>
                  <a:gd name="connsiteX47" fmla="*/ 53796 w 10962416"/>
                  <a:gd name="connsiteY47" fmla="*/ 311265 h 9031968"/>
                  <a:gd name="connsiteX48" fmla="*/ 16716 w 10962416"/>
                  <a:gd name="connsiteY48" fmla="*/ 579892 h 9031968"/>
                  <a:gd name="connsiteX49" fmla="*/ 11501 w 10962416"/>
                  <a:gd name="connsiteY49" fmla="*/ 756444 h 9031968"/>
                  <a:gd name="connsiteX0" fmla="*/ 0 w 10950915"/>
                  <a:gd name="connsiteY0" fmla="*/ 756444 h 9031968"/>
                  <a:gd name="connsiteX1" fmla="*/ 7596 w 10950915"/>
                  <a:gd name="connsiteY1" fmla="*/ 5291253 h 9031968"/>
                  <a:gd name="connsiteX2" fmla="*/ 67241 w 10950915"/>
                  <a:gd name="connsiteY2" fmla="*/ 5552054 h 9031968"/>
                  <a:gd name="connsiteX3" fmla="*/ 338818 w 10950915"/>
                  <a:gd name="connsiteY3" fmla="*/ 5886677 h 9031968"/>
                  <a:gd name="connsiteX4" fmla="*/ 544626 w 10950915"/>
                  <a:gd name="connsiteY4" fmla="*/ 6063230 h 9031968"/>
                  <a:gd name="connsiteX5" fmla="*/ 733765 w 10950915"/>
                  <a:gd name="connsiteY5" fmla="*/ 6192952 h 9031968"/>
                  <a:gd name="connsiteX6" fmla="*/ 1011691 w 10950915"/>
                  <a:gd name="connsiteY6" fmla="*/ 6350227 h 9031968"/>
                  <a:gd name="connsiteX7" fmla="*/ 1335088 w 10950915"/>
                  <a:gd name="connsiteY7" fmla="*/ 6489700 h 9031968"/>
                  <a:gd name="connsiteX8" fmla="*/ 1632744 w 10950915"/>
                  <a:gd name="connsiteY8" fmla="*/ 6586991 h 9031968"/>
                  <a:gd name="connsiteX9" fmla="*/ 1957047 w 10950915"/>
                  <a:gd name="connsiteY9" fmla="*/ 6686891 h 9031968"/>
                  <a:gd name="connsiteX10" fmla="*/ 2194039 w 10950915"/>
                  <a:gd name="connsiteY10" fmla="*/ 6747783 h 9031968"/>
                  <a:gd name="connsiteX11" fmla="*/ 2327275 w 10950915"/>
                  <a:gd name="connsiteY11" fmla="*/ 6801304 h 9031968"/>
                  <a:gd name="connsiteX12" fmla="*/ 2350973 w 10950915"/>
                  <a:gd name="connsiteY12" fmla="*/ 6816045 h 9031968"/>
                  <a:gd name="connsiteX13" fmla="*/ 2408577 w 10950915"/>
                  <a:gd name="connsiteY13" fmla="*/ 6961867 h 9031968"/>
                  <a:gd name="connsiteX14" fmla="*/ 3812495 w 10950915"/>
                  <a:gd name="connsiteY14" fmla="*/ 7454447 h 9031968"/>
                  <a:gd name="connsiteX15" fmla="*/ 4076586 w 10950915"/>
                  <a:gd name="connsiteY15" fmla="*/ 7648122 h 9031968"/>
                  <a:gd name="connsiteX16" fmla="*/ 4209142 w 10950915"/>
                  <a:gd name="connsiteY16" fmla="*/ 7754258 h 9031968"/>
                  <a:gd name="connsiteX17" fmla="*/ 5580629 w 10950915"/>
                  <a:gd name="connsiteY17" fmla="*/ 8770711 h 9031968"/>
                  <a:gd name="connsiteX18" fmla="*/ 5885429 w 10950915"/>
                  <a:gd name="connsiteY18" fmla="*/ 8872311 h 9031968"/>
                  <a:gd name="connsiteX19" fmla="*/ 6233772 w 10950915"/>
                  <a:gd name="connsiteY19" fmla="*/ 8930368 h 9031968"/>
                  <a:gd name="connsiteX20" fmla="*/ 6466001 w 10950915"/>
                  <a:gd name="connsiteY20" fmla="*/ 8988425 h 9031968"/>
                  <a:gd name="connsiteX21" fmla="*/ 6843372 w 10950915"/>
                  <a:gd name="connsiteY21" fmla="*/ 9002940 h 9031968"/>
                  <a:gd name="connsiteX22" fmla="*/ 9978458 w 10950915"/>
                  <a:gd name="connsiteY22" fmla="*/ 9031968 h 9031968"/>
                  <a:gd name="connsiteX23" fmla="*/ 10442915 w 10950915"/>
                  <a:gd name="connsiteY23" fmla="*/ 8364311 h 9031968"/>
                  <a:gd name="connsiteX24" fmla="*/ 10631601 w 10950915"/>
                  <a:gd name="connsiteY24" fmla="*/ 8161111 h 9031968"/>
                  <a:gd name="connsiteX25" fmla="*/ 10950915 w 10950915"/>
                  <a:gd name="connsiteY25" fmla="*/ 7682140 h 9031968"/>
                  <a:gd name="connsiteX26" fmla="*/ 7191715 w 10950915"/>
                  <a:gd name="connsiteY26" fmla="*/ 7609568 h 9031968"/>
                  <a:gd name="connsiteX27" fmla="*/ 6393429 w 10950915"/>
                  <a:gd name="connsiteY27" fmla="*/ 7653111 h 9031968"/>
                  <a:gd name="connsiteX28" fmla="*/ 6262801 w 10950915"/>
                  <a:gd name="connsiteY28" fmla="*/ 7566025 h 9031968"/>
                  <a:gd name="connsiteX29" fmla="*/ 6175715 w 10950915"/>
                  <a:gd name="connsiteY29" fmla="*/ 7522483 h 9031968"/>
                  <a:gd name="connsiteX30" fmla="*/ 4453278 w 10950915"/>
                  <a:gd name="connsiteY30" fmla="*/ 6139770 h 9031968"/>
                  <a:gd name="connsiteX31" fmla="*/ 3586276 w 10950915"/>
                  <a:gd name="connsiteY31" fmla="*/ 5801405 h 9031968"/>
                  <a:gd name="connsiteX32" fmla="*/ 2989489 w 10950915"/>
                  <a:gd name="connsiteY32" fmla="*/ 5615102 h 9031968"/>
                  <a:gd name="connsiteX33" fmla="*/ 2830512 w 10950915"/>
                  <a:gd name="connsiteY33" fmla="*/ 5561353 h 9031968"/>
                  <a:gd name="connsiteX34" fmla="*/ 2667000 w 10950915"/>
                  <a:gd name="connsiteY34" fmla="*/ 5667262 h 9031968"/>
                  <a:gd name="connsiteX35" fmla="*/ 2591140 w 10950915"/>
                  <a:gd name="connsiteY35" fmla="*/ 5650820 h 9031968"/>
                  <a:gd name="connsiteX36" fmla="*/ 1664494 w 10950915"/>
                  <a:gd name="connsiteY36" fmla="*/ 5368245 h 9031968"/>
                  <a:gd name="connsiteX37" fmla="*/ 1304698 w 10950915"/>
                  <a:gd name="connsiteY37" fmla="*/ 5202351 h 9031968"/>
                  <a:gd name="connsiteX38" fmla="*/ 1153319 w 10950915"/>
                  <a:gd name="connsiteY38" fmla="*/ 5042468 h 9031968"/>
                  <a:gd name="connsiteX39" fmla="*/ 1133815 w 10950915"/>
                  <a:gd name="connsiteY39" fmla="*/ 4820443 h 9031968"/>
                  <a:gd name="connsiteX40" fmla="*/ 1160463 w 10950915"/>
                  <a:gd name="connsiteY40" fmla="*/ 606311 h 9031968"/>
                  <a:gd name="connsiteX41" fmla="*/ 1155247 w 10950915"/>
                  <a:gd name="connsiteY41" fmla="*/ 342900 h 9031968"/>
                  <a:gd name="connsiteX42" fmla="*/ 1012032 w 10950915"/>
                  <a:gd name="connsiteY42" fmla="*/ 140608 h 9031968"/>
                  <a:gd name="connsiteX43" fmla="*/ 829696 w 10950915"/>
                  <a:gd name="connsiteY43" fmla="*/ 33565 h 9031968"/>
                  <a:gd name="connsiteX44" fmla="*/ 655751 w 10950915"/>
                  <a:gd name="connsiteY44" fmla="*/ 0 h 9031968"/>
                  <a:gd name="connsiteX45" fmla="*/ 353559 w 10950915"/>
                  <a:gd name="connsiteY45" fmla="*/ 26648 h 9031968"/>
                  <a:gd name="connsiteX46" fmla="*/ 162719 w 10950915"/>
                  <a:gd name="connsiteY46" fmla="*/ 147298 h 9031968"/>
                  <a:gd name="connsiteX47" fmla="*/ 42295 w 10950915"/>
                  <a:gd name="connsiteY47" fmla="*/ 311265 h 9031968"/>
                  <a:gd name="connsiteX48" fmla="*/ 5215 w 10950915"/>
                  <a:gd name="connsiteY48" fmla="*/ 579892 h 9031968"/>
                  <a:gd name="connsiteX49" fmla="*/ 0 w 10950915"/>
                  <a:gd name="connsiteY49" fmla="*/ 756444 h 9031968"/>
                  <a:gd name="connsiteX0" fmla="*/ 0 w 10950915"/>
                  <a:gd name="connsiteY0" fmla="*/ 756444 h 9031968"/>
                  <a:gd name="connsiteX1" fmla="*/ 7596 w 10950915"/>
                  <a:gd name="connsiteY1" fmla="*/ 5291253 h 9031968"/>
                  <a:gd name="connsiteX2" fmla="*/ 24379 w 10950915"/>
                  <a:gd name="connsiteY2" fmla="*/ 5447279 h 9031968"/>
                  <a:gd name="connsiteX3" fmla="*/ 338818 w 10950915"/>
                  <a:gd name="connsiteY3" fmla="*/ 5886677 h 9031968"/>
                  <a:gd name="connsiteX4" fmla="*/ 544626 w 10950915"/>
                  <a:gd name="connsiteY4" fmla="*/ 6063230 h 9031968"/>
                  <a:gd name="connsiteX5" fmla="*/ 733765 w 10950915"/>
                  <a:gd name="connsiteY5" fmla="*/ 6192952 h 9031968"/>
                  <a:gd name="connsiteX6" fmla="*/ 1011691 w 10950915"/>
                  <a:gd name="connsiteY6" fmla="*/ 6350227 h 9031968"/>
                  <a:gd name="connsiteX7" fmla="*/ 1335088 w 10950915"/>
                  <a:gd name="connsiteY7" fmla="*/ 6489700 h 9031968"/>
                  <a:gd name="connsiteX8" fmla="*/ 1632744 w 10950915"/>
                  <a:gd name="connsiteY8" fmla="*/ 6586991 h 9031968"/>
                  <a:gd name="connsiteX9" fmla="*/ 1957047 w 10950915"/>
                  <a:gd name="connsiteY9" fmla="*/ 6686891 h 9031968"/>
                  <a:gd name="connsiteX10" fmla="*/ 2194039 w 10950915"/>
                  <a:gd name="connsiteY10" fmla="*/ 6747783 h 9031968"/>
                  <a:gd name="connsiteX11" fmla="*/ 2327275 w 10950915"/>
                  <a:gd name="connsiteY11" fmla="*/ 6801304 h 9031968"/>
                  <a:gd name="connsiteX12" fmla="*/ 2350973 w 10950915"/>
                  <a:gd name="connsiteY12" fmla="*/ 6816045 h 9031968"/>
                  <a:gd name="connsiteX13" fmla="*/ 2408577 w 10950915"/>
                  <a:gd name="connsiteY13" fmla="*/ 6961867 h 9031968"/>
                  <a:gd name="connsiteX14" fmla="*/ 3812495 w 10950915"/>
                  <a:gd name="connsiteY14" fmla="*/ 7454447 h 9031968"/>
                  <a:gd name="connsiteX15" fmla="*/ 4076586 w 10950915"/>
                  <a:gd name="connsiteY15" fmla="*/ 7648122 h 9031968"/>
                  <a:gd name="connsiteX16" fmla="*/ 4209142 w 10950915"/>
                  <a:gd name="connsiteY16" fmla="*/ 7754258 h 9031968"/>
                  <a:gd name="connsiteX17" fmla="*/ 5580629 w 10950915"/>
                  <a:gd name="connsiteY17" fmla="*/ 8770711 h 9031968"/>
                  <a:gd name="connsiteX18" fmla="*/ 5885429 w 10950915"/>
                  <a:gd name="connsiteY18" fmla="*/ 8872311 h 9031968"/>
                  <a:gd name="connsiteX19" fmla="*/ 6233772 w 10950915"/>
                  <a:gd name="connsiteY19" fmla="*/ 8930368 h 9031968"/>
                  <a:gd name="connsiteX20" fmla="*/ 6466001 w 10950915"/>
                  <a:gd name="connsiteY20" fmla="*/ 8988425 h 9031968"/>
                  <a:gd name="connsiteX21" fmla="*/ 6843372 w 10950915"/>
                  <a:gd name="connsiteY21" fmla="*/ 9002940 h 9031968"/>
                  <a:gd name="connsiteX22" fmla="*/ 9978458 w 10950915"/>
                  <a:gd name="connsiteY22" fmla="*/ 9031968 h 9031968"/>
                  <a:gd name="connsiteX23" fmla="*/ 10442915 w 10950915"/>
                  <a:gd name="connsiteY23" fmla="*/ 8364311 h 9031968"/>
                  <a:gd name="connsiteX24" fmla="*/ 10631601 w 10950915"/>
                  <a:gd name="connsiteY24" fmla="*/ 8161111 h 9031968"/>
                  <a:gd name="connsiteX25" fmla="*/ 10950915 w 10950915"/>
                  <a:gd name="connsiteY25" fmla="*/ 7682140 h 9031968"/>
                  <a:gd name="connsiteX26" fmla="*/ 7191715 w 10950915"/>
                  <a:gd name="connsiteY26" fmla="*/ 7609568 h 9031968"/>
                  <a:gd name="connsiteX27" fmla="*/ 6393429 w 10950915"/>
                  <a:gd name="connsiteY27" fmla="*/ 7653111 h 9031968"/>
                  <a:gd name="connsiteX28" fmla="*/ 6262801 w 10950915"/>
                  <a:gd name="connsiteY28" fmla="*/ 7566025 h 9031968"/>
                  <a:gd name="connsiteX29" fmla="*/ 6175715 w 10950915"/>
                  <a:gd name="connsiteY29" fmla="*/ 7522483 h 9031968"/>
                  <a:gd name="connsiteX30" fmla="*/ 4453278 w 10950915"/>
                  <a:gd name="connsiteY30" fmla="*/ 6139770 h 9031968"/>
                  <a:gd name="connsiteX31" fmla="*/ 3586276 w 10950915"/>
                  <a:gd name="connsiteY31" fmla="*/ 5801405 h 9031968"/>
                  <a:gd name="connsiteX32" fmla="*/ 2989489 w 10950915"/>
                  <a:gd name="connsiteY32" fmla="*/ 5615102 h 9031968"/>
                  <a:gd name="connsiteX33" fmla="*/ 2830512 w 10950915"/>
                  <a:gd name="connsiteY33" fmla="*/ 5561353 h 9031968"/>
                  <a:gd name="connsiteX34" fmla="*/ 2667000 w 10950915"/>
                  <a:gd name="connsiteY34" fmla="*/ 5667262 h 9031968"/>
                  <a:gd name="connsiteX35" fmla="*/ 2591140 w 10950915"/>
                  <a:gd name="connsiteY35" fmla="*/ 5650820 h 9031968"/>
                  <a:gd name="connsiteX36" fmla="*/ 1664494 w 10950915"/>
                  <a:gd name="connsiteY36" fmla="*/ 5368245 h 9031968"/>
                  <a:gd name="connsiteX37" fmla="*/ 1304698 w 10950915"/>
                  <a:gd name="connsiteY37" fmla="*/ 5202351 h 9031968"/>
                  <a:gd name="connsiteX38" fmla="*/ 1153319 w 10950915"/>
                  <a:gd name="connsiteY38" fmla="*/ 5042468 h 9031968"/>
                  <a:gd name="connsiteX39" fmla="*/ 1133815 w 10950915"/>
                  <a:gd name="connsiteY39" fmla="*/ 4820443 h 9031968"/>
                  <a:gd name="connsiteX40" fmla="*/ 1160463 w 10950915"/>
                  <a:gd name="connsiteY40" fmla="*/ 606311 h 9031968"/>
                  <a:gd name="connsiteX41" fmla="*/ 1155247 w 10950915"/>
                  <a:gd name="connsiteY41" fmla="*/ 342900 h 9031968"/>
                  <a:gd name="connsiteX42" fmla="*/ 1012032 w 10950915"/>
                  <a:gd name="connsiteY42" fmla="*/ 140608 h 9031968"/>
                  <a:gd name="connsiteX43" fmla="*/ 829696 w 10950915"/>
                  <a:gd name="connsiteY43" fmla="*/ 33565 h 9031968"/>
                  <a:gd name="connsiteX44" fmla="*/ 655751 w 10950915"/>
                  <a:gd name="connsiteY44" fmla="*/ 0 h 9031968"/>
                  <a:gd name="connsiteX45" fmla="*/ 353559 w 10950915"/>
                  <a:gd name="connsiteY45" fmla="*/ 26648 h 9031968"/>
                  <a:gd name="connsiteX46" fmla="*/ 162719 w 10950915"/>
                  <a:gd name="connsiteY46" fmla="*/ 147298 h 9031968"/>
                  <a:gd name="connsiteX47" fmla="*/ 42295 w 10950915"/>
                  <a:gd name="connsiteY47" fmla="*/ 311265 h 9031968"/>
                  <a:gd name="connsiteX48" fmla="*/ 5215 w 10950915"/>
                  <a:gd name="connsiteY48" fmla="*/ 579892 h 9031968"/>
                  <a:gd name="connsiteX49" fmla="*/ 0 w 10950915"/>
                  <a:gd name="connsiteY49" fmla="*/ 756444 h 9031968"/>
                  <a:gd name="connsiteX0" fmla="*/ 0 w 10950915"/>
                  <a:gd name="connsiteY0" fmla="*/ 756444 h 9031968"/>
                  <a:gd name="connsiteX1" fmla="*/ 7596 w 10950915"/>
                  <a:gd name="connsiteY1" fmla="*/ 5291253 h 9031968"/>
                  <a:gd name="connsiteX2" fmla="*/ 24379 w 10950915"/>
                  <a:gd name="connsiteY2" fmla="*/ 5447279 h 9031968"/>
                  <a:gd name="connsiteX3" fmla="*/ 224518 w 10950915"/>
                  <a:gd name="connsiteY3" fmla="*/ 5753327 h 9031968"/>
                  <a:gd name="connsiteX4" fmla="*/ 544626 w 10950915"/>
                  <a:gd name="connsiteY4" fmla="*/ 6063230 h 9031968"/>
                  <a:gd name="connsiteX5" fmla="*/ 733765 w 10950915"/>
                  <a:gd name="connsiteY5" fmla="*/ 6192952 h 9031968"/>
                  <a:gd name="connsiteX6" fmla="*/ 1011691 w 10950915"/>
                  <a:gd name="connsiteY6" fmla="*/ 6350227 h 9031968"/>
                  <a:gd name="connsiteX7" fmla="*/ 1335088 w 10950915"/>
                  <a:gd name="connsiteY7" fmla="*/ 6489700 h 9031968"/>
                  <a:gd name="connsiteX8" fmla="*/ 1632744 w 10950915"/>
                  <a:gd name="connsiteY8" fmla="*/ 6586991 h 9031968"/>
                  <a:gd name="connsiteX9" fmla="*/ 1957047 w 10950915"/>
                  <a:gd name="connsiteY9" fmla="*/ 6686891 h 9031968"/>
                  <a:gd name="connsiteX10" fmla="*/ 2194039 w 10950915"/>
                  <a:gd name="connsiteY10" fmla="*/ 6747783 h 9031968"/>
                  <a:gd name="connsiteX11" fmla="*/ 2327275 w 10950915"/>
                  <a:gd name="connsiteY11" fmla="*/ 6801304 h 9031968"/>
                  <a:gd name="connsiteX12" fmla="*/ 2350973 w 10950915"/>
                  <a:gd name="connsiteY12" fmla="*/ 6816045 h 9031968"/>
                  <a:gd name="connsiteX13" fmla="*/ 2408577 w 10950915"/>
                  <a:gd name="connsiteY13" fmla="*/ 6961867 h 9031968"/>
                  <a:gd name="connsiteX14" fmla="*/ 3812495 w 10950915"/>
                  <a:gd name="connsiteY14" fmla="*/ 7454447 h 9031968"/>
                  <a:gd name="connsiteX15" fmla="*/ 4076586 w 10950915"/>
                  <a:gd name="connsiteY15" fmla="*/ 7648122 h 9031968"/>
                  <a:gd name="connsiteX16" fmla="*/ 4209142 w 10950915"/>
                  <a:gd name="connsiteY16" fmla="*/ 7754258 h 9031968"/>
                  <a:gd name="connsiteX17" fmla="*/ 5580629 w 10950915"/>
                  <a:gd name="connsiteY17" fmla="*/ 8770711 h 9031968"/>
                  <a:gd name="connsiteX18" fmla="*/ 5885429 w 10950915"/>
                  <a:gd name="connsiteY18" fmla="*/ 8872311 h 9031968"/>
                  <a:gd name="connsiteX19" fmla="*/ 6233772 w 10950915"/>
                  <a:gd name="connsiteY19" fmla="*/ 8930368 h 9031968"/>
                  <a:gd name="connsiteX20" fmla="*/ 6466001 w 10950915"/>
                  <a:gd name="connsiteY20" fmla="*/ 8988425 h 9031968"/>
                  <a:gd name="connsiteX21" fmla="*/ 6843372 w 10950915"/>
                  <a:gd name="connsiteY21" fmla="*/ 9002940 h 9031968"/>
                  <a:gd name="connsiteX22" fmla="*/ 9978458 w 10950915"/>
                  <a:gd name="connsiteY22" fmla="*/ 9031968 h 9031968"/>
                  <a:gd name="connsiteX23" fmla="*/ 10442915 w 10950915"/>
                  <a:gd name="connsiteY23" fmla="*/ 8364311 h 9031968"/>
                  <a:gd name="connsiteX24" fmla="*/ 10631601 w 10950915"/>
                  <a:gd name="connsiteY24" fmla="*/ 8161111 h 9031968"/>
                  <a:gd name="connsiteX25" fmla="*/ 10950915 w 10950915"/>
                  <a:gd name="connsiteY25" fmla="*/ 7682140 h 9031968"/>
                  <a:gd name="connsiteX26" fmla="*/ 7191715 w 10950915"/>
                  <a:gd name="connsiteY26" fmla="*/ 7609568 h 9031968"/>
                  <a:gd name="connsiteX27" fmla="*/ 6393429 w 10950915"/>
                  <a:gd name="connsiteY27" fmla="*/ 7653111 h 9031968"/>
                  <a:gd name="connsiteX28" fmla="*/ 6262801 w 10950915"/>
                  <a:gd name="connsiteY28" fmla="*/ 7566025 h 9031968"/>
                  <a:gd name="connsiteX29" fmla="*/ 6175715 w 10950915"/>
                  <a:gd name="connsiteY29" fmla="*/ 7522483 h 9031968"/>
                  <a:gd name="connsiteX30" fmla="*/ 4453278 w 10950915"/>
                  <a:gd name="connsiteY30" fmla="*/ 6139770 h 9031968"/>
                  <a:gd name="connsiteX31" fmla="*/ 3586276 w 10950915"/>
                  <a:gd name="connsiteY31" fmla="*/ 5801405 h 9031968"/>
                  <a:gd name="connsiteX32" fmla="*/ 2989489 w 10950915"/>
                  <a:gd name="connsiteY32" fmla="*/ 5615102 h 9031968"/>
                  <a:gd name="connsiteX33" fmla="*/ 2830512 w 10950915"/>
                  <a:gd name="connsiteY33" fmla="*/ 5561353 h 9031968"/>
                  <a:gd name="connsiteX34" fmla="*/ 2667000 w 10950915"/>
                  <a:gd name="connsiteY34" fmla="*/ 5667262 h 9031968"/>
                  <a:gd name="connsiteX35" fmla="*/ 2591140 w 10950915"/>
                  <a:gd name="connsiteY35" fmla="*/ 5650820 h 9031968"/>
                  <a:gd name="connsiteX36" fmla="*/ 1664494 w 10950915"/>
                  <a:gd name="connsiteY36" fmla="*/ 5368245 h 9031968"/>
                  <a:gd name="connsiteX37" fmla="*/ 1304698 w 10950915"/>
                  <a:gd name="connsiteY37" fmla="*/ 5202351 h 9031968"/>
                  <a:gd name="connsiteX38" fmla="*/ 1153319 w 10950915"/>
                  <a:gd name="connsiteY38" fmla="*/ 5042468 h 9031968"/>
                  <a:gd name="connsiteX39" fmla="*/ 1133815 w 10950915"/>
                  <a:gd name="connsiteY39" fmla="*/ 4820443 h 9031968"/>
                  <a:gd name="connsiteX40" fmla="*/ 1160463 w 10950915"/>
                  <a:gd name="connsiteY40" fmla="*/ 606311 h 9031968"/>
                  <a:gd name="connsiteX41" fmla="*/ 1155247 w 10950915"/>
                  <a:gd name="connsiteY41" fmla="*/ 342900 h 9031968"/>
                  <a:gd name="connsiteX42" fmla="*/ 1012032 w 10950915"/>
                  <a:gd name="connsiteY42" fmla="*/ 140608 h 9031968"/>
                  <a:gd name="connsiteX43" fmla="*/ 829696 w 10950915"/>
                  <a:gd name="connsiteY43" fmla="*/ 33565 h 9031968"/>
                  <a:gd name="connsiteX44" fmla="*/ 655751 w 10950915"/>
                  <a:gd name="connsiteY44" fmla="*/ 0 h 9031968"/>
                  <a:gd name="connsiteX45" fmla="*/ 353559 w 10950915"/>
                  <a:gd name="connsiteY45" fmla="*/ 26648 h 9031968"/>
                  <a:gd name="connsiteX46" fmla="*/ 162719 w 10950915"/>
                  <a:gd name="connsiteY46" fmla="*/ 147298 h 9031968"/>
                  <a:gd name="connsiteX47" fmla="*/ 42295 w 10950915"/>
                  <a:gd name="connsiteY47" fmla="*/ 311265 h 9031968"/>
                  <a:gd name="connsiteX48" fmla="*/ 5215 w 10950915"/>
                  <a:gd name="connsiteY48" fmla="*/ 579892 h 9031968"/>
                  <a:gd name="connsiteX49" fmla="*/ 0 w 10950915"/>
                  <a:gd name="connsiteY49" fmla="*/ 756444 h 9031968"/>
                  <a:gd name="connsiteX0" fmla="*/ 0 w 10950915"/>
                  <a:gd name="connsiteY0" fmla="*/ 756444 h 9031968"/>
                  <a:gd name="connsiteX1" fmla="*/ 7596 w 10950915"/>
                  <a:gd name="connsiteY1" fmla="*/ 5291253 h 9031968"/>
                  <a:gd name="connsiteX2" fmla="*/ 24379 w 10950915"/>
                  <a:gd name="connsiteY2" fmla="*/ 5447279 h 9031968"/>
                  <a:gd name="connsiteX3" fmla="*/ 224518 w 10950915"/>
                  <a:gd name="connsiteY3" fmla="*/ 5753327 h 9031968"/>
                  <a:gd name="connsiteX4" fmla="*/ 544626 w 10950915"/>
                  <a:gd name="connsiteY4" fmla="*/ 6063230 h 9031968"/>
                  <a:gd name="connsiteX5" fmla="*/ 733765 w 10950915"/>
                  <a:gd name="connsiteY5" fmla="*/ 6192952 h 9031968"/>
                  <a:gd name="connsiteX6" fmla="*/ 1011691 w 10950915"/>
                  <a:gd name="connsiteY6" fmla="*/ 6350227 h 9031968"/>
                  <a:gd name="connsiteX7" fmla="*/ 1335088 w 10950915"/>
                  <a:gd name="connsiteY7" fmla="*/ 6489700 h 9031968"/>
                  <a:gd name="connsiteX8" fmla="*/ 1632744 w 10950915"/>
                  <a:gd name="connsiteY8" fmla="*/ 6586991 h 9031968"/>
                  <a:gd name="connsiteX9" fmla="*/ 1957047 w 10950915"/>
                  <a:gd name="connsiteY9" fmla="*/ 6686891 h 9031968"/>
                  <a:gd name="connsiteX10" fmla="*/ 2194039 w 10950915"/>
                  <a:gd name="connsiteY10" fmla="*/ 6747783 h 9031968"/>
                  <a:gd name="connsiteX11" fmla="*/ 2327275 w 10950915"/>
                  <a:gd name="connsiteY11" fmla="*/ 6801304 h 9031968"/>
                  <a:gd name="connsiteX12" fmla="*/ 2350973 w 10950915"/>
                  <a:gd name="connsiteY12" fmla="*/ 6816045 h 9031968"/>
                  <a:gd name="connsiteX13" fmla="*/ 2408577 w 10950915"/>
                  <a:gd name="connsiteY13" fmla="*/ 6961867 h 9031968"/>
                  <a:gd name="connsiteX14" fmla="*/ 3812495 w 10950915"/>
                  <a:gd name="connsiteY14" fmla="*/ 7454447 h 9031968"/>
                  <a:gd name="connsiteX15" fmla="*/ 4076586 w 10950915"/>
                  <a:gd name="connsiteY15" fmla="*/ 7648122 h 9031968"/>
                  <a:gd name="connsiteX16" fmla="*/ 4209142 w 10950915"/>
                  <a:gd name="connsiteY16" fmla="*/ 7754258 h 9031968"/>
                  <a:gd name="connsiteX17" fmla="*/ 5580629 w 10950915"/>
                  <a:gd name="connsiteY17" fmla="*/ 8770711 h 9031968"/>
                  <a:gd name="connsiteX18" fmla="*/ 5885429 w 10950915"/>
                  <a:gd name="connsiteY18" fmla="*/ 8872311 h 9031968"/>
                  <a:gd name="connsiteX19" fmla="*/ 6233772 w 10950915"/>
                  <a:gd name="connsiteY19" fmla="*/ 8930368 h 9031968"/>
                  <a:gd name="connsiteX20" fmla="*/ 6466001 w 10950915"/>
                  <a:gd name="connsiteY20" fmla="*/ 8988425 h 9031968"/>
                  <a:gd name="connsiteX21" fmla="*/ 6843372 w 10950915"/>
                  <a:gd name="connsiteY21" fmla="*/ 9002940 h 9031968"/>
                  <a:gd name="connsiteX22" fmla="*/ 9978458 w 10950915"/>
                  <a:gd name="connsiteY22" fmla="*/ 9031968 h 9031968"/>
                  <a:gd name="connsiteX23" fmla="*/ 10442915 w 10950915"/>
                  <a:gd name="connsiteY23" fmla="*/ 8364311 h 9031968"/>
                  <a:gd name="connsiteX24" fmla="*/ 10631601 w 10950915"/>
                  <a:gd name="connsiteY24" fmla="*/ 8161111 h 9031968"/>
                  <a:gd name="connsiteX25" fmla="*/ 10950915 w 10950915"/>
                  <a:gd name="connsiteY25" fmla="*/ 7682140 h 9031968"/>
                  <a:gd name="connsiteX26" fmla="*/ 7191715 w 10950915"/>
                  <a:gd name="connsiteY26" fmla="*/ 7609568 h 9031968"/>
                  <a:gd name="connsiteX27" fmla="*/ 6393429 w 10950915"/>
                  <a:gd name="connsiteY27" fmla="*/ 7653111 h 9031968"/>
                  <a:gd name="connsiteX28" fmla="*/ 6262801 w 10950915"/>
                  <a:gd name="connsiteY28" fmla="*/ 7566025 h 9031968"/>
                  <a:gd name="connsiteX29" fmla="*/ 6175715 w 10950915"/>
                  <a:gd name="connsiteY29" fmla="*/ 7522483 h 9031968"/>
                  <a:gd name="connsiteX30" fmla="*/ 4453278 w 10950915"/>
                  <a:gd name="connsiteY30" fmla="*/ 6139770 h 9031968"/>
                  <a:gd name="connsiteX31" fmla="*/ 3876788 w 10950915"/>
                  <a:gd name="connsiteY31" fmla="*/ 5882368 h 9031968"/>
                  <a:gd name="connsiteX32" fmla="*/ 2989489 w 10950915"/>
                  <a:gd name="connsiteY32" fmla="*/ 5615102 h 9031968"/>
                  <a:gd name="connsiteX33" fmla="*/ 2830512 w 10950915"/>
                  <a:gd name="connsiteY33" fmla="*/ 5561353 h 9031968"/>
                  <a:gd name="connsiteX34" fmla="*/ 2667000 w 10950915"/>
                  <a:gd name="connsiteY34" fmla="*/ 5667262 h 9031968"/>
                  <a:gd name="connsiteX35" fmla="*/ 2591140 w 10950915"/>
                  <a:gd name="connsiteY35" fmla="*/ 5650820 h 9031968"/>
                  <a:gd name="connsiteX36" fmla="*/ 1664494 w 10950915"/>
                  <a:gd name="connsiteY36" fmla="*/ 5368245 h 9031968"/>
                  <a:gd name="connsiteX37" fmla="*/ 1304698 w 10950915"/>
                  <a:gd name="connsiteY37" fmla="*/ 5202351 h 9031968"/>
                  <a:gd name="connsiteX38" fmla="*/ 1153319 w 10950915"/>
                  <a:gd name="connsiteY38" fmla="*/ 5042468 h 9031968"/>
                  <a:gd name="connsiteX39" fmla="*/ 1133815 w 10950915"/>
                  <a:gd name="connsiteY39" fmla="*/ 4820443 h 9031968"/>
                  <a:gd name="connsiteX40" fmla="*/ 1160463 w 10950915"/>
                  <a:gd name="connsiteY40" fmla="*/ 606311 h 9031968"/>
                  <a:gd name="connsiteX41" fmla="*/ 1155247 w 10950915"/>
                  <a:gd name="connsiteY41" fmla="*/ 342900 h 9031968"/>
                  <a:gd name="connsiteX42" fmla="*/ 1012032 w 10950915"/>
                  <a:gd name="connsiteY42" fmla="*/ 140608 h 9031968"/>
                  <a:gd name="connsiteX43" fmla="*/ 829696 w 10950915"/>
                  <a:gd name="connsiteY43" fmla="*/ 33565 h 9031968"/>
                  <a:gd name="connsiteX44" fmla="*/ 655751 w 10950915"/>
                  <a:gd name="connsiteY44" fmla="*/ 0 h 9031968"/>
                  <a:gd name="connsiteX45" fmla="*/ 353559 w 10950915"/>
                  <a:gd name="connsiteY45" fmla="*/ 26648 h 9031968"/>
                  <a:gd name="connsiteX46" fmla="*/ 162719 w 10950915"/>
                  <a:gd name="connsiteY46" fmla="*/ 147298 h 9031968"/>
                  <a:gd name="connsiteX47" fmla="*/ 42295 w 10950915"/>
                  <a:gd name="connsiteY47" fmla="*/ 311265 h 9031968"/>
                  <a:gd name="connsiteX48" fmla="*/ 5215 w 10950915"/>
                  <a:gd name="connsiteY48" fmla="*/ 579892 h 9031968"/>
                  <a:gd name="connsiteX49" fmla="*/ 0 w 10950915"/>
                  <a:gd name="connsiteY49" fmla="*/ 756444 h 9031968"/>
                  <a:gd name="connsiteX0" fmla="*/ 0 w 10950915"/>
                  <a:gd name="connsiteY0" fmla="*/ 756444 h 9031968"/>
                  <a:gd name="connsiteX1" fmla="*/ 7596 w 10950915"/>
                  <a:gd name="connsiteY1" fmla="*/ 5291253 h 9031968"/>
                  <a:gd name="connsiteX2" fmla="*/ 24379 w 10950915"/>
                  <a:gd name="connsiteY2" fmla="*/ 5447279 h 9031968"/>
                  <a:gd name="connsiteX3" fmla="*/ 224518 w 10950915"/>
                  <a:gd name="connsiteY3" fmla="*/ 5753327 h 9031968"/>
                  <a:gd name="connsiteX4" fmla="*/ 544626 w 10950915"/>
                  <a:gd name="connsiteY4" fmla="*/ 6063230 h 9031968"/>
                  <a:gd name="connsiteX5" fmla="*/ 733765 w 10950915"/>
                  <a:gd name="connsiteY5" fmla="*/ 6192952 h 9031968"/>
                  <a:gd name="connsiteX6" fmla="*/ 1011691 w 10950915"/>
                  <a:gd name="connsiteY6" fmla="*/ 6350227 h 9031968"/>
                  <a:gd name="connsiteX7" fmla="*/ 1335088 w 10950915"/>
                  <a:gd name="connsiteY7" fmla="*/ 6489700 h 9031968"/>
                  <a:gd name="connsiteX8" fmla="*/ 1632744 w 10950915"/>
                  <a:gd name="connsiteY8" fmla="*/ 6586991 h 9031968"/>
                  <a:gd name="connsiteX9" fmla="*/ 1957047 w 10950915"/>
                  <a:gd name="connsiteY9" fmla="*/ 6686891 h 9031968"/>
                  <a:gd name="connsiteX10" fmla="*/ 2194039 w 10950915"/>
                  <a:gd name="connsiteY10" fmla="*/ 6747783 h 9031968"/>
                  <a:gd name="connsiteX11" fmla="*/ 2327275 w 10950915"/>
                  <a:gd name="connsiteY11" fmla="*/ 6801304 h 9031968"/>
                  <a:gd name="connsiteX12" fmla="*/ 2350973 w 10950915"/>
                  <a:gd name="connsiteY12" fmla="*/ 6816045 h 9031968"/>
                  <a:gd name="connsiteX13" fmla="*/ 2408577 w 10950915"/>
                  <a:gd name="connsiteY13" fmla="*/ 6961867 h 9031968"/>
                  <a:gd name="connsiteX14" fmla="*/ 3812495 w 10950915"/>
                  <a:gd name="connsiteY14" fmla="*/ 7454447 h 9031968"/>
                  <a:gd name="connsiteX15" fmla="*/ 4076586 w 10950915"/>
                  <a:gd name="connsiteY15" fmla="*/ 7648122 h 9031968"/>
                  <a:gd name="connsiteX16" fmla="*/ 4209142 w 10950915"/>
                  <a:gd name="connsiteY16" fmla="*/ 7754258 h 9031968"/>
                  <a:gd name="connsiteX17" fmla="*/ 5580629 w 10950915"/>
                  <a:gd name="connsiteY17" fmla="*/ 8770711 h 9031968"/>
                  <a:gd name="connsiteX18" fmla="*/ 5885429 w 10950915"/>
                  <a:gd name="connsiteY18" fmla="*/ 8872311 h 9031968"/>
                  <a:gd name="connsiteX19" fmla="*/ 6233772 w 10950915"/>
                  <a:gd name="connsiteY19" fmla="*/ 8930368 h 9031968"/>
                  <a:gd name="connsiteX20" fmla="*/ 6466001 w 10950915"/>
                  <a:gd name="connsiteY20" fmla="*/ 8988425 h 9031968"/>
                  <a:gd name="connsiteX21" fmla="*/ 6843372 w 10950915"/>
                  <a:gd name="connsiteY21" fmla="*/ 9002940 h 9031968"/>
                  <a:gd name="connsiteX22" fmla="*/ 9978458 w 10950915"/>
                  <a:gd name="connsiteY22" fmla="*/ 9031968 h 9031968"/>
                  <a:gd name="connsiteX23" fmla="*/ 10442915 w 10950915"/>
                  <a:gd name="connsiteY23" fmla="*/ 8364311 h 9031968"/>
                  <a:gd name="connsiteX24" fmla="*/ 10631601 w 10950915"/>
                  <a:gd name="connsiteY24" fmla="*/ 8161111 h 9031968"/>
                  <a:gd name="connsiteX25" fmla="*/ 10950915 w 10950915"/>
                  <a:gd name="connsiteY25" fmla="*/ 7682140 h 9031968"/>
                  <a:gd name="connsiteX26" fmla="*/ 7191715 w 10950915"/>
                  <a:gd name="connsiteY26" fmla="*/ 7609568 h 9031968"/>
                  <a:gd name="connsiteX27" fmla="*/ 6393429 w 10950915"/>
                  <a:gd name="connsiteY27" fmla="*/ 7653111 h 9031968"/>
                  <a:gd name="connsiteX28" fmla="*/ 6262801 w 10950915"/>
                  <a:gd name="connsiteY28" fmla="*/ 7566025 h 9031968"/>
                  <a:gd name="connsiteX29" fmla="*/ 6175715 w 10950915"/>
                  <a:gd name="connsiteY29" fmla="*/ 7522483 h 9031968"/>
                  <a:gd name="connsiteX30" fmla="*/ 4310403 w 10950915"/>
                  <a:gd name="connsiteY30" fmla="*/ 6039758 h 9031968"/>
                  <a:gd name="connsiteX31" fmla="*/ 3876788 w 10950915"/>
                  <a:gd name="connsiteY31" fmla="*/ 5882368 h 9031968"/>
                  <a:gd name="connsiteX32" fmla="*/ 2989489 w 10950915"/>
                  <a:gd name="connsiteY32" fmla="*/ 5615102 h 9031968"/>
                  <a:gd name="connsiteX33" fmla="*/ 2830512 w 10950915"/>
                  <a:gd name="connsiteY33" fmla="*/ 5561353 h 9031968"/>
                  <a:gd name="connsiteX34" fmla="*/ 2667000 w 10950915"/>
                  <a:gd name="connsiteY34" fmla="*/ 5667262 h 9031968"/>
                  <a:gd name="connsiteX35" fmla="*/ 2591140 w 10950915"/>
                  <a:gd name="connsiteY35" fmla="*/ 5650820 h 9031968"/>
                  <a:gd name="connsiteX36" fmla="*/ 1664494 w 10950915"/>
                  <a:gd name="connsiteY36" fmla="*/ 5368245 h 9031968"/>
                  <a:gd name="connsiteX37" fmla="*/ 1304698 w 10950915"/>
                  <a:gd name="connsiteY37" fmla="*/ 5202351 h 9031968"/>
                  <a:gd name="connsiteX38" fmla="*/ 1153319 w 10950915"/>
                  <a:gd name="connsiteY38" fmla="*/ 5042468 h 9031968"/>
                  <a:gd name="connsiteX39" fmla="*/ 1133815 w 10950915"/>
                  <a:gd name="connsiteY39" fmla="*/ 4820443 h 9031968"/>
                  <a:gd name="connsiteX40" fmla="*/ 1160463 w 10950915"/>
                  <a:gd name="connsiteY40" fmla="*/ 606311 h 9031968"/>
                  <a:gd name="connsiteX41" fmla="*/ 1155247 w 10950915"/>
                  <a:gd name="connsiteY41" fmla="*/ 342900 h 9031968"/>
                  <a:gd name="connsiteX42" fmla="*/ 1012032 w 10950915"/>
                  <a:gd name="connsiteY42" fmla="*/ 140608 h 9031968"/>
                  <a:gd name="connsiteX43" fmla="*/ 829696 w 10950915"/>
                  <a:gd name="connsiteY43" fmla="*/ 33565 h 9031968"/>
                  <a:gd name="connsiteX44" fmla="*/ 655751 w 10950915"/>
                  <a:gd name="connsiteY44" fmla="*/ 0 h 9031968"/>
                  <a:gd name="connsiteX45" fmla="*/ 353559 w 10950915"/>
                  <a:gd name="connsiteY45" fmla="*/ 26648 h 9031968"/>
                  <a:gd name="connsiteX46" fmla="*/ 162719 w 10950915"/>
                  <a:gd name="connsiteY46" fmla="*/ 147298 h 9031968"/>
                  <a:gd name="connsiteX47" fmla="*/ 42295 w 10950915"/>
                  <a:gd name="connsiteY47" fmla="*/ 311265 h 9031968"/>
                  <a:gd name="connsiteX48" fmla="*/ 5215 w 10950915"/>
                  <a:gd name="connsiteY48" fmla="*/ 579892 h 9031968"/>
                  <a:gd name="connsiteX49" fmla="*/ 0 w 10950915"/>
                  <a:gd name="connsiteY49" fmla="*/ 756444 h 9031968"/>
                  <a:gd name="connsiteX0" fmla="*/ 0 w 10950915"/>
                  <a:gd name="connsiteY0" fmla="*/ 756444 h 9031968"/>
                  <a:gd name="connsiteX1" fmla="*/ 7596 w 10950915"/>
                  <a:gd name="connsiteY1" fmla="*/ 5291253 h 9031968"/>
                  <a:gd name="connsiteX2" fmla="*/ 24379 w 10950915"/>
                  <a:gd name="connsiteY2" fmla="*/ 5447279 h 9031968"/>
                  <a:gd name="connsiteX3" fmla="*/ 224518 w 10950915"/>
                  <a:gd name="connsiteY3" fmla="*/ 5753327 h 9031968"/>
                  <a:gd name="connsiteX4" fmla="*/ 544626 w 10950915"/>
                  <a:gd name="connsiteY4" fmla="*/ 6063230 h 9031968"/>
                  <a:gd name="connsiteX5" fmla="*/ 733765 w 10950915"/>
                  <a:gd name="connsiteY5" fmla="*/ 6192952 h 9031968"/>
                  <a:gd name="connsiteX6" fmla="*/ 1011691 w 10950915"/>
                  <a:gd name="connsiteY6" fmla="*/ 6350227 h 9031968"/>
                  <a:gd name="connsiteX7" fmla="*/ 1335088 w 10950915"/>
                  <a:gd name="connsiteY7" fmla="*/ 6489700 h 9031968"/>
                  <a:gd name="connsiteX8" fmla="*/ 1632744 w 10950915"/>
                  <a:gd name="connsiteY8" fmla="*/ 6586991 h 9031968"/>
                  <a:gd name="connsiteX9" fmla="*/ 1957047 w 10950915"/>
                  <a:gd name="connsiteY9" fmla="*/ 6686891 h 9031968"/>
                  <a:gd name="connsiteX10" fmla="*/ 2194039 w 10950915"/>
                  <a:gd name="connsiteY10" fmla="*/ 6747783 h 9031968"/>
                  <a:gd name="connsiteX11" fmla="*/ 2327275 w 10950915"/>
                  <a:gd name="connsiteY11" fmla="*/ 6801304 h 9031968"/>
                  <a:gd name="connsiteX12" fmla="*/ 2350973 w 10950915"/>
                  <a:gd name="connsiteY12" fmla="*/ 6816045 h 9031968"/>
                  <a:gd name="connsiteX13" fmla="*/ 2408577 w 10950915"/>
                  <a:gd name="connsiteY13" fmla="*/ 6961867 h 9031968"/>
                  <a:gd name="connsiteX14" fmla="*/ 3812495 w 10950915"/>
                  <a:gd name="connsiteY14" fmla="*/ 7454447 h 9031968"/>
                  <a:gd name="connsiteX15" fmla="*/ 4076586 w 10950915"/>
                  <a:gd name="connsiteY15" fmla="*/ 7648122 h 9031968"/>
                  <a:gd name="connsiteX16" fmla="*/ 4209142 w 10950915"/>
                  <a:gd name="connsiteY16" fmla="*/ 7754258 h 9031968"/>
                  <a:gd name="connsiteX17" fmla="*/ 5580629 w 10950915"/>
                  <a:gd name="connsiteY17" fmla="*/ 8770711 h 9031968"/>
                  <a:gd name="connsiteX18" fmla="*/ 5885429 w 10950915"/>
                  <a:gd name="connsiteY18" fmla="*/ 8872311 h 9031968"/>
                  <a:gd name="connsiteX19" fmla="*/ 6233772 w 10950915"/>
                  <a:gd name="connsiteY19" fmla="*/ 8930368 h 9031968"/>
                  <a:gd name="connsiteX20" fmla="*/ 6466001 w 10950915"/>
                  <a:gd name="connsiteY20" fmla="*/ 8988425 h 9031968"/>
                  <a:gd name="connsiteX21" fmla="*/ 6843372 w 10950915"/>
                  <a:gd name="connsiteY21" fmla="*/ 9002940 h 9031968"/>
                  <a:gd name="connsiteX22" fmla="*/ 9978458 w 10950915"/>
                  <a:gd name="connsiteY22" fmla="*/ 9031968 h 9031968"/>
                  <a:gd name="connsiteX23" fmla="*/ 10442915 w 10950915"/>
                  <a:gd name="connsiteY23" fmla="*/ 8364311 h 9031968"/>
                  <a:gd name="connsiteX24" fmla="*/ 10631601 w 10950915"/>
                  <a:gd name="connsiteY24" fmla="*/ 8161111 h 9031968"/>
                  <a:gd name="connsiteX25" fmla="*/ 10950915 w 10950915"/>
                  <a:gd name="connsiteY25" fmla="*/ 7682140 h 9031968"/>
                  <a:gd name="connsiteX26" fmla="*/ 7191715 w 10950915"/>
                  <a:gd name="connsiteY26" fmla="*/ 7609568 h 9031968"/>
                  <a:gd name="connsiteX27" fmla="*/ 6393429 w 10950915"/>
                  <a:gd name="connsiteY27" fmla="*/ 7653111 h 9031968"/>
                  <a:gd name="connsiteX28" fmla="*/ 6262801 w 10950915"/>
                  <a:gd name="connsiteY28" fmla="*/ 7566025 h 9031968"/>
                  <a:gd name="connsiteX29" fmla="*/ 6142377 w 10950915"/>
                  <a:gd name="connsiteY29" fmla="*/ 7427233 h 9031968"/>
                  <a:gd name="connsiteX30" fmla="*/ 4310403 w 10950915"/>
                  <a:gd name="connsiteY30" fmla="*/ 6039758 h 9031968"/>
                  <a:gd name="connsiteX31" fmla="*/ 3876788 w 10950915"/>
                  <a:gd name="connsiteY31" fmla="*/ 5882368 h 9031968"/>
                  <a:gd name="connsiteX32" fmla="*/ 2989489 w 10950915"/>
                  <a:gd name="connsiteY32" fmla="*/ 5615102 h 9031968"/>
                  <a:gd name="connsiteX33" fmla="*/ 2830512 w 10950915"/>
                  <a:gd name="connsiteY33" fmla="*/ 5561353 h 9031968"/>
                  <a:gd name="connsiteX34" fmla="*/ 2667000 w 10950915"/>
                  <a:gd name="connsiteY34" fmla="*/ 5667262 h 9031968"/>
                  <a:gd name="connsiteX35" fmla="*/ 2591140 w 10950915"/>
                  <a:gd name="connsiteY35" fmla="*/ 5650820 h 9031968"/>
                  <a:gd name="connsiteX36" fmla="*/ 1664494 w 10950915"/>
                  <a:gd name="connsiteY36" fmla="*/ 5368245 h 9031968"/>
                  <a:gd name="connsiteX37" fmla="*/ 1304698 w 10950915"/>
                  <a:gd name="connsiteY37" fmla="*/ 5202351 h 9031968"/>
                  <a:gd name="connsiteX38" fmla="*/ 1153319 w 10950915"/>
                  <a:gd name="connsiteY38" fmla="*/ 5042468 h 9031968"/>
                  <a:gd name="connsiteX39" fmla="*/ 1133815 w 10950915"/>
                  <a:gd name="connsiteY39" fmla="*/ 4820443 h 9031968"/>
                  <a:gd name="connsiteX40" fmla="*/ 1160463 w 10950915"/>
                  <a:gd name="connsiteY40" fmla="*/ 606311 h 9031968"/>
                  <a:gd name="connsiteX41" fmla="*/ 1155247 w 10950915"/>
                  <a:gd name="connsiteY41" fmla="*/ 342900 h 9031968"/>
                  <a:gd name="connsiteX42" fmla="*/ 1012032 w 10950915"/>
                  <a:gd name="connsiteY42" fmla="*/ 140608 h 9031968"/>
                  <a:gd name="connsiteX43" fmla="*/ 829696 w 10950915"/>
                  <a:gd name="connsiteY43" fmla="*/ 33565 h 9031968"/>
                  <a:gd name="connsiteX44" fmla="*/ 655751 w 10950915"/>
                  <a:gd name="connsiteY44" fmla="*/ 0 h 9031968"/>
                  <a:gd name="connsiteX45" fmla="*/ 353559 w 10950915"/>
                  <a:gd name="connsiteY45" fmla="*/ 26648 h 9031968"/>
                  <a:gd name="connsiteX46" fmla="*/ 162719 w 10950915"/>
                  <a:gd name="connsiteY46" fmla="*/ 147298 h 9031968"/>
                  <a:gd name="connsiteX47" fmla="*/ 42295 w 10950915"/>
                  <a:gd name="connsiteY47" fmla="*/ 311265 h 9031968"/>
                  <a:gd name="connsiteX48" fmla="*/ 5215 w 10950915"/>
                  <a:gd name="connsiteY48" fmla="*/ 579892 h 9031968"/>
                  <a:gd name="connsiteX49" fmla="*/ 0 w 10950915"/>
                  <a:gd name="connsiteY49" fmla="*/ 756444 h 9031968"/>
                  <a:gd name="connsiteX0" fmla="*/ 0 w 10950915"/>
                  <a:gd name="connsiteY0" fmla="*/ 756444 h 9031968"/>
                  <a:gd name="connsiteX1" fmla="*/ 7596 w 10950915"/>
                  <a:gd name="connsiteY1" fmla="*/ 5291253 h 9031968"/>
                  <a:gd name="connsiteX2" fmla="*/ 24379 w 10950915"/>
                  <a:gd name="connsiteY2" fmla="*/ 5447279 h 9031968"/>
                  <a:gd name="connsiteX3" fmla="*/ 224518 w 10950915"/>
                  <a:gd name="connsiteY3" fmla="*/ 5753327 h 9031968"/>
                  <a:gd name="connsiteX4" fmla="*/ 544626 w 10950915"/>
                  <a:gd name="connsiteY4" fmla="*/ 6063230 h 9031968"/>
                  <a:gd name="connsiteX5" fmla="*/ 733765 w 10950915"/>
                  <a:gd name="connsiteY5" fmla="*/ 6192952 h 9031968"/>
                  <a:gd name="connsiteX6" fmla="*/ 1011691 w 10950915"/>
                  <a:gd name="connsiteY6" fmla="*/ 6350227 h 9031968"/>
                  <a:gd name="connsiteX7" fmla="*/ 1335088 w 10950915"/>
                  <a:gd name="connsiteY7" fmla="*/ 6489700 h 9031968"/>
                  <a:gd name="connsiteX8" fmla="*/ 1632744 w 10950915"/>
                  <a:gd name="connsiteY8" fmla="*/ 6586991 h 9031968"/>
                  <a:gd name="connsiteX9" fmla="*/ 1957047 w 10950915"/>
                  <a:gd name="connsiteY9" fmla="*/ 6686891 h 9031968"/>
                  <a:gd name="connsiteX10" fmla="*/ 2194039 w 10950915"/>
                  <a:gd name="connsiteY10" fmla="*/ 6747783 h 9031968"/>
                  <a:gd name="connsiteX11" fmla="*/ 2327275 w 10950915"/>
                  <a:gd name="connsiteY11" fmla="*/ 6801304 h 9031968"/>
                  <a:gd name="connsiteX12" fmla="*/ 2350973 w 10950915"/>
                  <a:gd name="connsiteY12" fmla="*/ 6816045 h 9031968"/>
                  <a:gd name="connsiteX13" fmla="*/ 2408577 w 10950915"/>
                  <a:gd name="connsiteY13" fmla="*/ 6961867 h 9031968"/>
                  <a:gd name="connsiteX14" fmla="*/ 3812495 w 10950915"/>
                  <a:gd name="connsiteY14" fmla="*/ 7454447 h 9031968"/>
                  <a:gd name="connsiteX15" fmla="*/ 4076586 w 10950915"/>
                  <a:gd name="connsiteY15" fmla="*/ 7648122 h 9031968"/>
                  <a:gd name="connsiteX16" fmla="*/ 4209142 w 10950915"/>
                  <a:gd name="connsiteY16" fmla="*/ 7754258 h 9031968"/>
                  <a:gd name="connsiteX17" fmla="*/ 5580629 w 10950915"/>
                  <a:gd name="connsiteY17" fmla="*/ 8770711 h 9031968"/>
                  <a:gd name="connsiteX18" fmla="*/ 5885429 w 10950915"/>
                  <a:gd name="connsiteY18" fmla="*/ 8872311 h 9031968"/>
                  <a:gd name="connsiteX19" fmla="*/ 6233772 w 10950915"/>
                  <a:gd name="connsiteY19" fmla="*/ 8930368 h 9031968"/>
                  <a:gd name="connsiteX20" fmla="*/ 6466001 w 10950915"/>
                  <a:gd name="connsiteY20" fmla="*/ 8988425 h 9031968"/>
                  <a:gd name="connsiteX21" fmla="*/ 6843372 w 10950915"/>
                  <a:gd name="connsiteY21" fmla="*/ 9002940 h 9031968"/>
                  <a:gd name="connsiteX22" fmla="*/ 9978458 w 10950915"/>
                  <a:gd name="connsiteY22" fmla="*/ 9031968 h 9031968"/>
                  <a:gd name="connsiteX23" fmla="*/ 10442915 w 10950915"/>
                  <a:gd name="connsiteY23" fmla="*/ 8364311 h 9031968"/>
                  <a:gd name="connsiteX24" fmla="*/ 10631601 w 10950915"/>
                  <a:gd name="connsiteY24" fmla="*/ 8161111 h 9031968"/>
                  <a:gd name="connsiteX25" fmla="*/ 10950915 w 10950915"/>
                  <a:gd name="connsiteY25" fmla="*/ 7682140 h 9031968"/>
                  <a:gd name="connsiteX26" fmla="*/ 7191715 w 10950915"/>
                  <a:gd name="connsiteY26" fmla="*/ 7609568 h 9031968"/>
                  <a:gd name="connsiteX27" fmla="*/ 6393429 w 10950915"/>
                  <a:gd name="connsiteY27" fmla="*/ 7653111 h 9031968"/>
                  <a:gd name="connsiteX28" fmla="*/ 6339001 w 10950915"/>
                  <a:gd name="connsiteY28" fmla="*/ 7546975 h 9031968"/>
                  <a:gd name="connsiteX29" fmla="*/ 6142377 w 10950915"/>
                  <a:gd name="connsiteY29" fmla="*/ 7427233 h 9031968"/>
                  <a:gd name="connsiteX30" fmla="*/ 4310403 w 10950915"/>
                  <a:gd name="connsiteY30" fmla="*/ 6039758 h 9031968"/>
                  <a:gd name="connsiteX31" fmla="*/ 3876788 w 10950915"/>
                  <a:gd name="connsiteY31" fmla="*/ 5882368 h 9031968"/>
                  <a:gd name="connsiteX32" fmla="*/ 2989489 w 10950915"/>
                  <a:gd name="connsiteY32" fmla="*/ 5615102 h 9031968"/>
                  <a:gd name="connsiteX33" fmla="*/ 2830512 w 10950915"/>
                  <a:gd name="connsiteY33" fmla="*/ 5561353 h 9031968"/>
                  <a:gd name="connsiteX34" fmla="*/ 2667000 w 10950915"/>
                  <a:gd name="connsiteY34" fmla="*/ 5667262 h 9031968"/>
                  <a:gd name="connsiteX35" fmla="*/ 2591140 w 10950915"/>
                  <a:gd name="connsiteY35" fmla="*/ 5650820 h 9031968"/>
                  <a:gd name="connsiteX36" fmla="*/ 1664494 w 10950915"/>
                  <a:gd name="connsiteY36" fmla="*/ 5368245 h 9031968"/>
                  <a:gd name="connsiteX37" fmla="*/ 1304698 w 10950915"/>
                  <a:gd name="connsiteY37" fmla="*/ 5202351 h 9031968"/>
                  <a:gd name="connsiteX38" fmla="*/ 1153319 w 10950915"/>
                  <a:gd name="connsiteY38" fmla="*/ 5042468 h 9031968"/>
                  <a:gd name="connsiteX39" fmla="*/ 1133815 w 10950915"/>
                  <a:gd name="connsiteY39" fmla="*/ 4820443 h 9031968"/>
                  <a:gd name="connsiteX40" fmla="*/ 1160463 w 10950915"/>
                  <a:gd name="connsiteY40" fmla="*/ 606311 h 9031968"/>
                  <a:gd name="connsiteX41" fmla="*/ 1155247 w 10950915"/>
                  <a:gd name="connsiteY41" fmla="*/ 342900 h 9031968"/>
                  <a:gd name="connsiteX42" fmla="*/ 1012032 w 10950915"/>
                  <a:gd name="connsiteY42" fmla="*/ 140608 h 9031968"/>
                  <a:gd name="connsiteX43" fmla="*/ 829696 w 10950915"/>
                  <a:gd name="connsiteY43" fmla="*/ 33565 h 9031968"/>
                  <a:gd name="connsiteX44" fmla="*/ 655751 w 10950915"/>
                  <a:gd name="connsiteY44" fmla="*/ 0 h 9031968"/>
                  <a:gd name="connsiteX45" fmla="*/ 353559 w 10950915"/>
                  <a:gd name="connsiteY45" fmla="*/ 26648 h 9031968"/>
                  <a:gd name="connsiteX46" fmla="*/ 162719 w 10950915"/>
                  <a:gd name="connsiteY46" fmla="*/ 147298 h 9031968"/>
                  <a:gd name="connsiteX47" fmla="*/ 42295 w 10950915"/>
                  <a:gd name="connsiteY47" fmla="*/ 311265 h 9031968"/>
                  <a:gd name="connsiteX48" fmla="*/ 5215 w 10950915"/>
                  <a:gd name="connsiteY48" fmla="*/ 579892 h 9031968"/>
                  <a:gd name="connsiteX49" fmla="*/ 0 w 10950915"/>
                  <a:gd name="connsiteY49" fmla="*/ 756444 h 9031968"/>
                  <a:gd name="connsiteX0" fmla="*/ 0 w 10950915"/>
                  <a:gd name="connsiteY0" fmla="*/ 756444 h 9031968"/>
                  <a:gd name="connsiteX1" fmla="*/ 7596 w 10950915"/>
                  <a:gd name="connsiteY1" fmla="*/ 5291253 h 9031968"/>
                  <a:gd name="connsiteX2" fmla="*/ 24379 w 10950915"/>
                  <a:gd name="connsiteY2" fmla="*/ 5447279 h 9031968"/>
                  <a:gd name="connsiteX3" fmla="*/ 224518 w 10950915"/>
                  <a:gd name="connsiteY3" fmla="*/ 5753327 h 9031968"/>
                  <a:gd name="connsiteX4" fmla="*/ 544626 w 10950915"/>
                  <a:gd name="connsiteY4" fmla="*/ 6063230 h 9031968"/>
                  <a:gd name="connsiteX5" fmla="*/ 733765 w 10950915"/>
                  <a:gd name="connsiteY5" fmla="*/ 6192952 h 9031968"/>
                  <a:gd name="connsiteX6" fmla="*/ 1011691 w 10950915"/>
                  <a:gd name="connsiteY6" fmla="*/ 6350227 h 9031968"/>
                  <a:gd name="connsiteX7" fmla="*/ 1335088 w 10950915"/>
                  <a:gd name="connsiteY7" fmla="*/ 6489700 h 9031968"/>
                  <a:gd name="connsiteX8" fmla="*/ 1632744 w 10950915"/>
                  <a:gd name="connsiteY8" fmla="*/ 6586991 h 9031968"/>
                  <a:gd name="connsiteX9" fmla="*/ 1957047 w 10950915"/>
                  <a:gd name="connsiteY9" fmla="*/ 6686891 h 9031968"/>
                  <a:gd name="connsiteX10" fmla="*/ 2194039 w 10950915"/>
                  <a:gd name="connsiteY10" fmla="*/ 6747783 h 9031968"/>
                  <a:gd name="connsiteX11" fmla="*/ 2327275 w 10950915"/>
                  <a:gd name="connsiteY11" fmla="*/ 6801304 h 9031968"/>
                  <a:gd name="connsiteX12" fmla="*/ 2350973 w 10950915"/>
                  <a:gd name="connsiteY12" fmla="*/ 6816045 h 9031968"/>
                  <a:gd name="connsiteX13" fmla="*/ 2408577 w 10950915"/>
                  <a:gd name="connsiteY13" fmla="*/ 6961867 h 9031968"/>
                  <a:gd name="connsiteX14" fmla="*/ 3812495 w 10950915"/>
                  <a:gd name="connsiteY14" fmla="*/ 7454447 h 9031968"/>
                  <a:gd name="connsiteX15" fmla="*/ 4076586 w 10950915"/>
                  <a:gd name="connsiteY15" fmla="*/ 7648122 h 9031968"/>
                  <a:gd name="connsiteX16" fmla="*/ 4209142 w 10950915"/>
                  <a:gd name="connsiteY16" fmla="*/ 7754258 h 9031968"/>
                  <a:gd name="connsiteX17" fmla="*/ 5580629 w 10950915"/>
                  <a:gd name="connsiteY17" fmla="*/ 8770711 h 9031968"/>
                  <a:gd name="connsiteX18" fmla="*/ 5885429 w 10950915"/>
                  <a:gd name="connsiteY18" fmla="*/ 8872311 h 9031968"/>
                  <a:gd name="connsiteX19" fmla="*/ 6233772 w 10950915"/>
                  <a:gd name="connsiteY19" fmla="*/ 8930368 h 9031968"/>
                  <a:gd name="connsiteX20" fmla="*/ 6466001 w 10950915"/>
                  <a:gd name="connsiteY20" fmla="*/ 8988425 h 9031968"/>
                  <a:gd name="connsiteX21" fmla="*/ 6843372 w 10950915"/>
                  <a:gd name="connsiteY21" fmla="*/ 9002940 h 9031968"/>
                  <a:gd name="connsiteX22" fmla="*/ 9978458 w 10950915"/>
                  <a:gd name="connsiteY22" fmla="*/ 9031968 h 9031968"/>
                  <a:gd name="connsiteX23" fmla="*/ 10442915 w 10950915"/>
                  <a:gd name="connsiteY23" fmla="*/ 8364311 h 9031968"/>
                  <a:gd name="connsiteX24" fmla="*/ 10631601 w 10950915"/>
                  <a:gd name="connsiteY24" fmla="*/ 8161111 h 9031968"/>
                  <a:gd name="connsiteX25" fmla="*/ 10950915 w 10950915"/>
                  <a:gd name="connsiteY25" fmla="*/ 7682140 h 9031968"/>
                  <a:gd name="connsiteX26" fmla="*/ 7191715 w 10950915"/>
                  <a:gd name="connsiteY26" fmla="*/ 7609568 h 9031968"/>
                  <a:gd name="connsiteX27" fmla="*/ 6507729 w 10950915"/>
                  <a:gd name="connsiteY27" fmla="*/ 7610249 h 9031968"/>
                  <a:gd name="connsiteX28" fmla="*/ 6339001 w 10950915"/>
                  <a:gd name="connsiteY28" fmla="*/ 7546975 h 9031968"/>
                  <a:gd name="connsiteX29" fmla="*/ 6142377 w 10950915"/>
                  <a:gd name="connsiteY29" fmla="*/ 7427233 h 9031968"/>
                  <a:gd name="connsiteX30" fmla="*/ 4310403 w 10950915"/>
                  <a:gd name="connsiteY30" fmla="*/ 6039758 h 9031968"/>
                  <a:gd name="connsiteX31" fmla="*/ 3876788 w 10950915"/>
                  <a:gd name="connsiteY31" fmla="*/ 5882368 h 9031968"/>
                  <a:gd name="connsiteX32" fmla="*/ 2989489 w 10950915"/>
                  <a:gd name="connsiteY32" fmla="*/ 5615102 h 9031968"/>
                  <a:gd name="connsiteX33" fmla="*/ 2830512 w 10950915"/>
                  <a:gd name="connsiteY33" fmla="*/ 5561353 h 9031968"/>
                  <a:gd name="connsiteX34" fmla="*/ 2667000 w 10950915"/>
                  <a:gd name="connsiteY34" fmla="*/ 5667262 h 9031968"/>
                  <a:gd name="connsiteX35" fmla="*/ 2591140 w 10950915"/>
                  <a:gd name="connsiteY35" fmla="*/ 5650820 h 9031968"/>
                  <a:gd name="connsiteX36" fmla="*/ 1664494 w 10950915"/>
                  <a:gd name="connsiteY36" fmla="*/ 5368245 h 9031968"/>
                  <a:gd name="connsiteX37" fmla="*/ 1304698 w 10950915"/>
                  <a:gd name="connsiteY37" fmla="*/ 5202351 h 9031968"/>
                  <a:gd name="connsiteX38" fmla="*/ 1153319 w 10950915"/>
                  <a:gd name="connsiteY38" fmla="*/ 5042468 h 9031968"/>
                  <a:gd name="connsiteX39" fmla="*/ 1133815 w 10950915"/>
                  <a:gd name="connsiteY39" fmla="*/ 4820443 h 9031968"/>
                  <a:gd name="connsiteX40" fmla="*/ 1160463 w 10950915"/>
                  <a:gd name="connsiteY40" fmla="*/ 606311 h 9031968"/>
                  <a:gd name="connsiteX41" fmla="*/ 1155247 w 10950915"/>
                  <a:gd name="connsiteY41" fmla="*/ 342900 h 9031968"/>
                  <a:gd name="connsiteX42" fmla="*/ 1012032 w 10950915"/>
                  <a:gd name="connsiteY42" fmla="*/ 140608 h 9031968"/>
                  <a:gd name="connsiteX43" fmla="*/ 829696 w 10950915"/>
                  <a:gd name="connsiteY43" fmla="*/ 33565 h 9031968"/>
                  <a:gd name="connsiteX44" fmla="*/ 655751 w 10950915"/>
                  <a:gd name="connsiteY44" fmla="*/ 0 h 9031968"/>
                  <a:gd name="connsiteX45" fmla="*/ 353559 w 10950915"/>
                  <a:gd name="connsiteY45" fmla="*/ 26648 h 9031968"/>
                  <a:gd name="connsiteX46" fmla="*/ 162719 w 10950915"/>
                  <a:gd name="connsiteY46" fmla="*/ 147298 h 9031968"/>
                  <a:gd name="connsiteX47" fmla="*/ 42295 w 10950915"/>
                  <a:gd name="connsiteY47" fmla="*/ 311265 h 9031968"/>
                  <a:gd name="connsiteX48" fmla="*/ 5215 w 10950915"/>
                  <a:gd name="connsiteY48" fmla="*/ 579892 h 9031968"/>
                  <a:gd name="connsiteX49" fmla="*/ 0 w 10950915"/>
                  <a:gd name="connsiteY49" fmla="*/ 756444 h 9031968"/>
                  <a:gd name="connsiteX0" fmla="*/ 0 w 10993778"/>
                  <a:gd name="connsiteY0" fmla="*/ 756444 h 9031968"/>
                  <a:gd name="connsiteX1" fmla="*/ 7596 w 10993778"/>
                  <a:gd name="connsiteY1" fmla="*/ 5291253 h 9031968"/>
                  <a:gd name="connsiteX2" fmla="*/ 24379 w 10993778"/>
                  <a:gd name="connsiteY2" fmla="*/ 5447279 h 9031968"/>
                  <a:gd name="connsiteX3" fmla="*/ 224518 w 10993778"/>
                  <a:gd name="connsiteY3" fmla="*/ 5753327 h 9031968"/>
                  <a:gd name="connsiteX4" fmla="*/ 544626 w 10993778"/>
                  <a:gd name="connsiteY4" fmla="*/ 6063230 h 9031968"/>
                  <a:gd name="connsiteX5" fmla="*/ 733765 w 10993778"/>
                  <a:gd name="connsiteY5" fmla="*/ 6192952 h 9031968"/>
                  <a:gd name="connsiteX6" fmla="*/ 1011691 w 10993778"/>
                  <a:gd name="connsiteY6" fmla="*/ 6350227 h 9031968"/>
                  <a:gd name="connsiteX7" fmla="*/ 1335088 w 10993778"/>
                  <a:gd name="connsiteY7" fmla="*/ 6489700 h 9031968"/>
                  <a:gd name="connsiteX8" fmla="*/ 1632744 w 10993778"/>
                  <a:gd name="connsiteY8" fmla="*/ 6586991 h 9031968"/>
                  <a:gd name="connsiteX9" fmla="*/ 1957047 w 10993778"/>
                  <a:gd name="connsiteY9" fmla="*/ 6686891 h 9031968"/>
                  <a:gd name="connsiteX10" fmla="*/ 2194039 w 10993778"/>
                  <a:gd name="connsiteY10" fmla="*/ 6747783 h 9031968"/>
                  <a:gd name="connsiteX11" fmla="*/ 2327275 w 10993778"/>
                  <a:gd name="connsiteY11" fmla="*/ 6801304 h 9031968"/>
                  <a:gd name="connsiteX12" fmla="*/ 2350973 w 10993778"/>
                  <a:gd name="connsiteY12" fmla="*/ 6816045 h 9031968"/>
                  <a:gd name="connsiteX13" fmla="*/ 2408577 w 10993778"/>
                  <a:gd name="connsiteY13" fmla="*/ 6961867 h 9031968"/>
                  <a:gd name="connsiteX14" fmla="*/ 3812495 w 10993778"/>
                  <a:gd name="connsiteY14" fmla="*/ 7454447 h 9031968"/>
                  <a:gd name="connsiteX15" fmla="*/ 4076586 w 10993778"/>
                  <a:gd name="connsiteY15" fmla="*/ 7648122 h 9031968"/>
                  <a:gd name="connsiteX16" fmla="*/ 4209142 w 10993778"/>
                  <a:gd name="connsiteY16" fmla="*/ 7754258 h 9031968"/>
                  <a:gd name="connsiteX17" fmla="*/ 5580629 w 10993778"/>
                  <a:gd name="connsiteY17" fmla="*/ 8770711 h 9031968"/>
                  <a:gd name="connsiteX18" fmla="*/ 5885429 w 10993778"/>
                  <a:gd name="connsiteY18" fmla="*/ 8872311 h 9031968"/>
                  <a:gd name="connsiteX19" fmla="*/ 6233772 w 10993778"/>
                  <a:gd name="connsiteY19" fmla="*/ 8930368 h 9031968"/>
                  <a:gd name="connsiteX20" fmla="*/ 6466001 w 10993778"/>
                  <a:gd name="connsiteY20" fmla="*/ 8988425 h 9031968"/>
                  <a:gd name="connsiteX21" fmla="*/ 6843372 w 10993778"/>
                  <a:gd name="connsiteY21" fmla="*/ 9002940 h 9031968"/>
                  <a:gd name="connsiteX22" fmla="*/ 9978458 w 10993778"/>
                  <a:gd name="connsiteY22" fmla="*/ 9031968 h 9031968"/>
                  <a:gd name="connsiteX23" fmla="*/ 10442915 w 10993778"/>
                  <a:gd name="connsiteY23" fmla="*/ 8364311 h 9031968"/>
                  <a:gd name="connsiteX24" fmla="*/ 10631601 w 10993778"/>
                  <a:gd name="connsiteY24" fmla="*/ 8161111 h 9031968"/>
                  <a:gd name="connsiteX25" fmla="*/ 10993778 w 10993778"/>
                  <a:gd name="connsiteY25" fmla="*/ 7615465 h 9031968"/>
                  <a:gd name="connsiteX26" fmla="*/ 7191715 w 10993778"/>
                  <a:gd name="connsiteY26" fmla="*/ 7609568 h 9031968"/>
                  <a:gd name="connsiteX27" fmla="*/ 6507729 w 10993778"/>
                  <a:gd name="connsiteY27" fmla="*/ 7610249 h 9031968"/>
                  <a:gd name="connsiteX28" fmla="*/ 6339001 w 10993778"/>
                  <a:gd name="connsiteY28" fmla="*/ 7546975 h 9031968"/>
                  <a:gd name="connsiteX29" fmla="*/ 6142377 w 10993778"/>
                  <a:gd name="connsiteY29" fmla="*/ 7427233 h 9031968"/>
                  <a:gd name="connsiteX30" fmla="*/ 4310403 w 10993778"/>
                  <a:gd name="connsiteY30" fmla="*/ 6039758 h 9031968"/>
                  <a:gd name="connsiteX31" fmla="*/ 3876788 w 10993778"/>
                  <a:gd name="connsiteY31" fmla="*/ 5882368 h 9031968"/>
                  <a:gd name="connsiteX32" fmla="*/ 2989489 w 10993778"/>
                  <a:gd name="connsiteY32" fmla="*/ 5615102 h 9031968"/>
                  <a:gd name="connsiteX33" fmla="*/ 2830512 w 10993778"/>
                  <a:gd name="connsiteY33" fmla="*/ 5561353 h 9031968"/>
                  <a:gd name="connsiteX34" fmla="*/ 2667000 w 10993778"/>
                  <a:gd name="connsiteY34" fmla="*/ 5667262 h 9031968"/>
                  <a:gd name="connsiteX35" fmla="*/ 2591140 w 10993778"/>
                  <a:gd name="connsiteY35" fmla="*/ 5650820 h 9031968"/>
                  <a:gd name="connsiteX36" fmla="*/ 1664494 w 10993778"/>
                  <a:gd name="connsiteY36" fmla="*/ 5368245 h 9031968"/>
                  <a:gd name="connsiteX37" fmla="*/ 1304698 w 10993778"/>
                  <a:gd name="connsiteY37" fmla="*/ 5202351 h 9031968"/>
                  <a:gd name="connsiteX38" fmla="*/ 1153319 w 10993778"/>
                  <a:gd name="connsiteY38" fmla="*/ 5042468 h 9031968"/>
                  <a:gd name="connsiteX39" fmla="*/ 1133815 w 10993778"/>
                  <a:gd name="connsiteY39" fmla="*/ 4820443 h 9031968"/>
                  <a:gd name="connsiteX40" fmla="*/ 1160463 w 10993778"/>
                  <a:gd name="connsiteY40" fmla="*/ 606311 h 9031968"/>
                  <a:gd name="connsiteX41" fmla="*/ 1155247 w 10993778"/>
                  <a:gd name="connsiteY41" fmla="*/ 342900 h 9031968"/>
                  <a:gd name="connsiteX42" fmla="*/ 1012032 w 10993778"/>
                  <a:gd name="connsiteY42" fmla="*/ 140608 h 9031968"/>
                  <a:gd name="connsiteX43" fmla="*/ 829696 w 10993778"/>
                  <a:gd name="connsiteY43" fmla="*/ 33565 h 9031968"/>
                  <a:gd name="connsiteX44" fmla="*/ 655751 w 10993778"/>
                  <a:gd name="connsiteY44" fmla="*/ 0 h 9031968"/>
                  <a:gd name="connsiteX45" fmla="*/ 353559 w 10993778"/>
                  <a:gd name="connsiteY45" fmla="*/ 26648 h 9031968"/>
                  <a:gd name="connsiteX46" fmla="*/ 162719 w 10993778"/>
                  <a:gd name="connsiteY46" fmla="*/ 147298 h 9031968"/>
                  <a:gd name="connsiteX47" fmla="*/ 42295 w 10993778"/>
                  <a:gd name="connsiteY47" fmla="*/ 311265 h 9031968"/>
                  <a:gd name="connsiteX48" fmla="*/ 5215 w 10993778"/>
                  <a:gd name="connsiteY48" fmla="*/ 579892 h 9031968"/>
                  <a:gd name="connsiteX49" fmla="*/ 0 w 10993778"/>
                  <a:gd name="connsiteY49" fmla="*/ 756444 h 9031968"/>
                  <a:gd name="connsiteX0" fmla="*/ 0 w 10993778"/>
                  <a:gd name="connsiteY0" fmla="*/ 756444 h 9031968"/>
                  <a:gd name="connsiteX1" fmla="*/ 7596 w 10993778"/>
                  <a:gd name="connsiteY1" fmla="*/ 5291253 h 9031968"/>
                  <a:gd name="connsiteX2" fmla="*/ 24379 w 10993778"/>
                  <a:gd name="connsiteY2" fmla="*/ 5447279 h 9031968"/>
                  <a:gd name="connsiteX3" fmla="*/ 224518 w 10993778"/>
                  <a:gd name="connsiteY3" fmla="*/ 5753327 h 9031968"/>
                  <a:gd name="connsiteX4" fmla="*/ 544626 w 10993778"/>
                  <a:gd name="connsiteY4" fmla="*/ 6063230 h 9031968"/>
                  <a:gd name="connsiteX5" fmla="*/ 733765 w 10993778"/>
                  <a:gd name="connsiteY5" fmla="*/ 6192952 h 9031968"/>
                  <a:gd name="connsiteX6" fmla="*/ 1011691 w 10993778"/>
                  <a:gd name="connsiteY6" fmla="*/ 6350227 h 9031968"/>
                  <a:gd name="connsiteX7" fmla="*/ 1335088 w 10993778"/>
                  <a:gd name="connsiteY7" fmla="*/ 6489700 h 9031968"/>
                  <a:gd name="connsiteX8" fmla="*/ 1632744 w 10993778"/>
                  <a:gd name="connsiteY8" fmla="*/ 6586991 h 9031968"/>
                  <a:gd name="connsiteX9" fmla="*/ 1957047 w 10993778"/>
                  <a:gd name="connsiteY9" fmla="*/ 6686891 h 9031968"/>
                  <a:gd name="connsiteX10" fmla="*/ 2194039 w 10993778"/>
                  <a:gd name="connsiteY10" fmla="*/ 6747783 h 9031968"/>
                  <a:gd name="connsiteX11" fmla="*/ 2327275 w 10993778"/>
                  <a:gd name="connsiteY11" fmla="*/ 6801304 h 9031968"/>
                  <a:gd name="connsiteX12" fmla="*/ 2350973 w 10993778"/>
                  <a:gd name="connsiteY12" fmla="*/ 6816045 h 9031968"/>
                  <a:gd name="connsiteX13" fmla="*/ 2408577 w 10993778"/>
                  <a:gd name="connsiteY13" fmla="*/ 6961867 h 9031968"/>
                  <a:gd name="connsiteX14" fmla="*/ 3812495 w 10993778"/>
                  <a:gd name="connsiteY14" fmla="*/ 7454447 h 9031968"/>
                  <a:gd name="connsiteX15" fmla="*/ 4076586 w 10993778"/>
                  <a:gd name="connsiteY15" fmla="*/ 7648122 h 9031968"/>
                  <a:gd name="connsiteX16" fmla="*/ 4209142 w 10993778"/>
                  <a:gd name="connsiteY16" fmla="*/ 7754258 h 9031968"/>
                  <a:gd name="connsiteX17" fmla="*/ 5580629 w 10993778"/>
                  <a:gd name="connsiteY17" fmla="*/ 8770711 h 9031968"/>
                  <a:gd name="connsiteX18" fmla="*/ 5885429 w 10993778"/>
                  <a:gd name="connsiteY18" fmla="*/ 8872311 h 9031968"/>
                  <a:gd name="connsiteX19" fmla="*/ 6233772 w 10993778"/>
                  <a:gd name="connsiteY19" fmla="*/ 8930368 h 9031968"/>
                  <a:gd name="connsiteX20" fmla="*/ 6466001 w 10993778"/>
                  <a:gd name="connsiteY20" fmla="*/ 8988425 h 9031968"/>
                  <a:gd name="connsiteX21" fmla="*/ 6843372 w 10993778"/>
                  <a:gd name="connsiteY21" fmla="*/ 9002940 h 9031968"/>
                  <a:gd name="connsiteX22" fmla="*/ 9978458 w 10993778"/>
                  <a:gd name="connsiteY22" fmla="*/ 9031968 h 9031968"/>
                  <a:gd name="connsiteX23" fmla="*/ 10457203 w 10993778"/>
                  <a:gd name="connsiteY23" fmla="*/ 8407173 h 9031968"/>
                  <a:gd name="connsiteX24" fmla="*/ 10631601 w 10993778"/>
                  <a:gd name="connsiteY24" fmla="*/ 8161111 h 9031968"/>
                  <a:gd name="connsiteX25" fmla="*/ 10993778 w 10993778"/>
                  <a:gd name="connsiteY25" fmla="*/ 7615465 h 9031968"/>
                  <a:gd name="connsiteX26" fmla="*/ 7191715 w 10993778"/>
                  <a:gd name="connsiteY26" fmla="*/ 7609568 h 9031968"/>
                  <a:gd name="connsiteX27" fmla="*/ 6507729 w 10993778"/>
                  <a:gd name="connsiteY27" fmla="*/ 7610249 h 9031968"/>
                  <a:gd name="connsiteX28" fmla="*/ 6339001 w 10993778"/>
                  <a:gd name="connsiteY28" fmla="*/ 7546975 h 9031968"/>
                  <a:gd name="connsiteX29" fmla="*/ 6142377 w 10993778"/>
                  <a:gd name="connsiteY29" fmla="*/ 7427233 h 9031968"/>
                  <a:gd name="connsiteX30" fmla="*/ 4310403 w 10993778"/>
                  <a:gd name="connsiteY30" fmla="*/ 6039758 h 9031968"/>
                  <a:gd name="connsiteX31" fmla="*/ 3876788 w 10993778"/>
                  <a:gd name="connsiteY31" fmla="*/ 5882368 h 9031968"/>
                  <a:gd name="connsiteX32" fmla="*/ 2989489 w 10993778"/>
                  <a:gd name="connsiteY32" fmla="*/ 5615102 h 9031968"/>
                  <a:gd name="connsiteX33" fmla="*/ 2830512 w 10993778"/>
                  <a:gd name="connsiteY33" fmla="*/ 5561353 h 9031968"/>
                  <a:gd name="connsiteX34" fmla="*/ 2667000 w 10993778"/>
                  <a:gd name="connsiteY34" fmla="*/ 5667262 h 9031968"/>
                  <a:gd name="connsiteX35" fmla="*/ 2591140 w 10993778"/>
                  <a:gd name="connsiteY35" fmla="*/ 5650820 h 9031968"/>
                  <a:gd name="connsiteX36" fmla="*/ 1664494 w 10993778"/>
                  <a:gd name="connsiteY36" fmla="*/ 5368245 h 9031968"/>
                  <a:gd name="connsiteX37" fmla="*/ 1304698 w 10993778"/>
                  <a:gd name="connsiteY37" fmla="*/ 5202351 h 9031968"/>
                  <a:gd name="connsiteX38" fmla="*/ 1153319 w 10993778"/>
                  <a:gd name="connsiteY38" fmla="*/ 5042468 h 9031968"/>
                  <a:gd name="connsiteX39" fmla="*/ 1133815 w 10993778"/>
                  <a:gd name="connsiteY39" fmla="*/ 4820443 h 9031968"/>
                  <a:gd name="connsiteX40" fmla="*/ 1160463 w 10993778"/>
                  <a:gd name="connsiteY40" fmla="*/ 606311 h 9031968"/>
                  <a:gd name="connsiteX41" fmla="*/ 1155247 w 10993778"/>
                  <a:gd name="connsiteY41" fmla="*/ 342900 h 9031968"/>
                  <a:gd name="connsiteX42" fmla="*/ 1012032 w 10993778"/>
                  <a:gd name="connsiteY42" fmla="*/ 140608 h 9031968"/>
                  <a:gd name="connsiteX43" fmla="*/ 829696 w 10993778"/>
                  <a:gd name="connsiteY43" fmla="*/ 33565 h 9031968"/>
                  <a:gd name="connsiteX44" fmla="*/ 655751 w 10993778"/>
                  <a:gd name="connsiteY44" fmla="*/ 0 h 9031968"/>
                  <a:gd name="connsiteX45" fmla="*/ 353559 w 10993778"/>
                  <a:gd name="connsiteY45" fmla="*/ 26648 h 9031968"/>
                  <a:gd name="connsiteX46" fmla="*/ 162719 w 10993778"/>
                  <a:gd name="connsiteY46" fmla="*/ 147298 h 9031968"/>
                  <a:gd name="connsiteX47" fmla="*/ 42295 w 10993778"/>
                  <a:gd name="connsiteY47" fmla="*/ 311265 h 9031968"/>
                  <a:gd name="connsiteX48" fmla="*/ 5215 w 10993778"/>
                  <a:gd name="connsiteY48" fmla="*/ 579892 h 9031968"/>
                  <a:gd name="connsiteX49" fmla="*/ 0 w 10993778"/>
                  <a:gd name="connsiteY49" fmla="*/ 756444 h 9031968"/>
                  <a:gd name="connsiteX0" fmla="*/ 0 w 10993778"/>
                  <a:gd name="connsiteY0" fmla="*/ 756444 h 9065305"/>
                  <a:gd name="connsiteX1" fmla="*/ 7596 w 10993778"/>
                  <a:gd name="connsiteY1" fmla="*/ 5291253 h 9065305"/>
                  <a:gd name="connsiteX2" fmla="*/ 24379 w 10993778"/>
                  <a:gd name="connsiteY2" fmla="*/ 5447279 h 9065305"/>
                  <a:gd name="connsiteX3" fmla="*/ 224518 w 10993778"/>
                  <a:gd name="connsiteY3" fmla="*/ 5753327 h 9065305"/>
                  <a:gd name="connsiteX4" fmla="*/ 544626 w 10993778"/>
                  <a:gd name="connsiteY4" fmla="*/ 6063230 h 9065305"/>
                  <a:gd name="connsiteX5" fmla="*/ 733765 w 10993778"/>
                  <a:gd name="connsiteY5" fmla="*/ 6192952 h 9065305"/>
                  <a:gd name="connsiteX6" fmla="*/ 1011691 w 10993778"/>
                  <a:gd name="connsiteY6" fmla="*/ 6350227 h 9065305"/>
                  <a:gd name="connsiteX7" fmla="*/ 1335088 w 10993778"/>
                  <a:gd name="connsiteY7" fmla="*/ 6489700 h 9065305"/>
                  <a:gd name="connsiteX8" fmla="*/ 1632744 w 10993778"/>
                  <a:gd name="connsiteY8" fmla="*/ 6586991 h 9065305"/>
                  <a:gd name="connsiteX9" fmla="*/ 1957047 w 10993778"/>
                  <a:gd name="connsiteY9" fmla="*/ 6686891 h 9065305"/>
                  <a:gd name="connsiteX10" fmla="*/ 2194039 w 10993778"/>
                  <a:gd name="connsiteY10" fmla="*/ 6747783 h 9065305"/>
                  <a:gd name="connsiteX11" fmla="*/ 2327275 w 10993778"/>
                  <a:gd name="connsiteY11" fmla="*/ 6801304 h 9065305"/>
                  <a:gd name="connsiteX12" fmla="*/ 2350973 w 10993778"/>
                  <a:gd name="connsiteY12" fmla="*/ 6816045 h 9065305"/>
                  <a:gd name="connsiteX13" fmla="*/ 2408577 w 10993778"/>
                  <a:gd name="connsiteY13" fmla="*/ 6961867 h 9065305"/>
                  <a:gd name="connsiteX14" fmla="*/ 3812495 w 10993778"/>
                  <a:gd name="connsiteY14" fmla="*/ 7454447 h 9065305"/>
                  <a:gd name="connsiteX15" fmla="*/ 4076586 w 10993778"/>
                  <a:gd name="connsiteY15" fmla="*/ 7648122 h 9065305"/>
                  <a:gd name="connsiteX16" fmla="*/ 4209142 w 10993778"/>
                  <a:gd name="connsiteY16" fmla="*/ 7754258 h 9065305"/>
                  <a:gd name="connsiteX17" fmla="*/ 5580629 w 10993778"/>
                  <a:gd name="connsiteY17" fmla="*/ 8770711 h 9065305"/>
                  <a:gd name="connsiteX18" fmla="*/ 5885429 w 10993778"/>
                  <a:gd name="connsiteY18" fmla="*/ 8872311 h 9065305"/>
                  <a:gd name="connsiteX19" fmla="*/ 6233772 w 10993778"/>
                  <a:gd name="connsiteY19" fmla="*/ 8930368 h 9065305"/>
                  <a:gd name="connsiteX20" fmla="*/ 6466001 w 10993778"/>
                  <a:gd name="connsiteY20" fmla="*/ 8988425 h 9065305"/>
                  <a:gd name="connsiteX21" fmla="*/ 6843372 w 10993778"/>
                  <a:gd name="connsiteY21" fmla="*/ 9002940 h 9065305"/>
                  <a:gd name="connsiteX22" fmla="*/ 10054658 w 10993778"/>
                  <a:gd name="connsiteY22" fmla="*/ 9065305 h 9065305"/>
                  <a:gd name="connsiteX23" fmla="*/ 10457203 w 10993778"/>
                  <a:gd name="connsiteY23" fmla="*/ 8407173 h 9065305"/>
                  <a:gd name="connsiteX24" fmla="*/ 10631601 w 10993778"/>
                  <a:gd name="connsiteY24" fmla="*/ 8161111 h 9065305"/>
                  <a:gd name="connsiteX25" fmla="*/ 10993778 w 10993778"/>
                  <a:gd name="connsiteY25" fmla="*/ 7615465 h 9065305"/>
                  <a:gd name="connsiteX26" fmla="*/ 7191715 w 10993778"/>
                  <a:gd name="connsiteY26" fmla="*/ 7609568 h 9065305"/>
                  <a:gd name="connsiteX27" fmla="*/ 6507729 w 10993778"/>
                  <a:gd name="connsiteY27" fmla="*/ 7610249 h 9065305"/>
                  <a:gd name="connsiteX28" fmla="*/ 6339001 w 10993778"/>
                  <a:gd name="connsiteY28" fmla="*/ 7546975 h 9065305"/>
                  <a:gd name="connsiteX29" fmla="*/ 6142377 w 10993778"/>
                  <a:gd name="connsiteY29" fmla="*/ 7427233 h 9065305"/>
                  <a:gd name="connsiteX30" fmla="*/ 4310403 w 10993778"/>
                  <a:gd name="connsiteY30" fmla="*/ 6039758 h 9065305"/>
                  <a:gd name="connsiteX31" fmla="*/ 3876788 w 10993778"/>
                  <a:gd name="connsiteY31" fmla="*/ 5882368 h 9065305"/>
                  <a:gd name="connsiteX32" fmla="*/ 2989489 w 10993778"/>
                  <a:gd name="connsiteY32" fmla="*/ 5615102 h 9065305"/>
                  <a:gd name="connsiteX33" fmla="*/ 2830512 w 10993778"/>
                  <a:gd name="connsiteY33" fmla="*/ 5561353 h 9065305"/>
                  <a:gd name="connsiteX34" fmla="*/ 2667000 w 10993778"/>
                  <a:gd name="connsiteY34" fmla="*/ 5667262 h 9065305"/>
                  <a:gd name="connsiteX35" fmla="*/ 2591140 w 10993778"/>
                  <a:gd name="connsiteY35" fmla="*/ 5650820 h 9065305"/>
                  <a:gd name="connsiteX36" fmla="*/ 1664494 w 10993778"/>
                  <a:gd name="connsiteY36" fmla="*/ 5368245 h 9065305"/>
                  <a:gd name="connsiteX37" fmla="*/ 1304698 w 10993778"/>
                  <a:gd name="connsiteY37" fmla="*/ 5202351 h 9065305"/>
                  <a:gd name="connsiteX38" fmla="*/ 1153319 w 10993778"/>
                  <a:gd name="connsiteY38" fmla="*/ 5042468 h 9065305"/>
                  <a:gd name="connsiteX39" fmla="*/ 1133815 w 10993778"/>
                  <a:gd name="connsiteY39" fmla="*/ 4820443 h 9065305"/>
                  <a:gd name="connsiteX40" fmla="*/ 1160463 w 10993778"/>
                  <a:gd name="connsiteY40" fmla="*/ 606311 h 9065305"/>
                  <a:gd name="connsiteX41" fmla="*/ 1155247 w 10993778"/>
                  <a:gd name="connsiteY41" fmla="*/ 342900 h 9065305"/>
                  <a:gd name="connsiteX42" fmla="*/ 1012032 w 10993778"/>
                  <a:gd name="connsiteY42" fmla="*/ 140608 h 9065305"/>
                  <a:gd name="connsiteX43" fmla="*/ 829696 w 10993778"/>
                  <a:gd name="connsiteY43" fmla="*/ 33565 h 9065305"/>
                  <a:gd name="connsiteX44" fmla="*/ 655751 w 10993778"/>
                  <a:gd name="connsiteY44" fmla="*/ 0 h 9065305"/>
                  <a:gd name="connsiteX45" fmla="*/ 353559 w 10993778"/>
                  <a:gd name="connsiteY45" fmla="*/ 26648 h 9065305"/>
                  <a:gd name="connsiteX46" fmla="*/ 162719 w 10993778"/>
                  <a:gd name="connsiteY46" fmla="*/ 147298 h 9065305"/>
                  <a:gd name="connsiteX47" fmla="*/ 42295 w 10993778"/>
                  <a:gd name="connsiteY47" fmla="*/ 311265 h 9065305"/>
                  <a:gd name="connsiteX48" fmla="*/ 5215 w 10993778"/>
                  <a:gd name="connsiteY48" fmla="*/ 579892 h 9065305"/>
                  <a:gd name="connsiteX49" fmla="*/ 0 w 10993778"/>
                  <a:gd name="connsiteY49" fmla="*/ 756444 h 9065305"/>
                  <a:gd name="connsiteX0" fmla="*/ 0 w 10993778"/>
                  <a:gd name="connsiteY0" fmla="*/ 756444 h 9065305"/>
                  <a:gd name="connsiteX1" fmla="*/ 7596 w 10993778"/>
                  <a:gd name="connsiteY1" fmla="*/ 5291253 h 9065305"/>
                  <a:gd name="connsiteX2" fmla="*/ 24379 w 10993778"/>
                  <a:gd name="connsiteY2" fmla="*/ 5447279 h 9065305"/>
                  <a:gd name="connsiteX3" fmla="*/ 224518 w 10993778"/>
                  <a:gd name="connsiteY3" fmla="*/ 5753327 h 9065305"/>
                  <a:gd name="connsiteX4" fmla="*/ 544626 w 10993778"/>
                  <a:gd name="connsiteY4" fmla="*/ 6063230 h 9065305"/>
                  <a:gd name="connsiteX5" fmla="*/ 733765 w 10993778"/>
                  <a:gd name="connsiteY5" fmla="*/ 6192952 h 9065305"/>
                  <a:gd name="connsiteX6" fmla="*/ 1011691 w 10993778"/>
                  <a:gd name="connsiteY6" fmla="*/ 6350227 h 9065305"/>
                  <a:gd name="connsiteX7" fmla="*/ 1335088 w 10993778"/>
                  <a:gd name="connsiteY7" fmla="*/ 6489700 h 9065305"/>
                  <a:gd name="connsiteX8" fmla="*/ 1632744 w 10993778"/>
                  <a:gd name="connsiteY8" fmla="*/ 6586991 h 9065305"/>
                  <a:gd name="connsiteX9" fmla="*/ 1957047 w 10993778"/>
                  <a:gd name="connsiteY9" fmla="*/ 6686891 h 9065305"/>
                  <a:gd name="connsiteX10" fmla="*/ 2194039 w 10993778"/>
                  <a:gd name="connsiteY10" fmla="*/ 6747783 h 9065305"/>
                  <a:gd name="connsiteX11" fmla="*/ 2327275 w 10993778"/>
                  <a:gd name="connsiteY11" fmla="*/ 6801304 h 9065305"/>
                  <a:gd name="connsiteX12" fmla="*/ 2350973 w 10993778"/>
                  <a:gd name="connsiteY12" fmla="*/ 6816045 h 9065305"/>
                  <a:gd name="connsiteX13" fmla="*/ 2408577 w 10993778"/>
                  <a:gd name="connsiteY13" fmla="*/ 6961867 h 9065305"/>
                  <a:gd name="connsiteX14" fmla="*/ 3812495 w 10993778"/>
                  <a:gd name="connsiteY14" fmla="*/ 7454447 h 9065305"/>
                  <a:gd name="connsiteX15" fmla="*/ 4076586 w 10993778"/>
                  <a:gd name="connsiteY15" fmla="*/ 7648122 h 9065305"/>
                  <a:gd name="connsiteX16" fmla="*/ 4209142 w 10993778"/>
                  <a:gd name="connsiteY16" fmla="*/ 7754258 h 9065305"/>
                  <a:gd name="connsiteX17" fmla="*/ 5356791 w 10993778"/>
                  <a:gd name="connsiteY17" fmla="*/ 8642123 h 9065305"/>
                  <a:gd name="connsiteX18" fmla="*/ 5885429 w 10993778"/>
                  <a:gd name="connsiteY18" fmla="*/ 8872311 h 9065305"/>
                  <a:gd name="connsiteX19" fmla="*/ 6233772 w 10993778"/>
                  <a:gd name="connsiteY19" fmla="*/ 8930368 h 9065305"/>
                  <a:gd name="connsiteX20" fmla="*/ 6466001 w 10993778"/>
                  <a:gd name="connsiteY20" fmla="*/ 8988425 h 9065305"/>
                  <a:gd name="connsiteX21" fmla="*/ 6843372 w 10993778"/>
                  <a:gd name="connsiteY21" fmla="*/ 9002940 h 9065305"/>
                  <a:gd name="connsiteX22" fmla="*/ 10054658 w 10993778"/>
                  <a:gd name="connsiteY22" fmla="*/ 9065305 h 9065305"/>
                  <a:gd name="connsiteX23" fmla="*/ 10457203 w 10993778"/>
                  <a:gd name="connsiteY23" fmla="*/ 8407173 h 9065305"/>
                  <a:gd name="connsiteX24" fmla="*/ 10631601 w 10993778"/>
                  <a:gd name="connsiteY24" fmla="*/ 8161111 h 9065305"/>
                  <a:gd name="connsiteX25" fmla="*/ 10993778 w 10993778"/>
                  <a:gd name="connsiteY25" fmla="*/ 7615465 h 9065305"/>
                  <a:gd name="connsiteX26" fmla="*/ 7191715 w 10993778"/>
                  <a:gd name="connsiteY26" fmla="*/ 7609568 h 9065305"/>
                  <a:gd name="connsiteX27" fmla="*/ 6507729 w 10993778"/>
                  <a:gd name="connsiteY27" fmla="*/ 7610249 h 9065305"/>
                  <a:gd name="connsiteX28" fmla="*/ 6339001 w 10993778"/>
                  <a:gd name="connsiteY28" fmla="*/ 7546975 h 9065305"/>
                  <a:gd name="connsiteX29" fmla="*/ 6142377 w 10993778"/>
                  <a:gd name="connsiteY29" fmla="*/ 7427233 h 9065305"/>
                  <a:gd name="connsiteX30" fmla="*/ 4310403 w 10993778"/>
                  <a:gd name="connsiteY30" fmla="*/ 6039758 h 9065305"/>
                  <a:gd name="connsiteX31" fmla="*/ 3876788 w 10993778"/>
                  <a:gd name="connsiteY31" fmla="*/ 5882368 h 9065305"/>
                  <a:gd name="connsiteX32" fmla="*/ 2989489 w 10993778"/>
                  <a:gd name="connsiteY32" fmla="*/ 5615102 h 9065305"/>
                  <a:gd name="connsiteX33" fmla="*/ 2830512 w 10993778"/>
                  <a:gd name="connsiteY33" fmla="*/ 5561353 h 9065305"/>
                  <a:gd name="connsiteX34" fmla="*/ 2667000 w 10993778"/>
                  <a:gd name="connsiteY34" fmla="*/ 5667262 h 9065305"/>
                  <a:gd name="connsiteX35" fmla="*/ 2591140 w 10993778"/>
                  <a:gd name="connsiteY35" fmla="*/ 5650820 h 9065305"/>
                  <a:gd name="connsiteX36" fmla="*/ 1664494 w 10993778"/>
                  <a:gd name="connsiteY36" fmla="*/ 5368245 h 9065305"/>
                  <a:gd name="connsiteX37" fmla="*/ 1304698 w 10993778"/>
                  <a:gd name="connsiteY37" fmla="*/ 5202351 h 9065305"/>
                  <a:gd name="connsiteX38" fmla="*/ 1153319 w 10993778"/>
                  <a:gd name="connsiteY38" fmla="*/ 5042468 h 9065305"/>
                  <a:gd name="connsiteX39" fmla="*/ 1133815 w 10993778"/>
                  <a:gd name="connsiteY39" fmla="*/ 4820443 h 9065305"/>
                  <a:gd name="connsiteX40" fmla="*/ 1160463 w 10993778"/>
                  <a:gd name="connsiteY40" fmla="*/ 606311 h 9065305"/>
                  <a:gd name="connsiteX41" fmla="*/ 1155247 w 10993778"/>
                  <a:gd name="connsiteY41" fmla="*/ 342900 h 9065305"/>
                  <a:gd name="connsiteX42" fmla="*/ 1012032 w 10993778"/>
                  <a:gd name="connsiteY42" fmla="*/ 140608 h 9065305"/>
                  <a:gd name="connsiteX43" fmla="*/ 829696 w 10993778"/>
                  <a:gd name="connsiteY43" fmla="*/ 33565 h 9065305"/>
                  <a:gd name="connsiteX44" fmla="*/ 655751 w 10993778"/>
                  <a:gd name="connsiteY44" fmla="*/ 0 h 9065305"/>
                  <a:gd name="connsiteX45" fmla="*/ 353559 w 10993778"/>
                  <a:gd name="connsiteY45" fmla="*/ 26648 h 9065305"/>
                  <a:gd name="connsiteX46" fmla="*/ 162719 w 10993778"/>
                  <a:gd name="connsiteY46" fmla="*/ 147298 h 9065305"/>
                  <a:gd name="connsiteX47" fmla="*/ 42295 w 10993778"/>
                  <a:gd name="connsiteY47" fmla="*/ 311265 h 9065305"/>
                  <a:gd name="connsiteX48" fmla="*/ 5215 w 10993778"/>
                  <a:gd name="connsiteY48" fmla="*/ 579892 h 9065305"/>
                  <a:gd name="connsiteX49" fmla="*/ 0 w 10993778"/>
                  <a:gd name="connsiteY49" fmla="*/ 756444 h 9065305"/>
                  <a:gd name="connsiteX0" fmla="*/ 0 w 10993778"/>
                  <a:gd name="connsiteY0" fmla="*/ 756444 h 9065305"/>
                  <a:gd name="connsiteX1" fmla="*/ 7596 w 10993778"/>
                  <a:gd name="connsiteY1" fmla="*/ 5291253 h 9065305"/>
                  <a:gd name="connsiteX2" fmla="*/ 24379 w 10993778"/>
                  <a:gd name="connsiteY2" fmla="*/ 5447279 h 9065305"/>
                  <a:gd name="connsiteX3" fmla="*/ 224518 w 10993778"/>
                  <a:gd name="connsiteY3" fmla="*/ 5753327 h 9065305"/>
                  <a:gd name="connsiteX4" fmla="*/ 544626 w 10993778"/>
                  <a:gd name="connsiteY4" fmla="*/ 6063230 h 9065305"/>
                  <a:gd name="connsiteX5" fmla="*/ 733765 w 10993778"/>
                  <a:gd name="connsiteY5" fmla="*/ 6192952 h 9065305"/>
                  <a:gd name="connsiteX6" fmla="*/ 1011691 w 10993778"/>
                  <a:gd name="connsiteY6" fmla="*/ 6350227 h 9065305"/>
                  <a:gd name="connsiteX7" fmla="*/ 1335088 w 10993778"/>
                  <a:gd name="connsiteY7" fmla="*/ 6489700 h 9065305"/>
                  <a:gd name="connsiteX8" fmla="*/ 1632744 w 10993778"/>
                  <a:gd name="connsiteY8" fmla="*/ 6586991 h 9065305"/>
                  <a:gd name="connsiteX9" fmla="*/ 1957047 w 10993778"/>
                  <a:gd name="connsiteY9" fmla="*/ 6686891 h 9065305"/>
                  <a:gd name="connsiteX10" fmla="*/ 2194039 w 10993778"/>
                  <a:gd name="connsiteY10" fmla="*/ 6747783 h 9065305"/>
                  <a:gd name="connsiteX11" fmla="*/ 2327275 w 10993778"/>
                  <a:gd name="connsiteY11" fmla="*/ 6801304 h 9065305"/>
                  <a:gd name="connsiteX12" fmla="*/ 2350973 w 10993778"/>
                  <a:gd name="connsiteY12" fmla="*/ 6816045 h 9065305"/>
                  <a:gd name="connsiteX13" fmla="*/ 2408577 w 10993778"/>
                  <a:gd name="connsiteY13" fmla="*/ 6961867 h 9065305"/>
                  <a:gd name="connsiteX14" fmla="*/ 3812495 w 10993778"/>
                  <a:gd name="connsiteY14" fmla="*/ 7454447 h 9065305"/>
                  <a:gd name="connsiteX15" fmla="*/ 4076586 w 10993778"/>
                  <a:gd name="connsiteY15" fmla="*/ 7648122 h 9065305"/>
                  <a:gd name="connsiteX16" fmla="*/ 4209142 w 10993778"/>
                  <a:gd name="connsiteY16" fmla="*/ 7754258 h 9065305"/>
                  <a:gd name="connsiteX17" fmla="*/ 5356791 w 10993778"/>
                  <a:gd name="connsiteY17" fmla="*/ 8642123 h 9065305"/>
                  <a:gd name="connsiteX18" fmla="*/ 5885429 w 10993778"/>
                  <a:gd name="connsiteY18" fmla="*/ 8924699 h 9065305"/>
                  <a:gd name="connsiteX19" fmla="*/ 6233772 w 10993778"/>
                  <a:gd name="connsiteY19" fmla="*/ 8930368 h 9065305"/>
                  <a:gd name="connsiteX20" fmla="*/ 6466001 w 10993778"/>
                  <a:gd name="connsiteY20" fmla="*/ 8988425 h 9065305"/>
                  <a:gd name="connsiteX21" fmla="*/ 6843372 w 10993778"/>
                  <a:gd name="connsiteY21" fmla="*/ 9002940 h 9065305"/>
                  <a:gd name="connsiteX22" fmla="*/ 10054658 w 10993778"/>
                  <a:gd name="connsiteY22" fmla="*/ 9065305 h 9065305"/>
                  <a:gd name="connsiteX23" fmla="*/ 10457203 w 10993778"/>
                  <a:gd name="connsiteY23" fmla="*/ 8407173 h 9065305"/>
                  <a:gd name="connsiteX24" fmla="*/ 10631601 w 10993778"/>
                  <a:gd name="connsiteY24" fmla="*/ 8161111 h 9065305"/>
                  <a:gd name="connsiteX25" fmla="*/ 10993778 w 10993778"/>
                  <a:gd name="connsiteY25" fmla="*/ 7615465 h 9065305"/>
                  <a:gd name="connsiteX26" fmla="*/ 7191715 w 10993778"/>
                  <a:gd name="connsiteY26" fmla="*/ 7609568 h 9065305"/>
                  <a:gd name="connsiteX27" fmla="*/ 6507729 w 10993778"/>
                  <a:gd name="connsiteY27" fmla="*/ 7610249 h 9065305"/>
                  <a:gd name="connsiteX28" fmla="*/ 6339001 w 10993778"/>
                  <a:gd name="connsiteY28" fmla="*/ 7546975 h 9065305"/>
                  <a:gd name="connsiteX29" fmla="*/ 6142377 w 10993778"/>
                  <a:gd name="connsiteY29" fmla="*/ 7427233 h 9065305"/>
                  <a:gd name="connsiteX30" fmla="*/ 4310403 w 10993778"/>
                  <a:gd name="connsiteY30" fmla="*/ 6039758 h 9065305"/>
                  <a:gd name="connsiteX31" fmla="*/ 3876788 w 10993778"/>
                  <a:gd name="connsiteY31" fmla="*/ 5882368 h 9065305"/>
                  <a:gd name="connsiteX32" fmla="*/ 2989489 w 10993778"/>
                  <a:gd name="connsiteY32" fmla="*/ 5615102 h 9065305"/>
                  <a:gd name="connsiteX33" fmla="*/ 2830512 w 10993778"/>
                  <a:gd name="connsiteY33" fmla="*/ 5561353 h 9065305"/>
                  <a:gd name="connsiteX34" fmla="*/ 2667000 w 10993778"/>
                  <a:gd name="connsiteY34" fmla="*/ 5667262 h 9065305"/>
                  <a:gd name="connsiteX35" fmla="*/ 2591140 w 10993778"/>
                  <a:gd name="connsiteY35" fmla="*/ 5650820 h 9065305"/>
                  <a:gd name="connsiteX36" fmla="*/ 1664494 w 10993778"/>
                  <a:gd name="connsiteY36" fmla="*/ 5368245 h 9065305"/>
                  <a:gd name="connsiteX37" fmla="*/ 1304698 w 10993778"/>
                  <a:gd name="connsiteY37" fmla="*/ 5202351 h 9065305"/>
                  <a:gd name="connsiteX38" fmla="*/ 1153319 w 10993778"/>
                  <a:gd name="connsiteY38" fmla="*/ 5042468 h 9065305"/>
                  <a:gd name="connsiteX39" fmla="*/ 1133815 w 10993778"/>
                  <a:gd name="connsiteY39" fmla="*/ 4820443 h 9065305"/>
                  <a:gd name="connsiteX40" fmla="*/ 1160463 w 10993778"/>
                  <a:gd name="connsiteY40" fmla="*/ 606311 h 9065305"/>
                  <a:gd name="connsiteX41" fmla="*/ 1155247 w 10993778"/>
                  <a:gd name="connsiteY41" fmla="*/ 342900 h 9065305"/>
                  <a:gd name="connsiteX42" fmla="*/ 1012032 w 10993778"/>
                  <a:gd name="connsiteY42" fmla="*/ 140608 h 9065305"/>
                  <a:gd name="connsiteX43" fmla="*/ 829696 w 10993778"/>
                  <a:gd name="connsiteY43" fmla="*/ 33565 h 9065305"/>
                  <a:gd name="connsiteX44" fmla="*/ 655751 w 10993778"/>
                  <a:gd name="connsiteY44" fmla="*/ 0 h 9065305"/>
                  <a:gd name="connsiteX45" fmla="*/ 353559 w 10993778"/>
                  <a:gd name="connsiteY45" fmla="*/ 26648 h 9065305"/>
                  <a:gd name="connsiteX46" fmla="*/ 162719 w 10993778"/>
                  <a:gd name="connsiteY46" fmla="*/ 147298 h 9065305"/>
                  <a:gd name="connsiteX47" fmla="*/ 42295 w 10993778"/>
                  <a:gd name="connsiteY47" fmla="*/ 311265 h 9065305"/>
                  <a:gd name="connsiteX48" fmla="*/ 5215 w 10993778"/>
                  <a:gd name="connsiteY48" fmla="*/ 579892 h 9065305"/>
                  <a:gd name="connsiteX49" fmla="*/ 0 w 10993778"/>
                  <a:gd name="connsiteY49" fmla="*/ 756444 h 9065305"/>
                  <a:gd name="connsiteX0" fmla="*/ 0 w 10993778"/>
                  <a:gd name="connsiteY0" fmla="*/ 756444 h 9065305"/>
                  <a:gd name="connsiteX1" fmla="*/ 7596 w 10993778"/>
                  <a:gd name="connsiteY1" fmla="*/ 5291253 h 9065305"/>
                  <a:gd name="connsiteX2" fmla="*/ 24379 w 10993778"/>
                  <a:gd name="connsiteY2" fmla="*/ 5447279 h 9065305"/>
                  <a:gd name="connsiteX3" fmla="*/ 224518 w 10993778"/>
                  <a:gd name="connsiteY3" fmla="*/ 5753327 h 9065305"/>
                  <a:gd name="connsiteX4" fmla="*/ 544626 w 10993778"/>
                  <a:gd name="connsiteY4" fmla="*/ 6063230 h 9065305"/>
                  <a:gd name="connsiteX5" fmla="*/ 733765 w 10993778"/>
                  <a:gd name="connsiteY5" fmla="*/ 6192952 h 9065305"/>
                  <a:gd name="connsiteX6" fmla="*/ 1011691 w 10993778"/>
                  <a:gd name="connsiteY6" fmla="*/ 6350227 h 9065305"/>
                  <a:gd name="connsiteX7" fmla="*/ 1335088 w 10993778"/>
                  <a:gd name="connsiteY7" fmla="*/ 6489700 h 9065305"/>
                  <a:gd name="connsiteX8" fmla="*/ 1632744 w 10993778"/>
                  <a:gd name="connsiteY8" fmla="*/ 6586991 h 9065305"/>
                  <a:gd name="connsiteX9" fmla="*/ 1957047 w 10993778"/>
                  <a:gd name="connsiteY9" fmla="*/ 6686891 h 9065305"/>
                  <a:gd name="connsiteX10" fmla="*/ 2194039 w 10993778"/>
                  <a:gd name="connsiteY10" fmla="*/ 6747783 h 9065305"/>
                  <a:gd name="connsiteX11" fmla="*/ 2327275 w 10993778"/>
                  <a:gd name="connsiteY11" fmla="*/ 6801304 h 9065305"/>
                  <a:gd name="connsiteX12" fmla="*/ 2350973 w 10993778"/>
                  <a:gd name="connsiteY12" fmla="*/ 6816045 h 9065305"/>
                  <a:gd name="connsiteX13" fmla="*/ 2408577 w 10993778"/>
                  <a:gd name="connsiteY13" fmla="*/ 6961867 h 9065305"/>
                  <a:gd name="connsiteX14" fmla="*/ 3812495 w 10993778"/>
                  <a:gd name="connsiteY14" fmla="*/ 7454447 h 9065305"/>
                  <a:gd name="connsiteX15" fmla="*/ 4076586 w 10993778"/>
                  <a:gd name="connsiteY15" fmla="*/ 7648122 h 9065305"/>
                  <a:gd name="connsiteX16" fmla="*/ 4209142 w 10993778"/>
                  <a:gd name="connsiteY16" fmla="*/ 7754258 h 9065305"/>
                  <a:gd name="connsiteX17" fmla="*/ 5356791 w 10993778"/>
                  <a:gd name="connsiteY17" fmla="*/ 8642123 h 9065305"/>
                  <a:gd name="connsiteX18" fmla="*/ 5885429 w 10993778"/>
                  <a:gd name="connsiteY18" fmla="*/ 8924699 h 9065305"/>
                  <a:gd name="connsiteX19" fmla="*/ 6248059 w 10993778"/>
                  <a:gd name="connsiteY19" fmla="*/ 9016093 h 9065305"/>
                  <a:gd name="connsiteX20" fmla="*/ 6466001 w 10993778"/>
                  <a:gd name="connsiteY20" fmla="*/ 8988425 h 9065305"/>
                  <a:gd name="connsiteX21" fmla="*/ 6843372 w 10993778"/>
                  <a:gd name="connsiteY21" fmla="*/ 9002940 h 9065305"/>
                  <a:gd name="connsiteX22" fmla="*/ 10054658 w 10993778"/>
                  <a:gd name="connsiteY22" fmla="*/ 9065305 h 9065305"/>
                  <a:gd name="connsiteX23" fmla="*/ 10457203 w 10993778"/>
                  <a:gd name="connsiteY23" fmla="*/ 8407173 h 9065305"/>
                  <a:gd name="connsiteX24" fmla="*/ 10631601 w 10993778"/>
                  <a:gd name="connsiteY24" fmla="*/ 8161111 h 9065305"/>
                  <a:gd name="connsiteX25" fmla="*/ 10993778 w 10993778"/>
                  <a:gd name="connsiteY25" fmla="*/ 7615465 h 9065305"/>
                  <a:gd name="connsiteX26" fmla="*/ 7191715 w 10993778"/>
                  <a:gd name="connsiteY26" fmla="*/ 7609568 h 9065305"/>
                  <a:gd name="connsiteX27" fmla="*/ 6507729 w 10993778"/>
                  <a:gd name="connsiteY27" fmla="*/ 7610249 h 9065305"/>
                  <a:gd name="connsiteX28" fmla="*/ 6339001 w 10993778"/>
                  <a:gd name="connsiteY28" fmla="*/ 7546975 h 9065305"/>
                  <a:gd name="connsiteX29" fmla="*/ 6142377 w 10993778"/>
                  <a:gd name="connsiteY29" fmla="*/ 7427233 h 9065305"/>
                  <a:gd name="connsiteX30" fmla="*/ 4310403 w 10993778"/>
                  <a:gd name="connsiteY30" fmla="*/ 6039758 h 9065305"/>
                  <a:gd name="connsiteX31" fmla="*/ 3876788 w 10993778"/>
                  <a:gd name="connsiteY31" fmla="*/ 5882368 h 9065305"/>
                  <a:gd name="connsiteX32" fmla="*/ 2989489 w 10993778"/>
                  <a:gd name="connsiteY32" fmla="*/ 5615102 h 9065305"/>
                  <a:gd name="connsiteX33" fmla="*/ 2830512 w 10993778"/>
                  <a:gd name="connsiteY33" fmla="*/ 5561353 h 9065305"/>
                  <a:gd name="connsiteX34" fmla="*/ 2667000 w 10993778"/>
                  <a:gd name="connsiteY34" fmla="*/ 5667262 h 9065305"/>
                  <a:gd name="connsiteX35" fmla="*/ 2591140 w 10993778"/>
                  <a:gd name="connsiteY35" fmla="*/ 5650820 h 9065305"/>
                  <a:gd name="connsiteX36" fmla="*/ 1664494 w 10993778"/>
                  <a:gd name="connsiteY36" fmla="*/ 5368245 h 9065305"/>
                  <a:gd name="connsiteX37" fmla="*/ 1304698 w 10993778"/>
                  <a:gd name="connsiteY37" fmla="*/ 5202351 h 9065305"/>
                  <a:gd name="connsiteX38" fmla="*/ 1153319 w 10993778"/>
                  <a:gd name="connsiteY38" fmla="*/ 5042468 h 9065305"/>
                  <a:gd name="connsiteX39" fmla="*/ 1133815 w 10993778"/>
                  <a:gd name="connsiteY39" fmla="*/ 4820443 h 9065305"/>
                  <a:gd name="connsiteX40" fmla="*/ 1160463 w 10993778"/>
                  <a:gd name="connsiteY40" fmla="*/ 606311 h 9065305"/>
                  <a:gd name="connsiteX41" fmla="*/ 1155247 w 10993778"/>
                  <a:gd name="connsiteY41" fmla="*/ 342900 h 9065305"/>
                  <a:gd name="connsiteX42" fmla="*/ 1012032 w 10993778"/>
                  <a:gd name="connsiteY42" fmla="*/ 140608 h 9065305"/>
                  <a:gd name="connsiteX43" fmla="*/ 829696 w 10993778"/>
                  <a:gd name="connsiteY43" fmla="*/ 33565 h 9065305"/>
                  <a:gd name="connsiteX44" fmla="*/ 655751 w 10993778"/>
                  <a:gd name="connsiteY44" fmla="*/ 0 h 9065305"/>
                  <a:gd name="connsiteX45" fmla="*/ 353559 w 10993778"/>
                  <a:gd name="connsiteY45" fmla="*/ 26648 h 9065305"/>
                  <a:gd name="connsiteX46" fmla="*/ 162719 w 10993778"/>
                  <a:gd name="connsiteY46" fmla="*/ 147298 h 9065305"/>
                  <a:gd name="connsiteX47" fmla="*/ 42295 w 10993778"/>
                  <a:gd name="connsiteY47" fmla="*/ 311265 h 9065305"/>
                  <a:gd name="connsiteX48" fmla="*/ 5215 w 10993778"/>
                  <a:gd name="connsiteY48" fmla="*/ 579892 h 9065305"/>
                  <a:gd name="connsiteX49" fmla="*/ 0 w 10993778"/>
                  <a:gd name="connsiteY49" fmla="*/ 756444 h 9065305"/>
                  <a:gd name="connsiteX0" fmla="*/ 0 w 10993778"/>
                  <a:gd name="connsiteY0" fmla="*/ 756444 h 9065305"/>
                  <a:gd name="connsiteX1" fmla="*/ 7596 w 10993778"/>
                  <a:gd name="connsiteY1" fmla="*/ 5291253 h 9065305"/>
                  <a:gd name="connsiteX2" fmla="*/ 24379 w 10993778"/>
                  <a:gd name="connsiteY2" fmla="*/ 5447279 h 9065305"/>
                  <a:gd name="connsiteX3" fmla="*/ 224518 w 10993778"/>
                  <a:gd name="connsiteY3" fmla="*/ 5753327 h 9065305"/>
                  <a:gd name="connsiteX4" fmla="*/ 544626 w 10993778"/>
                  <a:gd name="connsiteY4" fmla="*/ 6063230 h 9065305"/>
                  <a:gd name="connsiteX5" fmla="*/ 733765 w 10993778"/>
                  <a:gd name="connsiteY5" fmla="*/ 6192952 h 9065305"/>
                  <a:gd name="connsiteX6" fmla="*/ 1011691 w 10993778"/>
                  <a:gd name="connsiteY6" fmla="*/ 6350227 h 9065305"/>
                  <a:gd name="connsiteX7" fmla="*/ 1335088 w 10993778"/>
                  <a:gd name="connsiteY7" fmla="*/ 6489700 h 9065305"/>
                  <a:gd name="connsiteX8" fmla="*/ 1632744 w 10993778"/>
                  <a:gd name="connsiteY8" fmla="*/ 6586991 h 9065305"/>
                  <a:gd name="connsiteX9" fmla="*/ 1957047 w 10993778"/>
                  <a:gd name="connsiteY9" fmla="*/ 6686891 h 9065305"/>
                  <a:gd name="connsiteX10" fmla="*/ 2194039 w 10993778"/>
                  <a:gd name="connsiteY10" fmla="*/ 6747783 h 9065305"/>
                  <a:gd name="connsiteX11" fmla="*/ 2327275 w 10993778"/>
                  <a:gd name="connsiteY11" fmla="*/ 6801304 h 9065305"/>
                  <a:gd name="connsiteX12" fmla="*/ 2350973 w 10993778"/>
                  <a:gd name="connsiteY12" fmla="*/ 6816045 h 9065305"/>
                  <a:gd name="connsiteX13" fmla="*/ 2408577 w 10993778"/>
                  <a:gd name="connsiteY13" fmla="*/ 6961867 h 9065305"/>
                  <a:gd name="connsiteX14" fmla="*/ 3812495 w 10993778"/>
                  <a:gd name="connsiteY14" fmla="*/ 7454447 h 9065305"/>
                  <a:gd name="connsiteX15" fmla="*/ 4076586 w 10993778"/>
                  <a:gd name="connsiteY15" fmla="*/ 7648122 h 9065305"/>
                  <a:gd name="connsiteX16" fmla="*/ 4209142 w 10993778"/>
                  <a:gd name="connsiteY16" fmla="*/ 7754258 h 9065305"/>
                  <a:gd name="connsiteX17" fmla="*/ 5356791 w 10993778"/>
                  <a:gd name="connsiteY17" fmla="*/ 8642123 h 9065305"/>
                  <a:gd name="connsiteX18" fmla="*/ 5885429 w 10993778"/>
                  <a:gd name="connsiteY18" fmla="*/ 8924699 h 9065305"/>
                  <a:gd name="connsiteX19" fmla="*/ 6248059 w 10993778"/>
                  <a:gd name="connsiteY19" fmla="*/ 9016093 h 9065305"/>
                  <a:gd name="connsiteX20" fmla="*/ 6499339 w 10993778"/>
                  <a:gd name="connsiteY20" fmla="*/ 9045575 h 9065305"/>
                  <a:gd name="connsiteX21" fmla="*/ 6843372 w 10993778"/>
                  <a:gd name="connsiteY21" fmla="*/ 9002940 h 9065305"/>
                  <a:gd name="connsiteX22" fmla="*/ 10054658 w 10993778"/>
                  <a:gd name="connsiteY22" fmla="*/ 9065305 h 9065305"/>
                  <a:gd name="connsiteX23" fmla="*/ 10457203 w 10993778"/>
                  <a:gd name="connsiteY23" fmla="*/ 8407173 h 9065305"/>
                  <a:gd name="connsiteX24" fmla="*/ 10631601 w 10993778"/>
                  <a:gd name="connsiteY24" fmla="*/ 8161111 h 9065305"/>
                  <a:gd name="connsiteX25" fmla="*/ 10993778 w 10993778"/>
                  <a:gd name="connsiteY25" fmla="*/ 7615465 h 9065305"/>
                  <a:gd name="connsiteX26" fmla="*/ 7191715 w 10993778"/>
                  <a:gd name="connsiteY26" fmla="*/ 7609568 h 9065305"/>
                  <a:gd name="connsiteX27" fmla="*/ 6507729 w 10993778"/>
                  <a:gd name="connsiteY27" fmla="*/ 7610249 h 9065305"/>
                  <a:gd name="connsiteX28" fmla="*/ 6339001 w 10993778"/>
                  <a:gd name="connsiteY28" fmla="*/ 7546975 h 9065305"/>
                  <a:gd name="connsiteX29" fmla="*/ 6142377 w 10993778"/>
                  <a:gd name="connsiteY29" fmla="*/ 7427233 h 9065305"/>
                  <a:gd name="connsiteX30" fmla="*/ 4310403 w 10993778"/>
                  <a:gd name="connsiteY30" fmla="*/ 6039758 h 9065305"/>
                  <a:gd name="connsiteX31" fmla="*/ 3876788 w 10993778"/>
                  <a:gd name="connsiteY31" fmla="*/ 5882368 h 9065305"/>
                  <a:gd name="connsiteX32" fmla="*/ 2989489 w 10993778"/>
                  <a:gd name="connsiteY32" fmla="*/ 5615102 h 9065305"/>
                  <a:gd name="connsiteX33" fmla="*/ 2830512 w 10993778"/>
                  <a:gd name="connsiteY33" fmla="*/ 5561353 h 9065305"/>
                  <a:gd name="connsiteX34" fmla="*/ 2667000 w 10993778"/>
                  <a:gd name="connsiteY34" fmla="*/ 5667262 h 9065305"/>
                  <a:gd name="connsiteX35" fmla="*/ 2591140 w 10993778"/>
                  <a:gd name="connsiteY35" fmla="*/ 5650820 h 9065305"/>
                  <a:gd name="connsiteX36" fmla="*/ 1664494 w 10993778"/>
                  <a:gd name="connsiteY36" fmla="*/ 5368245 h 9065305"/>
                  <a:gd name="connsiteX37" fmla="*/ 1304698 w 10993778"/>
                  <a:gd name="connsiteY37" fmla="*/ 5202351 h 9065305"/>
                  <a:gd name="connsiteX38" fmla="*/ 1153319 w 10993778"/>
                  <a:gd name="connsiteY38" fmla="*/ 5042468 h 9065305"/>
                  <a:gd name="connsiteX39" fmla="*/ 1133815 w 10993778"/>
                  <a:gd name="connsiteY39" fmla="*/ 4820443 h 9065305"/>
                  <a:gd name="connsiteX40" fmla="*/ 1160463 w 10993778"/>
                  <a:gd name="connsiteY40" fmla="*/ 606311 h 9065305"/>
                  <a:gd name="connsiteX41" fmla="*/ 1155247 w 10993778"/>
                  <a:gd name="connsiteY41" fmla="*/ 342900 h 9065305"/>
                  <a:gd name="connsiteX42" fmla="*/ 1012032 w 10993778"/>
                  <a:gd name="connsiteY42" fmla="*/ 140608 h 9065305"/>
                  <a:gd name="connsiteX43" fmla="*/ 829696 w 10993778"/>
                  <a:gd name="connsiteY43" fmla="*/ 33565 h 9065305"/>
                  <a:gd name="connsiteX44" fmla="*/ 655751 w 10993778"/>
                  <a:gd name="connsiteY44" fmla="*/ 0 h 9065305"/>
                  <a:gd name="connsiteX45" fmla="*/ 353559 w 10993778"/>
                  <a:gd name="connsiteY45" fmla="*/ 26648 h 9065305"/>
                  <a:gd name="connsiteX46" fmla="*/ 162719 w 10993778"/>
                  <a:gd name="connsiteY46" fmla="*/ 147298 h 9065305"/>
                  <a:gd name="connsiteX47" fmla="*/ 42295 w 10993778"/>
                  <a:gd name="connsiteY47" fmla="*/ 311265 h 9065305"/>
                  <a:gd name="connsiteX48" fmla="*/ 5215 w 10993778"/>
                  <a:gd name="connsiteY48" fmla="*/ 579892 h 9065305"/>
                  <a:gd name="connsiteX49" fmla="*/ 0 w 10993778"/>
                  <a:gd name="connsiteY49" fmla="*/ 756444 h 9065305"/>
                  <a:gd name="connsiteX0" fmla="*/ 0 w 10993778"/>
                  <a:gd name="connsiteY0" fmla="*/ 756444 h 9065305"/>
                  <a:gd name="connsiteX1" fmla="*/ 7596 w 10993778"/>
                  <a:gd name="connsiteY1" fmla="*/ 5291253 h 9065305"/>
                  <a:gd name="connsiteX2" fmla="*/ 24379 w 10993778"/>
                  <a:gd name="connsiteY2" fmla="*/ 5447279 h 9065305"/>
                  <a:gd name="connsiteX3" fmla="*/ 224518 w 10993778"/>
                  <a:gd name="connsiteY3" fmla="*/ 5753327 h 9065305"/>
                  <a:gd name="connsiteX4" fmla="*/ 544626 w 10993778"/>
                  <a:gd name="connsiteY4" fmla="*/ 6063230 h 9065305"/>
                  <a:gd name="connsiteX5" fmla="*/ 733765 w 10993778"/>
                  <a:gd name="connsiteY5" fmla="*/ 6192952 h 9065305"/>
                  <a:gd name="connsiteX6" fmla="*/ 1011691 w 10993778"/>
                  <a:gd name="connsiteY6" fmla="*/ 6350227 h 9065305"/>
                  <a:gd name="connsiteX7" fmla="*/ 1335088 w 10993778"/>
                  <a:gd name="connsiteY7" fmla="*/ 6489700 h 9065305"/>
                  <a:gd name="connsiteX8" fmla="*/ 1632744 w 10993778"/>
                  <a:gd name="connsiteY8" fmla="*/ 6586991 h 9065305"/>
                  <a:gd name="connsiteX9" fmla="*/ 1957047 w 10993778"/>
                  <a:gd name="connsiteY9" fmla="*/ 6686891 h 9065305"/>
                  <a:gd name="connsiteX10" fmla="*/ 2194039 w 10993778"/>
                  <a:gd name="connsiteY10" fmla="*/ 6747783 h 9065305"/>
                  <a:gd name="connsiteX11" fmla="*/ 2327275 w 10993778"/>
                  <a:gd name="connsiteY11" fmla="*/ 6801304 h 9065305"/>
                  <a:gd name="connsiteX12" fmla="*/ 2350973 w 10993778"/>
                  <a:gd name="connsiteY12" fmla="*/ 6816045 h 9065305"/>
                  <a:gd name="connsiteX13" fmla="*/ 2408577 w 10993778"/>
                  <a:gd name="connsiteY13" fmla="*/ 6961867 h 9065305"/>
                  <a:gd name="connsiteX14" fmla="*/ 3812495 w 10993778"/>
                  <a:gd name="connsiteY14" fmla="*/ 7454447 h 9065305"/>
                  <a:gd name="connsiteX15" fmla="*/ 4076586 w 10993778"/>
                  <a:gd name="connsiteY15" fmla="*/ 7648122 h 9065305"/>
                  <a:gd name="connsiteX16" fmla="*/ 4209142 w 10993778"/>
                  <a:gd name="connsiteY16" fmla="*/ 7754258 h 9065305"/>
                  <a:gd name="connsiteX17" fmla="*/ 5356791 w 10993778"/>
                  <a:gd name="connsiteY17" fmla="*/ 8642123 h 9065305"/>
                  <a:gd name="connsiteX18" fmla="*/ 5885429 w 10993778"/>
                  <a:gd name="connsiteY18" fmla="*/ 8924699 h 9065305"/>
                  <a:gd name="connsiteX19" fmla="*/ 6248059 w 10993778"/>
                  <a:gd name="connsiteY19" fmla="*/ 9016093 h 9065305"/>
                  <a:gd name="connsiteX20" fmla="*/ 6499339 w 10993778"/>
                  <a:gd name="connsiteY20" fmla="*/ 9045575 h 9065305"/>
                  <a:gd name="connsiteX21" fmla="*/ 6848134 w 10993778"/>
                  <a:gd name="connsiteY21" fmla="*/ 9055327 h 9065305"/>
                  <a:gd name="connsiteX22" fmla="*/ 10054658 w 10993778"/>
                  <a:gd name="connsiteY22" fmla="*/ 9065305 h 9065305"/>
                  <a:gd name="connsiteX23" fmla="*/ 10457203 w 10993778"/>
                  <a:gd name="connsiteY23" fmla="*/ 8407173 h 9065305"/>
                  <a:gd name="connsiteX24" fmla="*/ 10631601 w 10993778"/>
                  <a:gd name="connsiteY24" fmla="*/ 8161111 h 9065305"/>
                  <a:gd name="connsiteX25" fmla="*/ 10993778 w 10993778"/>
                  <a:gd name="connsiteY25" fmla="*/ 7615465 h 9065305"/>
                  <a:gd name="connsiteX26" fmla="*/ 7191715 w 10993778"/>
                  <a:gd name="connsiteY26" fmla="*/ 7609568 h 9065305"/>
                  <a:gd name="connsiteX27" fmla="*/ 6507729 w 10993778"/>
                  <a:gd name="connsiteY27" fmla="*/ 7610249 h 9065305"/>
                  <a:gd name="connsiteX28" fmla="*/ 6339001 w 10993778"/>
                  <a:gd name="connsiteY28" fmla="*/ 7546975 h 9065305"/>
                  <a:gd name="connsiteX29" fmla="*/ 6142377 w 10993778"/>
                  <a:gd name="connsiteY29" fmla="*/ 7427233 h 9065305"/>
                  <a:gd name="connsiteX30" fmla="*/ 4310403 w 10993778"/>
                  <a:gd name="connsiteY30" fmla="*/ 6039758 h 9065305"/>
                  <a:gd name="connsiteX31" fmla="*/ 3876788 w 10993778"/>
                  <a:gd name="connsiteY31" fmla="*/ 5882368 h 9065305"/>
                  <a:gd name="connsiteX32" fmla="*/ 2989489 w 10993778"/>
                  <a:gd name="connsiteY32" fmla="*/ 5615102 h 9065305"/>
                  <a:gd name="connsiteX33" fmla="*/ 2830512 w 10993778"/>
                  <a:gd name="connsiteY33" fmla="*/ 5561353 h 9065305"/>
                  <a:gd name="connsiteX34" fmla="*/ 2667000 w 10993778"/>
                  <a:gd name="connsiteY34" fmla="*/ 5667262 h 9065305"/>
                  <a:gd name="connsiteX35" fmla="*/ 2591140 w 10993778"/>
                  <a:gd name="connsiteY35" fmla="*/ 5650820 h 9065305"/>
                  <a:gd name="connsiteX36" fmla="*/ 1664494 w 10993778"/>
                  <a:gd name="connsiteY36" fmla="*/ 5368245 h 9065305"/>
                  <a:gd name="connsiteX37" fmla="*/ 1304698 w 10993778"/>
                  <a:gd name="connsiteY37" fmla="*/ 5202351 h 9065305"/>
                  <a:gd name="connsiteX38" fmla="*/ 1153319 w 10993778"/>
                  <a:gd name="connsiteY38" fmla="*/ 5042468 h 9065305"/>
                  <a:gd name="connsiteX39" fmla="*/ 1133815 w 10993778"/>
                  <a:gd name="connsiteY39" fmla="*/ 4820443 h 9065305"/>
                  <a:gd name="connsiteX40" fmla="*/ 1160463 w 10993778"/>
                  <a:gd name="connsiteY40" fmla="*/ 606311 h 9065305"/>
                  <a:gd name="connsiteX41" fmla="*/ 1155247 w 10993778"/>
                  <a:gd name="connsiteY41" fmla="*/ 342900 h 9065305"/>
                  <a:gd name="connsiteX42" fmla="*/ 1012032 w 10993778"/>
                  <a:gd name="connsiteY42" fmla="*/ 140608 h 9065305"/>
                  <a:gd name="connsiteX43" fmla="*/ 829696 w 10993778"/>
                  <a:gd name="connsiteY43" fmla="*/ 33565 h 9065305"/>
                  <a:gd name="connsiteX44" fmla="*/ 655751 w 10993778"/>
                  <a:gd name="connsiteY44" fmla="*/ 0 h 9065305"/>
                  <a:gd name="connsiteX45" fmla="*/ 353559 w 10993778"/>
                  <a:gd name="connsiteY45" fmla="*/ 26648 h 9065305"/>
                  <a:gd name="connsiteX46" fmla="*/ 162719 w 10993778"/>
                  <a:gd name="connsiteY46" fmla="*/ 147298 h 9065305"/>
                  <a:gd name="connsiteX47" fmla="*/ 42295 w 10993778"/>
                  <a:gd name="connsiteY47" fmla="*/ 311265 h 9065305"/>
                  <a:gd name="connsiteX48" fmla="*/ 5215 w 10993778"/>
                  <a:gd name="connsiteY48" fmla="*/ 579892 h 9065305"/>
                  <a:gd name="connsiteX49" fmla="*/ 0 w 10993778"/>
                  <a:gd name="connsiteY49" fmla="*/ 756444 h 9065305"/>
                  <a:gd name="connsiteX0" fmla="*/ 0 w 10993778"/>
                  <a:gd name="connsiteY0" fmla="*/ 756444 h 9065305"/>
                  <a:gd name="connsiteX1" fmla="*/ 7596 w 10993778"/>
                  <a:gd name="connsiteY1" fmla="*/ 5291253 h 9065305"/>
                  <a:gd name="connsiteX2" fmla="*/ 24379 w 10993778"/>
                  <a:gd name="connsiteY2" fmla="*/ 5447279 h 9065305"/>
                  <a:gd name="connsiteX3" fmla="*/ 224518 w 10993778"/>
                  <a:gd name="connsiteY3" fmla="*/ 5753327 h 9065305"/>
                  <a:gd name="connsiteX4" fmla="*/ 544626 w 10993778"/>
                  <a:gd name="connsiteY4" fmla="*/ 6063230 h 9065305"/>
                  <a:gd name="connsiteX5" fmla="*/ 733765 w 10993778"/>
                  <a:gd name="connsiteY5" fmla="*/ 6192952 h 9065305"/>
                  <a:gd name="connsiteX6" fmla="*/ 1011691 w 10993778"/>
                  <a:gd name="connsiteY6" fmla="*/ 6350227 h 9065305"/>
                  <a:gd name="connsiteX7" fmla="*/ 1335088 w 10993778"/>
                  <a:gd name="connsiteY7" fmla="*/ 6489700 h 9065305"/>
                  <a:gd name="connsiteX8" fmla="*/ 1632744 w 10993778"/>
                  <a:gd name="connsiteY8" fmla="*/ 6586991 h 9065305"/>
                  <a:gd name="connsiteX9" fmla="*/ 1957047 w 10993778"/>
                  <a:gd name="connsiteY9" fmla="*/ 6686891 h 9065305"/>
                  <a:gd name="connsiteX10" fmla="*/ 2194039 w 10993778"/>
                  <a:gd name="connsiteY10" fmla="*/ 6747783 h 9065305"/>
                  <a:gd name="connsiteX11" fmla="*/ 2327275 w 10993778"/>
                  <a:gd name="connsiteY11" fmla="*/ 6801304 h 9065305"/>
                  <a:gd name="connsiteX12" fmla="*/ 2350973 w 10993778"/>
                  <a:gd name="connsiteY12" fmla="*/ 6816045 h 9065305"/>
                  <a:gd name="connsiteX13" fmla="*/ 2408577 w 10993778"/>
                  <a:gd name="connsiteY13" fmla="*/ 6961867 h 9065305"/>
                  <a:gd name="connsiteX14" fmla="*/ 3812495 w 10993778"/>
                  <a:gd name="connsiteY14" fmla="*/ 7454447 h 9065305"/>
                  <a:gd name="connsiteX15" fmla="*/ 4076586 w 10993778"/>
                  <a:gd name="connsiteY15" fmla="*/ 7648122 h 9065305"/>
                  <a:gd name="connsiteX16" fmla="*/ 4209142 w 10993778"/>
                  <a:gd name="connsiteY16" fmla="*/ 7754258 h 9065305"/>
                  <a:gd name="connsiteX17" fmla="*/ 5356791 w 10993778"/>
                  <a:gd name="connsiteY17" fmla="*/ 8642123 h 9065305"/>
                  <a:gd name="connsiteX18" fmla="*/ 5885429 w 10993778"/>
                  <a:gd name="connsiteY18" fmla="*/ 8924699 h 9065305"/>
                  <a:gd name="connsiteX19" fmla="*/ 6248059 w 10993778"/>
                  <a:gd name="connsiteY19" fmla="*/ 9016093 h 9065305"/>
                  <a:gd name="connsiteX20" fmla="*/ 6499339 w 10993778"/>
                  <a:gd name="connsiteY20" fmla="*/ 9045575 h 9065305"/>
                  <a:gd name="connsiteX21" fmla="*/ 6848134 w 10993778"/>
                  <a:gd name="connsiteY21" fmla="*/ 9055327 h 9065305"/>
                  <a:gd name="connsiteX22" fmla="*/ 10054658 w 10993778"/>
                  <a:gd name="connsiteY22" fmla="*/ 9065305 h 9065305"/>
                  <a:gd name="connsiteX23" fmla="*/ 10457203 w 10993778"/>
                  <a:gd name="connsiteY23" fmla="*/ 8407173 h 9065305"/>
                  <a:gd name="connsiteX24" fmla="*/ 10631601 w 10993778"/>
                  <a:gd name="connsiteY24" fmla="*/ 8161111 h 9065305"/>
                  <a:gd name="connsiteX25" fmla="*/ 10993778 w 10993778"/>
                  <a:gd name="connsiteY25" fmla="*/ 7615465 h 9065305"/>
                  <a:gd name="connsiteX26" fmla="*/ 7191715 w 10993778"/>
                  <a:gd name="connsiteY26" fmla="*/ 7609568 h 9065305"/>
                  <a:gd name="connsiteX27" fmla="*/ 6507729 w 10993778"/>
                  <a:gd name="connsiteY27" fmla="*/ 7610249 h 9065305"/>
                  <a:gd name="connsiteX28" fmla="*/ 6339001 w 10993778"/>
                  <a:gd name="connsiteY28" fmla="*/ 7546975 h 9065305"/>
                  <a:gd name="connsiteX29" fmla="*/ 5227977 w 10993778"/>
                  <a:gd name="connsiteY29" fmla="*/ 6690633 h 9065305"/>
                  <a:gd name="connsiteX30" fmla="*/ 4310403 w 10993778"/>
                  <a:gd name="connsiteY30" fmla="*/ 6039758 h 9065305"/>
                  <a:gd name="connsiteX31" fmla="*/ 3876788 w 10993778"/>
                  <a:gd name="connsiteY31" fmla="*/ 5882368 h 9065305"/>
                  <a:gd name="connsiteX32" fmla="*/ 2989489 w 10993778"/>
                  <a:gd name="connsiteY32" fmla="*/ 5615102 h 9065305"/>
                  <a:gd name="connsiteX33" fmla="*/ 2830512 w 10993778"/>
                  <a:gd name="connsiteY33" fmla="*/ 5561353 h 9065305"/>
                  <a:gd name="connsiteX34" fmla="*/ 2667000 w 10993778"/>
                  <a:gd name="connsiteY34" fmla="*/ 5667262 h 9065305"/>
                  <a:gd name="connsiteX35" fmla="*/ 2591140 w 10993778"/>
                  <a:gd name="connsiteY35" fmla="*/ 5650820 h 9065305"/>
                  <a:gd name="connsiteX36" fmla="*/ 1664494 w 10993778"/>
                  <a:gd name="connsiteY36" fmla="*/ 5368245 h 9065305"/>
                  <a:gd name="connsiteX37" fmla="*/ 1304698 w 10993778"/>
                  <a:gd name="connsiteY37" fmla="*/ 5202351 h 9065305"/>
                  <a:gd name="connsiteX38" fmla="*/ 1153319 w 10993778"/>
                  <a:gd name="connsiteY38" fmla="*/ 5042468 h 9065305"/>
                  <a:gd name="connsiteX39" fmla="*/ 1133815 w 10993778"/>
                  <a:gd name="connsiteY39" fmla="*/ 4820443 h 9065305"/>
                  <a:gd name="connsiteX40" fmla="*/ 1160463 w 10993778"/>
                  <a:gd name="connsiteY40" fmla="*/ 606311 h 9065305"/>
                  <a:gd name="connsiteX41" fmla="*/ 1155247 w 10993778"/>
                  <a:gd name="connsiteY41" fmla="*/ 342900 h 9065305"/>
                  <a:gd name="connsiteX42" fmla="*/ 1012032 w 10993778"/>
                  <a:gd name="connsiteY42" fmla="*/ 140608 h 9065305"/>
                  <a:gd name="connsiteX43" fmla="*/ 829696 w 10993778"/>
                  <a:gd name="connsiteY43" fmla="*/ 33565 h 9065305"/>
                  <a:gd name="connsiteX44" fmla="*/ 655751 w 10993778"/>
                  <a:gd name="connsiteY44" fmla="*/ 0 h 9065305"/>
                  <a:gd name="connsiteX45" fmla="*/ 353559 w 10993778"/>
                  <a:gd name="connsiteY45" fmla="*/ 26648 h 9065305"/>
                  <a:gd name="connsiteX46" fmla="*/ 162719 w 10993778"/>
                  <a:gd name="connsiteY46" fmla="*/ 147298 h 9065305"/>
                  <a:gd name="connsiteX47" fmla="*/ 42295 w 10993778"/>
                  <a:gd name="connsiteY47" fmla="*/ 311265 h 9065305"/>
                  <a:gd name="connsiteX48" fmla="*/ 5215 w 10993778"/>
                  <a:gd name="connsiteY48" fmla="*/ 579892 h 9065305"/>
                  <a:gd name="connsiteX49" fmla="*/ 0 w 10993778"/>
                  <a:gd name="connsiteY49" fmla="*/ 756444 h 9065305"/>
                  <a:gd name="connsiteX0" fmla="*/ 0 w 10993778"/>
                  <a:gd name="connsiteY0" fmla="*/ 756444 h 9065305"/>
                  <a:gd name="connsiteX1" fmla="*/ 7596 w 10993778"/>
                  <a:gd name="connsiteY1" fmla="*/ 5291253 h 9065305"/>
                  <a:gd name="connsiteX2" fmla="*/ 24379 w 10993778"/>
                  <a:gd name="connsiteY2" fmla="*/ 5447279 h 9065305"/>
                  <a:gd name="connsiteX3" fmla="*/ 224518 w 10993778"/>
                  <a:gd name="connsiteY3" fmla="*/ 5753327 h 9065305"/>
                  <a:gd name="connsiteX4" fmla="*/ 544626 w 10993778"/>
                  <a:gd name="connsiteY4" fmla="*/ 6063230 h 9065305"/>
                  <a:gd name="connsiteX5" fmla="*/ 733765 w 10993778"/>
                  <a:gd name="connsiteY5" fmla="*/ 6192952 h 9065305"/>
                  <a:gd name="connsiteX6" fmla="*/ 1011691 w 10993778"/>
                  <a:gd name="connsiteY6" fmla="*/ 6350227 h 9065305"/>
                  <a:gd name="connsiteX7" fmla="*/ 1335088 w 10993778"/>
                  <a:gd name="connsiteY7" fmla="*/ 6489700 h 9065305"/>
                  <a:gd name="connsiteX8" fmla="*/ 1632744 w 10993778"/>
                  <a:gd name="connsiteY8" fmla="*/ 6586991 h 9065305"/>
                  <a:gd name="connsiteX9" fmla="*/ 1957047 w 10993778"/>
                  <a:gd name="connsiteY9" fmla="*/ 6686891 h 9065305"/>
                  <a:gd name="connsiteX10" fmla="*/ 2194039 w 10993778"/>
                  <a:gd name="connsiteY10" fmla="*/ 6747783 h 9065305"/>
                  <a:gd name="connsiteX11" fmla="*/ 2327275 w 10993778"/>
                  <a:gd name="connsiteY11" fmla="*/ 6801304 h 9065305"/>
                  <a:gd name="connsiteX12" fmla="*/ 2350973 w 10993778"/>
                  <a:gd name="connsiteY12" fmla="*/ 6816045 h 9065305"/>
                  <a:gd name="connsiteX13" fmla="*/ 2408577 w 10993778"/>
                  <a:gd name="connsiteY13" fmla="*/ 6961867 h 9065305"/>
                  <a:gd name="connsiteX14" fmla="*/ 3812495 w 10993778"/>
                  <a:gd name="connsiteY14" fmla="*/ 7454447 h 9065305"/>
                  <a:gd name="connsiteX15" fmla="*/ 4076586 w 10993778"/>
                  <a:gd name="connsiteY15" fmla="*/ 7648122 h 9065305"/>
                  <a:gd name="connsiteX16" fmla="*/ 4209142 w 10993778"/>
                  <a:gd name="connsiteY16" fmla="*/ 7754258 h 9065305"/>
                  <a:gd name="connsiteX17" fmla="*/ 5356791 w 10993778"/>
                  <a:gd name="connsiteY17" fmla="*/ 8642123 h 9065305"/>
                  <a:gd name="connsiteX18" fmla="*/ 5885429 w 10993778"/>
                  <a:gd name="connsiteY18" fmla="*/ 8924699 h 9065305"/>
                  <a:gd name="connsiteX19" fmla="*/ 6248059 w 10993778"/>
                  <a:gd name="connsiteY19" fmla="*/ 9016093 h 9065305"/>
                  <a:gd name="connsiteX20" fmla="*/ 6499339 w 10993778"/>
                  <a:gd name="connsiteY20" fmla="*/ 9045575 h 9065305"/>
                  <a:gd name="connsiteX21" fmla="*/ 6848134 w 10993778"/>
                  <a:gd name="connsiteY21" fmla="*/ 9055327 h 9065305"/>
                  <a:gd name="connsiteX22" fmla="*/ 10054658 w 10993778"/>
                  <a:gd name="connsiteY22" fmla="*/ 9065305 h 9065305"/>
                  <a:gd name="connsiteX23" fmla="*/ 10457203 w 10993778"/>
                  <a:gd name="connsiteY23" fmla="*/ 8407173 h 9065305"/>
                  <a:gd name="connsiteX24" fmla="*/ 10631601 w 10993778"/>
                  <a:gd name="connsiteY24" fmla="*/ 8161111 h 9065305"/>
                  <a:gd name="connsiteX25" fmla="*/ 10993778 w 10993778"/>
                  <a:gd name="connsiteY25" fmla="*/ 7615465 h 9065305"/>
                  <a:gd name="connsiteX26" fmla="*/ 7191715 w 10993778"/>
                  <a:gd name="connsiteY26" fmla="*/ 7609568 h 9065305"/>
                  <a:gd name="connsiteX27" fmla="*/ 6507729 w 10993778"/>
                  <a:gd name="connsiteY27" fmla="*/ 7610249 h 9065305"/>
                  <a:gd name="connsiteX28" fmla="*/ 6339001 w 10993778"/>
                  <a:gd name="connsiteY28" fmla="*/ 7546975 h 9065305"/>
                  <a:gd name="connsiteX29" fmla="*/ 5201783 w 10993778"/>
                  <a:gd name="connsiteY29" fmla="*/ 6704920 h 9065305"/>
                  <a:gd name="connsiteX30" fmla="*/ 4310403 w 10993778"/>
                  <a:gd name="connsiteY30" fmla="*/ 6039758 h 9065305"/>
                  <a:gd name="connsiteX31" fmla="*/ 3876788 w 10993778"/>
                  <a:gd name="connsiteY31" fmla="*/ 5882368 h 9065305"/>
                  <a:gd name="connsiteX32" fmla="*/ 2989489 w 10993778"/>
                  <a:gd name="connsiteY32" fmla="*/ 5615102 h 9065305"/>
                  <a:gd name="connsiteX33" fmla="*/ 2830512 w 10993778"/>
                  <a:gd name="connsiteY33" fmla="*/ 5561353 h 9065305"/>
                  <a:gd name="connsiteX34" fmla="*/ 2667000 w 10993778"/>
                  <a:gd name="connsiteY34" fmla="*/ 5667262 h 9065305"/>
                  <a:gd name="connsiteX35" fmla="*/ 2591140 w 10993778"/>
                  <a:gd name="connsiteY35" fmla="*/ 5650820 h 9065305"/>
                  <a:gd name="connsiteX36" fmla="*/ 1664494 w 10993778"/>
                  <a:gd name="connsiteY36" fmla="*/ 5368245 h 9065305"/>
                  <a:gd name="connsiteX37" fmla="*/ 1304698 w 10993778"/>
                  <a:gd name="connsiteY37" fmla="*/ 5202351 h 9065305"/>
                  <a:gd name="connsiteX38" fmla="*/ 1153319 w 10993778"/>
                  <a:gd name="connsiteY38" fmla="*/ 5042468 h 9065305"/>
                  <a:gd name="connsiteX39" fmla="*/ 1133815 w 10993778"/>
                  <a:gd name="connsiteY39" fmla="*/ 4820443 h 9065305"/>
                  <a:gd name="connsiteX40" fmla="*/ 1160463 w 10993778"/>
                  <a:gd name="connsiteY40" fmla="*/ 606311 h 9065305"/>
                  <a:gd name="connsiteX41" fmla="*/ 1155247 w 10993778"/>
                  <a:gd name="connsiteY41" fmla="*/ 342900 h 9065305"/>
                  <a:gd name="connsiteX42" fmla="*/ 1012032 w 10993778"/>
                  <a:gd name="connsiteY42" fmla="*/ 140608 h 9065305"/>
                  <a:gd name="connsiteX43" fmla="*/ 829696 w 10993778"/>
                  <a:gd name="connsiteY43" fmla="*/ 33565 h 9065305"/>
                  <a:gd name="connsiteX44" fmla="*/ 655751 w 10993778"/>
                  <a:gd name="connsiteY44" fmla="*/ 0 h 9065305"/>
                  <a:gd name="connsiteX45" fmla="*/ 353559 w 10993778"/>
                  <a:gd name="connsiteY45" fmla="*/ 26648 h 9065305"/>
                  <a:gd name="connsiteX46" fmla="*/ 162719 w 10993778"/>
                  <a:gd name="connsiteY46" fmla="*/ 147298 h 9065305"/>
                  <a:gd name="connsiteX47" fmla="*/ 42295 w 10993778"/>
                  <a:gd name="connsiteY47" fmla="*/ 311265 h 9065305"/>
                  <a:gd name="connsiteX48" fmla="*/ 5215 w 10993778"/>
                  <a:gd name="connsiteY48" fmla="*/ 579892 h 9065305"/>
                  <a:gd name="connsiteX49" fmla="*/ 0 w 10993778"/>
                  <a:gd name="connsiteY49" fmla="*/ 756444 h 9065305"/>
                  <a:gd name="connsiteX0" fmla="*/ 0 w 10993778"/>
                  <a:gd name="connsiteY0" fmla="*/ 756444 h 9065305"/>
                  <a:gd name="connsiteX1" fmla="*/ 7596 w 10993778"/>
                  <a:gd name="connsiteY1" fmla="*/ 5291253 h 9065305"/>
                  <a:gd name="connsiteX2" fmla="*/ 24379 w 10993778"/>
                  <a:gd name="connsiteY2" fmla="*/ 5447279 h 9065305"/>
                  <a:gd name="connsiteX3" fmla="*/ 224518 w 10993778"/>
                  <a:gd name="connsiteY3" fmla="*/ 5753327 h 9065305"/>
                  <a:gd name="connsiteX4" fmla="*/ 544626 w 10993778"/>
                  <a:gd name="connsiteY4" fmla="*/ 6063230 h 9065305"/>
                  <a:gd name="connsiteX5" fmla="*/ 733765 w 10993778"/>
                  <a:gd name="connsiteY5" fmla="*/ 6192952 h 9065305"/>
                  <a:gd name="connsiteX6" fmla="*/ 1011691 w 10993778"/>
                  <a:gd name="connsiteY6" fmla="*/ 6350227 h 9065305"/>
                  <a:gd name="connsiteX7" fmla="*/ 1335088 w 10993778"/>
                  <a:gd name="connsiteY7" fmla="*/ 6489700 h 9065305"/>
                  <a:gd name="connsiteX8" fmla="*/ 1632744 w 10993778"/>
                  <a:gd name="connsiteY8" fmla="*/ 6586991 h 9065305"/>
                  <a:gd name="connsiteX9" fmla="*/ 1957047 w 10993778"/>
                  <a:gd name="connsiteY9" fmla="*/ 6686891 h 9065305"/>
                  <a:gd name="connsiteX10" fmla="*/ 2194039 w 10993778"/>
                  <a:gd name="connsiteY10" fmla="*/ 6747783 h 9065305"/>
                  <a:gd name="connsiteX11" fmla="*/ 2327275 w 10993778"/>
                  <a:gd name="connsiteY11" fmla="*/ 6801304 h 9065305"/>
                  <a:gd name="connsiteX12" fmla="*/ 2350973 w 10993778"/>
                  <a:gd name="connsiteY12" fmla="*/ 6816045 h 9065305"/>
                  <a:gd name="connsiteX13" fmla="*/ 2408577 w 10993778"/>
                  <a:gd name="connsiteY13" fmla="*/ 6961867 h 9065305"/>
                  <a:gd name="connsiteX14" fmla="*/ 3812495 w 10993778"/>
                  <a:gd name="connsiteY14" fmla="*/ 7454447 h 9065305"/>
                  <a:gd name="connsiteX15" fmla="*/ 4076586 w 10993778"/>
                  <a:gd name="connsiteY15" fmla="*/ 7648122 h 9065305"/>
                  <a:gd name="connsiteX16" fmla="*/ 4209142 w 10993778"/>
                  <a:gd name="connsiteY16" fmla="*/ 7754258 h 9065305"/>
                  <a:gd name="connsiteX17" fmla="*/ 5356791 w 10993778"/>
                  <a:gd name="connsiteY17" fmla="*/ 8642123 h 9065305"/>
                  <a:gd name="connsiteX18" fmla="*/ 5885429 w 10993778"/>
                  <a:gd name="connsiteY18" fmla="*/ 8924699 h 9065305"/>
                  <a:gd name="connsiteX19" fmla="*/ 6248059 w 10993778"/>
                  <a:gd name="connsiteY19" fmla="*/ 9016093 h 9065305"/>
                  <a:gd name="connsiteX20" fmla="*/ 6499339 w 10993778"/>
                  <a:gd name="connsiteY20" fmla="*/ 9045575 h 9065305"/>
                  <a:gd name="connsiteX21" fmla="*/ 6848134 w 10993778"/>
                  <a:gd name="connsiteY21" fmla="*/ 9055327 h 9065305"/>
                  <a:gd name="connsiteX22" fmla="*/ 10054658 w 10993778"/>
                  <a:gd name="connsiteY22" fmla="*/ 9065305 h 9065305"/>
                  <a:gd name="connsiteX23" fmla="*/ 10457203 w 10993778"/>
                  <a:gd name="connsiteY23" fmla="*/ 8407173 h 9065305"/>
                  <a:gd name="connsiteX24" fmla="*/ 10631601 w 10993778"/>
                  <a:gd name="connsiteY24" fmla="*/ 8161111 h 9065305"/>
                  <a:gd name="connsiteX25" fmla="*/ 10993778 w 10993778"/>
                  <a:gd name="connsiteY25" fmla="*/ 7615465 h 9065305"/>
                  <a:gd name="connsiteX26" fmla="*/ 7191715 w 10993778"/>
                  <a:gd name="connsiteY26" fmla="*/ 7609568 h 9065305"/>
                  <a:gd name="connsiteX27" fmla="*/ 6507729 w 10993778"/>
                  <a:gd name="connsiteY27" fmla="*/ 7610249 h 9065305"/>
                  <a:gd name="connsiteX28" fmla="*/ 6339001 w 10993778"/>
                  <a:gd name="connsiteY28" fmla="*/ 7546975 h 9065305"/>
                  <a:gd name="connsiteX29" fmla="*/ 5194640 w 10993778"/>
                  <a:gd name="connsiteY29" fmla="*/ 6693014 h 9065305"/>
                  <a:gd name="connsiteX30" fmla="*/ 4310403 w 10993778"/>
                  <a:gd name="connsiteY30" fmla="*/ 6039758 h 9065305"/>
                  <a:gd name="connsiteX31" fmla="*/ 3876788 w 10993778"/>
                  <a:gd name="connsiteY31" fmla="*/ 5882368 h 9065305"/>
                  <a:gd name="connsiteX32" fmla="*/ 2989489 w 10993778"/>
                  <a:gd name="connsiteY32" fmla="*/ 5615102 h 9065305"/>
                  <a:gd name="connsiteX33" fmla="*/ 2830512 w 10993778"/>
                  <a:gd name="connsiteY33" fmla="*/ 5561353 h 9065305"/>
                  <a:gd name="connsiteX34" fmla="*/ 2667000 w 10993778"/>
                  <a:gd name="connsiteY34" fmla="*/ 5667262 h 9065305"/>
                  <a:gd name="connsiteX35" fmla="*/ 2591140 w 10993778"/>
                  <a:gd name="connsiteY35" fmla="*/ 5650820 h 9065305"/>
                  <a:gd name="connsiteX36" fmla="*/ 1664494 w 10993778"/>
                  <a:gd name="connsiteY36" fmla="*/ 5368245 h 9065305"/>
                  <a:gd name="connsiteX37" fmla="*/ 1304698 w 10993778"/>
                  <a:gd name="connsiteY37" fmla="*/ 5202351 h 9065305"/>
                  <a:gd name="connsiteX38" fmla="*/ 1153319 w 10993778"/>
                  <a:gd name="connsiteY38" fmla="*/ 5042468 h 9065305"/>
                  <a:gd name="connsiteX39" fmla="*/ 1133815 w 10993778"/>
                  <a:gd name="connsiteY39" fmla="*/ 4820443 h 9065305"/>
                  <a:gd name="connsiteX40" fmla="*/ 1160463 w 10993778"/>
                  <a:gd name="connsiteY40" fmla="*/ 606311 h 9065305"/>
                  <a:gd name="connsiteX41" fmla="*/ 1155247 w 10993778"/>
                  <a:gd name="connsiteY41" fmla="*/ 342900 h 9065305"/>
                  <a:gd name="connsiteX42" fmla="*/ 1012032 w 10993778"/>
                  <a:gd name="connsiteY42" fmla="*/ 140608 h 9065305"/>
                  <a:gd name="connsiteX43" fmla="*/ 829696 w 10993778"/>
                  <a:gd name="connsiteY43" fmla="*/ 33565 h 9065305"/>
                  <a:gd name="connsiteX44" fmla="*/ 655751 w 10993778"/>
                  <a:gd name="connsiteY44" fmla="*/ 0 h 9065305"/>
                  <a:gd name="connsiteX45" fmla="*/ 353559 w 10993778"/>
                  <a:gd name="connsiteY45" fmla="*/ 26648 h 9065305"/>
                  <a:gd name="connsiteX46" fmla="*/ 162719 w 10993778"/>
                  <a:gd name="connsiteY46" fmla="*/ 147298 h 9065305"/>
                  <a:gd name="connsiteX47" fmla="*/ 42295 w 10993778"/>
                  <a:gd name="connsiteY47" fmla="*/ 311265 h 9065305"/>
                  <a:gd name="connsiteX48" fmla="*/ 5215 w 10993778"/>
                  <a:gd name="connsiteY48" fmla="*/ 579892 h 9065305"/>
                  <a:gd name="connsiteX49" fmla="*/ 0 w 10993778"/>
                  <a:gd name="connsiteY49" fmla="*/ 756444 h 9065305"/>
                  <a:gd name="connsiteX0" fmla="*/ 0 w 10993778"/>
                  <a:gd name="connsiteY0" fmla="*/ 756444 h 9065305"/>
                  <a:gd name="connsiteX1" fmla="*/ 7596 w 10993778"/>
                  <a:gd name="connsiteY1" fmla="*/ 5291253 h 9065305"/>
                  <a:gd name="connsiteX2" fmla="*/ 24379 w 10993778"/>
                  <a:gd name="connsiteY2" fmla="*/ 5447279 h 9065305"/>
                  <a:gd name="connsiteX3" fmla="*/ 224518 w 10993778"/>
                  <a:gd name="connsiteY3" fmla="*/ 5753327 h 9065305"/>
                  <a:gd name="connsiteX4" fmla="*/ 544626 w 10993778"/>
                  <a:gd name="connsiteY4" fmla="*/ 6063230 h 9065305"/>
                  <a:gd name="connsiteX5" fmla="*/ 733765 w 10993778"/>
                  <a:gd name="connsiteY5" fmla="*/ 6192952 h 9065305"/>
                  <a:gd name="connsiteX6" fmla="*/ 1011691 w 10993778"/>
                  <a:gd name="connsiteY6" fmla="*/ 6350227 h 9065305"/>
                  <a:gd name="connsiteX7" fmla="*/ 1335088 w 10993778"/>
                  <a:gd name="connsiteY7" fmla="*/ 6489700 h 9065305"/>
                  <a:gd name="connsiteX8" fmla="*/ 1632744 w 10993778"/>
                  <a:gd name="connsiteY8" fmla="*/ 6586991 h 9065305"/>
                  <a:gd name="connsiteX9" fmla="*/ 1957047 w 10993778"/>
                  <a:gd name="connsiteY9" fmla="*/ 6686891 h 9065305"/>
                  <a:gd name="connsiteX10" fmla="*/ 2194039 w 10993778"/>
                  <a:gd name="connsiteY10" fmla="*/ 6747783 h 9065305"/>
                  <a:gd name="connsiteX11" fmla="*/ 2327275 w 10993778"/>
                  <a:gd name="connsiteY11" fmla="*/ 6801304 h 9065305"/>
                  <a:gd name="connsiteX12" fmla="*/ 2350973 w 10993778"/>
                  <a:gd name="connsiteY12" fmla="*/ 6816045 h 9065305"/>
                  <a:gd name="connsiteX13" fmla="*/ 2408577 w 10993778"/>
                  <a:gd name="connsiteY13" fmla="*/ 6961867 h 9065305"/>
                  <a:gd name="connsiteX14" fmla="*/ 3812495 w 10993778"/>
                  <a:gd name="connsiteY14" fmla="*/ 7454447 h 9065305"/>
                  <a:gd name="connsiteX15" fmla="*/ 4076586 w 10993778"/>
                  <a:gd name="connsiteY15" fmla="*/ 7648122 h 9065305"/>
                  <a:gd name="connsiteX16" fmla="*/ 4209142 w 10993778"/>
                  <a:gd name="connsiteY16" fmla="*/ 7754258 h 9065305"/>
                  <a:gd name="connsiteX17" fmla="*/ 5356791 w 10993778"/>
                  <a:gd name="connsiteY17" fmla="*/ 8642123 h 9065305"/>
                  <a:gd name="connsiteX18" fmla="*/ 5885429 w 10993778"/>
                  <a:gd name="connsiteY18" fmla="*/ 8924699 h 9065305"/>
                  <a:gd name="connsiteX19" fmla="*/ 6248059 w 10993778"/>
                  <a:gd name="connsiteY19" fmla="*/ 9016093 h 9065305"/>
                  <a:gd name="connsiteX20" fmla="*/ 6499339 w 10993778"/>
                  <a:gd name="connsiteY20" fmla="*/ 9045575 h 9065305"/>
                  <a:gd name="connsiteX21" fmla="*/ 6848134 w 10993778"/>
                  <a:gd name="connsiteY21" fmla="*/ 9055327 h 9065305"/>
                  <a:gd name="connsiteX22" fmla="*/ 10054658 w 10993778"/>
                  <a:gd name="connsiteY22" fmla="*/ 9065305 h 9065305"/>
                  <a:gd name="connsiteX23" fmla="*/ 10457203 w 10993778"/>
                  <a:gd name="connsiteY23" fmla="*/ 8407173 h 9065305"/>
                  <a:gd name="connsiteX24" fmla="*/ 10631601 w 10993778"/>
                  <a:gd name="connsiteY24" fmla="*/ 8161111 h 9065305"/>
                  <a:gd name="connsiteX25" fmla="*/ 10993778 w 10993778"/>
                  <a:gd name="connsiteY25" fmla="*/ 7615465 h 9065305"/>
                  <a:gd name="connsiteX26" fmla="*/ 7191715 w 10993778"/>
                  <a:gd name="connsiteY26" fmla="*/ 7609568 h 9065305"/>
                  <a:gd name="connsiteX27" fmla="*/ 6510110 w 10993778"/>
                  <a:gd name="connsiteY27" fmla="*/ 7600724 h 9065305"/>
                  <a:gd name="connsiteX28" fmla="*/ 6339001 w 10993778"/>
                  <a:gd name="connsiteY28" fmla="*/ 7546975 h 9065305"/>
                  <a:gd name="connsiteX29" fmla="*/ 5194640 w 10993778"/>
                  <a:gd name="connsiteY29" fmla="*/ 6693014 h 9065305"/>
                  <a:gd name="connsiteX30" fmla="*/ 4310403 w 10993778"/>
                  <a:gd name="connsiteY30" fmla="*/ 6039758 h 9065305"/>
                  <a:gd name="connsiteX31" fmla="*/ 3876788 w 10993778"/>
                  <a:gd name="connsiteY31" fmla="*/ 5882368 h 9065305"/>
                  <a:gd name="connsiteX32" fmla="*/ 2989489 w 10993778"/>
                  <a:gd name="connsiteY32" fmla="*/ 5615102 h 9065305"/>
                  <a:gd name="connsiteX33" fmla="*/ 2830512 w 10993778"/>
                  <a:gd name="connsiteY33" fmla="*/ 5561353 h 9065305"/>
                  <a:gd name="connsiteX34" fmla="*/ 2667000 w 10993778"/>
                  <a:gd name="connsiteY34" fmla="*/ 5667262 h 9065305"/>
                  <a:gd name="connsiteX35" fmla="*/ 2591140 w 10993778"/>
                  <a:gd name="connsiteY35" fmla="*/ 5650820 h 9065305"/>
                  <a:gd name="connsiteX36" fmla="*/ 1664494 w 10993778"/>
                  <a:gd name="connsiteY36" fmla="*/ 5368245 h 9065305"/>
                  <a:gd name="connsiteX37" fmla="*/ 1304698 w 10993778"/>
                  <a:gd name="connsiteY37" fmla="*/ 5202351 h 9065305"/>
                  <a:gd name="connsiteX38" fmla="*/ 1153319 w 10993778"/>
                  <a:gd name="connsiteY38" fmla="*/ 5042468 h 9065305"/>
                  <a:gd name="connsiteX39" fmla="*/ 1133815 w 10993778"/>
                  <a:gd name="connsiteY39" fmla="*/ 4820443 h 9065305"/>
                  <a:gd name="connsiteX40" fmla="*/ 1160463 w 10993778"/>
                  <a:gd name="connsiteY40" fmla="*/ 606311 h 9065305"/>
                  <a:gd name="connsiteX41" fmla="*/ 1155247 w 10993778"/>
                  <a:gd name="connsiteY41" fmla="*/ 342900 h 9065305"/>
                  <a:gd name="connsiteX42" fmla="*/ 1012032 w 10993778"/>
                  <a:gd name="connsiteY42" fmla="*/ 140608 h 9065305"/>
                  <a:gd name="connsiteX43" fmla="*/ 829696 w 10993778"/>
                  <a:gd name="connsiteY43" fmla="*/ 33565 h 9065305"/>
                  <a:gd name="connsiteX44" fmla="*/ 655751 w 10993778"/>
                  <a:gd name="connsiteY44" fmla="*/ 0 h 9065305"/>
                  <a:gd name="connsiteX45" fmla="*/ 353559 w 10993778"/>
                  <a:gd name="connsiteY45" fmla="*/ 26648 h 9065305"/>
                  <a:gd name="connsiteX46" fmla="*/ 162719 w 10993778"/>
                  <a:gd name="connsiteY46" fmla="*/ 147298 h 9065305"/>
                  <a:gd name="connsiteX47" fmla="*/ 42295 w 10993778"/>
                  <a:gd name="connsiteY47" fmla="*/ 311265 h 9065305"/>
                  <a:gd name="connsiteX48" fmla="*/ 5215 w 10993778"/>
                  <a:gd name="connsiteY48" fmla="*/ 579892 h 9065305"/>
                  <a:gd name="connsiteX49" fmla="*/ 0 w 10993778"/>
                  <a:gd name="connsiteY49" fmla="*/ 756444 h 9065305"/>
                  <a:gd name="connsiteX0" fmla="*/ 0 w 10993778"/>
                  <a:gd name="connsiteY0" fmla="*/ 756444 h 9065305"/>
                  <a:gd name="connsiteX1" fmla="*/ 7596 w 10993778"/>
                  <a:gd name="connsiteY1" fmla="*/ 5291253 h 9065305"/>
                  <a:gd name="connsiteX2" fmla="*/ 24379 w 10993778"/>
                  <a:gd name="connsiteY2" fmla="*/ 5447279 h 9065305"/>
                  <a:gd name="connsiteX3" fmla="*/ 224518 w 10993778"/>
                  <a:gd name="connsiteY3" fmla="*/ 5753327 h 9065305"/>
                  <a:gd name="connsiteX4" fmla="*/ 544626 w 10993778"/>
                  <a:gd name="connsiteY4" fmla="*/ 6063230 h 9065305"/>
                  <a:gd name="connsiteX5" fmla="*/ 733765 w 10993778"/>
                  <a:gd name="connsiteY5" fmla="*/ 6192952 h 9065305"/>
                  <a:gd name="connsiteX6" fmla="*/ 1011691 w 10993778"/>
                  <a:gd name="connsiteY6" fmla="*/ 6350227 h 9065305"/>
                  <a:gd name="connsiteX7" fmla="*/ 1335088 w 10993778"/>
                  <a:gd name="connsiteY7" fmla="*/ 6489700 h 9065305"/>
                  <a:gd name="connsiteX8" fmla="*/ 1632744 w 10993778"/>
                  <a:gd name="connsiteY8" fmla="*/ 6586991 h 9065305"/>
                  <a:gd name="connsiteX9" fmla="*/ 1957047 w 10993778"/>
                  <a:gd name="connsiteY9" fmla="*/ 6686891 h 9065305"/>
                  <a:gd name="connsiteX10" fmla="*/ 2194039 w 10993778"/>
                  <a:gd name="connsiteY10" fmla="*/ 6747783 h 9065305"/>
                  <a:gd name="connsiteX11" fmla="*/ 2327275 w 10993778"/>
                  <a:gd name="connsiteY11" fmla="*/ 6801304 h 9065305"/>
                  <a:gd name="connsiteX12" fmla="*/ 2350973 w 10993778"/>
                  <a:gd name="connsiteY12" fmla="*/ 6816045 h 9065305"/>
                  <a:gd name="connsiteX13" fmla="*/ 2408577 w 10993778"/>
                  <a:gd name="connsiteY13" fmla="*/ 6961867 h 9065305"/>
                  <a:gd name="connsiteX14" fmla="*/ 3812495 w 10993778"/>
                  <a:gd name="connsiteY14" fmla="*/ 7454447 h 9065305"/>
                  <a:gd name="connsiteX15" fmla="*/ 4076586 w 10993778"/>
                  <a:gd name="connsiteY15" fmla="*/ 7648122 h 9065305"/>
                  <a:gd name="connsiteX16" fmla="*/ 4209142 w 10993778"/>
                  <a:gd name="connsiteY16" fmla="*/ 7754258 h 9065305"/>
                  <a:gd name="connsiteX17" fmla="*/ 5356791 w 10993778"/>
                  <a:gd name="connsiteY17" fmla="*/ 8642123 h 9065305"/>
                  <a:gd name="connsiteX18" fmla="*/ 5885429 w 10993778"/>
                  <a:gd name="connsiteY18" fmla="*/ 8924699 h 9065305"/>
                  <a:gd name="connsiteX19" fmla="*/ 6248059 w 10993778"/>
                  <a:gd name="connsiteY19" fmla="*/ 9016093 h 9065305"/>
                  <a:gd name="connsiteX20" fmla="*/ 6499339 w 10993778"/>
                  <a:gd name="connsiteY20" fmla="*/ 9045575 h 9065305"/>
                  <a:gd name="connsiteX21" fmla="*/ 6848134 w 10993778"/>
                  <a:gd name="connsiteY21" fmla="*/ 9055327 h 9065305"/>
                  <a:gd name="connsiteX22" fmla="*/ 10054658 w 10993778"/>
                  <a:gd name="connsiteY22" fmla="*/ 9065305 h 9065305"/>
                  <a:gd name="connsiteX23" fmla="*/ 10457203 w 10993778"/>
                  <a:gd name="connsiteY23" fmla="*/ 8407173 h 9065305"/>
                  <a:gd name="connsiteX24" fmla="*/ 10676051 w 10993778"/>
                  <a:gd name="connsiteY24" fmla="*/ 8173811 h 9065305"/>
                  <a:gd name="connsiteX25" fmla="*/ 10993778 w 10993778"/>
                  <a:gd name="connsiteY25" fmla="*/ 7615465 h 9065305"/>
                  <a:gd name="connsiteX26" fmla="*/ 7191715 w 10993778"/>
                  <a:gd name="connsiteY26" fmla="*/ 7609568 h 9065305"/>
                  <a:gd name="connsiteX27" fmla="*/ 6510110 w 10993778"/>
                  <a:gd name="connsiteY27" fmla="*/ 7600724 h 9065305"/>
                  <a:gd name="connsiteX28" fmla="*/ 6339001 w 10993778"/>
                  <a:gd name="connsiteY28" fmla="*/ 7546975 h 9065305"/>
                  <a:gd name="connsiteX29" fmla="*/ 5194640 w 10993778"/>
                  <a:gd name="connsiteY29" fmla="*/ 6693014 h 9065305"/>
                  <a:gd name="connsiteX30" fmla="*/ 4310403 w 10993778"/>
                  <a:gd name="connsiteY30" fmla="*/ 6039758 h 9065305"/>
                  <a:gd name="connsiteX31" fmla="*/ 3876788 w 10993778"/>
                  <a:gd name="connsiteY31" fmla="*/ 5882368 h 9065305"/>
                  <a:gd name="connsiteX32" fmla="*/ 2989489 w 10993778"/>
                  <a:gd name="connsiteY32" fmla="*/ 5615102 h 9065305"/>
                  <a:gd name="connsiteX33" fmla="*/ 2830512 w 10993778"/>
                  <a:gd name="connsiteY33" fmla="*/ 5561353 h 9065305"/>
                  <a:gd name="connsiteX34" fmla="*/ 2667000 w 10993778"/>
                  <a:gd name="connsiteY34" fmla="*/ 5667262 h 9065305"/>
                  <a:gd name="connsiteX35" fmla="*/ 2591140 w 10993778"/>
                  <a:gd name="connsiteY35" fmla="*/ 5650820 h 9065305"/>
                  <a:gd name="connsiteX36" fmla="*/ 1664494 w 10993778"/>
                  <a:gd name="connsiteY36" fmla="*/ 5368245 h 9065305"/>
                  <a:gd name="connsiteX37" fmla="*/ 1304698 w 10993778"/>
                  <a:gd name="connsiteY37" fmla="*/ 5202351 h 9065305"/>
                  <a:gd name="connsiteX38" fmla="*/ 1153319 w 10993778"/>
                  <a:gd name="connsiteY38" fmla="*/ 5042468 h 9065305"/>
                  <a:gd name="connsiteX39" fmla="*/ 1133815 w 10993778"/>
                  <a:gd name="connsiteY39" fmla="*/ 4820443 h 9065305"/>
                  <a:gd name="connsiteX40" fmla="*/ 1160463 w 10993778"/>
                  <a:gd name="connsiteY40" fmla="*/ 606311 h 9065305"/>
                  <a:gd name="connsiteX41" fmla="*/ 1155247 w 10993778"/>
                  <a:gd name="connsiteY41" fmla="*/ 342900 h 9065305"/>
                  <a:gd name="connsiteX42" fmla="*/ 1012032 w 10993778"/>
                  <a:gd name="connsiteY42" fmla="*/ 140608 h 9065305"/>
                  <a:gd name="connsiteX43" fmla="*/ 829696 w 10993778"/>
                  <a:gd name="connsiteY43" fmla="*/ 33565 h 9065305"/>
                  <a:gd name="connsiteX44" fmla="*/ 655751 w 10993778"/>
                  <a:gd name="connsiteY44" fmla="*/ 0 h 9065305"/>
                  <a:gd name="connsiteX45" fmla="*/ 353559 w 10993778"/>
                  <a:gd name="connsiteY45" fmla="*/ 26648 h 9065305"/>
                  <a:gd name="connsiteX46" fmla="*/ 162719 w 10993778"/>
                  <a:gd name="connsiteY46" fmla="*/ 147298 h 9065305"/>
                  <a:gd name="connsiteX47" fmla="*/ 42295 w 10993778"/>
                  <a:gd name="connsiteY47" fmla="*/ 311265 h 9065305"/>
                  <a:gd name="connsiteX48" fmla="*/ 5215 w 10993778"/>
                  <a:gd name="connsiteY48" fmla="*/ 579892 h 9065305"/>
                  <a:gd name="connsiteX49" fmla="*/ 0 w 10993778"/>
                  <a:gd name="connsiteY49" fmla="*/ 756444 h 9065305"/>
                  <a:gd name="connsiteX0" fmla="*/ 0 w 11095378"/>
                  <a:gd name="connsiteY0" fmla="*/ 756444 h 9065305"/>
                  <a:gd name="connsiteX1" fmla="*/ 7596 w 11095378"/>
                  <a:gd name="connsiteY1" fmla="*/ 5291253 h 9065305"/>
                  <a:gd name="connsiteX2" fmla="*/ 24379 w 11095378"/>
                  <a:gd name="connsiteY2" fmla="*/ 5447279 h 9065305"/>
                  <a:gd name="connsiteX3" fmla="*/ 224518 w 11095378"/>
                  <a:gd name="connsiteY3" fmla="*/ 5753327 h 9065305"/>
                  <a:gd name="connsiteX4" fmla="*/ 544626 w 11095378"/>
                  <a:gd name="connsiteY4" fmla="*/ 6063230 h 9065305"/>
                  <a:gd name="connsiteX5" fmla="*/ 733765 w 11095378"/>
                  <a:gd name="connsiteY5" fmla="*/ 6192952 h 9065305"/>
                  <a:gd name="connsiteX6" fmla="*/ 1011691 w 11095378"/>
                  <a:gd name="connsiteY6" fmla="*/ 6350227 h 9065305"/>
                  <a:gd name="connsiteX7" fmla="*/ 1335088 w 11095378"/>
                  <a:gd name="connsiteY7" fmla="*/ 6489700 h 9065305"/>
                  <a:gd name="connsiteX8" fmla="*/ 1632744 w 11095378"/>
                  <a:gd name="connsiteY8" fmla="*/ 6586991 h 9065305"/>
                  <a:gd name="connsiteX9" fmla="*/ 1957047 w 11095378"/>
                  <a:gd name="connsiteY9" fmla="*/ 6686891 h 9065305"/>
                  <a:gd name="connsiteX10" fmla="*/ 2194039 w 11095378"/>
                  <a:gd name="connsiteY10" fmla="*/ 6747783 h 9065305"/>
                  <a:gd name="connsiteX11" fmla="*/ 2327275 w 11095378"/>
                  <a:gd name="connsiteY11" fmla="*/ 6801304 h 9065305"/>
                  <a:gd name="connsiteX12" fmla="*/ 2350973 w 11095378"/>
                  <a:gd name="connsiteY12" fmla="*/ 6816045 h 9065305"/>
                  <a:gd name="connsiteX13" fmla="*/ 2408577 w 11095378"/>
                  <a:gd name="connsiteY13" fmla="*/ 6961867 h 9065305"/>
                  <a:gd name="connsiteX14" fmla="*/ 3812495 w 11095378"/>
                  <a:gd name="connsiteY14" fmla="*/ 7454447 h 9065305"/>
                  <a:gd name="connsiteX15" fmla="*/ 4076586 w 11095378"/>
                  <a:gd name="connsiteY15" fmla="*/ 7648122 h 9065305"/>
                  <a:gd name="connsiteX16" fmla="*/ 4209142 w 11095378"/>
                  <a:gd name="connsiteY16" fmla="*/ 7754258 h 9065305"/>
                  <a:gd name="connsiteX17" fmla="*/ 5356791 w 11095378"/>
                  <a:gd name="connsiteY17" fmla="*/ 8642123 h 9065305"/>
                  <a:gd name="connsiteX18" fmla="*/ 5885429 w 11095378"/>
                  <a:gd name="connsiteY18" fmla="*/ 8924699 h 9065305"/>
                  <a:gd name="connsiteX19" fmla="*/ 6248059 w 11095378"/>
                  <a:gd name="connsiteY19" fmla="*/ 9016093 h 9065305"/>
                  <a:gd name="connsiteX20" fmla="*/ 6499339 w 11095378"/>
                  <a:gd name="connsiteY20" fmla="*/ 9045575 h 9065305"/>
                  <a:gd name="connsiteX21" fmla="*/ 6848134 w 11095378"/>
                  <a:gd name="connsiteY21" fmla="*/ 9055327 h 9065305"/>
                  <a:gd name="connsiteX22" fmla="*/ 10054658 w 11095378"/>
                  <a:gd name="connsiteY22" fmla="*/ 9065305 h 9065305"/>
                  <a:gd name="connsiteX23" fmla="*/ 10457203 w 11095378"/>
                  <a:gd name="connsiteY23" fmla="*/ 8407173 h 9065305"/>
                  <a:gd name="connsiteX24" fmla="*/ 10676051 w 11095378"/>
                  <a:gd name="connsiteY24" fmla="*/ 8173811 h 9065305"/>
                  <a:gd name="connsiteX25" fmla="*/ 11095378 w 11095378"/>
                  <a:gd name="connsiteY25" fmla="*/ 7615465 h 9065305"/>
                  <a:gd name="connsiteX26" fmla="*/ 7191715 w 11095378"/>
                  <a:gd name="connsiteY26" fmla="*/ 7609568 h 9065305"/>
                  <a:gd name="connsiteX27" fmla="*/ 6510110 w 11095378"/>
                  <a:gd name="connsiteY27" fmla="*/ 7600724 h 9065305"/>
                  <a:gd name="connsiteX28" fmla="*/ 6339001 w 11095378"/>
                  <a:gd name="connsiteY28" fmla="*/ 7546975 h 9065305"/>
                  <a:gd name="connsiteX29" fmla="*/ 5194640 w 11095378"/>
                  <a:gd name="connsiteY29" fmla="*/ 6693014 h 9065305"/>
                  <a:gd name="connsiteX30" fmla="*/ 4310403 w 11095378"/>
                  <a:gd name="connsiteY30" fmla="*/ 6039758 h 9065305"/>
                  <a:gd name="connsiteX31" fmla="*/ 3876788 w 11095378"/>
                  <a:gd name="connsiteY31" fmla="*/ 5882368 h 9065305"/>
                  <a:gd name="connsiteX32" fmla="*/ 2989489 w 11095378"/>
                  <a:gd name="connsiteY32" fmla="*/ 5615102 h 9065305"/>
                  <a:gd name="connsiteX33" fmla="*/ 2830512 w 11095378"/>
                  <a:gd name="connsiteY33" fmla="*/ 5561353 h 9065305"/>
                  <a:gd name="connsiteX34" fmla="*/ 2667000 w 11095378"/>
                  <a:gd name="connsiteY34" fmla="*/ 5667262 h 9065305"/>
                  <a:gd name="connsiteX35" fmla="*/ 2591140 w 11095378"/>
                  <a:gd name="connsiteY35" fmla="*/ 5650820 h 9065305"/>
                  <a:gd name="connsiteX36" fmla="*/ 1664494 w 11095378"/>
                  <a:gd name="connsiteY36" fmla="*/ 5368245 h 9065305"/>
                  <a:gd name="connsiteX37" fmla="*/ 1304698 w 11095378"/>
                  <a:gd name="connsiteY37" fmla="*/ 5202351 h 9065305"/>
                  <a:gd name="connsiteX38" fmla="*/ 1153319 w 11095378"/>
                  <a:gd name="connsiteY38" fmla="*/ 5042468 h 9065305"/>
                  <a:gd name="connsiteX39" fmla="*/ 1133815 w 11095378"/>
                  <a:gd name="connsiteY39" fmla="*/ 4820443 h 9065305"/>
                  <a:gd name="connsiteX40" fmla="*/ 1160463 w 11095378"/>
                  <a:gd name="connsiteY40" fmla="*/ 606311 h 9065305"/>
                  <a:gd name="connsiteX41" fmla="*/ 1155247 w 11095378"/>
                  <a:gd name="connsiteY41" fmla="*/ 342900 h 9065305"/>
                  <a:gd name="connsiteX42" fmla="*/ 1012032 w 11095378"/>
                  <a:gd name="connsiteY42" fmla="*/ 140608 h 9065305"/>
                  <a:gd name="connsiteX43" fmla="*/ 829696 w 11095378"/>
                  <a:gd name="connsiteY43" fmla="*/ 33565 h 9065305"/>
                  <a:gd name="connsiteX44" fmla="*/ 655751 w 11095378"/>
                  <a:gd name="connsiteY44" fmla="*/ 0 h 9065305"/>
                  <a:gd name="connsiteX45" fmla="*/ 353559 w 11095378"/>
                  <a:gd name="connsiteY45" fmla="*/ 26648 h 9065305"/>
                  <a:gd name="connsiteX46" fmla="*/ 162719 w 11095378"/>
                  <a:gd name="connsiteY46" fmla="*/ 147298 h 9065305"/>
                  <a:gd name="connsiteX47" fmla="*/ 42295 w 11095378"/>
                  <a:gd name="connsiteY47" fmla="*/ 311265 h 9065305"/>
                  <a:gd name="connsiteX48" fmla="*/ 5215 w 11095378"/>
                  <a:gd name="connsiteY48" fmla="*/ 579892 h 9065305"/>
                  <a:gd name="connsiteX49" fmla="*/ 0 w 11095378"/>
                  <a:gd name="connsiteY49" fmla="*/ 756444 h 9065305"/>
                  <a:gd name="connsiteX0" fmla="*/ 0 w 11095378"/>
                  <a:gd name="connsiteY0" fmla="*/ 756444 h 9065305"/>
                  <a:gd name="connsiteX1" fmla="*/ 7596 w 11095378"/>
                  <a:gd name="connsiteY1" fmla="*/ 5291253 h 9065305"/>
                  <a:gd name="connsiteX2" fmla="*/ 24379 w 11095378"/>
                  <a:gd name="connsiteY2" fmla="*/ 5447279 h 9065305"/>
                  <a:gd name="connsiteX3" fmla="*/ 224518 w 11095378"/>
                  <a:gd name="connsiteY3" fmla="*/ 5753327 h 9065305"/>
                  <a:gd name="connsiteX4" fmla="*/ 544626 w 11095378"/>
                  <a:gd name="connsiteY4" fmla="*/ 6063230 h 9065305"/>
                  <a:gd name="connsiteX5" fmla="*/ 733765 w 11095378"/>
                  <a:gd name="connsiteY5" fmla="*/ 6192952 h 9065305"/>
                  <a:gd name="connsiteX6" fmla="*/ 1011691 w 11095378"/>
                  <a:gd name="connsiteY6" fmla="*/ 6350227 h 9065305"/>
                  <a:gd name="connsiteX7" fmla="*/ 1335088 w 11095378"/>
                  <a:gd name="connsiteY7" fmla="*/ 6489700 h 9065305"/>
                  <a:gd name="connsiteX8" fmla="*/ 1632744 w 11095378"/>
                  <a:gd name="connsiteY8" fmla="*/ 6586991 h 9065305"/>
                  <a:gd name="connsiteX9" fmla="*/ 1957047 w 11095378"/>
                  <a:gd name="connsiteY9" fmla="*/ 6686891 h 9065305"/>
                  <a:gd name="connsiteX10" fmla="*/ 2194039 w 11095378"/>
                  <a:gd name="connsiteY10" fmla="*/ 6747783 h 9065305"/>
                  <a:gd name="connsiteX11" fmla="*/ 2327275 w 11095378"/>
                  <a:gd name="connsiteY11" fmla="*/ 6801304 h 9065305"/>
                  <a:gd name="connsiteX12" fmla="*/ 2350973 w 11095378"/>
                  <a:gd name="connsiteY12" fmla="*/ 6816045 h 9065305"/>
                  <a:gd name="connsiteX13" fmla="*/ 2408577 w 11095378"/>
                  <a:gd name="connsiteY13" fmla="*/ 6961867 h 9065305"/>
                  <a:gd name="connsiteX14" fmla="*/ 3812495 w 11095378"/>
                  <a:gd name="connsiteY14" fmla="*/ 7454447 h 9065305"/>
                  <a:gd name="connsiteX15" fmla="*/ 4076586 w 11095378"/>
                  <a:gd name="connsiteY15" fmla="*/ 7648122 h 9065305"/>
                  <a:gd name="connsiteX16" fmla="*/ 4209142 w 11095378"/>
                  <a:gd name="connsiteY16" fmla="*/ 7754258 h 9065305"/>
                  <a:gd name="connsiteX17" fmla="*/ 5356791 w 11095378"/>
                  <a:gd name="connsiteY17" fmla="*/ 8642123 h 9065305"/>
                  <a:gd name="connsiteX18" fmla="*/ 5885429 w 11095378"/>
                  <a:gd name="connsiteY18" fmla="*/ 8924699 h 9065305"/>
                  <a:gd name="connsiteX19" fmla="*/ 6248059 w 11095378"/>
                  <a:gd name="connsiteY19" fmla="*/ 9016093 h 9065305"/>
                  <a:gd name="connsiteX20" fmla="*/ 6499339 w 11095378"/>
                  <a:gd name="connsiteY20" fmla="*/ 9045575 h 9065305"/>
                  <a:gd name="connsiteX21" fmla="*/ 6848134 w 11095378"/>
                  <a:gd name="connsiteY21" fmla="*/ 9055327 h 9065305"/>
                  <a:gd name="connsiteX22" fmla="*/ 10054658 w 11095378"/>
                  <a:gd name="connsiteY22" fmla="*/ 9065305 h 9065305"/>
                  <a:gd name="connsiteX23" fmla="*/ 10457203 w 11095378"/>
                  <a:gd name="connsiteY23" fmla="*/ 8407173 h 9065305"/>
                  <a:gd name="connsiteX24" fmla="*/ 11038001 w 11095378"/>
                  <a:gd name="connsiteY24" fmla="*/ 7792811 h 9065305"/>
                  <a:gd name="connsiteX25" fmla="*/ 11095378 w 11095378"/>
                  <a:gd name="connsiteY25" fmla="*/ 7615465 h 9065305"/>
                  <a:gd name="connsiteX26" fmla="*/ 7191715 w 11095378"/>
                  <a:gd name="connsiteY26" fmla="*/ 7609568 h 9065305"/>
                  <a:gd name="connsiteX27" fmla="*/ 6510110 w 11095378"/>
                  <a:gd name="connsiteY27" fmla="*/ 7600724 h 9065305"/>
                  <a:gd name="connsiteX28" fmla="*/ 6339001 w 11095378"/>
                  <a:gd name="connsiteY28" fmla="*/ 7546975 h 9065305"/>
                  <a:gd name="connsiteX29" fmla="*/ 5194640 w 11095378"/>
                  <a:gd name="connsiteY29" fmla="*/ 6693014 h 9065305"/>
                  <a:gd name="connsiteX30" fmla="*/ 4310403 w 11095378"/>
                  <a:gd name="connsiteY30" fmla="*/ 6039758 h 9065305"/>
                  <a:gd name="connsiteX31" fmla="*/ 3876788 w 11095378"/>
                  <a:gd name="connsiteY31" fmla="*/ 5882368 h 9065305"/>
                  <a:gd name="connsiteX32" fmla="*/ 2989489 w 11095378"/>
                  <a:gd name="connsiteY32" fmla="*/ 5615102 h 9065305"/>
                  <a:gd name="connsiteX33" fmla="*/ 2830512 w 11095378"/>
                  <a:gd name="connsiteY33" fmla="*/ 5561353 h 9065305"/>
                  <a:gd name="connsiteX34" fmla="*/ 2667000 w 11095378"/>
                  <a:gd name="connsiteY34" fmla="*/ 5667262 h 9065305"/>
                  <a:gd name="connsiteX35" fmla="*/ 2591140 w 11095378"/>
                  <a:gd name="connsiteY35" fmla="*/ 5650820 h 9065305"/>
                  <a:gd name="connsiteX36" fmla="*/ 1664494 w 11095378"/>
                  <a:gd name="connsiteY36" fmla="*/ 5368245 h 9065305"/>
                  <a:gd name="connsiteX37" fmla="*/ 1304698 w 11095378"/>
                  <a:gd name="connsiteY37" fmla="*/ 5202351 h 9065305"/>
                  <a:gd name="connsiteX38" fmla="*/ 1153319 w 11095378"/>
                  <a:gd name="connsiteY38" fmla="*/ 5042468 h 9065305"/>
                  <a:gd name="connsiteX39" fmla="*/ 1133815 w 11095378"/>
                  <a:gd name="connsiteY39" fmla="*/ 4820443 h 9065305"/>
                  <a:gd name="connsiteX40" fmla="*/ 1160463 w 11095378"/>
                  <a:gd name="connsiteY40" fmla="*/ 606311 h 9065305"/>
                  <a:gd name="connsiteX41" fmla="*/ 1155247 w 11095378"/>
                  <a:gd name="connsiteY41" fmla="*/ 342900 h 9065305"/>
                  <a:gd name="connsiteX42" fmla="*/ 1012032 w 11095378"/>
                  <a:gd name="connsiteY42" fmla="*/ 140608 h 9065305"/>
                  <a:gd name="connsiteX43" fmla="*/ 829696 w 11095378"/>
                  <a:gd name="connsiteY43" fmla="*/ 33565 h 9065305"/>
                  <a:gd name="connsiteX44" fmla="*/ 655751 w 11095378"/>
                  <a:gd name="connsiteY44" fmla="*/ 0 h 9065305"/>
                  <a:gd name="connsiteX45" fmla="*/ 353559 w 11095378"/>
                  <a:gd name="connsiteY45" fmla="*/ 26648 h 9065305"/>
                  <a:gd name="connsiteX46" fmla="*/ 162719 w 11095378"/>
                  <a:gd name="connsiteY46" fmla="*/ 147298 h 9065305"/>
                  <a:gd name="connsiteX47" fmla="*/ 42295 w 11095378"/>
                  <a:gd name="connsiteY47" fmla="*/ 311265 h 9065305"/>
                  <a:gd name="connsiteX48" fmla="*/ 5215 w 11095378"/>
                  <a:gd name="connsiteY48" fmla="*/ 579892 h 9065305"/>
                  <a:gd name="connsiteX49" fmla="*/ 0 w 11095378"/>
                  <a:gd name="connsiteY49" fmla="*/ 756444 h 9065305"/>
                  <a:gd name="connsiteX0" fmla="*/ 0 w 11095378"/>
                  <a:gd name="connsiteY0" fmla="*/ 756444 h 9065305"/>
                  <a:gd name="connsiteX1" fmla="*/ 7596 w 11095378"/>
                  <a:gd name="connsiteY1" fmla="*/ 5291253 h 9065305"/>
                  <a:gd name="connsiteX2" fmla="*/ 24379 w 11095378"/>
                  <a:gd name="connsiteY2" fmla="*/ 5447279 h 9065305"/>
                  <a:gd name="connsiteX3" fmla="*/ 224518 w 11095378"/>
                  <a:gd name="connsiteY3" fmla="*/ 5753327 h 9065305"/>
                  <a:gd name="connsiteX4" fmla="*/ 544626 w 11095378"/>
                  <a:gd name="connsiteY4" fmla="*/ 6063230 h 9065305"/>
                  <a:gd name="connsiteX5" fmla="*/ 733765 w 11095378"/>
                  <a:gd name="connsiteY5" fmla="*/ 6192952 h 9065305"/>
                  <a:gd name="connsiteX6" fmla="*/ 1011691 w 11095378"/>
                  <a:gd name="connsiteY6" fmla="*/ 6350227 h 9065305"/>
                  <a:gd name="connsiteX7" fmla="*/ 1335088 w 11095378"/>
                  <a:gd name="connsiteY7" fmla="*/ 6489700 h 9065305"/>
                  <a:gd name="connsiteX8" fmla="*/ 1632744 w 11095378"/>
                  <a:gd name="connsiteY8" fmla="*/ 6586991 h 9065305"/>
                  <a:gd name="connsiteX9" fmla="*/ 1957047 w 11095378"/>
                  <a:gd name="connsiteY9" fmla="*/ 6686891 h 9065305"/>
                  <a:gd name="connsiteX10" fmla="*/ 2194039 w 11095378"/>
                  <a:gd name="connsiteY10" fmla="*/ 6747783 h 9065305"/>
                  <a:gd name="connsiteX11" fmla="*/ 2327275 w 11095378"/>
                  <a:gd name="connsiteY11" fmla="*/ 6801304 h 9065305"/>
                  <a:gd name="connsiteX12" fmla="*/ 2350973 w 11095378"/>
                  <a:gd name="connsiteY12" fmla="*/ 6816045 h 9065305"/>
                  <a:gd name="connsiteX13" fmla="*/ 2408577 w 11095378"/>
                  <a:gd name="connsiteY13" fmla="*/ 6961867 h 9065305"/>
                  <a:gd name="connsiteX14" fmla="*/ 3812495 w 11095378"/>
                  <a:gd name="connsiteY14" fmla="*/ 7454447 h 9065305"/>
                  <a:gd name="connsiteX15" fmla="*/ 4076586 w 11095378"/>
                  <a:gd name="connsiteY15" fmla="*/ 7648122 h 9065305"/>
                  <a:gd name="connsiteX16" fmla="*/ 4209142 w 11095378"/>
                  <a:gd name="connsiteY16" fmla="*/ 7754258 h 9065305"/>
                  <a:gd name="connsiteX17" fmla="*/ 5356791 w 11095378"/>
                  <a:gd name="connsiteY17" fmla="*/ 8642123 h 9065305"/>
                  <a:gd name="connsiteX18" fmla="*/ 5885429 w 11095378"/>
                  <a:gd name="connsiteY18" fmla="*/ 8924699 h 9065305"/>
                  <a:gd name="connsiteX19" fmla="*/ 6248059 w 11095378"/>
                  <a:gd name="connsiteY19" fmla="*/ 9016093 h 9065305"/>
                  <a:gd name="connsiteX20" fmla="*/ 6499339 w 11095378"/>
                  <a:gd name="connsiteY20" fmla="*/ 9045575 h 9065305"/>
                  <a:gd name="connsiteX21" fmla="*/ 6848134 w 11095378"/>
                  <a:gd name="connsiteY21" fmla="*/ 9055327 h 9065305"/>
                  <a:gd name="connsiteX22" fmla="*/ 10054658 w 11095378"/>
                  <a:gd name="connsiteY22" fmla="*/ 9065305 h 9065305"/>
                  <a:gd name="connsiteX23" fmla="*/ 10508003 w 11095378"/>
                  <a:gd name="connsiteY23" fmla="*/ 8356373 h 9065305"/>
                  <a:gd name="connsiteX24" fmla="*/ 11038001 w 11095378"/>
                  <a:gd name="connsiteY24" fmla="*/ 7792811 h 9065305"/>
                  <a:gd name="connsiteX25" fmla="*/ 11095378 w 11095378"/>
                  <a:gd name="connsiteY25" fmla="*/ 7615465 h 9065305"/>
                  <a:gd name="connsiteX26" fmla="*/ 7191715 w 11095378"/>
                  <a:gd name="connsiteY26" fmla="*/ 7609568 h 9065305"/>
                  <a:gd name="connsiteX27" fmla="*/ 6510110 w 11095378"/>
                  <a:gd name="connsiteY27" fmla="*/ 7600724 h 9065305"/>
                  <a:gd name="connsiteX28" fmla="*/ 6339001 w 11095378"/>
                  <a:gd name="connsiteY28" fmla="*/ 7546975 h 9065305"/>
                  <a:gd name="connsiteX29" fmla="*/ 5194640 w 11095378"/>
                  <a:gd name="connsiteY29" fmla="*/ 6693014 h 9065305"/>
                  <a:gd name="connsiteX30" fmla="*/ 4310403 w 11095378"/>
                  <a:gd name="connsiteY30" fmla="*/ 6039758 h 9065305"/>
                  <a:gd name="connsiteX31" fmla="*/ 3876788 w 11095378"/>
                  <a:gd name="connsiteY31" fmla="*/ 5882368 h 9065305"/>
                  <a:gd name="connsiteX32" fmla="*/ 2989489 w 11095378"/>
                  <a:gd name="connsiteY32" fmla="*/ 5615102 h 9065305"/>
                  <a:gd name="connsiteX33" fmla="*/ 2830512 w 11095378"/>
                  <a:gd name="connsiteY33" fmla="*/ 5561353 h 9065305"/>
                  <a:gd name="connsiteX34" fmla="*/ 2667000 w 11095378"/>
                  <a:gd name="connsiteY34" fmla="*/ 5667262 h 9065305"/>
                  <a:gd name="connsiteX35" fmla="*/ 2591140 w 11095378"/>
                  <a:gd name="connsiteY35" fmla="*/ 5650820 h 9065305"/>
                  <a:gd name="connsiteX36" fmla="*/ 1664494 w 11095378"/>
                  <a:gd name="connsiteY36" fmla="*/ 5368245 h 9065305"/>
                  <a:gd name="connsiteX37" fmla="*/ 1304698 w 11095378"/>
                  <a:gd name="connsiteY37" fmla="*/ 5202351 h 9065305"/>
                  <a:gd name="connsiteX38" fmla="*/ 1153319 w 11095378"/>
                  <a:gd name="connsiteY38" fmla="*/ 5042468 h 9065305"/>
                  <a:gd name="connsiteX39" fmla="*/ 1133815 w 11095378"/>
                  <a:gd name="connsiteY39" fmla="*/ 4820443 h 9065305"/>
                  <a:gd name="connsiteX40" fmla="*/ 1160463 w 11095378"/>
                  <a:gd name="connsiteY40" fmla="*/ 606311 h 9065305"/>
                  <a:gd name="connsiteX41" fmla="*/ 1155247 w 11095378"/>
                  <a:gd name="connsiteY41" fmla="*/ 342900 h 9065305"/>
                  <a:gd name="connsiteX42" fmla="*/ 1012032 w 11095378"/>
                  <a:gd name="connsiteY42" fmla="*/ 140608 h 9065305"/>
                  <a:gd name="connsiteX43" fmla="*/ 829696 w 11095378"/>
                  <a:gd name="connsiteY43" fmla="*/ 33565 h 9065305"/>
                  <a:gd name="connsiteX44" fmla="*/ 655751 w 11095378"/>
                  <a:gd name="connsiteY44" fmla="*/ 0 h 9065305"/>
                  <a:gd name="connsiteX45" fmla="*/ 353559 w 11095378"/>
                  <a:gd name="connsiteY45" fmla="*/ 26648 h 9065305"/>
                  <a:gd name="connsiteX46" fmla="*/ 162719 w 11095378"/>
                  <a:gd name="connsiteY46" fmla="*/ 147298 h 9065305"/>
                  <a:gd name="connsiteX47" fmla="*/ 42295 w 11095378"/>
                  <a:gd name="connsiteY47" fmla="*/ 311265 h 9065305"/>
                  <a:gd name="connsiteX48" fmla="*/ 5215 w 11095378"/>
                  <a:gd name="connsiteY48" fmla="*/ 579892 h 9065305"/>
                  <a:gd name="connsiteX49" fmla="*/ 0 w 11095378"/>
                  <a:gd name="connsiteY49" fmla="*/ 756444 h 9065305"/>
                  <a:gd name="connsiteX0" fmla="*/ 0 w 11095378"/>
                  <a:gd name="connsiteY0" fmla="*/ 756444 h 9065305"/>
                  <a:gd name="connsiteX1" fmla="*/ 7596 w 11095378"/>
                  <a:gd name="connsiteY1" fmla="*/ 5291253 h 9065305"/>
                  <a:gd name="connsiteX2" fmla="*/ 24379 w 11095378"/>
                  <a:gd name="connsiteY2" fmla="*/ 5447279 h 9065305"/>
                  <a:gd name="connsiteX3" fmla="*/ 224518 w 11095378"/>
                  <a:gd name="connsiteY3" fmla="*/ 5753327 h 9065305"/>
                  <a:gd name="connsiteX4" fmla="*/ 544626 w 11095378"/>
                  <a:gd name="connsiteY4" fmla="*/ 6063230 h 9065305"/>
                  <a:gd name="connsiteX5" fmla="*/ 733765 w 11095378"/>
                  <a:gd name="connsiteY5" fmla="*/ 6192952 h 9065305"/>
                  <a:gd name="connsiteX6" fmla="*/ 1011691 w 11095378"/>
                  <a:gd name="connsiteY6" fmla="*/ 6350227 h 9065305"/>
                  <a:gd name="connsiteX7" fmla="*/ 1335088 w 11095378"/>
                  <a:gd name="connsiteY7" fmla="*/ 6489700 h 9065305"/>
                  <a:gd name="connsiteX8" fmla="*/ 1632744 w 11095378"/>
                  <a:gd name="connsiteY8" fmla="*/ 6586991 h 9065305"/>
                  <a:gd name="connsiteX9" fmla="*/ 1957047 w 11095378"/>
                  <a:gd name="connsiteY9" fmla="*/ 6686891 h 9065305"/>
                  <a:gd name="connsiteX10" fmla="*/ 2194039 w 11095378"/>
                  <a:gd name="connsiteY10" fmla="*/ 6747783 h 9065305"/>
                  <a:gd name="connsiteX11" fmla="*/ 2327275 w 11095378"/>
                  <a:gd name="connsiteY11" fmla="*/ 6801304 h 9065305"/>
                  <a:gd name="connsiteX12" fmla="*/ 2350973 w 11095378"/>
                  <a:gd name="connsiteY12" fmla="*/ 6816045 h 9065305"/>
                  <a:gd name="connsiteX13" fmla="*/ 2408577 w 11095378"/>
                  <a:gd name="connsiteY13" fmla="*/ 6961867 h 9065305"/>
                  <a:gd name="connsiteX14" fmla="*/ 3812495 w 11095378"/>
                  <a:gd name="connsiteY14" fmla="*/ 7454447 h 9065305"/>
                  <a:gd name="connsiteX15" fmla="*/ 4076586 w 11095378"/>
                  <a:gd name="connsiteY15" fmla="*/ 7648122 h 9065305"/>
                  <a:gd name="connsiteX16" fmla="*/ 4209142 w 11095378"/>
                  <a:gd name="connsiteY16" fmla="*/ 7754258 h 9065305"/>
                  <a:gd name="connsiteX17" fmla="*/ 5356791 w 11095378"/>
                  <a:gd name="connsiteY17" fmla="*/ 8642123 h 9065305"/>
                  <a:gd name="connsiteX18" fmla="*/ 5885429 w 11095378"/>
                  <a:gd name="connsiteY18" fmla="*/ 8924699 h 9065305"/>
                  <a:gd name="connsiteX19" fmla="*/ 6248059 w 11095378"/>
                  <a:gd name="connsiteY19" fmla="*/ 9016093 h 9065305"/>
                  <a:gd name="connsiteX20" fmla="*/ 6499339 w 11095378"/>
                  <a:gd name="connsiteY20" fmla="*/ 9045575 h 9065305"/>
                  <a:gd name="connsiteX21" fmla="*/ 6848134 w 11095378"/>
                  <a:gd name="connsiteY21" fmla="*/ 9055327 h 9065305"/>
                  <a:gd name="connsiteX22" fmla="*/ 10054658 w 11095378"/>
                  <a:gd name="connsiteY22" fmla="*/ 9065305 h 9065305"/>
                  <a:gd name="connsiteX23" fmla="*/ 10508003 w 11095378"/>
                  <a:gd name="connsiteY23" fmla="*/ 8356373 h 9065305"/>
                  <a:gd name="connsiteX24" fmla="*/ 11076101 w 11095378"/>
                  <a:gd name="connsiteY24" fmla="*/ 7792811 h 9065305"/>
                  <a:gd name="connsiteX25" fmla="*/ 11095378 w 11095378"/>
                  <a:gd name="connsiteY25" fmla="*/ 7615465 h 9065305"/>
                  <a:gd name="connsiteX26" fmla="*/ 7191715 w 11095378"/>
                  <a:gd name="connsiteY26" fmla="*/ 7609568 h 9065305"/>
                  <a:gd name="connsiteX27" fmla="*/ 6510110 w 11095378"/>
                  <a:gd name="connsiteY27" fmla="*/ 7600724 h 9065305"/>
                  <a:gd name="connsiteX28" fmla="*/ 6339001 w 11095378"/>
                  <a:gd name="connsiteY28" fmla="*/ 7546975 h 9065305"/>
                  <a:gd name="connsiteX29" fmla="*/ 5194640 w 11095378"/>
                  <a:gd name="connsiteY29" fmla="*/ 6693014 h 9065305"/>
                  <a:gd name="connsiteX30" fmla="*/ 4310403 w 11095378"/>
                  <a:gd name="connsiteY30" fmla="*/ 6039758 h 9065305"/>
                  <a:gd name="connsiteX31" fmla="*/ 3876788 w 11095378"/>
                  <a:gd name="connsiteY31" fmla="*/ 5882368 h 9065305"/>
                  <a:gd name="connsiteX32" fmla="*/ 2989489 w 11095378"/>
                  <a:gd name="connsiteY32" fmla="*/ 5615102 h 9065305"/>
                  <a:gd name="connsiteX33" fmla="*/ 2830512 w 11095378"/>
                  <a:gd name="connsiteY33" fmla="*/ 5561353 h 9065305"/>
                  <a:gd name="connsiteX34" fmla="*/ 2667000 w 11095378"/>
                  <a:gd name="connsiteY34" fmla="*/ 5667262 h 9065305"/>
                  <a:gd name="connsiteX35" fmla="*/ 2591140 w 11095378"/>
                  <a:gd name="connsiteY35" fmla="*/ 5650820 h 9065305"/>
                  <a:gd name="connsiteX36" fmla="*/ 1664494 w 11095378"/>
                  <a:gd name="connsiteY36" fmla="*/ 5368245 h 9065305"/>
                  <a:gd name="connsiteX37" fmla="*/ 1304698 w 11095378"/>
                  <a:gd name="connsiteY37" fmla="*/ 5202351 h 9065305"/>
                  <a:gd name="connsiteX38" fmla="*/ 1153319 w 11095378"/>
                  <a:gd name="connsiteY38" fmla="*/ 5042468 h 9065305"/>
                  <a:gd name="connsiteX39" fmla="*/ 1133815 w 11095378"/>
                  <a:gd name="connsiteY39" fmla="*/ 4820443 h 9065305"/>
                  <a:gd name="connsiteX40" fmla="*/ 1160463 w 11095378"/>
                  <a:gd name="connsiteY40" fmla="*/ 606311 h 9065305"/>
                  <a:gd name="connsiteX41" fmla="*/ 1155247 w 11095378"/>
                  <a:gd name="connsiteY41" fmla="*/ 342900 h 9065305"/>
                  <a:gd name="connsiteX42" fmla="*/ 1012032 w 11095378"/>
                  <a:gd name="connsiteY42" fmla="*/ 140608 h 9065305"/>
                  <a:gd name="connsiteX43" fmla="*/ 829696 w 11095378"/>
                  <a:gd name="connsiteY43" fmla="*/ 33565 h 9065305"/>
                  <a:gd name="connsiteX44" fmla="*/ 655751 w 11095378"/>
                  <a:gd name="connsiteY44" fmla="*/ 0 h 9065305"/>
                  <a:gd name="connsiteX45" fmla="*/ 353559 w 11095378"/>
                  <a:gd name="connsiteY45" fmla="*/ 26648 h 9065305"/>
                  <a:gd name="connsiteX46" fmla="*/ 162719 w 11095378"/>
                  <a:gd name="connsiteY46" fmla="*/ 147298 h 9065305"/>
                  <a:gd name="connsiteX47" fmla="*/ 42295 w 11095378"/>
                  <a:gd name="connsiteY47" fmla="*/ 311265 h 9065305"/>
                  <a:gd name="connsiteX48" fmla="*/ 5215 w 11095378"/>
                  <a:gd name="connsiteY48" fmla="*/ 579892 h 9065305"/>
                  <a:gd name="connsiteX49" fmla="*/ 0 w 11095378"/>
                  <a:gd name="connsiteY49" fmla="*/ 756444 h 90653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11095378" h="9065305">
                    <a:moveTo>
                      <a:pt x="0" y="756444"/>
                    </a:moveTo>
                    <a:cubicBezTo>
                      <a:pt x="945" y="2269634"/>
                      <a:pt x="6651" y="3778063"/>
                      <a:pt x="7596" y="5291253"/>
                    </a:cubicBezTo>
                    <a:lnTo>
                      <a:pt x="24379" y="5447279"/>
                    </a:lnTo>
                    <a:lnTo>
                      <a:pt x="224518" y="5753327"/>
                    </a:lnTo>
                    <a:lnTo>
                      <a:pt x="544626" y="6063230"/>
                    </a:lnTo>
                    <a:lnTo>
                      <a:pt x="733765" y="6192952"/>
                    </a:lnTo>
                    <a:lnTo>
                      <a:pt x="1011691" y="6350227"/>
                    </a:lnTo>
                    <a:lnTo>
                      <a:pt x="1335088" y="6489700"/>
                    </a:lnTo>
                    <a:lnTo>
                      <a:pt x="1632744" y="6586991"/>
                    </a:lnTo>
                    <a:lnTo>
                      <a:pt x="1957047" y="6686891"/>
                    </a:lnTo>
                    <a:lnTo>
                      <a:pt x="2194039" y="6747783"/>
                    </a:lnTo>
                    <a:lnTo>
                      <a:pt x="2327275" y="6801304"/>
                    </a:lnTo>
                    <a:lnTo>
                      <a:pt x="2350973" y="6816045"/>
                    </a:lnTo>
                    <a:lnTo>
                      <a:pt x="2408577" y="6961867"/>
                    </a:lnTo>
                    <a:lnTo>
                      <a:pt x="3812495" y="7454447"/>
                    </a:lnTo>
                    <a:lnTo>
                      <a:pt x="4076586" y="7648122"/>
                    </a:lnTo>
                    <a:lnTo>
                      <a:pt x="4209142" y="7754258"/>
                    </a:lnTo>
                    <a:lnTo>
                      <a:pt x="5356791" y="8642123"/>
                    </a:lnTo>
                    <a:lnTo>
                      <a:pt x="5885429" y="8924699"/>
                    </a:lnTo>
                    <a:lnTo>
                      <a:pt x="6248059" y="9016093"/>
                    </a:lnTo>
                    <a:lnTo>
                      <a:pt x="6499339" y="9045575"/>
                    </a:lnTo>
                    <a:lnTo>
                      <a:pt x="6848134" y="9055327"/>
                    </a:lnTo>
                    <a:lnTo>
                      <a:pt x="10054658" y="9065305"/>
                    </a:lnTo>
                    <a:lnTo>
                      <a:pt x="10508003" y="8356373"/>
                    </a:lnTo>
                    <a:lnTo>
                      <a:pt x="11076101" y="7792811"/>
                    </a:lnTo>
                    <a:lnTo>
                      <a:pt x="11095378" y="7615465"/>
                    </a:lnTo>
                    <a:lnTo>
                      <a:pt x="7191715" y="7609568"/>
                    </a:lnTo>
                    <a:lnTo>
                      <a:pt x="6510110" y="7600724"/>
                    </a:lnTo>
                    <a:lnTo>
                      <a:pt x="6339001" y="7546975"/>
                    </a:lnTo>
                    <a:lnTo>
                      <a:pt x="5194640" y="6693014"/>
                    </a:lnTo>
                    <a:lnTo>
                      <a:pt x="4310403" y="6039758"/>
                    </a:lnTo>
                    <a:lnTo>
                      <a:pt x="3876788" y="5882368"/>
                    </a:lnTo>
                    <a:lnTo>
                      <a:pt x="2989489" y="5615102"/>
                    </a:lnTo>
                    <a:lnTo>
                      <a:pt x="2830512" y="5561353"/>
                    </a:lnTo>
                    <a:lnTo>
                      <a:pt x="2667000" y="5667262"/>
                    </a:lnTo>
                    <a:lnTo>
                      <a:pt x="2591140" y="5650820"/>
                    </a:lnTo>
                    <a:lnTo>
                      <a:pt x="1664494" y="5368245"/>
                    </a:lnTo>
                    <a:lnTo>
                      <a:pt x="1304698" y="5202351"/>
                    </a:lnTo>
                    <a:lnTo>
                      <a:pt x="1153319" y="5042468"/>
                    </a:lnTo>
                    <a:lnTo>
                      <a:pt x="1133815" y="4820443"/>
                    </a:lnTo>
                    <a:cubicBezTo>
                      <a:pt x="1130791" y="3413351"/>
                      <a:pt x="1163487" y="2013403"/>
                      <a:pt x="1160463" y="606311"/>
                    </a:cubicBezTo>
                    <a:lnTo>
                      <a:pt x="1155247" y="342900"/>
                    </a:lnTo>
                    <a:lnTo>
                      <a:pt x="1012032" y="140608"/>
                    </a:lnTo>
                    <a:cubicBezTo>
                      <a:pt x="951253" y="104927"/>
                      <a:pt x="940481" y="69246"/>
                      <a:pt x="829696" y="33565"/>
                    </a:cubicBezTo>
                    <a:lnTo>
                      <a:pt x="655751" y="0"/>
                    </a:lnTo>
                    <a:lnTo>
                      <a:pt x="353559" y="26648"/>
                    </a:lnTo>
                    <a:lnTo>
                      <a:pt x="162719" y="147298"/>
                    </a:lnTo>
                    <a:lnTo>
                      <a:pt x="42295" y="311265"/>
                    </a:lnTo>
                    <a:lnTo>
                      <a:pt x="5215" y="579892"/>
                    </a:lnTo>
                    <a:lnTo>
                      <a:pt x="0" y="756444"/>
                    </a:lnTo>
                    <a:close/>
                  </a:path>
                </a:pathLst>
              </a:custGeom>
              <a:solidFill>
                <a:srgbClr val="DAE3F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grpSp>
            <p:nvGrpSpPr>
              <p:cNvPr id="954" name="GHe Line">
                <a:extLst>
                  <a:ext uri="{FF2B5EF4-FFF2-40B4-BE49-F238E27FC236}">
                    <a16:creationId xmlns:a16="http://schemas.microsoft.com/office/drawing/2014/main" id="{82D1C843-1E0A-4879-B9E4-E2E6CB8AB07E}"/>
                  </a:ext>
                </a:extLst>
              </p:cNvPr>
              <p:cNvGrpSpPr/>
              <p:nvPr/>
            </p:nvGrpSpPr>
            <p:grpSpPr>
              <a:xfrm>
                <a:off x="16269429" y="4687518"/>
                <a:ext cx="11098604" cy="9070267"/>
                <a:chOff x="16269429" y="4687518"/>
                <a:chExt cx="11098604" cy="9070267"/>
              </a:xfrm>
            </p:grpSpPr>
            <p:sp>
              <p:nvSpPr>
                <p:cNvPr id="955" name="Freeform: Shape 954">
                  <a:extLst>
                    <a:ext uri="{FF2B5EF4-FFF2-40B4-BE49-F238E27FC236}">
                      <a16:creationId xmlns:a16="http://schemas.microsoft.com/office/drawing/2014/main" id="{F68EBB30-2F32-4934-8655-BCD7D44EFA32}"/>
                    </a:ext>
                  </a:extLst>
                </p:cNvPr>
                <p:cNvSpPr/>
                <p:nvPr/>
              </p:nvSpPr>
              <p:spPr>
                <a:xfrm>
                  <a:off x="16271588" y="5315958"/>
                  <a:ext cx="830092" cy="5624378"/>
                </a:xfrm>
                <a:custGeom>
                  <a:avLst/>
                  <a:gdLst>
                    <a:gd name="connsiteX0" fmla="*/ 0 w 466725"/>
                    <a:gd name="connsiteY0" fmla="*/ 0 h 3286125"/>
                    <a:gd name="connsiteX1" fmla="*/ 0 w 466725"/>
                    <a:gd name="connsiteY1" fmla="*/ 2724150 h 3286125"/>
                    <a:gd name="connsiteX2" fmla="*/ 14288 w 466725"/>
                    <a:gd name="connsiteY2" fmla="*/ 2814638 h 3286125"/>
                    <a:gd name="connsiteX3" fmla="*/ 57150 w 466725"/>
                    <a:gd name="connsiteY3" fmla="*/ 2890838 h 3286125"/>
                    <a:gd name="connsiteX4" fmla="*/ 104775 w 466725"/>
                    <a:gd name="connsiteY4" fmla="*/ 2986088 h 3286125"/>
                    <a:gd name="connsiteX5" fmla="*/ 176213 w 466725"/>
                    <a:gd name="connsiteY5" fmla="*/ 3076575 h 3286125"/>
                    <a:gd name="connsiteX6" fmla="*/ 261938 w 466725"/>
                    <a:gd name="connsiteY6" fmla="*/ 3162300 h 3286125"/>
                    <a:gd name="connsiteX7" fmla="*/ 342900 w 466725"/>
                    <a:gd name="connsiteY7" fmla="*/ 3219450 h 3286125"/>
                    <a:gd name="connsiteX8" fmla="*/ 423863 w 466725"/>
                    <a:gd name="connsiteY8" fmla="*/ 3271838 h 3286125"/>
                    <a:gd name="connsiteX9" fmla="*/ 466725 w 466725"/>
                    <a:gd name="connsiteY9" fmla="*/ 3286125 h 3286125"/>
                    <a:gd name="connsiteX0" fmla="*/ 0 w 476250"/>
                    <a:gd name="connsiteY0" fmla="*/ 0 h 3298031"/>
                    <a:gd name="connsiteX1" fmla="*/ 0 w 476250"/>
                    <a:gd name="connsiteY1" fmla="*/ 2724150 h 3298031"/>
                    <a:gd name="connsiteX2" fmla="*/ 14288 w 476250"/>
                    <a:gd name="connsiteY2" fmla="*/ 2814638 h 3298031"/>
                    <a:gd name="connsiteX3" fmla="*/ 57150 w 476250"/>
                    <a:gd name="connsiteY3" fmla="*/ 2890838 h 3298031"/>
                    <a:gd name="connsiteX4" fmla="*/ 104775 w 476250"/>
                    <a:gd name="connsiteY4" fmla="*/ 2986088 h 3298031"/>
                    <a:gd name="connsiteX5" fmla="*/ 176213 w 476250"/>
                    <a:gd name="connsiteY5" fmla="*/ 3076575 h 3298031"/>
                    <a:gd name="connsiteX6" fmla="*/ 261938 w 476250"/>
                    <a:gd name="connsiteY6" fmla="*/ 3162300 h 3298031"/>
                    <a:gd name="connsiteX7" fmla="*/ 342900 w 476250"/>
                    <a:gd name="connsiteY7" fmla="*/ 3219450 h 3298031"/>
                    <a:gd name="connsiteX8" fmla="*/ 423863 w 476250"/>
                    <a:gd name="connsiteY8" fmla="*/ 3271838 h 3298031"/>
                    <a:gd name="connsiteX9" fmla="*/ 476250 w 476250"/>
                    <a:gd name="connsiteY9" fmla="*/ 3298031 h 3298031"/>
                    <a:gd name="connsiteX0" fmla="*/ 0 w 488156"/>
                    <a:gd name="connsiteY0" fmla="*/ 0 h 3307556"/>
                    <a:gd name="connsiteX1" fmla="*/ 0 w 488156"/>
                    <a:gd name="connsiteY1" fmla="*/ 2724150 h 3307556"/>
                    <a:gd name="connsiteX2" fmla="*/ 14288 w 488156"/>
                    <a:gd name="connsiteY2" fmla="*/ 2814638 h 3307556"/>
                    <a:gd name="connsiteX3" fmla="*/ 57150 w 488156"/>
                    <a:gd name="connsiteY3" fmla="*/ 2890838 h 3307556"/>
                    <a:gd name="connsiteX4" fmla="*/ 104775 w 488156"/>
                    <a:gd name="connsiteY4" fmla="*/ 2986088 h 3307556"/>
                    <a:gd name="connsiteX5" fmla="*/ 176213 w 488156"/>
                    <a:gd name="connsiteY5" fmla="*/ 3076575 h 3307556"/>
                    <a:gd name="connsiteX6" fmla="*/ 261938 w 488156"/>
                    <a:gd name="connsiteY6" fmla="*/ 3162300 h 3307556"/>
                    <a:gd name="connsiteX7" fmla="*/ 342900 w 488156"/>
                    <a:gd name="connsiteY7" fmla="*/ 3219450 h 3307556"/>
                    <a:gd name="connsiteX8" fmla="*/ 423863 w 488156"/>
                    <a:gd name="connsiteY8" fmla="*/ 3271838 h 3307556"/>
                    <a:gd name="connsiteX9" fmla="*/ 488156 w 488156"/>
                    <a:gd name="connsiteY9" fmla="*/ 3307556 h 3307556"/>
                    <a:gd name="connsiteX0" fmla="*/ 0 w 488156"/>
                    <a:gd name="connsiteY0" fmla="*/ 0 h 3307556"/>
                    <a:gd name="connsiteX1" fmla="*/ 0 w 488156"/>
                    <a:gd name="connsiteY1" fmla="*/ 2724150 h 3307556"/>
                    <a:gd name="connsiteX2" fmla="*/ 14288 w 488156"/>
                    <a:gd name="connsiteY2" fmla="*/ 2814638 h 3307556"/>
                    <a:gd name="connsiteX3" fmla="*/ 50006 w 488156"/>
                    <a:gd name="connsiteY3" fmla="*/ 2900363 h 3307556"/>
                    <a:gd name="connsiteX4" fmla="*/ 104775 w 488156"/>
                    <a:gd name="connsiteY4" fmla="*/ 2986088 h 3307556"/>
                    <a:gd name="connsiteX5" fmla="*/ 176213 w 488156"/>
                    <a:gd name="connsiteY5" fmla="*/ 3076575 h 3307556"/>
                    <a:gd name="connsiteX6" fmla="*/ 261938 w 488156"/>
                    <a:gd name="connsiteY6" fmla="*/ 3162300 h 3307556"/>
                    <a:gd name="connsiteX7" fmla="*/ 342900 w 488156"/>
                    <a:gd name="connsiteY7" fmla="*/ 3219450 h 3307556"/>
                    <a:gd name="connsiteX8" fmla="*/ 423863 w 488156"/>
                    <a:gd name="connsiteY8" fmla="*/ 3271838 h 3307556"/>
                    <a:gd name="connsiteX9" fmla="*/ 488156 w 488156"/>
                    <a:gd name="connsiteY9" fmla="*/ 3307556 h 3307556"/>
                    <a:gd name="connsiteX0" fmla="*/ 0 w 488156"/>
                    <a:gd name="connsiteY0" fmla="*/ 0 h 3307556"/>
                    <a:gd name="connsiteX1" fmla="*/ 0 w 488156"/>
                    <a:gd name="connsiteY1" fmla="*/ 2724150 h 3307556"/>
                    <a:gd name="connsiteX2" fmla="*/ 14288 w 488156"/>
                    <a:gd name="connsiteY2" fmla="*/ 2814638 h 3307556"/>
                    <a:gd name="connsiteX3" fmla="*/ 42863 w 488156"/>
                    <a:gd name="connsiteY3" fmla="*/ 2902744 h 3307556"/>
                    <a:gd name="connsiteX4" fmla="*/ 104775 w 488156"/>
                    <a:gd name="connsiteY4" fmla="*/ 2986088 h 3307556"/>
                    <a:gd name="connsiteX5" fmla="*/ 176213 w 488156"/>
                    <a:gd name="connsiteY5" fmla="*/ 3076575 h 3307556"/>
                    <a:gd name="connsiteX6" fmla="*/ 261938 w 488156"/>
                    <a:gd name="connsiteY6" fmla="*/ 3162300 h 3307556"/>
                    <a:gd name="connsiteX7" fmla="*/ 342900 w 488156"/>
                    <a:gd name="connsiteY7" fmla="*/ 3219450 h 3307556"/>
                    <a:gd name="connsiteX8" fmla="*/ 423863 w 488156"/>
                    <a:gd name="connsiteY8" fmla="*/ 3271838 h 3307556"/>
                    <a:gd name="connsiteX9" fmla="*/ 488156 w 488156"/>
                    <a:gd name="connsiteY9" fmla="*/ 3307556 h 3307556"/>
                    <a:gd name="connsiteX0" fmla="*/ 0 w 488156"/>
                    <a:gd name="connsiteY0" fmla="*/ 0 h 3307556"/>
                    <a:gd name="connsiteX1" fmla="*/ 0 w 488156"/>
                    <a:gd name="connsiteY1" fmla="*/ 2724150 h 3307556"/>
                    <a:gd name="connsiteX2" fmla="*/ 7144 w 488156"/>
                    <a:gd name="connsiteY2" fmla="*/ 2817019 h 3307556"/>
                    <a:gd name="connsiteX3" fmla="*/ 42863 w 488156"/>
                    <a:gd name="connsiteY3" fmla="*/ 2902744 h 3307556"/>
                    <a:gd name="connsiteX4" fmla="*/ 104775 w 488156"/>
                    <a:gd name="connsiteY4" fmla="*/ 2986088 h 3307556"/>
                    <a:gd name="connsiteX5" fmla="*/ 176213 w 488156"/>
                    <a:gd name="connsiteY5" fmla="*/ 3076575 h 3307556"/>
                    <a:gd name="connsiteX6" fmla="*/ 261938 w 488156"/>
                    <a:gd name="connsiteY6" fmla="*/ 3162300 h 3307556"/>
                    <a:gd name="connsiteX7" fmla="*/ 342900 w 488156"/>
                    <a:gd name="connsiteY7" fmla="*/ 3219450 h 3307556"/>
                    <a:gd name="connsiteX8" fmla="*/ 423863 w 488156"/>
                    <a:gd name="connsiteY8" fmla="*/ 3271838 h 3307556"/>
                    <a:gd name="connsiteX9" fmla="*/ 488156 w 488156"/>
                    <a:gd name="connsiteY9" fmla="*/ 3307556 h 33075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88156" h="3307556">
                      <a:moveTo>
                        <a:pt x="0" y="0"/>
                      </a:moveTo>
                      <a:lnTo>
                        <a:pt x="0" y="2724150"/>
                      </a:lnTo>
                      <a:lnTo>
                        <a:pt x="7144" y="2817019"/>
                      </a:lnTo>
                      <a:lnTo>
                        <a:pt x="42863" y="2902744"/>
                      </a:lnTo>
                      <a:lnTo>
                        <a:pt x="104775" y="2986088"/>
                      </a:lnTo>
                      <a:lnTo>
                        <a:pt x="176213" y="3076575"/>
                      </a:lnTo>
                      <a:lnTo>
                        <a:pt x="261938" y="3162300"/>
                      </a:lnTo>
                      <a:lnTo>
                        <a:pt x="342900" y="3219450"/>
                      </a:lnTo>
                      <a:lnTo>
                        <a:pt x="423863" y="3271838"/>
                      </a:lnTo>
                      <a:cubicBezTo>
                        <a:pt x="438150" y="3276600"/>
                        <a:pt x="473869" y="3302794"/>
                        <a:pt x="488156" y="3307556"/>
                      </a:cubicBezTo>
                    </a:path>
                  </a:pathLst>
                </a:custGeom>
                <a:noFill/>
                <a:ln w="12700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956" name="Freeform: Shape 955">
                  <a:extLst>
                    <a:ext uri="{FF2B5EF4-FFF2-40B4-BE49-F238E27FC236}">
                      <a16:creationId xmlns:a16="http://schemas.microsoft.com/office/drawing/2014/main" id="{B43270EC-E0B5-49E6-BE47-2BCD6B997725}"/>
                    </a:ext>
                  </a:extLst>
                </p:cNvPr>
                <p:cNvSpPr/>
                <p:nvPr/>
              </p:nvSpPr>
              <p:spPr>
                <a:xfrm>
                  <a:off x="16269429" y="4687518"/>
                  <a:ext cx="11098604" cy="7625375"/>
                </a:xfrm>
                <a:custGeom>
                  <a:avLst/>
                  <a:gdLst>
                    <a:gd name="connsiteX0" fmla="*/ 6484620 w 6484620"/>
                    <a:gd name="connsiteY0" fmla="*/ 4480560 h 4480560"/>
                    <a:gd name="connsiteX1" fmla="*/ 3916680 w 6484620"/>
                    <a:gd name="connsiteY1" fmla="*/ 4480560 h 4480560"/>
                    <a:gd name="connsiteX2" fmla="*/ 3855720 w 6484620"/>
                    <a:gd name="connsiteY2" fmla="*/ 4472940 h 4480560"/>
                    <a:gd name="connsiteX3" fmla="*/ 3787140 w 6484620"/>
                    <a:gd name="connsiteY3" fmla="*/ 4457700 h 4480560"/>
                    <a:gd name="connsiteX4" fmla="*/ 3710940 w 6484620"/>
                    <a:gd name="connsiteY4" fmla="*/ 4427220 h 4480560"/>
                    <a:gd name="connsiteX5" fmla="*/ 3657600 w 6484620"/>
                    <a:gd name="connsiteY5" fmla="*/ 4396740 h 4480560"/>
                    <a:gd name="connsiteX6" fmla="*/ 3634740 w 6484620"/>
                    <a:gd name="connsiteY6" fmla="*/ 4381500 h 4480560"/>
                    <a:gd name="connsiteX7" fmla="*/ 2781300 w 6484620"/>
                    <a:gd name="connsiteY7" fmla="*/ 3695700 h 4480560"/>
                    <a:gd name="connsiteX8" fmla="*/ 2628900 w 6484620"/>
                    <a:gd name="connsiteY8" fmla="*/ 3611880 h 4480560"/>
                    <a:gd name="connsiteX9" fmla="*/ 2522220 w 6484620"/>
                    <a:gd name="connsiteY9" fmla="*/ 3535680 h 4480560"/>
                    <a:gd name="connsiteX10" fmla="*/ 2415540 w 6484620"/>
                    <a:gd name="connsiteY10" fmla="*/ 3505200 h 4480560"/>
                    <a:gd name="connsiteX11" fmla="*/ 2240280 w 6484620"/>
                    <a:gd name="connsiteY11" fmla="*/ 3451860 h 4480560"/>
                    <a:gd name="connsiteX12" fmla="*/ 1668780 w 6484620"/>
                    <a:gd name="connsiteY12" fmla="*/ 3276600 h 4480560"/>
                    <a:gd name="connsiteX13" fmla="*/ 1577340 w 6484620"/>
                    <a:gd name="connsiteY13" fmla="*/ 3337560 h 4480560"/>
                    <a:gd name="connsiteX14" fmla="*/ 1257300 w 6484620"/>
                    <a:gd name="connsiteY14" fmla="*/ 3246120 h 4480560"/>
                    <a:gd name="connsiteX15" fmla="*/ 998220 w 6484620"/>
                    <a:gd name="connsiteY15" fmla="*/ 3162300 h 4480560"/>
                    <a:gd name="connsiteX16" fmla="*/ 784860 w 6484620"/>
                    <a:gd name="connsiteY16" fmla="*/ 3063240 h 4480560"/>
                    <a:gd name="connsiteX17" fmla="*/ 685800 w 6484620"/>
                    <a:gd name="connsiteY17" fmla="*/ 2971800 h 4480560"/>
                    <a:gd name="connsiteX18" fmla="*/ 678180 w 6484620"/>
                    <a:gd name="connsiteY18" fmla="*/ 2796540 h 4480560"/>
                    <a:gd name="connsiteX19" fmla="*/ 701040 w 6484620"/>
                    <a:gd name="connsiteY19" fmla="*/ 342900 h 4480560"/>
                    <a:gd name="connsiteX20" fmla="*/ 693420 w 6484620"/>
                    <a:gd name="connsiteY20" fmla="*/ 213360 h 4480560"/>
                    <a:gd name="connsiteX21" fmla="*/ 632460 w 6484620"/>
                    <a:gd name="connsiteY21" fmla="*/ 114300 h 4480560"/>
                    <a:gd name="connsiteX22" fmla="*/ 563880 w 6484620"/>
                    <a:gd name="connsiteY22" fmla="*/ 45720 h 4480560"/>
                    <a:gd name="connsiteX23" fmla="*/ 449580 w 6484620"/>
                    <a:gd name="connsiteY23" fmla="*/ 15240 h 4480560"/>
                    <a:gd name="connsiteX24" fmla="*/ 289560 w 6484620"/>
                    <a:gd name="connsiteY24" fmla="*/ 0 h 4480560"/>
                    <a:gd name="connsiteX25" fmla="*/ 198120 w 6484620"/>
                    <a:gd name="connsiteY25" fmla="*/ 30480 h 4480560"/>
                    <a:gd name="connsiteX26" fmla="*/ 91440 w 6484620"/>
                    <a:gd name="connsiteY26" fmla="*/ 106680 h 4480560"/>
                    <a:gd name="connsiteX27" fmla="*/ 38100 w 6484620"/>
                    <a:gd name="connsiteY27" fmla="*/ 175260 h 4480560"/>
                    <a:gd name="connsiteX28" fmla="*/ 15240 w 6484620"/>
                    <a:gd name="connsiteY28" fmla="*/ 289560 h 4480560"/>
                    <a:gd name="connsiteX29" fmla="*/ 0 w 6484620"/>
                    <a:gd name="connsiteY29" fmla="*/ 388620 h 4480560"/>
                    <a:gd name="connsiteX0" fmla="*/ 6484620 w 6484620"/>
                    <a:gd name="connsiteY0" fmla="*/ 4480560 h 4480560"/>
                    <a:gd name="connsiteX1" fmla="*/ 3916680 w 6484620"/>
                    <a:gd name="connsiteY1" fmla="*/ 4480560 h 4480560"/>
                    <a:gd name="connsiteX2" fmla="*/ 3855720 w 6484620"/>
                    <a:gd name="connsiteY2" fmla="*/ 4472940 h 4480560"/>
                    <a:gd name="connsiteX3" fmla="*/ 3787140 w 6484620"/>
                    <a:gd name="connsiteY3" fmla="*/ 4457700 h 4480560"/>
                    <a:gd name="connsiteX4" fmla="*/ 3710940 w 6484620"/>
                    <a:gd name="connsiteY4" fmla="*/ 4427220 h 4480560"/>
                    <a:gd name="connsiteX5" fmla="*/ 3657600 w 6484620"/>
                    <a:gd name="connsiteY5" fmla="*/ 4396740 h 4480560"/>
                    <a:gd name="connsiteX6" fmla="*/ 3634740 w 6484620"/>
                    <a:gd name="connsiteY6" fmla="*/ 4381500 h 4480560"/>
                    <a:gd name="connsiteX7" fmla="*/ 2781300 w 6484620"/>
                    <a:gd name="connsiteY7" fmla="*/ 3695700 h 4480560"/>
                    <a:gd name="connsiteX8" fmla="*/ 2628900 w 6484620"/>
                    <a:gd name="connsiteY8" fmla="*/ 3611880 h 4480560"/>
                    <a:gd name="connsiteX9" fmla="*/ 2522220 w 6484620"/>
                    <a:gd name="connsiteY9" fmla="*/ 3535680 h 4480560"/>
                    <a:gd name="connsiteX10" fmla="*/ 2415540 w 6484620"/>
                    <a:gd name="connsiteY10" fmla="*/ 3505200 h 4480560"/>
                    <a:gd name="connsiteX11" fmla="*/ 2240280 w 6484620"/>
                    <a:gd name="connsiteY11" fmla="*/ 3451860 h 4480560"/>
                    <a:gd name="connsiteX12" fmla="*/ 1668780 w 6484620"/>
                    <a:gd name="connsiteY12" fmla="*/ 3276600 h 4480560"/>
                    <a:gd name="connsiteX13" fmla="*/ 1577340 w 6484620"/>
                    <a:gd name="connsiteY13" fmla="*/ 3337560 h 4480560"/>
                    <a:gd name="connsiteX14" fmla="*/ 1257300 w 6484620"/>
                    <a:gd name="connsiteY14" fmla="*/ 3246120 h 4480560"/>
                    <a:gd name="connsiteX15" fmla="*/ 998220 w 6484620"/>
                    <a:gd name="connsiteY15" fmla="*/ 3162300 h 4480560"/>
                    <a:gd name="connsiteX16" fmla="*/ 784860 w 6484620"/>
                    <a:gd name="connsiteY16" fmla="*/ 3063240 h 4480560"/>
                    <a:gd name="connsiteX17" fmla="*/ 688182 w 6484620"/>
                    <a:gd name="connsiteY17" fmla="*/ 2955132 h 4480560"/>
                    <a:gd name="connsiteX18" fmla="*/ 678180 w 6484620"/>
                    <a:gd name="connsiteY18" fmla="*/ 2796540 h 4480560"/>
                    <a:gd name="connsiteX19" fmla="*/ 701040 w 6484620"/>
                    <a:gd name="connsiteY19" fmla="*/ 342900 h 4480560"/>
                    <a:gd name="connsiteX20" fmla="*/ 693420 w 6484620"/>
                    <a:gd name="connsiteY20" fmla="*/ 213360 h 4480560"/>
                    <a:gd name="connsiteX21" fmla="*/ 632460 w 6484620"/>
                    <a:gd name="connsiteY21" fmla="*/ 114300 h 4480560"/>
                    <a:gd name="connsiteX22" fmla="*/ 563880 w 6484620"/>
                    <a:gd name="connsiteY22" fmla="*/ 45720 h 4480560"/>
                    <a:gd name="connsiteX23" fmla="*/ 449580 w 6484620"/>
                    <a:gd name="connsiteY23" fmla="*/ 15240 h 4480560"/>
                    <a:gd name="connsiteX24" fmla="*/ 289560 w 6484620"/>
                    <a:gd name="connsiteY24" fmla="*/ 0 h 4480560"/>
                    <a:gd name="connsiteX25" fmla="*/ 198120 w 6484620"/>
                    <a:gd name="connsiteY25" fmla="*/ 30480 h 4480560"/>
                    <a:gd name="connsiteX26" fmla="*/ 91440 w 6484620"/>
                    <a:gd name="connsiteY26" fmla="*/ 106680 h 4480560"/>
                    <a:gd name="connsiteX27" fmla="*/ 38100 w 6484620"/>
                    <a:gd name="connsiteY27" fmla="*/ 175260 h 4480560"/>
                    <a:gd name="connsiteX28" fmla="*/ 15240 w 6484620"/>
                    <a:gd name="connsiteY28" fmla="*/ 289560 h 4480560"/>
                    <a:gd name="connsiteX29" fmla="*/ 0 w 6484620"/>
                    <a:gd name="connsiteY29" fmla="*/ 388620 h 4480560"/>
                    <a:gd name="connsiteX0" fmla="*/ 6484620 w 6484620"/>
                    <a:gd name="connsiteY0" fmla="*/ 4480560 h 4480560"/>
                    <a:gd name="connsiteX1" fmla="*/ 3916680 w 6484620"/>
                    <a:gd name="connsiteY1" fmla="*/ 4480560 h 4480560"/>
                    <a:gd name="connsiteX2" fmla="*/ 3855720 w 6484620"/>
                    <a:gd name="connsiteY2" fmla="*/ 4472940 h 4480560"/>
                    <a:gd name="connsiteX3" fmla="*/ 3787140 w 6484620"/>
                    <a:gd name="connsiteY3" fmla="*/ 4457700 h 4480560"/>
                    <a:gd name="connsiteX4" fmla="*/ 3710940 w 6484620"/>
                    <a:gd name="connsiteY4" fmla="*/ 4427220 h 4480560"/>
                    <a:gd name="connsiteX5" fmla="*/ 3657600 w 6484620"/>
                    <a:gd name="connsiteY5" fmla="*/ 4396740 h 4480560"/>
                    <a:gd name="connsiteX6" fmla="*/ 3634740 w 6484620"/>
                    <a:gd name="connsiteY6" fmla="*/ 4381500 h 4480560"/>
                    <a:gd name="connsiteX7" fmla="*/ 2781300 w 6484620"/>
                    <a:gd name="connsiteY7" fmla="*/ 3695700 h 4480560"/>
                    <a:gd name="connsiteX8" fmla="*/ 2628900 w 6484620"/>
                    <a:gd name="connsiteY8" fmla="*/ 3611880 h 4480560"/>
                    <a:gd name="connsiteX9" fmla="*/ 2522220 w 6484620"/>
                    <a:gd name="connsiteY9" fmla="*/ 3535680 h 4480560"/>
                    <a:gd name="connsiteX10" fmla="*/ 2415540 w 6484620"/>
                    <a:gd name="connsiteY10" fmla="*/ 3505200 h 4480560"/>
                    <a:gd name="connsiteX11" fmla="*/ 2240280 w 6484620"/>
                    <a:gd name="connsiteY11" fmla="*/ 3451860 h 4480560"/>
                    <a:gd name="connsiteX12" fmla="*/ 1668780 w 6484620"/>
                    <a:gd name="connsiteY12" fmla="*/ 3276600 h 4480560"/>
                    <a:gd name="connsiteX13" fmla="*/ 1577340 w 6484620"/>
                    <a:gd name="connsiteY13" fmla="*/ 3337560 h 4480560"/>
                    <a:gd name="connsiteX14" fmla="*/ 1257300 w 6484620"/>
                    <a:gd name="connsiteY14" fmla="*/ 3246120 h 4480560"/>
                    <a:gd name="connsiteX15" fmla="*/ 998220 w 6484620"/>
                    <a:gd name="connsiteY15" fmla="*/ 3162300 h 4480560"/>
                    <a:gd name="connsiteX16" fmla="*/ 784860 w 6484620"/>
                    <a:gd name="connsiteY16" fmla="*/ 3063240 h 4480560"/>
                    <a:gd name="connsiteX17" fmla="*/ 697707 w 6484620"/>
                    <a:gd name="connsiteY17" fmla="*/ 2971801 h 4480560"/>
                    <a:gd name="connsiteX18" fmla="*/ 678180 w 6484620"/>
                    <a:gd name="connsiteY18" fmla="*/ 2796540 h 4480560"/>
                    <a:gd name="connsiteX19" fmla="*/ 701040 w 6484620"/>
                    <a:gd name="connsiteY19" fmla="*/ 342900 h 4480560"/>
                    <a:gd name="connsiteX20" fmla="*/ 693420 w 6484620"/>
                    <a:gd name="connsiteY20" fmla="*/ 213360 h 4480560"/>
                    <a:gd name="connsiteX21" fmla="*/ 632460 w 6484620"/>
                    <a:gd name="connsiteY21" fmla="*/ 114300 h 4480560"/>
                    <a:gd name="connsiteX22" fmla="*/ 563880 w 6484620"/>
                    <a:gd name="connsiteY22" fmla="*/ 45720 h 4480560"/>
                    <a:gd name="connsiteX23" fmla="*/ 449580 w 6484620"/>
                    <a:gd name="connsiteY23" fmla="*/ 15240 h 4480560"/>
                    <a:gd name="connsiteX24" fmla="*/ 289560 w 6484620"/>
                    <a:gd name="connsiteY24" fmla="*/ 0 h 4480560"/>
                    <a:gd name="connsiteX25" fmla="*/ 198120 w 6484620"/>
                    <a:gd name="connsiteY25" fmla="*/ 30480 h 4480560"/>
                    <a:gd name="connsiteX26" fmla="*/ 91440 w 6484620"/>
                    <a:gd name="connsiteY26" fmla="*/ 106680 h 4480560"/>
                    <a:gd name="connsiteX27" fmla="*/ 38100 w 6484620"/>
                    <a:gd name="connsiteY27" fmla="*/ 175260 h 4480560"/>
                    <a:gd name="connsiteX28" fmla="*/ 15240 w 6484620"/>
                    <a:gd name="connsiteY28" fmla="*/ 289560 h 4480560"/>
                    <a:gd name="connsiteX29" fmla="*/ 0 w 6484620"/>
                    <a:gd name="connsiteY29" fmla="*/ 388620 h 4480560"/>
                    <a:gd name="connsiteX0" fmla="*/ 6484620 w 6484620"/>
                    <a:gd name="connsiteY0" fmla="*/ 4480560 h 4480560"/>
                    <a:gd name="connsiteX1" fmla="*/ 3916680 w 6484620"/>
                    <a:gd name="connsiteY1" fmla="*/ 4480560 h 4480560"/>
                    <a:gd name="connsiteX2" fmla="*/ 3855720 w 6484620"/>
                    <a:gd name="connsiteY2" fmla="*/ 4472940 h 4480560"/>
                    <a:gd name="connsiteX3" fmla="*/ 3787140 w 6484620"/>
                    <a:gd name="connsiteY3" fmla="*/ 4457700 h 4480560"/>
                    <a:gd name="connsiteX4" fmla="*/ 3710940 w 6484620"/>
                    <a:gd name="connsiteY4" fmla="*/ 4427220 h 4480560"/>
                    <a:gd name="connsiteX5" fmla="*/ 3657600 w 6484620"/>
                    <a:gd name="connsiteY5" fmla="*/ 4396740 h 4480560"/>
                    <a:gd name="connsiteX6" fmla="*/ 3634740 w 6484620"/>
                    <a:gd name="connsiteY6" fmla="*/ 4381500 h 4480560"/>
                    <a:gd name="connsiteX7" fmla="*/ 2781300 w 6484620"/>
                    <a:gd name="connsiteY7" fmla="*/ 3695700 h 4480560"/>
                    <a:gd name="connsiteX8" fmla="*/ 2628900 w 6484620"/>
                    <a:gd name="connsiteY8" fmla="*/ 3611880 h 4480560"/>
                    <a:gd name="connsiteX9" fmla="*/ 2522220 w 6484620"/>
                    <a:gd name="connsiteY9" fmla="*/ 3535680 h 4480560"/>
                    <a:gd name="connsiteX10" fmla="*/ 2415540 w 6484620"/>
                    <a:gd name="connsiteY10" fmla="*/ 3505200 h 4480560"/>
                    <a:gd name="connsiteX11" fmla="*/ 2240280 w 6484620"/>
                    <a:gd name="connsiteY11" fmla="*/ 3451860 h 4480560"/>
                    <a:gd name="connsiteX12" fmla="*/ 1668780 w 6484620"/>
                    <a:gd name="connsiteY12" fmla="*/ 3276600 h 4480560"/>
                    <a:gd name="connsiteX13" fmla="*/ 1577340 w 6484620"/>
                    <a:gd name="connsiteY13" fmla="*/ 3337560 h 4480560"/>
                    <a:gd name="connsiteX14" fmla="*/ 1257300 w 6484620"/>
                    <a:gd name="connsiteY14" fmla="*/ 3246120 h 4480560"/>
                    <a:gd name="connsiteX15" fmla="*/ 998220 w 6484620"/>
                    <a:gd name="connsiteY15" fmla="*/ 3162300 h 4480560"/>
                    <a:gd name="connsiteX16" fmla="*/ 784860 w 6484620"/>
                    <a:gd name="connsiteY16" fmla="*/ 3063240 h 4480560"/>
                    <a:gd name="connsiteX17" fmla="*/ 697707 w 6484620"/>
                    <a:gd name="connsiteY17" fmla="*/ 2971801 h 4480560"/>
                    <a:gd name="connsiteX18" fmla="*/ 678180 w 6484620"/>
                    <a:gd name="connsiteY18" fmla="*/ 2796540 h 4480560"/>
                    <a:gd name="connsiteX19" fmla="*/ 701040 w 6484620"/>
                    <a:gd name="connsiteY19" fmla="*/ 342900 h 4480560"/>
                    <a:gd name="connsiteX20" fmla="*/ 693420 w 6484620"/>
                    <a:gd name="connsiteY20" fmla="*/ 213360 h 4480560"/>
                    <a:gd name="connsiteX21" fmla="*/ 632460 w 6484620"/>
                    <a:gd name="connsiteY21" fmla="*/ 114300 h 4480560"/>
                    <a:gd name="connsiteX22" fmla="*/ 563880 w 6484620"/>
                    <a:gd name="connsiteY22" fmla="*/ 45720 h 4480560"/>
                    <a:gd name="connsiteX23" fmla="*/ 449580 w 6484620"/>
                    <a:gd name="connsiteY23" fmla="*/ 15240 h 4480560"/>
                    <a:gd name="connsiteX24" fmla="*/ 289560 w 6484620"/>
                    <a:gd name="connsiteY24" fmla="*/ 0 h 4480560"/>
                    <a:gd name="connsiteX25" fmla="*/ 198120 w 6484620"/>
                    <a:gd name="connsiteY25" fmla="*/ 30480 h 4480560"/>
                    <a:gd name="connsiteX26" fmla="*/ 91440 w 6484620"/>
                    <a:gd name="connsiteY26" fmla="*/ 106680 h 4480560"/>
                    <a:gd name="connsiteX27" fmla="*/ 38100 w 6484620"/>
                    <a:gd name="connsiteY27" fmla="*/ 175260 h 4480560"/>
                    <a:gd name="connsiteX28" fmla="*/ 15240 w 6484620"/>
                    <a:gd name="connsiteY28" fmla="*/ 289560 h 4480560"/>
                    <a:gd name="connsiteX29" fmla="*/ 0 w 6484620"/>
                    <a:gd name="connsiteY29" fmla="*/ 388620 h 4480560"/>
                    <a:gd name="connsiteX0" fmla="*/ 6484620 w 6484620"/>
                    <a:gd name="connsiteY0" fmla="*/ 4480560 h 4480560"/>
                    <a:gd name="connsiteX1" fmla="*/ 3916680 w 6484620"/>
                    <a:gd name="connsiteY1" fmla="*/ 4480560 h 4480560"/>
                    <a:gd name="connsiteX2" fmla="*/ 3855720 w 6484620"/>
                    <a:gd name="connsiteY2" fmla="*/ 4472940 h 4480560"/>
                    <a:gd name="connsiteX3" fmla="*/ 3787140 w 6484620"/>
                    <a:gd name="connsiteY3" fmla="*/ 4457700 h 4480560"/>
                    <a:gd name="connsiteX4" fmla="*/ 3710940 w 6484620"/>
                    <a:gd name="connsiteY4" fmla="*/ 4427220 h 4480560"/>
                    <a:gd name="connsiteX5" fmla="*/ 3657600 w 6484620"/>
                    <a:gd name="connsiteY5" fmla="*/ 4396740 h 4480560"/>
                    <a:gd name="connsiteX6" fmla="*/ 3634740 w 6484620"/>
                    <a:gd name="connsiteY6" fmla="*/ 4381500 h 4480560"/>
                    <a:gd name="connsiteX7" fmla="*/ 2781300 w 6484620"/>
                    <a:gd name="connsiteY7" fmla="*/ 3695700 h 4480560"/>
                    <a:gd name="connsiteX8" fmla="*/ 2628900 w 6484620"/>
                    <a:gd name="connsiteY8" fmla="*/ 3611880 h 4480560"/>
                    <a:gd name="connsiteX9" fmla="*/ 2522220 w 6484620"/>
                    <a:gd name="connsiteY9" fmla="*/ 3535680 h 4480560"/>
                    <a:gd name="connsiteX10" fmla="*/ 2415540 w 6484620"/>
                    <a:gd name="connsiteY10" fmla="*/ 3505200 h 4480560"/>
                    <a:gd name="connsiteX11" fmla="*/ 2240280 w 6484620"/>
                    <a:gd name="connsiteY11" fmla="*/ 3451860 h 4480560"/>
                    <a:gd name="connsiteX12" fmla="*/ 1668780 w 6484620"/>
                    <a:gd name="connsiteY12" fmla="*/ 3276600 h 4480560"/>
                    <a:gd name="connsiteX13" fmla="*/ 1577340 w 6484620"/>
                    <a:gd name="connsiteY13" fmla="*/ 3337560 h 4480560"/>
                    <a:gd name="connsiteX14" fmla="*/ 1257300 w 6484620"/>
                    <a:gd name="connsiteY14" fmla="*/ 3246120 h 4480560"/>
                    <a:gd name="connsiteX15" fmla="*/ 998220 w 6484620"/>
                    <a:gd name="connsiteY15" fmla="*/ 3162300 h 4480560"/>
                    <a:gd name="connsiteX16" fmla="*/ 784860 w 6484620"/>
                    <a:gd name="connsiteY16" fmla="*/ 3063240 h 4480560"/>
                    <a:gd name="connsiteX17" fmla="*/ 697707 w 6484620"/>
                    <a:gd name="connsiteY17" fmla="*/ 2971801 h 4480560"/>
                    <a:gd name="connsiteX18" fmla="*/ 678180 w 6484620"/>
                    <a:gd name="connsiteY18" fmla="*/ 2796540 h 4480560"/>
                    <a:gd name="connsiteX19" fmla="*/ 701040 w 6484620"/>
                    <a:gd name="connsiteY19" fmla="*/ 342900 h 4480560"/>
                    <a:gd name="connsiteX20" fmla="*/ 693420 w 6484620"/>
                    <a:gd name="connsiteY20" fmla="*/ 213360 h 4480560"/>
                    <a:gd name="connsiteX21" fmla="*/ 632460 w 6484620"/>
                    <a:gd name="connsiteY21" fmla="*/ 114300 h 4480560"/>
                    <a:gd name="connsiteX22" fmla="*/ 563880 w 6484620"/>
                    <a:gd name="connsiteY22" fmla="*/ 45720 h 4480560"/>
                    <a:gd name="connsiteX23" fmla="*/ 449580 w 6484620"/>
                    <a:gd name="connsiteY23" fmla="*/ 8890 h 4480560"/>
                    <a:gd name="connsiteX24" fmla="*/ 289560 w 6484620"/>
                    <a:gd name="connsiteY24" fmla="*/ 0 h 4480560"/>
                    <a:gd name="connsiteX25" fmla="*/ 198120 w 6484620"/>
                    <a:gd name="connsiteY25" fmla="*/ 30480 h 4480560"/>
                    <a:gd name="connsiteX26" fmla="*/ 91440 w 6484620"/>
                    <a:gd name="connsiteY26" fmla="*/ 106680 h 4480560"/>
                    <a:gd name="connsiteX27" fmla="*/ 38100 w 6484620"/>
                    <a:gd name="connsiteY27" fmla="*/ 175260 h 4480560"/>
                    <a:gd name="connsiteX28" fmla="*/ 15240 w 6484620"/>
                    <a:gd name="connsiteY28" fmla="*/ 289560 h 4480560"/>
                    <a:gd name="connsiteX29" fmla="*/ 0 w 6484620"/>
                    <a:gd name="connsiteY29" fmla="*/ 388620 h 4480560"/>
                    <a:gd name="connsiteX0" fmla="*/ 6484620 w 6484620"/>
                    <a:gd name="connsiteY0" fmla="*/ 4480560 h 4480560"/>
                    <a:gd name="connsiteX1" fmla="*/ 3916680 w 6484620"/>
                    <a:gd name="connsiteY1" fmla="*/ 4480560 h 4480560"/>
                    <a:gd name="connsiteX2" fmla="*/ 3855720 w 6484620"/>
                    <a:gd name="connsiteY2" fmla="*/ 4472940 h 4480560"/>
                    <a:gd name="connsiteX3" fmla="*/ 3787140 w 6484620"/>
                    <a:gd name="connsiteY3" fmla="*/ 4457700 h 4480560"/>
                    <a:gd name="connsiteX4" fmla="*/ 3710940 w 6484620"/>
                    <a:gd name="connsiteY4" fmla="*/ 4427220 h 4480560"/>
                    <a:gd name="connsiteX5" fmla="*/ 3657600 w 6484620"/>
                    <a:gd name="connsiteY5" fmla="*/ 4396740 h 4480560"/>
                    <a:gd name="connsiteX6" fmla="*/ 3634740 w 6484620"/>
                    <a:gd name="connsiteY6" fmla="*/ 4381500 h 4480560"/>
                    <a:gd name="connsiteX7" fmla="*/ 2781300 w 6484620"/>
                    <a:gd name="connsiteY7" fmla="*/ 3695700 h 4480560"/>
                    <a:gd name="connsiteX8" fmla="*/ 2628900 w 6484620"/>
                    <a:gd name="connsiteY8" fmla="*/ 3611880 h 4480560"/>
                    <a:gd name="connsiteX9" fmla="*/ 2522220 w 6484620"/>
                    <a:gd name="connsiteY9" fmla="*/ 3535680 h 4480560"/>
                    <a:gd name="connsiteX10" fmla="*/ 2415540 w 6484620"/>
                    <a:gd name="connsiteY10" fmla="*/ 3505200 h 4480560"/>
                    <a:gd name="connsiteX11" fmla="*/ 2240280 w 6484620"/>
                    <a:gd name="connsiteY11" fmla="*/ 3451860 h 4480560"/>
                    <a:gd name="connsiteX12" fmla="*/ 1668780 w 6484620"/>
                    <a:gd name="connsiteY12" fmla="*/ 3276600 h 4480560"/>
                    <a:gd name="connsiteX13" fmla="*/ 1577340 w 6484620"/>
                    <a:gd name="connsiteY13" fmla="*/ 3337560 h 4480560"/>
                    <a:gd name="connsiteX14" fmla="*/ 1257300 w 6484620"/>
                    <a:gd name="connsiteY14" fmla="*/ 3246120 h 4480560"/>
                    <a:gd name="connsiteX15" fmla="*/ 998220 w 6484620"/>
                    <a:gd name="connsiteY15" fmla="*/ 3162300 h 4480560"/>
                    <a:gd name="connsiteX16" fmla="*/ 784860 w 6484620"/>
                    <a:gd name="connsiteY16" fmla="*/ 3063240 h 4480560"/>
                    <a:gd name="connsiteX17" fmla="*/ 697707 w 6484620"/>
                    <a:gd name="connsiteY17" fmla="*/ 2971801 h 4480560"/>
                    <a:gd name="connsiteX18" fmla="*/ 678180 w 6484620"/>
                    <a:gd name="connsiteY18" fmla="*/ 2796540 h 4480560"/>
                    <a:gd name="connsiteX19" fmla="*/ 701040 w 6484620"/>
                    <a:gd name="connsiteY19" fmla="*/ 342900 h 4480560"/>
                    <a:gd name="connsiteX20" fmla="*/ 693420 w 6484620"/>
                    <a:gd name="connsiteY20" fmla="*/ 213360 h 4480560"/>
                    <a:gd name="connsiteX21" fmla="*/ 632460 w 6484620"/>
                    <a:gd name="connsiteY21" fmla="*/ 114300 h 4480560"/>
                    <a:gd name="connsiteX22" fmla="*/ 563880 w 6484620"/>
                    <a:gd name="connsiteY22" fmla="*/ 45720 h 4480560"/>
                    <a:gd name="connsiteX23" fmla="*/ 449580 w 6484620"/>
                    <a:gd name="connsiteY23" fmla="*/ 8890 h 4480560"/>
                    <a:gd name="connsiteX24" fmla="*/ 289560 w 6484620"/>
                    <a:gd name="connsiteY24" fmla="*/ 0 h 4480560"/>
                    <a:gd name="connsiteX25" fmla="*/ 198120 w 6484620"/>
                    <a:gd name="connsiteY25" fmla="*/ 30480 h 4480560"/>
                    <a:gd name="connsiteX26" fmla="*/ 91440 w 6484620"/>
                    <a:gd name="connsiteY26" fmla="*/ 106680 h 4480560"/>
                    <a:gd name="connsiteX27" fmla="*/ 38100 w 6484620"/>
                    <a:gd name="connsiteY27" fmla="*/ 175260 h 4480560"/>
                    <a:gd name="connsiteX28" fmla="*/ 15240 w 6484620"/>
                    <a:gd name="connsiteY28" fmla="*/ 289560 h 4480560"/>
                    <a:gd name="connsiteX29" fmla="*/ 0 w 6484620"/>
                    <a:gd name="connsiteY29" fmla="*/ 439420 h 4480560"/>
                    <a:gd name="connsiteX0" fmla="*/ 6484620 w 6484620"/>
                    <a:gd name="connsiteY0" fmla="*/ 4480560 h 4480560"/>
                    <a:gd name="connsiteX1" fmla="*/ 3916680 w 6484620"/>
                    <a:gd name="connsiteY1" fmla="*/ 4480560 h 4480560"/>
                    <a:gd name="connsiteX2" fmla="*/ 3855720 w 6484620"/>
                    <a:gd name="connsiteY2" fmla="*/ 4472940 h 4480560"/>
                    <a:gd name="connsiteX3" fmla="*/ 3787140 w 6484620"/>
                    <a:gd name="connsiteY3" fmla="*/ 4457700 h 4480560"/>
                    <a:gd name="connsiteX4" fmla="*/ 3710940 w 6484620"/>
                    <a:gd name="connsiteY4" fmla="*/ 4427220 h 4480560"/>
                    <a:gd name="connsiteX5" fmla="*/ 3657600 w 6484620"/>
                    <a:gd name="connsiteY5" fmla="*/ 4396740 h 4480560"/>
                    <a:gd name="connsiteX6" fmla="*/ 3634740 w 6484620"/>
                    <a:gd name="connsiteY6" fmla="*/ 4381500 h 4480560"/>
                    <a:gd name="connsiteX7" fmla="*/ 2781300 w 6484620"/>
                    <a:gd name="connsiteY7" fmla="*/ 3695700 h 4480560"/>
                    <a:gd name="connsiteX8" fmla="*/ 2628900 w 6484620"/>
                    <a:gd name="connsiteY8" fmla="*/ 3611880 h 4480560"/>
                    <a:gd name="connsiteX9" fmla="*/ 2526982 w 6484620"/>
                    <a:gd name="connsiteY9" fmla="*/ 3545205 h 4480560"/>
                    <a:gd name="connsiteX10" fmla="*/ 2415540 w 6484620"/>
                    <a:gd name="connsiteY10" fmla="*/ 3505200 h 4480560"/>
                    <a:gd name="connsiteX11" fmla="*/ 2240280 w 6484620"/>
                    <a:gd name="connsiteY11" fmla="*/ 3451860 h 4480560"/>
                    <a:gd name="connsiteX12" fmla="*/ 1668780 w 6484620"/>
                    <a:gd name="connsiteY12" fmla="*/ 3276600 h 4480560"/>
                    <a:gd name="connsiteX13" fmla="*/ 1577340 w 6484620"/>
                    <a:gd name="connsiteY13" fmla="*/ 3337560 h 4480560"/>
                    <a:gd name="connsiteX14" fmla="*/ 1257300 w 6484620"/>
                    <a:gd name="connsiteY14" fmla="*/ 3246120 h 4480560"/>
                    <a:gd name="connsiteX15" fmla="*/ 998220 w 6484620"/>
                    <a:gd name="connsiteY15" fmla="*/ 3162300 h 4480560"/>
                    <a:gd name="connsiteX16" fmla="*/ 784860 w 6484620"/>
                    <a:gd name="connsiteY16" fmla="*/ 3063240 h 4480560"/>
                    <a:gd name="connsiteX17" fmla="*/ 697707 w 6484620"/>
                    <a:gd name="connsiteY17" fmla="*/ 2971801 h 4480560"/>
                    <a:gd name="connsiteX18" fmla="*/ 678180 w 6484620"/>
                    <a:gd name="connsiteY18" fmla="*/ 2796540 h 4480560"/>
                    <a:gd name="connsiteX19" fmla="*/ 701040 w 6484620"/>
                    <a:gd name="connsiteY19" fmla="*/ 342900 h 4480560"/>
                    <a:gd name="connsiteX20" fmla="*/ 693420 w 6484620"/>
                    <a:gd name="connsiteY20" fmla="*/ 213360 h 4480560"/>
                    <a:gd name="connsiteX21" fmla="*/ 632460 w 6484620"/>
                    <a:gd name="connsiteY21" fmla="*/ 114300 h 4480560"/>
                    <a:gd name="connsiteX22" fmla="*/ 563880 w 6484620"/>
                    <a:gd name="connsiteY22" fmla="*/ 45720 h 4480560"/>
                    <a:gd name="connsiteX23" fmla="*/ 449580 w 6484620"/>
                    <a:gd name="connsiteY23" fmla="*/ 8890 h 4480560"/>
                    <a:gd name="connsiteX24" fmla="*/ 289560 w 6484620"/>
                    <a:gd name="connsiteY24" fmla="*/ 0 h 4480560"/>
                    <a:gd name="connsiteX25" fmla="*/ 198120 w 6484620"/>
                    <a:gd name="connsiteY25" fmla="*/ 30480 h 4480560"/>
                    <a:gd name="connsiteX26" fmla="*/ 91440 w 6484620"/>
                    <a:gd name="connsiteY26" fmla="*/ 106680 h 4480560"/>
                    <a:gd name="connsiteX27" fmla="*/ 38100 w 6484620"/>
                    <a:gd name="connsiteY27" fmla="*/ 175260 h 4480560"/>
                    <a:gd name="connsiteX28" fmla="*/ 15240 w 6484620"/>
                    <a:gd name="connsiteY28" fmla="*/ 289560 h 4480560"/>
                    <a:gd name="connsiteX29" fmla="*/ 0 w 6484620"/>
                    <a:gd name="connsiteY29" fmla="*/ 439420 h 4480560"/>
                    <a:gd name="connsiteX0" fmla="*/ 6478270 w 6478270"/>
                    <a:gd name="connsiteY0" fmla="*/ 4480560 h 4480560"/>
                    <a:gd name="connsiteX1" fmla="*/ 3910330 w 6478270"/>
                    <a:gd name="connsiteY1" fmla="*/ 4480560 h 4480560"/>
                    <a:gd name="connsiteX2" fmla="*/ 3849370 w 6478270"/>
                    <a:gd name="connsiteY2" fmla="*/ 4472940 h 4480560"/>
                    <a:gd name="connsiteX3" fmla="*/ 3780790 w 6478270"/>
                    <a:gd name="connsiteY3" fmla="*/ 4457700 h 4480560"/>
                    <a:gd name="connsiteX4" fmla="*/ 3704590 w 6478270"/>
                    <a:gd name="connsiteY4" fmla="*/ 4427220 h 4480560"/>
                    <a:gd name="connsiteX5" fmla="*/ 3651250 w 6478270"/>
                    <a:gd name="connsiteY5" fmla="*/ 4396740 h 4480560"/>
                    <a:gd name="connsiteX6" fmla="*/ 3628390 w 6478270"/>
                    <a:gd name="connsiteY6" fmla="*/ 4381500 h 4480560"/>
                    <a:gd name="connsiteX7" fmla="*/ 2774950 w 6478270"/>
                    <a:gd name="connsiteY7" fmla="*/ 3695700 h 4480560"/>
                    <a:gd name="connsiteX8" fmla="*/ 2622550 w 6478270"/>
                    <a:gd name="connsiteY8" fmla="*/ 3611880 h 4480560"/>
                    <a:gd name="connsiteX9" fmla="*/ 2520632 w 6478270"/>
                    <a:gd name="connsiteY9" fmla="*/ 3545205 h 4480560"/>
                    <a:gd name="connsiteX10" fmla="*/ 2409190 w 6478270"/>
                    <a:gd name="connsiteY10" fmla="*/ 3505200 h 4480560"/>
                    <a:gd name="connsiteX11" fmla="*/ 2233930 w 6478270"/>
                    <a:gd name="connsiteY11" fmla="*/ 3451860 h 4480560"/>
                    <a:gd name="connsiteX12" fmla="*/ 1662430 w 6478270"/>
                    <a:gd name="connsiteY12" fmla="*/ 3276600 h 4480560"/>
                    <a:gd name="connsiteX13" fmla="*/ 1570990 w 6478270"/>
                    <a:gd name="connsiteY13" fmla="*/ 3337560 h 4480560"/>
                    <a:gd name="connsiteX14" fmla="*/ 1250950 w 6478270"/>
                    <a:gd name="connsiteY14" fmla="*/ 3246120 h 4480560"/>
                    <a:gd name="connsiteX15" fmla="*/ 991870 w 6478270"/>
                    <a:gd name="connsiteY15" fmla="*/ 3162300 h 4480560"/>
                    <a:gd name="connsiteX16" fmla="*/ 778510 w 6478270"/>
                    <a:gd name="connsiteY16" fmla="*/ 3063240 h 4480560"/>
                    <a:gd name="connsiteX17" fmla="*/ 691357 w 6478270"/>
                    <a:gd name="connsiteY17" fmla="*/ 2971801 h 4480560"/>
                    <a:gd name="connsiteX18" fmla="*/ 671830 w 6478270"/>
                    <a:gd name="connsiteY18" fmla="*/ 2796540 h 4480560"/>
                    <a:gd name="connsiteX19" fmla="*/ 694690 w 6478270"/>
                    <a:gd name="connsiteY19" fmla="*/ 342900 h 4480560"/>
                    <a:gd name="connsiteX20" fmla="*/ 687070 w 6478270"/>
                    <a:gd name="connsiteY20" fmla="*/ 213360 h 4480560"/>
                    <a:gd name="connsiteX21" fmla="*/ 626110 w 6478270"/>
                    <a:gd name="connsiteY21" fmla="*/ 114300 h 4480560"/>
                    <a:gd name="connsiteX22" fmla="*/ 557530 w 6478270"/>
                    <a:gd name="connsiteY22" fmla="*/ 45720 h 4480560"/>
                    <a:gd name="connsiteX23" fmla="*/ 443230 w 6478270"/>
                    <a:gd name="connsiteY23" fmla="*/ 8890 h 4480560"/>
                    <a:gd name="connsiteX24" fmla="*/ 283210 w 6478270"/>
                    <a:gd name="connsiteY24" fmla="*/ 0 h 4480560"/>
                    <a:gd name="connsiteX25" fmla="*/ 191770 w 6478270"/>
                    <a:gd name="connsiteY25" fmla="*/ 30480 h 4480560"/>
                    <a:gd name="connsiteX26" fmla="*/ 85090 w 6478270"/>
                    <a:gd name="connsiteY26" fmla="*/ 106680 h 4480560"/>
                    <a:gd name="connsiteX27" fmla="*/ 31750 w 6478270"/>
                    <a:gd name="connsiteY27" fmla="*/ 175260 h 4480560"/>
                    <a:gd name="connsiteX28" fmla="*/ 8890 w 6478270"/>
                    <a:gd name="connsiteY28" fmla="*/ 289560 h 4480560"/>
                    <a:gd name="connsiteX29" fmla="*/ 0 w 6478270"/>
                    <a:gd name="connsiteY29" fmla="*/ 490220 h 4480560"/>
                    <a:gd name="connsiteX0" fmla="*/ 6478270 w 6478270"/>
                    <a:gd name="connsiteY0" fmla="*/ 4480560 h 4480560"/>
                    <a:gd name="connsiteX1" fmla="*/ 3910330 w 6478270"/>
                    <a:gd name="connsiteY1" fmla="*/ 4480560 h 4480560"/>
                    <a:gd name="connsiteX2" fmla="*/ 3849370 w 6478270"/>
                    <a:gd name="connsiteY2" fmla="*/ 4472940 h 4480560"/>
                    <a:gd name="connsiteX3" fmla="*/ 3780790 w 6478270"/>
                    <a:gd name="connsiteY3" fmla="*/ 4457700 h 4480560"/>
                    <a:gd name="connsiteX4" fmla="*/ 3704590 w 6478270"/>
                    <a:gd name="connsiteY4" fmla="*/ 4427220 h 4480560"/>
                    <a:gd name="connsiteX5" fmla="*/ 3651250 w 6478270"/>
                    <a:gd name="connsiteY5" fmla="*/ 4396740 h 4480560"/>
                    <a:gd name="connsiteX6" fmla="*/ 3628390 w 6478270"/>
                    <a:gd name="connsiteY6" fmla="*/ 4381500 h 4480560"/>
                    <a:gd name="connsiteX7" fmla="*/ 2774950 w 6478270"/>
                    <a:gd name="connsiteY7" fmla="*/ 3695700 h 4480560"/>
                    <a:gd name="connsiteX8" fmla="*/ 2622550 w 6478270"/>
                    <a:gd name="connsiteY8" fmla="*/ 3611880 h 4480560"/>
                    <a:gd name="connsiteX9" fmla="*/ 2520632 w 6478270"/>
                    <a:gd name="connsiteY9" fmla="*/ 3545205 h 4480560"/>
                    <a:gd name="connsiteX10" fmla="*/ 2409190 w 6478270"/>
                    <a:gd name="connsiteY10" fmla="*/ 3505200 h 4480560"/>
                    <a:gd name="connsiteX11" fmla="*/ 2233930 w 6478270"/>
                    <a:gd name="connsiteY11" fmla="*/ 3451860 h 4480560"/>
                    <a:gd name="connsiteX12" fmla="*/ 1662430 w 6478270"/>
                    <a:gd name="connsiteY12" fmla="*/ 3276600 h 4480560"/>
                    <a:gd name="connsiteX13" fmla="*/ 1570990 w 6478270"/>
                    <a:gd name="connsiteY13" fmla="*/ 3337560 h 4480560"/>
                    <a:gd name="connsiteX14" fmla="*/ 1250950 w 6478270"/>
                    <a:gd name="connsiteY14" fmla="*/ 3246120 h 4480560"/>
                    <a:gd name="connsiteX15" fmla="*/ 991870 w 6478270"/>
                    <a:gd name="connsiteY15" fmla="*/ 3162300 h 4480560"/>
                    <a:gd name="connsiteX16" fmla="*/ 778510 w 6478270"/>
                    <a:gd name="connsiteY16" fmla="*/ 3063240 h 4480560"/>
                    <a:gd name="connsiteX17" fmla="*/ 691357 w 6478270"/>
                    <a:gd name="connsiteY17" fmla="*/ 2971801 h 4480560"/>
                    <a:gd name="connsiteX18" fmla="*/ 671830 w 6478270"/>
                    <a:gd name="connsiteY18" fmla="*/ 2796540 h 4480560"/>
                    <a:gd name="connsiteX19" fmla="*/ 694690 w 6478270"/>
                    <a:gd name="connsiteY19" fmla="*/ 342900 h 4480560"/>
                    <a:gd name="connsiteX20" fmla="*/ 687070 w 6478270"/>
                    <a:gd name="connsiteY20" fmla="*/ 213360 h 4480560"/>
                    <a:gd name="connsiteX21" fmla="*/ 626110 w 6478270"/>
                    <a:gd name="connsiteY21" fmla="*/ 114300 h 4480560"/>
                    <a:gd name="connsiteX22" fmla="*/ 557530 w 6478270"/>
                    <a:gd name="connsiteY22" fmla="*/ 45720 h 4480560"/>
                    <a:gd name="connsiteX23" fmla="*/ 443230 w 6478270"/>
                    <a:gd name="connsiteY23" fmla="*/ 8890 h 4480560"/>
                    <a:gd name="connsiteX24" fmla="*/ 283210 w 6478270"/>
                    <a:gd name="connsiteY24" fmla="*/ 0 h 4480560"/>
                    <a:gd name="connsiteX25" fmla="*/ 191770 w 6478270"/>
                    <a:gd name="connsiteY25" fmla="*/ 30480 h 4480560"/>
                    <a:gd name="connsiteX26" fmla="*/ 85090 w 6478270"/>
                    <a:gd name="connsiteY26" fmla="*/ 106680 h 4480560"/>
                    <a:gd name="connsiteX27" fmla="*/ 31750 w 6478270"/>
                    <a:gd name="connsiteY27" fmla="*/ 175260 h 4480560"/>
                    <a:gd name="connsiteX28" fmla="*/ 8890 w 6478270"/>
                    <a:gd name="connsiteY28" fmla="*/ 289560 h 4480560"/>
                    <a:gd name="connsiteX29" fmla="*/ 0 w 6478270"/>
                    <a:gd name="connsiteY29" fmla="*/ 490220 h 4480560"/>
                    <a:gd name="connsiteX0" fmla="*/ 6478270 w 6478270"/>
                    <a:gd name="connsiteY0" fmla="*/ 4480560 h 4480560"/>
                    <a:gd name="connsiteX1" fmla="*/ 3910330 w 6478270"/>
                    <a:gd name="connsiteY1" fmla="*/ 4480560 h 4480560"/>
                    <a:gd name="connsiteX2" fmla="*/ 3849370 w 6478270"/>
                    <a:gd name="connsiteY2" fmla="*/ 4472940 h 4480560"/>
                    <a:gd name="connsiteX3" fmla="*/ 3780790 w 6478270"/>
                    <a:gd name="connsiteY3" fmla="*/ 4457700 h 4480560"/>
                    <a:gd name="connsiteX4" fmla="*/ 3704590 w 6478270"/>
                    <a:gd name="connsiteY4" fmla="*/ 4427220 h 4480560"/>
                    <a:gd name="connsiteX5" fmla="*/ 3651250 w 6478270"/>
                    <a:gd name="connsiteY5" fmla="*/ 4396740 h 4480560"/>
                    <a:gd name="connsiteX6" fmla="*/ 3628390 w 6478270"/>
                    <a:gd name="connsiteY6" fmla="*/ 4381500 h 4480560"/>
                    <a:gd name="connsiteX7" fmla="*/ 2765148 w 6478270"/>
                    <a:gd name="connsiteY7" fmla="*/ 3702702 h 4480560"/>
                    <a:gd name="connsiteX8" fmla="*/ 2622550 w 6478270"/>
                    <a:gd name="connsiteY8" fmla="*/ 3611880 h 4480560"/>
                    <a:gd name="connsiteX9" fmla="*/ 2520632 w 6478270"/>
                    <a:gd name="connsiteY9" fmla="*/ 3545205 h 4480560"/>
                    <a:gd name="connsiteX10" fmla="*/ 2409190 w 6478270"/>
                    <a:gd name="connsiteY10" fmla="*/ 3505200 h 4480560"/>
                    <a:gd name="connsiteX11" fmla="*/ 2233930 w 6478270"/>
                    <a:gd name="connsiteY11" fmla="*/ 3451860 h 4480560"/>
                    <a:gd name="connsiteX12" fmla="*/ 1662430 w 6478270"/>
                    <a:gd name="connsiteY12" fmla="*/ 3276600 h 4480560"/>
                    <a:gd name="connsiteX13" fmla="*/ 1570990 w 6478270"/>
                    <a:gd name="connsiteY13" fmla="*/ 3337560 h 4480560"/>
                    <a:gd name="connsiteX14" fmla="*/ 1250950 w 6478270"/>
                    <a:gd name="connsiteY14" fmla="*/ 3246120 h 4480560"/>
                    <a:gd name="connsiteX15" fmla="*/ 991870 w 6478270"/>
                    <a:gd name="connsiteY15" fmla="*/ 3162300 h 4480560"/>
                    <a:gd name="connsiteX16" fmla="*/ 778510 w 6478270"/>
                    <a:gd name="connsiteY16" fmla="*/ 3063240 h 4480560"/>
                    <a:gd name="connsiteX17" fmla="*/ 691357 w 6478270"/>
                    <a:gd name="connsiteY17" fmla="*/ 2971801 h 4480560"/>
                    <a:gd name="connsiteX18" fmla="*/ 671830 w 6478270"/>
                    <a:gd name="connsiteY18" fmla="*/ 2796540 h 4480560"/>
                    <a:gd name="connsiteX19" fmla="*/ 694690 w 6478270"/>
                    <a:gd name="connsiteY19" fmla="*/ 342900 h 4480560"/>
                    <a:gd name="connsiteX20" fmla="*/ 687070 w 6478270"/>
                    <a:gd name="connsiteY20" fmla="*/ 213360 h 4480560"/>
                    <a:gd name="connsiteX21" fmla="*/ 626110 w 6478270"/>
                    <a:gd name="connsiteY21" fmla="*/ 114300 h 4480560"/>
                    <a:gd name="connsiteX22" fmla="*/ 557530 w 6478270"/>
                    <a:gd name="connsiteY22" fmla="*/ 45720 h 4480560"/>
                    <a:gd name="connsiteX23" fmla="*/ 443230 w 6478270"/>
                    <a:gd name="connsiteY23" fmla="*/ 8890 h 4480560"/>
                    <a:gd name="connsiteX24" fmla="*/ 283210 w 6478270"/>
                    <a:gd name="connsiteY24" fmla="*/ 0 h 4480560"/>
                    <a:gd name="connsiteX25" fmla="*/ 191770 w 6478270"/>
                    <a:gd name="connsiteY25" fmla="*/ 30480 h 4480560"/>
                    <a:gd name="connsiteX26" fmla="*/ 85090 w 6478270"/>
                    <a:gd name="connsiteY26" fmla="*/ 106680 h 4480560"/>
                    <a:gd name="connsiteX27" fmla="*/ 31750 w 6478270"/>
                    <a:gd name="connsiteY27" fmla="*/ 175260 h 4480560"/>
                    <a:gd name="connsiteX28" fmla="*/ 8890 w 6478270"/>
                    <a:gd name="connsiteY28" fmla="*/ 289560 h 4480560"/>
                    <a:gd name="connsiteX29" fmla="*/ 0 w 6478270"/>
                    <a:gd name="connsiteY29" fmla="*/ 490220 h 4480560"/>
                    <a:gd name="connsiteX0" fmla="*/ 6478270 w 6478270"/>
                    <a:gd name="connsiteY0" fmla="*/ 4480560 h 4480560"/>
                    <a:gd name="connsiteX1" fmla="*/ 3910330 w 6478270"/>
                    <a:gd name="connsiteY1" fmla="*/ 4480560 h 4480560"/>
                    <a:gd name="connsiteX2" fmla="*/ 3849370 w 6478270"/>
                    <a:gd name="connsiteY2" fmla="*/ 4472940 h 4480560"/>
                    <a:gd name="connsiteX3" fmla="*/ 3780790 w 6478270"/>
                    <a:gd name="connsiteY3" fmla="*/ 4457700 h 4480560"/>
                    <a:gd name="connsiteX4" fmla="*/ 3704590 w 6478270"/>
                    <a:gd name="connsiteY4" fmla="*/ 4427220 h 4480560"/>
                    <a:gd name="connsiteX5" fmla="*/ 3651250 w 6478270"/>
                    <a:gd name="connsiteY5" fmla="*/ 4396740 h 4480560"/>
                    <a:gd name="connsiteX6" fmla="*/ 3628390 w 6478270"/>
                    <a:gd name="connsiteY6" fmla="*/ 4381500 h 4480560"/>
                    <a:gd name="connsiteX7" fmla="*/ 2763748 w 6478270"/>
                    <a:gd name="connsiteY7" fmla="*/ 3709704 h 4480560"/>
                    <a:gd name="connsiteX8" fmla="*/ 2622550 w 6478270"/>
                    <a:gd name="connsiteY8" fmla="*/ 3611880 h 4480560"/>
                    <a:gd name="connsiteX9" fmla="*/ 2520632 w 6478270"/>
                    <a:gd name="connsiteY9" fmla="*/ 3545205 h 4480560"/>
                    <a:gd name="connsiteX10" fmla="*/ 2409190 w 6478270"/>
                    <a:gd name="connsiteY10" fmla="*/ 3505200 h 4480560"/>
                    <a:gd name="connsiteX11" fmla="*/ 2233930 w 6478270"/>
                    <a:gd name="connsiteY11" fmla="*/ 3451860 h 4480560"/>
                    <a:gd name="connsiteX12" fmla="*/ 1662430 w 6478270"/>
                    <a:gd name="connsiteY12" fmla="*/ 3276600 h 4480560"/>
                    <a:gd name="connsiteX13" fmla="*/ 1570990 w 6478270"/>
                    <a:gd name="connsiteY13" fmla="*/ 3337560 h 4480560"/>
                    <a:gd name="connsiteX14" fmla="*/ 1250950 w 6478270"/>
                    <a:gd name="connsiteY14" fmla="*/ 3246120 h 4480560"/>
                    <a:gd name="connsiteX15" fmla="*/ 991870 w 6478270"/>
                    <a:gd name="connsiteY15" fmla="*/ 3162300 h 4480560"/>
                    <a:gd name="connsiteX16" fmla="*/ 778510 w 6478270"/>
                    <a:gd name="connsiteY16" fmla="*/ 3063240 h 4480560"/>
                    <a:gd name="connsiteX17" fmla="*/ 691357 w 6478270"/>
                    <a:gd name="connsiteY17" fmla="*/ 2971801 h 4480560"/>
                    <a:gd name="connsiteX18" fmla="*/ 671830 w 6478270"/>
                    <a:gd name="connsiteY18" fmla="*/ 2796540 h 4480560"/>
                    <a:gd name="connsiteX19" fmla="*/ 694690 w 6478270"/>
                    <a:gd name="connsiteY19" fmla="*/ 342900 h 4480560"/>
                    <a:gd name="connsiteX20" fmla="*/ 687070 w 6478270"/>
                    <a:gd name="connsiteY20" fmla="*/ 213360 h 4480560"/>
                    <a:gd name="connsiteX21" fmla="*/ 626110 w 6478270"/>
                    <a:gd name="connsiteY21" fmla="*/ 114300 h 4480560"/>
                    <a:gd name="connsiteX22" fmla="*/ 557530 w 6478270"/>
                    <a:gd name="connsiteY22" fmla="*/ 45720 h 4480560"/>
                    <a:gd name="connsiteX23" fmla="*/ 443230 w 6478270"/>
                    <a:gd name="connsiteY23" fmla="*/ 8890 h 4480560"/>
                    <a:gd name="connsiteX24" fmla="*/ 283210 w 6478270"/>
                    <a:gd name="connsiteY24" fmla="*/ 0 h 4480560"/>
                    <a:gd name="connsiteX25" fmla="*/ 191770 w 6478270"/>
                    <a:gd name="connsiteY25" fmla="*/ 30480 h 4480560"/>
                    <a:gd name="connsiteX26" fmla="*/ 85090 w 6478270"/>
                    <a:gd name="connsiteY26" fmla="*/ 106680 h 4480560"/>
                    <a:gd name="connsiteX27" fmla="*/ 31750 w 6478270"/>
                    <a:gd name="connsiteY27" fmla="*/ 175260 h 4480560"/>
                    <a:gd name="connsiteX28" fmla="*/ 8890 w 6478270"/>
                    <a:gd name="connsiteY28" fmla="*/ 289560 h 4480560"/>
                    <a:gd name="connsiteX29" fmla="*/ 0 w 6478270"/>
                    <a:gd name="connsiteY29" fmla="*/ 490220 h 4480560"/>
                    <a:gd name="connsiteX0" fmla="*/ 6478270 w 6478270"/>
                    <a:gd name="connsiteY0" fmla="*/ 4480560 h 4480560"/>
                    <a:gd name="connsiteX1" fmla="*/ 3910330 w 6478270"/>
                    <a:gd name="connsiteY1" fmla="*/ 4480560 h 4480560"/>
                    <a:gd name="connsiteX2" fmla="*/ 3849370 w 6478270"/>
                    <a:gd name="connsiteY2" fmla="*/ 4472940 h 4480560"/>
                    <a:gd name="connsiteX3" fmla="*/ 3780790 w 6478270"/>
                    <a:gd name="connsiteY3" fmla="*/ 4457700 h 4480560"/>
                    <a:gd name="connsiteX4" fmla="*/ 3704590 w 6478270"/>
                    <a:gd name="connsiteY4" fmla="*/ 4427220 h 4480560"/>
                    <a:gd name="connsiteX5" fmla="*/ 3651250 w 6478270"/>
                    <a:gd name="connsiteY5" fmla="*/ 4396740 h 4480560"/>
                    <a:gd name="connsiteX6" fmla="*/ 3628390 w 6478270"/>
                    <a:gd name="connsiteY6" fmla="*/ 4381500 h 4480560"/>
                    <a:gd name="connsiteX7" fmla="*/ 2755346 w 6478270"/>
                    <a:gd name="connsiteY7" fmla="*/ 3713905 h 4480560"/>
                    <a:gd name="connsiteX8" fmla="*/ 2622550 w 6478270"/>
                    <a:gd name="connsiteY8" fmla="*/ 3611880 h 4480560"/>
                    <a:gd name="connsiteX9" fmla="*/ 2520632 w 6478270"/>
                    <a:gd name="connsiteY9" fmla="*/ 3545205 h 4480560"/>
                    <a:gd name="connsiteX10" fmla="*/ 2409190 w 6478270"/>
                    <a:gd name="connsiteY10" fmla="*/ 3505200 h 4480560"/>
                    <a:gd name="connsiteX11" fmla="*/ 2233930 w 6478270"/>
                    <a:gd name="connsiteY11" fmla="*/ 3451860 h 4480560"/>
                    <a:gd name="connsiteX12" fmla="*/ 1662430 w 6478270"/>
                    <a:gd name="connsiteY12" fmla="*/ 3276600 h 4480560"/>
                    <a:gd name="connsiteX13" fmla="*/ 1570990 w 6478270"/>
                    <a:gd name="connsiteY13" fmla="*/ 3337560 h 4480560"/>
                    <a:gd name="connsiteX14" fmla="*/ 1250950 w 6478270"/>
                    <a:gd name="connsiteY14" fmla="*/ 3246120 h 4480560"/>
                    <a:gd name="connsiteX15" fmla="*/ 991870 w 6478270"/>
                    <a:gd name="connsiteY15" fmla="*/ 3162300 h 4480560"/>
                    <a:gd name="connsiteX16" fmla="*/ 778510 w 6478270"/>
                    <a:gd name="connsiteY16" fmla="*/ 3063240 h 4480560"/>
                    <a:gd name="connsiteX17" fmla="*/ 691357 w 6478270"/>
                    <a:gd name="connsiteY17" fmla="*/ 2971801 h 4480560"/>
                    <a:gd name="connsiteX18" fmla="*/ 671830 w 6478270"/>
                    <a:gd name="connsiteY18" fmla="*/ 2796540 h 4480560"/>
                    <a:gd name="connsiteX19" fmla="*/ 694690 w 6478270"/>
                    <a:gd name="connsiteY19" fmla="*/ 342900 h 4480560"/>
                    <a:gd name="connsiteX20" fmla="*/ 687070 w 6478270"/>
                    <a:gd name="connsiteY20" fmla="*/ 213360 h 4480560"/>
                    <a:gd name="connsiteX21" fmla="*/ 626110 w 6478270"/>
                    <a:gd name="connsiteY21" fmla="*/ 114300 h 4480560"/>
                    <a:gd name="connsiteX22" fmla="*/ 557530 w 6478270"/>
                    <a:gd name="connsiteY22" fmla="*/ 45720 h 4480560"/>
                    <a:gd name="connsiteX23" fmla="*/ 443230 w 6478270"/>
                    <a:gd name="connsiteY23" fmla="*/ 8890 h 4480560"/>
                    <a:gd name="connsiteX24" fmla="*/ 283210 w 6478270"/>
                    <a:gd name="connsiteY24" fmla="*/ 0 h 4480560"/>
                    <a:gd name="connsiteX25" fmla="*/ 191770 w 6478270"/>
                    <a:gd name="connsiteY25" fmla="*/ 30480 h 4480560"/>
                    <a:gd name="connsiteX26" fmla="*/ 85090 w 6478270"/>
                    <a:gd name="connsiteY26" fmla="*/ 106680 h 4480560"/>
                    <a:gd name="connsiteX27" fmla="*/ 31750 w 6478270"/>
                    <a:gd name="connsiteY27" fmla="*/ 175260 h 4480560"/>
                    <a:gd name="connsiteX28" fmla="*/ 8890 w 6478270"/>
                    <a:gd name="connsiteY28" fmla="*/ 289560 h 4480560"/>
                    <a:gd name="connsiteX29" fmla="*/ 0 w 6478270"/>
                    <a:gd name="connsiteY29" fmla="*/ 490220 h 4480560"/>
                    <a:gd name="connsiteX0" fmla="*/ 6526816 w 6526816"/>
                    <a:gd name="connsiteY0" fmla="*/ 4484294 h 4484294"/>
                    <a:gd name="connsiteX1" fmla="*/ 3910330 w 6526816"/>
                    <a:gd name="connsiteY1" fmla="*/ 4480560 h 4484294"/>
                    <a:gd name="connsiteX2" fmla="*/ 3849370 w 6526816"/>
                    <a:gd name="connsiteY2" fmla="*/ 4472940 h 4484294"/>
                    <a:gd name="connsiteX3" fmla="*/ 3780790 w 6526816"/>
                    <a:gd name="connsiteY3" fmla="*/ 4457700 h 4484294"/>
                    <a:gd name="connsiteX4" fmla="*/ 3704590 w 6526816"/>
                    <a:gd name="connsiteY4" fmla="*/ 4427220 h 4484294"/>
                    <a:gd name="connsiteX5" fmla="*/ 3651250 w 6526816"/>
                    <a:gd name="connsiteY5" fmla="*/ 4396740 h 4484294"/>
                    <a:gd name="connsiteX6" fmla="*/ 3628390 w 6526816"/>
                    <a:gd name="connsiteY6" fmla="*/ 4381500 h 4484294"/>
                    <a:gd name="connsiteX7" fmla="*/ 2755346 w 6526816"/>
                    <a:gd name="connsiteY7" fmla="*/ 3713905 h 4484294"/>
                    <a:gd name="connsiteX8" fmla="*/ 2622550 w 6526816"/>
                    <a:gd name="connsiteY8" fmla="*/ 3611880 h 4484294"/>
                    <a:gd name="connsiteX9" fmla="*/ 2520632 w 6526816"/>
                    <a:gd name="connsiteY9" fmla="*/ 3545205 h 4484294"/>
                    <a:gd name="connsiteX10" fmla="*/ 2409190 w 6526816"/>
                    <a:gd name="connsiteY10" fmla="*/ 3505200 h 4484294"/>
                    <a:gd name="connsiteX11" fmla="*/ 2233930 w 6526816"/>
                    <a:gd name="connsiteY11" fmla="*/ 3451860 h 4484294"/>
                    <a:gd name="connsiteX12" fmla="*/ 1662430 w 6526816"/>
                    <a:gd name="connsiteY12" fmla="*/ 3276600 h 4484294"/>
                    <a:gd name="connsiteX13" fmla="*/ 1570990 w 6526816"/>
                    <a:gd name="connsiteY13" fmla="*/ 3337560 h 4484294"/>
                    <a:gd name="connsiteX14" fmla="*/ 1250950 w 6526816"/>
                    <a:gd name="connsiteY14" fmla="*/ 3246120 h 4484294"/>
                    <a:gd name="connsiteX15" fmla="*/ 991870 w 6526816"/>
                    <a:gd name="connsiteY15" fmla="*/ 3162300 h 4484294"/>
                    <a:gd name="connsiteX16" fmla="*/ 778510 w 6526816"/>
                    <a:gd name="connsiteY16" fmla="*/ 3063240 h 4484294"/>
                    <a:gd name="connsiteX17" fmla="*/ 691357 w 6526816"/>
                    <a:gd name="connsiteY17" fmla="*/ 2971801 h 4484294"/>
                    <a:gd name="connsiteX18" fmla="*/ 671830 w 6526816"/>
                    <a:gd name="connsiteY18" fmla="*/ 2796540 h 4484294"/>
                    <a:gd name="connsiteX19" fmla="*/ 694690 w 6526816"/>
                    <a:gd name="connsiteY19" fmla="*/ 342900 h 4484294"/>
                    <a:gd name="connsiteX20" fmla="*/ 687070 w 6526816"/>
                    <a:gd name="connsiteY20" fmla="*/ 213360 h 4484294"/>
                    <a:gd name="connsiteX21" fmla="*/ 626110 w 6526816"/>
                    <a:gd name="connsiteY21" fmla="*/ 114300 h 4484294"/>
                    <a:gd name="connsiteX22" fmla="*/ 557530 w 6526816"/>
                    <a:gd name="connsiteY22" fmla="*/ 45720 h 4484294"/>
                    <a:gd name="connsiteX23" fmla="*/ 443230 w 6526816"/>
                    <a:gd name="connsiteY23" fmla="*/ 8890 h 4484294"/>
                    <a:gd name="connsiteX24" fmla="*/ 283210 w 6526816"/>
                    <a:gd name="connsiteY24" fmla="*/ 0 h 4484294"/>
                    <a:gd name="connsiteX25" fmla="*/ 191770 w 6526816"/>
                    <a:gd name="connsiteY25" fmla="*/ 30480 h 4484294"/>
                    <a:gd name="connsiteX26" fmla="*/ 85090 w 6526816"/>
                    <a:gd name="connsiteY26" fmla="*/ 106680 h 4484294"/>
                    <a:gd name="connsiteX27" fmla="*/ 31750 w 6526816"/>
                    <a:gd name="connsiteY27" fmla="*/ 175260 h 4484294"/>
                    <a:gd name="connsiteX28" fmla="*/ 8890 w 6526816"/>
                    <a:gd name="connsiteY28" fmla="*/ 289560 h 4484294"/>
                    <a:gd name="connsiteX29" fmla="*/ 0 w 6526816"/>
                    <a:gd name="connsiteY29" fmla="*/ 490220 h 44842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6526816" h="4484294">
                      <a:moveTo>
                        <a:pt x="6526816" y="4484294"/>
                      </a:moveTo>
                      <a:lnTo>
                        <a:pt x="3910330" y="4480560"/>
                      </a:lnTo>
                      <a:lnTo>
                        <a:pt x="3849370" y="4472940"/>
                      </a:lnTo>
                      <a:lnTo>
                        <a:pt x="3780790" y="4457700"/>
                      </a:lnTo>
                      <a:lnTo>
                        <a:pt x="3704590" y="4427220"/>
                      </a:lnTo>
                      <a:lnTo>
                        <a:pt x="3651250" y="4396740"/>
                      </a:lnTo>
                      <a:lnTo>
                        <a:pt x="3628390" y="4381500"/>
                      </a:lnTo>
                      <a:lnTo>
                        <a:pt x="2755346" y="3713905"/>
                      </a:lnTo>
                      <a:lnTo>
                        <a:pt x="2622550" y="3611880"/>
                      </a:lnTo>
                      <a:lnTo>
                        <a:pt x="2520632" y="3545205"/>
                      </a:lnTo>
                      <a:lnTo>
                        <a:pt x="2409190" y="3505200"/>
                      </a:lnTo>
                      <a:lnTo>
                        <a:pt x="2233930" y="3451860"/>
                      </a:lnTo>
                      <a:lnTo>
                        <a:pt x="1662430" y="3276600"/>
                      </a:lnTo>
                      <a:lnTo>
                        <a:pt x="1570990" y="3337560"/>
                      </a:lnTo>
                      <a:lnTo>
                        <a:pt x="1250950" y="3246120"/>
                      </a:lnTo>
                      <a:lnTo>
                        <a:pt x="991870" y="3162300"/>
                      </a:lnTo>
                      <a:lnTo>
                        <a:pt x="778510" y="3063240"/>
                      </a:lnTo>
                      <a:cubicBezTo>
                        <a:pt x="749459" y="3032760"/>
                        <a:pt x="713264" y="3009425"/>
                        <a:pt x="691357" y="2971801"/>
                      </a:cubicBezTo>
                      <a:lnTo>
                        <a:pt x="671830" y="2796540"/>
                      </a:lnTo>
                      <a:lnTo>
                        <a:pt x="694690" y="342900"/>
                      </a:lnTo>
                      <a:lnTo>
                        <a:pt x="687070" y="213360"/>
                      </a:lnTo>
                      <a:lnTo>
                        <a:pt x="626110" y="114300"/>
                      </a:lnTo>
                      <a:lnTo>
                        <a:pt x="557530" y="45720"/>
                      </a:lnTo>
                      <a:lnTo>
                        <a:pt x="443230" y="8890"/>
                      </a:lnTo>
                      <a:lnTo>
                        <a:pt x="283210" y="0"/>
                      </a:lnTo>
                      <a:lnTo>
                        <a:pt x="191770" y="30480"/>
                      </a:lnTo>
                      <a:lnTo>
                        <a:pt x="85090" y="106680"/>
                      </a:lnTo>
                      <a:lnTo>
                        <a:pt x="31750" y="175260"/>
                      </a:lnTo>
                      <a:lnTo>
                        <a:pt x="8890" y="289560"/>
                      </a:lnTo>
                      <a:lnTo>
                        <a:pt x="0" y="490220"/>
                      </a:lnTo>
                    </a:path>
                  </a:pathLst>
                </a:custGeom>
                <a:noFill/>
                <a:ln w="12700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957" name="Freeform: Shape 956">
                  <a:extLst>
                    <a:ext uri="{FF2B5EF4-FFF2-40B4-BE49-F238E27FC236}">
                      <a16:creationId xmlns:a16="http://schemas.microsoft.com/office/drawing/2014/main" id="{AF984ECB-DA5F-45D6-959B-419ED96780D4}"/>
                    </a:ext>
                  </a:extLst>
                </p:cNvPr>
                <p:cNvSpPr/>
                <p:nvPr/>
              </p:nvSpPr>
              <p:spPr>
                <a:xfrm>
                  <a:off x="20132933" y="12189925"/>
                  <a:ext cx="6206655" cy="1567860"/>
                </a:xfrm>
                <a:custGeom>
                  <a:avLst/>
                  <a:gdLst>
                    <a:gd name="connsiteX0" fmla="*/ 0 w 3649980"/>
                    <a:gd name="connsiteY0" fmla="*/ 0 h 922020"/>
                    <a:gd name="connsiteX1" fmla="*/ 861060 w 3649980"/>
                    <a:gd name="connsiteY1" fmla="*/ 670560 h 922020"/>
                    <a:gd name="connsiteX2" fmla="*/ 1013460 w 3649980"/>
                    <a:gd name="connsiteY2" fmla="*/ 754380 h 922020"/>
                    <a:gd name="connsiteX3" fmla="*/ 1181100 w 3649980"/>
                    <a:gd name="connsiteY3" fmla="*/ 838200 h 922020"/>
                    <a:gd name="connsiteX4" fmla="*/ 1386840 w 3649980"/>
                    <a:gd name="connsiteY4" fmla="*/ 891540 h 922020"/>
                    <a:gd name="connsiteX5" fmla="*/ 1592580 w 3649980"/>
                    <a:gd name="connsiteY5" fmla="*/ 922020 h 922020"/>
                    <a:gd name="connsiteX6" fmla="*/ 1684020 w 3649980"/>
                    <a:gd name="connsiteY6" fmla="*/ 922020 h 922020"/>
                    <a:gd name="connsiteX7" fmla="*/ 3649980 w 3649980"/>
                    <a:gd name="connsiteY7" fmla="*/ 922020 h 922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649980" h="922020">
                      <a:moveTo>
                        <a:pt x="0" y="0"/>
                      </a:moveTo>
                      <a:lnTo>
                        <a:pt x="861060" y="670560"/>
                      </a:lnTo>
                      <a:lnTo>
                        <a:pt x="1013460" y="754380"/>
                      </a:lnTo>
                      <a:lnTo>
                        <a:pt x="1181100" y="838200"/>
                      </a:lnTo>
                      <a:lnTo>
                        <a:pt x="1386840" y="891540"/>
                      </a:lnTo>
                      <a:lnTo>
                        <a:pt x="1592580" y="922020"/>
                      </a:lnTo>
                      <a:lnTo>
                        <a:pt x="1684020" y="922020"/>
                      </a:lnTo>
                      <a:lnTo>
                        <a:pt x="3649980" y="922020"/>
                      </a:lnTo>
                    </a:path>
                  </a:pathLst>
                </a:custGeom>
                <a:noFill/>
                <a:ln w="12700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958" name="Freeform: Shape 957">
                  <a:extLst>
                    <a:ext uri="{FF2B5EF4-FFF2-40B4-BE49-F238E27FC236}">
                      <a16:creationId xmlns:a16="http://schemas.microsoft.com/office/drawing/2014/main" id="{CD28C027-6E59-49EF-AE03-8CDB5E517310}"/>
                    </a:ext>
                  </a:extLst>
                </p:cNvPr>
                <p:cNvSpPr/>
                <p:nvPr/>
              </p:nvSpPr>
              <p:spPr>
                <a:xfrm>
                  <a:off x="16992349" y="10879593"/>
                  <a:ext cx="3381101" cy="1494165"/>
                </a:xfrm>
                <a:custGeom>
                  <a:avLst/>
                  <a:gdLst>
                    <a:gd name="connsiteX0" fmla="*/ 0 w 1919288"/>
                    <a:gd name="connsiteY0" fmla="*/ 0 h 833437"/>
                    <a:gd name="connsiteX1" fmla="*/ 171450 w 1919288"/>
                    <a:gd name="connsiteY1" fmla="*/ 95250 h 833437"/>
                    <a:gd name="connsiteX2" fmla="*/ 300038 w 1919288"/>
                    <a:gd name="connsiteY2" fmla="*/ 147637 h 833437"/>
                    <a:gd name="connsiteX3" fmla="*/ 385763 w 1919288"/>
                    <a:gd name="connsiteY3" fmla="*/ 180975 h 833437"/>
                    <a:gd name="connsiteX4" fmla="*/ 566738 w 1919288"/>
                    <a:gd name="connsiteY4" fmla="*/ 238125 h 833437"/>
                    <a:gd name="connsiteX5" fmla="*/ 847725 w 1919288"/>
                    <a:gd name="connsiteY5" fmla="*/ 319087 h 833437"/>
                    <a:gd name="connsiteX6" fmla="*/ 919163 w 1919288"/>
                    <a:gd name="connsiteY6" fmla="*/ 357187 h 833437"/>
                    <a:gd name="connsiteX7" fmla="*/ 966788 w 1919288"/>
                    <a:gd name="connsiteY7" fmla="*/ 442912 h 833437"/>
                    <a:gd name="connsiteX8" fmla="*/ 1614488 w 1919288"/>
                    <a:gd name="connsiteY8" fmla="*/ 671512 h 833437"/>
                    <a:gd name="connsiteX9" fmla="*/ 1709738 w 1919288"/>
                    <a:gd name="connsiteY9" fmla="*/ 700087 h 833437"/>
                    <a:gd name="connsiteX10" fmla="*/ 1771650 w 1919288"/>
                    <a:gd name="connsiteY10" fmla="*/ 723900 h 833437"/>
                    <a:gd name="connsiteX11" fmla="*/ 1828800 w 1919288"/>
                    <a:gd name="connsiteY11" fmla="*/ 762000 h 833437"/>
                    <a:gd name="connsiteX12" fmla="*/ 1919288 w 1919288"/>
                    <a:gd name="connsiteY12" fmla="*/ 833437 h 833437"/>
                    <a:gd name="connsiteX0" fmla="*/ 0 w 1919288"/>
                    <a:gd name="connsiteY0" fmla="*/ 0 h 833437"/>
                    <a:gd name="connsiteX1" fmla="*/ 171450 w 1919288"/>
                    <a:gd name="connsiteY1" fmla="*/ 95250 h 833437"/>
                    <a:gd name="connsiteX2" fmla="*/ 300038 w 1919288"/>
                    <a:gd name="connsiteY2" fmla="*/ 147637 h 833437"/>
                    <a:gd name="connsiteX3" fmla="*/ 385763 w 1919288"/>
                    <a:gd name="connsiteY3" fmla="*/ 180975 h 833437"/>
                    <a:gd name="connsiteX4" fmla="*/ 566738 w 1919288"/>
                    <a:gd name="connsiteY4" fmla="*/ 238125 h 833437"/>
                    <a:gd name="connsiteX5" fmla="*/ 847725 w 1919288"/>
                    <a:gd name="connsiteY5" fmla="*/ 319087 h 833437"/>
                    <a:gd name="connsiteX6" fmla="*/ 919163 w 1919288"/>
                    <a:gd name="connsiteY6" fmla="*/ 357187 h 833437"/>
                    <a:gd name="connsiteX7" fmla="*/ 966788 w 1919288"/>
                    <a:gd name="connsiteY7" fmla="*/ 442912 h 833437"/>
                    <a:gd name="connsiteX8" fmla="*/ 1614488 w 1919288"/>
                    <a:gd name="connsiteY8" fmla="*/ 671512 h 833437"/>
                    <a:gd name="connsiteX9" fmla="*/ 1709738 w 1919288"/>
                    <a:gd name="connsiteY9" fmla="*/ 700087 h 833437"/>
                    <a:gd name="connsiteX10" fmla="*/ 1771650 w 1919288"/>
                    <a:gd name="connsiteY10" fmla="*/ 723900 h 833437"/>
                    <a:gd name="connsiteX11" fmla="*/ 1835943 w 1919288"/>
                    <a:gd name="connsiteY11" fmla="*/ 759619 h 833437"/>
                    <a:gd name="connsiteX12" fmla="*/ 1919288 w 1919288"/>
                    <a:gd name="connsiteY12" fmla="*/ 833437 h 833437"/>
                    <a:gd name="connsiteX0" fmla="*/ 0 w 1931194"/>
                    <a:gd name="connsiteY0" fmla="*/ 0 h 833437"/>
                    <a:gd name="connsiteX1" fmla="*/ 171450 w 1931194"/>
                    <a:gd name="connsiteY1" fmla="*/ 95250 h 833437"/>
                    <a:gd name="connsiteX2" fmla="*/ 300038 w 1931194"/>
                    <a:gd name="connsiteY2" fmla="*/ 147637 h 833437"/>
                    <a:gd name="connsiteX3" fmla="*/ 385763 w 1931194"/>
                    <a:gd name="connsiteY3" fmla="*/ 180975 h 833437"/>
                    <a:gd name="connsiteX4" fmla="*/ 566738 w 1931194"/>
                    <a:gd name="connsiteY4" fmla="*/ 238125 h 833437"/>
                    <a:gd name="connsiteX5" fmla="*/ 847725 w 1931194"/>
                    <a:gd name="connsiteY5" fmla="*/ 319087 h 833437"/>
                    <a:gd name="connsiteX6" fmla="*/ 919163 w 1931194"/>
                    <a:gd name="connsiteY6" fmla="*/ 357187 h 833437"/>
                    <a:gd name="connsiteX7" fmla="*/ 966788 w 1931194"/>
                    <a:gd name="connsiteY7" fmla="*/ 442912 h 833437"/>
                    <a:gd name="connsiteX8" fmla="*/ 1614488 w 1931194"/>
                    <a:gd name="connsiteY8" fmla="*/ 671512 h 833437"/>
                    <a:gd name="connsiteX9" fmla="*/ 1709738 w 1931194"/>
                    <a:gd name="connsiteY9" fmla="*/ 700087 h 833437"/>
                    <a:gd name="connsiteX10" fmla="*/ 1771650 w 1931194"/>
                    <a:gd name="connsiteY10" fmla="*/ 723900 h 833437"/>
                    <a:gd name="connsiteX11" fmla="*/ 1835943 w 1931194"/>
                    <a:gd name="connsiteY11" fmla="*/ 759619 h 833437"/>
                    <a:gd name="connsiteX12" fmla="*/ 1931194 w 1931194"/>
                    <a:gd name="connsiteY12" fmla="*/ 833437 h 833437"/>
                    <a:gd name="connsiteX0" fmla="*/ 0 w 1955006"/>
                    <a:gd name="connsiteY0" fmla="*/ 0 h 852487"/>
                    <a:gd name="connsiteX1" fmla="*/ 195262 w 1955006"/>
                    <a:gd name="connsiteY1" fmla="*/ 114300 h 852487"/>
                    <a:gd name="connsiteX2" fmla="*/ 323850 w 1955006"/>
                    <a:gd name="connsiteY2" fmla="*/ 166687 h 852487"/>
                    <a:gd name="connsiteX3" fmla="*/ 409575 w 1955006"/>
                    <a:gd name="connsiteY3" fmla="*/ 200025 h 852487"/>
                    <a:gd name="connsiteX4" fmla="*/ 590550 w 1955006"/>
                    <a:gd name="connsiteY4" fmla="*/ 257175 h 852487"/>
                    <a:gd name="connsiteX5" fmla="*/ 871537 w 1955006"/>
                    <a:gd name="connsiteY5" fmla="*/ 338137 h 852487"/>
                    <a:gd name="connsiteX6" fmla="*/ 942975 w 1955006"/>
                    <a:gd name="connsiteY6" fmla="*/ 376237 h 852487"/>
                    <a:gd name="connsiteX7" fmla="*/ 990600 w 1955006"/>
                    <a:gd name="connsiteY7" fmla="*/ 461962 h 852487"/>
                    <a:gd name="connsiteX8" fmla="*/ 1638300 w 1955006"/>
                    <a:gd name="connsiteY8" fmla="*/ 690562 h 852487"/>
                    <a:gd name="connsiteX9" fmla="*/ 1733550 w 1955006"/>
                    <a:gd name="connsiteY9" fmla="*/ 719137 h 852487"/>
                    <a:gd name="connsiteX10" fmla="*/ 1795462 w 1955006"/>
                    <a:gd name="connsiteY10" fmla="*/ 742950 h 852487"/>
                    <a:gd name="connsiteX11" fmla="*/ 1859755 w 1955006"/>
                    <a:gd name="connsiteY11" fmla="*/ 778669 h 852487"/>
                    <a:gd name="connsiteX12" fmla="*/ 1955006 w 1955006"/>
                    <a:gd name="connsiteY12" fmla="*/ 852487 h 852487"/>
                    <a:gd name="connsiteX0" fmla="*/ 0 w 1988344"/>
                    <a:gd name="connsiteY0" fmla="*/ 0 h 888205"/>
                    <a:gd name="connsiteX1" fmla="*/ 195262 w 1988344"/>
                    <a:gd name="connsiteY1" fmla="*/ 114300 h 888205"/>
                    <a:gd name="connsiteX2" fmla="*/ 323850 w 1988344"/>
                    <a:gd name="connsiteY2" fmla="*/ 166687 h 888205"/>
                    <a:gd name="connsiteX3" fmla="*/ 409575 w 1988344"/>
                    <a:gd name="connsiteY3" fmla="*/ 200025 h 888205"/>
                    <a:gd name="connsiteX4" fmla="*/ 590550 w 1988344"/>
                    <a:gd name="connsiteY4" fmla="*/ 257175 h 888205"/>
                    <a:gd name="connsiteX5" fmla="*/ 871537 w 1988344"/>
                    <a:gd name="connsiteY5" fmla="*/ 338137 h 888205"/>
                    <a:gd name="connsiteX6" fmla="*/ 942975 w 1988344"/>
                    <a:gd name="connsiteY6" fmla="*/ 376237 h 888205"/>
                    <a:gd name="connsiteX7" fmla="*/ 990600 w 1988344"/>
                    <a:gd name="connsiteY7" fmla="*/ 461962 h 888205"/>
                    <a:gd name="connsiteX8" fmla="*/ 1638300 w 1988344"/>
                    <a:gd name="connsiteY8" fmla="*/ 690562 h 888205"/>
                    <a:gd name="connsiteX9" fmla="*/ 1733550 w 1988344"/>
                    <a:gd name="connsiteY9" fmla="*/ 719137 h 888205"/>
                    <a:gd name="connsiteX10" fmla="*/ 1795462 w 1988344"/>
                    <a:gd name="connsiteY10" fmla="*/ 742950 h 888205"/>
                    <a:gd name="connsiteX11" fmla="*/ 1859755 w 1988344"/>
                    <a:gd name="connsiteY11" fmla="*/ 778669 h 888205"/>
                    <a:gd name="connsiteX12" fmla="*/ 1988344 w 1988344"/>
                    <a:gd name="connsiteY12" fmla="*/ 888205 h 888205"/>
                    <a:gd name="connsiteX0" fmla="*/ 0 w 1988344"/>
                    <a:gd name="connsiteY0" fmla="*/ 0 h 878680"/>
                    <a:gd name="connsiteX1" fmla="*/ 195262 w 1988344"/>
                    <a:gd name="connsiteY1" fmla="*/ 114300 h 878680"/>
                    <a:gd name="connsiteX2" fmla="*/ 323850 w 1988344"/>
                    <a:gd name="connsiteY2" fmla="*/ 166687 h 878680"/>
                    <a:gd name="connsiteX3" fmla="*/ 409575 w 1988344"/>
                    <a:gd name="connsiteY3" fmla="*/ 200025 h 878680"/>
                    <a:gd name="connsiteX4" fmla="*/ 590550 w 1988344"/>
                    <a:gd name="connsiteY4" fmla="*/ 257175 h 878680"/>
                    <a:gd name="connsiteX5" fmla="*/ 871537 w 1988344"/>
                    <a:gd name="connsiteY5" fmla="*/ 338137 h 878680"/>
                    <a:gd name="connsiteX6" fmla="*/ 942975 w 1988344"/>
                    <a:gd name="connsiteY6" fmla="*/ 376237 h 878680"/>
                    <a:gd name="connsiteX7" fmla="*/ 990600 w 1988344"/>
                    <a:gd name="connsiteY7" fmla="*/ 461962 h 878680"/>
                    <a:gd name="connsiteX8" fmla="*/ 1638300 w 1988344"/>
                    <a:gd name="connsiteY8" fmla="*/ 690562 h 878680"/>
                    <a:gd name="connsiteX9" fmla="*/ 1733550 w 1988344"/>
                    <a:gd name="connsiteY9" fmla="*/ 719137 h 878680"/>
                    <a:gd name="connsiteX10" fmla="*/ 1795462 w 1988344"/>
                    <a:gd name="connsiteY10" fmla="*/ 742950 h 878680"/>
                    <a:gd name="connsiteX11" fmla="*/ 1859755 w 1988344"/>
                    <a:gd name="connsiteY11" fmla="*/ 778669 h 878680"/>
                    <a:gd name="connsiteX12" fmla="*/ 1988344 w 1988344"/>
                    <a:gd name="connsiteY12" fmla="*/ 878680 h 878680"/>
                    <a:gd name="connsiteX0" fmla="*/ 0 w 1988344"/>
                    <a:gd name="connsiteY0" fmla="*/ 0 h 878680"/>
                    <a:gd name="connsiteX1" fmla="*/ 195262 w 1988344"/>
                    <a:gd name="connsiteY1" fmla="*/ 114300 h 878680"/>
                    <a:gd name="connsiteX2" fmla="*/ 323850 w 1988344"/>
                    <a:gd name="connsiteY2" fmla="*/ 166687 h 878680"/>
                    <a:gd name="connsiteX3" fmla="*/ 409575 w 1988344"/>
                    <a:gd name="connsiteY3" fmla="*/ 200025 h 878680"/>
                    <a:gd name="connsiteX4" fmla="*/ 590550 w 1988344"/>
                    <a:gd name="connsiteY4" fmla="*/ 257175 h 878680"/>
                    <a:gd name="connsiteX5" fmla="*/ 871537 w 1988344"/>
                    <a:gd name="connsiteY5" fmla="*/ 338137 h 878680"/>
                    <a:gd name="connsiteX6" fmla="*/ 957262 w 1988344"/>
                    <a:gd name="connsiteY6" fmla="*/ 371474 h 878680"/>
                    <a:gd name="connsiteX7" fmla="*/ 990600 w 1988344"/>
                    <a:gd name="connsiteY7" fmla="*/ 461962 h 878680"/>
                    <a:gd name="connsiteX8" fmla="*/ 1638300 w 1988344"/>
                    <a:gd name="connsiteY8" fmla="*/ 690562 h 878680"/>
                    <a:gd name="connsiteX9" fmla="*/ 1733550 w 1988344"/>
                    <a:gd name="connsiteY9" fmla="*/ 719137 h 878680"/>
                    <a:gd name="connsiteX10" fmla="*/ 1795462 w 1988344"/>
                    <a:gd name="connsiteY10" fmla="*/ 742950 h 878680"/>
                    <a:gd name="connsiteX11" fmla="*/ 1859755 w 1988344"/>
                    <a:gd name="connsiteY11" fmla="*/ 778669 h 878680"/>
                    <a:gd name="connsiteX12" fmla="*/ 1988344 w 1988344"/>
                    <a:gd name="connsiteY12" fmla="*/ 878680 h 8786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988344" h="878680">
                      <a:moveTo>
                        <a:pt x="0" y="0"/>
                      </a:moveTo>
                      <a:lnTo>
                        <a:pt x="195262" y="114300"/>
                      </a:lnTo>
                      <a:lnTo>
                        <a:pt x="323850" y="166687"/>
                      </a:lnTo>
                      <a:lnTo>
                        <a:pt x="409575" y="200025"/>
                      </a:lnTo>
                      <a:lnTo>
                        <a:pt x="590550" y="257175"/>
                      </a:lnTo>
                      <a:lnTo>
                        <a:pt x="871537" y="338137"/>
                      </a:lnTo>
                      <a:lnTo>
                        <a:pt x="957262" y="371474"/>
                      </a:lnTo>
                      <a:lnTo>
                        <a:pt x="990600" y="461962"/>
                      </a:lnTo>
                      <a:lnTo>
                        <a:pt x="1638300" y="690562"/>
                      </a:lnTo>
                      <a:lnTo>
                        <a:pt x="1733550" y="719137"/>
                      </a:lnTo>
                      <a:lnTo>
                        <a:pt x="1795462" y="742950"/>
                      </a:lnTo>
                      <a:lnTo>
                        <a:pt x="1859755" y="778669"/>
                      </a:lnTo>
                      <a:cubicBezTo>
                        <a:pt x="1889918" y="802481"/>
                        <a:pt x="1958181" y="854868"/>
                        <a:pt x="1988344" y="878680"/>
                      </a:cubicBezTo>
                    </a:path>
                  </a:pathLst>
                </a:custGeom>
                <a:noFill/>
                <a:ln w="12700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783" name="Supply Line">
              <a:extLst>
                <a:ext uri="{FF2B5EF4-FFF2-40B4-BE49-F238E27FC236}">
                  <a16:creationId xmlns:a16="http://schemas.microsoft.com/office/drawing/2014/main" id="{8C86125F-57F0-4F9B-984D-3DEAF12DE440}"/>
                </a:ext>
              </a:extLst>
            </p:cNvPr>
            <p:cNvGrpSpPr/>
            <p:nvPr/>
          </p:nvGrpSpPr>
          <p:grpSpPr>
            <a:xfrm>
              <a:off x="5482793" y="4151169"/>
              <a:ext cx="1376054" cy="651706"/>
              <a:chOff x="3138402" y="8896350"/>
              <a:chExt cx="10015623" cy="4743451"/>
            </a:xfrm>
          </p:grpSpPr>
          <p:cxnSp>
            <p:nvCxnSpPr>
              <p:cNvPr id="939" name="Straight Connector 938">
                <a:extLst>
                  <a:ext uri="{FF2B5EF4-FFF2-40B4-BE49-F238E27FC236}">
                    <a16:creationId xmlns:a16="http://schemas.microsoft.com/office/drawing/2014/main" id="{B6F6F0BE-28EE-4F78-87C4-BDCD4A24CCD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138402" y="9299853"/>
                <a:ext cx="281349" cy="96738"/>
              </a:xfrm>
              <a:prstGeom prst="line">
                <a:avLst/>
              </a:prstGeom>
              <a:noFill/>
              <a:ln w="12700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grpSp>
            <p:nvGrpSpPr>
              <p:cNvPr id="940" name="Supply Line">
                <a:extLst>
                  <a:ext uri="{FF2B5EF4-FFF2-40B4-BE49-F238E27FC236}">
                    <a16:creationId xmlns:a16="http://schemas.microsoft.com/office/drawing/2014/main" id="{E4D0EC32-E134-4C32-8C49-9B69C0B59374}"/>
                  </a:ext>
                </a:extLst>
              </p:cNvPr>
              <p:cNvGrpSpPr/>
              <p:nvPr/>
            </p:nvGrpSpPr>
            <p:grpSpPr>
              <a:xfrm>
                <a:off x="4372097" y="9043689"/>
                <a:ext cx="8781928" cy="4596112"/>
                <a:chOff x="4372097" y="9043689"/>
                <a:chExt cx="8781928" cy="4596112"/>
              </a:xfrm>
            </p:grpSpPr>
            <p:sp>
              <p:nvSpPr>
                <p:cNvPr id="942" name="Freeform: Shape 941">
                  <a:extLst>
                    <a:ext uri="{FF2B5EF4-FFF2-40B4-BE49-F238E27FC236}">
                      <a16:creationId xmlns:a16="http://schemas.microsoft.com/office/drawing/2014/main" id="{7BDDCCAA-FF06-476C-AE78-A542382B4A11}"/>
                    </a:ext>
                  </a:extLst>
                </p:cNvPr>
                <p:cNvSpPr/>
                <p:nvPr/>
              </p:nvSpPr>
              <p:spPr>
                <a:xfrm>
                  <a:off x="4381500" y="9048750"/>
                  <a:ext cx="5392964" cy="2638231"/>
                </a:xfrm>
                <a:custGeom>
                  <a:avLst/>
                  <a:gdLst>
                    <a:gd name="connsiteX0" fmla="*/ 165100 w 5327650"/>
                    <a:gd name="connsiteY0" fmla="*/ 69850 h 2628900"/>
                    <a:gd name="connsiteX1" fmla="*/ 234950 w 5327650"/>
                    <a:gd name="connsiteY1" fmla="*/ 82550 h 2628900"/>
                    <a:gd name="connsiteX2" fmla="*/ 342900 w 5327650"/>
                    <a:gd name="connsiteY2" fmla="*/ 0 h 2628900"/>
                    <a:gd name="connsiteX3" fmla="*/ 4044950 w 5327650"/>
                    <a:gd name="connsiteY3" fmla="*/ 1276350 h 2628900"/>
                    <a:gd name="connsiteX4" fmla="*/ 4121150 w 5327650"/>
                    <a:gd name="connsiteY4" fmla="*/ 1308100 h 2628900"/>
                    <a:gd name="connsiteX5" fmla="*/ 4216400 w 5327650"/>
                    <a:gd name="connsiteY5" fmla="*/ 1365250 h 2628900"/>
                    <a:gd name="connsiteX6" fmla="*/ 5327650 w 5327650"/>
                    <a:gd name="connsiteY6" fmla="*/ 1987550 h 2628900"/>
                    <a:gd name="connsiteX7" fmla="*/ 4648200 w 5327650"/>
                    <a:gd name="connsiteY7" fmla="*/ 2628900 h 2628900"/>
                    <a:gd name="connsiteX8" fmla="*/ 3594100 w 5327650"/>
                    <a:gd name="connsiteY8" fmla="*/ 2032000 h 2628900"/>
                    <a:gd name="connsiteX9" fmla="*/ 3460750 w 5327650"/>
                    <a:gd name="connsiteY9" fmla="*/ 1993900 h 2628900"/>
                    <a:gd name="connsiteX10" fmla="*/ 0 w 5327650"/>
                    <a:gd name="connsiteY10" fmla="*/ 819150 h 2628900"/>
                    <a:gd name="connsiteX11" fmla="*/ 31750 w 5327650"/>
                    <a:gd name="connsiteY11" fmla="*/ 730250 h 2628900"/>
                    <a:gd name="connsiteX12" fmla="*/ 260350 w 5327650"/>
                    <a:gd name="connsiteY12" fmla="*/ 628650 h 2628900"/>
                    <a:gd name="connsiteX13" fmla="*/ 336550 w 5327650"/>
                    <a:gd name="connsiteY13" fmla="*/ 501650 h 2628900"/>
                    <a:gd name="connsiteX14" fmla="*/ 323850 w 5327650"/>
                    <a:gd name="connsiteY14" fmla="*/ 438150 h 2628900"/>
                    <a:gd name="connsiteX15" fmla="*/ 273050 w 5327650"/>
                    <a:gd name="connsiteY15" fmla="*/ 323850 h 2628900"/>
                    <a:gd name="connsiteX16" fmla="*/ 196850 w 5327650"/>
                    <a:gd name="connsiteY16" fmla="*/ 190500 h 2628900"/>
                    <a:gd name="connsiteX17" fmla="*/ 165100 w 5327650"/>
                    <a:gd name="connsiteY17" fmla="*/ 69850 h 2628900"/>
                    <a:gd name="connsiteX0" fmla="*/ 165100 w 5392964"/>
                    <a:gd name="connsiteY0" fmla="*/ 69850 h 2628900"/>
                    <a:gd name="connsiteX1" fmla="*/ 234950 w 5392964"/>
                    <a:gd name="connsiteY1" fmla="*/ 82550 h 2628900"/>
                    <a:gd name="connsiteX2" fmla="*/ 342900 w 5392964"/>
                    <a:gd name="connsiteY2" fmla="*/ 0 h 2628900"/>
                    <a:gd name="connsiteX3" fmla="*/ 4044950 w 5392964"/>
                    <a:gd name="connsiteY3" fmla="*/ 1276350 h 2628900"/>
                    <a:gd name="connsiteX4" fmla="*/ 4121150 w 5392964"/>
                    <a:gd name="connsiteY4" fmla="*/ 1308100 h 2628900"/>
                    <a:gd name="connsiteX5" fmla="*/ 4216400 w 5392964"/>
                    <a:gd name="connsiteY5" fmla="*/ 1365250 h 2628900"/>
                    <a:gd name="connsiteX6" fmla="*/ 5392964 w 5392964"/>
                    <a:gd name="connsiteY6" fmla="*/ 2034203 h 2628900"/>
                    <a:gd name="connsiteX7" fmla="*/ 4648200 w 5392964"/>
                    <a:gd name="connsiteY7" fmla="*/ 2628900 h 2628900"/>
                    <a:gd name="connsiteX8" fmla="*/ 3594100 w 5392964"/>
                    <a:gd name="connsiteY8" fmla="*/ 2032000 h 2628900"/>
                    <a:gd name="connsiteX9" fmla="*/ 3460750 w 5392964"/>
                    <a:gd name="connsiteY9" fmla="*/ 1993900 h 2628900"/>
                    <a:gd name="connsiteX10" fmla="*/ 0 w 5392964"/>
                    <a:gd name="connsiteY10" fmla="*/ 819150 h 2628900"/>
                    <a:gd name="connsiteX11" fmla="*/ 31750 w 5392964"/>
                    <a:gd name="connsiteY11" fmla="*/ 730250 h 2628900"/>
                    <a:gd name="connsiteX12" fmla="*/ 260350 w 5392964"/>
                    <a:gd name="connsiteY12" fmla="*/ 628650 h 2628900"/>
                    <a:gd name="connsiteX13" fmla="*/ 336550 w 5392964"/>
                    <a:gd name="connsiteY13" fmla="*/ 501650 h 2628900"/>
                    <a:gd name="connsiteX14" fmla="*/ 323850 w 5392964"/>
                    <a:gd name="connsiteY14" fmla="*/ 438150 h 2628900"/>
                    <a:gd name="connsiteX15" fmla="*/ 273050 w 5392964"/>
                    <a:gd name="connsiteY15" fmla="*/ 323850 h 2628900"/>
                    <a:gd name="connsiteX16" fmla="*/ 196850 w 5392964"/>
                    <a:gd name="connsiteY16" fmla="*/ 190500 h 2628900"/>
                    <a:gd name="connsiteX17" fmla="*/ 165100 w 5392964"/>
                    <a:gd name="connsiteY17" fmla="*/ 69850 h 2628900"/>
                    <a:gd name="connsiteX0" fmla="*/ 165100 w 5392964"/>
                    <a:gd name="connsiteY0" fmla="*/ 69850 h 2638231"/>
                    <a:gd name="connsiteX1" fmla="*/ 234950 w 5392964"/>
                    <a:gd name="connsiteY1" fmla="*/ 82550 h 2638231"/>
                    <a:gd name="connsiteX2" fmla="*/ 342900 w 5392964"/>
                    <a:gd name="connsiteY2" fmla="*/ 0 h 2638231"/>
                    <a:gd name="connsiteX3" fmla="*/ 4044950 w 5392964"/>
                    <a:gd name="connsiteY3" fmla="*/ 1276350 h 2638231"/>
                    <a:gd name="connsiteX4" fmla="*/ 4121150 w 5392964"/>
                    <a:gd name="connsiteY4" fmla="*/ 1308100 h 2638231"/>
                    <a:gd name="connsiteX5" fmla="*/ 4216400 w 5392964"/>
                    <a:gd name="connsiteY5" fmla="*/ 1365250 h 2638231"/>
                    <a:gd name="connsiteX6" fmla="*/ 5392964 w 5392964"/>
                    <a:gd name="connsiteY6" fmla="*/ 2034203 h 2638231"/>
                    <a:gd name="connsiteX7" fmla="*/ 4694853 w 5392964"/>
                    <a:gd name="connsiteY7" fmla="*/ 2638231 h 2638231"/>
                    <a:gd name="connsiteX8" fmla="*/ 3594100 w 5392964"/>
                    <a:gd name="connsiteY8" fmla="*/ 2032000 h 2638231"/>
                    <a:gd name="connsiteX9" fmla="*/ 3460750 w 5392964"/>
                    <a:gd name="connsiteY9" fmla="*/ 1993900 h 2638231"/>
                    <a:gd name="connsiteX10" fmla="*/ 0 w 5392964"/>
                    <a:gd name="connsiteY10" fmla="*/ 819150 h 2638231"/>
                    <a:gd name="connsiteX11" fmla="*/ 31750 w 5392964"/>
                    <a:gd name="connsiteY11" fmla="*/ 730250 h 2638231"/>
                    <a:gd name="connsiteX12" fmla="*/ 260350 w 5392964"/>
                    <a:gd name="connsiteY12" fmla="*/ 628650 h 2638231"/>
                    <a:gd name="connsiteX13" fmla="*/ 336550 w 5392964"/>
                    <a:gd name="connsiteY13" fmla="*/ 501650 h 2638231"/>
                    <a:gd name="connsiteX14" fmla="*/ 323850 w 5392964"/>
                    <a:gd name="connsiteY14" fmla="*/ 438150 h 2638231"/>
                    <a:gd name="connsiteX15" fmla="*/ 273050 w 5392964"/>
                    <a:gd name="connsiteY15" fmla="*/ 323850 h 2638231"/>
                    <a:gd name="connsiteX16" fmla="*/ 196850 w 5392964"/>
                    <a:gd name="connsiteY16" fmla="*/ 190500 h 2638231"/>
                    <a:gd name="connsiteX17" fmla="*/ 165100 w 5392964"/>
                    <a:gd name="connsiteY17" fmla="*/ 69850 h 2638231"/>
                    <a:gd name="connsiteX0" fmla="*/ 165100 w 5392964"/>
                    <a:gd name="connsiteY0" fmla="*/ 69850 h 2638231"/>
                    <a:gd name="connsiteX1" fmla="*/ 234950 w 5392964"/>
                    <a:gd name="connsiteY1" fmla="*/ 82550 h 2638231"/>
                    <a:gd name="connsiteX2" fmla="*/ 342900 w 5392964"/>
                    <a:gd name="connsiteY2" fmla="*/ 0 h 2638231"/>
                    <a:gd name="connsiteX3" fmla="*/ 4044950 w 5392964"/>
                    <a:gd name="connsiteY3" fmla="*/ 1276350 h 2638231"/>
                    <a:gd name="connsiteX4" fmla="*/ 4121150 w 5392964"/>
                    <a:gd name="connsiteY4" fmla="*/ 1308100 h 2638231"/>
                    <a:gd name="connsiteX5" fmla="*/ 4216400 w 5392964"/>
                    <a:gd name="connsiteY5" fmla="*/ 1365250 h 2638231"/>
                    <a:gd name="connsiteX6" fmla="*/ 5392964 w 5392964"/>
                    <a:gd name="connsiteY6" fmla="*/ 2034203 h 2638231"/>
                    <a:gd name="connsiteX7" fmla="*/ 4694853 w 5392964"/>
                    <a:gd name="connsiteY7" fmla="*/ 2638231 h 2638231"/>
                    <a:gd name="connsiteX8" fmla="*/ 3594100 w 5392964"/>
                    <a:gd name="connsiteY8" fmla="*/ 2032000 h 2638231"/>
                    <a:gd name="connsiteX9" fmla="*/ 3460750 w 5392964"/>
                    <a:gd name="connsiteY9" fmla="*/ 1993900 h 2638231"/>
                    <a:gd name="connsiteX10" fmla="*/ 0 w 5392964"/>
                    <a:gd name="connsiteY10" fmla="*/ 819150 h 2638231"/>
                    <a:gd name="connsiteX11" fmla="*/ 31750 w 5392964"/>
                    <a:gd name="connsiteY11" fmla="*/ 730250 h 2638231"/>
                    <a:gd name="connsiteX12" fmla="*/ 104775 w 5392964"/>
                    <a:gd name="connsiteY12" fmla="*/ 546100 h 2638231"/>
                    <a:gd name="connsiteX13" fmla="*/ 336550 w 5392964"/>
                    <a:gd name="connsiteY13" fmla="*/ 501650 h 2638231"/>
                    <a:gd name="connsiteX14" fmla="*/ 323850 w 5392964"/>
                    <a:gd name="connsiteY14" fmla="*/ 438150 h 2638231"/>
                    <a:gd name="connsiteX15" fmla="*/ 273050 w 5392964"/>
                    <a:gd name="connsiteY15" fmla="*/ 323850 h 2638231"/>
                    <a:gd name="connsiteX16" fmla="*/ 196850 w 5392964"/>
                    <a:gd name="connsiteY16" fmla="*/ 190500 h 2638231"/>
                    <a:gd name="connsiteX17" fmla="*/ 165100 w 5392964"/>
                    <a:gd name="connsiteY17" fmla="*/ 69850 h 2638231"/>
                    <a:gd name="connsiteX0" fmla="*/ 165100 w 5392964"/>
                    <a:gd name="connsiteY0" fmla="*/ 69850 h 2638231"/>
                    <a:gd name="connsiteX1" fmla="*/ 234950 w 5392964"/>
                    <a:gd name="connsiteY1" fmla="*/ 82550 h 2638231"/>
                    <a:gd name="connsiteX2" fmla="*/ 342900 w 5392964"/>
                    <a:gd name="connsiteY2" fmla="*/ 0 h 2638231"/>
                    <a:gd name="connsiteX3" fmla="*/ 4044950 w 5392964"/>
                    <a:gd name="connsiteY3" fmla="*/ 1276350 h 2638231"/>
                    <a:gd name="connsiteX4" fmla="*/ 4121150 w 5392964"/>
                    <a:gd name="connsiteY4" fmla="*/ 1308100 h 2638231"/>
                    <a:gd name="connsiteX5" fmla="*/ 4216400 w 5392964"/>
                    <a:gd name="connsiteY5" fmla="*/ 1365250 h 2638231"/>
                    <a:gd name="connsiteX6" fmla="*/ 5392964 w 5392964"/>
                    <a:gd name="connsiteY6" fmla="*/ 2034203 h 2638231"/>
                    <a:gd name="connsiteX7" fmla="*/ 4694853 w 5392964"/>
                    <a:gd name="connsiteY7" fmla="*/ 2638231 h 2638231"/>
                    <a:gd name="connsiteX8" fmla="*/ 3594100 w 5392964"/>
                    <a:gd name="connsiteY8" fmla="*/ 2032000 h 2638231"/>
                    <a:gd name="connsiteX9" fmla="*/ 3460750 w 5392964"/>
                    <a:gd name="connsiteY9" fmla="*/ 1993900 h 2638231"/>
                    <a:gd name="connsiteX10" fmla="*/ 0 w 5392964"/>
                    <a:gd name="connsiteY10" fmla="*/ 819150 h 2638231"/>
                    <a:gd name="connsiteX11" fmla="*/ 31750 w 5392964"/>
                    <a:gd name="connsiteY11" fmla="*/ 730250 h 2638231"/>
                    <a:gd name="connsiteX12" fmla="*/ 104775 w 5392964"/>
                    <a:gd name="connsiteY12" fmla="*/ 546100 h 2638231"/>
                    <a:gd name="connsiteX13" fmla="*/ 123825 w 5392964"/>
                    <a:gd name="connsiteY13" fmla="*/ 422275 h 2638231"/>
                    <a:gd name="connsiteX14" fmla="*/ 323850 w 5392964"/>
                    <a:gd name="connsiteY14" fmla="*/ 438150 h 2638231"/>
                    <a:gd name="connsiteX15" fmla="*/ 273050 w 5392964"/>
                    <a:gd name="connsiteY15" fmla="*/ 323850 h 2638231"/>
                    <a:gd name="connsiteX16" fmla="*/ 196850 w 5392964"/>
                    <a:gd name="connsiteY16" fmla="*/ 190500 h 2638231"/>
                    <a:gd name="connsiteX17" fmla="*/ 165100 w 5392964"/>
                    <a:gd name="connsiteY17" fmla="*/ 69850 h 2638231"/>
                    <a:gd name="connsiteX0" fmla="*/ 165100 w 5392964"/>
                    <a:gd name="connsiteY0" fmla="*/ 69850 h 2638231"/>
                    <a:gd name="connsiteX1" fmla="*/ 234950 w 5392964"/>
                    <a:gd name="connsiteY1" fmla="*/ 82550 h 2638231"/>
                    <a:gd name="connsiteX2" fmla="*/ 342900 w 5392964"/>
                    <a:gd name="connsiteY2" fmla="*/ 0 h 2638231"/>
                    <a:gd name="connsiteX3" fmla="*/ 4044950 w 5392964"/>
                    <a:gd name="connsiteY3" fmla="*/ 1276350 h 2638231"/>
                    <a:gd name="connsiteX4" fmla="*/ 4121150 w 5392964"/>
                    <a:gd name="connsiteY4" fmla="*/ 1308100 h 2638231"/>
                    <a:gd name="connsiteX5" fmla="*/ 4216400 w 5392964"/>
                    <a:gd name="connsiteY5" fmla="*/ 1365250 h 2638231"/>
                    <a:gd name="connsiteX6" fmla="*/ 5392964 w 5392964"/>
                    <a:gd name="connsiteY6" fmla="*/ 2034203 h 2638231"/>
                    <a:gd name="connsiteX7" fmla="*/ 4694853 w 5392964"/>
                    <a:gd name="connsiteY7" fmla="*/ 2638231 h 2638231"/>
                    <a:gd name="connsiteX8" fmla="*/ 3594100 w 5392964"/>
                    <a:gd name="connsiteY8" fmla="*/ 2032000 h 2638231"/>
                    <a:gd name="connsiteX9" fmla="*/ 3460750 w 5392964"/>
                    <a:gd name="connsiteY9" fmla="*/ 1993900 h 2638231"/>
                    <a:gd name="connsiteX10" fmla="*/ 0 w 5392964"/>
                    <a:gd name="connsiteY10" fmla="*/ 819150 h 2638231"/>
                    <a:gd name="connsiteX11" fmla="*/ 31750 w 5392964"/>
                    <a:gd name="connsiteY11" fmla="*/ 730250 h 2638231"/>
                    <a:gd name="connsiteX12" fmla="*/ 104775 w 5392964"/>
                    <a:gd name="connsiteY12" fmla="*/ 546100 h 2638231"/>
                    <a:gd name="connsiteX13" fmla="*/ 123825 w 5392964"/>
                    <a:gd name="connsiteY13" fmla="*/ 422275 h 2638231"/>
                    <a:gd name="connsiteX14" fmla="*/ 155575 w 5392964"/>
                    <a:gd name="connsiteY14" fmla="*/ 336550 h 2638231"/>
                    <a:gd name="connsiteX15" fmla="*/ 273050 w 5392964"/>
                    <a:gd name="connsiteY15" fmla="*/ 323850 h 2638231"/>
                    <a:gd name="connsiteX16" fmla="*/ 196850 w 5392964"/>
                    <a:gd name="connsiteY16" fmla="*/ 190500 h 2638231"/>
                    <a:gd name="connsiteX17" fmla="*/ 165100 w 5392964"/>
                    <a:gd name="connsiteY17" fmla="*/ 69850 h 2638231"/>
                    <a:gd name="connsiteX0" fmla="*/ 165100 w 5392964"/>
                    <a:gd name="connsiteY0" fmla="*/ 69850 h 2638231"/>
                    <a:gd name="connsiteX1" fmla="*/ 234950 w 5392964"/>
                    <a:gd name="connsiteY1" fmla="*/ 82550 h 2638231"/>
                    <a:gd name="connsiteX2" fmla="*/ 342900 w 5392964"/>
                    <a:gd name="connsiteY2" fmla="*/ 0 h 2638231"/>
                    <a:gd name="connsiteX3" fmla="*/ 4044950 w 5392964"/>
                    <a:gd name="connsiteY3" fmla="*/ 1276350 h 2638231"/>
                    <a:gd name="connsiteX4" fmla="*/ 4121150 w 5392964"/>
                    <a:gd name="connsiteY4" fmla="*/ 1308100 h 2638231"/>
                    <a:gd name="connsiteX5" fmla="*/ 4216400 w 5392964"/>
                    <a:gd name="connsiteY5" fmla="*/ 1365250 h 2638231"/>
                    <a:gd name="connsiteX6" fmla="*/ 5392964 w 5392964"/>
                    <a:gd name="connsiteY6" fmla="*/ 2034203 h 2638231"/>
                    <a:gd name="connsiteX7" fmla="*/ 4694853 w 5392964"/>
                    <a:gd name="connsiteY7" fmla="*/ 2638231 h 2638231"/>
                    <a:gd name="connsiteX8" fmla="*/ 3594100 w 5392964"/>
                    <a:gd name="connsiteY8" fmla="*/ 2032000 h 2638231"/>
                    <a:gd name="connsiteX9" fmla="*/ 3460750 w 5392964"/>
                    <a:gd name="connsiteY9" fmla="*/ 1993900 h 2638231"/>
                    <a:gd name="connsiteX10" fmla="*/ 0 w 5392964"/>
                    <a:gd name="connsiteY10" fmla="*/ 819150 h 2638231"/>
                    <a:gd name="connsiteX11" fmla="*/ 31750 w 5392964"/>
                    <a:gd name="connsiteY11" fmla="*/ 730250 h 2638231"/>
                    <a:gd name="connsiteX12" fmla="*/ 104775 w 5392964"/>
                    <a:gd name="connsiteY12" fmla="*/ 546100 h 2638231"/>
                    <a:gd name="connsiteX13" fmla="*/ 123825 w 5392964"/>
                    <a:gd name="connsiteY13" fmla="*/ 422275 h 2638231"/>
                    <a:gd name="connsiteX14" fmla="*/ 155575 w 5392964"/>
                    <a:gd name="connsiteY14" fmla="*/ 336550 h 2638231"/>
                    <a:gd name="connsiteX15" fmla="*/ 171450 w 5392964"/>
                    <a:gd name="connsiteY15" fmla="*/ 276225 h 2638231"/>
                    <a:gd name="connsiteX16" fmla="*/ 196850 w 5392964"/>
                    <a:gd name="connsiteY16" fmla="*/ 190500 h 2638231"/>
                    <a:gd name="connsiteX17" fmla="*/ 165100 w 5392964"/>
                    <a:gd name="connsiteY17" fmla="*/ 69850 h 2638231"/>
                    <a:gd name="connsiteX0" fmla="*/ 165100 w 5392964"/>
                    <a:gd name="connsiteY0" fmla="*/ 69850 h 2638231"/>
                    <a:gd name="connsiteX1" fmla="*/ 234950 w 5392964"/>
                    <a:gd name="connsiteY1" fmla="*/ 82550 h 2638231"/>
                    <a:gd name="connsiteX2" fmla="*/ 342900 w 5392964"/>
                    <a:gd name="connsiteY2" fmla="*/ 0 h 2638231"/>
                    <a:gd name="connsiteX3" fmla="*/ 4044950 w 5392964"/>
                    <a:gd name="connsiteY3" fmla="*/ 1276350 h 2638231"/>
                    <a:gd name="connsiteX4" fmla="*/ 4121150 w 5392964"/>
                    <a:gd name="connsiteY4" fmla="*/ 1308100 h 2638231"/>
                    <a:gd name="connsiteX5" fmla="*/ 4216400 w 5392964"/>
                    <a:gd name="connsiteY5" fmla="*/ 1365250 h 2638231"/>
                    <a:gd name="connsiteX6" fmla="*/ 5392964 w 5392964"/>
                    <a:gd name="connsiteY6" fmla="*/ 2034203 h 2638231"/>
                    <a:gd name="connsiteX7" fmla="*/ 4694853 w 5392964"/>
                    <a:gd name="connsiteY7" fmla="*/ 2638231 h 2638231"/>
                    <a:gd name="connsiteX8" fmla="*/ 3594100 w 5392964"/>
                    <a:gd name="connsiteY8" fmla="*/ 2032000 h 2638231"/>
                    <a:gd name="connsiteX9" fmla="*/ 3460750 w 5392964"/>
                    <a:gd name="connsiteY9" fmla="*/ 1993900 h 2638231"/>
                    <a:gd name="connsiteX10" fmla="*/ 0 w 5392964"/>
                    <a:gd name="connsiteY10" fmla="*/ 819150 h 2638231"/>
                    <a:gd name="connsiteX11" fmla="*/ 31750 w 5392964"/>
                    <a:gd name="connsiteY11" fmla="*/ 730250 h 2638231"/>
                    <a:gd name="connsiteX12" fmla="*/ 104775 w 5392964"/>
                    <a:gd name="connsiteY12" fmla="*/ 546100 h 2638231"/>
                    <a:gd name="connsiteX13" fmla="*/ 123825 w 5392964"/>
                    <a:gd name="connsiteY13" fmla="*/ 422275 h 2638231"/>
                    <a:gd name="connsiteX14" fmla="*/ 155575 w 5392964"/>
                    <a:gd name="connsiteY14" fmla="*/ 336550 h 2638231"/>
                    <a:gd name="connsiteX15" fmla="*/ 171450 w 5392964"/>
                    <a:gd name="connsiteY15" fmla="*/ 276225 h 2638231"/>
                    <a:gd name="connsiteX16" fmla="*/ 165100 w 5392964"/>
                    <a:gd name="connsiteY16" fmla="*/ 187325 h 2638231"/>
                    <a:gd name="connsiteX17" fmla="*/ 165100 w 5392964"/>
                    <a:gd name="connsiteY17" fmla="*/ 69850 h 2638231"/>
                    <a:gd name="connsiteX0" fmla="*/ 165100 w 5392964"/>
                    <a:gd name="connsiteY0" fmla="*/ 69850 h 2638231"/>
                    <a:gd name="connsiteX1" fmla="*/ 234950 w 5392964"/>
                    <a:gd name="connsiteY1" fmla="*/ 82550 h 2638231"/>
                    <a:gd name="connsiteX2" fmla="*/ 342900 w 5392964"/>
                    <a:gd name="connsiteY2" fmla="*/ 0 h 2638231"/>
                    <a:gd name="connsiteX3" fmla="*/ 4044950 w 5392964"/>
                    <a:gd name="connsiteY3" fmla="*/ 1276350 h 2638231"/>
                    <a:gd name="connsiteX4" fmla="*/ 4121150 w 5392964"/>
                    <a:gd name="connsiteY4" fmla="*/ 1308100 h 2638231"/>
                    <a:gd name="connsiteX5" fmla="*/ 4216400 w 5392964"/>
                    <a:gd name="connsiteY5" fmla="*/ 1365250 h 2638231"/>
                    <a:gd name="connsiteX6" fmla="*/ 5392964 w 5392964"/>
                    <a:gd name="connsiteY6" fmla="*/ 2034203 h 2638231"/>
                    <a:gd name="connsiteX7" fmla="*/ 4694853 w 5392964"/>
                    <a:gd name="connsiteY7" fmla="*/ 2638231 h 2638231"/>
                    <a:gd name="connsiteX8" fmla="*/ 3594100 w 5392964"/>
                    <a:gd name="connsiteY8" fmla="*/ 2032000 h 2638231"/>
                    <a:gd name="connsiteX9" fmla="*/ 3460750 w 5392964"/>
                    <a:gd name="connsiteY9" fmla="*/ 1993900 h 2638231"/>
                    <a:gd name="connsiteX10" fmla="*/ 0 w 5392964"/>
                    <a:gd name="connsiteY10" fmla="*/ 819150 h 2638231"/>
                    <a:gd name="connsiteX11" fmla="*/ 31750 w 5392964"/>
                    <a:gd name="connsiteY11" fmla="*/ 730250 h 2638231"/>
                    <a:gd name="connsiteX12" fmla="*/ 104775 w 5392964"/>
                    <a:gd name="connsiteY12" fmla="*/ 546100 h 2638231"/>
                    <a:gd name="connsiteX13" fmla="*/ 123825 w 5392964"/>
                    <a:gd name="connsiteY13" fmla="*/ 422275 h 2638231"/>
                    <a:gd name="connsiteX14" fmla="*/ 155575 w 5392964"/>
                    <a:gd name="connsiteY14" fmla="*/ 336550 h 2638231"/>
                    <a:gd name="connsiteX15" fmla="*/ 149225 w 5392964"/>
                    <a:gd name="connsiteY15" fmla="*/ 269875 h 2638231"/>
                    <a:gd name="connsiteX16" fmla="*/ 165100 w 5392964"/>
                    <a:gd name="connsiteY16" fmla="*/ 187325 h 2638231"/>
                    <a:gd name="connsiteX17" fmla="*/ 165100 w 5392964"/>
                    <a:gd name="connsiteY17" fmla="*/ 69850 h 26382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392964" h="2638231">
                      <a:moveTo>
                        <a:pt x="165100" y="69850"/>
                      </a:moveTo>
                      <a:lnTo>
                        <a:pt x="234950" y="82550"/>
                      </a:lnTo>
                      <a:lnTo>
                        <a:pt x="342900" y="0"/>
                      </a:lnTo>
                      <a:lnTo>
                        <a:pt x="4044950" y="1276350"/>
                      </a:lnTo>
                      <a:lnTo>
                        <a:pt x="4121150" y="1308100"/>
                      </a:lnTo>
                      <a:lnTo>
                        <a:pt x="4216400" y="1365250"/>
                      </a:lnTo>
                      <a:lnTo>
                        <a:pt x="5392964" y="2034203"/>
                      </a:lnTo>
                      <a:lnTo>
                        <a:pt x="4694853" y="2638231"/>
                      </a:lnTo>
                      <a:lnTo>
                        <a:pt x="3594100" y="2032000"/>
                      </a:lnTo>
                      <a:lnTo>
                        <a:pt x="3460750" y="1993900"/>
                      </a:lnTo>
                      <a:lnTo>
                        <a:pt x="0" y="819150"/>
                      </a:lnTo>
                      <a:lnTo>
                        <a:pt x="31750" y="730250"/>
                      </a:lnTo>
                      <a:lnTo>
                        <a:pt x="104775" y="546100"/>
                      </a:lnTo>
                      <a:lnTo>
                        <a:pt x="123825" y="422275"/>
                      </a:lnTo>
                      <a:lnTo>
                        <a:pt x="155575" y="336550"/>
                      </a:lnTo>
                      <a:lnTo>
                        <a:pt x="149225" y="269875"/>
                      </a:lnTo>
                      <a:lnTo>
                        <a:pt x="165100" y="187325"/>
                      </a:lnTo>
                      <a:lnTo>
                        <a:pt x="165100" y="69850"/>
                      </a:lnTo>
                      <a:close/>
                    </a:path>
                  </a:pathLst>
                </a:custGeom>
                <a:solidFill>
                  <a:srgbClr val="4472C4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943" name="Freeform: Shape 942">
                  <a:extLst>
                    <a:ext uri="{FF2B5EF4-FFF2-40B4-BE49-F238E27FC236}">
                      <a16:creationId xmlns:a16="http://schemas.microsoft.com/office/drawing/2014/main" id="{CF9B4F6D-B08F-43F1-B51E-C9A54EAD95BD}"/>
                    </a:ext>
                  </a:extLst>
                </p:cNvPr>
                <p:cNvSpPr/>
                <p:nvPr/>
              </p:nvSpPr>
              <p:spPr>
                <a:xfrm>
                  <a:off x="9029700" y="11049000"/>
                  <a:ext cx="2520950" cy="1771650"/>
                </a:xfrm>
                <a:custGeom>
                  <a:avLst/>
                  <a:gdLst>
                    <a:gd name="connsiteX0" fmla="*/ 0 w 2520950"/>
                    <a:gd name="connsiteY0" fmla="*/ 635000 h 1771650"/>
                    <a:gd name="connsiteX1" fmla="*/ 679450 w 2520950"/>
                    <a:gd name="connsiteY1" fmla="*/ 0 h 1771650"/>
                    <a:gd name="connsiteX2" fmla="*/ 914400 w 2520950"/>
                    <a:gd name="connsiteY2" fmla="*/ 120650 h 1771650"/>
                    <a:gd name="connsiteX3" fmla="*/ 1231900 w 2520950"/>
                    <a:gd name="connsiteY3" fmla="*/ 508000 h 1771650"/>
                    <a:gd name="connsiteX4" fmla="*/ 1517650 w 2520950"/>
                    <a:gd name="connsiteY4" fmla="*/ 762000 h 1771650"/>
                    <a:gd name="connsiteX5" fmla="*/ 1905000 w 2520950"/>
                    <a:gd name="connsiteY5" fmla="*/ 1035050 h 1771650"/>
                    <a:gd name="connsiteX6" fmla="*/ 2520950 w 2520950"/>
                    <a:gd name="connsiteY6" fmla="*/ 1358900 h 1771650"/>
                    <a:gd name="connsiteX7" fmla="*/ 2228850 w 2520950"/>
                    <a:gd name="connsiteY7" fmla="*/ 1727200 h 1771650"/>
                    <a:gd name="connsiteX8" fmla="*/ 2063750 w 2520950"/>
                    <a:gd name="connsiteY8" fmla="*/ 1771650 h 1771650"/>
                    <a:gd name="connsiteX9" fmla="*/ 0 w 2520950"/>
                    <a:gd name="connsiteY9" fmla="*/ 635000 h 1771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520950" h="1771650">
                      <a:moveTo>
                        <a:pt x="0" y="635000"/>
                      </a:moveTo>
                      <a:lnTo>
                        <a:pt x="679450" y="0"/>
                      </a:lnTo>
                      <a:lnTo>
                        <a:pt x="914400" y="120650"/>
                      </a:lnTo>
                      <a:lnTo>
                        <a:pt x="1231900" y="508000"/>
                      </a:lnTo>
                      <a:lnTo>
                        <a:pt x="1517650" y="762000"/>
                      </a:lnTo>
                      <a:lnTo>
                        <a:pt x="1905000" y="1035050"/>
                      </a:lnTo>
                      <a:lnTo>
                        <a:pt x="2520950" y="1358900"/>
                      </a:lnTo>
                      <a:lnTo>
                        <a:pt x="2228850" y="1727200"/>
                      </a:lnTo>
                      <a:lnTo>
                        <a:pt x="2063750" y="1771650"/>
                      </a:lnTo>
                      <a:lnTo>
                        <a:pt x="0" y="635000"/>
                      </a:lnTo>
                      <a:close/>
                    </a:path>
                  </a:pathLst>
                </a:custGeom>
                <a:solidFill>
                  <a:srgbClr val="4472C4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944" name="Freeform: Shape 943">
                  <a:extLst>
                    <a:ext uri="{FF2B5EF4-FFF2-40B4-BE49-F238E27FC236}">
                      <a16:creationId xmlns:a16="http://schemas.microsoft.com/office/drawing/2014/main" id="{0693C877-0129-4901-8E99-C8FF98DA7ABE}"/>
                    </a:ext>
                  </a:extLst>
                </p:cNvPr>
                <p:cNvSpPr/>
                <p:nvPr/>
              </p:nvSpPr>
              <p:spPr>
                <a:xfrm>
                  <a:off x="11245850" y="12395200"/>
                  <a:ext cx="1670050" cy="1162050"/>
                </a:xfrm>
                <a:custGeom>
                  <a:avLst/>
                  <a:gdLst>
                    <a:gd name="connsiteX0" fmla="*/ 0 w 1651000"/>
                    <a:gd name="connsiteY0" fmla="*/ 368300 h 1162050"/>
                    <a:gd name="connsiteX1" fmla="*/ 1346200 w 1651000"/>
                    <a:gd name="connsiteY1" fmla="*/ 1162050 h 1162050"/>
                    <a:gd name="connsiteX2" fmla="*/ 1250950 w 1651000"/>
                    <a:gd name="connsiteY2" fmla="*/ 971550 h 1162050"/>
                    <a:gd name="connsiteX3" fmla="*/ 1263650 w 1651000"/>
                    <a:gd name="connsiteY3" fmla="*/ 774700 h 1162050"/>
                    <a:gd name="connsiteX4" fmla="*/ 1390650 w 1651000"/>
                    <a:gd name="connsiteY4" fmla="*/ 615950 h 1162050"/>
                    <a:gd name="connsiteX5" fmla="*/ 1524000 w 1651000"/>
                    <a:gd name="connsiteY5" fmla="*/ 571500 h 1162050"/>
                    <a:gd name="connsiteX6" fmla="*/ 1651000 w 1651000"/>
                    <a:gd name="connsiteY6" fmla="*/ 558800 h 1162050"/>
                    <a:gd name="connsiteX7" fmla="*/ 1009650 w 1651000"/>
                    <a:gd name="connsiteY7" fmla="*/ 196850 h 1162050"/>
                    <a:gd name="connsiteX8" fmla="*/ 285750 w 1651000"/>
                    <a:gd name="connsiteY8" fmla="*/ 0 h 1162050"/>
                    <a:gd name="connsiteX9" fmla="*/ 0 w 1651000"/>
                    <a:gd name="connsiteY9" fmla="*/ 368300 h 1162050"/>
                    <a:gd name="connsiteX0" fmla="*/ 0 w 1670050"/>
                    <a:gd name="connsiteY0" fmla="*/ 377825 h 1162050"/>
                    <a:gd name="connsiteX1" fmla="*/ 1365250 w 1670050"/>
                    <a:gd name="connsiteY1" fmla="*/ 1162050 h 1162050"/>
                    <a:gd name="connsiteX2" fmla="*/ 1270000 w 1670050"/>
                    <a:gd name="connsiteY2" fmla="*/ 971550 h 1162050"/>
                    <a:gd name="connsiteX3" fmla="*/ 1282700 w 1670050"/>
                    <a:gd name="connsiteY3" fmla="*/ 774700 h 1162050"/>
                    <a:gd name="connsiteX4" fmla="*/ 1409700 w 1670050"/>
                    <a:gd name="connsiteY4" fmla="*/ 615950 h 1162050"/>
                    <a:gd name="connsiteX5" fmla="*/ 1543050 w 1670050"/>
                    <a:gd name="connsiteY5" fmla="*/ 571500 h 1162050"/>
                    <a:gd name="connsiteX6" fmla="*/ 1670050 w 1670050"/>
                    <a:gd name="connsiteY6" fmla="*/ 558800 h 1162050"/>
                    <a:gd name="connsiteX7" fmla="*/ 1028700 w 1670050"/>
                    <a:gd name="connsiteY7" fmla="*/ 196850 h 1162050"/>
                    <a:gd name="connsiteX8" fmla="*/ 304800 w 1670050"/>
                    <a:gd name="connsiteY8" fmla="*/ 0 h 1162050"/>
                    <a:gd name="connsiteX9" fmla="*/ 0 w 1670050"/>
                    <a:gd name="connsiteY9" fmla="*/ 377825 h 1162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70050" h="1162050">
                      <a:moveTo>
                        <a:pt x="0" y="377825"/>
                      </a:moveTo>
                      <a:lnTo>
                        <a:pt x="1365250" y="1162050"/>
                      </a:lnTo>
                      <a:lnTo>
                        <a:pt x="1270000" y="971550"/>
                      </a:lnTo>
                      <a:lnTo>
                        <a:pt x="1282700" y="774700"/>
                      </a:lnTo>
                      <a:lnTo>
                        <a:pt x="1409700" y="615950"/>
                      </a:lnTo>
                      <a:lnTo>
                        <a:pt x="1543050" y="571500"/>
                      </a:lnTo>
                      <a:lnTo>
                        <a:pt x="1670050" y="558800"/>
                      </a:lnTo>
                      <a:lnTo>
                        <a:pt x="1028700" y="196850"/>
                      </a:lnTo>
                      <a:lnTo>
                        <a:pt x="304800" y="0"/>
                      </a:lnTo>
                      <a:lnTo>
                        <a:pt x="0" y="377825"/>
                      </a:lnTo>
                      <a:close/>
                    </a:path>
                  </a:pathLst>
                </a:custGeom>
                <a:solidFill>
                  <a:srgbClr val="4472C4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grpSp>
              <p:nvGrpSpPr>
                <p:cNvPr id="945" name="Supply Line">
                  <a:extLst>
                    <a:ext uri="{FF2B5EF4-FFF2-40B4-BE49-F238E27FC236}">
                      <a16:creationId xmlns:a16="http://schemas.microsoft.com/office/drawing/2014/main" id="{E2171EFE-2E5E-413C-8824-716DDFE2FC4B}"/>
                    </a:ext>
                  </a:extLst>
                </p:cNvPr>
                <p:cNvGrpSpPr/>
                <p:nvPr/>
              </p:nvGrpSpPr>
              <p:grpSpPr>
                <a:xfrm>
                  <a:off x="4372097" y="9043689"/>
                  <a:ext cx="8781928" cy="4596112"/>
                  <a:chOff x="4372097" y="9043689"/>
                  <a:chExt cx="8781928" cy="4596112"/>
                </a:xfrm>
              </p:grpSpPr>
              <p:cxnSp>
                <p:nvCxnSpPr>
                  <p:cNvPr id="946" name="Straight Connector 945">
                    <a:extLst>
                      <a:ext uri="{FF2B5EF4-FFF2-40B4-BE49-F238E27FC236}">
                        <a16:creationId xmlns:a16="http://schemas.microsoft.com/office/drawing/2014/main" id="{E100B22B-FD11-4AB8-82F2-16D3C2F1F12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12249052" y="12573003"/>
                    <a:ext cx="768916" cy="441864"/>
                  </a:xfrm>
                  <a:prstGeom prst="line">
                    <a:avLst/>
                  </a:prstGeom>
                  <a:noFill/>
                  <a:ln w="12700" cap="rnd" cmpd="sng" algn="ctr">
                    <a:solidFill>
                      <a:srgbClr val="0000FF"/>
                    </a:solidFill>
                    <a:prstDash val="solid"/>
                    <a:round/>
                  </a:ln>
                  <a:effectLst/>
                </p:spPr>
              </p:cxnSp>
              <p:grpSp>
                <p:nvGrpSpPr>
                  <p:cNvPr id="947" name="LHe Supply Line">
                    <a:extLst>
                      <a:ext uri="{FF2B5EF4-FFF2-40B4-BE49-F238E27FC236}">
                        <a16:creationId xmlns:a16="http://schemas.microsoft.com/office/drawing/2014/main" id="{CC5A6F5B-E27C-456D-8EE7-7C65AEFABB9C}"/>
                      </a:ext>
                    </a:extLst>
                  </p:cNvPr>
                  <p:cNvGrpSpPr/>
                  <p:nvPr/>
                </p:nvGrpSpPr>
                <p:grpSpPr>
                  <a:xfrm>
                    <a:off x="4372097" y="9043689"/>
                    <a:ext cx="8781928" cy="4596112"/>
                    <a:chOff x="4372097" y="9043689"/>
                    <a:chExt cx="8781928" cy="4596112"/>
                  </a:xfrm>
                </p:grpSpPr>
                <p:sp>
                  <p:nvSpPr>
                    <p:cNvPr id="948" name="Oval 947">
                      <a:extLst>
                        <a:ext uri="{FF2B5EF4-FFF2-40B4-BE49-F238E27FC236}">
                          <a16:creationId xmlns:a16="http://schemas.microsoft.com/office/drawing/2014/main" id="{53C9133B-6E7F-48AF-888E-0835206CEBC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2506325" y="12958765"/>
                      <a:ext cx="647700" cy="681036"/>
                    </a:xfrm>
                    <a:prstGeom prst="ellipse">
                      <a:avLst/>
                    </a:prstGeom>
                    <a:solidFill>
                      <a:srgbClr val="9AB6EA"/>
                    </a:solidFill>
                    <a:ln w="12700" cap="rnd" cmpd="sng" algn="ctr">
                      <a:solidFill>
                        <a:srgbClr val="0000FF"/>
                      </a:solidFill>
                      <a:prstDash val="solid"/>
                      <a:rou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  <p:grpSp>
                  <p:nvGrpSpPr>
                    <p:cNvPr id="949" name="LHe Supply Line">
                      <a:extLst>
                        <a:ext uri="{FF2B5EF4-FFF2-40B4-BE49-F238E27FC236}">
                          <a16:creationId xmlns:a16="http://schemas.microsoft.com/office/drawing/2014/main" id="{8222B70C-F836-421A-8F2E-2DED530A4FA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372097" y="9043689"/>
                      <a:ext cx="8258062" cy="4524715"/>
                      <a:chOff x="5574648" y="5114622"/>
                      <a:chExt cx="4863275" cy="2664658"/>
                    </a:xfrm>
                  </p:grpSpPr>
                  <p:sp>
                    <p:nvSpPr>
                      <p:cNvPr id="951" name="Freeform: Shape 950">
                        <a:extLst>
                          <a:ext uri="{FF2B5EF4-FFF2-40B4-BE49-F238E27FC236}">
                            <a16:creationId xmlns:a16="http://schemas.microsoft.com/office/drawing/2014/main" id="{9DFF5A2F-417F-4BB9-A057-48E27501A14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672155" y="5114622"/>
                        <a:ext cx="3179040" cy="1246931"/>
                      </a:xfrm>
                      <a:custGeom>
                        <a:avLst/>
                        <a:gdLst>
                          <a:gd name="connsiteX0" fmla="*/ 0 w 3333750"/>
                          <a:gd name="connsiteY0" fmla="*/ 0 h 1244600"/>
                          <a:gd name="connsiteX1" fmla="*/ 330200 w 3333750"/>
                          <a:gd name="connsiteY1" fmla="*/ 127000 h 1244600"/>
                          <a:gd name="connsiteX2" fmla="*/ 400050 w 3333750"/>
                          <a:gd name="connsiteY2" fmla="*/ 76200 h 1244600"/>
                          <a:gd name="connsiteX3" fmla="*/ 2476500 w 3333750"/>
                          <a:gd name="connsiteY3" fmla="*/ 793750 h 1244600"/>
                          <a:gd name="connsiteX4" fmla="*/ 2552700 w 3333750"/>
                          <a:gd name="connsiteY4" fmla="*/ 819150 h 1244600"/>
                          <a:gd name="connsiteX5" fmla="*/ 2603500 w 3333750"/>
                          <a:gd name="connsiteY5" fmla="*/ 838200 h 1244600"/>
                          <a:gd name="connsiteX6" fmla="*/ 2635250 w 3333750"/>
                          <a:gd name="connsiteY6" fmla="*/ 850900 h 1244600"/>
                          <a:gd name="connsiteX7" fmla="*/ 3333750 w 3333750"/>
                          <a:gd name="connsiteY7" fmla="*/ 1244600 h 1244600"/>
                          <a:gd name="connsiteX0" fmla="*/ 0 w 4005489"/>
                          <a:gd name="connsiteY0" fmla="*/ 0 h 1494420"/>
                          <a:gd name="connsiteX1" fmla="*/ 1001939 w 4005489"/>
                          <a:gd name="connsiteY1" fmla="*/ 376820 h 1494420"/>
                          <a:gd name="connsiteX2" fmla="*/ 1071789 w 4005489"/>
                          <a:gd name="connsiteY2" fmla="*/ 326020 h 1494420"/>
                          <a:gd name="connsiteX3" fmla="*/ 3148239 w 4005489"/>
                          <a:gd name="connsiteY3" fmla="*/ 1043570 h 1494420"/>
                          <a:gd name="connsiteX4" fmla="*/ 3224439 w 4005489"/>
                          <a:gd name="connsiteY4" fmla="*/ 1068970 h 1494420"/>
                          <a:gd name="connsiteX5" fmla="*/ 3275239 w 4005489"/>
                          <a:gd name="connsiteY5" fmla="*/ 1088020 h 1494420"/>
                          <a:gd name="connsiteX6" fmla="*/ 3306989 w 4005489"/>
                          <a:gd name="connsiteY6" fmla="*/ 1100720 h 1494420"/>
                          <a:gd name="connsiteX7" fmla="*/ 4005489 w 4005489"/>
                          <a:gd name="connsiteY7" fmla="*/ 1494420 h 1494420"/>
                          <a:gd name="connsiteX0" fmla="*/ 0 w 3044414"/>
                          <a:gd name="connsiteY0" fmla="*/ 38590 h 1168400"/>
                          <a:gd name="connsiteX1" fmla="*/ 40864 w 3044414"/>
                          <a:gd name="connsiteY1" fmla="*/ 50800 h 1168400"/>
                          <a:gd name="connsiteX2" fmla="*/ 110714 w 3044414"/>
                          <a:gd name="connsiteY2" fmla="*/ 0 h 1168400"/>
                          <a:gd name="connsiteX3" fmla="*/ 2187164 w 3044414"/>
                          <a:gd name="connsiteY3" fmla="*/ 717550 h 1168400"/>
                          <a:gd name="connsiteX4" fmla="*/ 2263364 w 3044414"/>
                          <a:gd name="connsiteY4" fmla="*/ 742950 h 1168400"/>
                          <a:gd name="connsiteX5" fmla="*/ 2314164 w 3044414"/>
                          <a:gd name="connsiteY5" fmla="*/ 762000 h 1168400"/>
                          <a:gd name="connsiteX6" fmla="*/ 2345914 w 3044414"/>
                          <a:gd name="connsiteY6" fmla="*/ 774700 h 1168400"/>
                          <a:gd name="connsiteX7" fmla="*/ 3044414 w 3044414"/>
                          <a:gd name="connsiteY7" fmla="*/ 1168400 h 1168400"/>
                          <a:gd name="connsiteX0" fmla="*/ 0 w 3179039"/>
                          <a:gd name="connsiteY0" fmla="*/ 38590 h 1246931"/>
                          <a:gd name="connsiteX1" fmla="*/ 40864 w 3179039"/>
                          <a:gd name="connsiteY1" fmla="*/ 50800 h 1246931"/>
                          <a:gd name="connsiteX2" fmla="*/ 110714 w 3179039"/>
                          <a:gd name="connsiteY2" fmla="*/ 0 h 1246931"/>
                          <a:gd name="connsiteX3" fmla="*/ 2187164 w 3179039"/>
                          <a:gd name="connsiteY3" fmla="*/ 717550 h 1246931"/>
                          <a:gd name="connsiteX4" fmla="*/ 2263364 w 3179039"/>
                          <a:gd name="connsiteY4" fmla="*/ 742950 h 1246931"/>
                          <a:gd name="connsiteX5" fmla="*/ 2314164 w 3179039"/>
                          <a:gd name="connsiteY5" fmla="*/ 762000 h 1246931"/>
                          <a:gd name="connsiteX6" fmla="*/ 2345914 w 3179039"/>
                          <a:gd name="connsiteY6" fmla="*/ 774700 h 1246931"/>
                          <a:gd name="connsiteX7" fmla="*/ 3179039 w 3179039"/>
                          <a:gd name="connsiteY7" fmla="*/ 1246931 h 124693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3179039" h="1246931">
                            <a:moveTo>
                              <a:pt x="0" y="38590"/>
                            </a:moveTo>
                            <a:lnTo>
                              <a:pt x="40864" y="50800"/>
                            </a:lnTo>
                            <a:lnTo>
                              <a:pt x="110714" y="0"/>
                            </a:lnTo>
                            <a:lnTo>
                              <a:pt x="2187164" y="717550"/>
                            </a:lnTo>
                            <a:lnTo>
                              <a:pt x="2263364" y="742950"/>
                            </a:lnTo>
                            <a:lnTo>
                              <a:pt x="2314164" y="762000"/>
                            </a:lnTo>
                            <a:lnTo>
                              <a:pt x="2345914" y="774700"/>
                            </a:lnTo>
                            <a:lnTo>
                              <a:pt x="3179039" y="1246931"/>
                            </a:lnTo>
                          </a:path>
                        </a:pathLst>
                      </a:custGeom>
                      <a:noFill/>
                      <a:ln w="12700" cap="rnd" cmpd="sng" algn="ctr">
                        <a:solidFill>
                          <a:srgbClr val="0000FF"/>
                        </a:solidFill>
                        <a:prstDash val="solid"/>
                        <a:rou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952" name="Freeform: Shape 951">
                        <a:extLst>
                          <a:ext uri="{FF2B5EF4-FFF2-40B4-BE49-F238E27FC236}">
                            <a16:creationId xmlns:a16="http://schemas.microsoft.com/office/drawing/2014/main" id="{E5CA607F-0FA5-4556-8F4F-A2FFE1B8E27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574648" y="5594313"/>
                        <a:ext cx="4863275" cy="2184967"/>
                      </a:xfrm>
                      <a:custGeom>
                        <a:avLst/>
                        <a:gdLst>
                          <a:gd name="connsiteX0" fmla="*/ 0 w 5067300"/>
                          <a:gd name="connsiteY0" fmla="*/ 0 h 2273300"/>
                          <a:gd name="connsiteX1" fmla="*/ 298450 w 5067300"/>
                          <a:gd name="connsiteY1" fmla="*/ 101600 h 2273300"/>
                          <a:gd name="connsiteX2" fmla="*/ 342900 w 5067300"/>
                          <a:gd name="connsiteY2" fmla="*/ 196850 h 2273300"/>
                          <a:gd name="connsiteX3" fmla="*/ 2425700 w 5067300"/>
                          <a:gd name="connsiteY3" fmla="*/ 901700 h 2273300"/>
                          <a:gd name="connsiteX4" fmla="*/ 2489200 w 5067300"/>
                          <a:gd name="connsiteY4" fmla="*/ 933450 h 2273300"/>
                          <a:gd name="connsiteX5" fmla="*/ 4298950 w 5067300"/>
                          <a:gd name="connsiteY5" fmla="*/ 1943100 h 2273300"/>
                          <a:gd name="connsiteX6" fmla="*/ 4381500 w 5067300"/>
                          <a:gd name="connsiteY6" fmla="*/ 1905000 h 2273300"/>
                          <a:gd name="connsiteX7" fmla="*/ 5067300 w 5067300"/>
                          <a:gd name="connsiteY7" fmla="*/ 2273300 h 2273300"/>
                          <a:gd name="connsiteX8" fmla="*/ 5067300 w 5067300"/>
                          <a:gd name="connsiteY8" fmla="*/ 2273300 h 2273300"/>
                          <a:gd name="connsiteX0" fmla="*/ 0 w 5067300"/>
                          <a:gd name="connsiteY0" fmla="*/ 0 h 2273300"/>
                          <a:gd name="connsiteX1" fmla="*/ 298450 w 5067300"/>
                          <a:gd name="connsiteY1" fmla="*/ 101600 h 2273300"/>
                          <a:gd name="connsiteX2" fmla="*/ 342900 w 5067300"/>
                          <a:gd name="connsiteY2" fmla="*/ 196850 h 2273300"/>
                          <a:gd name="connsiteX3" fmla="*/ 2425700 w 5067300"/>
                          <a:gd name="connsiteY3" fmla="*/ 901700 h 2273300"/>
                          <a:gd name="connsiteX4" fmla="*/ 2489200 w 5067300"/>
                          <a:gd name="connsiteY4" fmla="*/ 933450 h 2273300"/>
                          <a:gd name="connsiteX5" fmla="*/ 4298950 w 5067300"/>
                          <a:gd name="connsiteY5" fmla="*/ 1943100 h 2273300"/>
                          <a:gd name="connsiteX6" fmla="*/ 4381500 w 5067300"/>
                          <a:gd name="connsiteY6" fmla="*/ 1905000 h 2273300"/>
                          <a:gd name="connsiteX7" fmla="*/ 5067300 w 5067300"/>
                          <a:gd name="connsiteY7" fmla="*/ 2273300 h 2273300"/>
                          <a:gd name="connsiteX8" fmla="*/ 5067300 w 5067300"/>
                          <a:gd name="connsiteY8" fmla="*/ 2273300 h 2273300"/>
                          <a:gd name="connsiteX0" fmla="*/ 0 w 5193512"/>
                          <a:gd name="connsiteY0" fmla="*/ 0 h 2371464"/>
                          <a:gd name="connsiteX1" fmla="*/ 298450 w 5193512"/>
                          <a:gd name="connsiteY1" fmla="*/ 101600 h 2371464"/>
                          <a:gd name="connsiteX2" fmla="*/ 342900 w 5193512"/>
                          <a:gd name="connsiteY2" fmla="*/ 196850 h 2371464"/>
                          <a:gd name="connsiteX3" fmla="*/ 2425700 w 5193512"/>
                          <a:gd name="connsiteY3" fmla="*/ 901700 h 2371464"/>
                          <a:gd name="connsiteX4" fmla="*/ 2489200 w 5193512"/>
                          <a:gd name="connsiteY4" fmla="*/ 933450 h 2371464"/>
                          <a:gd name="connsiteX5" fmla="*/ 4298950 w 5193512"/>
                          <a:gd name="connsiteY5" fmla="*/ 1943100 h 2371464"/>
                          <a:gd name="connsiteX6" fmla="*/ 4381500 w 5193512"/>
                          <a:gd name="connsiteY6" fmla="*/ 1905000 h 2371464"/>
                          <a:gd name="connsiteX7" fmla="*/ 5067300 w 5193512"/>
                          <a:gd name="connsiteY7" fmla="*/ 2273300 h 2371464"/>
                          <a:gd name="connsiteX8" fmla="*/ 5193512 w 5193512"/>
                          <a:gd name="connsiteY8" fmla="*/ 2371464 h 2371464"/>
                          <a:gd name="connsiteX0" fmla="*/ 0 w 5193512"/>
                          <a:gd name="connsiteY0" fmla="*/ 0 h 2371464"/>
                          <a:gd name="connsiteX1" fmla="*/ 298450 w 5193512"/>
                          <a:gd name="connsiteY1" fmla="*/ 101600 h 2371464"/>
                          <a:gd name="connsiteX2" fmla="*/ 342900 w 5193512"/>
                          <a:gd name="connsiteY2" fmla="*/ 196850 h 2371464"/>
                          <a:gd name="connsiteX3" fmla="*/ 2425700 w 5193512"/>
                          <a:gd name="connsiteY3" fmla="*/ 901700 h 2371464"/>
                          <a:gd name="connsiteX4" fmla="*/ 2489200 w 5193512"/>
                          <a:gd name="connsiteY4" fmla="*/ 933450 h 2371464"/>
                          <a:gd name="connsiteX5" fmla="*/ 4298950 w 5193512"/>
                          <a:gd name="connsiteY5" fmla="*/ 1943100 h 2371464"/>
                          <a:gd name="connsiteX6" fmla="*/ 4381500 w 5193512"/>
                          <a:gd name="connsiteY6" fmla="*/ 1905000 h 2371464"/>
                          <a:gd name="connsiteX7" fmla="*/ 5058885 w 5193512"/>
                          <a:gd name="connsiteY7" fmla="*/ 2290128 h 2371464"/>
                          <a:gd name="connsiteX8" fmla="*/ 5193512 w 5193512"/>
                          <a:gd name="connsiteY8" fmla="*/ 2371464 h 2371464"/>
                          <a:gd name="connsiteX0" fmla="*/ 0 w 5193512"/>
                          <a:gd name="connsiteY0" fmla="*/ 0 h 2371464"/>
                          <a:gd name="connsiteX1" fmla="*/ 298450 w 5193512"/>
                          <a:gd name="connsiteY1" fmla="*/ 101600 h 2371464"/>
                          <a:gd name="connsiteX2" fmla="*/ 342900 w 5193512"/>
                          <a:gd name="connsiteY2" fmla="*/ 196850 h 2371464"/>
                          <a:gd name="connsiteX3" fmla="*/ 2425700 w 5193512"/>
                          <a:gd name="connsiteY3" fmla="*/ 901700 h 2371464"/>
                          <a:gd name="connsiteX4" fmla="*/ 2489200 w 5193512"/>
                          <a:gd name="connsiteY4" fmla="*/ 933450 h 2371464"/>
                          <a:gd name="connsiteX5" fmla="*/ 4279317 w 5193512"/>
                          <a:gd name="connsiteY5" fmla="*/ 1931882 h 2371464"/>
                          <a:gd name="connsiteX6" fmla="*/ 4381500 w 5193512"/>
                          <a:gd name="connsiteY6" fmla="*/ 1905000 h 2371464"/>
                          <a:gd name="connsiteX7" fmla="*/ 5058885 w 5193512"/>
                          <a:gd name="connsiteY7" fmla="*/ 2290128 h 2371464"/>
                          <a:gd name="connsiteX8" fmla="*/ 5193512 w 5193512"/>
                          <a:gd name="connsiteY8" fmla="*/ 2371464 h 2371464"/>
                          <a:gd name="connsiteX0" fmla="*/ 0 w 5565467"/>
                          <a:gd name="connsiteY0" fmla="*/ 0 h 2504701"/>
                          <a:gd name="connsiteX1" fmla="*/ 670405 w 5565467"/>
                          <a:gd name="connsiteY1" fmla="*/ 234837 h 2504701"/>
                          <a:gd name="connsiteX2" fmla="*/ 714855 w 5565467"/>
                          <a:gd name="connsiteY2" fmla="*/ 330087 h 2504701"/>
                          <a:gd name="connsiteX3" fmla="*/ 2797655 w 5565467"/>
                          <a:gd name="connsiteY3" fmla="*/ 1034937 h 2504701"/>
                          <a:gd name="connsiteX4" fmla="*/ 2861155 w 5565467"/>
                          <a:gd name="connsiteY4" fmla="*/ 1066687 h 2504701"/>
                          <a:gd name="connsiteX5" fmla="*/ 4651272 w 5565467"/>
                          <a:gd name="connsiteY5" fmla="*/ 2065119 h 2504701"/>
                          <a:gd name="connsiteX6" fmla="*/ 4753455 w 5565467"/>
                          <a:gd name="connsiteY6" fmla="*/ 2038237 h 2504701"/>
                          <a:gd name="connsiteX7" fmla="*/ 5430840 w 5565467"/>
                          <a:gd name="connsiteY7" fmla="*/ 2423365 h 2504701"/>
                          <a:gd name="connsiteX8" fmla="*/ 5565467 w 5565467"/>
                          <a:gd name="connsiteY8" fmla="*/ 2504701 h 2504701"/>
                          <a:gd name="connsiteX0" fmla="*/ 71904 w 4895062"/>
                          <a:gd name="connsiteY0" fmla="*/ 21325 h 2269864"/>
                          <a:gd name="connsiteX1" fmla="*/ 0 w 4895062"/>
                          <a:gd name="connsiteY1" fmla="*/ 0 h 2269864"/>
                          <a:gd name="connsiteX2" fmla="*/ 44450 w 4895062"/>
                          <a:gd name="connsiteY2" fmla="*/ 95250 h 2269864"/>
                          <a:gd name="connsiteX3" fmla="*/ 2127250 w 4895062"/>
                          <a:gd name="connsiteY3" fmla="*/ 800100 h 2269864"/>
                          <a:gd name="connsiteX4" fmla="*/ 2190750 w 4895062"/>
                          <a:gd name="connsiteY4" fmla="*/ 831850 h 2269864"/>
                          <a:gd name="connsiteX5" fmla="*/ 3980867 w 4895062"/>
                          <a:gd name="connsiteY5" fmla="*/ 1830282 h 2269864"/>
                          <a:gd name="connsiteX6" fmla="*/ 4083050 w 4895062"/>
                          <a:gd name="connsiteY6" fmla="*/ 1803400 h 2269864"/>
                          <a:gd name="connsiteX7" fmla="*/ 4760435 w 4895062"/>
                          <a:gd name="connsiteY7" fmla="*/ 2188528 h 2269864"/>
                          <a:gd name="connsiteX8" fmla="*/ 4895062 w 4895062"/>
                          <a:gd name="connsiteY8" fmla="*/ 2269864 h 2269864"/>
                          <a:gd name="connsiteX0" fmla="*/ 40117 w 4863275"/>
                          <a:gd name="connsiteY0" fmla="*/ 0 h 2248539"/>
                          <a:gd name="connsiteX1" fmla="*/ 0 w 4863275"/>
                          <a:gd name="connsiteY1" fmla="*/ 72165 h 2248539"/>
                          <a:gd name="connsiteX2" fmla="*/ 12663 w 4863275"/>
                          <a:gd name="connsiteY2" fmla="*/ 73925 h 2248539"/>
                          <a:gd name="connsiteX3" fmla="*/ 2095463 w 4863275"/>
                          <a:gd name="connsiteY3" fmla="*/ 778775 h 2248539"/>
                          <a:gd name="connsiteX4" fmla="*/ 2158963 w 4863275"/>
                          <a:gd name="connsiteY4" fmla="*/ 810525 h 2248539"/>
                          <a:gd name="connsiteX5" fmla="*/ 3949080 w 4863275"/>
                          <a:gd name="connsiteY5" fmla="*/ 1808957 h 2248539"/>
                          <a:gd name="connsiteX6" fmla="*/ 4051263 w 4863275"/>
                          <a:gd name="connsiteY6" fmla="*/ 1782075 h 2248539"/>
                          <a:gd name="connsiteX7" fmla="*/ 4728648 w 4863275"/>
                          <a:gd name="connsiteY7" fmla="*/ 2167203 h 2248539"/>
                          <a:gd name="connsiteX8" fmla="*/ 4863275 w 4863275"/>
                          <a:gd name="connsiteY8" fmla="*/ 2248539 h 2248539"/>
                          <a:gd name="connsiteX0" fmla="*/ 4591 w 4863275"/>
                          <a:gd name="connsiteY0" fmla="*/ 0 h 2184966"/>
                          <a:gd name="connsiteX1" fmla="*/ 0 w 4863275"/>
                          <a:gd name="connsiteY1" fmla="*/ 8592 h 2184966"/>
                          <a:gd name="connsiteX2" fmla="*/ 12663 w 4863275"/>
                          <a:gd name="connsiteY2" fmla="*/ 10352 h 2184966"/>
                          <a:gd name="connsiteX3" fmla="*/ 2095463 w 4863275"/>
                          <a:gd name="connsiteY3" fmla="*/ 715202 h 2184966"/>
                          <a:gd name="connsiteX4" fmla="*/ 2158963 w 4863275"/>
                          <a:gd name="connsiteY4" fmla="*/ 746952 h 2184966"/>
                          <a:gd name="connsiteX5" fmla="*/ 3949080 w 4863275"/>
                          <a:gd name="connsiteY5" fmla="*/ 1745384 h 2184966"/>
                          <a:gd name="connsiteX6" fmla="*/ 4051263 w 4863275"/>
                          <a:gd name="connsiteY6" fmla="*/ 1718502 h 2184966"/>
                          <a:gd name="connsiteX7" fmla="*/ 4728648 w 4863275"/>
                          <a:gd name="connsiteY7" fmla="*/ 2103630 h 2184966"/>
                          <a:gd name="connsiteX8" fmla="*/ 4863275 w 4863275"/>
                          <a:gd name="connsiteY8" fmla="*/ 2184966 h 218496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</a:cxnLst>
                        <a:rect l="l" t="t" r="r" b="b"/>
                        <a:pathLst>
                          <a:path w="4863275" h="2184966">
                            <a:moveTo>
                              <a:pt x="4591" y="0"/>
                            </a:moveTo>
                            <a:lnTo>
                              <a:pt x="0" y="8592"/>
                            </a:lnTo>
                            <a:lnTo>
                              <a:pt x="12663" y="10352"/>
                            </a:lnTo>
                            <a:lnTo>
                              <a:pt x="2095463" y="715202"/>
                            </a:lnTo>
                            <a:lnTo>
                              <a:pt x="2158963" y="746952"/>
                            </a:lnTo>
                            <a:lnTo>
                              <a:pt x="3949080" y="1745384"/>
                            </a:lnTo>
                            <a:lnTo>
                              <a:pt x="4051263" y="1718502"/>
                            </a:lnTo>
                            <a:cubicBezTo>
                              <a:pt x="4279863" y="1841269"/>
                              <a:pt x="4553337" y="2000496"/>
                              <a:pt x="4728648" y="2103630"/>
                            </a:cubicBezTo>
                            <a:lnTo>
                              <a:pt x="4863275" y="2184966"/>
                            </a:lnTo>
                          </a:path>
                        </a:pathLst>
                      </a:custGeom>
                      <a:noFill/>
                      <a:ln w="12700" cap="rnd" cmpd="sng" algn="ctr">
                        <a:solidFill>
                          <a:srgbClr val="0000FF"/>
                        </a:solidFill>
                        <a:prstDash val="solid"/>
                        <a:rou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8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950" name="Oval 949">
                      <a:extLst>
                        <a:ext uri="{FF2B5EF4-FFF2-40B4-BE49-F238E27FC236}">
                          <a16:creationId xmlns:a16="http://schemas.microsoft.com/office/drawing/2014/main" id="{77C0C89D-6DD5-4EAE-92A1-289442A56BA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2506325" y="12958765"/>
                      <a:ext cx="647700" cy="681036"/>
                    </a:xfrm>
                    <a:prstGeom prst="ellipse">
                      <a:avLst/>
                    </a:prstGeom>
                    <a:noFill/>
                    <a:ln w="12700" cap="rnd" cmpd="sng" algn="ctr">
                      <a:solidFill>
                        <a:srgbClr val="0000FF"/>
                      </a:solidFill>
                      <a:prstDash val="solid"/>
                      <a:round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</p:grpSp>
            </p:grpSp>
          </p:grpSp>
          <p:sp>
            <p:nvSpPr>
              <p:cNvPr id="941" name="Freeform: Shape 940">
                <a:extLst>
                  <a:ext uri="{FF2B5EF4-FFF2-40B4-BE49-F238E27FC236}">
                    <a16:creationId xmlns:a16="http://schemas.microsoft.com/office/drawing/2014/main" id="{8DE32EA3-4AF6-4D71-8ECC-44A9948ABBBC}"/>
                  </a:ext>
                </a:extLst>
              </p:cNvPr>
              <p:cNvSpPr/>
              <p:nvPr/>
            </p:nvSpPr>
            <p:spPr>
              <a:xfrm>
                <a:off x="3152775" y="8896350"/>
                <a:ext cx="342900" cy="498475"/>
              </a:xfrm>
              <a:custGeom>
                <a:avLst/>
                <a:gdLst>
                  <a:gd name="connsiteX0" fmla="*/ 60325 w 342900"/>
                  <a:gd name="connsiteY0" fmla="*/ 0 h 498475"/>
                  <a:gd name="connsiteX1" fmla="*/ 12700 w 342900"/>
                  <a:gd name="connsiteY1" fmla="*/ 266700 h 498475"/>
                  <a:gd name="connsiteX2" fmla="*/ 0 w 342900"/>
                  <a:gd name="connsiteY2" fmla="*/ 358775 h 498475"/>
                  <a:gd name="connsiteX3" fmla="*/ 3175 w 342900"/>
                  <a:gd name="connsiteY3" fmla="*/ 400050 h 498475"/>
                  <a:gd name="connsiteX4" fmla="*/ 104775 w 342900"/>
                  <a:gd name="connsiteY4" fmla="*/ 444500 h 498475"/>
                  <a:gd name="connsiteX5" fmla="*/ 276225 w 342900"/>
                  <a:gd name="connsiteY5" fmla="*/ 498475 h 498475"/>
                  <a:gd name="connsiteX6" fmla="*/ 320675 w 342900"/>
                  <a:gd name="connsiteY6" fmla="*/ 403225 h 498475"/>
                  <a:gd name="connsiteX7" fmla="*/ 342900 w 342900"/>
                  <a:gd name="connsiteY7" fmla="*/ 320675 h 498475"/>
                  <a:gd name="connsiteX8" fmla="*/ 342900 w 342900"/>
                  <a:gd name="connsiteY8" fmla="*/ 244475 h 498475"/>
                  <a:gd name="connsiteX9" fmla="*/ 327025 w 342900"/>
                  <a:gd name="connsiteY9" fmla="*/ 158750 h 498475"/>
                  <a:gd name="connsiteX10" fmla="*/ 307975 w 342900"/>
                  <a:gd name="connsiteY10" fmla="*/ 120650 h 498475"/>
                  <a:gd name="connsiteX11" fmla="*/ 282575 w 342900"/>
                  <a:gd name="connsiteY11" fmla="*/ 107950 h 498475"/>
                  <a:gd name="connsiteX12" fmla="*/ 60325 w 342900"/>
                  <a:gd name="connsiteY12" fmla="*/ 0 h 498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42900" h="498475">
                    <a:moveTo>
                      <a:pt x="60325" y="0"/>
                    </a:moveTo>
                    <a:lnTo>
                      <a:pt x="12700" y="266700"/>
                    </a:lnTo>
                    <a:lnTo>
                      <a:pt x="0" y="358775"/>
                    </a:lnTo>
                    <a:lnTo>
                      <a:pt x="3175" y="400050"/>
                    </a:lnTo>
                    <a:lnTo>
                      <a:pt x="104775" y="444500"/>
                    </a:lnTo>
                    <a:lnTo>
                      <a:pt x="276225" y="498475"/>
                    </a:lnTo>
                    <a:lnTo>
                      <a:pt x="320675" y="403225"/>
                    </a:lnTo>
                    <a:lnTo>
                      <a:pt x="342900" y="320675"/>
                    </a:lnTo>
                    <a:lnTo>
                      <a:pt x="342900" y="244475"/>
                    </a:lnTo>
                    <a:lnTo>
                      <a:pt x="327025" y="158750"/>
                    </a:lnTo>
                    <a:lnTo>
                      <a:pt x="307975" y="120650"/>
                    </a:lnTo>
                    <a:lnTo>
                      <a:pt x="282575" y="107950"/>
                    </a:lnTo>
                    <a:lnTo>
                      <a:pt x="60325" y="0"/>
                    </a:lnTo>
                    <a:close/>
                  </a:path>
                </a:pathLst>
              </a:custGeom>
              <a:solidFill>
                <a:srgbClr val="4472C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784" name="DFM Coldmass">
              <a:extLst>
                <a:ext uri="{FF2B5EF4-FFF2-40B4-BE49-F238E27FC236}">
                  <a16:creationId xmlns:a16="http://schemas.microsoft.com/office/drawing/2014/main" id="{BF79C6C0-73CB-4050-81ED-C7D11355045E}"/>
                </a:ext>
              </a:extLst>
            </p:cNvPr>
            <p:cNvGrpSpPr/>
            <p:nvPr/>
          </p:nvGrpSpPr>
          <p:grpSpPr>
            <a:xfrm>
              <a:off x="4383912" y="2180681"/>
              <a:ext cx="1348172" cy="2347584"/>
              <a:chOff x="-4830317" y="-5445859"/>
              <a:chExt cx="9812683" cy="17086912"/>
            </a:xfrm>
          </p:grpSpPr>
          <p:cxnSp>
            <p:nvCxnSpPr>
              <p:cNvPr id="917" name="Straight Connector 916">
                <a:extLst>
                  <a:ext uri="{FF2B5EF4-FFF2-40B4-BE49-F238E27FC236}">
                    <a16:creationId xmlns:a16="http://schemas.microsoft.com/office/drawing/2014/main" id="{12F049D9-0CCF-49AB-95A3-FD1130DFEE62}"/>
                  </a:ext>
                </a:extLst>
              </p:cNvPr>
              <p:cNvCxnSpPr>
                <a:cxnSpLocks/>
                <a:stCxn id="930" idx="101"/>
                <a:endCxn id="930" idx="98"/>
              </p:cNvCxnSpPr>
              <p:nvPr/>
            </p:nvCxnSpPr>
            <p:spPr>
              <a:xfrm flipV="1">
                <a:off x="-2563884" y="6848510"/>
                <a:ext cx="843692" cy="940365"/>
              </a:xfrm>
              <a:prstGeom prst="line">
                <a:avLst/>
              </a:prstGeom>
              <a:noFill/>
              <a:ln w="952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918" name="Straight Connector 917">
                <a:extLst>
                  <a:ext uri="{FF2B5EF4-FFF2-40B4-BE49-F238E27FC236}">
                    <a16:creationId xmlns:a16="http://schemas.microsoft.com/office/drawing/2014/main" id="{25ED9E06-7B26-441F-82CF-55647133B9D5}"/>
                  </a:ext>
                </a:extLst>
              </p:cNvPr>
              <p:cNvCxnSpPr>
                <a:cxnSpLocks/>
                <a:stCxn id="930" idx="77"/>
                <a:endCxn id="930" idx="80"/>
              </p:cNvCxnSpPr>
              <p:nvPr/>
            </p:nvCxnSpPr>
            <p:spPr>
              <a:xfrm flipH="1" flipV="1">
                <a:off x="1891865" y="6822144"/>
                <a:ext cx="843692" cy="949155"/>
              </a:xfrm>
              <a:prstGeom prst="line">
                <a:avLst/>
              </a:prstGeom>
              <a:noFill/>
              <a:ln w="952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sp>
            <p:nvSpPr>
              <p:cNvPr id="919" name="Freeform: Shape 918">
                <a:extLst>
                  <a:ext uri="{FF2B5EF4-FFF2-40B4-BE49-F238E27FC236}">
                    <a16:creationId xmlns:a16="http://schemas.microsoft.com/office/drawing/2014/main" id="{AB90509E-010A-4656-857A-A8D31CFE2185}"/>
                  </a:ext>
                </a:extLst>
              </p:cNvPr>
              <p:cNvSpPr/>
              <p:nvPr/>
            </p:nvSpPr>
            <p:spPr>
              <a:xfrm>
                <a:off x="-1037303" y="-5438775"/>
                <a:ext cx="2305050" cy="2824162"/>
              </a:xfrm>
              <a:custGeom>
                <a:avLst/>
                <a:gdLst>
                  <a:gd name="connsiteX0" fmla="*/ 80962 w 2305050"/>
                  <a:gd name="connsiteY0" fmla="*/ 2814637 h 2824162"/>
                  <a:gd name="connsiteX1" fmla="*/ 14287 w 2305050"/>
                  <a:gd name="connsiteY1" fmla="*/ 2600325 h 2824162"/>
                  <a:gd name="connsiteX2" fmla="*/ 4762 w 2305050"/>
                  <a:gd name="connsiteY2" fmla="*/ 2495550 h 2824162"/>
                  <a:gd name="connsiteX3" fmla="*/ 0 w 2305050"/>
                  <a:gd name="connsiteY3" fmla="*/ 985837 h 2824162"/>
                  <a:gd name="connsiteX4" fmla="*/ 90487 w 2305050"/>
                  <a:gd name="connsiteY4" fmla="*/ 647700 h 2824162"/>
                  <a:gd name="connsiteX5" fmla="*/ 176212 w 2305050"/>
                  <a:gd name="connsiteY5" fmla="*/ 495300 h 2824162"/>
                  <a:gd name="connsiteX6" fmla="*/ 328612 w 2305050"/>
                  <a:gd name="connsiteY6" fmla="*/ 323850 h 2824162"/>
                  <a:gd name="connsiteX7" fmla="*/ 533400 w 2305050"/>
                  <a:gd name="connsiteY7" fmla="*/ 161925 h 2824162"/>
                  <a:gd name="connsiteX8" fmla="*/ 876300 w 2305050"/>
                  <a:gd name="connsiteY8" fmla="*/ 23812 h 2824162"/>
                  <a:gd name="connsiteX9" fmla="*/ 1081088 w 2305050"/>
                  <a:gd name="connsiteY9" fmla="*/ 0 h 2824162"/>
                  <a:gd name="connsiteX10" fmla="*/ 1309688 w 2305050"/>
                  <a:gd name="connsiteY10" fmla="*/ 4762 h 2824162"/>
                  <a:gd name="connsiteX11" fmla="*/ 1543050 w 2305050"/>
                  <a:gd name="connsiteY11" fmla="*/ 66675 h 2824162"/>
                  <a:gd name="connsiteX12" fmla="*/ 1766888 w 2305050"/>
                  <a:gd name="connsiteY12" fmla="*/ 176212 h 2824162"/>
                  <a:gd name="connsiteX13" fmla="*/ 2000250 w 2305050"/>
                  <a:gd name="connsiteY13" fmla="*/ 342900 h 2824162"/>
                  <a:gd name="connsiteX14" fmla="*/ 2124075 w 2305050"/>
                  <a:gd name="connsiteY14" fmla="*/ 528637 h 2824162"/>
                  <a:gd name="connsiteX15" fmla="*/ 2262188 w 2305050"/>
                  <a:gd name="connsiteY15" fmla="*/ 823912 h 2824162"/>
                  <a:gd name="connsiteX16" fmla="*/ 2305050 w 2305050"/>
                  <a:gd name="connsiteY16" fmla="*/ 1042987 h 2824162"/>
                  <a:gd name="connsiteX17" fmla="*/ 2290763 w 2305050"/>
                  <a:gd name="connsiteY17" fmla="*/ 1862137 h 2824162"/>
                  <a:gd name="connsiteX18" fmla="*/ 2300288 w 2305050"/>
                  <a:gd name="connsiteY18" fmla="*/ 2552700 h 2824162"/>
                  <a:gd name="connsiteX19" fmla="*/ 2233613 w 2305050"/>
                  <a:gd name="connsiteY19" fmla="*/ 2776537 h 2824162"/>
                  <a:gd name="connsiteX20" fmla="*/ 2219325 w 2305050"/>
                  <a:gd name="connsiteY20" fmla="*/ 2824162 h 2824162"/>
                  <a:gd name="connsiteX21" fmla="*/ 1685925 w 2305050"/>
                  <a:gd name="connsiteY21" fmla="*/ 2724150 h 2824162"/>
                  <a:gd name="connsiteX22" fmla="*/ 1085850 w 2305050"/>
                  <a:gd name="connsiteY22" fmla="*/ 2705100 h 2824162"/>
                  <a:gd name="connsiteX23" fmla="*/ 476250 w 2305050"/>
                  <a:gd name="connsiteY23" fmla="*/ 2743200 h 2824162"/>
                  <a:gd name="connsiteX24" fmla="*/ 80962 w 2305050"/>
                  <a:gd name="connsiteY24" fmla="*/ 2814637 h 2824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305050" h="2824162">
                    <a:moveTo>
                      <a:pt x="80962" y="2814637"/>
                    </a:moveTo>
                    <a:lnTo>
                      <a:pt x="14287" y="2600325"/>
                    </a:lnTo>
                    <a:lnTo>
                      <a:pt x="4762" y="2495550"/>
                    </a:lnTo>
                    <a:cubicBezTo>
                      <a:pt x="3175" y="1992312"/>
                      <a:pt x="1587" y="1489075"/>
                      <a:pt x="0" y="985837"/>
                    </a:cubicBezTo>
                    <a:lnTo>
                      <a:pt x="90487" y="647700"/>
                    </a:lnTo>
                    <a:lnTo>
                      <a:pt x="176212" y="495300"/>
                    </a:lnTo>
                    <a:lnTo>
                      <a:pt x="328612" y="323850"/>
                    </a:lnTo>
                    <a:lnTo>
                      <a:pt x="533400" y="161925"/>
                    </a:lnTo>
                    <a:lnTo>
                      <a:pt x="876300" y="23812"/>
                    </a:lnTo>
                    <a:lnTo>
                      <a:pt x="1081088" y="0"/>
                    </a:lnTo>
                    <a:lnTo>
                      <a:pt x="1309688" y="4762"/>
                    </a:lnTo>
                    <a:lnTo>
                      <a:pt x="1543050" y="66675"/>
                    </a:lnTo>
                    <a:lnTo>
                      <a:pt x="1766888" y="176212"/>
                    </a:lnTo>
                    <a:lnTo>
                      <a:pt x="2000250" y="342900"/>
                    </a:lnTo>
                    <a:lnTo>
                      <a:pt x="2124075" y="528637"/>
                    </a:lnTo>
                    <a:lnTo>
                      <a:pt x="2262188" y="823912"/>
                    </a:lnTo>
                    <a:lnTo>
                      <a:pt x="2305050" y="1042987"/>
                    </a:lnTo>
                    <a:lnTo>
                      <a:pt x="2290763" y="1862137"/>
                    </a:lnTo>
                    <a:lnTo>
                      <a:pt x="2300288" y="2552700"/>
                    </a:lnTo>
                    <a:lnTo>
                      <a:pt x="2233613" y="2776537"/>
                    </a:lnTo>
                    <a:lnTo>
                      <a:pt x="2219325" y="2824162"/>
                    </a:lnTo>
                    <a:lnTo>
                      <a:pt x="1685925" y="2724150"/>
                    </a:lnTo>
                    <a:lnTo>
                      <a:pt x="1085850" y="2705100"/>
                    </a:lnTo>
                    <a:lnTo>
                      <a:pt x="476250" y="2743200"/>
                    </a:lnTo>
                    <a:lnTo>
                      <a:pt x="80962" y="2814637"/>
                    </a:lnTo>
                    <a:close/>
                  </a:path>
                </a:pathLst>
              </a:custGeom>
              <a:solidFill>
                <a:srgbClr val="DAE3F3"/>
              </a:solidFill>
              <a:ln w="9525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20" name="Oval 919">
                <a:extLst>
                  <a:ext uri="{FF2B5EF4-FFF2-40B4-BE49-F238E27FC236}">
                    <a16:creationId xmlns:a16="http://schemas.microsoft.com/office/drawing/2014/main" id="{17775503-93FC-45F7-9B26-FF6DD88D84EE}"/>
                  </a:ext>
                </a:extLst>
              </p:cNvPr>
              <p:cNvSpPr/>
              <p:nvPr/>
            </p:nvSpPr>
            <p:spPr>
              <a:xfrm>
                <a:off x="-1737960" y="6929211"/>
                <a:ext cx="3727950" cy="3621787"/>
              </a:xfrm>
              <a:prstGeom prst="ellipse">
                <a:avLst/>
              </a:prstGeom>
              <a:solidFill>
                <a:srgbClr val="9AB6EA"/>
              </a:solidFill>
              <a:ln w="9525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921" name="Straight Connector 920">
                <a:extLst>
                  <a:ext uri="{FF2B5EF4-FFF2-40B4-BE49-F238E27FC236}">
                    <a16:creationId xmlns:a16="http://schemas.microsoft.com/office/drawing/2014/main" id="{9DFB6D95-9691-44F1-8761-332190AF5A1F}"/>
                  </a:ext>
                </a:extLst>
              </p:cNvPr>
              <p:cNvCxnSpPr>
                <a:cxnSpLocks/>
                <a:endCxn id="927" idx="0"/>
              </p:cNvCxnSpPr>
              <p:nvPr/>
            </p:nvCxnSpPr>
            <p:spPr>
              <a:xfrm flipH="1">
                <a:off x="-2983745" y="2307516"/>
                <a:ext cx="27612" cy="5945098"/>
              </a:xfrm>
              <a:prstGeom prst="line">
                <a:avLst/>
              </a:prstGeom>
              <a:noFill/>
              <a:ln w="952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sp>
            <p:nvSpPr>
              <p:cNvPr id="922" name="Arc 921">
                <a:extLst>
                  <a:ext uri="{FF2B5EF4-FFF2-40B4-BE49-F238E27FC236}">
                    <a16:creationId xmlns:a16="http://schemas.microsoft.com/office/drawing/2014/main" id="{1E1C4420-70D6-4FAB-A611-8833D5246164}"/>
                  </a:ext>
                </a:extLst>
              </p:cNvPr>
              <p:cNvSpPr/>
              <p:nvPr/>
            </p:nvSpPr>
            <p:spPr>
              <a:xfrm>
                <a:off x="-2960293" y="-162035"/>
                <a:ext cx="6254309" cy="5360776"/>
              </a:xfrm>
              <a:prstGeom prst="arc">
                <a:avLst>
                  <a:gd name="adj1" fmla="val 10866748"/>
                  <a:gd name="adj2" fmla="val 152540"/>
                </a:avLst>
              </a:prstGeom>
              <a:noFill/>
              <a:ln w="952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923" name="Straight Connector 922">
                <a:extLst>
                  <a:ext uri="{FF2B5EF4-FFF2-40B4-BE49-F238E27FC236}">
                    <a16:creationId xmlns:a16="http://schemas.microsoft.com/office/drawing/2014/main" id="{C0823873-A2BE-4DE6-B268-70567C8E372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213590" y="2667787"/>
                <a:ext cx="80426" cy="5537208"/>
              </a:xfrm>
              <a:prstGeom prst="line">
                <a:avLst/>
              </a:prstGeom>
              <a:noFill/>
              <a:ln w="952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sp>
            <p:nvSpPr>
              <p:cNvPr id="924" name="Arc 923">
                <a:extLst>
                  <a:ext uri="{FF2B5EF4-FFF2-40B4-BE49-F238E27FC236}">
                    <a16:creationId xmlns:a16="http://schemas.microsoft.com/office/drawing/2014/main" id="{44EC3D39-2D75-4D42-B0A3-9C4A2E14A245}"/>
                  </a:ext>
                </a:extLst>
              </p:cNvPr>
              <p:cNvSpPr/>
              <p:nvPr/>
            </p:nvSpPr>
            <p:spPr>
              <a:xfrm>
                <a:off x="-3106395" y="5459636"/>
                <a:ext cx="6424691" cy="6139894"/>
              </a:xfrm>
              <a:prstGeom prst="arc">
                <a:avLst>
                  <a:gd name="adj1" fmla="val 3248793"/>
                  <a:gd name="adj2" fmla="val 7584495"/>
                </a:avLst>
              </a:prstGeom>
              <a:noFill/>
              <a:ln w="952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25" name="Arc 924">
                <a:extLst>
                  <a:ext uri="{FF2B5EF4-FFF2-40B4-BE49-F238E27FC236}">
                    <a16:creationId xmlns:a16="http://schemas.microsoft.com/office/drawing/2014/main" id="{683906C7-39BC-4334-AE53-3E7A4B78BF1E}"/>
                  </a:ext>
                </a:extLst>
              </p:cNvPr>
              <p:cNvSpPr/>
              <p:nvPr/>
            </p:nvSpPr>
            <p:spPr>
              <a:xfrm>
                <a:off x="-4375815" y="-2163256"/>
                <a:ext cx="9048799" cy="8496761"/>
              </a:xfrm>
              <a:prstGeom prst="arc">
                <a:avLst>
                  <a:gd name="adj1" fmla="val 8504579"/>
                  <a:gd name="adj2" fmla="val 1383970"/>
                </a:avLst>
              </a:prstGeom>
              <a:noFill/>
              <a:ln w="952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26" name="Arc 925">
                <a:extLst>
                  <a:ext uri="{FF2B5EF4-FFF2-40B4-BE49-F238E27FC236}">
                    <a16:creationId xmlns:a16="http://schemas.microsoft.com/office/drawing/2014/main" id="{956DC9AA-9C38-42B5-92FF-1E0A93985C9F}"/>
                  </a:ext>
                </a:extLst>
              </p:cNvPr>
              <p:cNvSpPr/>
              <p:nvPr/>
            </p:nvSpPr>
            <p:spPr>
              <a:xfrm>
                <a:off x="-3076519" y="5462202"/>
                <a:ext cx="6424691" cy="6139894"/>
              </a:xfrm>
              <a:prstGeom prst="arc">
                <a:avLst>
                  <a:gd name="adj1" fmla="val 2416255"/>
                  <a:gd name="adj2" fmla="val 2787426"/>
                </a:avLst>
              </a:prstGeom>
              <a:noFill/>
              <a:ln w="952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27" name="Arc 926">
                <a:extLst>
                  <a:ext uri="{FF2B5EF4-FFF2-40B4-BE49-F238E27FC236}">
                    <a16:creationId xmlns:a16="http://schemas.microsoft.com/office/drawing/2014/main" id="{241BBBF3-4DB9-4315-A2BB-3748596D7582}"/>
                  </a:ext>
                </a:extLst>
              </p:cNvPr>
              <p:cNvSpPr/>
              <p:nvPr/>
            </p:nvSpPr>
            <p:spPr>
              <a:xfrm>
                <a:off x="-3017045" y="5730441"/>
                <a:ext cx="6262229" cy="5902968"/>
              </a:xfrm>
              <a:prstGeom prst="arc">
                <a:avLst>
                  <a:gd name="adj1" fmla="val 11273405"/>
                  <a:gd name="adj2" fmla="val 21083089"/>
                </a:avLst>
              </a:prstGeom>
              <a:noFill/>
              <a:ln w="952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28" name="Arc 927">
                <a:extLst>
                  <a:ext uri="{FF2B5EF4-FFF2-40B4-BE49-F238E27FC236}">
                    <a16:creationId xmlns:a16="http://schemas.microsoft.com/office/drawing/2014/main" id="{D1483CF4-734C-4617-B674-2B53524DC79B}"/>
                  </a:ext>
                </a:extLst>
              </p:cNvPr>
              <p:cNvSpPr/>
              <p:nvPr/>
            </p:nvSpPr>
            <p:spPr>
              <a:xfrm>
                <a:off x="-2803186" y="5501159"/>
                <a:ext cx="6057191" cy="6139894"/>
              </a:xfrm>
              <a:prstGeom prst="arc">
                <a:avLst>
                  <a:gd name="adj1" fmla="val 361067"/>
                  <a:gd name="adj2" fmla="val 1096772"/>
                </a:avLst>
              </a:prstGeom>
              <a:noFill/>
              <a:ln w="952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29" name="Arc 928">
                <a:extLst>
                  <a:ext uri="{FF2B5EF4-FFF2-40B4-BE49-F238E27FC236}">
                    <a16:creationId xmlns:a16="http://schemas.microsoft.com/office/drawing/2014/main" id="{5CCDE35F-27AC-4F66-95CE-6AF12614CEDC}"/>
                  </a:ext>
                </a:extLst>
              </p:cNvPr>
              <p:cNvSpPr/>
              <p:nvPr/>
            </p:nvSpPr>
            <p:spPr>
              <a:xfrm>
                <a:off x="-3065293" y="5451992"/>
                <a:ext cx="6424691" cy="6139894"/>
              </a:xfrm>
              <a:prstGeom prst="arc">
                <a:avLst>
                  <a:gd name="adj1" fmla="val 9715616"/>
                  <a:gd name="adj2" fmla="val 10426783"/>
                </a:avLst>
              </a:prstGeom>
              <a:noFill/>
              <a:ln w="952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30" name="Freeform: Shape 929">
                <a:extLst>
                  <a:ext uri="{FF2B5EF4-FFF2-40B4-BE49-F238E27FC236}">
                    <a16:creationId xmlns:a16="http://schemas.microsoft.com/office/drawing/2014/main" id="{A1E9592D-1F45-436A-8C26-8285744867B8}"/>
                  </a:ext>
                </a:extLst>
              </p:cNvPr>
              <p:cNvSpPr/>
              <p:nvPr/>
            </p:nvSpPr>
            <p:spPr>
              <a:xfrm>
                <a:off x="-4830317" y="6347568"/>
                <a:ext cx="9812683" cy="4688820"/>
              </a:xfrm>
              <a:custGeom>
                <a:avLst/>
                <a:gdLst>
                  <a:gd name="connsiteX0" fmla="*/ 0 w 10298545"/>
                  <a:gd name="connsiteY0" fmla="*/ 2475345 h 4922982"/>
                  <a:gd name="connsiteX1" fmla="*/ 27709 w 10298545"/>
                  <a:gd name="connsiteY1" fmla="*/ 2595418 h 4922982"/>
                  <a:gd name="connsiteX2" fmla="*/ 120072 w 10298545"/>
                  <a:gd name="connsiteY2" fmla="*/ 2669309 h 4922982"/>
                  <a:gd name="connsiteX3" fmla="*/ 120072 w 10298545"/>
                  <a:gd name="connsiteY3" fmla="*/ 2669309 h 4922982"/>
                  <a:gd name="connsiteX4" fmla="*/ 249381 w 10298545"/>
                  <a:gd name="connsiteY4" fmla="*/ 2724727 h 4922982"/>
                  <a:gd name="connsiteX5" fmla="*/ 369454 w 10298545"/>
                  <a:gd name="connsiteY5" fmla="*/ 2752436 h 4922982"/>
                  <a:gd name="connsiteX6" fmla="*/ 424872 w 10298545"/>
                  <a:gd name="connsiteY6" fmla="*/ 2780145 h 4922982"/>
                  <a:gd name="connsiteX7" fmla="*/ 452581 w 10298545"/>
                  <a:gd name="connsiteY7" fmla="*/ 2844800 h 4922982"/>
                  <a:gd name="connsiteX8" fmla="*/ 434109 w 10298545"/>
                  <a:gd name="connsiteY8" fmla="*/ 2974109 h 4922982"/>
                  <a:gd name="connsiteX9" fmla="*/ 452581 w 10298545"/>
                  <a:gd name="connsiteY9" fmla="*/ 3048000 h 4922982"/>
                  <a:gd name="connsiteX10" fmla="*/ 461818 w 10298545"/>
                  <a:gd name="connsiteY10" fmla="*/ 3232727 h 4922982"/>
                  <a:gd name="connsiteX11" fmla="*/ 498763 w 10298545"/>
                  <a:gd name="connsiteY11" fmla="*/ 3491345 h 4922982"/>
                  <a:gd name="connsiteX12" fmla="*/ 563418 w 10298545"/>
                  <a:gd name="connsiteY12" fmla="*/ 3703782 h 4922982"/>
                  <a:gd name="connsiteX13" fmla="*/ 766618 w 10298545"/>
                  <a:gd name="connsiteY13" fmla="*/ 3962400 h 4922982"/>
                  <a:gd name="connsiteX14" fmla="*/ 1062181 w 10298545"/>
                  <a:gd name="connsiteY14" fmla="*/ 4221018 h 4922982"/>
                  <a:gd name="connsiteX15" fmla="*/ 1246909 w 10298545"/>
                  <a:gd name="connsiteY15" fmla="*/ 4313382 h 4922982"/>
                  <a:gd name="connsiteX16" fmla="*/ 1570181 w 10298545"/>
                  <a:gd name="connsiteY16" fmla="*/ 4396509 h 4922982"/>
                  <a:gd name="connsiteX17" fmla="*/ 1782618 w 10298545"/>
                  <a:gd name="connsiteY17" fmla="*/ 4424218 h 4922982"/>
                  <a:gd name="connsiteX18" fmla="*/ 2078181 w 10298545"/>
                  <a:gd name="connsiteY18" fmla="*/ 4424218 h 4922982"/>
                  <a:gd name="connsiteX19" fmla="*/ 2364509 w 10298545"/>
                  <a:gd name="connsiteY19" fmla="*/ 4424218 h 4922982"/>
                  <a:gd name="connsiteX20" fmla="*/ 2586181 w 10298545"/>
                  <a:gd name="connsiteY20" fmla="*/ 4433454 h 4922982"/>
                  <a:gd name="connsiteX21" fmla="*/ 2669309 w 10298545"/>
                  <a:gd name="connsiteY21" fmla="*/ 4433454 h 4922982"/>
                  <a:gd name="connsiteX22" fmla="*/ 2789381 w 10298545"/>
                  <a:gd name="connsiteY22" fmla="*/ 4424218 h 4922982"/>
                  <a:gd name="connsiteX23" fmla="*/ 2826327 w 10298545"/>
                  <a:gd name="connsiteY23" fmla="*/ 4535054 h 4922982"/>
                  <a:gd name="connsiteX24" fmla="*/ 2817091 w 10298545"/>
                  <a:gd name="connsiteY24" fmla="*/ 4756727 h 4922982"/>
                  <a:gd name="connsiteX25" fmla="*/ 2826327 w 10298545"/>
                  <a:gd name="connsiteY25" fmla="*/ 4913745 h 4922982"/>
                  <a:gd name="connsiteX26" fmla="*/ 7481454 w 10298545"/>
                  <a:gd name="connsiteY26" fmla="*/ 4922982 h 4922982"/>
                  <a:gd name="connsiteX27" fmla="*/ 7472218 w 10298545"/>
                  <a:gd name="connsiteY27" fmla="*/ 4516582 h 4922982"/>
                  <a:gd name="connsiteX28" fmla="*/ 7518400 w 10298545"/>
                  <a:gd name="connsiteY28" fmla="*/ 4442691 h 4922982"/>
                  <a:gd name="connsiteX29" fmla="*/ 7666181 w 10298545"/>
                  <a:gd name="connsiteY29" fmla="*/ 4424218 h 4922982"/>
                  <a:gd name="connsiteX30" fmla="*/ 7989454 w 10298545"/>
                  <a:gd name="connsiteY30" fmla="*/ 4424218 h 4922982"/>
                  <a:gd name="connsiteX31" fmla="*/ 8478981 w 10298545"/>
                  <a:gd name="connsiteY31" fmla="*/ 4433454 h 4922982"/>
                  <a:gd name="connsiteX32" fmla="*/ 8793018 w 10298545"/>
                  <a:gd name="connsiteY32" fmla="*/ 4387272 h 4922982"/>
                  <a:gd name="connsiteX33" fmla="*/ 9070109 w 10298545"/>
                  <a:gd name="connsiteY33" fmla="*/ 4294909 h 4922982"/>
                  <a:gd name="connsiteX34" fmla="*/ 9356436 w 10298545"/>
                  <a:gd name="connsiteY34" fmla="*/ 4128654 h 4922982"/>
                  <a:gd name="connsiteX35" fmla="*/ 9568872 w 10298545"/>
                  <a:gd name="connsiteY35" fmla="*/ 3906982 h 4922982"/>
                  <a:gd name="connsiteX36" fmla="*/ 9725891 w 10298545"/>
                  <a:gd name="connsiteY36" fmla="*/ 3639127 h 4922982"/>
                  <a:gd name="connsiteX37" fmla="*/ 9799781 w 10298545"/>
                  <a:gd name="connsiteY37" fmla="*/ 3417454 h 4922982"/>
                  <a:gd name="connsiteX38" fmla="*/ 9855200 w 10298545"/>
                  <a:gd name="connsiteY38" fmla="*/ 3177309 h 4922982"/>
                  <a:gd name="connsiteX39" fmla="*/ 9873672 w 10298545"/>
                  <a:gd name="connsiteY39" fmla="*/ 3020291 h 4922982"/>
                  <a:gd name="connsiteX40" fmla="*/ 9882909 w 10298545"/>
                  <a:gd name="connsiteY40" fmla="*/ 2872509 h 4922982"/>
                  <a:gd name="connsiteX41" fmla="*/ 9882909 w 10298545"/>
                  <a:gd name="connsiteY41" fmla="*/ 2798618 h 4922982"/>
                  <a:gd name="connsiteX42" fmla="*/ 9919854 w 10298545"/>
                  <a:gd name="connsiteY42" fmla="*/ 2733963 h 4922982"/>
                  <a:gd name="connsiteX43" fmla="*/ 10086109 w 10298545"/>
                  <a:gd name="connsiteY43" fmla="*/ 2706254 h 4922982"/>
                  <a:gd name="connsiteX44" fmla="*/ 10206181 w 10298545"/>
                  <a:gd name="connsiteY44" fmla="*/ 2595418 h 4922982"/>
                  <a:gd name="connsiteX45" fmla="*/ 10280072 w 10298545"/>
                  <a:gd name="connsiteY45" fmla="*/ 2521527 h 4922982"/>
                  <a:gd name="connsiteX46" fmla="*/ 10289309 w 10298545"/>
                  <a:gd name="connsiteY46" fmla="*/ 2401454 h 4922982"/>
                  <a:gd name="connsiteX47" fmla="*/ 10289309 w 10298545"/>
                  <a:gd name="connsiteY47" fmla="*/ 2189018 h 4922982"/>
                  <a:gd name="connsiteX48" fmla="*/ 10298545 w 10298545"/>
                  <a:gd name="connsiteY48" fmla="*/ 2041236 h 4922982"/>
                  <a:gd name="connsiteX49" fmla="*/ 10280072 w 10298545"/>
                  <a:gd name="connsiteY49" fmla="*/ 1976582 h 4922982"/>
                  <a:gd name="connsiteX50" fmla="*/ 10086109 w 10298545"/>
                  <a:gd name="connsiteY50" fmla="*/ 1902691 h 4922982"/>
                  <a:gd name="connsiteX51" fmla="*/ 9744363 w 10298545"/>
                  <a:gd name="connsiteY51" fmla="*/ 1865745 h 4922982"/>
                  <a:gd name="connsiteX52" fmla="*/ 9494981 w 10298545"/>
                  <a:gd name="connsiteY52" fmla="*/ 1874982 h 4922982"/>
                  <a:gd name="connsiteX53" fmla="*/ 9125527 w 10298545"/>
                  <a:gd name="connsiteY53" fmla="*/ 1856509 h 4922982"/>
                  <a:gd name="connsiteX54" fmla="*/ 8645236 w 10298545"/>
                  <a:gd name="connsiteY54" fmla="*/ 1893454 h 4922982"/>
                  <a:gd name="connsiteX55" fmla="*/ 8377381 w 10298545"/>
                  <a:gd name="connsiteY55" fmla="*/ 1958109 h 4922982"/>
                  <a:gd name="connsiteX56" fmla="*/ 8303491 w 10298545"/>
                  <a:gd name="connsiteY56" fmla="*/ 2013527 h 4922982"/>
                  <a:gd name="connsiteX57" fmla="*/ 8312727 w 10298545"/>
                  <a:gd name="connsiteY57" fmla="*/ 2299854 h 4922982"/>
                  <a:gd name="connsiteX58" fmla="*/ 8331200 w 10298545"/>
                  <a:gd name="connsiteY58" fmla="*/ 2466109 h 4922982"/>
                  <a:gd name="connsiteX59" fmla="*/ 8423563 w 10298545"/>
                  <a:gd name="connsiteY59" fmla="*/ 2613891 h 4922982"/>
                  <a:gd name="connsiteX60" fmla="*/ 8469745 w 10298545"/>
                  <a:gd name="connsiteY60" fmla="*/ 2660072 h 4922982"/>
                  <a:gd name="connsiteX61" fmla="*/ 8654472 w 10298545"/>
                  <a:gd name="connsiteY61" fmla="*/ 2724727 h 4922982"/>
                  <a:gd name="connsiteX62" fmla="*/ 8746836 w 10298545"/>
                  <a:gd name="connsiteY62" fmla="*/ 2770909 h 4922982"/>
                  <a:gd name="connsiteX63" fmla="*/ 8793018 w 10298545"/>
                  <a:gd name="connsiteY63" fmla="*/ 2946400 h 4922982"/>
                  <a:gd name="connsiteX64" fmla="*/ 8774545 w 10298545"/>
                  <a:gd name="connsiteY64" fmla="*/ 3048000 h 4922982"/>
                  <a:gd name="connsiteX65" fmla="*/ 8737600 w 10298545"/>
                  <a:gd name="connsiteY65" fmla="*/ 3158836 h 4922982"/>
                  <a:gd name="connsiteX66" fmla="*/ 8682181 w 10298545"/>
                  <a:gd name="connsiteY66" fmla="*/ 3251200 h 4922982"/>
                  <a:gd name="connsiteX67" fmla="*/ 8608291 w 10298545"/>
                  <a:gd name="connsiteY67" fmla="*/ 3315854 h 4922982"/>
                  <a:gd name="connsiteX68" fmla="*/ 8608291 w 10298545"/>
                  <a:gd name="connsiteY68" fmla="*/ 3315854 h 4922982"/>
                  <a:gd name="connsiteX69" fmla="*/ 8395854 w 10298545"/>
                  <a:gd name="connsiteY69" fmla="*/ 3362036 h 4922982"/>
                  <a:gd name="connsiteX70" fmla="*/ 7850909 w 10298545"/>
                  <a:gd name="connsiteY70" fmla="*/ 3352800 h 4922982"/>
                  <a:gd name="connsiteX71" fmla="*/ 7638472 w 10298545"/>
                  <a:gd name="connsiteY71" fmla="*/ 3362036 h 4922982"/>
                  <a:gd name="connsiteX72" fmla="*/ 7536872 w 10298545"/>
                  <a:gd name="connsiteY72" fmla="*/ 3325091 h 4922982"/>
                  <a:gd name="connsiteX73" fmla="*/ 7472218 w 10298545"/>
                  <a:gd name="connsiteY73" fmla="*/ 3177309 h 4922982"/>
                  <a:gd name="connsiteX74" fmla="*/ 7481454 w 10298545"/>
                  <a:gd name="connsiteY74" fmla="*/ 2050472 h 4922982"/>
                  <a:gd name="connsiteX75" fmla="*/ 7583054 w 10298545"/>
                  <a:gd name="connsiteY75" fmla="*/ 1828800 h 4922982"/>
                  <a:gd name="connsiteX76" fmla="*/ 7813963 w 10298545"/>
                  <a:gd name="connsiteY76" fmla="*/ 1625600 h 4922982"/>
                  <a:gd name="connsiteX77" fmla="*/ 7943272 w 10298545"/>
                  <a:gd name="connsiteY77" fmla="*/ 1496291 h 4922982"/>
                  <a:gd name="connsiteX78" fmla="*/ 7952509 w 10298545"/>
                  <a:gd name="connsiteY78" fmla="*/ 905163 h 4922982"/>
                  <a:gd name="connsiteX79" fmla="*/ 7075054 w 10298545"/>
                  <a:gd name="connsiteY79" fmla="*/ 0 h 4922982"/>
                  <a:gd name="connsiteX80" fmla="*/ 7056581 w 10298545"/>
                  <a:gd name="connsiteY80" fmla="*/ 498763 h 4922982"/>
                  <a:gd name="connsiteX81" fmla="*/ 6927272 w 10298545"/>
                  <a:gd name="connsiteY81" fmla="*/ 618836 h 4922982"/>
                  <a:gd name="connsiteX82" fmla="*/ 6834909 w 10298545"/>
                  <a:gd name="connsiteY82" fmla="*/ 674254 h 4922982"/>
                  <a:gd name="connsiteX83" fmla="*/ 6714836 w 10298545"/>
                  <a:gd name="connsiteY83" fmla="*/ 729672 h 4922982"/>
                  <a:gd name="connsiteX84" fmla="*/ 6530109 w 10298545"/>
                  <a:gd name="connsiteY84" fmla="*/ 720436 h 4922982"/>
                  <a:gd name="connsiteX85" fmla="*/ 6382327 w 10298545"/>
                  <a:gd name="connsiteY85" fmla="*/ 655782 h 4922982"/>
                  <a:gd name="connsiteX86" fmla="*/ 6123709 w 10298545"/>
                  <a:gd name="connsiteY86" fmla="*/ 498763 h 4922982"/>
                  <a:gd name="connsiteX87" fmla="*/ 5828145 w 10298545"/>
                  <a:gd name="connsiteY87" fmla="*/ 350982 h 4922982"/>
                  <a:gd name="connsiteX88" fmla="*/ 5467927 w 10298545"/>
                  <a:gd name="connsiteY88" fmla="*/ 295563 h 4922982"/>
                  <a:gd name="connsiteX89" fmla="*/ 5163127 w 10298545"/>
                  <a:gd name="connsiteY89" fmla="*/ 258618 h 4922982"/>
                  <a:gd name="connsiteX90" fmla="*/ 4775200 w 10298545"/>
                  <a:gd name="connsiteY90" fmla="*/ 286327 h 4922982"/>
                  <a:gd name="connsiteX91" fmla="*/ 4378036 w 10298545"/>
                  <a:gd name="connsiteY91" fmla="*/ 387927 h 4922982"/>
                  <a:gd name="connsiteX92" fmla="*/ 4128654 w 10298545"/>
                  <a:gd name="connsiteY92" fmla="*/ 508000 h 4922982"/>
                  <a:gd name="connsiteX93" fmla="*/ 3953163 w 10298545"/>
                  <a:gd name="connsiteY93" fmla="*/ 581891 h 4922982"/>
                  <a:gd name="connsiteX94" fmla="*/ 3851563 w 10298545"/>
                  <a:gd name="connsiteY94" fmla="*/ 683491 h 4922982"/>
                  <a:gd name="connsiteX95" fmla="*/ 3676072 w 10298545"/>
                  <a:gd name="connsiteY95" fmla="*/ 738909 h 4922982"/>
                  <a:gd name="connsiteX96" fmla="*/ 3537527 w 10298545"/>
                  <a:gd name="connsiteY96" fmla="*/ 720436 h 4922982"/>
                  <a:gd name="connsiteX97" fmla="*/ 3454400 w 10298545"/>
                  <a:gd name="connsiteY97" fmla="*/ 665018 h 4922982"/>
                  <a:gd name="connsiteX98" fmla="*/ 3260436 w 10298545"/>
                  <a:gd name="connsiteY98" fmla="*/ 526472 h 4922982"/>
                  <a:gd name="connsiteX99" fmla="*/ 3241963 w 10298545"/>
                  <a:gd name="connsiteY99" fmla="*/ 27709 h 4922982"/>
                  <a:gd name="connsiteX100" fmla="*/ 2346036 w 10298545"/>
                  <a:gd name="connsiteY100" fmla="*/ 895927 h 4922982"/>
                  <a:gd name="connsiteX101" fmla="*/ 2373745 w 10298545"/>
                  <a:gd name="connsiteY101" fmla="*/ 1514763 h 4922982"/>
                  <a:gd name="connsiteX102" fmla="*/ 2503054 w 10298545"/>
                  <a:gd name="connsiteY102" fmla="*/ 1662545 h 4922982"/>
                  <a:gd name="connsiteX103" fmla="*/ 2604654 w 10298545"/>
                  <a:gd name="connsiteY103" fmla="*/ 1791854 h 4922982"/>
                  <a:gd name="connsiteX104" fmla="*/ 2697018 w 10298545"/>
                  <a:gd name="connsiteY104" fmla="*/ 1865745 h 4922982"/>
                  <a:gd name="connsiteX105" fmla="*/ 2798618 w 10298545"/>
                  <a:gd name="connsiteY105" fmla="*/ 2032000 h 4922982"/>
                  <a:gd name="connsiteX106" fmla="*/ 2807854 w 10298545"/>
                  <a:gd name="connsiteY106" fmla="*/ 2170545 h 4922982"/>
                  <a:gd name="connsiteX107" fmla="*/ 2798618 w 10298545"/>
                  <a:gd name="connsiteY107" fmla="*/ 3297382 h 4922982"/>
                  <a:gd name="connsiteX108" fmla="*/ 2697018 w 10298545"/>
                  <a:gd name="connsiteY108" fmla="*/ 3352800 h 4922982"/>
                  <a:gd name="connsiteX109" fmla="*/ 2281381 w 10298545"/>
                  <a:gd name="connsiteY109" fmla="*/ 3334327 h 4922982"/>
                  <a:gd name="connsiteX110" fmla="*/ 1801091 w 10298545"/>
                  <a:gd name="connsiteY110" fmla="*/ 3334327 h 4922982"/>
                  <a:gd name="connsiteX111" fmla="*/ 1625600 w 10298545"/>
                  <a:gd name="connsiteY111" fmla="*/ 3260436 h 4922982"/>
                  <a:gd name="connsiteX112" fmla="*/ 1524000 w 10298545"/>
                  <a:gd name="connsiteY112" fmla="*/ 3112654 h 4922982"/>
                  <a:gd name="connsiteX113" fmla="*/ 1505527 w 10298545"/>
                  <a:gd name="connsiteY113" fmla="*/ 2964872 h 4922982"/>
                  <a:gd name="connsiteX114" fmla="*/ 1514763 w 10298545"/>
                  <a:gd name="connsiteY114" fmla="*/ 2863272 h 4922982"/>
                  <a:gd name="connsiteX115" fmla="*/ 1542472 w 10298545"/>
                  <a:gd name="connsiteY115" fmla="*/ 2770909 h 4922982"/>
                  <a:gd name="connsiteX116" fmla="*/ 1616363 w 10298545"/>
                  <a:gd name="connsiteY116" fmla="*/ 2724727 h 4922982"/>
                  <a:gd name="connsiteX117" fmla="*/ 1717963 w 10298545"/>
                  <a:gd name="connsiteY117" fmla="*/ 2715491 h 4922982"/>
                  <a:gd name="connsiteX118" fmla="*/ 1801091 w 10298545"/>
                  <a:gd name="connsiteY118" fmla="*/ 2687782 h 4922982"/>
                  <a:gd name="connsiteX119" fmla="*/ 1902691 w 10298545"/>
                  <a:gd name="connsiteY119" fmla="*/ 2576945 h 4922982"/>
                  <a:gd name="connsiteX120" fmla="*/ 1976581 w 10298545"/>
                  <a:gd name="connsiteY120" fmla="*/ 2493818 h 4922982"/>
                  <a:gd name="connsiteX121" fmla="*/ 1976581 w 10298545"/>
                  <a:gd name="connsiteY121" fmla="*/ 2364509 h 4922982"/>
                  <a:gd name="connsiteX122" fmla="*/ 1976581 w 10298545"/>
                  <a:gd name="connsiteY122" fmla="*/ 2189018 h 4922982"/>
                  <a:gd name="connsiteX123" fmla="*/ 1967345 w 10298545"/>
                  <a:gd name="connsiteY123" fmla="*/ 2004291 h 4922982"/>
                  <a:gd name="connsiteX124" fmla="*/ 1782618 w 10298545"/>
                  <a:gd name="connsiteY124" fmla="*/ 1930400 h 4922982"/>
                  <a:gd name="connsiteX125" fmla="*/ 1440872 w 10298545"/>
                  <a:gd name="connsiteY125" fmla="*/ 1865745 h 4922982"/>
                  <a:gd name="connsiteX126" fmla="*/ 969818 w 10298545"/>
                  <a:gd name="connsiteY126" fmla="*/ 1856509 h 4922982"/>
                  <a:gd name="connsiteX127" fmla="*/ 443345 w 10298545"/>
                  <a:gd name="connsiteY127" fmla="*/ 1874982 h 4922982"/>
                  <a:gd name="connsiteX128" fmla="*/ 92363 w 10298545"/>
                  <a:gd name="connsiteY128" fmla="*/ 1930400 h 4922982"/>
                  <a:gd name="connsiteX129" fmla="*/ 18472 w 10298545"/>
                  <a:gd name="connsiteY129" fmla="*/ 2022763 h 4922982"/>
                  <a:gd name="connsiteX130" fmla="*/ 0 w 10298545"/>
                  <a:gd name="connsiteY130" fmla="*/ 2041236 h 4922982"/>
                  <a:gd name="connsiteX0" fmla="*/ 0 w 10298545"/>
                  <a:gd name="connsiteY0" fmla="*/ 2475345 h 4922982"/>
                  <a:gd name="connsiteX1" fmla="*/ 27709 w 10298545"/>
                  <a:gd name="connsiteY1" fmla="*/ 2595418 h 4922982"/>
                  <a:gd name="connsiteX2" fmla="*/ 120072 w 10298545"/>
                  <a:gd name="connsiteY2" fmla="*/ 2669309 h 4922982"/>
                  <a:gd name="connsiteX3" fmla="*/ 120072 w 10298545"/>
                  <a:gd name="connsiteY3" fmla="*/ 2669309 h 4922982"/>
                  <a:gd name="connsiteX4" fmla="*/ 249381 w 10298545"/>
                  <a:gd name="connsiteY4" fmla="*/ 2724727 h 4922982"/>
                  <a:gd name="connsiteX5" fmla="*/ 369454 w 10298545"/>
                  <a:gd name="connsiteY5" fmla="*/ 2752436 h 4922982"/>
                  <a:gd name="connsiteX6" fmla="*/ 424872 w 10298545"/>
                  <a:gd name="connsiteY6" fmla="*/ 2780145 h 4922982"/>
                  <a:gd name="connsiteX7" fmla="*/ 452581 w 10298545"/>
                  <a:gd name="connsiteY7" fmla="*/ 2844800 h 4922982"/>
                  <a:gd name="connsiteX8" fmla="*/ 459322 w 10298545"/>
                  <a:gd name="connsiteY8" fmla="*/ 2986716 h 4922982"/>
                  <a:gd name="connsiteX9" fmla="*/ 452581 w 10298545"/>
                  <a:gd name="connsiteY9" fmla="*/ 3048000 h 4922982"/>
                  <a:gd name="connsiteX10" fmla="*/ 461818 w 10298545"/>
                  <a:gd name="connsiteY10" fmla="*/ 3232727 h 4922982"/>
                  <a:gd name="connsiteX11" fmla="*/ 498763 w 10298545"/>
                  <a:gd name="connsiteY11" fmla="*/ 3491345 h 4922982"/>
                  <a:gd name="connsiteX12" fmla="*/ 563418 w 10298545"/>
                  <a:gd name="connsiteY12" fmla="*/ 3703782 h 4922982"/>
                  <a:gd name="connsiteX13" fmla="*/ 766618 w 10298545"/>
                  <a:gd name="connsiteY13" fmla="*/ 3962400 h 4922982"/>
                  <a:gd name="connsiteX14" fmla="*/ 1062181 w 10298545"/>
                  <a:gd name="connsiteY14" fmla="*/ 4221018 h 4922982"/>
                  <a:gd name="connsiteX15" fmla="*/ 1246909 w 10298545"/>
                  <a:gd name="connsiteY15" fmla="*/ 4313382 h 4922982"/>
                  <a:gd name="connsiteX16" fmla="*/ 1570181 w 10298545"/>
                  <a:gd name="connsiteY16" fmla="*/ 4396509 h 4922982"/>
                  <a:gd name="connsiteX17" fmla="*/ 1782618 w 10298545"/>
                  <a:gd name="connsiteY17" fmla="*/ 4424218 h 4922982"/>
                  <a:gd name="connsiteX18" fmla="*/ 2078181 w 10298545"/>
                  <a:gd name="connsiteY18" fmla="*/ 4424218 h 4922982"/>
                  <a:gd name="connsiteX19" fmla="*/ 2364509 w 10298545"/>
                  <a:gd name="connsiteY19" fmla="*/ 4424218 h 4922982"/>
                  <a:gd name="connsiteX20" fmla="*/ 2586181 w 10298545"/>
                  <a:gd name="connsiteY20" fmla="*/ 4433454 h 4922982"/>
                  <a:gd name="connsiteX21" fmla="*/ 2669309 w 10298545"/>
                  <a:gd name="connsiteY21" fmla="*/ 4433454 h 4922982"/>
                  <a:gd name="connsiteX22" fmla="*/ 2789381 w 10298545"/>
                  <a:gd name="connsiteY22" fmla="*/ 4424218 h 4922982"/>
                  <a:gd name="connsiteX23" fmla="*/ 2826327 w 10298545"/>
                  <a:gd name="connsiteY23" fmla="*/ 4535054 h 4922982"/>
                  <a:gd name="connsiteX24" fmla="*/ 2817091 w 10298545"/>
                  <a:gd name="connsiteY24" fmla="*/ 4756727 h 4922982"/>
                  <a:gd name="connsiteX25" fmla="*/ 2826327 w 10298545"/>
                  <a:gd name="connsiteY25" fmla="*/ 4913745 h 4922982"/>
                  <a:gd name="connsiteX26" fmla="*/ 7481454 w 10298545"/>
                  <a:gd name="connsiteY26" fmla="*/ 4922982 h 4922982"/>
                  <a:gd name="connsiteX27" fmla="*/ 7472218 w 10298545"/>
                  <a:gd name="connsiteY27" fmla="*/ 4516582 h 4922982"/>
                  <a:gd name="connsiteX28" fmla="*/ 7518400 w 10298545"/>
                  <a:gd name="connsiteY28" fmla="*/ 4442691 h 4922982"/>
                  <a:gd name="connsiteX29" fmla="*/ 7666181 w 10298545"/>
                  <a:gd name="connsiteY29" fmla="*/ 4424218 h 4922982"/>
                  <a:gd name="connsiteX30" fmla="*/ 7989454 w 10298545"/>
                  <a:gd name="connsiteY30" fmla="*/ 4424218 h 4922982"/>
                  <a:gd name="connsiteX31" fmla="*/ 8478981 w 10298545"/>
                  <a:gd name="connsiteY31" fmla="*/ 4433454 h 4922982"/>
                  <a:gd name="connsiteX32" fmla="*/ 8793018 w 10298545"/>
                  <a:gd name="connsiteY32" fmla="*/ 4387272 h 4922982"/>
                  <a:gd name="connsiteX33" fmla="*/ 9070109 w 10298545"/>
                  <a:gd name="connsiteY33" fmla="*/ 4294909 h 4922982"/>
                  <a:gd name="connsiteX34" fmla="*/ 9356436 w 10298545"/>
                  <a:gd name="connsiteY34" fmla="*/ 4128654 h 4922982"/>
                  <a:gd name="connsiteX35" fmla="*/ 9568872 w 10298545"/>
                  <a:gd name="connsiteY35" fmla="*/ 3906982 h 4922982"/>
                  <a:gd name="connsiteX36" fmla="*/ 9725891 w 10298545"/>
                  <a:gd name="connsiteY36" fmla="*/ 3639127 h 4922982"/>
                  <a:gd name="connsiteX37" fmla="*/ 9799781 w 10298545"/>
                  <a:gd name="connsiteY37" fmla="*/ 3417454 h 4922982"/>
                  <a:gd name="connsiteX38" fmla="*/ 9855200 w 10298545"/>
                  <a:gd name="connsiteY38" fmla="*/ 3177309 h 4922982"/>
                  <a:gd name="connsiteX39" fmla="*/ 9873672 w 10298545"/>
                  <a:gd name="connsiteY39" fmla="*/ 3020291 h 4922982"/>
                  <a:gd name="connsiteX40" fmla="*/ 9882909 w 10298545"/>
                  <a:gd name="connsiteY40" fmla="*/ 2872509 h 4922982"/>
                  <a:gd name="connsiteX41" fmla="*/ 9882909 w 10298545"/>
                  <a:gd name="connsiteY41" fmla="*/ 2798618 h 4922982"/>
                  <a:gd name="connsiteX42" fmla="*/ 9919854 w 10298545"/>
                  <a:gd name="connsiteY42" fmla="*/ 2733963 h 4922982"/>
                  <a:gd name="connsiteX43" fmla="*/ 10086109 w 10298545"/>
                  <a:gd name="connsiteY43" fmla="*/ 2706254 h 4922982"/>
                  <a:gd name="connsiteX44" fmla="*/ 10206181 w 10298545"/>
                  <a:gd name="connsiteY44" fmla="*/ 2595418 h 4922982"/>
                  <a:gd name="connsiteX45" fmla="*/ 10280072 w 10298545"/>
                  <a:gd name="connsiteY45" fmla="*/ 2521527 h 4922982"/>
                  <a:gd name="connsiteX46" fmla="*/ 10289309 w 10298545"/>
                  <a:gd name="connsiteY46" fmla="*/ 2401454 h 4922982"/>
                  <a:gd name="connsiteX47" fmla="*/ 10289309 w 10298545"/>
                  <a:gd name="connsiteY47" fmla="*/ 2189018 h 4922982"/>
                  <a:gd name="connsiteX48" fmla="*/ 10298545 w 10298545"/>
                  <a:gd name="connsiteY48" fmla="*/ 2041236 h 4922982"/>
                  <a:gd name="connsiteX49" fmla="*/ 10280072 w 10298545"/>
                  <a:gd name="connsiteY49" fmla="*/ 1976582 h 4922982"/>
                  <a:gd name="connsiteX50" fmla="*/ 10086109 w 10298545"/>
                  <a:gd name="connsiteY50" fmla="*/ 1902691 h 4922982"/>
                  <a:gd name="connsiteX51" fmla="*/ 9744363 w 10298545"/>
                  <a:gd name="connsiteY51" fmla="*/ 1865745 h 4922982"/>
                  <a:gd name="connsiteX52" fmla="*/ 9494981 w 10298545"/>
                  <a:gd name="connsiteY52" fmla="*/ 1874982 h 4922982"/>
                  <a:gd name="connsiteX53" fmla="*/ 9125527 w 10298545"/>
                  <a:gd name="connsiteY53" fmla="*/ 1856509 h 4922982"/>
                  <a:gd name="connsiteX54" fmla="*/ 8645236 w 10298545"/>
                  <a:gd name="connsiteY54" fmla="*/ 1893454 h 4922982"/>
                  <a:gd name="connsiteX55" fmla="*/ 8377381 w 10298545"/>
                  <a:gd name="connsiteY55" fmla="*/ 1958109 h 4922982"/>
                  <a:gd name="connsiteX56" fmla="*/ 8303491 w 10298545"/>
                  <a:gd name="connsiteY56" fmla="*/ 2013527 h 4922982"/>
                  <a:gd name="connsiteX57" fmla="*/ 8312727 w 10298545"/>
                  <a:gd name="connsiteY57" fmla="*/ 2299854 h 4922982"/>
                  <a:gd name="connsiteX58" fmla="*/ 8331200 w 10298545"/>
                  <a:gd name="connsiteY58" fmla="*/ 2466109 h 4922982"/>
                  <a:gd name="connsiteX59" fmla="*/ 8423563 w 10298545"/>
                  <a:gd name="connsiteY59" fmla="*/ 2613891 h 4922982"/>
                  <a:gd name="connsiteX60" fmla="*/ 8469745 w 10298545"/>
                  <a:gd name="connsiteY60" fmla="*/ 2660072 h 4922982"/>
                  <a:gd name="connsiteX61" fmla="*/ 8654472 w 10298545"/>
                  <a:gd name="connsiteY61" fmla="*/ 2724727 h 4922982"/>
                  <a:gd name="connsiteX62" fmla="*/ 8746836 w 10298545"/>
                  <a:gd name="connsiteY62" fmla="*/ 2770909 h 4922982"/>
                  <a:gd name="connsiteX63" fmla="*/ 8793018 w 10298545"/>
                  <a:gd name="connsiteY63" fmla="*/ 2946400 h 4922982"/>
                  <a:gd name="connsiteX64" fmla="*/ 8774545 w 10298545"/>
                  <a:gd name="connsiteY64" fmla="*/ 3048000 h 4922982"/>
                  <a:gd name="connsiteX65" fmla="*/ 8737600 w 10298545"/>
                  <a:gd name="connsiteY65" fmla="*/ 3158836 h 4922982"/>
                  <a:gd name="connsiteX66" fmla="*/ 8682181 w 10298545"/>
                  <a:gd name="connsiteY66" fmla="*/ 3251200 h 4922982"/>
                  <a:gd name="connsiteX67" fmla="*/ 8608291 w 10298545"/>
                  <a:gd name="connsiteY67" fmla="*/ 3315854 h 4922982"/>
                  <a:gd name="connsiteX68" fmla="*/ 8608291 w 10298545"/>
                  <a:gd name="connsiteY68" fmla="*/ 3315854 h 4922982"/>
                  <a:gd name="connsiteX69" fmla="*/ 8395854 w 10298545"/>
                  <a:gd name="connsiteY69" fmla="*/ 3362036 h 4922982"/>
                  <a:gd name="connsiteX70" fmla="*/ 7850909 w 10298545"/>
                  <a:gd name="connsiteY70" fmla="*/ 3352800 h 4922982"/>
                  <a:gd name="connsiteX71" fmla="*/ 7638472 w 10298545"/>
                  <a:gd name="connsiteY71" fmla="*/ 3362036 h 4922982"/>
                  <a:gd name="connsiteX72" fmla="*/ 7536872 w 10298545"/>
                  <a:gd name="connsiteY72" fmla="*/ 3325091 h 4922982"/>
                  <a:gd name="connsiteX73" fmla="*/ 7472218 w 10298545"/>
                  <a:gd name="connsiteY73" fmla="*/ 3177309 h 4922982"/>
                  <a:gd name="connsiteX74" fmla="*/ 7481454 w 10298545"/>
                  <a:gd name="connsiteY74" fmla="*/ 2050472 h 4922982"/>
                  <a:gd name="connsiteX75" fmla="*/ 7583054 w 10298545"/>
                  <a:gd name="connsiteY75" fmla="*/ 1828800 h 4922982"/>
                  <a:gd name="connsiteX76" fmla="*/ 7813963 w 10298545"/>
                  <a:gd name="connsiteY76" fmla="*/ 1625600 h 4922982"/>
                  <a:gd name="connsiteX77" fmla="*/ 7943272 w 10298545"/>
                  <a:gd name="connsiteY77" fmla="*/ 1496291 h 4922982"/>
                  <a:gd name="connsiteX78" fmla="*/ 7952509 w 10298545"/>
                  <a:gd name="connsiteY78" fmla="*/ 905163 h 4922982"/>
                  <a:gd name="connsiteX79" fmla="*/ 7075054 w 10298545"/>
                  <a:gd name="connsiteY79" fmla="*/ 0 h 4922982"/>
                  <a:gd name="connsiteX80" fmla="*/ 7056581 w 10298545"/>
                  <a:gd name="connsiteY80" fmla="*/ 498763 h 4922982"/>
                  <a:gd name="connsiteX81" fmla="*/ 6927272 w 10298545"/>
                  <a:gd name="connsiteY81" fmla="*/ 618836 h 4922982"/>
                  <a:gd name="connsiteX82" fmla="*/ 6834909 w 10298545"/>
                  <a:gd name="connsiteY82" fmla="*/ 674254 h 4922982"/>
                  <a:gd name="connsiteX83" fmla="*/ 6714836 w 10298545"/>
                  <a:gd name="connsiteY83" fmla="*/ 729672 h 4922982"/>
                  <a:gd name="connsiteX84" fmla="*/ 6530109 w 10298545"/>
                  <a:gd name="connsiteY84" fmla="*/ 720436 h 4922982"/>
                  <a:gd name="connsiteX85" fmla="*/ 6382327 w 10298545"/>
                  <a:gd name="connsiteY85" fmla="*/ 655782 h 4922982"/>
                  <a:gd name="connsiteX86" fmla="*/ 6123709 w 10298545"/>
                  <a:gd name="connsiteY86" fmla="*/ 498763 h 4922982"/>
                  <a:gd name="connsiteX87" fmla="*/ 5828145 w 10298545"/>
                  <a:gd name="connsiteY87" fmla="*/ 350982 h 4922982"/>
                  <a:gd name="connsiteX88" fmla="*/ 5467927 w 10298545"/>
                  <a:gd name="connsiteY88" fmla="*/ 295563 h 4922982"/>
                  <a:gd name="connsiteX89" fmla="*/ 5163127 w 10298545"/>
                  <a:gd name="connsiteY89" fmla="*/ 258618 h 4922982"/>
                  <a:gd name="connsiteX90" fmla="*/ 4775200 w 10298545"/>
                  <a:gd name="connsiteY90" fmla="*/ 286327 h 4922982"/>
                  <a:gd name="connsiteX91" fmla="*/ 4378036 w 10298545"/>
                  <a:gd name="connsiteY91" fmla="*/ 387927 h 4922982"/>
                  <a:gd name="connsiteX92" fmla="*/ 4128654 w 10298545"/>
                  <a:gd name="connsiteY92" fmla="*/ 508000 h 4922982"/>
                  <a:gd name="connsiteX93" fmla="*/ 3953163 w 10298545"/>
                  <a:gd name="connsiteY93" fmla="*/ 581891 h 4922982"/>
                  <a:gd name="connsiteX94" fmla="*/ 3851563 w 10298545"/>
                  <a:gd name="connsiteY94" fmla="*/ 683491 h 4922982"/>
                  <a:gd name="connsiteX95" fmla="*/ 3676072 w 10298545"/>
                  <a:gd name="connsiteY95" fmla="*/ 738909 h 4922982"/>
                  <a:gd name="connsiteX96" fmla="*/ 3537527 w 10298545"/>
                  <a:gd name="connsiteY96" fmla="*/ 720436 h 4922982"/>
                  <a:gd name="connsiteX97" fmla="*/ 3454400 w 10298545"/>
                  <a:gd name="connsiteY97" fmla="*/ 665018 h 4922982"/>
                  <a:gd name="connsiteX98" fmla="*/ 3260436 w 10298545"/>
                  <a:gd name="connsiteY98" fmla="*/ 526472 h 4922982"/>
                  <a:gd name="connsiteX99" fmla="*/ 3241963 w 10298545"/>
                  <a:gd name="connsiteY99" fmla="*/ 27709 h 4922982"/>
                  <a:gd name="connsiteX100" fmla="*/ 2346036 w 10298545"/>
                  <a:gd name="connsiteY100" fmla="*/ 895927 h 4922982"/>
                  <a:gd name="connsiteX101" fmla="*/ 2373745 w 10298545"/>
                  <a:gd name="connsiteY101" fmla="*/ 1514763 h 4922982"/>
                  <a:gd name="connsiteX102" fmla="*/ 2503054 w 10298545"/>
                  <a:gd name="connsiteY102" fmla="*/ 1662545 h 4922982"/>
                  <a:gd name="connsiteX103" fmla="*/ 2604654 w 10298545"/>
                  <a:gd name="connsiteY103" fmla="*/ 1791854 h 4922982"/>
                  <a:gd name="connsiteX104" fmla="*/ 2697018 w 10298545"/>
                  <a:gd name="connsiteY104" fmla="*/ 1865745 h 4922982"/>
                  <a:gd name="connsiteX105" fmla="*/ 2798618 w 10298545"/>
                  <a:gd name="connsiteY105" fmla="*/ 2032000 h 4922982"/>
                  <a:gd name="connsiteX106" fmla="*/ 2807854 w 10298545"/>
                  <a:gd name="connsiteY106" fmla="*/ 2170545 h 4922982"/>
                  <a:gd name="connsiteX107" fmla="*/ 2798618 w 10298545"/>
                  <a:gd name="connsiteY107" fmla="*/ 3297382 h 4922982"/>
                  <a:gd name="connsiteX108" fmla="*/ 2697018 w 10298545"/>
                  <a:gd name="connsiteY108" fmla="*/ 3352800 h 4922982"/>
                  <a:gd name="connsiteX109" fmla="*/ 2281381 w 10298545"/>
                  <a:gd name="connsiteY109" fmla="*/ 3334327 h 4922982"/>
                  <a:gd name="connsiteX110" fmla="*/ 1801091 w 10298545"/>
                  <a:gd name="connsiteY110" fmla="*/ 3334327 h 4922982"/>
                  <a:gd name="connsiteX111" fmla="*/ 1625600 w 10298545"/>
                  <a:gd name="connsiteY111" fmla="*/ 3260436 h 4922982"/>
                  <a:gd name="connsiteX112" fmla="*/ 1524000 w 10298545"/>
                  <a:gd name="connsiteY112" fmla="*/ 3112654 h 4922982"/>
                  <a:gd name="connsiteX113" fmla="*/ 1505527 w 10298545"/>
                  <a:gd name="connsiteY113" fmla="*/ 2964872 h 4922982"/>
                  <a:gd name="connsiteX114" fmla="*/ 1514763 w 10298545"/>
                  <a:gd name="connsiteY114" fmla="*/ 2863272 h 4922982"/>
                  <a:gd name="connsiteX115" fmla="*/ 1542472 w 10298545"/>
                  <a:gd name="connsiteY115" fmla="*/ 2770909 h 4922982"/>
                  <a:gd name="connsiteX116" fmla="*/ 1616363 w 10298545"/>
                  <a:gd name="connsiteY116" fmla="*/ 2724727 h 4922982"/>
                  <a:gd name="connsiteX117" fmla="*/ 1717963 w 10298545"/>
                  <a:gd name="connsiteY117" fmla="*/ 2715491 h 4922982"/>
                  <a:gd name="connsiteX118" fmla="*/ 1801091 w 10298545"/>
                  <a:gd name="connsiteY118" fmla="*/ 2687782 h 4922982"/>
                  <a:gd name="connsiteX119" fmla="*/ 1902691 w 10298545"/>
                  <a:gd name="connsiteY119" fmla="*/ 2576945 h 4922982"/>
                  <a:gd name="connsiteX120" fmla="*/ 1976581 w 10298545"/>
                  <a:gd name="connsiteY120" fmla="*/ 2493818 h 4922982"/>
                  <a:gd name="connsiteX121" fmla="*/ 1976581 w 10298545"/>
                  <a:gd name="connsiteY121" fmla="*/ 2364509 h 4922982"/>
                  <a:gd name="connsiteX122" fmla="*/ 1976581 w 10298545"/>
                  <a:gd name="connsiteY122" fmla="*/ 2189018 h 4922982"/>
                  <a:gd name="connsiteX123" fmla="*/ 1967345 w 10298545"/>
                  <a:gd name="connsiteY123" fmla="*/ 2004291 h 4922982"/>
                  <a:gd name="connsiteX124" fmla="*/ 1782618 w 10298545"/>
                  <a:gd name="connsiteY124" fmla="*/ 1930400 h 4922982"/>
                  <a:gd name="connsiteX125" fmla="*/ 1440872 w 10298545"/>
                  <a:gd name="connsiteY125" fmla="*/ 1865745 h 4922982"/>
                  <a:gd name="connsiteX126" fmla="*/ 969818 w 10298545"/>
                  <a:gd name="connsiteY126" fmla="*/ 1856509 h 4922982"/>
                  <a:gd name="connsiteX127" fmla="*/ 443345 w 10298545"/>
                  <a:gd name="connsiteY127" fmla="*/ 1874982 h 4922982"/>
                  <a:gd name="connsiteX128" fmla="*/ 92363 w 10298545"/>
                  <a:gd name="connsiteY128" fmla="*/ 1930400 h 4922982"/>
                  <a:gd name="connsiteX129" fmla="*/ 18472 w 10298545"/>
                  <a:gd name="connsiteY129" fmla="*/ 2022763 h 4922982"/>
                  <a:gd name="connsiteX130" fmla="*/ 0 w 10298545"/>
                  <a:gd name="connsiteY130" fmla="*/ 2041236 h 4922982"/>
                  <a:gd name="connsiteX0" fmla="*/ 0 w 10302747"/>
                  <a:gd name="connsiteY0" fmla="*/ 2046720 h 4922982"/>
                  <a:gd name="connsiteX1" fmla="*/ 31911 w 10302747"/>
                  <a:gd name="connsiteY1" fmla="*/ 2595418 h 4922982"/>
                  <a:gd name="connsiteX2" fmla="*/ 124274 w 10302747"/>
                  <a:gd name="connsiteY2" fmla="*/ 2669309 h 4922982"/>
                  <a:gd name="connsiteX3" fmla="*/ 124274 w 10302747"/>
                  <a:gd name="connsiteY3" fmla="*/ 2669309 h 4922982"/>
                  <a:gd name="connsiteX4" fmla="*/ 253583 w 10302747"/>
                  <a:gd name="connsiteY4" fmla="*/ 2724727 h 4922982"/>
                  <a:gd name="connsiteX5" fmla="*/ 373656 w 10302747"/>
                  <a:gd name="connsiteY5" fmla="*/ 2752436 h 4922982"/>
                  <a:gd name="connsiteX6" fmla="*/ 429074 w 10302747"/>
                  <a:gd name="connsiteY6" fmla="*/ 2780145 h 4922982"/>
                  <a:gd name="connsiteX7" fmla="*/ 456783 w 10302747"/>
                  <a:gd name="connsiteY7" fmla="*/ 2844800 h 4922982"/>
                  <a:gd name="connsiteX8" fmla="*/ 463524 w 10302747"/>
                  <a:gd name="connsiteY8" fmla="*/ 2986716 h 4922982"/>
                  <a:gd name="connsiteX9" fmla="*/ 456783 w 10302747"/>
                  <a:gd name="connsiteY9" fmla="*/ 3048000 h 4922982"/>
                  <a:gd name="connsiteX10" fmla="*/ 466020 w 10302747"/>
                  <a:gd name="connsiteY10" fmla="*/ 3232727 h 4922982"/>
                  <a:gd name="connsiteX11" fmla="*/ 502965 w 10302747"/>
                  <a:gd name="connsiteY11" fmla="*/ 3491345 h 4922982"/>
                  <a:gd name="connsiteX12" fmla="*/ 567620 w 10302747"/>
                  <a:gd name="connsiteY12" fmla="*/ 3703782 h 4922982"/>
                  <a:gd name="connsiteX13" fmla="*/ 770820 w 10302747"/>
                  <a:gd name="connsiteY13" fmla="*/ 3962400 h 4922982"/>
                  <a:gd name="connsiteX14" fmla="*/ 1066383 w 10302747"/>
                  <a:gd name="connsiteY14" fmla="*/ 4221018 h 4922982"/>
                  <a:gd name="connsiteX15" fmla="*/ 1251111 w 10302747"/>
                  <a:gd name="connsiteY15" fmla="*/ 4313382 h 4922982"/>
                  <a:gd name="connsiteX16" fmla="*/ 1574383 w 10302747"/>
                  <a:gd name="connsiteY16" fmla="*/ 4396509 h 4922982"/>
                  <a:gd name="connsiteX17" fmla="*/ 1786820 w 10302747"/>
                  <a:gd name="connsiteY17" fmla="*/ 4424218 h 4922982"/>
                  <a:gd name="connsiteX18" fmla="*/ 2082383 w 10302747"/>
                  <a:gd name="connsiteY18" fmla="*/ 4424218 h 4922982"/>
                  <a:gd name="connsiteX19" fmla="*/ 2368711 w 10302747"/>
                  <a:gd name="connsiteY19" fmla="*/ 4424218 h 4922982"/>
                  <a:gd name="connsiteX20" fmla="*/ 2590383 w 10302747"/>
                  <a:gd name="connsiteY20" fmla="*/ 4433454 h 4922982"/>
                  <a:gd name="connsiteX21" fmla="*/ 2673511 w 10302747"/>
                  <a:gd name="connsiteY21" fmla="*/ 4433454 h 4922982"/>
                  <a:gd name="connsiteX22" fmla="*/ 2793583 w 10302747"/>
                  <a:gd name="connsiteY22" fmla="*/ 4424218 h 4922982"/>
                  <a:gd name="connsiteX23" fmla="*/ 2830529 w 10302747"/>
                  <a:gd name="connsiteY23" fmla="*/ 4535054 h 4922982"/>
                  <a:gd name="connsiteX24" fmla="*/ 2821293 w 10302747"/>
                  <a:gd name="connsiteY24" fmla="*/ 4756727 h 4922982"/>
                  <a:gd name="connsiteX25" fmla="*/ 2830529 w 10302747"/>
                  <a:gd name="connsiteY25" fmla="*/ 4913745 h 4922982"/>
                  <a:gd name="connsiteX26" fmla="*/ 7485656 w 10302747"/>
                  <a:gd name="connsiteY26" fmla="*/ 4922982 h 4922982"/>
                  <a:gd name="connsiteX27" fmla="*/ 7476420 w 10302747"/>
                  <a:gd name="connsiteY27" fmla="*/ 4516582 h 4922982"/>
                  <a:gd name="connsiteX28" fmla="*/ 7522602 w 10302747"/>
                  <a:gd name="connsiteY28" fmla="*/ 4442691 h 4922982"/>
                  <a:gd name="connsiteX29" fmla="*/ 7670383 w 10302747"/>
                  <a:gd name="connsiteY29" fmla="*/ 4424218 h 4922982"/>
                  <a:gd name="connsiteX30" fmla="*/ 7993656 w 10302747"/>
                  <a:gd name="connsiteY30" fmla="*/ 4424218 h 4922982"/>
                  <a:gd name="connsiteX31" fmla="*/ 8483183 w 10302747"/>
                  <a:gd name="connsiteY31" fmla="*/ 4433454 h 4922982"/>
                  <a:gd name="connsiteX32" fmla="*/ 8797220 w 10302747"/>
                  <a:gd name="connsiteY32" fmla="*/ 4387272 h 4922982"/>
                  <a:gd name="connsiteX33" fmla="*/ 9074311 w 10302747"/>
                  <a:gd name="connsiteY33" fmla="*/ 4294909 h 4922982"/>
                  <a:gd name="connsiteX34" fmla="*/ 9360638 w 10302747"/>
                  <a:gd name="connsiteY34" fmla="*/ 4128654 h 4922982"/>
                  <a:gd name="connsiteX35" fmla="*/ 9573074 w 10302747"/>
                  <a:gd name="connsiteY35" fmla="*/ 3906982 h 4922982"/>
                  <a:gd name="connsiteX36" fmla="*/ 9730093 w 10302747"/>
                  <a:gd name="connsiteY36" fmla="*/ 3639127 h 4922982"/>
                  <a:gd name="connsiteX37" fmla="*/ 9803983 w 10302747"/>
                  <a:gd name="connsiteY37" fmla="*/ 3417454 h 4922982"/>
                  <a:gd name="connsiteX38" fmla="*/ 9859402 w 10302747"/>
                  <a:gd name="connsiteY38" fmla="*/ 3177309 h 4922982"/>
                  <a:gd name="connsiteX39" fmla="*/ 9877874 w 10302747"/>
                  <a:gd name="connsiteY39" fmla="*/ 3020291 h 4922982"/>
                  <a:gd name="connsiteX40" fmla="*/ 9887111 w 10302747"/>
                  <a:gd name="connsiteY40" fmla="*/ 2872509 h 4922982"/>
                  <a:gd name="connsiteX41" fmla="*/ 9887111 w 10302747"/>
                  <a:gd name="connsiteY41" fmla="*/ 2798618 h 4922982"/>
                  <a:gd name="connsiteX42" fmla="*/ 9924056 w 10302747"/>
                  <a:gd name="connsiteY42" fmla="*/ 2733963 h 4922982"/>
                  <a:gd name="connsiteX43" fmla="*/ 10090311 w 10302747"/>
                  <a:gd name="connsiteY43" fmla="*/ 2706254 h 4922982"/>
                  <a:gd name="connsiteX44" fmla="*/ 10210383 w 10302747"/>
                  <a:gd name="connsiteY44" fmla="*/ 2595418 h 4922982"/>
                  <a:gd name="connsiteX45" fmla="*/ 10284274 w 10302747"/>
                  <a:gd name="connsiteY45" fmla="*/ 2521527 h 4922982"/>
                  <a:gd name="connsiteX46" fmla="*/ 10293511 w 10302747"/>
                  <a:gd name="connsiteY46" fmla="*/ 2401454 h 4922982"/>
                  <a:gd name="connsiteX47" fmla="*/ 10293511 w 10302747"/>
                  <a:gd name="connsiteY47" fmla="*/ 2189018 h 4922982"/>
                  <a:gd name="connsiteX48" fmla="*/ 10302747 w 10302747"/>
                  <a:gd name="connsiteY48" fmla="*/ 2041236 h 4922982"/>
                  <a:gd name="connsiteX49" fmla="*/ 10284274 w 10302747"/>
                  <a:gd name="connsiteY49" fmla="*/ 1976582 h 4922982"/>
                  <a:gd name="connsiteX50" fmla="*/ 10090311 w 10302747"/>
                  <a:gd name="connsiteY50" fmla="*/ 1902691 h 4922982"/>
                  <a:gd name="connsiteX51" fmla="*/ 9748565 w 10302747"/>
                  <a:gd name="connsiteY51" fmla="*/ 1865745 h 4922982"/>
                  <a:gd name="connsiteX52" fmla="*/ 9499183 w 10302747"/>
                  <a:gd name="connsiteY52" fmla="*/ 1874982 h 4922982"/>
                  <a:gd name="connsiteX53" fmla="*/ 9129729 w 10302747"/>
                  <a:gd name="connsiteY53" fmla="*/ 1856509 h 4922982"/>
                  <a:gd name="connsiteX54" fmla="*/ 8649438 w 10302747"/>
                  <a:gd name="connsiteY54" fmla="*/ 1893454 h 4922982"/>
                  <a:gd name="connsiteX55" fmla="*/ 8381583 w 10302747"/>
                  <a:gd name="connsiteY55" fmla="*/ 1958109 h 4922982"/>
                  <a:gd name="connsiteX56" fmla="*/ 8307693 w 10302747"/>
                  <a:gd name="connsiteY56" fmla="*/ 2013527 h 4922982"/>
                  <a:gd name="connsiteX57" fmla="*/ 8316929 w 10302747"/>
                  <a:gd name="connsiteY57" fmla="*/ 2299854 h 4922982"/>
                  <a:gd name="connsiteX58" fmla="*/ 8335402 w 10302747"/>
                  <a:gd name="connsiteY58" fmla="*/ 2466109 h 4922982"/>
                  <a:gd name="connsiteX59" fmla="*/ 8427765 w 10302747"/>
                  <a:gd name="connsiteY59" fmla="*/ 2613891 h 4922982"/>
                  <a:gd name="connsiteX60" fmla="*/ 8473947 w 10302747"/>
                  <a:gd name="connsiteY60" fmla="*/ 2660072 h 4922982"/>
                  <a:gd name="connsiteX61" fmla="*/ 8658674 w 10302747"/>
                  <a:gd name="connsiteY61" fmla="*/ 2724727 h 4922982"/>
                  <a:gd name="connsiteX62" fmla="*/ 8751038 w 10302747"/>
                  <a:gd name="connsiteY62" fmla="*/ 2770909 h 4922982"/>
                  <a:gd name="connsiteX63" fmla="*/ 8797220 w 10302747"/>
                  <a:gd name="connsiteY63" fmla="*/ 2946400 h 4922982"/>
                  <a:gd name="connsiteX64" fmla="*/ 8778747 w 10302747"/>
                  <a:gd name="connsiteY64" fmla="*/ 3048000 h 4922982"/>
                  <a:gd name="connsiteX65" fmla="*/ 8741802 w 10302747"/>
                  <a:gd name="connsiteY65" fmla="*/ 3158836 h 4922982"/>
                  <a:gd name="connsiteX66" fmla="*/ 8686383 w 10302747"/>
                  <a:gd name="connsiteY66" fmla="*/ 3251200 h 4922982"/>
                  <a:gd name="connsiteX67" fmla="*/ 8612493 w 10302747"/>
                  <a:gd name="connsiteY67" fmla="*/ 3315854 h 4922982"/>
                  <a:gd name="connsiteX68" fmla="*/ 8612493 w 10302747"/>
                  <a:gd name="connsiteY68" fmla="*/ 3315854 h 4922982"/>
                  <a:gd name="connsiteX69" fmla="*/ 8400056 w 10302747"/>
                  <a:gd name="connsiteY69" fmla="*/ 3362036 h 4922982"/>
                  <a:gd name="connsiteX70" fmla="*/ 7855111 w 10302747"/>
                  <a:gd name="connsiteY70" fmla="*/ 3352800 h 4922982"/>
                  <a:gd name="connsiteX71" fmla="*/ 7642674 w 10302747"/>
                  <a:gd name="connsiteY71" fmla="*/ 3362036 h 4922982"/>
                  <a:gd name="connsiteX72" fmla="*/ 7541074 w 10302747"/>
                  <a:gd name="connsiteY72" fmla="*/ 3325091 h 4922982"/>
                  <a:gd name="connsiteX73" fmla="*/ 7476420 w 10302747"/>
                  <a:gd name="connsiteY73" fmla="*/ 3177309 h 4922982"/>
                  <a:gd name="connsiteX74" fmla="*/ 7485656 w 10302747"/>
                  <a:gd name="connsiteY74" fmla="*/ 2050472 h 4922982"/>
                  <a:gd name="connsiteX75" fmla="*/ 7587256 w 10302747"/>
                  <a:gd name="connsiteY75" fmla="*/ 1828800 h 4922982"/>
                  <a:gd name="connsiteX76" fmla="*/ 7818165 w 10302747"/>
                  <a:gd name="connsiteY76" fmla="*/ 1625600 h 4922982"/>
                  <a:gd name="connsiteX77" fmla="*/ 7947474 w 10302747"/>
                  <a:gd name="connsiteY77" fmla="*/ 1496291 h 4922982"/>
                  <a:gd name="connsiteX78" fmla="*/ 7956711 w 10302747"/>
                  <a:gd name="connsiteY78" fmla="*/ 905163 h 4922982"/>
                  <a:gd name="connsiteX79" fmla="*/ 7079256 w 10302747"/>
                  <a:gd name="connsiteY79" fmla="*/ 0 h 4922982"/>
                  <a:gd name="connsiteX80" fmla="*/ 7060783 w 10302747"/>
                  <a:gd name="connsiteY80" fmla="*/ 498763 h 4922982"/>
                  <a:gd name="connsiteX81" fmla="*/ 6931474 w 10302747"/>
                  <a:gd name="connsiteY81" fmla="*/ 618836 h 4922982"/>
                  <a:gd name="connsiteX82" fmla="*/ 6839111 w 10302747"/>
                  <a:gd name="connsiteY82" fmla="*/ 674254 h 4922982"/>
                  <a:gd name="connsiteX83" fmla="*/ 6719038 w 10302747"/>
                  <a:gd name="connsiteY83" fmla="*/ 729672 h 4922982"/>
                  <a:gd name="connsiteX84" fmla="*/ 6534311 w 10302747"/>
                  <a:gd name="connsiteY84" fmla="*/ 720436 h 4922982"/>
                  <a:gd name="connsiteX85" fmla="*/ 6386529 w 10302747"/>
                  <a:gd name="connsiteY85" fmla="*/ 655782 h 4922982"/>
                  <a:gd name="connsiteX86" fmla="*/ 6127911 w 10302747"/>
                  <a:gd name="connsiteY86" fmla="*/ 498763 h 4922982"/>
                  <a:gd name="connsiteX87" fmla="*/ 5832347 w 10302747"/>
                  <a:gd name="connsiteY87" fmla="*/ 350982 h 4922982"/>
                  <a:gd name="connsiteX88" fmla="*/ 5472129 w 10302747"/>
                  <a:gd name="connsiteY88" fmla="*/ 295563 h 4922982"/>
                  <a:gd name="connsiteX89" fmla="*/ 5167329 w 10302747"/>
                  <a:gd name="connsiteY89" fmla="*/ 258618 h 4922982"/>
                  <a:gd name="connsiteX90" fmla="*/ 4779402 w 10302747"/>
                  <a:gd name="connsiteY90" fmla="*/ 286327 h 4922982"/>
                  <a:gd name="connsiteX91" fmla="*/ 4382238 w 10302747"/>
                  <a:gd name="connsiteY91" fmla="*/ 387927 h 4922982"/>
                  <a:gd name="connsiteX92" fmla="*/ 4132856 w 10302747"/>
                  <a:gd name="connsiteY92" fmla="*/ 508000 h 4922982"/>
                  <a:gd name="connsiteX93" fmla="*/ 3957365 w 10302747"/>
                  <a:gd name="connsiteY93" fmla="*/ 581891 h 4922982"/>
                  <a:gd name="connsiteX94" fmla="*/ 3855765 w 10302747"/>
                  <a:gd name="connsiteY94" fmla="*/ 683491 h 4922982"/>
                  <a:gd name="connsiteX95" fmla="*/ 3680274 w 10302747"/>
                  <a:gd name="connsiteY95" fmla="*/ 738909 h 4922982"/>
                  <a:gd name="connsiteX96" fmla="*/ 3541729 w 10302747"/>
                  <a:gd name="connsiteY96" fmla="*/ 720436 h 4922982"/>
                  <a:gd name="connsiteX97" fmla="*/ 3458602 w 10302747"/>
                  <a:gd name="connsiteY97" fmla="*/ 665018 h 4922982"/>
                  <a:gd name="connsiteX98" fmla="*/ 3264638 w 10302747"/>
                  <a:gd name="connsiteY98" fmla="*/ 526472 h 4922982"/>
                  <a:gd name="connsiteX99" fmla="*/ 3246165 w 10302747"/>
                  <a:gd name="connsiteY99" fmla="*/ 27709 h 4922982"/>
                  <a:gd name="connsiteX100" fmla="*/ 2350238 w 10302747"/>
                  <a:gd name="connsiteY100" fmla="*/ 895927 h 4922982"/>
                  <a:gd name="connsiteX101" fmla="*/ 2377947 w 10302747"/>
                  <a:gd name="connsiteY101" fmla="*/ 1514763 h 4922982"/>
                  <a:gd name="connsiteX102" fmla="*/ 2507256 w 10302747"/>
                  <a:gd name="connsiteY102" fmla="*/ 1662545 h 4922982"/>
                  <a:gd name="connsiteX103" fmla="*/ 2608856 w 10302747"/>
                  <a:gd name="connsiteY103" fmla="*/ 1791854 h 4922982"/>
                  <a:gd name="connsiteX104" fmla="*/ 2701220 w 10302747"/>
                  <a:gd name="connsiteY104" fmla="*/ 1865745 h 4922982"/>
                  <a:gd name="connsiteX105" fmla="*/ 2802820 w 10302747"/>
                  <a:gd name="connsiteY105" fmla="*/ 2032000 h 4922982"/>
                  <a:gd name="connsiteX106" fmla="*/ 2812056 w 10302747"/>
                  <a:gd name="connsiteY106" fmla="*/ 2170545 h 4922982"/>
                  <a:gd name="connsiteX107" fmla="*/ 2802820 w 10302747"/>
                  <a:gd name="connsiteY107" fmla="*/ 3297382 h 4922982"/>
                  <a:gd name="connsiteX108" fmla="*/ 2701220 w 10302747"/>
                  <a:gd name="connsiteY108" fmla="*/ 3352800 h 4922982"/>
                  <a:gd name="connsiteX109" fmla="*/ 2285583 w 10302747"/>
                  <a:gd name="connsiteY109" fmla="*/ 3334327 h 4922982"/>
                  <a:gd name="connsiteX110" fmla="*/ 1805293 w 10302747"/>
                  <a:gd name="connsiteY110" fmla="*/ 3334327 h 4922982"/>
                  <a:gd name="connsiteX111" fmla="*/ 1629802 w 10302747"/>
                  <a:gd name="connsiteY111" fmla="*/ 3260436 h 4922982"/>
                  <a:gd name="connsiteX112" fmla="*/ 1528202 w 10302747"/>
                  <a:gd name="connsiteY112" fmla="*/ 3112654 h 4922982"/>
                  <a:gd name="connsiteX113" fmla="*/ 1509729 w 10302747"/>
                  <a:gd name="connsiteY113" fmla="*/ 2964872 h 4922982"/>
                  <a:gd name="connsiteX114" fmla="*/ 1518965 w 10302747"/>
                  <a:gd name="connsiteY114" fmla="*/ 2863272 h 4922982"/>
                  <a:gd name="connsiteX115" fmla="*/ 1546674 w 10302747"/>
                  <a:gd name="connsiteY115" fmla="*/ 2770909 h 4922982"/>
                  <a:gd name="connsiteX116" fmla="*/ 1620565 w 10302747"/>
                  <a:gd name="connsiteY116" fmla="*/ 2724727 h 4922982"/>
                  <a:gd name="connsiteX117" fmla="*/ 1722165 w 10302747"/>
                  <a:gd name="connsiteY117" fmla="*/ 2715491 h 4922982"/>
                  <a:gd name="connsiteX118" fmla="*/ 1805293 w 10302747"/>
                  <a:gd name="connsiteY118" fmla="*/ 2687782 h 4922982"/>
                  <a:gd name="connsiteX119" fmla="*/ 1906893 w 10302747"/>
                  <a:gd name="connsiteY119" fmla="*/ 2576945 h 4922982"/>
                  <a:gd name="connsiteX120" fmla="*/ 1980783 w 10302747"/>
                  <a:gd name="connsiteY120" fmla="*/ 2493818 h 4922982"/>
                  <a:gd name="connsiteX121" fmla="*/ 1980783 w 10302747"/>
                  <a:gd name="connsiteY121" fmla="*/ 2364509 h 4922982"/>
                  <a:gd name="connsiteX122" fmla="*/ 1980783 w 10302747"/>
                  <a:gd name="connsiteY122" fmla="*/ 2189018 h 4922982"/>
                  <a:gd name="connsiteX123" fmla="*/ 1971547 w 10302747"/>
                  <a:gd name="connsiteY123" fmla="*/ 2004291 h 4922982"/>
                  <a:gd name="connsiteX124" fmla="*/ 1786820 w 10302747"/>
                  <a:gd name="connsiteY124" fmla="*/ 1930400 h 4922982"/>
                  <a:gd name="connsiteX125" fmla="*/ 1445074 w 10302747"/>
                  <a:gd name="connsiteY125" fmla="*/ 1865745 h 4922982"/>
                  <a:gd name="connsiteX126" fmla="*/ 974020 w 10302747"/>
                  <a:gd name="connsiteY126" fmla="*/ 1856509 h 4922982"/>
                  <a:gd name="connsiteX127" fmla="*/ 447547 w 10302747"/>
                  <a:gd name="connsiteY127" fmla="*/ 1874982 h 4922982"/>
                  <a:gd name="connsiteX128" fmla="*/ 96565 w 10302747"/>
                  <a:gd name="connsiteY128" fmla="*/ 1930400 h 4922982"/>
                  <a:gd name="connsiteX129" fmla="*/ 22674 w 10302747"/>
                  <a:gd name="connsiteY129" fmla="*/ 2022763 h 4922982"/>
                  <a:gd name="connsiteX130" fmla="*/ 4202 w 10302747"/>
                  <a:gd name="connsiteY130" fmla="*/ 2041236 h 4922982"/>
                  <a:gd name="connsiteX0" fmla="*/ 0 w 10302747"/>
                  <a:gd name="connsiteY0" fmla="*/ 2046720 h 4922982"/>
                  <a:gd name="connsiteX1" fmla="*/ 15102 w 10302747"/>
                  <a:gd name="connsiteY1" fmla="*/ 2587014 h 4922982"/>
                  <a:gd name="connsiteX2" fmla="*/ 124274 w 10302747"/>
                  <a:gd name="connsiteY2" fmla="*/ 2669309 h 4922982"/>
                  <a:gd name="connsiteX3" fmla="*/ 124274 w 10302747"/>
                  <a:gd name="connsiteY3" fmla="*/ 2669309 h 4922982"/>
                  <a:gd name="connsiteX4" fmla="*/ 253583 w 10302747"/>
                  <a:gd name="connsiteY4" fmla="*/ 2724727 h 4922982"/>
                  <a:gd name="connsiteX5" fmla="*/ 373656 w 10302747"/>
                  <a:gd name="connsiteY5" fmla="*/ 2752436 h 4922982"/>
                  <a:gd name="connsiteX6" fmla="*/ 429074 w 10302747"/>
                  <a:gd name="connsiteY6" fmla="*/ 2780145 h 4922982"/>
                  <a:gd name="connsiteX7" fmla="*/ 456783 w 10302747"/>
                  <a:gd name="connsiteY7" fmla="*/ 2844800 h 4922982"/>
                  <a:gd name="connsiteX8" fmla="*/ 463524 w 10302747"/>
                  <a:gd name="connsiteY8" fmla="*/ 2986716 h 4922982"/>
                  <a:gd name="connsiteX9" fmla="*/ 456783 w 10302747"/>
                  <a:gd name="connsiteY9" fmla="*/ 3048000 h 4922982"/>
                  <a:gd name="connsiteX10" fmla="*/ 466020 w 10302747"/>
                  <a:gd name="connsiteY10" fmla="*/ 3232727 h 4922982"/>
                  <a:gd name="connsiteX11" fmla="*/ 502965 w 10302747"/>
                  <a:gd name="connsiteY11" fmla="*/ 3491345 h 4922982"/>
                  <a:gd name="connsiteX12" fmla="*/ 567620 w 10302747"/>
                  <a:gd name="connsiteY12" fmla="*/ 3703782 h 4922982"/>
                  <a:gd name="connsiteX13" fmla="*/ 770820 w 10302747"/>
                  <a:gd name="connsiteY13" fmla="*/ 3962400 h 4922982"/>
                  <a:gd name="connsiteX14" fmla="*/ 1066383 w 10302747"/>
                  <a:gd name="connsiteY14" fmla="*/ 4221018 h 4922982"/>
                  <a:gd name="connsiteX15" fmla="*/ 1251111 w 10302747"/>
                  <a:gd name="connsiteY15" fmla="*/ 4313382 h 4922982"/>
                  <a:gd name="connsiteX16" fmla="*/ 1574383 w 10302747"/>
                  <a:gd name="connsiteY16" fmla="*/ 4396509 h 4922982"/>
                  <a:gd name="connsiteX17" fmla="*/ 1786820 w 10302747"/>
                  <a:gd name="connsiteY17" fmla="*/ 4424218 h 4922982"/>
                  <a:gd name="connsiteX18" fmla="*/ 2082383 w 10302747"/>
                  <a:gd name="connsiteY18" fmla="*/ 4424218 h 4922982"/>
                  <a:gd name="connsiteX19" fmla="*/ 2368711 w 10302747"/>
                  <a:gd name="connsiteY19" fmla="*/ 4424218 h 4922982"/>
                  <a:gd name="connsiteX20" fmla="*/ 2590383 w 10302747"/>
                  <a:gd name="connsiteY20" fmla="*/ 4433454 h 4922982"/>
                  <a:gd name="connsiteX21" fmla="*/ 2673511 w 10302747"/>
                  <a:gd name="connsiteY21" fmla="*/ 4433454 h 4922982"/>
                  <a:gd name="connsiteX22" fmla="*/ 2793583 w 10302747"/>
                  <a:gd name="connsiteY22" fmla="*/ 4424218 h 4922982"/>
                  <a:gd name="connsiteX23" fmla="*/ 2830529 w 10302747"/>
                  <a:gd name="connsiteY23" fmla="*/ 4535054 h 4922982"/>
                  <a:gd name="connsiteX24" fmla="*/ 2821293 w 10302747"/>
                  <a:gd name="connsiteY24" fmla="*/ 4756727 h 4922982"/>
                  <a:gd name="connsiteX25" fmla="*/ 2830529 w 10302747"/>
                  <a:gd name="connsiteY25" fmla="*/ 4913745 h 4922982"/>
                  <a:gd name="connsiteX26" fmla="*/ 7485656 w 10302747"/>
                  <a:gd name="connsiteY26" fmla="*/ 4922982 h 4922982"/>
                  <a:gd name="connsiteX27" fmla="*/ 7476420 w 10302747"/>
                  <a:gd name="connsiteY27" fmla="*/ 4516582 h 4922982"/>
                  <a:gd name="connsiteX28" fmla="*/ 7522602 w 10302747"/>
                  <a:gd name="connsiteY28" fmla="*/ 4442691 h 4922982"/>
                  <a:gd name="connsiteX29" fmla="*/ 7670383 w 10302747"/>
                  <a:gd name="connsiteY29" fmla="*/ 4424218 h 4922982"/>
                  <a:gd name="connsiteX30" fmla="*/ 7993656 w 10302747"/>
                  <a:gd name="connsiteY30" fmla="*/ 4424218 h 4922982"/>
                  <a:gd name="connsiteX31" fmla="*/ 8483183 w 10302747"/>
                  <a:gd name="connsiteY31" fmla="*/ 4433454 h 4922982"/>
                  <a:gd name="connsiteX32" fmla="*/ 8797220 w 10302747"/>
                  <a:gd name="connsiteY32" fmla="*/ 4387272 h 4922982"/>
                  <a:gd name="connsiteX33" fmla="*/ 9074311 w 10302747"/>
                  <a:gd name="connsiteY33" fmla="*/ 4294909 h 4922982"/>
                  <a:gd name="connsiteX34" fmla="*/ 9360638 w 10302747"/>
                  <a:gd name="connsiteY34" fmla="*/ 4128654 h 4922982"/>
                  <a:gd name="connsiteX35" fmla="*/ 9573074 w 10302747"/>
                  <a:gd name="connsiteY35" fmla="*/ 3906982 h 4922982"/>
                  <a:gd name="connsiteX36" fmla="*/ 9730093 w 10302747"/>
                  <a:gd name="connsiteY36" fmla="*/ 3639127 h 4922982"/>
                  <a:gd name="connsiteX37" fmla="*/ 9803983 w 10302747"/>
                  <a:gd name="connsiteY37" fmla="*/ 3417454 h 4922982"/>
                  <a:gd name="connsiteX38" fmla="*/ 9859402 w 10302747"/>
                  <a:gd name="connsiteY38" fmla="*/ 3177309 h 4922982"/>
                  <a:gd name="connsiteX39" fmla="*/ 9877874 w 10302747"/>
                  <a:gd name="connsiteY39" fmla="*/ 3020291 h 4922982"/>
                  <a:gd name="connsiteX40" fmla="*/ 9887111 w 10302747"/>
                  <a:gd name="connsiteY40" fmla="*/ 2872509 h 4922982"/>
                  <a:gd name="connsiteX41" fmla="*/ 9887111 w 10302747"/>
                  <a:gd name="connsiteY41" fmla="*/ 2798618 h 4922982"/>
                  <a:gd name="connsiteX42" fmla="*/ 9924056 w 10302747"/>
                  <a:gd name="connsiteY42" fmla="*/ 2733963 h 4922982"/>
                  <a:gd name="connsiteX43" fmla="*/ 10090311 w 10302747"/>
                  <a:gd name="connsiteY43" fmla="*/ 2706254 h 4922982"/>
                  <a:gd name="connsiteX44" fmla="*/ 10210383 w 10302747"/>
                  <a:gd name="connsiteY44" fmla="*/ 2595418 h 4922982"/>
                  <a:gd name="connsiteX45" fmla="*/ 10284274 w 10302747"/>
                  <a:gd name="connsiteY45" fmla="*/ 2521527 h 4922982"/>
                  <a:gd name="connsiteX46" fmla="*/ 10293511 w 10302747"/>
                  <a:gd name="connsiteY46" fmla="*/ 2401454 h 4922982"/>
                  <a:gd name="connsiteX47" fmla="*/ 10293511 w 10302747"/>
                  <a:gd name="connsiteY47" fmla="*/ 2189018 h 4922982"/>
                  <a:gd name="connsiteX48" fmla="*/ 10302747 w 10302747"/>
                  <a:gd name="connsiteY48" fmla="*/ 2041236 h 4922982"/>
                  <a:gd name="connsiteX49" fmla="*/ 10284274 w 10302747"/>
                  <a:gd name="connsiteY49" fmla="*/ 1976582 h 4922982"/>
                  <a:gd name="connsiteX50" fmla="*/ 10090311 w 10302747"/>
                  <a:gd name="connsiteY50" fmla="*/ 1902691 h 4922982"/>
                  <a:gd name="connsiteX51" fmla="*/ 9748565 w 10302747"/>
                  <a:gd name="connsiteY51" fmla="*/ 1865745 h 4922982"/>
                  <a:gd name="connsiteX52" fmla="*/ 9499183 w 10302747"/>
                  <a:gd name="connsiteY52" fmla="*/ 1874982 h 4922982"/>
                  <a:gd name="connsiteX53" fmla="*/ 9129729 w 10302747"/>
                  <a:gd name="connsiteY53" fmla="*/ 1856509 h 4922982"/>
                  <a:gd name="connsiteX54" fmla="*/ 8649438 w 10302747"/>
                  <a:gd name="connsiteY54" fmla="*/ 1893454 h 4922982"/>
                  <a:gd name="connsiteX55" fmla="*/ 8381583 w 10302747"/>
                  <a:gd name="connsiteY55" fmla="*/ 1958109 h 4922982"/>
                  <a:gd name="connsiteX56" fmla="*/ 8307693 w 10302747"/>
                  <a:gd name="connsiteY56" fmla="*/ 2013527 h 4922982"/>
                  <a:gd name="connsiteX57" fmla="*/ 8316929 w 10302747"/>
                  <a:gd name="connsiteY57" fmla="*/ 2299854 h 4922982"/>
                  <a:gd name="connsiteX58" fmla="*/ 8335402 w 10302747"/>
                  <a:gd name="connsiteY58" fmla="*/ 2466109 h 4922982"/>
                  <a:gd name="connsiteX59" fmla="*/ 8427765 w 10302747"/>
                  <a:gd name="connsiteY59" fmla="*/ 2613891 h 4922982"/>
                  <a:gd name="connsiteX60" fmla="*/ 8473947 w 10302747"/>
                  <a:gd name="connsiteY60" fmla="*/ 2660072 h 4922982"/>
                  <a:gd name="connsiteX61" fmla="*/ 8658674 w 10302747"/>
                  <a:gd name="connsiteY61" fmla="*/ 2724727 h 4922982"/>
                  <a:gd name="connsiteX62" fmla="*/ 8751038 w 10302747"/>
                  <a:gd name="connsiteY62" fmla="*/ 2770909 h 4922982"/>
                  <a:gd name="connsiteX63" fmla="*/ 8797220 w 10302747"/>
                  <a:gd name="connsiteY63" fmla="*/ 2946400 h 4922982"/>
                  <a:gd name="connsiteX64" fmla="*/ 8778747 w 10302747"/>
                  <a:gd name="connsiteY64" fmla="*/ 3048000 h 4922982"/>
                  <a:gd name="connsiteX65" fmla="*/ 8741802 w 10302747"/>
                  <a:gd name="connsiteY65" fmla="*/ 3158836 h 4922982"/>
                  <a:gd name="connsiteX66" fmla="*/ 8686383 w 10302747"/>
                  <a:gd name="connsiteY66" fmla="*/ 3251200 h 4922982"/>
                  <a:gd name="connsiteX67" fmla="*/ 8612493 w 10302747"/>
                  <a:gd name="connsiteY67" fmla="*/ 3315854 h 4922982"/>
                  <a:gd name="connsiteX68" fmla="*/ 8612493 w 10302747"/>
                  <a:gd name="connsiteY68" fmla="*/ 3315854 h 4922982"/>
                  <a:gd name="connsiteX69" fmla="*/ 8400056 w 10302747"/>
                  <a:gd name="connsiteY69" fmla="*/ 3362036 h 4922982"/>
                  <a:gd name="connsiteX70" fmla="*/ 7855111 w 10302747"/>
                  <a:gd name="connsiteY70" fmla="*/ 3352800 h 4922982"/>
                  <a:gd name="connsiteX71" fmla="*/ 7642674 w 10302747"/>
                  <a:gd name="connsiteY71" fmla="*/ 3362036 h 4922982"/>
                  <a:gd name="connsiteX72" fmla="*/ 7541074 w 10302747"/>
                  <a:gd name="connsiteY72" fmla="*/ 3325091 h 4922982"/>
                  <a:gd name="connsiteX73" fmla="*/ 7476420 w 10302747"/>
                  <a:gd name="connsiteY73" fmla="*/ 3177309 h 4922982"/>
                  <a:gd name="connsiteX74" fmla="*/ 7485656 w 10302747"/>
                  <a:gd name="connsiteY74" fmla="*/ 2050472 h 4922982"/>
                  <a:gd name="connsiteX75" fmla="*/ 7587256 w 10302747"/>
                  <a:gd name="connsiteY75" fmla="*/ 1828800 h 4922982"/>
                  <a:gd name="connsiteX76" fmla="*/ 7818165 w 10302747"/>
                  <a:gd name="connsiteY76" fmla="*/ 1625600 h 4922982"/>
                  <a:gd name="connsiteX77" fmla="*/ 7947474 w 10302747"/>
                  <a:gd name="connsiteY77" fmla="*/ 1496291 h 4922982"/>
                  <a:gd name="connsiteX78" fmla="*/ 7956711 w 10302747"/>
                  <a:gd name="connsiteY78" fmla="*/ 905163 h 4922982"/>
                  <a:gd name="connsiteX79" fmla="*/ 7079256 w 10302747"/>
                  <a:gd name="connsiteY79" fmla="*/ 0 h 4922982"/>
                  <a:gd name="connsiteX80" fmla="*/ 7060783 w 10302747"/>
                  <a:gd name="connsiteY80" fmla="*/ 498763 h 4922982"/>
                  <a:gd name="connsiteX81" fmla="*/ 6931474 w 10302747"/>
                  <a:gd name="connsiteY81" fmla="*/ 618836 h 4922982"/>
                  <a:gd name="connsiteX82" fmla="*/ 6839111 w 10302747"/>
                  <a:gd name="connsiteY82" fmla="*/ 674254 h 4922982"/>
                  <a:gd name="connsiteX83" fmla="*/ 6719038 w 10302747"/>
                  <a:gd name="connsiteY83" fmla="*/ 729672 h 4922982"/>
                  <a:gd name="connsiteX84" fmla="*/ 6534311 w 10302747"/>
                  <a:gd name="connsiteY84" fmla="*/ 720436 h 4922982"/>
                  <a:gd name="connsiteX85" fmla="*/ 6386529 w 10302747"/>
                  <a:gd name="connsiteY85" fmla="*/ 655782 h 4922982"/>
                  <a:gd name="connsiteX86" fmla="*/ 6127911 w 10302747"/>
                  <a:gd name="connsiteY86" fmla="*/ 498763 h 4922982"/>
                  <a:gd name="connsiteX87" fmla="*/ 5832347 w 10302747"/>
                  <a:gd name="connsiteY87" fmla="*/ 350982 h 4922982"/>
                  <a:gd name="connsiteX88" fmla="*/ 5472129 w 10302747"/>
                  <a:gd name="connsiteY88" fmla="*/ 295563 h 4922982"/>
                  <a:gd name="connsiteX89" fmla="*/ 5167329 w 10302747"/>
                  <a:gd name="connsiteY89" fmla="*/ 258618 h 4922982"/>
                  <a:gd name="connsiteX90" fmla="*/ 4779402 w 10302747"/>
                  <a:gd name="connsiteY90" fmla="*/ 286327 h 4922982"/>
                  <a:gd name="connsiteX91" fmla="*/ 4382238 w 10302747"/>
                  <a:gd name="connsiteY91" fmla="*/ 387927 h 4922982"/>
                  <a:gd name="connsiteX92" fmla="*/ 4132856 w 10302747"/>
                  <a:gd name="connsiteY92" fmla="*/ 508000 h 4922982"/>
                  <a:gd name="connsiteX93" fmla="*/ 3957365 w 10302747"/>
                  <a:gd name="connsiteY93" fmla="*/ 581891 h 4922982"/>
                  <a:gd name="connsiteX94" fmla="*/ 3855765 w 10302747"/>
                  <a:gd name="connsiteY94" fmla="*/ 683491 h 4922982"/>
                  <a:gd name="connsiteX95" fmla="*/ 3680274 w 10302747"/>
                  <a:gd name="connsiteY95" fmla="*/ 738909 h 4922982"/>
                  <a:gd name="connsiteX96" fmla="*/ 3541729 w 10302747"/>
                  <a:gd name="connsiteY96" fmla="*/ 720436 h 4922982"/>
                  <a:gd name="connsiteX97" fmla="*/ 3458602 w 10302747"/>
                  <a:gd name="connsiteY97" fmla="*/ 665018 h 4922982"/>
                  <a:gd name="connsiteX98" fmla="*/ 3264638 w 10302747"/>
                  <a:gd name="connsiteY98" fmla="*/ 526472 h 4922982"/>
                  <a:gd name="connsiteX99" fmla="*/ 3246165 w 10302747"/>
                  <a:gd name="connsiteY99" fmla="*/ 27709 h 4922982"/>
                  <a:gd name="connsiteX100" fmla="*/ 2350238 w 10302747"/>
                  <a:gd name="connsiteY100" fmla="*/ 895927 h 4922982"/>
                  <a:gd name="connsiteX101" fmla="*/ 2377947 w 10302747"/>
                  <a:gd name="connsiteY101" fmla="*/ 1514763 h 4922982"/>
                  <a:gd name="connsiteX102" fmla="*/ 2507256 w 10302747"/>
                  <a:gd name="connsiteY102" fmla="*/ 1662545 h 4922982"/>
                  <a:gd name="connsiteX103" fmla="*/ 2608856 w 10302747"/>
                  <a:gd name="connsiteY103" fmla="*/ 1791854 h 4922982"/>
                  <a:gd name="connsiteX104" fmla="*/ 2701220 w 10302747"/>
                  <a:gd name="connsiteY104" fmla="*/ 1865745 h 4922982"/>
                  <a:gd name="connsiteX105" fmla="*/ 2802820 w 10302747"/>
                  <a:gd name="connsiteY105" fmla="*/ 2032000 h 4922982"/>
                  <a:gd name="connsiteX106" fmla="*/ 2812056 w 10302747"/>
                  <a:gd name="connsiteY106" fmla="*/ 2170545 h 4922982"/>
                  <a:gd name="connsiteX107" fmla="*/ 2802820 w 10302747"/>
                  <a:gd name="connsiteY107" fmla="*/ 3297382 h 4922982"/>
                  <a:gd name="connsiteX108" fmla="*/ 2701220 w 10302747"/>
                  <a:gd name="connsiteY108" fmla="*/ 3352800 h 4922982"/>
                  <a:gd name="connsiteX109" fmla="*/ 2285583 w 10302747"/>
                  <a:gd name="connsiteY109" fmla="*/ 3334327 h 4922982"/>
                  <a:gd name="connsiteX110" fmla="*/ 1805293 w 10302747"/>
                  <a:gd name="connsiteY110" fmla="*/ 3334327 h 4922982"/>
                  <a:gd name="connsiteX111" fmla="*/ 1629802 w 10302747"/>
                  <a:gd name="connsiteY111" fmla="*/ 3260436 h 4922982"/>
                  <a:gd name="connsiteX112" fmla="*/ 1528202 w 10302747"/>
                  <a:gd name="connsiteY112" fmla="*/ 3112654 h 4922982"/>
                  <a:gd name="connsiteX113" fmla="*/ 1509729 w 10302747"/>
                  <a:gd name="connsiteY113" fmla="*/ 2964872 h 4922982"/>
                  <a:gd name="connsiteX114" fmla="*/ 1518965 w 10302747"/>
                  <a:gd name="connsiteY114" fmla="*/ 2863272 h 4922982"/>
                  <a:gd name="connsiteX115" fmla="*/ 1546674 w 10302747"/>
                  <a:gd name="connsiteY115" fmla="*/ 2770909 h 4922982"/>
                  <a:gd name="connsiteX116" fmla="*/ 1620565 w 10302747"/>
                  <a:gd name="connsiteY116" fmla="*/ 2724727 h 4922982"/>
                  <a:gd name="connsiteX117" fmla="*/ 1722165 w 10302747"/>
                  <a:gd name="connsiteY117" fmla="*/ 2715491 h 4922982"/>
                  <a:gd name="connsiteX118" fmla="*/ 1805293 w 10302747"/>
                  <a:gd name="connsiteY118" fmla="*/ 2687782 h 4922982"/>
                  <a:gd name="connsiteX119" fmla="*/ 1906893 w 10302747"/>
                  <a:gd name="connsiteY119" fmla="*/ 2576945 h 4922982"/>
                  <a:gd name="connsiteX120" fmla="*/ 1980783 w 10302747"/>
                  <a:gd name="connsiteY120" fmla="*/ 2493818 h 4922982"/>
                  <a:gd name="connsiteX121" fmla="*/ 1980783 w 10302747"/>
                  <a:gd name="connsiteY121" fmla="*/ 2364509 h 4922982"/>
                  <a:gd name="connsiteX122" fmla="*/ 1980783 w 10302747"/>
                  <a:gd name="connsiteY122" fmla="*/ 2189018 h 4922982"/>
                  <a:gd name="connsiteX123" fmla="*/ 1971547 w 10302747"/>
                  <a:gd name="connsiteY123" fmla="*/ 2004291 h 4922982"/>
                  <a:gd name="connsiteX124" fmla="*/ 1786820 w 10302747"/>
                  <a:gd name="connsiteY124" fmla="*/ 1930400 h 4922982"/>
                  <a:gd name="connsiteX125" fmla="*/ 1445074 w 10302747"/>
                  <a:gd name="connsiteY125" fmla="*/ 1865745 h 4922982"/>
                  <a:gd name="connsiteX126" fmla="*/ 974020 w 10302747"/>
                  <a:gd name="connsiteY126" fmla="*/ 1856509 h 4922982"/>
                  <a:gd name="connsiteX127" fmla="*/ 447547 w 10302747"/>
                  <a:gd name="connsiteY127" fmla="*/ 1874982 h 4922982"/>
                  <a:gd name="connsiteX128" fmla="*/ 96565 w 10302747"/>
                  <a:gd name="connsiteY128" fmla="*/ 1930400 h 4922982"/>
                  <a:gd name="connsiteX129" fmla="*/ 22674 w 10302747"/>
                  <a:gd name="connsiteY129" fmla="*/ 2022763 h 4922982"/>
                  <a:gd name="connsiteX130" fmla="*/ 4202 w 10302747"/>
                  <a:gd name="connsiteY130" fmla="*/ 2041236 h 4922982"/>
                  <a:gd name="connsiteX0" fmla="*/ 0 w 10302747"/>
                  <a:gd name="connsiteY0" fmla="*/ 2046720 h 4922982"/>
                  <a:gd name="connsiteX1" fmla="*/ 15102 w 10302747"/>
                  <a:gd name="connsiteY1" fmla="*/ 2587014 h 4922982"/>
                  <a:gd name="connsiteX2" fmla="*/ 124274 w 10302747"/>
                  <a:gd name="connsiteY2" fmla="*/ 2669309 h 4922982"/>
                  <a:gd name="connsiteX3" fmla="*/ 111667 w 10302747"/>
                  <a:gd name="connsiteY3" fmla="*/ 2669309 h 4922982"/>
                  <a:gd name="connsiteX4" fmla="*/ 253583 w 10302747"/>
                  <a:gd name="connsiteY4" fmla="*/ 2724727 h 4922982"/>
                  <a:gd name="connsiteX5" fmla="*/ 373656 w 10302747"/>
                  <a:gd name="connsiteY5" fmla="*/ 2752436 h 4922982"/>
                  <a:gd name="connsiteX6" fmla="*/ 429074 w 10302747"/>
                  <a:gd name="connsiteY6" fmla="*/ 2780145 h 4922982"/>
                  <a:gd name="connsiteX7" fmla="*/ 456783 w 10302747"/>
                  <a:gd name="connsiteY7" fmla="*/ 2844800 h 4922982"/>
                  <a:gd name="connsiteX8" fmla="*/ 463524 w 10302747"/>
                  <a:gd name="connsiteY8" fmla="*/ 2986716 h 4922982"/>
                  <a:gd name="connsiteX9" fmla="*/ 456783 w 10302747"/>
                  <a:gd name="connsiteY9" fmla="*/ 3048000 h 4922982"/>
                  <a:gd name="connsiteX10" fmla="*/ 466020 w 10302747"/>
                  <a:gd name="connsiteY10" fmla="*/ 3232727 h 4922982"/>
                  <a:gd name="connsiteX11" fmla="*/ 502965 w 10302747"/>
                  <a:gd name="connsiteY11" fmla="*/ 3491345 h 4922982"/>
                  <a:gd name="connsiteX12" fmla="*/ 567620 w 10302747"/>
                  <a:gd name="connsiteY12" fmla="*/ 3703782 h 4922982"/>
                  <a:gd name="connsiteX13" fmla="*/ 770820 w 10302747"/>
                  <a:gd name="connsiteY13" fmla="*/ 3962400 h 4922982"/>
                  <a:gd name="connsiteX14" fmla="*/ 1066383 w 10302747"/>
                  <a:gd name="connsiteY14" fmla="*/ 4221018 h 4922982"/>
                  <a:gd name="connsiteX15" fmla="*/ 1251111 w 10302747"/>
                  <a:gd name="connsiteY15" fmla="*/ 4313382 h 4922982"/>
                  <a:gd name="connsiteX16" fmla="*/ 1574383 w 10302747"/>
                  <a:gd name="connsiteY16" fmla="*/ 4396509 h 4922982"/>
                  <a:gd name="connsiteX17" fmla="*/ 1786820 w 10302747"/>
                  <a:gd name="connsiteY17" fmla="*/ 4424218 h 4922982"/>
                  <a:gd name="connsiteX18" fmla="*/ 2082383 w 10302747"/>
                  <a:gd name="connsiteY18" fmla="*/ 4424218 h 4922982"/>
                  <a:gd name="connsiteX19" fmla="*/ 2368711 w 10302747"/>
                  <a:gd name="connsiteY19" fmla="*/ 4424218 h 4922982"/>
                  <a:gd name="connsiteX20" fmla="*/ 2590383 w 10302747"/>
                  <a:gd name="connsiteY20" fmla="*/ 4433454 h 4922982"/>
                  <a:gd name="connsiteX21" fmla="*/ 2673511 w 10302747"/>
                  <a:gd name="connsiteY21" fmla="*/ 4433454 h 4922982"/>
                  <a:gd name="connsiteX22" fmla="*/ 2793583 w 10302747"/>
                  <a:gd name="connsiteY22" fmla="*/ 4424218 h 4922982"/>
                  <a:gd name="connsiteX23" fmla="*/ 2830529 w 10302747"/>
                  <a:gd name="connsiteY23" fmla="*/ 4535054 h 4922982"/>
                  <a:gd name="connsiteX24" fmla="*/ 2821293 w 10302747"/>
                  <a:gd name="connsiteY24" fmla="*/ 4756727 h 4922982"/>
                  <a:gd name="connsiteX25" fmla="*/ 2830529 w 10302747"/>
                  <a:gd name="connsiteY25" fmla="*/ 4913745 h 4922982"/>
                  <a:gd name="connsiteX26" fmla="*/ 7485656 w 10302747"/>
                  <a:gd name="connsiteY26" fmla="*/ 4922982 h 4922982"/>
                  <a:gd name="connsiteX27" fmla="*/ 7476420 w 10302747"/>
                  <a:gd name="connsiteY27" fmla="*/ 4516582 h 4922982"/>
                  <a:gd name="connsiteX28" fmla="*/ 7522602 w 10302747"/>
                  <a:gd name="connsiteY28" fmla="*/ 4442691 h 4922982"/>
                  <a:gd name="connsiteX29" fmla="*/ 7670383 w 10302747"/>
                  <a:gd name="connsiteY29" fmla="*/ 4424218 h 4922982"/>
                  <a:gd name="connsiteX30" fmla="*/ 7993656 w 10302747"/>
                  <a:gd name="connsiteY30" fmla="*/ 4424218 h 4922982"/>
                  <a:gd name="connsiteX31" fmla="*/ 8483183 w 10302747"/>
                  <a:gd name="connsiteY31" fmla="*/ 4433454 h 4922982"/>
                  <a:gd name="connsiteX32" fmla="*/ 8797220 w 10302747"/>
                  <a:gd name="connsiteY32" fmla="*/ 4387272 h 4922982"/>
                  <a:gd name="connsiteX33" fmla="*/ 9074311 w 10302747"/>
                  <a:gd name="connsiteY33" fmla="*/ 4294909 h 4922982"/>
                  <a:gd name="connsiteX34" fmla="*/ 9360638 w 10302747"/>
                  <a:gd name="connsiteY34" fmla="*/ 4128654 h 4922982"/>
                  <a:gd name="connsiteX35" fmla="*/ 9573074 w 10302747"/>
                  <a:gd name="connsiteY35" fmla="*/ 3906982 h 4922982"/>
                  <a:gd name="connsiteX36" fmla="*/ 9730093 w 10302747"/>
                  <a:gd name="connsiteY36" fmla="*/ 3639127 h 4922982"/>
                  <a:gd name="connsiteX37" fmla="*/ 9803983 w 10302747"/>
                  <a:gd name="connsiteY37" fmla="*/ 3417454 h 4922982"/>
                  <a:gd name="connsiteX38" fmla="*/ 9859402 w 10302747"/>
                  <a:gd name="connsiteY38" fmla="*/ 3177309 h 4922982"/>
                  <a:gd name="connsiteX39" fmla="*/ 9877874 w 10302747"/>
                  <a:gd name="connsiteY39" fmla="*/ 3020291 h 4922982"/>
                  <a:gd name="connsiteX40" fmla="*/ 9887111 w 10302747"/>
                  <a:gd name="connsiteY40" fmla="*/ 2872509 h 4922982"/>
                  <a:gd name="connsiteX41" fmla="*/ 9887111 w 10302747"/>
                  <a:gd name="connsiteY41" fmla="*/ 2798618 h 4922982"/>
                  <a:gd name="connsiteX42" fmla="*/ 9924056 w 10302747"/>
                  <a:gd name="connsiteY42" fmla="*/ 2733963 h 4922982"/>
                  <a:gd name="connsiteX43" fmla="*/ 10090311 w 10302747"/>
                  <a:gd name="connsiteY43" fmla="*/ 2706254 h 4922982"/>
                  <a:gd name="connsiteX44" fmla="*/ 10210383 w 10302747"/>
                  <a:gd name="connsiteY44" fmla="*/ 2595418 h 4922982"/>
                  <a:gd name="connsiteX45" fmla="*/ 10284274 w 10302747"/>
                  <a:gd name="connsiteY45" fmla="*/ 2521527 h 4922982"/>
                  <a:gd name="connsiteX46" fmla="*/ 10293511 w 10302747"/>
                  <a:gd name="connsiteY46" fmla="*/ 2401454 h 4922982"/>
                  <a:gd name="connsiteX47" fmla="*/ 10293511 w 10302747"/>
                  <a:gd name="connsiteY47" fmla="*/ 2189018 h 4922982"/>
                  <a:gd name="connsiteX48" fmla="*/ 10302747 w 10302747"/>
                  <a:gd name="connsiteY48" fmla="*/ 2041236 h 4922982"/>
                  <a:gd name="connsiteX49" fmla="*/ 10284274 w 10302747"/>
                  <a:gd name="connsiteY49" fmla="*/ 1976582 h 4922982"/>
                  <a:gd name="connsiteX50" fmla="*/ 10090311 w 10302747"/>
                  <a:gd name="connsiteY50" fmla="*/ 1902691 h 4922982"/>
                  <a:gd name="connsiteX51" fmla="*/ 9748565 w 10302747"/>
                  <a:gd name="connsiteY51" fmla="*/ 1865745 h 4922982"/>
                  <a:gd name="connsiteX52" fmla="*/ 9499183 w 10302747"/>
                  <a:gd name="connsiteY52" fmla="*/ 1874982 h 4922982"/>
                  <a:gd name="connsiteX53" fmla="*/ 9129729 w 10302747"/>
                  <a:gd name="connsiteY53" fmla="*/ 1856509 h 4922982"/>
                  <a:gd name="connsiteX54" fmla="*/ 8649438 w 10302747"/>
                  <a:gd name="connsiteY54" fmla="*/ 1893454 h 4922982"/>
                  <a:gd name="connsiteX55" fmla="*/ 8381583 w 10302747"/>
                  <a:gd name="connsiteY55" fmla="*/ 1958109 h 4922982"/>
                  <a:gd name="connsiteX56" fmla="*/ 8307693 w 10302747"/>
                  <a:gd name="connsiteY56" fmla="*/ 2013527 h 4922982"/>
                  <a:gd name="connsiteX57" fmla="*/ 8316929 w 10302747"/>
                  <a:gd name="connsiteY57" fmla="*/ 2299854 h 4922982"/>
                  <a:gd name="connsiteX58" fmla="*/ 8335402 w 10302747"/>
                  <a:gd name="connsiteY58" fmla="*/ 2466109 h 4922982"/>
                  <a:gd name="connsiteX59" fmla="*/ 8427765 w 10302747"/>
                  <a:gd name="connsiteY59" fmla="*/ 2613891 h 4922982"/>
                  <a:gd name="connsiteX60" fmla="*/ 8473947 w 10302747"/>
                  <a:gd name="connsiteY60" fmla="*/ 2660072 h 4922982"/>
                  <a:gd name="connsiteX61" fmla="*/ 8658674 w 10302747"/>
                  <a:gd name="connsiteY61" fmla="*/ 2724727 h 4922982"/>
                  <a:gd name="connsiteX62" fmla="*/ 8751038 w 10302747"/>
                  <a:gd name="connsiteY62" fmla="*/ 2770909 h 4922982"/>
                  <a:gd name="connsiteX63" fmla="*/ 8797220 w 10302747"/>
                  <a:gd name="connsiteY63" fmla="*/ 2946400 h 4922982"/>
                  <a:gd name="connsiteX64" fmla="*/ 8778747 w 10302747"/>
                  <a:gd name="connsiteY64" fmla="*/ 3048000 h 4922982"/>
                  <a:gd name="connsiteX65" fmla="*/ 8741802 w 10302747"/>
                  <a:gd name="connsiteY65" fmla="*/ 3158836 h 4922982"/>
                  <a:gd name="connsiteX66" fmla="*/ 8686383 w 10302747"/>
                  <a:gd name="connsiteY66" fmla="*/ 3251200 h 4922982"/>
                  <a:gd name="connsiteX67" fmla="*/ 8612493 w 10302747"/>
                  <a:gd name="connsiteY67" fmla="*/ 3315854 h 4922982"/>
                  <a:gd name="connsiteX68" fmla="*/ 8612493 w 10302747"/>
                  <a:gd name="connsiteY68" fmla="*/ 3315854 h 4922982"/>
                  <a:gd name="connsiteX69" fmla="*/ 8400056 w 10302747"/>
                  <a:gd name="connsiteY69" fmla="*/ 3362036 h 4922982"/>
                  <a:gd name="connsiteX70" fmla="*/ 7855111 w 10302747"/>
                  <a:gd name="connsiteY70" fmla="*/ 3352800 h 4922982"/>
                  <a:gd name="connsiteX71" fmla="*/ 7642674 w 10302747"/>
                  <a:gd name="connsiteY71" fmla="*/ 3362036 h 4922982"/>
                  <a:gd name="connsiteX72" fmla="*/ 7541074 w 10302747"/>
                  <a:gd name="connsiteY72" fmla="*/ 3325091 h 4922982"/>
                  <a:gd name="connsiteX73" fmla="*/ 7476420 w 10302747"/>
                  <a:gd name="connsiteY73" fmla="*/ 3177309 h 4922982"/>
                  <a:gd name="connsiteX74" fmla="*/ 7485656 w 10302747"/>
                  <a:gd name="connsiteY74" fmla="*/ 2050472 h 4922982"/>
                  <a:gd name="connsiteX75" fmla="*/ 7587256 w 10302747"/>
                  <a:gd name="connsiteY75" fmla="*/ 1828800 h 4922982"/>
                  <a:gd name="connsiteX76" fmla="*/ 7818165 w 10302747"/>
                  <a:gd name="connsiteY76" fmla="*/ 1625600 h 4922982"/>
                  <a:gd name="connsiteX77" fmla="*/ 7947474 w 10302747"/>
                  <a:gd name="connsiteY77" fmla="*/ 1496291 h 4922982"/>
                  <a:gd name="connsiteX78" fmla="*/ 7956711 w 10302747"/>
                  <a:gd name="connsiteY78" fmla="*/ 905163 h 4922982"/>
                  <a:gd name="connsiteX79" fmla="*/ 7079256 w 10302747"/>
                  <a:gd name="connsiteY79" fmla="*/ 0 h 4922982"/>
                  <a:gd name="connsiteX80" fmla="*/ 7060783 w 10302747"/>
                  <a:gd name="connsiteY80" fmla="*/ 498763 h 4922982"/>
                  <a:gd name="connsiteX81" fmla="*/ 6931474 w 10302747"/>
                  <a:gd name="connsiteY81" fmla="*/ 618836 h 4922982"/>
                  <a:gd name="connsiteX82" fmla="*/ 6839111 w 10302747"/>
                  <a:gd name="connsiteY82" fmla="*/ 674254 h 4922982"/>
                  <a:gd name="connsiteX83" fmla="*/ 6719038 w 10302747"/>
                  <a:gd name="connsiteY83" fmla="*/ 729672 h 4922982"/>
                  <a:gd name="connsiteX84" fmla="*/ 6534311 w 10302747"/>
                  <a:gd name="connsiteY84" fmla="*/ 720436 h 4922982"/>
                  <a:gd name="connsiteX85" fmla="*/ 6386529 w 10302747"/>
                  <a:gd name="connsiteY85" fmla="*/ 655782 h 4922982"/>
                  <a:gd name="connsiteX86" fmla="*/ 6127911 w 10302747"/>
                  <a:gd name="connsiteY86" fmla="*/ 498763 h 4922982"/>
                  <a:gd name="connsiteX87" fmla="*/ 5832347 w 10302747"/>
                  <a:gd name="connsiteY87" fmla="*/ 350982 h 4922982"/>
                  <a:gd name="connsiteX88" fmla="*/ 5472129 w 10302747"/>
                  <a:gd name="connsiteY88" fmla="*/ 295563 h 4922982"/>
                  <a:gd name="connsiteX89" fmla="*/ 5167329 w 10302747"/>
                  <a:gd name="connsiteY89" fmla="*/ 258618 h 4922982"/>
                  <a:gd name="connsiteX90" fmla="*/ 4779402 w 10302747"/>
                  <a:gd name="connsiteY90" fmla="*/ 286327 h 4922982"/>
                  <a:gd name="connsiteX91" fmla="*/ 4382238 w 10302747"/>
                  <a:gd name="connsiteY91" fmla="*/ 387927 h 4922982"/>
                  <a:gd name="connsiteX92" fmla="*/ 4132856 w 10302747"/>
                  <a:gd name="connsiteY92" fmla="*/ 508000 h 4922982"/>
                  <a:gd name="connsiteX93" fmla="*/ 3957365 w 10302747"/>
                  <a:gd name="connsiteY93" fmla="*/ 581891 h 4922982"/>
                  <a:gd name="connsiteX94" fmla="*/ 3855765 w 10302747"/>
                  <a:gd name="connsiteY94" fmla="*/ 683491 h 4922982"/>
                  <a:gd name="connsiteX95" fmla="*/ 3680274 w 10302747"/>
                  <a:gd name="connsiteY95" fmla="*/ 738909 h 4922982"/>
                  <a:gd name="connsiteX96" fmla="*/ 3541729 w 10302747"/>
                  <a:gd name="connsiteY96" fmla="*/ 720436 h 4922982"/>
                  <a:gd name="connsiteX97" fmla="*/ 3458602 w 10302747"/>
                  <a:gd name="connsiteY97" fmla="*/ 665018 h 4922982"/>
                  <a:gd name="connsiteX98" fmla="*/ 3264638 w 10302747"/>
                  <a:gd name="connsiteY98" fmla="*/ 526472 h 4922982"/>
                  <a:gd name="connsiteX99" fmla="*/ 3246165 w 10302747"/>
                  <a:gd name="connsiteY99" fmla="*/ 27709 h 4922982"/>
                  <a:gd name="connsiteX100" fmla="*/ 2350238 w 10302747"/>
                  <a:gd name="connsiteY100" fmla="*/ 895927 h 4922982"/>
                  <a:gd name="connsiteX101" fmla="*/ 2377947 w 10302747"/>
                  <a:gd name="connsiteY101" fmla="*/ 1514763 h 4922982"/>
                  <a:gd name="connsiteX102" fmla="*/ 2507256 w 10302747"/>
                  <a:gd name="connsiteY102" fmla="*/ 1662545 h 4922982"/>
                  <a:gd name="connsiteX103" fmla="*/ 2608856 w 10302747"/>
                  <a:gd name="connsiteY103" fmla="*/ 1791854 h 4922982"/>
                  <a:gd name="connsiteX104" fmla="*/ 2701220 w 10302747"/>
                  <a:gd name="connsiteY104" fmla="*/ 1865745 h 4922982"/>
                  <a:gd name="connsiteX105" fmla="*/ 2802820 w 10302747"/>
                  <a:gd name="connsiteY105" fmla="*/ 2032000 h 4922982"/>
                  <a:gd name="connsiteX106" fmla="*/ 2812056 w 10302747"/>
                  <a:gd name="connsiteY106" fmla="*/ 2170545 h 4922982"/>
                  <a:gd name="connsiteX107" fmla="*/ 2802820 w 10302747"/>
                  <a:gd name="connsiteY107" fmla="*/ 3297382 h 4922982"/>
                  <a:gd name="connsiteX108" fmla="*/ 2701220 w 10302747"/>
                  <a:gd name="connsiteY108" fmla="*/ 3352800 h 4922982"/>
                  <a:gd name="connsiteX109" fmla="*/ 2285583 w 10302747"/>
                  <a:gd name="connsiteY109" fmla="*/ 3334327 h 4922982"/>
                  <a:gd name="connsiteX110" fmla="*/ 1805293 w 10302747"/>
                  <a:gd name="connsiteY110" fmla="*/ 3334327 h 4922982"/>
                  <a:gd name="connsiteX111" fmla="*/ 1629802 w 10302747"/>
                  <a:gd name="connsiteY111" fmla="*/ 3260436 h 4922982"/>
                  <a:gd name="connsiteX112" fmla="*/ 1528202 w 10302747"/>
                  <a:gd name="connsiteY112" fmla="*/ 3112654 h 4922982"/>
                  <a:gd name="connsiteX113" fmla="*/ 1509729 w 10302747"/>
                  <a:gd name="connsiteY113" fmla="*/ 2964872 h 4922982"/>
                  <a:gd name="connsiteX114" fmla="*/ 1518965 w 10302747"/>
                  <a:gd name="connsiteY114" fmla="*/ 2863272 h 4922982"/>
                  <a:gd name="connsiteX115" fmla="*/ 1546674 w 10302747"/>
                  <a:gd name="connsiteY115" fmla="*/ 2770909 h 4922982"/>
                  <a:gd name="connsiteX116" fmla="*/ 1620565 w 10302747"/>
                  <a:gd name="connsiteY116" fmla="*/ 2724727 h 4922982"/>
                  <a:gd name="connsiteX117" fmla="*/ 1722165 w 10302747"/>
                  <a:gd name="connsiteY117" fmla="*/ 2715491 h 4922982"/>
                  <a:gd name="connsiteX118" fmla="*/ 1805293 w 10302747"/>
                  <a:gd name="connsiteY118" fmla="*/ 2687782 h 4922982"/>
                  <a:gd name="connsiteX119" fmla="*/ 1906893 w 10302747"/>
                  <a:gd name="connsiteY119" fmla="*/ 2576945 h 4922982"/>
                  <a:gd name="connsiteX120" fmla="*/ 1980783 w 10302747"/>
                  <a:gd name="connsiteY120" fmla="*/ 2493818 h 4922982"/>
                  <a:gd name="connsiteX121" fmla="*/ 1980783 w 10302747"/>
                  <a:gd name="connsiteY121" fmla="*/ 2364509 h 4922982"/>
                  <a:gd name="connsiteX122" fmla="*/ 1980783 w 10302747"/>
                  <a:gd name="connsiteY122" fmla="*/ 2189018 h 4922982"/>
                  <a:gd name="connsiteX123" fmla="*/ 1971547 w 10302747"/>
                  <a:gd name="connsiteY123" fmla="*/ 2004291 h 4922982"/>
                  <a:gd name="connsiteX124" fmla="*/ 1786820 w 10302747"/>
                  <a:gd name="connsiteY124" fmla="*/ 1930400 h 4922982"/>
                  <a:gd name="connsiteX125" fmla="*/ 1445074 w 10302747"/>
                  <a:gd name="connsiteY125" fmla="*/ 1865745 h 4922982"/>
                  <a:gd name="connsiteX126" fmla="*/ 974020 w 10302747"/>
                  <a:gd name="connsiteY126" fmla="*/ 1856509 h 4922982"/>
                  <a:gd name="connsiteX127" fmla="*/ 447547 w 10302747"/>
                  <a:gd name="connsiteY127" fmla="*/ 1874982 h 4922982"/>
                  <a:gd name="connsiteX128" fmla="*/ 96565 w 10302747"/>
                  <a:gd name="connsiteY128" fmla="*/ 1930400 h 4922982"/>
                  <a:gd name="connsiteX129" fmla="*/ 22674 w 10302747"/>
                  <a:gd name="connsiteY129" fmla="*/ 2022763 h 4922982"/>
                  <a:gd name="connsiteX130" fmla="*/ 4202 w 10302747"/>
                  <a:gd name="connsiteY130" fmla="*/ 2041236 h 4922982"/>
                  <a:gd name="connsiteX0" fmla="*/ 0 w 10302747"/>
                  <a:gd name="connsiteY0" fmla="*/ 2046720 h 4922982"/>
                  <a:gd name="connsiteX1" fmla="*/ 15102 w 10302747"/>
                  <a:gd name="connsiteY1" fmla="*/ 2587014 h 4922982"/>
                  <a:gd name="connsiteX2" fmla="*/ 124274 w 10302747"/>
                  <a:gd name="connsiteY2" fmla="*/ 2669309 h 4922982"/>
                  <a:gd name="connsiteX3" fmla="*/ 111667 w 10302747"/>
                  <a:gd name="connsiteY3" fmla="*/ 2669309 h 4922982"/>
                  <a:gd name="connsiteX4" fmla="*/ 253583 w 10302747"/>
                  <a:gd name="connsiteY4" fmla="*/ 2724727 h 4922982"/>
                  <a:gd name="connsiteX5" fmla="*/ 373656 w 10302747"/>
                  <a:gd name="connsiteY5" fmla="*/ 2752436 h 4922982"/>
                  <a:gd name="connsiteX6" fmla="*/ 429074 w 10302747"/>
                  <a:gd name="connsiteY6" fmla="*/ 2780145 h 4922982"/>
                  <a:gd name="connsiteX7" fmla="*/ 456783 w 10302747"/>
                  <a:gd name="connsiteY7" fmla="*/ 2844800 h 4922982"/>
                  <a:gd name="connsiteX8" fmla="*/ 446715 w 10302747"/>
                  <a:gd name="connsiteY8" fmla="*/ 2986716 h 4922982"/>
                  <a:gd name="connsiteX9" fmla="*/ 456783 w 10302747"/>
                  <a:gd name="connsiteY9" fmla="*/ 3048000 h 4922982"/>
                  <a:gd name="connsiteX10" fmla="*/ 466020 w 10302747"/>
                  <a:gd name="connsiteY10" fmla="*/ 3232727 h 4922982"/>
                  <a:gd name="connsiteX11" fmla="*/ 502965 w 10302747"/>
                  <a:gd name="connsiteY11" fmla="*/ 3491345 h 4922982"/>
                  <a:gd name="connsiteX12" fmla="*/ 567620 w 10302747"/>
                  <a:gd name="connsiteY12" fmla="*/ 3703782 h 4922982"/>
                  <a:gd name="connsiteX13" fmla="*/ 770820 w 10302747"/>
                  <a:gd name="connsiteY13" fmla="*/ 3962400 h 4922982"/>
                  <a:gd name="connsiteX14" fmla="*/ 1066383 w 10302747"/>
                  <a:gd name="connsiteY14" fmla="*/ 4221018 h 4922982"/>
                  <a:gd name="connsiteX15" fmla="*/ 1251111 w 10302747"/>
                  <a:gd name="connsiteY15" fmla="*/ 4313382 h 4922982"/>
                  <a:gd name="connsiteX16" fmla="*/ 1574383 w 10302747"/>
                  <a:gd name="connsiteY16" fmla="*/ 4396509 h 4922982"/>
                  <a:gd name="connsiteX17" fmla="*/ 1786820 w 10302747"/>
                  <a:gd name="connsiteY17" fmla="*/ 4424218 h 4922982"/>
                  <a:gd name="connsiteX18" fmla="*/ 2082383 w 10302747"/>
                  <a:gd name="connsiteY18" fmla="*/ 4424218 h 4922982"/>
                  <a:gd name="connsiteX19" fmla="*/ 2368711 w 10302747"/>
                  <a:gd name="connsiteY19" fmla="*/ 4424218 h 4922982"/>
                  <a:gd name="connsiteX20" fmla="*/ 2590383 w 10302747"/>
                  <a:gd name="connsiteY20" fmla="*/ 4433454 h 4922982"/>
                  <a:gd name="connsiteX21" fmla="*/ 2673511 w 10302747"/>
                  <a:gd name="connsiteY21" fmla="*/ 4433454 h 4922982"/>
                  <a:gd name="connsiteX22" fmla="*/ 2793583 w 10302747"/>
                  <a:gd name="connsiteY22" fmla="*/ 4424218 h 4922982"/>
                  <a:gd name="connsiteX23" fmla="*/ 2830529 w 10302747"/>
                  <a:gd name="connsiteY23" fmla="*/ 4535054 h 4922982"/>
                  <a:gd name="connsiteX24" fmla="*/ 2821293 w 10302747"/>
                  <a:gd name="connsiteY24" fmla="*/ 4756727 h 4922982"/>
                  <a:gd name="connsiteX25" fmla="*/ 2830529 w 10302747"/>
                  <a:gd name="connsiteY25" fmla="*/ 4913745 h 4922982"/>
                  <a:gd name="connsiteX26" fmla="*/ 7485656 w 10302747"/>
                  <a:gd name="connsiteY26" fmla="*/ 4922982 h 4922982"/>
                  <a:gd name="connsiteX27" fmla="*/ 7476420 w 10302747"/>
                  <a:gd name="connsiteY27" fmla="*/ 4516582 h 4922982"/>
                  <a:gd name="connsiteX28" fmla="*/ 7522602 w 10302747"/>
                  <a:gd name="connsiteY28" fmla="*/ 4442691 h 4922982"/>
                  <a:gd name="connsiteX29" fmla="*/ 7670383 w 10302747"/>
                  <a:gd name="connsiteY29" fmla="*/ 4424218 h 4922982"/>
                  <a:gd name="connsiteX30" fmla="*/ 7993656 w 10302747"/>
                  <a:gd name="connsiteY30" fmla="*/ 4424218 h 4922982"/>
                  <a:gd name="connsiteX31" fmla="*/ 8483183 w 10302747"/>
                  <a:gd name="connsiteY31" fmla="*/ 4433454 h 4922982"/>
                  <a:gd name="connsiteX32" fmla="*/ 8797220 w 10302747"/>
                  <a:gd name="connsiteY32" fmla="*/ 4387272 h 4922982"/>
                  <a:gd name="connsiteX33" fmla="*/ 9074311 w 10302747"/>
                  <a:gd name="connsiteY33" fmla="*/ 4294909 h 4922982"/>
                  <a:gd name="connsiteX34" fmla="*/ 9360638 w 10302747"/>
                  <a:gd name="connsiteY34" fmla="*/ 4128654 h 4922982"/>
                  <a:gd name="connsiteX35" fmla="*/ 9573074 w 10302747"/>
                  <a:gd name="connsiteY35" fmla="*/ 3906982 h 4922982"/>
                  <a:gd name="connsiteX36" fmla="*/ 9730093 w 10302747"/>
                  <a:gd name="connsiteY36" fmla="*/ 3639127 h 4922982"/>
                  <a:gd name="connsiteX37" fmla="*/ 9803983 w 10302747"/>
                  <a:gd name="connsiteY37" fmla="*/ 3417454 h 4922982"/>
                  <a:gd name="connsiteX38" fmla="*/ 9859402 w 10302747"/>
                  <a:gd name="connsiteY38" fmla="*/ 3177309 h 4922982"/>
                  <a:gd name="connsiteX39" fmla="*/ 9877874 w 10302747"/>
                  <a:gd name="connsiteY39" fmla="*/ 3020291 h 4922982"/>
                  <a:gd name="connsiteX40" fmla="*/ 9887111 w 10302747"/>
                  <a:gd name="connsiteY40" fmla="*/ 2872509 h 4922982"/>
                  <a:gd name="connsiteX41" fmla="*/ 9887111 w 10302747"/>
                  <a:gd name="connsiteY41" fmla="*/ 2798618 h 4922982"/>
                  <a:gd name="connsiteX42" fmla="*/ 9924056 w 10302747"/>
                  <a:gd name="connsiteY42" fmla="*/ 2733963 h 4922982"/>
                  <a:gd name="connsiteX43" fmla="*/ 10090311 w 10302747"/>
                  <a:gd name="connsiteY43" fmla="*/ 2706254 h 4922982"/>
                  <a:gd name="connsiteX44" fmla="*/ 10210383 w 10302747"/>
                  <a:gd name="connsiteY44" fmla="*/ 2595418 h 4922982"/>
                  <a:gd name="connsiteX45" fmla="*/ 10284274 w 10302747"/>
                  <a:gd name="connsiteY45" fmla="*/ 2521527 h 4922982"/>
                  <a:gd name="connsiteX46" fmla="*/ 10293511 w 10302747"/>
                  <a:gd name="connsiteY46" fmla="*/ 2401454 h 4922982"/>
                  <a:gd name="connsiteX47" fmla="*/ 10293511 w 10302747"/>
                  <a:gd name="connsiteY47" fmla="*/ 2189018 h 4922982"/>
                  <a:gd name="connsiteX48" fmla="*/ 10302747 w 10302747"/>
                  <a:gd name="connsiteY48" fmla="*/ 2041236 h 4922982"/>
                  <a:gd name="connsiteX49" fmla="*/ 10284274 w 10302747"/>
                  <a:gd name="connsiteY49" fmla="*/ 1976582 h 4922982"/>
                  <a:gd name="connsiteX50" fmla="*/ 10090311 w 10302747"/>
                  <a:gd name="connsiteY50" fmla="*/ 1902691 h 4922982"/>
                  <a:gd name="connsiteX51" fmla="*/ 9748565 w 10302747"/>
                  <a:gd name="connsiteY51" fmla="*/ 1865745 h 4922982"/>
                  <a:gd name="connsiteX52" fmla="*/ 9499183 w 10302747"/>
                  <a:gd name="connsiteY52" fmla="*/ 1874982 h 4922982"/>
                  <a:gd name="connsiteX53" fmla="*/ 9129729 w 10302747"/>
                  <a:gd name="connsiteY53" fmla="*/ 1856509 h 4922982"/>
                  <a:gd name="connsiteX54" fmla="*/ 8649438 w 10302747"/>
                  <a:gd name="connsiteY54" fmla="*/ 1893454 h 4922982"/>
                  <a:gd name="connsiteX55" fmla="*/ 8381583 w 10302747"/>
                  <a:gd name="connsiteY55" fmla="*/ 1958109 h 4922982"/>
                  <a:gd name="connsiteX56" fmla="*/ 8307693 w 10302747"/>
                  <a:gd name="connsiteY56" fmla="*/ 2013527 h 4922982"/>
                  <a:gd name="connsiteX57" fmla="*/ 8316929 w 10302747"/>
                  <a:gd name="connsiteY57" fmla="*/ 2299854 h 4922982"/>
                  <a:gd name="connsiteX58" fmla="*/ 8335402 w 10302747"/>
                  <a:gd name="connsiteY58" fmla="*/ 2466109 h 4922982"/>
                  <a:gd name="connsiteX59" fmla="*/ 8427765 w 10302747"/>
                  <a:gd name="connsiteY59" fmla="*/ 2613891 h 4922982"/>
                  <a:gd name="connsiteX60" fmla="*/ 8473947 w 10302747"/>
                  <a:gd name="connsiteY60" fmla="*/ 2660072 h 4922982"/>
                  <a:gd name="connsiteX61" fmla="*/ 8658674 w 10302747"/>
                  <a:gd name="connsiteY61" fmla="*/ 2724727 h 4922982"/>
                  <a:gd name="connsiteX62" fmla="*/ 8751038 w 10302747"/>
                  <a:gd name="connsiteY62" fmla="*/ 2770909 h 4922982"/>
                  <a:gd name="connsiteX63" fmla="*/ 8797220 w 10302747"/>
                  <a:gd name="connsiteY63" fmla="*/ 2946400 h 4922982"/>
                  <a:gd name="connsiteX64" fmla="*/ 8778747 w 10302747"/>
                  <a:gd name="connsiteY64" fmla="*/ 3048000 h 4922982"/>
                  <a:gd name="connsiteX65" fmla="*/ 8741802 w 10302747"/>
                  <a:gd name="connsiteY65" fmla="*/ 3158836 h 4922982"/>
                  <a:gd name="connsiteX66" fmla="*/ 8686383 w 10302747"/>
                  <a:gd name="connsiteY66" fmla="*/ 3251200 h 4922982"/>
                  <a:gd name="connsiteX67" fmla="*/ 8612493 w 10302747"/>
                  <a:gd name="connsiteY67" fmla="*/ 3315854 h 4922982"/>
                  <a:gd name="connsiteX68" fmla="*/ 8612493 w 10302747"/>
                  <a:gd name="connsiteY68" fmla="*/ 3315854 h 4922982"/>
                  <a:gd name="connsiteX69" fmla="*/ 8400056 w 10302747"/>
                  <a:gd name="connsiteY69" fmla="*/ 3362036 h 4922982"/>
                  <a:gd name="connsiteX70" fmla="*/ 7855111 w 10302747"/>
                  <a:gd name="connsiteY70" fmla="*/ 3352800 h 4922982"/>
                  <a:gd name="connsiteX71" fmla="*/ 7642674 w 10302747"/>
                  <a:gd name="connsiteY71" fmla="*/ 3362036 h 4922982"/>
                  <a:gd name="connsiteX72" fmla="*/ 7541074 w 10302747"/>
                  <a:gd name="connsiteY72" fmla="*/ 3325091 h 4922982"/>
                  <a:gd name="connsiteX73" fmla="*/ 7476420 w 10302747"/>
                  <a:gd name="connsiteY73" fmla="*/ 3177309 h 4922982"/>
                  <a:gd name="connsiteX74" fmla="*/ 7485656 w 10302747"/>
                  <a:gd name="connsiteY74" fmla="*/ 2050472 h 4922982"/>
                  <a:gd name="connsiteX75" fmla="*/ 7587256 w 10302747"/>
                  <a:gd name="connsiteY75" fmla="*/ 1828800 h 4922982"/>
                  <a:gd name="connsiteX76" fmla="*/ 7818165 w 10302747"/>
                  <a:gd name="connsiteY76" fmla="*/ 1625600 h 4922982"/>
                  <a:gd name="connsiteX77" fmla="*/ 7947474 w 10302747"/>
                  <a:gd name="connsiteY77" fmla="*/ 1496291 h 4922982"/>
                  <a:gd name="connsiteX78" fmla="*/ 7956711 w 10302747"/>
                  <a:gd name="connsiteY78" fmla="*/ 905163 h 4922982"/>
                  <a:gd name="connsiteX79" fmla="*/ 7079256 w 10302747"/>
                  <a:gd name="connsiteY79" fmla="*/ 0 h 4922982"/>
                  <a:gd name="connsiteX80" fmla="*/ 7060783 w 10302747"/>
                  <a:gd name="connsiteY80" fmla="*/ 498763 h 4922982"/>
                  <a:gd name="connsiteX81" fmla="*/ 6931474 w 10302747"/>
                  <a:gd name="connsiteY81" fmla="*/ 618836 h 4922982"/>
                  <a:gd name="connsiteX82" fmla="*/ 6839111 w 10302747"/>
                  <a:gd name="connsiteY82" fmla="*/ 674254 h 4922982"/>
                  <a:gd name="connsiteX83" fmla="*/ 6719038 w 10302747"/>
                  <a:gd name="connsiteY83" fmla="*/ 729672 h 4922982"/>
                  <a:gd name="connsiteX84" fmla="*/ 6534311 w 10302747"/>
                  <a:gd name="connsiteY84" fmla="*/ 720436 h 4922982"/>
                  <a:gd name="connsiteX85" fmla="*/ 6386529 w 10302747"/>
                  <a:gd name="connsiteY85" fmla="*/ 655782 h 4922982"/>
                  <a:gd name="connsiteX86" fmla="*/ 6127911 w 10302747"/>
                  <a:gd name="connsiteY86" fmla="*/ 498763 h 4922982"/>
                  <a:gd name="connsiteX87" fmla="*/ 5832347 w 10302747"/>
                  <a:gd name="connsiteY87" fmla="*/ 350982 h 4922982"/>
                  <a:gd name="connsiteX88" fmla="*/ 5472129 w 10302747"/>
                  <a:gd name="connsiteY88" fmla="*/ 295563 h 4922982"/>
                  <a:gd name="connsiteX89" fmla="*/ 5167329 w 10302747"/>
                  <a:gd name="connsiteY89" fmla="*/ 258618 h 4922982"/>
                  <a:gd name="connsiteX90" fmla="*/ 4779402 w 10302747"/>
                  <a:gd name="connsiteY90" fmla="*/ 286327 h 4922982"/>
                  <a:gd name="connsiteX91" fmla="*/ 4382238 w 10302747"/>
                  <a:gd name="connsiteY91" fmla="*/ 387927 h 4922982"/>
                  <a:gd name="connsiteX92" fmla="*/ 4132856 w 10302747"/>
                  <a:gd name="connsiteY92" fmla="*/ 508000 h 4922982"/>
                  <a:gd name="connsiteX93" fmla="*/ 3957365 w 10302747"/>
                  <a:gd name="connsiteY93" fmla="*/ 581891 h 4922982"/>
                  <a:gd name="connsiteX94" fmla="*/ 3855765 w 10302747"/>
                  <a:gd name="connsiteY94" fmla="*/ 683491 h 4922982"/>
                  <a:gd name="connsiteX95" fmla="*/ 3680274 w 10302747"/>
                  <a:gd name="connsiteY95" fmla="*/ 738909 h 4922982"/>
                  <a:gd name="connsiteX96" fmla="*/ 3541729 w 10302747"/>
                  <a:gd name="connsiteY96" fmla="*/ 720436 h 4922982"/>
                  <a:gd name="connsiteX97" fmla="*/ 3458602 w 10302747"/>
                  <a:gd name="connsiteY97" fmla="*/ 665018 h 4922982"/>
                  <a:gd name="connsiteX98" fmla="*/ 3264638 w 10302747"/>
                  <a:gd name="connsiteY98" fmla="*/ 526472 h 4922982"/>
                  <a:gd name="connsiteX99" fmla="*/ 3246165 w 10302747"/>
                  <a:gd name="connsiteY99" fmla="*/ 27709 h 4922982"/>
                  <a:gd name="connsiteX100" fmla="*/ 2350238 w 10302747"/>
                  <a:gd name="connsiteY100" fmla="*/ 895927 h 4922982"/>
                  <a:gd name="connsiteX101" fmla="*/ 2377947 w 10302747"/>
                  <a:gd name="connsiteY101" fmla="*/ 1514763 h 4922982"/>
                  <a:gd name="connsiteX102" fmla="*/ 2507256 w 10302747"/>
                  <a:gd name="connsiteY102" fmla="*/ 1662545 h 4922982"/>
                  <a:gd name="connsiteX103" fmla="*/ 2608856 w 10302747"/>
                  <a:gd name="connsiteY103" fmla="*/ 1791854 h 4922982"/>
                  <a:gd name="connsiteX104" fmla="*/ 2701220 w 10302747"/>
                  <a:gd name="connsiteY104" fmla="*/ 1865745 h 4922982"/>
                  <a:gd name="connsiteX105" fmla="*/ 2802820 w 10302747"/>
                  <a:gd name="connsiteY105" fmla="*/ 2032000 h 4922982"/>
                  <a:gd name="connsiteX106" fmla="*/ 2812056 w 10302747"/>
                  <a:gd name="connsiteY106" fmla="*/ 2170545 h 4922982"/>
                  <a:gd name="connsiteX107" fmla="*/ 2802820 w 10302747"/>
                  <a:gd name="connsiteY107" fmla="*/ 3297382 h 4922982"/>
                  <a:gd name="connsiteX108" fmla="*/ 2701220 w 10302747"/>
                  <a:gd name="connsiteY108" fmla="*/ 3352800 h 4922982"/>
                  <a:gd name="connsiteX109" fmla="*/ 2285583 w 10302747"/>
                  <a:gd name="connsiteY109" fmla="*/ 3334327 h 4922982"/>
                  <a:gd name="connsiteX110" fmla="*/ 1805293 w 10302747"/>
                  <a:gd name="connsiteY110" fmla="*/ 3334327 h 4922982"/>
                  <a:gd name="connsiteX111" fmla="*/ 1629802 w 10302747"/>
                  <a:gd name="connsiteY111" fmla="*/ 3260436 h 4922982"/>
                  <a:gd name="connsiteX112" fmla="*/ 1528202 w 10302747"/>
                  <a:gd name="connsiteY112" fmla="*/ 3112654 h 4922982"/>
                  <a:gd name="connsiteX113" fmla="*/ 1509729 w 10302747"/>
                  <a:gd name="connsiteY113" fmla="*/ 2964872 h 4922982"/>
                  <a:gd name="connsiteX114" fmla="*/ 1518965 w 10302747"/>
                  <a:gd name="connsiteY114" fmla="*/ 2863272 h 4922982"/>
                  <a:gd name="connsiteX115" fmla="*/ 1546674 w 10302747"/>
                  <a:gd name="connsiteY115" fmla="*/ 2770909 h 4922982"/>
                  <a:gd name="connsiteX116" fmla="*/ 1620565 w 10302747"/>
                  <a:gd name="connsiteY116" fmla="*/ 2724727 h 4922982"/>
                  <a:gd name="connsiteX117" fmla="*/ 1722165 w 10302747"/>
                  <a:gd name="connsiteY117" fmla="*/ 2715491 h 4922982"/>
                  <a:gd name="connsiteX118" fmla="*/ 1805293 w 10302747"/>
                  <a:gd name="connsiteY118" fmla="*/ 2687782 h 4922982"/>
                  <a:gd name="connsiteX119" fmla="*/ 1906893 w 10302747"/>
                  <a:gd name="connsiteY119" fmla="*/ 2576945 h 4922982"/>
                  <a:gd name="connsiteX120" fmla="*/ 1980783 w 10302747"/>
                  <a:gd name="connsiteY120" fmla="*/ 2493818 h 4922982"/>
                  <a:gd name="connsiteX121" fmla="*/ 1980783 w 10302747"/>
                  <a:gd name="connsiteY121" fmla="*/ 2364509 h 4922982"/>
                  <a:gd name="connsiteX122" fmla="*/ 1980783 w 10302747"/>
                  <a:gd name="connsiteY122" fmla="*/ 2189018 h 4922982"/>
                  <a:gd name="connsiteX123" fmla="*/ 1971547 w 10302747"/>
                  <a:gd name="connsiteY123" fmla="*/ 2004291 h 4922982"/>
                  <a:gd name="connsiteX124" fmla="*/ 1786820 w 10302747"/>
                  <a:gd name="connsiteY124" fmla="*/ 1930400 h 4922982"/>
                  <a:gd name="connsiteX125" fmla="*/ 1445074 w 10302747"/>
                  <a:gd name="connsiteY125" fmla="*/ 1865745 h 4922982"/>
                  <a:gd name="connsiteX126" fmla="*/ 974020 w 10302747"/>
                  <a:gd name="connsiteY126" fmla="*/ 1856509 h 4922982"/>
                  <a:gd name="connsiteX127" fmla="*/ 447547 w 10302747"/>
                  <a:gd name="connsiteY127" fmla="*/ 1874982 h 4922982"/>
                  <a:gd name="connsiteX128" fmla="*/ 96565 w 10302747"/>
                  <a:gd name="connsiteY128" fmla="*/ 1930400 h 4922982"/>
                  <a:gd name="connsiteX129" fmla="*/ 22674 w 10302747"/>
                  <a:gd name="connsiteY129" fmla="*/ 2022763 h 4922982"/>
                  <a:gd name="connsiteX130" fmla="*/ 4202 w 10302747"/>
                  <a:gd name="connsiteY130" fmla="*/ 2041236 h 4922982"/>
                  <a:gd name="connsiteX0" fmla="*/ 0 w 10302747"/>
                  <a:gd name="connsiteY0" fmla="*/ 2046720 h 4922982"/>
                  <a:gd name="connsiteX1" fmla="*/ 15102 w 10302747"/>
                  <a:gd name="connsiteY1" fmla="*/ 2587014 h 4922982"/>
                  <a:gd name="connsiteX2" fmla="*/ 124274 w 10302747"/>
                  <a:gd name="connsiteY2" fmla="*/ 2669309 h 4922982"/>
                  <a:gd name="connsiteX3" fmla="*/ 111667 w 10302747"/>
                  <a:gd name="connsiteY3" fmla="*/ 2669309 h 4922982"/>
                  <a:gd name="connsiteX4" fmla="*/ 253583 w 10302747"/>
                  <a:gd name="connsiteY4" fmla="*/ 2724727 h 4922982"/>
                  <a:gd name="connsiteX5" fmla="*/ 373656 w 10302747"/>
                  <a:gd name="connsiteY5" fmla="*/ 2752436 h 4922982"/>
                  <a:gd name="connsiteX6" fmla="*/ 429074 w 10302747"/>
                  <a:gd name="connsiteY6" fmla="*/ 2780145 h 4922982"/>
                  <a:gd name="connsiteX7" fmla="*/ 439974 w 10302747"/>
                  <a:gd name="connsiteY7" fmla="*/ 2849002 h 4922982"/>
                  <a:gd name="connsiteX8" fmla="*/ 446715 w 10302747"/>
                  <a:gd name="connsiteY8" fmla="*/ 2986716 h 4922982"/>
                  <a:gd name="connsiteX9" fmla="*/ 456783 w 10302747"/>
                  <a:gd name="connsiteY9" fmla="*/ 3048000 h 4922982"/>
                  <a:gd name="connsiteX10" fmla="*/ 466020 w 10302747"/>
                  <a:gd name="connsiteY10" fmla="*/ 3232727 h 4922982"/>
                  <a:gd name="connsiteX11" fmla="*/ 502965 w 10302747"/>
                  <a:gd name="connsiteY11" fmla="*/ 3491345 h 4922982"/>
                  <a:gd name="connsiteX12" fmla="*/ 567620 w 10302747"/>
                  <a:gd name="connsiteY12" fmla="*/ 3703782 h 4922982"/>
                  <a:gd name="connsiteX13" fmla="*/ 770820 w 10302747"/>
                  <a:gd name="connsiteY13" fmla="*/ 3962400 h 4922982"/>
                  <a:gd name="connsiteX14" fmla="*/ 1066383 w 10302747"/>
                  <a:gd name="connsiteY14" fmla="*/ 4221018 h 4922982"/>
                  <a:gd name="connsiteX15" fmla="*/ 1251111 w 10302747"/>
                  <a:gd name="connsiteY15" fmla="*/ 4313382 h 4922982"/>
                  <a:gd name="connsiteX16" fmla="*/ 1574383 w 10302747"/>
                  <a:gd name="connsiteY16" fmla="*/ 4396509 h 4922982"/>
                  <a:gd name="connsiteX17" fmla="*/ 1786820 w 10302747"/>
                  <a:gd name="connsiteY17" fmla="*/ 4424218 h 4922982"/>
                  <a:gd name="connsiteX18" fmla="*/ 2082383 w 10302747"/>
                  <a:gd name="connsiteY18" fmla="*/ 4424218 h 4922982"/>
                  <a:gd name="connsiteX19" fmla="*/ 2368711 w 10302747"/>
                  <a:gd name="connsiteY19" fmla="*/ 4424218 h 4922982"/>
                  <a:gd name="connsiteX20" fmla="*/ 2590383 w 10302747"/>
                  <a:gd name="connsiteY20" fmla="*/ 4433454 h 4922982"/>
                  <a:gd name="connsiteX21" fmla="*/ 2673511 w 10302747"/>
                  <a:gd name="connsiteY21" fmla="*/ 4433454 h 4922982"/>
                  <a:gd name="connsiteX22" fmla="*/ 2793583 w 10302747"/>
                  <a:gd name="connsiteY22" fmla="*/ 4424218 h 4922982"/>
                  <a:gd name="connsiteX23" fmla="*/ 2830529 w 10302747"/>
                  <a:gd name="connsiteY23" fmla="*/ 4535054 h 4922982"/>
                  <a:gd name="connsiteX24" fmla="*/ 2821293 w 10302747"/>
                  <a:gd name="connsiteY24" fmla="*/ 4756727 h 4922982"/>
                  <a:gd name="connsiteX25" fmla="*/ 2830529 w 10302747"/>
                  <a:gd name="connsiteY25" fmla="*/ 4913745 h 4922982"/>
                  <a:gd name="connsiteX26" fmla="*/ 7485656 w 10302747"/>
                  <a:gd name="connsiteY26" fmla="*/ 4922982 h 4922982"/>
                  <a:gd name="connsiteX27" fmla="*/ 7476420 w 10302747"/>
                  <a:gd name="connsiteY27" fmla="*/ 4516582 h 4922982"/>
                  <a:gd name="connsiteX28" fmla="*/ 7522602 w 10302747"/>
                  <a:gd name="connsiteY28" fmla="*/ 4442691 h 4922982"/>
                  <a:gd name="connsiteX29" fmla="*/ 7670383 w 10302747"/>
                  <a:gd name="connsiteY29" fmla="*/ 4424218 h 4922982"/>
                  <a:gd name="connsiteX30" fmla="*/ 7993656 w 10302747"/>
                  <a:gd name="connsiteY30" fmla="*/ 4424218 h 4922982"/>
                  <a:gd name="connsiteX31" fmla="*/ 8483183 w 10302747"/>
                  <a:gd name="connsiteY31" fmla="*/ 4433454 h 4922982"/>
                  <a:gd name="connsiteX32" fmla="*/ 8797220 w 10302747"/>
                  <a:gd name="connsiteY32" fmla="*/ 4387272 h 4922982"/>
                  <a:gd name="connsiteX33" fmla="*/ 9074311 w 10302747"/>
                  <a:gd name="connsiteY33" fmla="*/ 4294909 h 4922982"/>
                  <a:gd name="connsiteX34" fmla="*/ 9360638 w 10302747"/>
                  <a:gd name="connsiteY34" fmla="*/ 4128654 h 4922982"/>
                  <a:gd name="connsiteX35" fmla="*/ 9573074 w 10302747"/>
                  <a:gd name="connsiteY35" fmla="*/ 3906982 h 4922982"/>
                  <a:gd name="connsiteX36" fmla="*/ 9730093 w 10302747"/>
                  <a:gd name="connsiteY36" fmla="*/ 3639127 h 4922982"/>
                  <a:gd name="connsiteX37" fmla="*/ 9803983 w 10302747"/>
                  <a:gd name="connsiteY37" fmla="*/ 3417454 h 4922982"/>
                  <a:gd name="connsiteX38" fmla="*/ 9859402 w 10302747"/>
                  <a:gd name="connsiteY38" fmla="*/ 3177309 h 4922982"/>
                  <a:gd name="connsiteX39" fmla="*/ 9877874 w 10302747"/>
                  <a:gd name="connsiteY39" fmla="*/ 3020291 h 4922982"/>
                  <a:gd name="connsiteX40" fmla="*/ 9887111 w 10302747"/>
                  <a:gd name="connsiteY40" fmla="*/ 2872509 h 4922982"/>
                  <a:gd name="connsiteX41" fmla="*/ 9887111 w 10302747"/>
                  <a:gd name="connsiteY41" fmla="*/ 2798618 h 4922982"/>
                  <a:gd name="connsiteX42" fmla="*/ 9924056 w 10302747"/>
                  <a:gd name="connsiteY42" fmla="*/ 2733963 h 4922982"/>
                  <a:gd name="connsiteX43" fmla="*/ 10090311 w 10302747"/>
                  <a:gd name="connsiteY43" fmla="*/ 2706254 h 4922982"/>
                  <a:gd name="connsiteX44" fmla="*/ 10210383 w 10302747"/>
                  <a:gd name="connsiteY44" fmla="*/ 2595418 h 4922982"/>
                  <a:gd name="connsiteX45" fmla="*/ 10284274 w 10302747"/>
                  <a:gd name="connsiteY45" fmla="*/ 2521527 h 4922982"/>
                  <a:gd name="connsiteX46" fmla="*/ 10293511 w 10302747"/>
                  <a:gd name="connsiteY46" fmla="*/ 2401454 h 4922982"/>
                  <a:gd name="connsiteX47" fmla="*/ 10293511 w 10302747"/>
                  <a:gd name="connsiteY47" fmla="*/ 2189018 h 4922982"/>
                  <a:gd name="connsiteX48" fmla="*/ 10302747 w 10302747"/>
                  <a:gd name="connsiteY48" fmla="*/ 2041236 h 4922982"/>
                  <a:gd name="connsiteX49" fmla="*/ 10284274 w 10302747"/>
                  <a:gd name="connsiteY49" fmla="*/ 1976582 h 4922982"/>
                  <a:gd name="connsiteX50" fmla="*/ 10090311 w 10302747"/>
                  <a:gd name="connsiteY50" fmla="*/ 1902691 h 4922982"/>
                  <a:gd name="connsiteX51" fmla="*/ 9748565 w 10302747"/>
                  <a:gd name="connsiteY51" fmla="*/ 1865745 h 4922982"/>
                  <a:gd name="connsiteX52" fmla="*/ 9499183 w 10302747"/>
                  <a:gd name="connsiteY52" fmla="*/ 1874982 h 4922982"/>
                  <a:gd name="connsiteX53" fmla="*/ 9129729 w 10302747"/>
                  <a:gd name="connsiteY53" fmla="*/ 1856509 h 4922982"/>
                  <a:gd name="connsiteX54" fmla="*/ 8649438 w 10302747"/>
                  <a:gd name="connsiteY54" fmla="*/ 1893454 h 4922982"/>
                  <a:gd name="connsiteX55" fmla="*/ 8381583 w 10302747"/>
                  <a:gd name="connsiteY55" fmla="*/ 1958109 h 4922982"/>
                  <a:gd name="connsiteX56" fmla="*/ 8307693 w 10302747"/>
                  <a:gd name="connsiteY56" fmla="*/ 2013527 h 4922982"/>
                  <a:gd name="connsiteX57" fmla="*/ 8316929 w 10302747"/>
                  <a:gd name="connsiteY57" fmla="*/ 2299854 h 4922982"/>
                  <a:gd name="connsiteX58" fmla="*/ 8335402 w 10302747"/>
                  <a:gd name="connsiteY58" fmla="*/ 2466109 h 4922982"/>
                  <a:gd name="connsiteX59" fmla="*/ 8427765 w 10302747"/>
                  <a:gd name="connsiteY59" fmla="*/ 2613891 h 4922982"/>
                  <a:gd name="connsiteX60" fmla="*/ 8473947 w 10302747"/>
                  <a:gd name="connsiteY60" fmla="*/ 2660072 h 4922982"/>
                  <a:gd name="connsiteX61" fmla="*/ 8658674 w 10302747"/>
                  <a:gd name="connsiteY61" fmla="*/ 2724727 h 4922982"/>
                  <a:gd name="connsiteX62" fmla="*/ 8751038 w 10302747"/>
                  <a:gd name="connsiteY62" fmla="*/ 2770909 h 4922982"/>
                  <a:gd name="connsiteX63" fmla="*/ 8797220 w 10302747"/>
                  <a:gd name="connsiteY63" fmla="*/ 2946400 h 4922982"/>
                  <a:gd name="connsiteX64" fmla="*/ 8778747 w 10302747"/>
                  <a:gd name="connsiteY64" fmla="*/ 3048000 h 4922982"/>
                  <a:gd name="connsiteX65" fmla="*/ 8741802 w 10302747"/>
                  <a:gd name="connsiteY65" fmla="*/ 3158836 h 4922982"/>
                  <a:gd name="connsiteX66" fmla="*/ 8686383 w 10302747"/>
                  <a:gd name="connsiteY66" fmla="*/ 3251200 h 4922982"/>
                  <a:gd name="connsiteX67" fmla="*/ 8612493 w 10302747"/>
                  <a:gd name="connsiteY67" fmla="*/ 3315854 h 4922982"/>
                  <a:gd name="connsiteX68" fmla="*/ 8612493 w 10302747"/>
                  <a:gd name="connsiteY68" fmla="*/ 3315854 h 4922982"/>
                  <a:gd name="connsiteX69" fmla="*/ 8400056 w 10302747"/>
                  <a:gd name="connsiteY69" fmla="*/ 3362036 h 4922982"/>
                  <a:gd name="connsiteX70" fmla="*/ 7855111 w 10302747"/>
                  <a:gd name="connsiteY70" fmla="*/ 3352800 h 4922982"/>
                  <a:gd name="connsiteX71" fmla="*/ 7642674 w 10302747"/>
                  <a:gd name="connsiteY71" fmla="*/ 3362036 h 4922982"/>
                  <a:gd name="connsiteX72" fmla="*/ 7541074 w 10302747"/>
                  <a:gd name="connsiteY72" fmla="*/ 3325091 h 4922982"/>
                  <a:gd name="connsiteX73" fmla="*/ 7476420 w 10302747"/>
                  <a:gd name="connsiteY73" fmla="*/ 3177309 h 4922982"/>
                  <a:gd name="connsiteX74" fmla="*/ 7485656 w 10302747"/>
                  <a:gd name="connsiteY74" fmla="*/ 2050472 h 4922982"/>
                  <a:gd name="connsiteX75" fmla="*/ 7587256 w 10302747"/>
                  <a:gd name="connsiteY75" fmla="*/ 1828800 h 4922982"/>
                  <a:gd name="connsiteX76" fmla="*/ 7818165 w 10302747"/>
                  <a:gd name="connsiteY76" fmla="*/ 1625600 h 4922982"/>
                  <a:gd name="connsiteX77" fmla="*/ 7947474 w 10302747"/>
                  <a:gd name="connsiteY77" fmla="*/ 1496291 h 4922982"/>
                  <a:gd name="connsiteX78" fmla="*/ 7956711 w 10302747"/>
                  <a:gd name="connsiteY78" fmla="*/ 905163 h 4922982"/>
                  <a:gd name="connsiteX79" fmla="*/ 7079256 w 10302747"/>
                  <a:gd name="connsiteY79" fmla="*/ 0 h 4922982"/>
                  <a:gd name="connsiteX80" fmla="*/ 7060783 w 10302747"/>
                  <a:gd name="connsiteY80" fmla="*/ 498763 h 4922982"/>
                  <a:gd name="connsiteX81" fmla="*/ 6931474 w 10302747"/>
                  <a:gd name="connsiteY81" fmla="*/ 618836 h 4922982"/>
                  <a:gd name="connsiteX82" fmla="*/ 6839111 w 10302747"/>
                  <a:gd name="connsiteY82" fmla="*/ 674254 h 4922982"/>
                  <a:gd name="connsiteX83" fmla="*/ 6719038 w 10302747"/>
                  <a:gd name="connsiteY83" fmla="*/ 729672 h 4922982"/>
                  <a:gd name="connsiteX84" fmla="*/ 6534311 w 10302747"/>
                  <a:gd name="connsiteY84" fmla="*/ 720436 h 4922982"/>
                  <a:gd name="connsiteX85" fmla="*/ 6386529 w 10302747"/>
                  <a:gd name="connsiteY85" fmla="*/ 655782 h 4922982"/>
                  <a:gd name="connsiteX86" fmla="*/ 6127911 w 10302747"/>
                  <a:gd name="connsiteY86" fmla="*/ 498763 h 4922982"/>
                  <a:gd name="connsiteX87" fmla="*/ 5832347 w 10302747"/>
                  <a:gd name="connsiteY87" fmla="*/ 350982 h 4922982"/>
                  <a:gd name="connsiteX88" fmla="*/ 5472129 w 10302747"/>
                  <a:gd name="connsiteY88" fmla="*/ 295563 h 4922982"/>
                  <a:gd name="connsiteX89" fmla="*/ 5167329 w 10302747"/>
                  <a:gd name="connsiteY89" fmla="*/ 258618 h 4922982"/>
                  <a:gd name="connsiteX90" fmla="*/ 4779402 w 10302747"/>
                  <a:gd name="connsiteY90" fmla="*/ 286327 h 4922982"/>
                  <a:gd name="connsiteX91" fmla="*/ 4382238 w 10302747"/>
                  <a:gd name="connsiteY91" fmla="*/ 387927 h 4922982"/>
                  <a:gd name="connsiteX92" fmla="*/ 4132856 w 10302747"/>
                  <a:gd name="connsiteY92" fmla="*/ 508000 h 4922982"/>
                  <a:gd name="connsiteX93" fmla="*/ 3957365 w 10302747"/>
                  <a:gd name="connsiteY93" fmla="*/ 581891 h 4922982"/>
                  <a:gd name="connsiteX94" fmla="*/ 3855765 w 10302747"/>
                  <a:gd name="connsiteY94" fmla="*/ 683491 h 4922982"/>
                  <a:gd name="connsiteX95" fmla="*/ 3680274 w 10302747"/>
                  <a:gd name="connsiteY95" fmla="*/ 738909 h 4922982"/>
                  <a:gd name="connsiteX96" fmla="*/ 3541729 w 10302747"/>
                  <a:gd name="connsiteY96" fmla="*/ 720436 h 4922982"/>
                  <a:gd name="connsiteX97" fmla="*/ 3458602 w 10302747"/>
                  <a:gd name="connsiteY97" fmla="*/ 665018 h 4922982"/>
                  <a:gd name="connsiteX98" fmla="*/ 3264638 w 10302747"/>
                  <a:gd name="connsiteY98" fmla="*/ 526472 h 4922982"/>
                  <a:gd name="connsiteX99" fmla="*/ 3246165 w 10302747"/>
                  <a:gd name="connsiteY99" fmla="*/ 27709 h 4922982"/>
                  <a:gd name="connsiteX100" fmla="*/ 2350238 w 10302747"/>
                  <a:gd name="connsiteY100" fmla="*/ 895927 h 4922982"/>
                  <a:gd name="connsiteX101" fmla="*/ 2377947 w 10302747"/>
                  <a:gd name="connsiteY101" fmla="*/ 1514763 h 4922982"/>
                  <a:gd name="connsiteX102" fmla="*/ 2507256 w 10302747"/>
                  <a:gd name="connsiteY102" fmla="*/ 1662545 h 4922982"/>
                  <a:gd name="connsiteX103" fmla="*/ 2608856 w 10302747"/>
                  <a:gd name="connsiteY103" fmla="*/ 1791854 h 4922982"/>
                  <a:gd name="connsiteX104" fmla="*/ 2701220 w 10302747"/>
                  <a:gd name="connsiteY104" fmla="*/ 1865745 h 4922982"/>
                  <a:gd name="connsiteX105" fmla="*/ 2802820 w 10302747"/>
                  <a:gd name="connsiteY105" fmla="*/ 2032000 h 4922982"/>
                  <a:gd name="connsiteX106" fmla="*/ 2812056 w 10302747"/>
                  <a:gd name="connsiteY106" fmla="*/ 2170545 h 4922982"/>
                  <a:gd name="connsiteX107" fmla="*/ 2802820 w 10302747"/>
                  <a:gd name="connsiteY107" fmla="*/ 3297382 h 4922982"/>
                  <a:gd name="connsiteX108" fmla="*/ 2701220 w 10302747"/>
                  <a:gd name="connsiteY108" fmla="*/ 3352800 h 4922982"/>
                  <a:gd name="connsiteX109" fmla="*/ 2285583 w 10302747"/>
                  <a:gd name="connsiteY109" fmla="*/ 3334327 h 4922982"/>
                  <a:gd name="connsiteX110" fmla="*/ 1805293 w 10302747"/>
                  <a:gd name="connsiteY110" fmla="*/ 3334327 h 4922982"/>
                  <a:gd name="connsiteX111" fmla="*/ 1629802 w 10302747"/>
                  <a:gd name="connsiteY111" fmla="*/ 3260436 h 4922982"/>
                  <a:gd name="connsiteX112" fmla="*/ 1528202 w 10302747"/>
                  <a:gd name="connsiteY112" fmla="*/ 3112654 h 4922982"/>
                  <a:gd name="connsiteX113" fmla="*/ 1509729 w 10302747"/>
                  <a:gd name="connsiteY113" fmla="*/ 2964872 h 4922982"/>
                  <a:gd name="connsiteX114" fmla="*/ 1518965 w 10302747"/>
                  <a:gd name="connsiteY114" fmla="*/ 2863272 h 4922982"/>
                  <a:gd name="connsiteX115" fmla="*/ 1546674 w 10302747"/>
                  <a:gd name="connsiteY115" fmla="*/ 2770909 h 4922982"/>
                  <a:gd name="connsiteX116" fmla="*/ 1620565 w 10302747"/>
                  <a:gd name="connsiteY116" fmla="*/ 2724727 h 4922982"/>
                  <a:gd name="connsiteX117" fmla="*/ 1722165 w 10302747"/>
                  <a:gd name="connsiteY117" fmla="*/ 2715491 h 4922982"/>
                  <a:gd name="connsiteX118" fmla="*/ 1805293 w 10302747"/>
                  <a:gd name="connsiteY118" fmla="*/ 2687782 h 4922982"/>
                  <a:gd name="connsiteX119" fmla="*/ 1906893 w 10302747"/>
                  <a:gd name="connsiteY119" fmla="*/ 2576945 h 4922982"/>
                  <a:gd name="connsiteX120" fmla="*/ 1980783 w 10302747"/>
                  <a:gd name="connsiteY120" fmla="*/ 2493818 h 4922982"/>
                  <a:gd name="connsiteX121" fmla="*/ 1980783 w 10302747"/>
                  <a:gd name="connsiteY121" fmla="*/ 2364509 h 4922982"/>
                  <a:gd name="connsiteX122" fmla="*/ 1980783 w 10302747"/>
                  <a:gd name="connsiteY122" fmla="*/ 2189018 h 4922982"/>
                  <a:gd name="connsiteX123" fmla="*/ 1971547 w 10302747"/>
                  <a:gd name="connsiteY123" fmla="*/ 2004291 h 4922982"/>
                  <a:gd name="connsiteX124" fmla="*/ 1786820 w 10302747"/>
                  <a:gd name="connsiteY124" fmla="*/ 1930400 h 4922982"/>
                  <a:gd name="connsiteX125" fmla="*/ 1445074 w 10302747"/>
                  <a:gd name="connsiteY125" fmla="*/ 1865745 h 4922982"/>
                  <a:gd name="connsiteX126" fmla="*/ 974020 w 10302747"/>
                  <a:gd name="connsiteY126" fmla="*/ 1856509 h 4922982"/>
                  <a:gd name="connsiteX127" fmla="*/ 447547 w 10302747"/>
                  <a:gd name="connsiteY127" fmla="*/ 1874982 h 4922982"/>
                  <a:gd name="connsiteX128" fmla="*/ 96565 w 10302747"/>
                  <a:gd name="connsiteY128" fmla="*/ 1930400 h 4922982"/>
                  <a:gd name="connsiteX129" fmla="*/ 22674 w 10302747"/>
                  <a:gd name="connsiteY129" fmla="*/ 2022763 h 4922982"/>
                  <a:gd name="connsiteX130" fmla="*/ 4202 w 10302747"/>
                  <a:gd name="connsiteY130" fmla="*/ 2041236 h 4922982"/>
                  <a:gd name="connsiteX0" fmla="*/ 0 w 10302747"/>
                  <a:gd name="connsiteY0" fmla="*/ 2046720 h 4922982"/>
                  <a:gd name="connsiteX1" fmla="*/ 15102 w 10302747"/>
                  <a:gd name="connsiteY1" fmla="*/ 2587014 h 4922982"/>
                  <a:gd name="connsiteX2" fmla="*/ 124274 w 10302747"/>
                  <a:gd name="connsiteY2" fmla="*/ 2669309 h 4922982"/>
                  <a:gd name="connsiteX3" fmla="*/ 111667 w 10302747"/>
                  <a:gd name="connsiteY3" fmla="*/ 2669309 h 4922982"/>
                  <a:gd name="connsiteX4" fmla="*/ 253583 w 10302747"/>
                  <a:gd name="connsiteY4" fmla="*/ 2724727 h 4922982"/>
                  <a:gd name="connsiteX5" fmla="*/ 373656 w 10302747"/>
                  <a:gd name="connsiteY5" fmla="*/ 2752436 h 4922982"/>
                  <a:gd name="connsiteX6" fmla="*/ 429074 w 10302747"/>
                  <a:gd name="connsiteY6" fmla="*/ 2780145 h 4922982"/>
                  <a:gd name="connsiteX7" fmla="*/ 439974 w 10302747"/>
                  <a:gd name="connsiteY7" fmla="*/ 2849002 h 4922982"/>
                  <a:gd name="connsiteX8" fmla="*/ 446715 w 10302747"/>
                  <a:gd name="connsiteY8" fmla="*/ 2986716 h 4922982"/>
                  <a:gd name="connsiteX9" fmla="*/ 456783 w 10302747"/>
                  <a:gd name="connsiteY9" fmla="*/ 3048000 h 4922982"/>
                  <a:gd name="connsiteX10" fmla="*/ 449211 w 10302747"/>
                  <a:gd name="connsiteY10" fmla="*/ 3228525 h 4922982"/>
                  <a:gd name="connsiteX11" fmla="*/ 502965 w 10302747"/>
                  <a:gd name="connsiteY11" fmla="*/ 3491345 h 4922982"/>
                  <a:gd name="connsiteX12" fmla="*/ 567620 w 10302747"/>
                  <a:gd name="connsiteY12" fmla="*/ 3703782 h 4922982"/>
                  <a:gd name="connsiteX13" fmla="*/ 770820 w 10302747"/>
                  <a:gd name="connsiteY13" fmla="*/ 3962400 h 4922982"/>
                  <a:gd name="connsiteX14" fmla="*/ 1066383 w 10302747"/>
                  <a:gd name="connsiteY14" fmla="*/ 4221018 h 4922982"/>
                  <a:gd name="connsiteX15" fmla="*/ 1251111 w 10302747"/>
                  <a:gd name="connsiteY15" fmla="*/ 4313382 h 4922982"/>
                  <a:gd name="connsiteX16" fmla="*/ 1574383 w 10302747"/>
                  <a:gd name="connsiteY16" fmla="*/ 4396509 h 4922982"/>
                  <a:gd name="connsiteX17" fmla="*/ 1786820 w 10302747"/>
                  <a:gd name="connsiteY17" fmla="*/ 4424218 h 4922982"/>
                  <a:gd name="connsiteX18" fmla="*/ 2082383 w 10302747"/>
                  <a:gd name="connsiteY18" fmla="*/ 4424218 h 4922982"/>
                  <a:gd name="connsiteX19" fmla="*/ 2368711 w 10302747"/>
                  <a:gd name="connsiteY19" fmla="*/ 4424218 h 4922982"/>
                  <a:gd name="connsiteX20" fmla="*/ 2590383 w 10302747"/>
                  <a:gd name="connsiteY20" fmla="*/ 4433454 h 4922982"/>
                  <a:gd name="connsiteX21" fmla="*/ 2673511 w 10302747"/>
                  <a:gd name="connsiteY21" fmla="*/ 4433454 h 4922982"/>
                  <a:gd name="connsiteX22" fmla="*/ 2793583 w 10302747"/>
                  <a:gd name="connsiteY22" fmla="*/ 4424218 h 4922982"/>
                  <a:gd name="connsiteX23" fmla="*/ 2830529 w 10302747"/>
                  <a:gd name="connsiteY23" fmla="*/ 4535054 h 4922982"/>
                  <a:gd name="connsiteX24" fmla="*/ 2821293 w 10302747"/>
                  <a:gd name="connsiteY24" fmla="*/ 4756727 h 4922982"/>
                  <a:gd name="connsiteX25" fmla="*/ 2830529 w 10302747"/>
                  <a:gd name="connsiteY25" fmla="*/ 4913745 h 4922982"/>
                  <a:gd name="connsiteX26" fmla="*/ 7485656 w 10302747"/>
                  <a:gd name="connsiteY26" fmla="*/ 4922982 h 4922982"/>
                  <a:gd name="connsiteX27" fmla="*/ 7476420 w 10302747"/>
                  <a:gd name="connsiteY27" fmla="*/ 4516582 h 4922982"/>
                  <a:gd name="connsiteX28" fmla="*/ 7522602 w 10302747"/>
                  <a:gd name="connsiteY28" fmla="*/ 4442691 h 4922982"/>
                  <a:gd name="connsiteX29" fmla="*/ 7670383 w 10302747"/>
                  <a:gd name="connsiteY29" fmla="*/ 4424218 h 4922982"/>
                  <a:gd name="connsiteX30" fmla="*/ 7993656 w 10302747"/>
                  <a:gd name="connsiteY30" fmla="*/ 4424218 h 4922982"/>
                  <a:gd name="connsiteX31" fmla="*/ 8483183 w 10302747"/>
                  <a:gd name="connsiteY31" fmla="*/ 4433454 h 4922982"/>
                  <a:gd name="connsiteX32" fmla="*/ 8797220 w 10302747"/>
                  <a:gd name="connsiteY32" fmla="*/ 4387272 h 4922982"/>
                  <a:gd name="connsiteX33" fmla="*/ 9074311 w 10302747"/>
                  <a:gd name="connsiteY33" fmla="*/ 4294909 h 4922982"/>
                  <a:gd name="connsiteX34" fmla="*/ 9360638 w 10302747"/>
                  <a:gd name="connsiteY34" fmla="*/ 4128654 h 4922982"/>
                  <a:gd name="connsiteX35" fmla="*/ 9573074 w 10302747"/>
                  <a:gd name="connsiteY35" fmla="*/ 3906982 h 4922982"/>
                  <a:gd name="connsiteX36" fmla="*/ 9730093 w 10302747"/>
                  <a:gd name="connsiteY36" fmla="*/ 3639127 h 4922982"/>
                  <a:gd name="connsiteX37" fmla="*/ 9803983 w 10302747"/>
                  <a:gd name="connsiteY37" fmla="*/ 3417454 h 4922982"/>
                  <a:gd name="connsiteX38" fmla="*/ 9859402 w 10302747"/>
                  <a:gd name="connsiteY38" fmla="*/ 3177309 h 4922982"/>
                  <a:gd name="connsiteX39" fmla="*/ 9877874 w 10302747"/>
                  <a:gd name="connsiteY39" fmla="*/ 3020291 h 4922982"/>
                  <a:gd name="connsiteX40" fmla="*/ 9887111 w 10302747"/>
                  <a:gd name="connsiteY40" fmla="*/ 2872509 h 4922982"/>
                  <a:gd name="connsiteX41" fmla="*/ 9887111 w 10302747"/>
                  <a:gd name="connsiteY41" fmla="*/ 2798618 h 4922982"/>
                  <a:gd name="connsiteX42" fmla="*/ 9924056 w 10302747"/>
                  <a:gd name="connsiteY42" fmla="*/ 2733963 h 4922982"/>
                  <a:gd name="connsiteX43" fmla="*/ 10090311 w 10302747"/>
                  <a:gd name="connsiteY43" fmla="*/ 2706254 h 4922982"/>
                  <a:gd name="connsiteX44" fmla="*/ 10210383 w 10302747"/>
                  <a:gd name="connsiteY44" fmla="*/ 2595418 h 4922982"/>
                  <a:gd name="connsiteX45" fmla="*/ 10284274 w 10302747"/>
                  <a:gd name="connsiteY45" fmla="*/ 2521527 h 4922982"/>
                  <a:gd name="connsiteX46" fmla="*/ 10293511 w 10302747"/>
                  <a:gd name="connsiteY46" fmla="*/ 2401454 h 4922982"/>
                  <a:gd name="connsiteX47" fmla="*/ 10293511 w 10302747"/>
                  <a:gd name="connsiteY47" fmla="*/ 2189018 h 4922982"/>
                  <a:gd name="connsiteX48" fmla="*/ 10302747 w 10302747"/>
                  <a:gd name="connsiteY48" fmla="*/ 2041236 h 4922982"/>
                  <a:gd name="connsiteX49" fmla="*/ 10284274 w 10302747"/>
                  <a:gd name="connsiteY49" fmla="*/ 1976582 h 4922982"/>
                  <a:gd name="connsiteX50" fmla="*/ 10090311 w 10302747"/>
                  <a:gd name="connsiteY50" fmla="*/ 1902691 h 4922982"/>
                  <a:gd name="connsiteX51" fmla="*/ 9748565 w 10302747"/>
                  <a:gd name="connsiteY51" fmla="*/ 1865745 h 4922982"/>
                  <a:gd name="connsiteX52" fmla="*/ 9499183 w 10302747"/>
                  <a:gd name="connsiteY52" fmla="*/ 1874982 h 4922982"/>
                  <a:gd name="connsiteX53" fmla="*/ 9129729 w 10302747"/>
                  <a:gd name="connsiteY53" fmla="*/ 1856509 h 4922982"/>
                  <a:gd name="connsiteX54" fmla="*/ 8649438 w 10302747"/>
                  <a:gd name="connsiteY54" fmla="*/ 1893454 h 4922982"/>
                  <a:gd name="connsiteX55" fmla="*/ 8381583 w 10302747"/>
                  <a:gd name="connsiteY55" fmla="*/ 1958109 h 4922982"/>
                  <a:gd name="connsiteX56" fmla="*/ 8307693 w 10302747"/>
                  <a:gd name="connsiteY56" fmla="*/ 2013527 h 4922982"/>
                  <a:gd name="connsiteX57" fmla="*/ 8316929 w 10302747"/>
                  <a:gd name="connsiteY57" fmla="*/ 2299854 h 4922982"/>
                  <a:gd name="connsiteX58" fmla="*/ 8335402 w 10302747"/>
                  <a:gd name="connsiteY58" fmla="*/ 2466109 h 4922982"/>
                  <a:gd name="connsiteX59" fmla="*/ 8427765 w 10302747"/>
                  <a:gd name="connsiteY59" fmla="*/ 2613891 h 4922982"/>
                  <a:gd name="connsiteX60" fmla="*/ 8473947 w 10302747"/>
                  <a:gd name="connsiteY60" fmla="*/ 2660072 h 4922982"/>
                  <a:gd name="connsiteX61" fmla="*/ 8658674 w 10302747"/>
                  <a:gd name="connsiteY61" fmla="*/ 2724727 h 4922982"/>
                  <a:gd name="connsiteX62" fmla="*/ 8751038 w 10302747"/>
                  <a:gd name="connsiteY62" fmla="*/ 2770909 h 4922982"/>
                  <a:gd name="connsiteX63" fmla="*/ 8797220 w 10302747"/>
                  <a:gd name="connsiteY63" fmla="*/ 2946400 h 4922982"/>
                  <a:gd name="connsiteX64" fmla="*/ 8778747 w 10302747"/>
                  <a:gd name="connsiteY64" fmla="*/ 3048000 h 4922982"/>
                  <a:gd name="connsiteX65" fmla="*/ 8741802 w 10302747"/>
                  <a:gd name="connsiteY65" fmla="*/ 3158836 h 4922982"/>
                  <a:gd name="connsiteX66" fmla="*/ 8686383 w 10302747"/>
                  <a:gd name="connsiteY66" fmla="*/ 3251200 h 4922982"/>
                  <a:gd name="connsiteX67" fmla="*/ 8612493 w 10302747"/>
                  <a:gd name="connsiteY67" fmla="*/ 3315854 h 4922982"/>
                  <a:gd name="connsiteX68" fmla="*/ 8612493 w 10302747"/>
                  <a:gd name="connsiteY68" fmla="*/ 3315854 h 4922982"/>
                  <a:gd name="connsiteX69" fmla="*/ 8400056 w 10302747"/>
                  <a:gd name="connsiteY69" fmla="*/ 3362036 h 4922982"/>
                  <a:gd name="connsiteX70" fmla="*/ 7855111 w 10302747"/>
                  <a:gd name="connsiteY70" fmla="*/ 3352800 h 4922982"/>
                  <a:gd name="connsiteX71" fmla="*/ 7642674 w 10302747"/>
                  <a:gd name="connsiteY71" fmla="*/ 3362036 h 4922982"/>
                  <a:gd name="connsiteX72" fmla="*/ 7541074 w 10302747"/>
                  <a:gd name="connsiteY72" fmla="*/ 3325091 h 4922982"/>
                  <a:gd name="connsiteX73" fmla="*/ 7476420 w 10302747"/>
                  <a:gd name="connsiteY73" fmla="*/ 3177309 h 4922982"/>
                  <a:gd name="connsiteX74" fmla="*/ 7485656 w 10302747"/>
                  <a:gd name="connsiteY74" fmla="*/ 2050472 h 4922982"/>
                  <a:gd name="connsiteX75" fmla="*/ 7587256 w 10302747"/>
                  <a:gd name="connsiteY75" fmla="*/ 1828800 h 4922982"/>
                  <a:gd name="connsiteX76" fmla="*/ 7818165 w 10302747"/>
                  <a:gd name="connsiteY76" fmla="*/ 1625600 h 4922982"/>
                  <a:gd name="connsiteX77" fmla="*/ 7947474 w 10302747"/>
                  <a:gd name="connsiteY77" fmla="*/ 1496291 h 4922982"/>
                  <a:gd name="connsiteX78" fmla="*/ 7956711 w 10302747"/>
                  <a:gd name="connsiteY78" fmla="*/ 905163 h 4922982"/>
                  <a:gd name="connsiteX79" fmla="*/ 7079256 w 10302747"/>
                  <a:gd name="connsiteY79" fmla="*/ 0 h 4922982"/>
                  <a:gd name="connsiteX80" fmla="*/ 7060783 w 10302747"/>
                  <a:gd name="connsiteY80" fmla="*/ 498763 h 4922982"/>
                  <a:gd name="connsiteX81" fmla="*/ 6931474 w 10302747"/>
                  <a:gd name="connsiteY81" fmla="*/ 618836 h 4922982"/>
                  <a:gd name="connsiteX82" fmla="*/ 6839111 w 10302747"/>
                  <a:gd name="connsiteY82" fmla="*/ 674254 h 4922982"/>
                  <a:gd name="connsiteX83" fmla="*/ 6719038 w 10302747"/>
                  <a:gd name="connsiteY83" fmla="*/ 729672 h 4922982"/>
                  <a:gd name="connsiteX84" fmla="*/ 6534311 w 10302747"/>
                  <a:gd name="connsiteY84" fmla="*/ 720436 h 4922982"/>
                  <a:gd name="connsiteX85" fmla="*/ 6386529 w 10302747"/>
                  <a:gd name="connsiteY85" fmla="*/ 655782 h 4922982"/>
                  <a:gd name="connsiteX86" fmla="*/ 6127911 w 10302747"/>
                  <a:gd name="connsiteY86" fmla="*/ 498763 h 4922982"/>
                  <a:gd name="connsiteX87" fmla="*/ 5832347 w 10302747"/>
                  <a:gd name="connsiteY87" fmla="*/ 350982 h 4922982"/>
                  <a:gd name="connsiteX88" fmla="*/ 5472129 w 10302747"/>
                  <a:gd name="connsiteY88" fmla="*/ 295563 h 4922982"/>
                  <a:gd name="connsiteX89" fmla="*/ 5167329 w 10302747"/>
                  <a:gd name="connsiteY89" fmla="*/ 258618 h 4922982"/>
                  <a:gd name="connsiteX90" fmla="*/ 4779402 w 10302747"/>
                  <a:gd name="connsiteY90" fmla="*/ 286327 h 4922982"/>
                  <a:gd name="connsiteX91" fmla="*/ 4382238 w 10302747"/>
                  <a:gd name="connsiteY91" fmla="*/ 387927 h 4922982"/>
                  <a:gd name="connsiteX92" fmla="*/ 4132856 w 10302747"/>
                  <a:gd name="connsiteY92" fmla="*/ 508000 h 4922982"/>
                  <a:gd name="connsiteX93" fmla="*/ 3957365 w 10302747"/>
                  <a:gd name="connsiteY93" fmla="*/ 581891 h 4922982"/>
                  <a:gd name="connsiteX94" fmla="*/ 3855765 w 10302747"/>
                  <a:gd name="connsiteY94" fmla="*/ 683491 h 4922982"/>
                  <a:gd name="connsiteX95" fmla="*/ 3680274 w 10302747"/>
                  <a:gd name="connsiteY95" fmla="*/ 738909 h 4922982"/>
                  <a:gd name="connsiteX96" fmla="*/ 3541729 w 10302747"/>
                  <a:gd name="connsiteY96" fmla="*/ 720436 h 4922982"/>
                  <a:gd name="connsiteX97" fmla="*/ 3458602 w 10302747"/>
                  <a:gd name="connsiteY97" fmla="*/ 665018 h 4922982"/>
                  <a:gd name="connsiteX98" fmla="*/ 3264638 w 10302747"/>
                  <a:gd name="connsiteY98" fmla="*/ 526472 h 4922982"/>
                  <a:gd name="connsiteX99" fmla="*/ 3246165 w 10302747"/>
                  <a:gd name="connsiteY99" fmla="*/ 27709 h 4922982"/>
                  <a:gd name="connsiteX100" fmla="*/ 2350238 w 10302747"/>
                  <a:gd name="connsiteY100" fmla="*/ 895927 h 4922982"/>
                  <a:gd name="connsiteX101" fmla="*/ 2377947 w 10302747"/>
                  <a:gd name="connsiteY101" fmla="*/ 1514763 h 4922982"/>
                  <a:gd name="connsiteX102" fmla="*/ 2507256 w 10302747"/>
                  <a:gd name="connsiteY102" fmla="*/ 1662545 h 4922982"/>
                  <a:gd name="connsiteX103" fmla="*/ 2608856 w 10302747"/>
                  <a:gd name="connsiteY103" fmla="*/ 1791854 h 4922982"/>
                  <a:gd name="connsiteX104" fmla="*/ 2701220 w 10302747"/>
                  <a:gd name="connsiteY104" fmla="*/ 1865745 h 4922982"/>
                  <a:gd name="connsiteX105" fmla="*/ 2802820 w 10302747"/>
                  <a:gd name="connsiteY105" fmla="*/ 2032000 h 4922982"/>
                  <a:gd name="connsiteX106" fmla="*/ 2812056 w 10302747"/>
                  <a:gd name="connsiteY106" fmla="*/ 2170545 h 4922982"/>
                  <a:gd name="connsiteX107" fmla="*/ 2802820 w 10302747"/>
                  <a:gd name="connsiteY107" fmla="*/ 3297382 h 4922982"/>
                  <a:gd name="connsiteX108" fmla="*/ 2701220 w 10302747"/>
                  <a:gd name="connsiteY108" fmla="*/ 3352800 h 4922982"/>
                  <a:gd name="connsiteX109" fmla="*/ 2285583 w 10302747"/>
                  <a:gd name="connsiteY109" fmla="*/ 3334327 h 4922982"/>
                  <a:gd name="connsiteX110" fmla="*/ 1805293 w 10302747"/>
                  <a:gd name="connsiteY110" fmla="*/ 3334327 h 4922982"/>
                  <a:gd name="connsiteX111" fmla="*/ 1629802 w 10302747"/>
                  <a:gd name="connsiteY111" fmla="*/ 3260436 h 4922982"/>
                  <a:gd name="connsiteX112" fmla="*/ 1528202 w 10302747"/>
                  <a:gd name="connsiteY112" fmla="*/ 3112654 h 4922982"/>
                  <a:gd name="connsiteX113" fmla="*/ 1509729 w 10302747"/>
                  <a:gd name="connsiteY113" fmla="*/ 2964872 h 4922982"/>
                  <a:gd name="connsiteX114" fmla="*/ 1518965 w 10302747"/>
                  <a:gd name="connsiteY114" fmla="*/ 2863272 h 4922982"/>
                  <a:gd name="connsiteX115" fmla="*/ 1546674 w 10302747"/>
                  <a:gd name="connsiteY115" fmla="*/ 2770909 h 4922982"/>
                  <a:gd name="connsiteX116" fmla="*/ 1620565 w 10302747"/>
                  <a:gd name="connsiteY116" fmla="*/ 2724727 h 4922982"/>
                  <a:gd name="connsiteX117" fmla="*/ 1722165 w 10302747"/>
                  <a:gd name="connsiteY117" fmla="*/ 2715491 h 4922982"/>
                  <a:gd name="connsiteX118" fmla="*/ 1805293 w 10302747"/>
                  <a:gd name="connsiteY118" fmla="*/ 2687782 h 4922982"/>
                  <a:gd name="connsiteX119" fmla="*/ 1906893 w 10302747"/>
                  <a:gd name="connsiteY119" fmla="*/ 2576945 h 4922982"/>
                  <a:gd name="connsiteX120" fmla="*/ 1980783 w 10302747"/>
                  <a:gd name="connsiteY120" fmla="*/ 2493818 h 4922982"/>
                  <a:gd name="connsiteX121" fmla="*/ 1980783 w 10302747"/>
                  <a:gd name="connsiteY121" fmla="*/ 2364509 h 4922982"/>
                  <a:gd name="connsiteX122" fmla="*/ 1980783 w 10302747"/>
                  <a:gd name="connsiteY122" fmla="*/ 2189018 h 4922982"/>
                  <a:gd name="connsiteX123" fmla="*/ 1971547 w 10302747"/>
                  <a:gd name="connsiteY123" fmla="*/ 2004291 h 4922982"/>
                  <a:gd name="connsiteX124" fmla="*/ 1786820 w 10302747"/>
                  <a:gd name="connsiteY124" fmla="*/ 1930400 h 4922982"/>
                  <a:gd name="connsiteX125" fmla="*/ 1445074 w 10302747"/>
                  <a:gd name="connsiteY125" fmla="*/ 1865745 h 4922982"/>
                  <a:gd name="connsiteX126" fmla="*/ 974020 w 10302747"/>
                  <a:gd name="connsiteY126" fmla="*/ 1856509 h 4922982"/>
                  <a:gd name="connsiteX127" fmla="*/ 447547 w 10302747"/>
                  <a:gd name="connsiteY127" fmla="*/ 1874982 h 4922982"/>
                  <a:gd name="connsiteX128" fmla="*/ 96565 w 10302747"/>
                  <a:gd name="connsiteY128" fmla="*/ 1930400 h 4922982"/>
                  <a:gd name="connsiteX129" fmla="*/ 22674 w 10302747"/>
                  <a:gd name="connsiteY129" fmla="*/ 2022763 h 4922982"/>
                  <a:gd name="connsiteX130" fmla="*/ 4202 w 10302747"/>
                  <a:gd name="connsiteY130" fmla="*/ 2041236 h 4922982"/>
                  <a:gd name="connsiteX0" fmla="*/ 0 w 10302747"/>
                  <a:gd name="connsiteY0" fmla="*/ 2046720 h 4922982"/>
                  <a:gd name="connsiteX1" fmla="*/ 15102 w 10302747"/>
                  <a:gd name="connsiteY1" fmla="*/ 2587014 h 4922982"/>
                  <a:gd name="connsiteX2" fmla="*/ 124274 w 10302747"/>
                  <a:gd name="connsiteY2" fmla="*/ 2669309 h 4922982"/>
                  <a:gd name="connsiteX3" fmla="*/ 111667 w 10302747"/>
                  <a:gd name="connsiteY3" fmla="*/ 2669309 h 4922982"/>
                  <a:gd name="connsiteX4" fmla="*/ 253583 w 10302747"/>
                  <a:gd name="connsiteY4" fmla="*/ 2724727 h 4922982"/>
                  <a:gd name="connsiteX5" fmla="*/ 373656 w 10302747"/>
                  <a:gd name="connsiteY5" fmla="*/ 2752436 h 4922982"/>
                  <a:gd name="connsiteX6" fmla="*/ 429074 w 10302747"/>
                  <a:gd name="connsiteY6" fmla="*/ 2780145 h 4922982"/>
                  <a:gd name="connsiteX7" fmla="*/ 439974 w 10302747"/>
                  <a:gd name="connsiteY7" fmla="*/ 2849002 h 4922982"/>
                  <a:gd name="connsiteX8" fmla="*/ 446715 w 10302747"/>
                  <a:gd name="connsiteY8" fmla="*/ 2986716 h 4922982"/>
                  <a:gd name="connsiteX9" fmla="*/ 456783 w 10302747"/>
                  <a:gd name="connsiteY9" fmla="*/ 3048000 h 4922982"/>
                  <a:gd name="connsiteX10" fmla="*/ 449211 w 10302747"/>
                  <a:gd name="connsiteY10" fmla="*/ 3228525 h 4922982"/>
                  <a:gd name="connsiteX11" fmla="*/ 502965 w 10302747"/>
                  <a:gd name="connsiteY11" fmla="*/ 3491345 h 4922982"/>
                  <a:gd name="connsiteX12" fmla="*/ 567620 w 10302747"/>
                  <a:gd name="connsiteY12" fmla="*/ 3703782 h 4922982"/>
                  <a:gd name="connsiteX13" fmla="*/ 770820 w 10302747"/>
                  <a:gd name="connsiteY13" fmla="*/ 3962400 h 4922982"/>
                  <a:gd name="connsiteX14" fmla="*/ 1066383 w 10302747"/>
                  <a:gd name="connsiteY14" fmla="*/ 4221018 h 4922982"/>
                  <a:gd name="connsiteX15" fmla="*/ 1251111 w 10302747"/>
                  <a:gd name="connsiteY15" fmla="*/ 4313382 h 4922982"/>
                  <a:gd name="connsiteX16" fmla="*/ 1574383 w 10302747"/>
                  <a:gd name="connsiteY16" fmla="*/ 4396509 h 4922982"/>
                  <a:gd name="connsiteX17" fmla="*/ 1786820 w 10302747"/>
                  <a:gd name="connsiteY17" fmla="*/ 4424218 h 4922982"/>
                  <a:gd name="connsiteX18" fmla="*/ 2082383 w 10302747"/>
                  <a:gd name="connsiteY18" fmla="*/ 4424218 h 4922982"/>
                  <a:gd name="connsiteX19" fmla="*/ 2368711 w 10302747"/>
                  <a:gd name="connsiteY19" fmla="*/ 4424218 h 4922982"/>
                  <a:gd name="connsiteX20" fmla="*/ 2590383 w 10302747"/>
                  <a:gd name="connsiteY20" fmla="*/ 4433454 h 4922982"/>
                  <a:gd name="connsiteX21" fmla="*/ 2673511 w 10302747"/>
                  <a:gd name="connsiteY21" fmla="*/ 4433454 h 4922982"/>
                  <a:gd name="connsiteX22" fmla="*/ 2793583 w 10302747"/>
                  <a:gd name="connsiteY22" fmla="*/ 4424218 h 4922982"/>
                  <a:gd name="connsiteX23" fmla="*/ 2830529 w 10302747"/>
                  <a:gd name="connsiteY23" fmla="*/ 4535054 h 4922982"/>
                  <a:gd name="connsiteX24" fmla="*/ 2821293 w 10302747"/>
                  <a:gd name="connsiteY24" fmla="*/ 4756727 h 4922982"/>
                  <a:gd name="connsiteX25" fmla="*/ 2830529 w 10302747"/>
                  <a:gd name="connsiteY25" fmla="*/ 4913745 h 4922982"/>
                  <a:gd name="connsiteX26" fmla="*/ 7485656 w 10302747"/>
                  <a:gd name="connsiteY26" fmla="*/ 4922982 h 4922982"/>
                  <a:gd name="connsiteX27" fmla="*/ 7476420 w 10302747"/>
                  <a:gd name="connsiteY27" fmla="*/ 4516582 h 4922982"/>
                  <a:gd name="connsiteX28" fmla="*/ 7522602 w 10302747"/>
                  <a:gd name="connsiteY28" fmla="*/ 4442691 h 4922982"/>
                  <a:gd name="connsiteX29" fmla="*/ 7670383 w 10302747"/>
                  <a:gd name="connsiteY29" fmla="*/ 4424218 h 4922982"/>
                  <a:gd name="connsiteX30" fmla="*/ 7993656 w 10302747"/>
                  <a:gd name="connsiteY30" fmla="*/ 4424218 h 4922982"/>
                  <a:gd name="connsiteX31" fmla="*/ 8483183 w 10302747"/>
                  <a:gd name="connsiteY31" fmla="*/ 4433454 h 4922982"/>
                  <a:gd name="connsiteX32" fmla="*/ 8797220 w 10302747"/>
                  <a:gd name="connsiteY32" fmla="*/ 4387272 h 4922982"/>
                  <a:gd name="connsiteX33" fmla="*/ 9074311 w 10302747"/>
                  <a:gd name="connsiteY33" fmla="*/ 4294909 h 4922982"/>
                  <a:gd name="connsiteX34" fmla="*/ 9360638 w 10302747"/>
                  <a:gd name="connsiteY34" fmla="*/ 4128654 h 4922982"/>
                  <a:gd name="connsiteX35" fmla="*/ 9573074 w 10302747"/>
                  <a:gd name="connsiteY35" fmla="*/ 3906982 h 4922982"/>
                  <a:gd name="connsiteX36" fmla="*/ 9730093 w 10302747"/>
                  <a:gd name="connsiteY36" fmla="*/ 3639127 h 4922982"/>
                  <a:gd name="connsiteX37" fmla="*/ 9803983 w 10302747"/>
                  <a:gd name="connsiteY37" fmla="*/ 3417454 h 4922982"/>
                  <a:gd name="connsiteX38" fmla="*/ 9859402 w 10302747"/>
                  <a:gd name="connsiteY38" fmla="*/ 3177309 h 4922982"/>
                  <a:gd name="connsiteX39" fmla="*/ 9877874 w 10302747"/>
                  <a:gd name="connsiteY39" fmla="*/ 3020291 h 4922982"/>
                  <a:gd name="connsiteX40" fmla="*/ 9887111 w 10302747"/>
                  <a:gd name="connsiteY40" fmla="*/ 2872509 h 4922982"/>
                  <a:gd name="connsiteX41" fmla="*/ 9887111 w 10302747"/>
                  <a:gd name="connsiteY41" fmla="*/ 2798618 h 4922982"/>
                  <a:gd name="connsiteX42" fmla="*/ 9924056 w 10302747"/>
                  <a:gd name="connsiteY42" fmla="*/ 2733963 h 4922982"/>
                  <a:gd name="connsiteX43" fmla="*/ 10090311 w 10302747"/>
                  <a:gd name="connsiteY43" fmla="*/ 2706254 h 4922982"/>
                  <a:gd name="connsiteX44" fmla="*/ 10210383 w 10302747"/>
                  <a:gd name="connsiteY44" fmla="*/ 2595418 h 4922982"/>
                  <a:gd name="connsiteX45" fmla="*/ 10284274 w 10302747"/>
                  <a:gd name="connsiteY45" fmla="*/ 2521527 h 4922982"/>
                  <a:gd name="connsiteX46" fmla="*/ 10293511 w 10302747"/>
                  <a:gd name="connsiteY46" fmla="*/ 2401454 h 4922982"/>
                  <a:gd name="connsiteX47" fmla="*/ 10293511 w 10302747"/>
                  <a:gd name="connsiteY47" fmla="*/ 2189018 h 4922982"/>
                  <a:gd name="connsiteX48" fmla="*/ 10302747 w 10302747"/>
                  <a:gd name="connsiteY48" fmla="*/ 2041236 h 4922982"/>
                  <a:gd name="connsiteX49" fmla="*/ 10284274 w 10302747"/>
                  <a:gd name="connsiteY49" fmla="*/ 1976582 h 4922982"/>
                  <a:gd name="connsiteX50" fmla="*/ 10090311 w 10302747"/>
                  <a:gd name="connsiteY50" fmla="*/ 1902691 h 4922982"/>
                  <a:gd name="connsiteX51" fmla="*/ 9748565 w 10302747"/>
                  <a:gd name="connsiteY51" fmla="*/ 1865745 h 4922982"/>
                  <a:gd name="connsiteX52" fmla="*/ 9499183 w 10302747"/>
                  <a:gd name="connsiteY52" fmla="*/ 1874982 h 4922982"/>
                  <a:gd name="connsiteX53" fmla="*/ 9129729 w 10302747"/>
                  <a:gd name="connsiteY53" fmla="*/ 1856509 h 4922982"/>
                  <a:gd name="connsiteX54" fmla="*/ 8649438 w 10302747"/>
                  <a:gd name="connsiteY54" fmla="*/ 1893454 h 4922982"/>
                  <a:gd name="connsiteX55" fmla="*/ 8381583 w 10302747"/>
                  <a:gd name="connsiteY55" fmla="*/ 1958109 h 4922982"/>
                  <a:gd name="connsiteX56" fmla="*/ 8307693 w 10302747"/>
                  <a:gd name="connsiteY56" fmla="*/ 2013527 h 4922982"/>
                  <a:gd name="connsiteX57" fmla="*/ 8316929 w 10302747"/>
                  <a:gd name="connsiteY57" fmla="*/ 2299854 h 4922982"/>
                  <a:gd name="connsiteX58" fmla="*/ 8335402 w 10302747"/>
                  <a:gd name="connsiteY58" fmla="*/ 2466109 h 4922982"/>
                  <a:gd name="connsiteX59" fmla="*/ 8427765 w 10302747"/>
                  <a:gd name="connsiteY59" fmla="*/ 2613891 h 4922982"/>
                  <a:gd name="connsiteX60" fmla="*/ 8473947 w 10302747"/>
                  <a:gd name="connsiteY60" fmla="*/ 2660072 h 4922982"/>
                  <a:gd name="connsiteX61" fmla="*/ 8658674 w 10302747"/>
                  <a:gd name="connsiteY61" fmla="*/ 2724727 h 4922982"/>
                  <a:gd name="connsiteX62" fmla="*/ 8751038 w 10302747"/>
                  <a:gd name="connsiteY62" fmla="*/ 2770909 h 4922982"/>
                  <a:gd name="connsiteX63" fmla="*/ 8797220 w 10302747"/>
                  <a:gd name="connsiteY63" fmla="*/ 2946400 h 4922982"/>
                  <a:gd name="connsiteX64" fmla="*/ 8778747 w 10302747"/>
                  <a:gd name="connsiteY64" fmla="*/ 3048000 h 4922982"/>
                  <a:gd name="connsiteX65" fmla="*/ 8741802 w 10302747"/>
                  <a:gd name="connsiteY65" fmla="*/ 3158836 h 4922982"/>
                  <a:gd name="connsiteX66" fmla="*/ 8686383 w 10302747"/>
                  <a:gd name="connsiteY66" fmla="*/ 3251200 h 4922982"/>
                  <a:gd name="connsiteX67" fmla="*/ 8612493 w 10302747"/>
                  <a:gd name="connsiteY67" fmla="*/ 3315854 h 4922982"/>
                  <a:gd name="connsiteX68" fmla="*/ 8612493 w 10302747"/>
                  <a:gd name="connsiteY68" fmla="*/ 3315854 h 4922982"/>
                  <a:gd name="connsiteX69" fmla="*/ 8400056 w 10302747"/>
                  <a:gd name="connsiteY69" fmla="*/ 3362036 h 4922982"/>
                  <a:gd name="connsiteX70" fmla="*/ 7855111 w 10302747"/>
                  <a:gd name="connsiteY70" fmla="*/ 3352800 h 4922982"/>
                  <a:gd name="connsiteX71" fmla="*/ 7642674 w 10302747"/>
                  <a:gd name="connsiteY71" fmla="*/ 3362036 h 4922982"/>
                  <a:gd name="connsiteX72" fmla="*/ 7541074 w 10302747"/>
                  <a:gd name="connsiteY72" fmla="*/ 3325091 h 4922982"/>
                  <a:gd name="connsiteX73" fmla="*/ 7476420 w 10302747"/>
                  <a:gd name="connsiteY73" fmla="*/ 3177309 h 4922982"/>
                  <a:gd name="connsiteX74" fmla="*/ 7485656 w 10302747"/>
                  <a:gd name="connsiteY74" fmla="*/ 2050472 h 4922982"/>
                  <a:gd name="connsiteX75" fmla="*/ 7587256 w 10302747"/>
                  <a:gd name="connsiteY75" fmla="*/ 1828800 h 4922982"/>
                  <a:gd name="connsiteX76" fmla="*/ 7818165 w 10302747"/>
                  <a:gd name="connsiteY76" fmla="*/ 1625600 h 4922982"/>
                  <a:gd name="connsiteX77" fmla="*/ 7947474 w 10302747"/>
                  <a:gd name="connsiteY77" fmla="*/ 1496291 h 4922982"/>
                  <a:gd name="connsiteX78" fmla="*/ 7956711 w 10302747"/>
                  <a:gd name="connsiteY78" fmla="*/ 905163 h 4922982"/>
                  <a:gd name="connsiteX79" fmla="*/ 7079256 w 10302747"/>
                  <a:gd name="connsiteY79" fmla="*/ 0 h 4922982"/>
                  <a:gd name="connsiteX80" fmla="*/ 7060783 w 10302747"/>
                  <a:gd name="connsiteY80" fmla="*/ 498763 h 4922982"/>
                  <a:gd name="connsiteX81" fmla="*/ 6931474 w 10302747"/>
                  <a:gd name="connsiteY81" fmla="*/ 618836 h 4922982"/>
                  <a:gd name="connsiteX82" fmla="*/ 6839111 w 10302747"/>
                  <a:gd name="connsiteY82" fmla="*/ 674254 h 4922982"/>
                  <a:gd name="connsiteX83" fmla="*/ 6719038 w 10302747"/>
                  <a:gd name="connsiteY83" fmla="*/ 729672 h 4922982"/>
                  <a:gd name="connsiteX84" fmla="*/ 6534311 w 10302747"/>
                  <a:gd name="connsiteY84" fmla="*/ 720436 h 4922982"/>
                  <a:gd name="connsiteX85" fmla="*/ 6386529 w 10302747"/>
                  <a:gd name="connsiteY85" fmla="*/ 655782 h 4922982"/>
                  <a:gd name="connsiteX86" fmla="*/ 6127911 w 10302747"/>
                  <a:gd name="connsiteY86" fmla="*/ 498763 h 4922982"/>
                  <a:gd name="connsiteX87" fmla="*/ 5832347 w 10302747"/>
                  <a:gd name="connsiteY87" fmla="*/ 350982 h 4922982"/>
                  <a:gd name="connsiteX88" fmla="*/ 5472129 w 10302747"/>
                  <a:gd name="connsiteY88" fmla="*/ 295563 h 4922982"/>
                  <a:gd name="connsiteX89" fmla="*/ 5167329 w 10302747"/>
                  <a:gd name="connsiteY89" fmla="*/ 258618 h 4922982"/>
                  <a:gd name="connsiteX90" fmla="*/ 4779402 w 10302747"/>
                  <a:gd name="connsiteY90" fmla="*/ 286327 h 4922982"/>
                  <a:gd name="connsiteX91" fmla="*/ 4382238 w 10302747"/>
                  <a:gd name="connsiteY91" fmla="*/ 387927 h 4922982"/>
                  <a:gd name="connsiteX92" fmla="*/ 4132856 w 10302747"/>
                  <a:gd name="connsiteY92" fmla="*/ 508000 h 4922982"/>
                  <a:gd name="connsiteX93" fmla="*/ 3957365 w 10302747"/>
                  <a:gd name="connsiteY93" fmla="*/ 581891 h 4922982"/>
                  <a:gd name="connsiteX94" fmla="*/ 3855765 w 10302747"/>
                  <a:gd name="connsiteY94" fmla="*/ 683491 h 4922982"/>
                  <a:gd name="connsiteX95" fmla="*/ 3680274 w 10302747"/>
                  <a:gd name="connsiteY95" fmla="*/ 738909 h 4922982"/>
                  <a:gd name="connsiteX96" fmla="*/ 3541729 w 10302747"/>
                  <a:gd name="connsiteY96" fmla="*/ 720436 h 4922982"/>
                  <a:gd name="connsiteX97" fmla="*/ 3458602 w 10302747"/>
                  <a:gd name="connsiteY97" fmla="*/ 665018 h 4922982"/>
                  <a:gd name="connsiteX98" fmla="*/ 3264638 w 10302747"/>
                  <a:gd name="connsiteY98" fmla="*/ 526472 h 4922982"/>
                  <a:gd name="connsiteX99" fmla="*/ 3246165 w 10302747"/>
                  <a:gd name="connsiteY99" fmla="*/ 27709 h 4922982"/>
                  <a:gd name="connsiteX100" fmla="*/ 2350238 w 10302747"/>
                  <a:gd name="connsiteY100" fmla="*/ 895927 h 4922982"/>
                  <a:gd name="connsiteX101" fmla="*/ 2377947 w 10302747"/>
                  <a:gd name="connsiteY101" fmla="*/ 1514763 h 4922982"/>
                  <a:gd name="connsiteX102" fmla="*/ 2507256 w 10302747"/>
                  <a:gd name="connsiteY102" fmla="*/ 1662545 h 4922982"/>
                  <a:gd name="connsiteX103" fmla="*/ 2608856 w 10302747"/>
                  <a:gd name="connsiteY103" fmla="*/ 1791854 h 4922982"/>
                  <a:gd name="connsiteX104" fmla="*/ 2701220 w 10302747"/>
                  <a:gd name="connsiteY104" fmla="*/ 1865745 h 4922982"/>
                  <a:gd name="connsiteX105" fmla="*/ 2802820 w 10302747"/>
                  <a:gd name="connsiteY105" fmla="*/ 2032000 h 4922982"/>
                  <a:gd name="connsiteX106" fmla="*/ 2812056 w 10302747"/>
                  <a:gd name="connsiteY106" fmla="*/ 2170545 h 4922982"/>
                  <a:gd name="connsiteX107" fmla="*/ 2802820 w 10302747"/>
                  <a:gd name="connsiteY107" fmla="*/ 3297382 h 4922982"/>
                  <a:gd name="connsiteX108" fmla="*/ 2701220 w 10302747"/>
                  <a:gd name="connsiteY108" fmla="*/ 3352800 h 4922982"/>
                  <a:gd name="connsiteX109" fmla="*/ 2285583 w 10302747"/>
                  <a:gd name="connsiteY109" fmla="*/ 3334327 h 4922982"/>
                  <a:gd name="connsiteX110" fmla="*/ 1805293 w 10302747"/>
                  <a:gd name="connsiteY110" fmla="*/ 3334327 h 4922982"/>
                  <a:gd name="connsiteX111" fmla="*/ 1629802 w 10302747"/>
                  <a:gd name="connsiteY111" fmla="*/ 3260436 h 4922982"/>
                  <a:gd name="connsiteX112" fmla="*/ 1528202 w 10302747"/>
                  <a:gd name="connsiteY112" fmla="*/ 3112654 h 4922982"/>
                  <a:gd name="connsiteX113" fmla="*/ 1509729 w 10302747"/>
                  <a:gd name="connsiteY113" fmla="*/ 2964872 h 4922982"/>
                  <a:gd name="connsiteX114" fmla="*/ 1518965 w 10302747"/>
                  <a:gd name="connsiteY114" fmla="*/ 2863272 h 4922982"/>
                  <a:gd name="connsiteX115" fmla="*/ 1546674 w 10302747"/>
                  <a:gd name="connsiteY115" fmla="*/ 2770909 h 4922982"/>
                  <a:gd name="connsiteX116" fmla="*/ 1620565 w 10302747"/>
                  <a:gd name="connsiteY116" fmla="*/ 2724727 h 4922982"/>
                  <a:gd name="connsiteX117" fmla="*/ 1722165 w 10302747"/>
                  <a:gd name="connsiteY117" fmla="*/ 2715491 h 4922982"/>
                  <a:gd name="connsiteX118" fmla="*/ 1805293 w 10302747"/>
                  <a:gd name="connsiteY118" fmla="*/ 2687782 h 4922982"/>
                  <a:gd name="connsiteX119" fmla="*/ 1906893 w 10302747"/>
                  <a:gd name="connsiteY119" fmla="*/ 2576945 h 4922982"/>
                  <a:gd name="connsiteX120" fmla="*/ 1980783 w 10302747"/>
                  <a:gd name="connsiteY120" fmla="*/ 2493818 h 4922982"/>
                  <a:gd name="connsiteX121" fmla="*/ 1980783 w 10302747"/>
                  <a:gd name="connsiteY121" fmla="*/ 2364509 h 4922982"/>
                  <a:gd name="connsiteX122" fmla="*/ 1980783 w 10302747"/>
                  <a:gd name="connsiteY122" fmla="*/ 2189018 h 4922982"/>
                  <a:gd name="connsiteX123" fmla="*/ 1971547 w 10302747"/>
                  <a:gd name="connsiteY123" fmla="*/ 2004291 h 4922982"/>
                  <a:gd name="connsiteX124" fmla="*/ 1786820 w 10302747"/>
                  <a:gd name="connsiteY124" fmla="*/ 1930400 h 4922982"/>
                  <a:gd name="connsiteX125" fmla="*/ 1445074 w 10302747"/>
                  <a:gd name="connsiteY125" fmla="*/ 1865745 h 4922982"/>
                  <a:gd name="connsiteX126" fmla="*/ 974020 w 10302747"/>
                  <a:gd name="connsiteY126" fmla="*/ 1856509 h 4922982"/>
                  <a:gd name="connsiteX127" fmla="*/ 447547 w 10302747"/>
                  <a:gd name="connsiteY127" fmla="*/ 1874982 h 4922982"/>
                  <a:gd name="connsiteX128" fmla="*/ 96565 w 10302747"/>
                  <a:gd name="connsiteY128" fmla="*/ 1930400 h 4922982"/>
                  <a:gd name="connsiteX129" fmla="*/ 22674 w 10302747"/>
                  <a:gd name="connsiteY129" fmla="*/ 2022763 h 4922982"/>
                  <a:gd name="connsiteX130" fmla="*/ 4202 w 10302747"/>
                  <a:gd name="connsiteY130" fmla="*/ 2041236 h 4922982"/>
                  <a:gd name="connsiteX0" fmla="*/ 0 w 10302747"/>
                  <a:gd name="connsiteY0" fmla="*/ 2046720 h 4922982"/>
                  <a:gd name="connsiteX1" fmla="*/ 15102 w 10302747"/>
                  <a:gd name="connsiteY1" fmla="*/ 2587014 h 4922982"/>
                  <a:gd name="connsiteX2" fmla="*/ 124274 w 10302747"/>
                  <a:gd name="connsiteY2" fmla="*/ 2669309 h 4922982"/>
                  <a:gd name="connsiteX3" fmla="*/ 111667 w 10302747"/>
                  <a:gd name="connsiteY3" fmla="*/ 2669309 h 4922982"/>
                  <a:gd name="connsiteX4" fmla="*/ 253583 w 10302747"/>
                  <a:gd name="connsiteY4" fmla="*/ 2724727 h 4922982"/>
                  <a:gd name="connsiteX5" fmla="*/ 373656 w 10302747"/>
                  <a:gd name="connsiteY5" fmla="*/ 2752436 h 4922982"/>
                  <a:gd name="connsiteX6" fmla="*/ 429074 w 10302747"/>
                  <a:gd name="connsiteY6" fmla="*/ 2780145 h 4922982"/>
                  <a:gd name="connsiteX7" fmla="*/ 439974 w 10302747"/>
                  <a:gd name="connsiteY7" fmla="*/ 2849002 h 4922982"/>
                  <a:gd name="connsiteX8" fmla="*/ 446715 w 10302747"/>
                  <a:gd name="connsiteY8" fmla="*/ 2986716 h 4922982"/>
                  <a:gd name="connsiteX9" fmla="*/ 456783 w 10302747"/>
                  <a:gd name="connsiteY9" fmla="*/ 3048000 h 4922982"/>
                  <a:gd name="connsiteX10" fmla="*/ 449211 w 10302747"/>
                  <a:gd name="connsiteY10" fmla="*/ 3228525 h 4922982"/>
                  <a:gd name="connsiteX11" fmla="*/ 502965 w 10302747"/>
                  <a:gd name="connsiteY11" fmla="*/ 3491345 h 4922982"/>
                  <a:gd name="connsiteX12" fmla="*/ 576024 w 10302747"/>
                  <a:gd name="connsiteY12" fmla="*/ 3703782 h 4922982"/>
                  <a:gd name="connsiteX13" fmla="*/ 770820 w 10302747"/>
                  <a:gd name="connsiteY13" fmla="*/ 3962400 h 4922982"/>
                  <a:gd name="connsiteX14" fmla="*/ 1066383 w 10302747"/>
                  <a:gd name="connsiteY14" fmla="*/ 4221018 h 4922982"/>
                  <a:gd name="connsiteX15" fmla="*/ 1251111 w 10302747"/>
                  <a:gd name="connsiteY15" fmla="*/ 4313382 h 4922982"/>
                  <a:gd name="connsiteX16" fmla="*/ 1574383 w 10302747"/>
                  <a:gd name="connsiteY16" fmla="*/ 4396509 h 4922982"/>
                  <a:gd name="connsiteX17" fmla="*/ 1786820 w 10302747"/>
                  <a:gd name="connsiteY17" fmla="*/ 4424218 h 4922982"/>
                  <a:gd name="connsiteX18" fmla="*/ 2082383 w 10302747"/>
                  <a:gd name="connsiteY18" fmla="*/ 4424218 h 4922982"/>
                  <a:gd name="connsiteX19" fmla="*/ 2368711 w 10302747"/>
                  <a:gd name="connsiteY19" fmla="*/ 4424218 h 4922982"/>
                  <a:gd name="connsiteX20" fmla="*/ 2590383 w 10302747"/>
                  <a:gd name="connsiteY20" fmla="*/ 4433454 h 4922982"/>
                  <a:gd name="connsiteX21" fmla="*/ 2673511 w 10302747"/>
                  <a:gd name="connsiteY21" fmla="*/ 4433454 h 4922982"/>
                  <a:gd name="connsiteX22" fmla="*/ 2793583 w 10302747"/>
                  <a:gd name="connsiteY22" fmla="*/ 4424218 h 4922982"/>
                  <a:gd name="connsiteX23" fmla="*/ 2830529 w 10302747"/>
                  <a:gd name="connsiteY23" fmla="*/ 4535054 h 4922982"/>
                  <a:gd name="connsiteX24" fmla="*/ 2821293 w 10302747"/>
                  <a:gd name="connsiteY24" fmla="*/ 4756727 h 4922982"/>
                  <a:gd name="connsiteX25" fmla="*/ 2830529 w 10302747"/>
                  <a:gd name="connsiteY25" fmla="*/ 4913745 h 4922982"/>
                  <a:gd name="connsiteX26" fmla="*/ 7485656 w 10302747"/>
                  <a:gd name="connsiteY26" fmla="*/ 4922982 h 4922982"/>
                  <a:gd name="connsiteX27" fmla="*/ 7476420 w 10302747"/>
                  <a:gd name="connsiteY27" fmla="*/ 4516582 h 4922982"/>
                  <a:gd name="connsiteX28" fmla="*/ 7522602 w 10302747"/>
                  <a:gd name="connsiteY28" fmla="*/ 4442691 h 4922982"/>
                  <a:gd name="connsiteX29" fmla="*/ 7670383 w 10302747"/>
                  <a:gd name="connsiteY29" fmla="*/ 4424218 h 4922982"/>
                  <a:gd name="connsiteX30" fmla="*/ 7993656 w 10302747"/>
                  <a:gd name="connsiteY30" fmla="*/ 4424218 h 4922982"/>
                  <a:gd name="connsiteX31" fmla="*/ 8483183 w 10302747"/>
                  <a:gd name="connsiteY31" fmla="*/ 4433454 h 4922982"/>
                  <a:gd name="connsiteX32" fmla="*/ 8797220 w 10302747"/>
                  <a:gd name="connsiteY32" fmla="*/ 4387272 h 4922982"/>
                  <a:gd name="connsiteX33" fmla="*/ 9074311 w 10302747"/>
                  <a:gd name="connsiteY33" fmla="*/ 4294909 h 4922982"/>
                  <a:gd name="connsiteX34" fmla="*/ 9360638 w 10302747"/>
                  <a:gd name="connsiteY34" fmla="*/ 4128654 h 4922982"/>
                  <a:gd name="connsiteX35" fmla="*/ 9573074 w 10302747"/>
                  <a:gd name="connsiteY35" fmla="*/ 3906982 h 4922982"/>
                  <a:gd name="connsiteX36" fmla="*/ 9730093 w 10302747"/>
                  <a:gd name="connsiteY36" fmla="*/ 3639127 h 4922982"/>
                  <a:gd name="connsiteX37" fmla="*/ 9803983 w 10302747"/>
                  <a:gd name="connsiteY37" fmla="*/ 3417454 h 4922982"/>
                  <a:gd name="connsiteX38" fmla="*/ 9859402 w 10302747"/>
                  <a:gd name="connsiteY38" fmla="*/ 3177309 h 4922982"/>
                  <a:gd name="connsiteX39" fmla="*/ 9877874 w 10302747"/>
                  <a:gd name="connsiteY39" fmla="*/ 3020291 h 4922982"/>
                  <a:gd name="connsiteX40" fmla="*/ 9887111 w 10302747"/>
                  <a:gd name="connsiteY40" fmla="*/ 2872509 h 4922982"/>
                  <a:gd name="connsiteX41" fmla="*/ 9887111 w 10302747"/>
                  <a:gd name="connsiteY41" fmla="*/ 2798618 h 4922982"/>
                  <a:gd name="connsiteX42" fmla="*/ 9924056 w 10302747"/>
                  <a:gd name="connsiteY42" fmla="*/ 2733963 h 4922982"/>
                  <a:gd name="connsiteX43" fmla="*/ 10090311 w 10302747"/>
                  <a:gd name="connsiteY43" fmla="*/ 2706254 h 4922982"/>
                  <a:gd name="connsiteX44" fmla="*/ 10210383 w 10302747"/>
                  <a:gd name="connsiteY44" fmla="*/ 2595418 h 4922982"/>
                  <a:gd name="connsiteX45" fmla="*/ 10284274 w 10302747"/>
                  <a:gd name="connsiteY45" fmla="*/ 2521527 h 4922982"/>
                  <a:gd name="connsiteX46" fmla="*/ 10293511 w 10302747"/>
                  <a:gd name="connsiteY46" fmla="*/ 2401454 h 4922982"/>
                  <a:gd name="connsiteX47" fmla="*/ 10293511 w 10302747"/>
                  <a:gd name="connsiteY47" fmla="*/ 2189018 h 4922982"/>
                  <a:gd name="connsiteX48" fmla="*/ 10302747 w 10302747"/>
                  <a:gd name="connsiteY48" fmla="*/ 2041236 h 4922982"/>
                  <a:gd name="connsiteX49" fmla="*/ 10284274 w 10302747"/>
                  <a:gd name="connsiteY49" fmla="*/ 1976582 h 4922982"/>
                  <a:gd name="connsiteX50" fmla="*/ 10090311 w 10302747"/>
                  <a:gd name="connsiteY50" fmla="*/ 1902691 h 4922982"/>
                  <a:gd name="connsiteX51" fmla="*/ 9748565 w 10302747"/>
                  <a:gd name="connsiteY51" fmla="*/ 1865745 h 4922982"/>
                  <a:gd name="connsiteX52" fmla="*/ 9499183 w 10302747"/>
                  <a:gd name="connsiteY52" fmla="*/ 1874982 h 4922982"/>
                  <a:gd name="connsiteX53" fmla="*/ 9129729 w 10302747"/>
                  <a:gd name="connsiteY53" fmla="*/ 1856509 h 4922982"/>
                  <a:gd name="connsiteX54" fmla="*/ 8649438 w 10302747"/>
                  <a:gd name="connsiteY54" fmla="*/ 1893454 h 4922982"/>
                  <a:gd name="connsiteX55" fmla="*/ 8381583 w 10302747"/>
                  <a:gd name="connsiteY55" fmla="*/ 1958109 h 4922982"/>
                  <a:gd name="connsiteX56" fmla="*/ 8307693 w 10302747"/>
                  <a:gd name="connsiteY56" fmla="*/ 2013527 h 4922982"/>
                  <a:gd name="connsiteX57" fmla="*/ 8316929 w 10302747"/>
                  <a:gd name="connsiteY57" fmla="*/ 2299854 h 4922982"/>
                  <a:gd name="connsiteX58" fmla="*/ 8335402 w 10302747"/>
                  <a:gd name="connsiteY58" fmla="*/ 2466109 h 4922982"/>
                  <a:gd name="connsiteX59" fmla="*/ 8427765 w 10302747"/>
                  <a:gd name="connsiteY59" fmla="*/ 2613891 h 4922982"/>
                  <a:gd name="connsiteX60" fmla="*/ 8473947 w 10302747"/>
                  <a:gd name="connsiteY60" fmla="*/ 2660072 h 4922982"/>
                  <a:gd name="connsiteX61" fmla="*/ 8658674 w 10302747"/>
                  <a:gd name="connsiteY61" fmla="*/ 2724727 h 4922982"/>
                  <a:gd name="connsiteX62" fmla="*/ 8751038 w 10302747"/>
                  <a:gd name="connsiteY62" fmla="*/ 2770909 h 4922982"/>
                  <a:gd name="connsiteX63" fmla="*/ 8797220 w 10302747"/>
                  <a:gd name="connsiteY63" fmla="*/ 2946400 h 4922982"/>
                  <a:gd name="connsiteX64" fmla="*/ 8778747 w 10302747"/>
                  <a:gd name="connsiteY64" fmla="*/ 3048000 h 4922982"/>
                  <a:gd name="connsiteX65" fmla="*/ 8741802 w 10302747"/>
                  <a:gd name="connsiteY65" fmla="*/ 3158836 h 4922982"/>
                  <a:gd name="connsiteX66" fmla="*/ 8686383 w 10302747"/>
                  <a:gd name="connsiteY66" fmla="*/ 3251200 h 4922982"/>
                  <a:gd name="connsiteX67" fmla="*/ 8612493 w 10302747"/>
                  <a:gd name="connsiteY67" fmla="*/ 3315854 h 4922982"/>
                  <a:gd name="connsiteX68" fmla="*/ 8612493 w 10302747"/>
                  <a:gd name="connsiteY68" fmla="*/ 3315854 h 4922982"/>
                  <a:gd name="connsiteX69" fmla="*/ 8400056 w 10302747"/>
                  <a:gd name="connsiteY69" fmla="*/ 3362036 h 4922982"/>
                  <a:gd name="connsiteX70" fmla="*/ 7855111 w 10302747"/>
                  <a:gd name="connsiteY70" fmla="*/ 3352800 h 4922982"/>
                  <a:gd name="connsiteX71" fmla="*/ 7642674 w 10302747"/>
                  <a:gd name="connsiteY71" fmla="*/ 3362036 h 4922982"/>
                  <a:gd name="connsiteX72" fmla="*/ 7541074 w 10302747"/>
                  <a:gd name="connsiteY72" fmla="*/ 3325091 h 4922982"/>
                  <a:gd name="connsiteX73" fmla="*/ 7476420 w 10302747"/>
                  <a:gd name="connsiteY73" fmla="*/ 3177309 h 4922982"/>
                  <a:gd name="connsiteX74" fmla="*/ 7485656 w 10302747"/>
                  <a:gd name="connsiteY74" fmla="*/ 2050472 h 4922982"/>
                  <a:gd name="connsiteX75" fmla="*/ 7587256 w 10302747"/>
                  <a:gd name="connsiteY75" fmla="*/ 1828800 h 4922982"/>
                  <a:gd name="connsiteX76" fmla="*/ 7818165 w 10302747"/>
                  <a:gd name="connsiteY76" fmla="*/ 1625600 h 4922982"/>
                  <a:gd name="connsiteX77" fmla="*/ 7947474 w 10302747"/>
                  <a:gd name="connsiteY77" fmla="*/ 1496291 h 4922982"/>
                  <a:gd name="connsiteX78" fmla="*/ 7956711 w 10302747"/>
                  <a:gd name="connsiteY78" fmla="*/ 905163 h 4922982"/>
                  <a:gd name="connsiteX79" fmla="*/ 7079256 w 10302747"/>
                  <a:gd name="connsiteY79" fmla="*/ 0 h 4922982"/>
                  <a:gd name="connsiteX80" fmla="*/ 7060783 w 10302747"/>
                  <a:gd name="connsiteY80" fmla="*/ 498763 h 4922982"/>
                  <a:gd name="connsiteX81" fmla="*/ 6931474 w 10302747"/>
                  <a:gd name="connsiteY81" fmla="*/ 618836 h 4922982"/>
                  <a:gd name="connsiteX82" fmla="*/ 6839111 w 10302747"/>
                  <a:gd name="connsiteY82" fmla="*/ 674254 h 4922982"/>
                  <a:gd name="connsiteX83" fmla="*/ 6719038 w 10302747"/>
                  <a:gd name="connsiteY83" fmla="*/ 729672 h 4922982"/>
                  <a:gd name="connsiteX84" fmla="*/ 6534311 w 10302747"/>
                  <a:gd name="connsiteY84" fmla="*/ 720436 h 4922982"/>
                  <a:gd name="connsiteX85" fmla="*/ 6386529 w 10302747"/>
                  <a:gd name="connsiteY85" fmla="*/ 655782 h 4922982"/>
                  <a:gd name="connsiteX86" fmla="*/ 6127911 w 10302747"/>
                  <a:gd name="connsiteY86" fmla="*/ 498763 h 4922982"/>
                  <a:gd name="connsiteX87" fmla="*/ 5832347 w 10302747"/>
                  <a:gd name="connsiteY87" fmla="*/ 350982 h 4922982"/>
                  <a:gd name="connsiteX88" fmla="*/ 5472129 w 10302747"/>
                  <a:gd name="connsiteY88" fmla="*/ 295563 h 4922982"/>
                  <a:gd name="connsiteX89" fmla="*/ 5167329 w 10302747"/>
                  <a:gd name="connsiteY89" fmla="*/ 258618 h 4922982"/>
                  <a:gd name="connsiteX90" fmla="*/ 4779402 w 10302747"/>
                  <a:gd name="connsiteY90" fmla="*/ 286327 h 4922982"/>
                  <a:gd name="connsiteX91" fmla="*/ 4382238 w 10302747"/>
                  <a:gd name="connsiteY91" fmla="*/ 387927 h 4922982"/>
                  <a:gd name="connsiteX92" fmla="*/ 4132856 w 10302747"/>
                  <a:gd name="connsiteY92" fmla="*/ 508000 h 4922982"/>
                  <a:gd name="connsiteX93" fmla="*/ 3957365 w 10302747"/>
                  <a:gd name="connsiteY93" fmla="*/ 581891 h 4922982"/>
                  <a:gd name="connsiteX94" fmla="*/ 3855765 w 10302747"/>
                  <a:gd name="connsiteY94" fmla="*/ 683491 h 4922982"/>
                  <a:gd name="connsiteX95" fmla="*/ 3680274 w 10302747"/>
                  <a:gd name="connsiteY95" fmla="*/ 738909 h 4922982"/>
                  <a:gd name="connsiteX96" fmla="*/ 3541729 w 10302747"/>
                  <a:gd name="connsiteY96" fmla="*/ 720436 h 4922982"/>
                  <a:gd name="connsiteX97" fmla="*/ 3458602 w 10302747"/>
                  <a:gd name="connsiteY97" fmla="*/ 665018 h 4922982"/>
                  <a:gd name="connsiteX98" fmla="*/ 3264638 w 10302747"/>
                  <a:gd name="connsiteY98" fmla="*/ 526472 h 4922982"/>
                  <a:gd name="connsiteX99" fmla="*/ 3246165 w 10302747"/>
                  <a:gd name="connsiteY99" fmla="*/ 27709 h 4922982"/>
                  <a:gd name="connsiteX100" fmla="*/ 2350238 w 10302747"/>
                  <a:gd name="connsiteY100" fmla="*/ 895927 h 4922982"/>
                  <a:gd name="connsiteX101" fmla="*/ 2377947 w 10302747"/>
                  <a:gd name="connsiteY101" fmla="*/ 1514763 h 4922982"/>
                  <a:gd name="connsiteX102" fmla="*/ 2507256 w 10302747"/>
                  <a:gd name="connsiteY102" fmla="*/ 1662545 h 4922982"/>
                  <a:gd name="connsiteX103" fmla="*/ 2608856 w 10302747"/>
                  <a:gd name="connsiteY103" fmla="*/ 1791854 h 4922982"/>
                  <a:gd name="connsiteX104" fmla="*/ 2701220 w 10302747"/>
                  <a:gd name="connsiteY104" fmla="*/ 1865745 h 4922982"/>
                  <a:gd name="connsiteX105" fmla="*/ 2802820 w 10302747"/>
                  <a:gd name="connsiteY105" fmla="*/ 2032000 h 4922982"/>
                  <a:gd name="connsiteX106" fmla="*/ 2812056 w 10302747"/>
                  <a:gd name="connsiteY106" fmla="*/ 2170545 h 4922982"/>
                  <a:gd name="connsiteX107" fmla="*/ 2802820 w 10302747"/>
                  <a:gd name="connsiteY107" fmla="*/ 3297382 h 4922982"/>
                  <a:gd name="connsiteX108" fmla="*/ 2701220 w 10302747"/>
                  <a:gd name="connsiteY108" fmla="*/ 3352800 h 4922982"/>
                  <a:gd name="connsiteX109" fmla="*/ 2285583 w 10302747"/>
                  <a:gd name="connsiteY109" fmla="*/ 3334327 h 4922982"/>
                  <a:gd name="connsiteX110" fmla="*/ 1805293 w 10302747"/>
                  <a:gd name="connsiteY110" fmla="*/ 3334327 h 4922982"/>
                  <a:gd name="connsiteX111" fmla="*/ 1629802 w 10302747"/>
                  <a:gd name="connsiteY111" fmla="*/ 3260436 h 4922982"/>
                  <a:gd name="connsiteX112" fmla="*/ 1528202 w 10302747"/>
                  <a:gd name="connsiteY112" fmla="*/ 3112654 h 4922982"/>
                  <a:gd name="connsiteX113" fmla="*/ 1509729 w 10302747"/>
                  <a:gd name="connsiteY113" fmla="*/ 2964872 h 4922982"/>
                  <a:gd name="connsiteX114" fmla="*/ 1518965 w 10302747"/>
                  <a:gd name="connsiteY114" fmla="*/ 2863272 h 4922982"/>
                  <a:gd name="connsiteX115" fmla="*/ 1546674 w 10302747"/>
                  <a:gd name="connsiteY115" fmla="*/ 2770909 h 4922982"/>
                  <a:gd name="connsiteX116" fmla="*/ 1620565 w 10302747"/>
                  <a:gd name="connsiteY116" fmla="*/ 2724727 h 4922982"/>
                  <a:gd name="connsiteX117" fmla="*/ 1722165 w 10302747"/>
                  <a:gd name="connsiteY117" fmla="*/ 2715491 h 4922982"/>
                  <a:gd name="connsiteX118" fmla="*/ 1805293 w 10302747"/>
                  <a:gd name="connsiteY118" fmla="*/ 2687782 h 4922982"/>
                  <a:gd name="connsiteX119" fmla="*/ 1906893 w 10302747"/>
                  <a:gd name="connsiteY119" fmla="*/ 2576945 h 4922982"/>
                  <a:gd name="connsiteX120" fmla="*/ 1980783 w 10302747"/>
                  <a:gd name="connsiteY120" fmla="*/ 2493818 h 4922982"/>
                  <a:gd name="connsiteX121" fmla="*/ 1980783 w 10302747"/>
                  <a:gd name="connsiteY121" fmla="*/ 2364509 h 4922982"/>
                  <a:gd name="connsiteX122" fmla="*/ 1980783 w 10302747"/>
                  <a:gd name="connsiteY122" fmla="*/ 2189018 h 4922982"/>
                  <a:gd name="connsiteX123" fmla="*/ 1971547 w 10302747"/>
                  <a:gd name="connsiteY123" fmla="*/ 2004291 h 4922982"/>
                  <a:gd name="connsiteX124" fmla="*/ 1786820 w 10302747"/>
                  <a:gd name="connsiteY124" fmla="*/ 1930400 h 4922982"/>
                  <a:gd name="connsiteX125" fmla="*/ 1445074 w 10302747"/>
                  <a:gd name="connsiteY125" fmla="*/ 1865745 h 4922982"/>
                  <a:gd name="connsiteX126" fmla="*/ 974020 w 10302747"/>
                  <a:gd name="connsiteY126" fmla="*/ 1856509 h 4922982"/>
                  <a:gd name="connsiteX127" fmla="*/ 447547 w 10302747"/>
                  <a:gd name="connsiteY127" fmla="*/ 1874982 h 4922982"/>
                  <a:gd name="connsiteX128" fmla="*/ 96565 w 10302747"/>
                  <a:gd name="connsiteY128" fmla="*/ 1930400 h 4922982"/>
                  <a:gd name="connsiteX129" fmla="*/ 22674 w 10302747"/>
                  <a:gd name="connsiteY129" fmla="*/ 2022763 h 4922982"/>
                  <a:gd name="connsiteX130" fmla="*/ 4202 w 10302747"/>
                  <a:gd name="connsiteY130" fmla="*/ 2041236 h 4922982"/>
                  <a:gd name="connsiteX0" fmla="*/ 0 w 10302747"/>
                  <a:gd name="connsiteY0" fmla="*/ 2046720 h 4922982"/>
                  <a:gd name="connsiteX1" fmla="*/ 15102 w 10302747"/>
                  <a:gd name="connsiteY1" fmla="*/ 2587014 h 4922982"/>
                  <a:gd name="connsiteX2" fmla="*/ 124274 w 10302747"/>
                  <a:gd name="connsiteY2" fmla="*/ 2669309 h 4922982"/>
                  <a:gd name="connsiteX3" fmla="*/ 111667 w 10302747"/>
                  <a:gd name="connsiteY3" fmla="*/ 2669309 h 4922982"/>
                  <a:gd name="connsiteX4" fmla="*/ 253583 w 10302747"/>
                  <a:gd name="connsiteY4" fmla="*/ 2724727 h 4922982"/>
                  <a:gd name="connsiteX5" fmla="*/ 373656 w 10302747"/>
                  <a:gd name="connsiteY5" fmla="*/ 2752436 h 4922982"/>
                  <a:gd name="connsiteX6" fmla="*/ 429074 w 10302747"/>
                  <a:gd name="connsiteY6" fmla="*/ 2780145 h 4922982"/>
                  <a:gd name="connsiteX7" fmla="*/ 439974 w 10302747"/>
                  <a:gd name="connsiteY7" fmla="*/ 2849002 h 4922982"/>
                  <a:gd name="connsiteX8" fmla="*/ 446715 w 10302747"/>
                  <a:gd name="connsiteY8" fmla="*/ 2986716 h 4922982"/>
                  <a:gd name="connsiteX9" fmla="*/ 456783 w 10302747"/>
                  <a:gd name="connsiteY9" fmla="*/ 3048000 h 4922982"/>
                  <a:gd name="connsiteX10" fmla="*/ 449211 w 10302747"/>
                  <a:gd name="connsiteY10" fmla="*/ 3228525 h 4922982"/>
                  <a:gd name="connsiteX11" fmla="*/ 502965 w 10302747"/>
                  <a:gd name="connsiteY11" fmla="*/ 3491345 h 4922982"/>
                  <a:gd name="connsiteX12" fmla="*/ 576024 w 10302747"/>
                  <a:gd name="connsiteY12" fmla="*/ 3703782 h 4922982"/>
                  <a:gd name="connsiteX13" fmla="*/ 770820 w 10302747"/>
                  <a:gd name="connsiteY13" fmla="*/ 3962400 h 4922982"/>
                  <a:gd name="connsiteX14" fmla="*/ 1066383 w 10302747"/>
                  <a:gd name="connsiteY14" fmla="*/ 4221018 h 4922982"/>
                  <a:gd name="connsiteX15" fmla="*/ 1251111 w 10302747"/>
                  <a:gd name="connsiteY15" fmla="*/ 4313382 h 4922982"/>
                  <a:gd name="connsiteX16" fmla="*/ 1574383 w 10302747"/>
                  <a:gd name="connsiteY16" fmla="*/ 4396509 h 4922982"/>
                  <a:gd name="connsiteX17" fmla="*/ 1786820 w 10302747"/>
                  <a:gd name="connsiteY17" fmla="*/ 4424218 h 4922982"/>
                  <a:gd name="connsiteX18" fmla="*/ 2082383 w 10302747"/>
                  <a:gd name="connsiteY18" fmla="*/ 4424218 h 4922982"/>
                  <a:gd name="connsiteX19" fmla="*/ 2368711 w 10302747"/>
                  <a:gd name="connsiteY19" fmla="*/ 4424218 h 4922982"/>
                  <a:gd name="connsiteX20" fmla="*/ 2590383 w 10302747"/>
                  <a:gd name="connsiteY20" fmla="*/ 4433454 h 4922982"/>
                  <a:gd name="connsiteX21" fmla="*/ 2673511 w 10302747"/>
                  <a:gd name="connsiteY21" fmla="*/ 4433454 h 4922982"/>
                  <a:gd name="connsiteX22" fmla="*/ 2793583 w 10302747"/>
                  <a:gd name="connsiteY22" fmla="*/ 4424218 h 4922982"/>
                  <a:gd name="connsiteX23" fmla="*/ 2830529 w 10302747"/>
                  <a:gd name="connsiteY23" fmla="*/ 4535054 h 4922982"/>
                  <a:gd name="connsiteX24" fmla="*/ 2821293 w 10302747"/>
                  <a:gd name="connsiteY24" fmla="*/ 4756727 h 4922982"/>
                  <a:gd name="connsiteX25" fmla="*/ 2830529 w 10302747"/>
                  <a:gd name="connsiteY25" fmla="*/ 4913745 h 4922982"/>
                  <a:gd name="connsiteX26" fmla="*/ 7485656 w 10302747"/>
                  <a:gd name="connsiteY26" fmla="*/ 4922982 h 4922982"/>
                  <a:gd name="connsiteX27" fmla="*/ 7476420 w 10302747"/>
                  <a:gd name="connsiteY27" fmla="*/ 4516582 h 4922982"/>
                  <a:gd name="connsiteX28" fmla="*/ 7522602 w 10302747"/>
                  <a:gd name="connsiteY28" fmla="*/ 4442691 h 4922982"/>
                  <a:gd name="connsiteX29" fmla="*/ 7670383 w 10302747"/>
                  <a:gd name="connsiteY29" fmla="*/ 4424218 h 4922982"/>
                  <a:gd name="connsiteX30" fmla="*/ 7993656 w 10302747"/>
                  <a:gd name="connsiteY30" fmla="*/ 4424218 h 4922982"/>
                  <a:gd name="connsiteX31" fmla="*/ 8483183 w 10302747"/>
                  <a:gd name="connsiteY31" fmla="*/ 4433454 h 4922982"/>
                  <a:gd name="connsiteX32" fmla="*/ 8797220 w 10302747"/>
                  <a:gd name="connsiteY32" fmla="*/ 4387272 h 4922982"/>
                  <a:gd name="connsiteX33" fmla="*/ 9074311 w 10302747"/>
                  <a:gd name="connsiteY33" fmla="*/ 4294909 h 4922982"/>
                  <a:gd name="connsiteX34" fmla="*/ 9360638 w 10302747"/>
                  <a:gd name="connsiteY34" fmla="*/ 4128654 h 4922982"/>
                  <a:gd name="connsiteX35" fmla="*/ 9573074 w 10302747"/>
                  <a:gd name="connsiteY35" fmla="*/ 3906982 h 4922982"/>
                  <a:gd name="connsiteX36" fmla="*/ 9730093 w 10302747"/>
                  <a:gd name="connsiteY36" fmla="*/ 3639127 h 4922982"/>
                  <a:gd name="connsiteX37" fmla="*/ 9803983 w 10302747"/>
                  <a:gd name="connsiteY37" fmla="*/ 3417454 h 4922982"/>
                  <a:gd name="connsiteX38" fmla="*/ 9859402 w 10302747"/>
                  <a:gd name="connsiteY38" fmla="*/ 3177309 h 4922982"/>
                  <a:gd name="connsiteX39" fmla="*/ 9877874 w 10302747"/>
                  <a:gd name="connsiteY39" fmla="*/ 3020291 h 4922982"/>
                  <a:gd name="connsiteX40" fmla="*/ 9887111 w 10302747"/>
                  <a:gd name="connsiteY40" fmla="*/ 2872509 h 4922982"/>
                  <a:gd name="connsiteX41" fmla="*/ 9887111 w 10302747"/>
                  <a:gd name="connsiteY41" fmla="*/ 2798618 h 4922982"/>
                  <a:gd name="connsiteX42" fmla="*/ 9924056 w 10302747"/>
                  <a:gd name="connsiteY42" fmla="*/ 2733963 h 4922982"/>
                  <a:gd name="connsiteX43" fmla="*/ 10090311 w 10302747"/>
                  <a:gd name="connsiteY43" fmla="*/ 2706254 h 4922982"/>
                  <a:gd name="connsiteX44" fmla="*/ 10210383 w 10302747"/>
                  <a:gd name="connsiteY44" fmla="*/ 2595418 h 4922982"/>
                  <a:gd name="connsiteX45" fmla="*/ 10284274 w 10302747"/>
                  <a:gd name="connsiteY45" fmla="*/ 2521527 h 4922982"/>
                  <a:gd name="connsiteX46" fmla="*/ 10293511 w 10302747"/>
                  <a:gd name="connsiteY46" fmla="*/ 2401454 h 4922982"/>
                  <a:gd name="connsiteX47" fmla="*/ 10293511 w 10302747"/>
                  <a:gd name="connsiteY47" fmla="*/ 2189018 h 4922982"/>
                  <a:gd name="connsiteX48" fmla="*/ 10302747 w 10302747"/>
                  <a:gd name="connsiteY48" fmla="*/ 2041236 h 4922982"/>
                  <a:gd name="connsiteX49" fmla="*/ 10284274 w 10302747"/>
                  <a:gd name="connsiteY49" fmla="*/ 1976582 h 4922982"/>
                  <a:gd name="connsiteX50" fmla="*/ 10090311 w 10302747"/>
                  <a:gd name="connsiteY50" fmla="*/ 1902691 h 4922982"/>
                  <a:gd name="connsiteX51" fmla="*/ 9748565 w 10302747"/>
                  <a:gd name="connsiteY51" fmla="*/ 1865745 h 4922982"/>
                  <a:gd name="connsiteX52" fmla="*/ 9499183 w 10302747"/>
                  <a:gd name="connsiteY52" fmla="*/ 1874982 h 4922982"/>
                  <a:gd name="connsiteX53" fmla="*/ 9129729 w 10302747"/>
                  <a:gd name="connsiteY53" fmla="*/ 1856509 h 4922982"/>
                  <a:gd name="connsiteX54" fmla="*/ 8649438 w 10302747"/>
                  <a:gd name="connsiteY54" fmla="*/ 1893454 h 4922982"/>
                  <a:gd name="connsiteX55" fmla="*/ 8381583 w 10302747"/>
                  <a:gd name="connsiteY55" fmla="*/ 1958109 h 4922982"/>
                  <a:gd name="connsiteX56" fmla="*/ 8307693 w 10302747"/>
                  <a:gd name="connsiteY56" fmla="*/ 2013527 h 4922982"/>
                  <a:gd name="connsiteX57" fmla="*/ 8316929 w 10302747"/>
                  <a:gd name="connsiteY57" fmla="*/ 2299854 h 4922982"/>
                  <a:gd name="connsiteX58" fmla="*/ 8335402 w 10302747"/>
                  <a:gd name="connsiteY58" fmla="*/ 2466109 h 4922982"/>
                  <a:gd name="connsiteX59" fmla="*/ 8427765 w 10302747"/>
                  <a:gd name="connsiteY59" fmla="*/ 2613891 h 4922982"/>
                  <a:gd name="connsiteX60" fmla="*/ 8473947 w 10302747"/>
                  <a:gd name="connsiteY60" fmla="*/ 2660072 h 4922982"/>
                  <a:gd name="connsiteX61" fmla="*/ 8658674 w 10302747"/>
                  <a:gd name="connsiteY61" fmla="*/ 2724727 h 4922982"/>
                  <a:gd name="connsiteX62" fmla="*/ 8751038 w 10302747"/>
                  <a:gd name="connsiteY62" fmla="*/ 2770909 h 4922982"/>
                  <a:gd name="connsiteX63" fmla="*/ 8797220 w 10302747"/>
                  <a:gd name="connsiteY63" fmla="*/ 2946400 h 4922982"/>
                  <a:gd name="connsiteX64" fmla="*/ 8778747 w 10302747"/>
                  <a:gd name="connsiteY64" fmla="*/ 3048000 h 4922982"/>
                  <a:gd name="connsiteX65" fmla="*/ 8741802 w 10302747"/>
                  <a:gd name="connsiteY65" fmla="*/ 3158836 h 4922982"/>
                  <a:gd name="connsiteX66" fmla="*/ 8686383 w 10302747"/>
                  <a:gd name="connsiteY66" fmla="*/ 3251200 h 4922982"/>
                  <a:gd name="connsiteX67" fmla="*/ 8612493 w 10302747"/>
                  <a:gd name="connsiteY67" fmla="*/ 3315854 h 4922982"/>
                  <a:gd name="connsiteX68" fmla="*/ 8612493 w 10302747"/>
                  <a:gd name="connsiteY68" fmla="*/ 3315854 h 4922982"/>
                  <a:gd name="connsiteX69" fmla="*/ 8400056 w 10302747"/>
                  <a:gd name="connsiteY69" fmla="*/ 3362036 h 4922982"/>
                  <a:gd name="connsiteX70" fmla="*/ 7855111 w 10302747"/>
                  <a:gd name="connsiteY70" fmla="*/ 3352800 h 4922982"/>
                  <a:gd name="connsiteX71" fmla="*/ 7642674 w 10302747"/>
                  <a:gd name="connsiteY71" fmla="*/ 3362036 h 4922982"/>
                  <a:gd name="connsiteX72" fmla="*/ 7541074 w 10302747"/>
                  <a:gd name="connsiteY72" fmla="*/ 3325091 h 4922982"/>
                  <a:gd name="connsiteX73" fmla="*/ 7476420 w 10302747"/>
                  <a:gd name="connsiteY73" fmla="*/ 3177309 h 4922982"/>
                  <a:gd name="connsiteX74" fmla="*/ 7485656 w 10302747"/>
                  <a:gd name="connsiteY74" fmla="*/ 2050472 h 4922982"/>
                  <a:gd name="connsiteX75" fmla="*/ 7587256 w 10302747"/>
                  <a:gd name="connsiteY75" fmla="*/ 1828800 h 4922982"/>
                  <a:gd name="connsiteX76" fmla="*/ 7818165 w 10302747"/>
                  <a:gd name="connsiteY76" fmla="*/ 1625600 h 4922982"/>
                  <a:gd name="connsiteX77" fmla="*/ 7947474 w 10302747"/>
                  <a:gd name="connsiteY77" fmla="*/ 1496291 h 4922982"/>
                  <a:gd name="connsiteX78" fmla="*/ 7956711 w 10302747"/>
                  <a:gd name="connsiteY78" fmla="*/ 905163 h 4922982"/>
                  <a:gd name="connsiteX79" fmla="*/ 7079256 w 10302747"/>
                  <a:gd name="connsiteY79" fmla="*/ 0 h 4922982"/>
                  <a:gd name="connsiteX80" fmla="*/ 7060783 w 10302747"/>
                  <a:gd name="connsiteY80" fmla="*/ 498763 h 4922982"/>
                  <a:gd name="connsiteX81" fmla="*/ 6931474 w 10302747"/>
                  <a:gd name="connsiteY81" fmla="*/ 618836 h 4922982"/>
                  <a:gd name="connsiteX82" fmla="*/ 6839111 w 10302747"/>
                  <a:gd name="connsiteY82" fmla="*/ 674254 h 4922982"/>
                  <a:gd name="connsiteX83" fmla="*/ 6719038 w 10302747"/>
                  <a:gd name="connsiteY83" fmla="*/ 729672 h 4922982"/>
                  <a:gd name="connsiteX84" fmla="*/ 6534311 w 10302747"/>
                  <a:gd name="connsiteY84" fmla="*/ 720436 h 4922982"/>
                  <a:gd name="connsiteX85" fmla="*/ 6386529 w 10302747"/>
                  <a:gd name="connsiteY85" fmla="*/ 655782 h 4922982"/>
                  <a:gd name="connsiteX86" fmla="*/ 6127911 w 10302747"/>
                  <a:gd name="connsiteY86" fmla="*/ 498763 h 4922982"/>
                  <a:gd name="connsiteX87" fmla="*/ 5832347 w 10302747"/>
                  <a:gd name="connsiteY87" fmla="*/ 350982 h 4922982"/>
                  <a:gd name="connsiteX88" fmla="*/ 5472129 w 10302747"/>
                  <a:gd name="connsiteY88" fmla="*/ 295563 h 4922982"/>
                  <a:gd name="connsiteX89" fmla="*/ 5167329 w 10302747"/>
                  <a:gd name="connsiteY89" fmla="*/ 258618 h 4922982"/>
                  <a:gd name="connsiteX90" fmla="*/ 4779402 w 10302747"/>
                  <a:gd name="connsiteY90" fmla="*/ 286327 h 4922982"/>
                  <a:gd name="connsiteX91" fmla="*/ 4382238 w 10302747"/>
                  <a:gd name="connsiteY91" fmla="*/ 387927 h 4922982"/>
                  <a:gd name="connsiteX92" fmla="*/ 4132856 w 10302747"/>
                  <a:gd name="connsiteY92" fmla="*/ 508000 h 4922982"/>
                  <a:gd name="connsiteX93" fmla="*/ 3957365 w 10302747"/>
                  <a:gd name="connsiteY93" fmla="*/ 581891 h 4922982"/>
                  <a:gd name="connsiteX94" fmla="*/ 3855765 w 10302747"/>
                  <a:gd name="connsiteY94" fmla="*/ 683491 h 4922982"/>
                  <a:gd name="connsiteX95" fmla="*/ 3680274 w 10302747"/>
                  <a:gd name="connsiteY95" fmla="*/ 738909 h 4922982"/>
                  <a:gd name="connsiteX96" fmla="*/ 3541729 w 10302747"/>
                  <a:gd name="connsiteY96" fmla="*/ 720436 h 4922982"/>
                  <a:gd name="connsiteX97" fmla="*/ 3458602 w 10302747"/>
                  <a:gd name="connsiteY97" fmla="*/ 665018 h 4922982"/>
                  <a:gd name="connsiteX98" fmla="*/ 3264638 w 10302747"/>
                  <a:gd name="connsiteY98" fmla="*/ 526472 h 4922982"/>
                  <a:gd name="connsiteX99" fmla="*/ 3246165 w 10302747"/>
                  <a:gd name="connsiteY99" fmla="*/ 27709 h 4922982"/>
                  <a:gd name="connsiteX100" fmla="*/ 2350238 w 10302747"/>
                  <a:gd name="connsiteY100" fmla="*/ 895927 h 4922982"/>
                  <a:gd name="connsiteX101" fmla="*/ 2377947 w 10302747"/>
                  <a:gd name="connsiteY101" fmla="*/ 1514763 h 4922982"/>
                  <a:gd name="connsiteX102" fmla="*/ 2507256 w 10302747"/>
                  <a:gd name="connsiteY102" fmla="*/ 1662545 h 4922982"/>
                  <a:gd name="connsiteX103" fmla="*/ 2608856 w 10302747"/>
                  <a:gd name="connsiteY103" fmla="*/ 1791854 h 4922982"/>
                  <a:gd name="connsiteX104" fmla="*/ 2701220 w 10302747"/>
                  <a:gd name="connsiteY104" fmla="*/ 1865745 h 4922982"/>
                  <a:gd name="connsiteX105" fmla="*/ 2802820 w 10302747"/>
                  <a:gd name="connsiteY105" fmla="*/ 2032000 h 4922982"/>
                  <a:gd name="connsiteX106" fmla="*/ 2812056 w 10302747"/>
                  <a:gd name="connsiteY106" fmla="*/ 2170545 h 4922982"/>
                  <a:gd name="connsiteX107" fmla="*/ 2802820 w 10302747"/>
                  <a:gd name="connsiteY107" fmla="*/ 3347808 h 4922982"/>
                  <a:gd name="connsiteX108" fmla="*/ 2701220 w 10302747"/>
                  <a:gd name="connsiteY108" fmla="*/ 3352800 h 4922982"/>
                  <a:gd name="connsiteX109" fmla="*/ 2285583 w 10302747"/>
                  <a:gd name="connsiteY109" fmla="*/ 3334327 h 4922982"/>
                  <a:gd name="connsiteX110" fmla="*/ 1805293 w 10302747"/>
                  <a:gd name="connsiteY110" fmla="*/ 3334327 h 4922982"/>
                  <a:gd name="connsiteX111" fmla="*/ 1629802 w 10302747"/>
                  <a:gd name="connsiteY111" fmla="*/ 3260436 h 4922982"/>
                  <a:gd name="connsiteX112" fmla="*/ 1528202 w 10302747"/>
                  <a:gd name="connsiteY112" fmla="*/ 3112654 h 4922982"/>
                  <a:gd name="connsiteX113" fmla="*/ 1509729 w 10302747"/>
                  <a:gd name="connsiteY113" fmla="*/ 2964872 h 4922982"/>
                  <a:gd name="connsiteX114" fmla="*/ 1518965 w 10302747"/>
                  <a:gd name="connsiteY114" fmla="*/ 2863272 h 4922982"/>
                  <a:gd name="connsiteX115" fmla="*/ 1546674 w 10302747"/>
                  <a:gd name="connsiteY115" fmla="*/ 2770909 h 4922982"/>
                  <a:gd name="connsiteX116" fmla="*/ 1620565 w 10302747"/>
                  <a:gd name="connsiteY116" fmla="*/ 2724727 h 4922982"/>
                  <a:gd name="connsiteX117" fmla="*/ 1722165 w 10302747"/>
                  <a:gd name="connsiteY117" fmla="*/ 2715491 h 4922982"/>
                  <a:gd name="connsiteX118" fmla="*/ 1805293 w 10302747"/>
                  <a:gd name="connsiteY118" fmla="*/ 2687782 h 4922982"/>
                  <a:gd name="connsiteX119" fmla="*/ 1906893 w 10302747"/>
                  <a:gd name="connsiteY119" fmla="*/ 2576945 h 4922982"/>
                  <a:gd name="connsiteX120" fmla="*/ 1980783 w 10302747"/>
                  <a:gd name="connsiteY120" fmla="*/ 2493818 h 4922982"/>
                  <a:gd name="connsiteX121" fmla="*/ 1980783 w 10302747"/>
                  <a:gd name="connsiteY121" fmla="*/ 2364509 h 4922982"/>
                  <a:gd name="connsiteX122" fmla="*/ 1980783 w 10302747"/>
                  <a:gd name="connsiteY122" fmla="*/ 2189018 h 4922982"/>
                  <a:gd name="connsiteX123" fmla="*/ 1971547 w 10302747"/>
                  <a:gd name="connsiteY123" fmla="*/ 2004291 h 4922982"/>
                  <a:gd name="connsiteX124" fmla="*/ 1786820 w 10302747"/>
                  <a:gd name="connsiteY124" fmla="*/ 1930400 h 4922982"/>
                  <a:gd name="connsiteX125" fmla="*/ 1445074 w 10302747"/>
                  <a:gd name="connsiteY125" fmla="*/ 1865745 h 4922982"/>
                  <a:gd name="connsiteX126" fmla="*/ 974020 w 10302747"/>
                  <a:gd name="connsiteY126" fmla="*/ 1856509 h 4922982"/>
                  <a:gd name="connsiteX127" fmla="*/ 447547 w 10302747"/>
                  <a:gd name="connsiteY127" fmla="*/ 1874982 h 4922982"/>
                  <a:gd name="connsiteX128" fmla="*/ 96565 w 10302747"/>
                  <a:gd name="connsiteY128" fmla="*/ 1930400 h 4922982"/>
                  <a:gd name="connsiteX129" fmla="*/ 22674 w 10302747"/>
                  <a:gd name="connsiteY129" fmla="*/ 2022763 h 4922982"/>
                  <a:gd name="connsiteX130" fmla="*/ 4202 w 10302747"/>
                  <a:gd name="connsiteY130" fmla="*/ 2041236 h 4922982"/>
                  <a:gd name="connsiteX0" fmla="*/ 0 w 10302747"/>
                  <a:gd name="connsiteY0" fmla="*/ 2046720 h 4922982"/>
                  <a:gd name="connsiteX1" fmla="*/ 15102 w 10302747"/>
                  <a:gd name="connsiteY1" fmla="*/ 2587014 h 4922982"/>
                  <a:gd name="connsiteX2" fmla="*/ 124274 w 10302747"/>
                  <a:gd name="connsiteY2" fmla="*/ 2669309 h 4922982"/>
                  <a:gd name="connsiteX3" fmla="*/ 111667 w 10302747"/>
                  <a:gd name="connsiteY3" fmla="*/ 2669309 h 4922982"/>
                  <a:gd name="connsiteX4" fmla="*/ 253583 w 10302747"/>
                  <a:gd name="connsiteY4" fmla="*/ 2724727 h 4922982"/>
                  <a:gd name="connsiteX5" fmla="*/ 373656 w 10302747"/>
                  <a:gd name="connsiteY5" fmla="*/ 2752436 h 4922982"/>
                  <a:gd name="connsiteX6" fmla="*/ 429074 w 10302747"/>
                  <a:gd name="connsiteY6" fmla="*/ 2780145 h 4922982"/>
                  <a:gd name="connsiteX7" fmla="*/ 439974 w 10302747"/>
                  <a:gd name="connsiteY7" fmla="*/ 2849002 h 4922982"/>
                  <a:gd name="connsiteX8" fmla="*/ 446715 w 10302747"/>
                  <a:gd name="connsiteY8" fmla="*/ 2986716 h 4922982"/>
                  <a:gd name="connsiteX9" fmla="*/ 456783 w 10302747"/>
                  <a:gd name="connsiteY9" fmla="*/ 3048000 h 4922982"/>
                  <a:gd name="connsiteX10" fmla="*/ 449211 w 10302747"/>
                  <a:gd name="connsiteY10" fmla="*/ 3228525 h 4922982"/>
                  <a:gd name="connsiteX11" fmla="*/ 502965 w 10302747"/>
                  <a:gd name="connsiteY11" fmla="*/ 3491345 h 4922982"/>
                  <a:gd name="connsiteX12" fmla="*/ 576024 w 10302747"/>
                  <a:gd name="connsiteY12" fmla="*/ 3703782 h 4922982"/>
                  <a:gd name="connsiteX13" fmla="*/ 770820 w 10302747"/>
                  <a:gd name="connsiteY13" fmla="*/ 3962400 h 4922982"/>
                  <a:gd name="connsiteX14" fmla="*/ 1066383 w 10302747"/>
                  <a:gd name="connsiteY14" fmla="*/ 4221018 h 4922982"/>
                  <a:gd name="connsiteX15" fmla="*/ 1251111 w 10302747"/>
                  <a:gd name="connsiteY15" fmla="*/ 4313382 h 4922982"/>
                  <a:gd name="connsiteX16" fmla="*/ 1574383 w 10302747"/>
                  <a:gd name="connsiteY16" fmla="*/ 4396509 h 4922982"/>
                  <a:gd name="connsiteX17" fmla="*/ 1786820 w 10302747"/>
                  <a:gd name="connsiteY17" fmla="*/ 4424218 h 4922982"/>
                  <a:gd name="connsiteX18" fmla="*/ 2082383 w 10302747"/>
                  <a:gd name="connsiteY18" fmla="*/ 4424218 h 4922982"/>
                  <a:gd name="connsiteX19" fmla="*/ 2368711 w 10302747"/>
                  <a:gd name="connsiteY19" fmla="*/ 4424218 h 4922982"/>
                  <a:gd name="connsiteX20" fmla="*/ 2590383 w 10302747"/>
                  <a:gd name="connsiteY20" fmla="*/ 4433454 h 4922982"/>
                  <a:gd name="connsiteX21" fmla="*/ 2673511 w 10302747"/>
                  <a:gd name="connsiteY21" fmla="*/ 4433454 h 4922982"/>
                  <a:gd name="connsiteX22" fmla="*/ 2793583 w 10302747"/>
                  <a:gd name="connsiteY22" fmla="*/ 4424218 h 4922982"/>
                  <a:gd name="connsiteX23" fmla="*/ 2830529 w 10302747"/>
                  <a:gd name="connsiteY23" fmla="*/ 4535054 h 4922982"/>
                  <a:gd name="connsiteX24" fmla="*/ 2821293 w 10302747"/>
                  <a:gd name="connsiteY24" fmla="*/ 4756727 h 4922982"/>
                  <a:gd name="connsiteX25" fmla="*/ 2830529 w 10302747"/>
                  <a:gd name="connsiteY25" fmla="*/ 4913745 h 4922982"/>
                  <a:gd name="connsiteX26" fmla="*/ 7485656 w 10302747"/>
                  <a:gd name="connsiteY26" fmla="*/ 4922982 h 4922982"/>
                  <a:gd name="connsiteX27" fmla="*/ 7476420 w 10302747"/>
                  <a:gd name="connsiteY27" fmla="*/ 4516582 h 4922982"/>
                  <a:gd name="connsiteX28" fmla="*/ 7522602 w 10302747"/>
                  <a:gd name="connsiteY28" fmla="*/ 4442691 h 4922982"/>
                  <a:gd name="connsiteX29" fmla="*/ 7670383 w 10302747"/>
                  <a:gd name="connsiteY29" fmla="*/ 4424218 h 4922982"/>
                  <a:gd name="connsiteX30" fmla="*/ 7993656 w 10302747"/>
                  <a:gd name="connsiteY30" fmla="*/ 4424218 h 4922982"/>
                  <a:gd name="connsiteX31" fmla="*/ 8483183 w 10302747"/>
                  <a:gd name="connsiteY31" fmla="*/ 4433454 h 4922982"/>
                  <a:gd name="connsiteX32" fmla="*/ 8797220 w 10302747"/>
                  <a:gd name="connsiteY32" fmla="*/ 4387272 h 4922982"/>
                  <a:gd name="connsiteX33" fmla="*/ 9074311 w 10302747"/>
                  <a:gd name="connsiteY33" fmla="*/ 4294909 h 4922982"/>
                  <a:gd name="connsiteX34" fmla="*/ 9360638 w 10302747"/>
                  <a:gd name="connsiteY34" fmla="*/ 4128654 h 4922982"/>
                  <a:gd name="connsiteX35" fmla="*/ 9573074 w 10302747"/>
                  <a:gd name="connsiteY35" fmla="*/ 3906982 h 4922982"/>
                  <a:gd name="connsiteX36" fmla="*/ 9730093 w 10302747"/>
                  <a:gd name="connsiteY36" fmla="*/ 3639127 h 4922982"/>
                  <a:gd name="connsiteX37" fmla="*/ 9803983 w 10302747"/>
                  <a:gd name="connsiteY37" fmla="*/ 3417454 h 4922982"/>
                  <a:gd name="connsiteX38" fmla="*/ 9859402 w 10302747"/>
                  <a:gd name="connsiteY38" fmla="*/ 3177309 h 4922982"/>
                  <a:gd name="connsiteX39" fmla="*/ 9877874 w 10302747"/>
                  <a:gd name="connsiteY39" fmla="*/ 3020291 h 4922982"/>
                  <a:gd name="connsiteX40" fmla="*/ 9887111 w 10302747"/>
                  <a:gd name="connsiteY40" fmla="*/ 2872509 h 4922982"/>
                  <a:gd name="connsiteX41" fmla="*/ 9887111 w 10302747"/>
                  <a:gd name="connsiteY41" fmla="*/ 2798618 h 4922982"/>
                  <a:gd name="connsiteX42" fmla="*/ 9924056 w 10302747"/>
                  <a:gd name="connsiteY42" fmla="*/ 2733963 h 4922982"/>
                  <a:gd name="connsiteX43" fmla="*/ 10090311 w 10302747"/>
                  <a:gd name="connsiteY43" fmla="*/ 2706254 h 4922982"/>
                  <a:gd name="connsiteX44" fmla="*/ 10210383 w 10302747"/>
                  <a:gd name="connsiteY44" fmla="*/ 2595418 h 4922982"/>
                  <a:gd name="connsiteX45" fmla="*/ 10284274 w 10302747"/>
                  <a:gd name="connsiteY45" fmla="*/ 2521527 h 4922982"/>
                  <a:gd name="connsiteX46" fmla="*/ 10293511 w 10302747"/>
                  <a:gd name="connsiteY46" fmla="*/ 2401454 h 4922982"/>
                  <a:gd name="connsiteX47" fmla="*/ 10293511 w 10302747"/>
                  <a:gd name="connsiteY47" fmla="*/ 2189018 h 4922982"/>
                  <a:gd name="connsiteX48" fmla="*/ 10302747 w 10302747"/>
                  <a:gd name="connsiteY48" fmla="*/ 2041236 h 4922982"/>
                  <a:gd name="connsiteX49" fmla="*/ 10284274 w 10302747"/>
                  <a:gd name="connsiteY49" fmla="*/ 1976582 h 4922982"/>
                  <a:gd name="connsiteX50" fmla="*/ 10090311 w 10302747"/>
                  <a:gd name="connsiteY50" fmla="*/ 1902691 h 4922982"/>
                  <a:gd name="connsiteX51" fmla="*/ 9748565 w 10302747"/>
                  <a:gd name="connsiteY51" fmla="*/ 1865745 h 4922982"/>
                  <a:gd name="connsiteX52" fmla="*/ 9499183 w 10302747"/>
                  <a:gd name="connsiteY52" fmla="*/ 1874982 h 4922982"/>
                  <a:gd name="connsiteX53" fmla="*/ 9129729 w 10302747"/>
                  <a:gd name="connsiteY53" fmla="*/ 1856509 h 4922982"/>
                  <a:gd name="connsiteX54" fmla="*/ 8649438 w 10302747"/>
                  <a:gd name="connsiteY54" fmla="*/ 1893454 h 4922982"/>
                  <a:gd name="connsiteX55" fmla="*/ 8381583 w 10302747"/>
                  <a:gd name="connsiteY55" fmla="*/ 1958109 h 4922982"/>
                  <a:gd name="connsiteX56" fmla="*/ 8307693 w 10302747"/>
                  <a:gd name="connsiteY56" fmla="*/ 2013527 h 4922982"/>
                  <a:gd name="connsiteX57" fmla="*/ 8316929 w 10302747"/>
                  <a:gd name="connsiteY57" fmla="*/ 2299854 h 4922982"/>
                  <a:gd name="connsiteX58" fmla="*/ 8335402 w 10302747"/>
                  <a:gd name="connsiteY58" fmla="*/ 2466109 h 4922982"/>
                  <a:gd name="connsiteX59" fmla="*/ 8427765 w 10302747"/>
                  <a:gd name="connsiteY59" fmla="*/ 2613891 h 4922982"/>
                  <a:gd name="connsiteX60" fmla="*/ 8473947 w 10302747"/>
                  <a:gd name="connsiteY60" fmla="*/ 2660072 h 4922982"/>
                  <a:gd name="connsiteX61" fmla="*/ 8658674 w 10302747"/>
                  <a:gd name="connsiteY61" fmla="*/ 2724727 h 4922982"/>
                  <a:gd name="connsiteX62" fmla="*/ 8751038 w 10302747"/>
                  <a:gd name="connsiteY62" fmla="*/ 2770909 h 4922982"/>
                  <a:gd name="connsiteX63" fmla="*/ 8797220 w 10302747"/>
                  <a:gd name="connsiteY63" fmla="*/ 2946400 h 4922982"/>
                  <a:gd name="connsiteX64" fmla="*/ 8778747 w 10302747"/>
                  <a:gd name="connsiteY64" fmla="*/ 3048000 h 4922982"/>
                  <a:gd name="connsiteX65" fmla="*/ 8741802 w 10302747"/>
                  <a:gd name="connsiteY65" fmla="*/ 3158836 h 4922982"/>
                  <a:gd name="connsiteX66" fmla="*/ 8686383 w 10302747"/>
                  <a:gd name="connsiteY66" fmla="*/ 3251200 h 4922982"/>
                  <a:gd name="connsiteX67" fmla="*/ 8612493 w 10302747"/>
                  <a:gd name="connsiteY67" fmla="*/ 3315854 h 4922982"/>
                  <a:gd name="connsiteX68" fmla="*/ 8612493 w 10302747"/>
                  <a:gd name="connsiteY68" fmla="*/ 3315854 h 4922982"/>
                  <a:gd name="connsiteX69" fmla="*/ 8400056 w 10302747"/>
                  <a:gd name="connsiteY69" fmla="*/ 3362036 h 4922982"/>
                  <a:gd name="connsiteX70" fmla="*/ 7855111 w 10302747"/>
                  <a:gd name="connsiteY70" fmla="*/ 3352800 h 4922982"/>
                  <a:gd name="connsiteX71" fmla="*/ 7642674 w 10302747"/>
                  <a:gd name="connsiteY71" fmla="*/ 3362036 h 4922982"/>
                  <a:gd name="connsiteX72" fmla="*/ 7541074 w 10302747"/>
                  <a:gd name="connsiteY72" fmla="*/ 3325091 h 4922982"/>
                  <a:gd name="connsiteX73" fmla="*/ 7476420 w 10302747"/>
                  <a:gd name="connsiteY73" fmla="*/ 3177309 h 4922982"/>
                  <a:gd name="connsiteX74" fmla="*/ 7485656 w 10302747"/>
                  <a:gd name="connsiteY74" fmla="*/ 2050472 h 4922982"/>
                  <a:gd name="connsiteX75" fmla="*/ 7587256 w 10302747"/>
                  <a:gd name="connsiteY75" fmla="*/ 1828800 h 4922982"/>
                  <a:gd name="connsiteX76" fmla="*/ 7818165 w 10302747"/>
                  <a:gd name="connsiteY76" fmla="*/ 1625600 h 4922982"/>
                  <a:gd name="connsiteX77" fmla="*/ 7947474 w 10302747"/>
                  <a:gd name="connsiteY77" fmla="*/ 1496291 h 4922982"/>
                  <a:gd name="connsiteX78" fmla="*/ 7956711 w 10302747"/>
                  <a:gd name="connsiteY78" fmla="*/ 905163 h 4922982"/>
                  <a:gd name="connsiteX79" fmla="*/ 7079256 w 10302747"/>
                  <a:gd name="connsiteY79" fmla="*/ 0 h 4922982"/>
                  <a:gd name="connsiteX80" fmla="*/ 7060783 w 10302747"/>
                  <a:gd name="connsiteY80" fmla="*/ 498763 h 4922982"/>
                  <a:gd name="connsiteX81" fmla="*/ 6931474 w 10302747"/>
                  <a:gd name="connsiteY81" fmla="*/ 618836 h 4922982"/>
                  <a:gd name="connsiteX82" fmla="*/ 6839111 w 10302747"/>
                  <a:gd name="connsiteY82" fmla="*/ 674254 h 4922982"/>
                  <a:gd name="connsiteX83" fmla="*/ 6719038 w 10302747"/>
                  <a:gd name="connsiteY83" fmla="*/ 729672 h 4922982"/>
                  <a:gd name="connsiteX84" fmla="*/ 6534311 w 10302747"/>
                  <a:gd name="connsiteY84" fmla="*/ 720436 h 4922982"/>
                  <a:gd name="connsiteX85" fmla="*/ 6386529 w 10302747"/>
                  <a:gd name="connsiteY85" fmla="*/ 655782 h 4922982"/>
                  <a:gd name="connsiteX86" fmla="*/ 6127911 w 10302747"/>
                  <a:gd name="connsiteY86" fmla="*/ 498763 h 4922982"/>
                  <a:gd name="connsiteX87" fmla="*/ 5832347 w 10302747"/>
                  <a:gd name="connsiteY87" fmla="*/ 350982 h 4922982"/>
                  <a:gd name="connsiteX88" fmla="*/ 5472129 w 10302747"/>
                  <a:gd name="connsiteY88" fmla="*/ 295563 h 4922982"/>
                  <a:gd name="connsiteX89" fmla="*/ 5167329 w 10302747"/>
                  <a:gd name="connsiteY89" fmla="*/ 258618 h 4922982"/>
                  <a:gd name="connsiteX90" fmla="*/ 4779402 w 10302747"/>
                  <a:gd name="connsiteY90" fmla="*/ 286327 h 4922982"/>
                  <a:gd name="connsiteX91" fmla="*/ 4382238 w 10302747"/>
                  <a:gd name="connsiteY91" fmla="*/ 387927 h 4922982"/>
                  <a:gd name="connsiteX92" fmla="*/ 4132856 w 10302747"/>
                  <a:gd name="connsiteY92" fmla="*/ 508000 h 4922982"/>
                  <a:gd name="connsiteX93" fmla="*/ 3957365 w 10302747"/>
                  <a:gd name="connsiteY93" fmla="*/ 581891 h 4922982"/>
                  <a:gd name="connsiteX94" fmla="*/ 3855765 w 10302747"/>
                  <a:gd name="connsiteY94" fmla="*/ 683491 h 4922982"/>
                  <a:gd name="connsiteX95" fmla="*/ 3680274 w 10302747"/>
                  <a:gd name="connsiteY95" fmla="*/ 738909 h 4922982"/>
                  <a:gd name="connsiteX96" fmla="*/ 3541729 w 10302747"/>
                  <a:gd name="connsiteY96" fmla="*/ 720436 h 4922982"/>
                  <a:gd name="connsiteX97" fmla="*/ 3458602 w 10302747"/>
                  <a:gd name="connsiteY97" fmla="*/ 665018 h 4922982"/>
                  <a:gd name="connsiteX98" fmla="*/ 3264638 w 10302747"/>
                  <a:gd name="connsiteY98" fmla="*/ 526472 h 4922982"/>
                  <a:gd name="connsiteX99" fmla="*/ 3246165 w 10302747"/>
                  <a:gd name="connsiteY99" fmla="*/ 27709 h 4922982"/>
                  <a:gd name="connsiteX100" fmla="*/ 2350238 w 10302747"/>
                  <a:gd name="connsiteY100" fmla="*/ 895927 h 4922982"/>
                  <a:gd name="connsiteX101" fmla="*/ 2377947 w 10302747"/>
                  <a:gd name="connsiteY101" fmla="*/ 1514763 h 4922982"/>
                  <a:gd name="connsiteX102" fmla="*/ 2507256 w 10302747"/>
                  <a:gd name="connsiteY102" fmla="*/ 1662545 h 4922982"/>
                  <a:gd name="connsiteX103" fmla="*/ 2608856 w 10302747"/>
                  <a:gd name="connsiteY103" fmla="*/ 1791854 h 4922982"/>
                  <a:gd name="connsiteX104" fmla="*/ 2701220 w 10302747"/>
                  <a:gd name="connsiteY104" fmla="*/ 1865745 h 4922982"/>
                  <a:gd name="connsiteX105" fmla="*/ 2802820 w 10302747"/>
                  <a:gd name="connsiteY105" fmla="*/ 2032000 h 4922982"/>
                  <a:gd name="connsiteX106" fmla="*/ 2812056 w 10302747"/>
                  <a:gd name="connsiteY106" fmla="*/ 2170545 h 4922982"/>
                  <a:gd name="connsiteX107" fmla="*/ 2802820 w 10302747"/>
                  <a:gd name="connsiteY107" fmla="*/ 3347808 h 4922982"/>
                  <a:gd name="connsiteX108" fmla="*/ 2701220 w 10302747"/>
                  <a:gd name="connsiteY108" fmla="*/ 3352800 h 4922982"/>
                  <a:gd name="connsiteX109" fmla="*/ 2281381 w 10302747"/>
                  <a:gd name="connsiteY109" fmla="*/ 3342731 h 4922982"/>
                  <a:gd name="connsiteX110" fmla="*/ 1805293 w 10302747"/>
                  <a:gd name="connsiteY110" fmla="*/ 3334327 h 4922982"/>
                  <a:gd name="connsiteX111" fmla="*/ 1629802 w 10302747"/>
                  <a:gd name="connsiteY111" fmla="*/ 3260436 h 4922982"/>
                  <a:gd name="connsiteX112" fmla="*/ 1528202 w 10302747"/>
                  <a:gd name="connsiteY112" fmla="*/ 3112654 h 4922982"/>
                  <a:gd name="connsiteX113" fmla="*/ 1509729 w 10302747"/>
                  <a:gd name="connsiteY113" fmla="*/ 2964872 h 4922982"/>
                  <a:gd name="connsiteX114" fmla="*/ 1518965 w 10302747"/>
                  <a:gd name="connsiteY114" fmla="*/ 2863272 h 4922982"/>
                  <a:gd name="connsiteX115" fmla="*/ 1546674 w 10302747"/>
                  <a:gd name="connsiteY115" fmla="*/ 2770909 h 4922982"/>
                  <a:gd name="connsiteX116" fmla="*/ 1620565 w 10302747"/>
                  <a:gd name="connsiteY116" fmla="*/ 2724727 h 4922982"/>
                  <a:gd name="connsiteX117" fmla="*/ 1722165 w 10302747"/>
                  <a:gd name="connsiteY117" fmla="*/ 2715491 h 4922982"/>
                  <a:gd name="connsiteX118" fmla="*/ 1805293 w 10302747"/>
                  <a:gd name="connsiteY118" fmla="*/ 2687782 h 4922982"/>
                  <a:gd name="connsiteX119" fmla="*/ 1906893 w 10302747"/>
                  <a:gd name="connsiteY119" fmla="*/ 2576945 h 4922982"/>
                  <a:gd name="connsiteX120" fmla="*/ 1980783 w 10302747"/>
                  <a:gd name="connsiteY120" fmla="*/ 2493818 h 4922982"/>
                  <a:gd name="connsiteX121" fmla="*/ 1980783 w 10302747"/>
                  <a:gd name="connsiteY121" fmla="*/ 2364509 h 4922982"/>
                  <a:gd name="connsiteX122" fmla="*/ 1980783 w 10302747"/>
                  <a:gd name="connsiteY122" fmla="*/ 2189018 h 4922982"/>
                  <a:gd name="connsiteX123" fmla="*/ 1971547 w 10302747"/>
                  <a:gd name="connsiteY123" fmla="*/ 2004291 h 4922982"/>
                  <a:gd name="connsiteX124" fmla="*/ 1786820 w 10302747"/>
                  <a:gd name="connsiteY124" fmla="*/ 1930400 h 4922982"/>
                  <a:gd name="connsiteX125" fmla="*/ 1445074 w 10302747"/>
                  <a:gd name="connsiteY125" fmla="*/ 1865745 h 4922982"/>
                  <a:gd name="connsiteX126" fmla="*/ 974020 w 10302747"/>
                  <a:gd name="connsiteY126" fmla="*/ 1856509 h 4922982"/>
                  <a:gd name="connsiteX127" fmla="*/ 447547 w 10302747"/>
                  <a:gd name="connsiteY127" fmla="*/ 1874982 h 4922982"/>
                  <a:gd name="connsiteX128" fmla="*/ 96565 w 10302747"/>
                  <a:gd name="connsiteY128" fmla="*/ 1930400 h 4922982"/>
                  <a:gd name="connsiteX129" fmla="*/ 22674 w 10302747"/>
                  <a:gd name="connsiteY129" fmla="*/ 2022763 h 4922982"/>
                  <a:gd name="connsiteX130" fmla="*/ 4202 w 10302747"/>
                  <a:gd name="connsiteY130" fmla="*/ 2041236 h 4922982"/>
                  <a:gd name="connsiteX0" fmla="*/ 0 w 10302747"/>
                  <a:gd name="connsiteY0" fmla="*/ 2046720 h 4922982"/>
                  <a:gd name="connsiteX1" fmla="*/ 15102 w 10302747"/>
                  <a:gd name="connsiteY1" fmla="*/ 2587014 h 4922982"/>
                  <a:gd name="connsiteX2" fmla="*/ 124274 w 10302747"/>
                  <a:gd name="connsiteY2" fmla="*/ 2669309 h 4922982"/>
                  <a:gd name="connsiteX3" fmla="*/ 111667 w 10302747"/>
                  <a:gd name="connsiteY3" fmla="*/ 2669309 h 4922982"/>
                  <a:gd name="connsiteX4" fmla="*/ 253583 w 10302747"/>
                  <a:gd name="connsiteY4" fmla="*/ 2724727 h 4922982"/>
                  <a:gd name="connsiteX5" fmla="*/ 373656 w 10302747"/>
                  <a:gd name="connsiteY5" fmla="*/ 2752436 h 4922982"/>
                  <a:gd name="connsiteX6" fmla="*/ 429074 w 10302747"/>
                  <a:gd name="connsiteY6" fmla="*/ 2780145 h 4922982"/>
                  <a:gd name="connsiteX7" fmla="*/ 439974 w 10302747"/>
                  <a:gd name="connsiteY7" fmla="*/ 2849002 h 4922982"/>
                  <a:gd name="connsiteX8" fmla="*/ 446715 w 10302747"/>
                  <a:gd name="connsiteY8" fmla="*/ 2986716 h 4922982"/>
                  <a:gd name="connsiteX9" fmla="*/ 456783 w 10302747"/>
                  <a:gd name="connsiteY9" fmla="*/ 3048000 h 4922982"/>
                  <a:gd name="connsiteX10" fmla="*/ 449211 w 10302747"/>
                  <a:gd name="connsiteY10" fmla="*/ 3228525 h 4922982"/>
                  <a:gd name="connsiteX11" fmla="*/ 502965 w 10302747"/>
                  <a:gd name="connsiteY11" fmla="*/ 3491345 h 4922982"/>
                  <a:gd name="connsiteX12" fmla="*/ 576024 w 10302747"/>
                  <a:gd name="connsiteY12" fmla="*/ 3703782 h 4922982"/>
                  <a:gd name="connsiteX13" fmla="*/ 770820 w 10302747"/>
                  <a:gd name="connsiteY13" fmla="*/ 3962400 h 4922982"/>
                  <a:gd name="connsiteX14" fmla="*/ 1066383 w 10302747"/>
                  <a:gd name="connsiteY14" fmla="*/ 4221018 h 4922982"/>
                  <a:gd name="connsiteX15" fmla="*/ 1251111 w 10302747"/>
                  <a:gd name="connsiteY15" fmla="*/ 4313382 h 4922982"/>
                  <a:gd name="connsiteX16" fmla="*/ 1574383 w 10302747"/>
                  <a:gd name="connsiteY16" fmla="*/ 4396509 h 4922982"/>
                  <a:gd name="connsiteX17" fmla="*/ 1786820 w 10302747"/>
                  <a:gd name="connsiteY17" fmla="*/ 4424218 h 4922982"/>
                  <a:gd name="connsiteX18" fmla="*/ 2082383 w 10302747"/>
                  <a:gd name="connsiteY18" fmla="*/ 4424218 h 4922982"/>
                  <a:gd name="connsiteX19" fmla="*/ 2368711 w 10302747"/>
                  <a:gd name="connsiteY19" fmla="*/ 4424218 h 4922982"/>
                  <a:gd name="connsiteX20" fmla="*/ 2590383 w 10302747"/>
                  <a:gd name="connsiteY20" fmla="*/ 4433454 h 4922982"/>
                  <a:gd name="connsiteX21" fmla="*/ 2673511 w 10302747"/>
                  <a:gd name="connsiteY21" fmla="*/ 4433454 h 4922982"/>
                  <a:gd name="connsiteX22" fmla="*/ 2793583 w 10302747"/>
                  <a:gd name="connsiteY22" fmla="*/ 4424218 h 4922982"/>
                  <a:gd name="connsiteX23" fmla="*/ 2830529 w 10302747"/>
                  <a:gd name="connsiteY23" fmla="*/ 4535054 h 4922982"/>
                  <a:gd name="connsiteX24" fmla="*/ 2821293 w 10302747"/>
                  <a:gd name="connsiteY24" fmla="*/ 4756727 h 4922982"/>
                  <a:gd name="connsiteX25" fmla="*/ 2830529 w 10302747"/>
                  <a:gd name="connsiteY25" fmla="*/ 4913745 h 4922982"/>
                  <a:gd name="connsiteX26" fmla="*/ 7485656 w 10302747"/>
                  <a:gd name="connsiteY26" fmla="*/ 4922982 h 4922982"/>
                  <a:gd name="connsiteX27" fmla="*/ 7476420 w 10302747"/>
                  <a:gd name="connsiteY27" fmla="*/ 4516582 h 4922982"/>
                  <a:gd name="connsiteX28" fmla="*/ 7522602 w 10302747"/>
                  <a:gd name="connsiteY28" fmla="*/ 4442691 h 4922982"/>
                  <a:gd name="connsiteX29" fmla="*/ 7670383 w 10302747"/>
                  <a:gd name="connsiteY29" fmla="*/ 4424218 h 4922982"/>
                  <a:gd name="connsiteX30" fmla="*/ 7993656 w 10302747"/>
                  <a:gd name="connsiteY30" fmla="*/ 4424218 h 4922982"/>
                  <a:gd name="connsiteX31" fmla="*/ 8483183 w 10302747"/>
                  <a:gd name="connsiteY31" fmla="*/ 4433454 h 4922982"/>
                  <a:gd name="connsiteX32" fmla="*/ 8797220 w 10302747"/>
                  <a:gd name="connsiteY32" fmla="*/ 4387272 h 4922982"/>
                  <a:gd name="connsiteX33" fmla="*/ 9074311 w 10302747"/>
                  <a:gd name="connsiteY33" fmla="*/ 4294909 h 4922982"/>
                  <a:gd name="connsiteX34" fmla="*/ 9360638 w 10302747"/>
                  <a:gd name="connsiteY34" fmla="*/ 4128654 h 4922982"/>
                  <a:gd name="connsiteX35" fmla="*/ 9573074 w 10302747"/>
                  <a:gd name="connsiteY35" fmla="*/ 3906982 h 4922982"/>
                  <a:gd name="connsiteX36" fmla="*/ 9730093 w 10302747"/>
                  <a:gd name="connsiteY36" fmla="*/ 3639127 h 4922982"/>
                  <a:gd name="connsiteX37" fmla="*/ 9803983 w 10302747"/>
                  <a:gd name="connsiteY37" fmla="*/ 3417454 h 4922982"/>
                  <a:gd name="connsiteX38" fmla="*/ 9859402 w 10302747"/>
                  <a:gd name="connsiteY38" fmla="*/ 3177309 h 4922982"/>
                  <a:gd name="connsiteX39" fmla="*/ 9877874 w 10302747"/>
                  <a:gd name="connsiteY39" fmla="*/ 3020291 h 4922982"/>
                  <a:gd name="connsiteX40" fmla="*/ 9887111 w 10302747"/>
                  <a:gd name="connsiteY40" fmla="*/ 2872509 h 4922982"/>
                  <a:gd name="connsiteX41" fmla="*/ 9887111 w 10302747"/>
                  <a:gd name="connsiteY41" fmla="*/ 2798618 h 4922982"/>
                  <a:gd name="connsiteX42" fmla="*/ 9924056 w 10302747"/>
                  <a:gd name="connsiteY42" fmla="*/ 2733963 h 4922982"/>
                  <a:gd name="connsiteX43" fmla="*/ 10090311 w 10302747"/>
                  <a:gd name="connsiteY43" fmla="*/ 2706254 h 4922982"/>
                  <a:gd name="connsiteX44" fmla="*/ 10210383 w 10302747"/>
                  <a:gd name="connsiteY44" fmla="*/ 2595418 h 4922982"/>
                  <a:gd name="connsiteX45" fmla="*/ 10284274 w 10302747"/>
                  <a:gd name="connsiteY45" fmla="*/ 2521527 h 4922982"/>
                  <a:gd name="connsiteX46" fmla="*/ 10293511 w 10302747"/>
                  <a:gd name="connsiteY46" fmla="*/ 2401454 h 4922982"/>
                  <a:gd name="connsiteX47" fmla="*/ 10293511 w 10302747"/>
                  <a:gd name="connsiteY47" fmla="*/ 2189018 h 4922982"/>
                  <a:gd name="connsiteX48" fmla="*/ 10302747 w 10302747"/>
                  <a:gd name="connsiteY48" fmla="*/ 2041236 h 4922982"/>
                  <a:gd name="connsiteX49" fmla="*/ 10284274 w 10302747"/>
                  <a:gd name="connsiteY49" fmla="*/ 1976582 h 4922982"/>
                  <a:gd name="connsiteX50" fmla="*/ 10090311 w 10302747"/>
                  <a:gd name="connsiteY50" fmla="*/ 1902691 h 4922982"/>
                  <a:gd name="connsiteX51" fmla="*/ 9748565 w 10302747"/>
                  <a:gd name="connsiteY51" fmla="*/ 1865745 h 4922982"/>
                  <a:gd name="connsiteX52" fmla="*/ 9499183 w 10302747"/>
                  <a:gd name="connsiteY52" fmla="*/ 1874982 h 4922982"/>
                  <a:gd name="connsiteX53" fmla="*/ 9129729 w 10302747"/>
                  <a:gd name="connsiteY53" fmla="*/ 1856509 h 4922982"/>
                  <a:gd name="connsiteX54" fmla="*/ 8649438 w 10302747"/>
                  <a:gd name="connsiteY54" fmla="*/ 1893454 h 4922982"/>
                  <a:gd name="connsiteX55" fmla="*/ 8381583 w 10302747"/>
                  <a:gd name="connsiteY55" fmla="*/ 1958109 h 4922982"/>
                  <a:gd name="connsiteX56" fmla="*/ 8307693 w 10302747"/>
                  <a:gd name="connsiteY56" fmla="*/ 2013527 h 4922982"/>
                  <a:gd name="connsiteX57" fmla="*/ 8316929 w 10302747"/>
                  <a:gd name="connsiteY57" fmla="*/ 2299854 h 4922982"/>
                  <a:gd name="connsiteX58" fmla="*/ 8335402 w 10302747"/>
                  <a:gd name="connsiteY58" fmla="*/ 2466109 h 4922982"/>
                  <a:gd name="connsiteX59" fmla="*/ 8427765 w 10302747"/>
                  <a:gd name="connsiteY59" fmla="*/ 2613891 h 4922982"/>
                  <a:gd name="connsiteX60" fmla="*/ 8473947 w 10302747"/>
                  <a:gd name="connsiteY60" fmla="*/ 2660072 h 4922982"/>
                  <a:gd name="connsiteX61" fmla="*/ 8658674 w 10302747"/>
                  <a:gd name="connsiteY61" fmla="*/ 2724727 h 4922982"/>
                  <a:gd name="connsiteX62" fmla="*/ 8751038 w 10302747"/>
                  <a:gd name="connsiteY62" fmla="*/ 2770909 h 4922982"/>
                  <a:gd name="connsiteX63" fmla="*/ 8797220 w 10302747"/>
                  <a:gd name="connsiteY63" fmla="*/ 2946400 h 4922982"/>
                  <a:gd name="connsiteX64" fmla="*/ 8778747 w 10302747"/>
                  <a:gd name="connsiteY64" fmla="*/ 3048000 h 4922982"/>
                  <a:gd name="connsiteX65" fmla="*/ 8741802 w 10302747"/>
                  <a:gd name="connsiteY65" fmla="*/ 3158836 h 4922982"/>
                  <a:gd name="connsiteX66" fmla="*/ 8686383 w 10302747"/>
                  <a:gd name="connsiteY66" fmla="*/ 3251200 h 4922982"/>
                  <a:gd name="connsiteX67" fmla="*/ 8612493 w 10302747"/>
                  <a:gd name="connsiteY67" fmla="*/ 3315854 h 4922982"/>
                  <a:gd name="connsiteX68" fmla="*/ 8612493 w 10302747"/>
                  <a:gd name="connsiteY68" fmla="*/ 3315854 h 4922982"/>
                  <a:gd name="connsiteX69" fmla="*/ 8400056 w 10302747"/>
                  <a:gd name="connsiteY69" fmla="*/ 3362036 h 4922982"/>
                  <a:gd name="connsiteX70" fmla="*/ 7855111 w 10302747"/>
                  <a:gd name="connsiteY70" fmla="*/ 3352800 h 4922982"/>
                  <a:gd name="connsiteX71" fmla="*/ 7642674 w 10302747"/>
                  <a:gd name="connsiteY71" fmla="*/ 3362036 h 4922982"/>
                  <a:gd name="connsiteX72" fmla="*/ 7541074 w 10302747"/>
                  <a:gd name="connsiteY72" fmla="*/ 3325091 h 4922982"/>
                  <a:gd name="connsiteX73" fmla="*/ 7476420 w 10302747"/>
                  <a:gd name="connsiteY73" fmla="*/ 3177309 h 4922982"/>
                  <a:gd name="connsiteX74" fmla="*/ 7485656 w 10302747"/>
                  <a:gd name="connsiteY74" fmla="*/ 2050472 h 4922982"/>
                  <a:gd name="connsiteX75" fmla="*/ 7587256 w 10302747"/>
                  <a:gd name="connsiteY75" fmla="*/ 1828800 h 4922982"/>
                  <a:gd name="connsiteX76" fmla="*/ 7818165 w 10302747"/>
                  <a:gd name="connsiteY76" fmla="*/ 1625600 h 4922982"/>
                  <a:gd name="connsiteX77" fmla="*/ 7947474 w 10302747"/>
                  <a:gd name="connsiteY77" fmla="*/ 1496291 h 4922982"/>
                  <a:gd name="connsiteX78" fmla="*/ 7956711 w 10302747"/>
                  <a:gd name="connsiteY78" fmla="*/ 905163 h 4922982"/>
                  <a:gd name="connsiteX79" fmla="*/ 7079256 w 10302747"/>
                  <a:gd name="connsiteY79" fmla="*/ 0 h 4922982"/>
                  <a:gd name="connsiteX80" fmla="*/ 7060783 w 10302747"/>
                  <a:gd name="connsiteY80" fmla="*/ 498763 h 4922982"/>
                  <a:gd name="connsiteX81" fmla="*/ 6931474 w 10302747"/>
                  <a:gd name="connsiteY81" fmla="*/ 618836 h 4922982"/>
                  <a:gd name="connsiteX82" fmla="*/ 6839111 w 10302747"/>
                  <a:gd name="connsiteY82" fmla="*/ 674254 h 4922982"/>
                  <a:gd name="connsiteX83" fmla="*/ 6719038 w 10302747"/>
                  <a:gd name="connsiteY83" fmla="*/ 729672 h 4922982"/>
                  <a:gd name="connsiteX84" fmla="*/ 6534311 w 10302747"/>
                  <a:gd name="connsiteY84" fmla="*/ 720436 h 4922982"/>
                  <a:gd name="connsiteX85" fmla="*/ 6386529 w 10302747"/>
                  <a:gd name="connsiteY85" fmla="*/ 655782 h 4922982"/>
                  <a:gd name="connsiteX86" fmla="*/ 6127911 w 10302747"/>
                  <a:gd name="connsiteY86" fmla="*/ 498763 h 4922982"/>
                  <a:gd name="connsiteX87" fmla="*/ 5832347 w 10302747"/>
                  <a:gd name="connsiteY87" fmla="*/ 350982 h 4922982"/>
                  <a:gd name="connsiteX88" fmla="*/ 5472129 w 10302747"/>
                  <a:gd name="connsiteY88" fmla="*/ 295563 h 4922982"/>
                  <a:gd name="connsiteX89" fmla="*/ 5167329 w 10302747"/>
                  <a:gd name="connsiteY89" fmla="*/ 258618 h 4922982"/>
                  <a:gd name="connsiteX90" fmla="*/ 4779402 w 10302747"/>
                  <a:gd name="connsiteY90" fmla="*/ 286327 h 4922982"/>
                  <a:gd name="connsiteX91" fmla="*/ 4382238 w 10302747"/>
                  <a:gd name="connsiteY91" fmla="*/ 387927 h 4922982"/>
                  <a:gd name="connsiteX92" fmla="*/ 4132856 w 10302747"/>
                  <a:gd name="connsiteY92" fmla="*/ 508000 h 4922982"/>
                  <a:gd name="connsiteX93" fmla="*/ 3957365 w 10302747"/>
                  <a:gd name="connsiteY93" fmla="*/ 581891 h 4922982"/>
                  <a:gd name="connsiteX94" fmla="*/ 3855765 w 10302747"/>
                  <a:gd name="connsiteY94" fmla="*/ 683491 h 4922982"/>
                  <a:gd name="connsiteX95" fmla="*/ 3680274 w 10302747"/>
                  <a:gd name="connsiteY95" fmla="*/ 738909 h 4922982"/>
                  <a:gd name="connsiteX96" fmla="*/ 3541729 w 10302747"/>
                  <a:gd name="connsiteY96" fmla="*/ 720436 h 4922982"/>
                  <a:gd name="connsiteX97" fmla="*/ 3458602 w 10302747"/>
                  <a:gd name="connsiteY97" fmla="*/ 665018 h 4922982"/>
                  <a:gd name="connsiteX98" fmla="*/ 3264638 w 10302747"/>
                  <a:gd name="connsiteY98" fmla="*/ 526472 h 4922982"/>
                  <a:gd name="connsiteX99" fmla="*/ 3246165 w 10302747"/>
                  <a:gd name="connsiteY99" fmla="*/ 27709 h 4922982"/>
                  <a:gd name="connsiteX100" fmla="*/ 2350238 w 10302747"/>
                  <a:gd name="connsiteY100" fmla="*/ 895927 h 4922982"/>
                  <a:gd name="connsiteX101" fmla="*/ 2377947 w 10302747"/>
                  <a:gd name="connsiteY101" fmla="*/ 1514763 h 4922982"/>
                  <a:gd name="connsiteX102" fmla="*/ 2507256 w 10302747"/>
                  <a:gd name="connsiteY102" fmla="*/ 1662545 h 4922982"/>
                  <a:gd name="connsiteX103" fmla="*/ 2608856 w 10302747"/>
                  <a:gd name="connsiteY103" fmla="*/ 1791854 h 4922982"/>
                  <a:gd name="connsiteX104" fmla="*/ 2701220 w 10302747"/>
                  <a:gd name="connsiteY104" fmla="*/ 1865745 h 4922982"/>
                  <a:gd name="connsiteX105" fmla="*/ 2802820 w 10302747"/>
                  <a:gd name="connsiteY105" fmla="*/ 2032000 h 4922982"/>
                  <a:gd name="connsiteX106" fmla="*/ 2812056 w 10302747"/>
                  <a:gd name="connsiteY106" fmla="*/ 2170545 h 4922982"/>
                  <a:gd name="connsiteX107" fmla="*/ 2802820 w 10302747"/>
                  <a:gd name="connsiteY107" fmla="*/ 3347808 h 4922982"/>
                  <a:gd name="connsiteX108" fmla="*/ 2701220 w 10302747"/>
                  <a:gd name="connsiteY108" fmla="*/ 3352800 h 4922982"/>
                  <a:gd name="connsiteX109" fmla="*/ 2281381 w 10302747"/>
                  <a:gd name="connsiteY109" fmla="*/ 3342731 h 4922982"/>
                  <a:gd name="connsiteX110" fmla="*/ 1805293 w 10302747"/>
                  <a:gd name="connsiteY110" fmla="*/ 3334327 h 4922982"/>
                  <a:gd name="connsiteX111" fmla="*/ 1621398 w 10302747"/>
                  <a:gd name="connsiteY111" fmla="*/ 3256234 h 4922982"/>
                  <a:gd name="connsiteX112" fmla="*/ 1528202 w 10302747"/>
                  <a:gd name="connsiteY112" fmla="*/ 3112654 h 4922982"/>
                  <a:gd name="connsiteX113" fmla="*/ 1509729 w 10302747"/>
                  <a:gd name="connsiteY113" fmla="*/ 2964872 h 4922982"/>
                  <a:gd name="connsiteX114" fmla="*/ 1518965 w 10302747"/>
                  <a:gd name="connsiteY114" fmla="*/ 2863272 h 4922982"/>
                  <a:gd name="connsiteX115" fmla="*/ 1546674 w 10302747"/>
                  <a:gd name="connsiteY115" fmla="*/ 2770909 h 4922982"/>
                  <a:gd name="connsiteX116" fmla="*/ 1620565 w 10302747"/>
                  <a:gd name="connsiteY116" fmla="*/ 2724727 h 4922982"/>
                  <a:gd name="connsiteX117" fmla="*/ 1722165 w 10302747"/>
                  <a:gd name="connsiteY117" fmla="*/ 2715491 h 4922982"/>
                  <a:gd name="connsiteX118" fmla="*/ 1805293 w 10302747"/>
                  <a:gd name="connsiteY118" fmla="*/ 2687782 h 4922982"/>
                  <a:gd name="connsiteX119" fmla="*/ 1906893 w 10302747"/>
                  <a:gd name="connsiteY119" fmla="*/ 2576945 h 4922982"/>
                  <a:gd name="connsiteX120" fmla="*/ 1980783 w 10302747"/>
                  <a:gd name="connsiteY120" fmla="*/ 2493818 h 4922982"/>
                  <a:gd name="connsiteX121" fmla="*/ 1980783 w 10302747"/>
                  <a:gd name="connsiteY121" fmla="*/ 2364509 h 4922982"/>
                  <a:gd name="connsiteX122" fmla="*/ 1980783 w 10302747"/>
                  <a:gd name="connsiteY122" fmla="*/ 2189018 h 4922982"/>
                  <a:gd name="connsiteX123" fmla="*/ 1971547 w 10302747"/>
                  <a:gd name="connsiteY123" fmla="*/ 2004291 h 4922982"/>
                  <a:gd name="connsiteX124" fmla="*/ 1786820 w 10302747"/>
                  <a:gd name="connsiteY124" fmla="*/ 1930400 h 4922982"/>
                  <a:gd name="connsiteX125" fmla="*/ 1445074 w 10302747"/>
                  <a:gd name="connsiteY125" fmla="*/ 1865745 h 4922982"/>
                  <a:gd name="connsiteX126" fmla="*/ 974020 w 10302747"/>
                  <a:gd name="connsiteY126" fmla="*/ 1856509 h 4922982"/>
                  <a:gd name="connsiteX127" fmla="*/ 447547 w 10302747"/>
                  <a:gd name="connsiteY127" fmla="*/ 1874982 h 4922982"/>
                  <a:gd name="connsiteX128" fmla="*/ 96565 w 10302747"/>
                  <a:gd name="connsiteY128" fmla="*/ 1930400 h 4922982"/>
                  <a:gd name="connsiteX129" fmla="*/ 22674 w 10302747"/>
                  <a:gd name="connsiteY129" fmla="*/ 2022763 h 4922982"/>
                  <a:gd name="connsiteX130" fmla="*/ 4202 w 10302747"/>
                  <a:gd name="connsiteY130" fmla="*/ 2041236 h 4922982"/>
                  <a:gd name="connsiteX0" fmla="*/ 0 w 10302747"/>
                  <a:gd name="connsiteY0" fmla="*/ 2046720 h 4922982"/>
                  <a:gd name="connsiteX1" fmla="*/ 15102 w 10302747"/>
                  <a:gd name="connsiteY1" fmla="*/ 2587014 h 4922982"/>
                  <a:gd name="connsiteX2" fmla="*/ 124274 w 10302747"/>
                  <a:gd name="connsiteY2" fmla="*/ 2669309 h 4922982"/>
                  <a:gd name="connsiteX3" fmla="*/ 111667 w 10302747"/>
                  <a:gd name="connsiteY3" fmla="*/ 2669309 h 4922982"/>
                  <a:gd name="connsiteX4" fmla="*/ 253583 w 10302747"/>
                  <a:gd name="connsiteY4" fmla="*/ 2724727 h 4922982"/>
                  <a:gd name="connsiteX5" fmla="*/ 373656 w 10302747"/>
                  <a:gd name="connsiteY5" fmla="*/ 2752436 h 4922982"/>
                  <a:gd name="connsiteX6" fmla="*/ 429074 w 10302747"/>
                  <a:gd name="connsiteY6" fmla="*/ 2780145 h 4922982"/>
                  <a:gd name="connsiteX7" fmla="*/ 439974 w 10302747"/>
                  <a:gd name="connsiteY7" fmla="*/ 2849002 h 4922982"/>
                  <a:gd name="connsiteX8" fmla="*/ 446715 w 10302747"/>
                  <a:gd name="connsiteY8" fmla="*/ 2986716 h 4922982"/>
                  <a:gd name="connsiteX9" fmla="*/ 456783 w 10302747"/>
                  <a:gd name="connsiteY9" fmla="*/ 3048000 h 4922982"/>
                  <a:gd name="connsiteX10" fmla="*/ 449211 w 10302747"/>
                  <a:gd name="connsiteY10" fmla="*/ 3228525 h 4922982"/>
                  <a:gd name="connsiteX11" fmla="*/ 502965 w 10302747"/>
                  <a:gd name="connsiteY11" fmla="*/ 3491345 h 4922982"/>
                  <a:gd name="connsiteX12" fmla="*/ 576024 w 10302747"/>
                  <a:gd name="connsiteY12" fmla="*/ 3703782 h 4922982"/>
                  <a:gd name="connsiteX13" fmla="*/ 770820 w 10302747"/>
                  <a:gd name="connsiteY13" fmla="*/ 3962400 h 4922982"/>
                  <a:gd name="connsiteX14" fmla="*/ 1066383 w 10302747"/>
                  <a:gd name="connsiteY14" fmla="*/ 4221018 h 4922982"/>
                  <a:gd name="connsiteX15" fmla="*/ 1251111 w 10302747"/>
                  <a:gd name="connsiteY15" fmla="*/ 4313382 h 4922982"/>
                  <a:gd name="connsiteX16" fmla="*/ 1574383 w 10302747"/>
                  <a:gd name="connsiteY16" fmla="*/ 4396509 h 4922982"/>
                  <a:gd name="connsiteX17" fmla="*/ 1786820 w 10302747"/>
                  <a:gd name="connsiteY17" fmla="*/ 4424218 h 4922982"/>
                  <a:gd name="connsiteX18" fmla="*/ 2082383 w 10302747"/>
                  <a:gd name="connsiteY18" fmla="*/ 4424218 h 4922982"/>
                  <a:gd name="connsiteX19" fmla="*/ 2368711 w 10302747"/>
                  <a:gd name="connsiteY19" fmla="*/ 4424218 h 4922982"/>
                  <a:gd name="connsiteX20" fmla="*/ 2590383 w 10302747"/>
                  <a:gd name="connsiteY20" fmla="*/ 4433454 h 4922982"/>
                  <a:gd name="connsiteX21" fmla="*/ 2673511 w 10302747"/>
                  <a:gd name="connsiteY21" fmla="*/ 4433454 h 4922982"/>
                  <a:gd name="connsiteX22" fmla="*/ 2793583 w 10302747"/>
                  <a:gd name="connsiteY22" fmla="*/ 4424218 h 4922982"/>
                  <a:gd name="connsiteX23" fmla="*/ 2830529 w 10302747"/>
                  <a:gd name="connsiteY23" fmla="*/ 4535054 h 4922982"/>
                  <a:gd name="connsiteX24" fmla="*/ 2821293 w 10302747"/>
                  <a:gd name="connsiteY24" fmla="*/ 4756727 h 4922982"/>
                  <a:gd name="connsiteX25" fmla="*/ 2830529 w 10302747"/>
                  <a:gd name="connsiteY25" fmla="*/ 4913745 h 4922982"/>
                  <a:gd name="connsiteX26" fmla="*/ 7485656 w 10302747"/>
                  <a:gd name="connsiteY26" fmla="*/ 4922982 h 4922982"/>
                  <a:gd name="connsiteX27" fmla="*/ 7476420 w 10302747"/>
                  <a:gd name="connsiteY27" fmla="*/ 4516582 h 4922982"/>
                  <a:gd name="connsiteX28" fmla="*/ 7522602 w 10302747"/>
                  <a:gd name="connsiteY28" fmla="*/ 4442691 h 4922982"/>
                  <a:gd name="connsiteX29" fmla="*/ 7670383 w 10302747"/>
                  <a:gd name="connsiteY29" fmla="*/ 4424218 h 4922982"/>
                  <a:gd name="connsiteX30" fmla="*/ 7993656 w 10302747"/>
                  <a:gd name="connsiteY30" fmla="*/ 4424218 h 4922982"/>
                  <a:gd name="connsiteX31" fmla="*/ 8483183 w 10302747"/>
                  <a:gd name="connsiteY31" fmla="*/ 4433454 h 4922982"/>
                  <a:gd name="connsiteX32" fmla="*/ 8797220 w 10302747"/>
                  <a:gd name="connsiteY32" fmla="*/ 4387272 h 4922982"/>
                  <a:gd name="connsiteX33" fmla="*/ 9074311 w 10302747"/>
                  <a:gd name="connsiteY33" fmla="*/ 4294909 h 4922982"/>
                  <a:gd name="connsiteX34" fmla="*/ 9360638 w 10302747"/>
                  <a:gd name="connsiteY34" fmla="*/ 4128654 h 4922982"/>
                  <a:gd name="connsiteX35" fmla="*/ 9573074 w 10302747"/>
                  <a:gd name="connsiteY35" fmla="*/ 3906982 h 4922982"/>
                  <a:gd name="connsiteX36" fmla="*/ 9730093 w 10302747"/>
                  <a:gd name="connsiteY36" fmla="*/ 3639127 h 4922982"/>
                  <a:gd name="connsiteX37" fmla="*/ 9803983 w 10302747"/>
                  <a:gd name="connsiteY37" fmla="*/ 3417454 h 4922982"/>
                  <a:gd name="connsiteX38" fmla="*/ 9859402 w 10302747"/>
                  <a:gd name="connsiteY38" fmla="*/ 3177309 h 4922982"/>
                  <a:gd name="connsiteX39" fmla="*/ 9877874 w 10302747"/>
                  <a:gd name="connsiteY39" fmla="*/ 3020291 h 4922982"/>
                  <a:gd name="connsiteX40" fmla="*/ 9887111 w 10302747"/>
                  <a:gd name="connsiteY40" fmla="*/ 2872509 h 4922982"/>
                  <a:gd name="connsiteX41" fmla="*/ 9887111 w 10302747"/>
                  <a:gd name="connsiteY41" fmla="*/ 2798618 h 4922982"/>
                  <a:gd name="connsiteX42" fmla="*/ 9924056 w 10302747"/>
                  <a:gd name="connsiteY42" fmla="*/ 2733963 h 4922982"/>
                  <a:gd name="connsiteX43" fmla="*/ 10090311 w 10302747"/>
                  <a:gd name="connsiteY43" fmla="*/ 2706254 h 4922982"/>
                  <a:gd name="connsiteX44" fmla="*/ 10210383 w 10302747"/>
                  <a:gd name="connsiteY44" fmla="*/ 2595418 h 4922982"/>
                  <a:gd name="connsiteX45" fmla="*/ 10284274 w 10302747"/>
                  <a:gd name="connsiteY45" fmla="*/ 2521527 h 4922982"/>
                  <a:gd name="connsiteX46" fmla="*/ 10293511 w 10302747"/>
                  <a:gd name="connsiteY46" fmla="*/ 2401454 h 4922982"/>
                  <a:gd name="connsiteX47" fmla="*/ 10293511 w 10302747"/>
                  <a:gd name="connsiteY47" fmla="*/ 2189018 h 4922982"/>
                  <a:gd name="connsiteX48" fmla="*/ 10302747 w 10302747"/>
                  <a:gd name="connsiteY48" fmla="*/ 2041236 h 4922982"/>
                  <a:gd name="connsiteX49" fmla="*/ 10284274 w 10302747"/>
                  <a:gd name="connsiteY49" fmla="*/ 1976582 h 4922982"/>
                  <a:gd name="connsiteX50" fmla="*/ 10090311 w 10302747"/>
                  <a:gd name="connsiteY50" fmla="*/ 1902691 h 4922982"/>
                  <a:gd name="connsiteX51" fmla="*/ 9748565 w 10302747"/>
                  <a:gd name="connsiteY51" fmla="*/ 1865745 h 4922982"/>
                  <a:gd name="connsiteX52" fmla="*/ 9499183 w 10302747"/>
                  <a:gd name="connsiteY52" fmla="*/ 1874982 h 4922982"/>
                  <a:gd name="connsiteX53" fmla="*/ 9129729 w 10302747"/>
                  <a:gd name="connsiteY53" fmla="*/ 1856509 h 4922982"/>
                  <a:gd name="connsiteX54" fmla="*/ 8649438 w 10302747"/>
                  <a:gd name="connsiteY54" fmla="*/ 1893454 h 4922982"/>
                  <a:gd name="connsiteX55" fmla="*/ 8381583 w 10302747"/>
                  <a:gd name="connsiteY55" fmla="*/ 1958109 h 4922982"/>
                  <a:gd name="connsiteX56" fmla="*/ 8307693 w 10302747"/>
                  <a:gd name="connsiteY56" fmla="*/ 2013527 h 4922982"/>
                  <a:gd name="connsiteX57" fmla="*/ 8316929 w 10302747"/>
                  <a:gd name="connsiteY57" fmla="*/ 2299854 h 4922982"/>
                  <a:gd name="connsiteX58" fmla="*/ 8335402 w 10302747"/>
                  <a:gd name="connsiteY58" fmla="*/ 2466109 h 4922982"/>
                  <a:gd name="connsiteX59" fmla="*/ 8427765 w 10302747"/>
                  <a:gd name="connsiteY59" fmla="*/ 2613891 h 4922982"/>
                  <a:gd name="connsiteX60" fmla="*/ 8473947 w 10302747"/>
                  <a:gd name="connsiteY60" fmla="*/ 2660072 h 4922982"/>
                  <a:gd name="connsiteX61" fmla="*/ 8658674 w 10302747"/>
                  <a:gd name="connsiteY61" fmla="*/ 2724727 h 4922982"/>
                  <a:gd name="connsiteX62" fmla="*/ 8751038 w 10302747"/>
                  <a:gd name="connsiteY62" fmla="*/ 2770909 h 4922982"/>
                  <a:gd name="connsiteX63" fmla="*/ 8797220 w 10302747"/>
                  <a:gd name="connsiteY63" fmla="*/ 2946400 h 4922982"/>
                  <a:gd name="connsiteX64" fmla="*/ 8778747 w 10302747"/>
                  <a:gd name="connsiteY64" fmla="*/ 3048000 h 4922982"/>
                  <a:gd name="connsiteX65" fmla="*/ 8741802 w 10302747"/>
                  <a:gd name="connsiteY65" fmla="*/ 3158836 h 4922982"/>
                  <a:gd name="connsiteX66" fmla="*/ 8686383 w 10302747"/>
                  <a:gd name="connsiteY66" fmla="*/ 3251200 h 4922982"/>
                  <a:gd name="connsiteX67" fmla="*/ 8612493 w 10302747"/>
                  <a:gd name="connsiteY67" fmla="*/ 3315854 h 4922982"/>
                  <a:gd name="connsiteX68" fmla="*/ 8612493 w 10302747"/>
                  <a:gd name="connsiteY68" fmla="*/ 3315854 h 4922982"/>
                  <a:gd name="connsiteX69" fmla="*/ 8400056 w 10302747"/>
                  <a:gd name="connsiteY69" fmla="*/ 3362036 h 4922982"/>
                  <a:gd name="connsiteX70" fmla="*/ 7855111 w 10302747"/>
                  <a:gd name="connsiteY70" fmla="*/ 3352800 h 4922982"/>
                  <a:gd name="connsiteX71" fmla="*/ 7642674 w 10302747"/>
                  <a:gd name="connsiteY71" fmla="*/ 3362036 h 4922982"/>
                  <a:gd name="connsiteX72" fmla="*/ 7541074 w 10302747"/>
                  <a:gd name="connsiteY72" fmla="*/ 3325091 h 4922982"/>
                  <a:gd name="connsiteX73" fmla="*/ 7476420 w 10302747"/>
                  <a:gd name="connsiteY73" fmla="*/ 3177309 h 4922982"/>
                  <a:gd name="connsiteX74" fmla="*/ 7485656 w 10302747"/>
                  <a:gd name="connsiteY74" fmla="*/ 2050472 h 4922982"/>
                  <a:gd name="connsiteX75" fmla="*/ 7587256 w 10302747"/>
                  <a:gd name="connsiteY75" fmla="*/ 1828800 h 4922982"/>
                  <a:gd name="connsiteX76" fmla="*/ 7818165 w 10302747"/>
                  <a:gd name="connsiteY76" fmla="*/ 1625600 h 4922982"/>
                  <a:gd name="connsiteX77" fmla="*/ 7947474 w 10302747"/>
                  <a:gd name="connsiteY77" fmla="*/ 1496291 h 4922982"/>
                  <a:gd name="connsiteX78" fmla="*/ 7956711 w 10302747"/>
                  <a:gd name="connsiteY78" fmla="*/ 905163 h 4922982"/>
                  <a:gd name="connsiteX79" fmla="*/ 7079256 w 10302747"/>
                  <a:gd name="connsiteY79" fmla="*/ 0 h 4922982"/>
                  <a:gd name="connsiteX80" fmla="*/ 7060783 w 10302747"/>
                  <a:gd name="connsiteY80" fmla="*/ 498763 h 4922982"/>
                  <a:gd name="connsiteX81" fmla="*/ 6931474 w 10302747"/>
                  <a:gd name="connsiteY81" fmla="*/ 618836 h 4922982"/>
                  <a:gd name="connsiteX82" fmla="*/ 6839111 w 10302747"/>
                  <a:gd name="connsiteY82" fmla="*/ 674254 h 4922982"/>
                  <a:gd name="connsiteX83" fmla="*/ 6719038 w 10302747"/>
                  <a:gd name="connsiteY83" fmla="*/ 729672 h 4922982"/>
                  <a:gd name="connsiteX84" fmla="*/ 6534311 w 10302747"/>
                  <a:gd name="connsiteY84" fmla="*/ 720436 h 4922982"/>
                  <a:gd name="connsiteX85" fmla="*/ 6386529 w 10302747"/>
                  <a:gd name="connsiteY85" fmla="*/ 655782 h 4922982"/>
                  <a:gd name="connsiteX86" fmla="*/ 6127911 w 10302747"/>
                  <a:gd name="connsiteY86" fmla="*/ 498763 h 4922982"/>
                  <a:gd name="connsiteX87" fmla="*/ 5832347 w 10302747"/>
                  <a:gd name="connsiteY87" fmla="*/ 350982 h 4922982"/>
                  <a:gd name="connsiteX88" fmla="*/ 5472129 w 10302747"/>
                  <a:gd name="connsiteY88" fmla="*/ 295563 h 4922982"/>
                  <a:gd name="connsiteX89" fmla="*/ 5167329 w 10302747"/>
                  <a:gd name="connsiteY89" fmla="*/ 258618 h 4922982"/>
                  <a:gd name="connsiteX90" fmla="*/ 4779402 w 10302747"/>
                  <a:gd name="connsiteY90" fmla="*/ 286327 h 4922982"/>
                  <a:gd name="connsiteX91" fmla="*/ 4382238 w 10302747"/>
                  <a:gd name="connsiteY91" fmla="*/ 387927 h 4922982"/>
                  <a:gd name="connsiteX92" fmla="*/ 4132856 w 10302747"/>
                  <a:gd name="connsiteY92" fmla="*/ 508000 h 4922982"/>
                  <a:gd name="connsiteX93" fmla="*/ 3957365 w 10302747"/>
                  <a:gd name="connsiteY93" fmla="*/ 581891 h 4922982"/>
                  <a:gd name="connsiteX94" fmla="*/ 3855765 w 10302747"/>
                  <a:gd name="connsiteY94" fmla="*/ 683491 h 4922982"/>
                  <a:gd name="connsiteX95" fmla="*/ 3680274 w 10302747"/>
                  <a:gd name="connsiteY95" fmla="*/ 738909 h 4922982"/>
                  <a:gd name="connsiteX96" fmla="*/ 3541729 w 10302747"/>
                  <a:gd name="connsiteY96" fmla="*/ 720436 h 4922982"/>
                  <a:gd name="connsiteX97" fmla="*/ 3458602 w 10302747"/>
                  <a:gd name="connsiteY97" fmla="*/ 665018 h 4922982"/>
                  <a:gd name="connsiteX98" fmla="*/ 3264638 w 10302747"/>
                  <a:gd name="connsiteY98" fmla="*/ 526472 h 4922982"/>
                  <a:gd name="connsiteX99" fmla="*/ 3246165 w 10302747"/>
                  <a:gd name="connsiteY99" fmla="*/ 27709 h 4922982"/>
                  <a:gd name="connsiteX100" fmla="*/ 2350238 w 10302747"/>
                  <a:gd name="connsiteY100" fmla="*/ 895927 h 4922982"/>
                  <a:gd name="connsiteX101" fmla="*/ 2377947 w 10302747"/>
                  <a:gd name="connsiteY101" fmla="*/ 1514763 h 4922982"/>
                  <a:gd name="connsiteX102" fmla="*/ 2507256 w 10302747"/>
                  <a:gd name="connsiteY102" fmla="*/ 1662545 h 4922982"/>
                  <a:gd name="connsiteX103" fmla="*/ 2608856 w 10302747"/>
                  <a:gd name="connsiteY103" fmla="*/ 1791854 h 4922982"/>
                  <a:gd name="connsiteX104" fmla="*/ 2701220 w 10302747"/>
                  <a:gd name="connsiteY104" fmla="*/ 1865745 h 4922982"/>
                  <a:gd name="connsiteX105" fmla="*/ 2802820 w 10302747"/>
                  <a:gd name="connsiteY105" fmla="*/ 2032000 h 4922982"/>
                  <a:gd name="connsiteX106" fmla="*/ 2812056 w 10302747"/>
                  <a:gd name="connsiteY106" fmla="*/ 2170545 h 4922982"/>
                  <a:gd name="connsiteX107" fmla="*/ 2802820 w 10302747"/>
                  <a:gd name="connsiteY107" fmla="*/ 3347808 h 4922982"/>
                  <a:gd name="connsiteX108" fmla="*/ 2701220 w 10302747"/>
                  <a:gd name="connsiteY108" fmla="*/ 3352800 h 4922982"/>
                  <a:gd name="connsiteX109" fmla="*/ 2281381 w 10302747"/>
                  <a:gd name="connsiteY109" fmla="*/ 3342731 h 4922982"/>
                  <a:gd name="connsiteX110" fmla="*/ 1805293 w 10302747"/>
                  <a:gd name="connsiteY110" fmla="*/ 3334327 h 4922982"/>
                  <a:gd name="connsiteX111" fmla="*/ 1621398 w 10302747"/>
                  <a:gd name="connsiteY111" fmla="*/ 3256234 h 4922982"/>
                  <a:gd name="connsiteX112" fmla="*/ 1528202 w 10302747"/>
                  <a:gd name="connsiteY112" fmla="*/ 3112654 h 4922982"/>
                  <a:gd name="connsiteX113" fmla="*/ 1509729 w 10302747"/>
                  <a:gd name="connsiteY113" fmla="*/ 2964872 h 4922982"/>
                  <a:gd name="connsiteX114" fmla="*/ 1518965 w 10302747"/>
                  <a:gd name="connsiteY114" fmla="*/ 2863272 h 4922982"/>
                  <a:gd name="connsiteX115" fmla="*/ 1546674 w 10302747"/>
                  <a:gd name="connsiteY115" fmla="*/ 2770909 h 4922982"/>
                  <a:gd name="connsiteX116" fmla="*/ 1620565 w 10302747"/>
                  <a:gd name="connsiteY116" fmla="*/ 2724727 h 4922982"/>
                  <a:gd name="connsiteX117" fmla="*/ 1722165 w 10302747"/>
                  <a:gd name="connsiteY117" fmla="*/ 2715491 h 4922982"/>
                  <a:gd name="connsiteX118" fmla="*/ 1805293 w 10302747"/>
                  <a:gd name="connsiteY118" fmla="*/ 2687782 h 4922982"/>
                  <a:gd name="connsiteX119" fmla="*/ 1906893 w 10302747"/>
                  <a:gd name="connsiteY119" fmla="*/ 2576945 h 4922982"/>
                  <a:gd name="connsiteX120" fmla="*/ 1980783 w 10302747"/>
                  <a:gd name="connsiteY120" fmla="*/ 2493818 h 4922982"/>
                  <a:gd name="connsiteX121" fmla="*/ 1980783 w 10302747"/>
                  <a:gd name="connsiteY121" fmla="*/ 2364509 h 4922982"/>
                  <a:gd name="connsiteX122" fmla="*/ 1980783 w 10302747"/>
                  <a:gd name="connsiteY122" fmla="*/ 2189018 h 4922982"/>
                  <a:gd name="connsiteX123" fmla="*/ 1971547 w 10302747"/>
                  <a:gd name="connsiteY123" fmla="*/ 2004291 h 4922982"/>
                  <a:gd name="connsiteX124" fmla="*/ 1786820 w 10302747"/>
                  <a:gd name="connsiteY124" fmla="*/ 1930400 h 4922982"/>
                  <a:gd name="connsiteX125" fmla="*/ 1445074 w 10302747"/>
                  <a:gd name="connsiteY125" fmla="*/ 1865745 h 4922982"/>
                  <a:gd name="connsiteX126" fmla="*/ 974020 w 10302747"/>
                  <a:gd name="connsiteY126" fmla="*/ 1856509 h 4922982"/>
                  <a:gd name="connsiteX127" fmla="*/ 447547 w 10302747"/>
                  <a:gd name="connsiteY127" fmla="*/ 1874982 h 4922982"/>
                  <a:gd name="connsiteX128" fmla="*/ 96565 w 10302747"/>
                  <a:gd name="connsiteY128" fmla="*/ 1930400 h 4922982"/>
                  <a:gd name="connsiteX129" fmla="*/ 22674 w 10302747"/>
                  <a:gd name="connsiteY129" fmla="*/ 2022763 h 4922982"/>
                  <a:gd name="connsiteX130" fmla="*/ 4202 w 10302747"/>
                  <a:gd name="connsiteY130" fmla="*/ 2041236 h 4922982"/>
                  <a:gd name="connsiteX0" fmla="*/ 0 w 10302747"/>
                  <a:gd name="connsiteY0" fmla="*/ 2046720 h 4922982"/>
                  <a:gd name="connsiteX1" fmla="*/ 15102 w 10302747"/>
                  <a:gd name="connsiteY1" fmla="*/ 2587014 h 4922982"/>
                  <a:gd name="connsiteX2" fmla="*/ 124274 w 10302747"/>
                  <a:gd name="connsiteY2" fmla="*/ 2669309 h 4922982"/>
                  <a:gd name="connsiteX3" fmla="*/ 111667 w 10302747"/>
                  <a:gd name="connsiteY3" fmla="*/ 2669309 h 4922982"/>
                  <a:gd name="connsiteX4" fmla="*/ 253583 w 10302747"/>
                  <a:gd name="connsiteY4" fmla="*/ 2724727 h 4922982"/>
                  <a:gd name="connsiteX5" fmla="*/ 373656 w 10302747"/>
                  <a:gd name="connsiteY5" fmla="*/ 2752436 h 4922982"/>
                  <a:gd name="connsiteX6" fmla="*/ 429074 w 10302747"/>
                  <a:gd name="connsiteY6" fmla="*/ 2780145 h 4922982"/>
                  <a:gd name="connsiteX7" fmla="*/ 439974 w 10302747"/>
                  <a:gd name="connsiteY7" fmla="*/ 2849002 h 4922982"/>
                  <a:gd name="connsiteX8" fmla="*/ 446715 w 10302747"/>
                  <a:gd name="connsiteY8" fmla="*/ 2986716 h 4922982"/>
                  <a:gd name="connsiteX9" fmla="*/ 456783 w 10302747"/>
                  <a:gd name="connsiteY9" fmla="*/ 3048000 h 4922982"/>
                  <a:gd name="connsiteX10" fmla="*/ 449211 w 10302747"/>
                  <a:gd name="connsiteY10" fmla="*/ 3228525 h 4922982"/>
                  <a:gd name="connsiteX11" fmla="*/ 502965 w 10302747"/>
                  <a:gd name="connsiteY11" fmla="*/ 3491345 h 4922982"/>
                  <a:gd name="connsiteX12" fmla="*/ 576024 w 10302747"/>
                  <a:gd name="connsiteY12" fmla="*/ 3703782 h 4922982"/>
                  <a:gd name="connsiteX13" fmla="*/ 770820 w 10302747"/>
                  <a:gd name="connsiteY13" fmla="*/ 3962400 h 4922982"/>
                  <a:gd name="connsiteX14" fmla="*/ 1066383 w 10302747"/>
                  <a:gd name="connsiteY14" fmla="*/ 4221018 h 4922982"/>
                  <a:gd name="connsiteX15" fmla="*/ 1251111 w 10302747"/>
                  <a:gd name="connsiteY15" fmla="*/ 4313382 h 4922982"/>
                  <a:gd name="connsiteX16" fmla="*/ 1574383 w 10302747"/>
                  <a:gd name="connsiteY16" fmla="*/ 4396509 h 4922982"/>
                  <a:gd name="connsiteX17" fmla="*/ 1786820 w 10302747"/>
                  <a:gd name="connsiteY17" fmla="*/ 4424218 h 4922982"/>
                  <a:gd name="connsiteX18" fmla="*/ 2082383 w 10302747"/>
                  <a:gd name="connsiteY18" fmla="*/ 4424218 h 4922982"/>
                  <a:gd name="connsiteX19" fmla="*/ 2368711 w 10302747"/>
                  <a:gd name="connsiteY19" fmla="*/ 4424218 h 4922982"/>
                  <a:gd name="connsiteX20" fmla="*/ 2590383 w 10302747"/>
                  <a:gd name="connsiteY20" fmla="*/ 4433454 h 4922982"/>
                  <a:gd name="connsiteX21" fmla="*/ 2673511 w 10302747"/>
                  <a:gd name="connsiteY21" fmla="*/ 4433454 h 4922982"/>
                  <a:gd name="connsiteX22" fmla="*/ 2793583 w 10302747"/>
                  <a:gd name="connsiteY22" fmla="*/ 4424218 h 4922982"/>
                  <a:gd name="connsiteX23" fmla="*/ 2830529 w 10302747"/>
                  <a:gd name="connsiteY23" fmla="*/ 4535054 h 4922982"/>
                  <a:gd name="connsiteX24" fmla="*/ 2821293 w 10302747"/>
                  <a:gd name="connsiteY24" fmla="*/ 4756727 h 4922982"/>
                  <a:gd name="connsiteX25" fmla="*/ 2830529 w 10302747"/>
                  <a:gd name="connsiteY25" fmla="*/ 4913745 h 4922982"/>
                  <a:gd name="connsiteX26" fmla="*/ 7485656 w 10302747"/>
                  <a:gd name="connsiteY26" fmla="*/ 4922982 h 4922982"/>
                  <a:gd name="connsiteX27" fmla="*/ 7476420 w 10302747"/>
                  <a:gd name="connsiteY27" fmla="*/ 4516582 h 4922982"/>
                  <a:gd name="connsiteX28" fmla="*/ 7522602 w 10302747"/>
                  <a:gd name="connsiteY28" fmla="*/ 4442691 h 4922982"/>
                  <a:gd name="connsiteX29" fmla="*/ 7670383 w 10302747"/>
                  <a:gd name="connsiteY29" fmla="*/ 4424218 h 4922982"/>
                  <a:gd name="connsiteX30" fmla="*/ 7993656 w 10302747"/>
                  <a:gd name="connsiteY30" fmla="*/ 4424218 h 4922982"/>
                  <a:gd name="connsiteX31" fmla="*/ 8483183 w 10302747"/>
                  <a:gd name="connsiteY31" fmla="*/ 4433454 h 4922982"/>
                  <a:gd name="connsiteX32" fmla="*/ 8797220 w 10302747"/>
                  <a:gd name="connsiteY32" fmla="*/ 4387272 h 4922982"/>
                  <a:gd name="connsiteX33" fmla="*/ 9074311 w 10302747"/>
                  <a:gd name="connsiteY33" fmla="*/ 4294909 h 4922982"/>
                  <a:gd name="connsiteX34" fmla="*/ 9360638 w 10302747"/>
                  <a:gd name="connsiteY34" fmla="*/ 4128654 h 4922982"/>
                  <a:gd name="connsiteX35" fmla="*/ 9573074 w 10302747"/>
                  <a:gd name="connsiteY35" fmla="*/ 3906982 h 4922982"/>
                  <a:gd name="connsiteX36" fmla="*/ 9730093 w 10302747"/>
                  <a:gd name="connsiteY36" fmla="*/ 3639127 h 4922982"/>
                  <a:gd name="connsiteX37" fmla="*/ 9803983 w 10302747"/>
                  <a:gd name="connsiteY37" fmla="*/ 3417454 h 4922982"/>
                  <a:gd name="connsiteX38" fmla="*/ 9859402 w 10302747"/>
                  <a:gd name="connsiteY38" fmla="*/ 3177309 h 4922982"/>
                  <a:gd name="connsiteX39" fmla="*/ 9877874 w 10302747"/>
                  <a:gd name="connsiteY39" fmla="*/ 3020291 h 4922982"/>
                  <a:gd name="connsiteX40" fmla="*/ 9887111 w 10302747"/>
                  <a:gd name="connsiteY40" fmla="*/ 2872509 h 4922982"/>
                  <a:gd name="connsiteX41" fmla="*/ 9887111 w 10302747"/>
                  <a:gd name="connsiteY41" fmla="*/ 2798618 h 4922982"/>
                  <a:gd name="connsiteX42" fmla="*/ 9924056 w 10302747"/>
                  <a:gd name="connsiteY42" fmla="*/ 2733963 h 4922982"/>
                  <a:gd name="connsiteX43" fmla="*/ 10090311 w 10302747"/>
                  <a:gd name="connsiteY43" fmla="*/ 2706254 h 4922982"/>
                  <a:gd name="connsiteX44" fmla="*/ 10210383 w 10302747"/>
                  <a:gd name="connsiteY44" fmla="*/ 2595418 h 4922982"/>
                  <a:gd name="connsiteX45" fmla="*/ 10284274 w 10302747"/>
                  <a:gd name="connsiteY45" fmla="*/ 2521527 h 4922982"/>
                  <a:gd name="connsiteX46" fmla="*/ 10293511 w 10302747"/>
                  <a:gd name="connsiteY46" fmla="*/ 2401454 h 4922982"/>
                  <a:gd name="connsiteX47" fmla="*/ 10293511 w 10302747"/>
                  <a:gd name="connsiteY47" fmla="*/ 2189018 h 4922982"/>
                  <a:gd name="connsiteX48" fmla="*/ 10302747 w 10302747"/>
                  <a:gd name="connsiteY48" fmla="*/ 2041236 h 4922982"/>
                  <a:gd name="connsiteX49" fmla="*/ 10284274 w 10302747"/>
                  <a:gd name="connsiteY49" fmla="*/ 1976582 h 4922982"/>
                  <a:gd name="connsiteX50" fmla="*/ 10090311 w 10302747"/>
                  <a:gd name="connsiteY50" fmla="*/ 1902691 h 4922982"/>
                  <a:gd name="connsiteX51" fmla="*/ 9748565 w 10302747"/>
                  <a:gd name="connsiteY51" fmla="*/ 1865745 h 4922982"/>
                  <a:gd name="connsiteX52" fmla="*/ 9499183 w 10302747"/>
                  <a:gd name="connsiteY52" fmla="*/ 1874982 h 4922982"/>
                  <a:gd name="connsiteX53" fmla="*/ 9129729 w 10302747"/>
                  <a:gd name="connsiteY53" fmla="*/ 1856509 h 4922982"/>
                  <a:gd name="connsiteX54" fmla="*/ 8649438 w 10302747"/>
                  <a:gd name="connsiteY54" fmla="*/ 1893454 h 4922982"/>
                  <a:gd name="connsiteX55" fmla="*/ 8381583 w 10302747"/>
                  <a:gd name="connsiteY55" fmla="*/ 1958109 h 4922982"/>
                  <a:gd name="connsiteX56" fmla="*/ 8307693 w 10302747"/>
                  <a:gd name="connsiteY56" fmla="*/ 2013527 h 4922982"/>
                  <a:gd name="connsiteX57" fmla="*/ 8316929 w 10302747"/>
                  <a:gd name="connsiteY57" fmla="*/ 2299854 h 4922982"/>
                  <a:gd name="connsiteX58" fmla="*/ 8335402 w 10302747"/>
                  <a:gd name="connsiteY58" fmla="*/ 2466109 h 4922982"/>
                  <a:gd name="connsiteX59" fmla="*/ 8427765 w 10302747"/>
                  <a:gd name="connsiteY59" fmla="*/ 2613891 h 4922982"/>
                  <a:gd name="connsiteX60" fmla="*/ 8473947 w 10302747"/>
                  <a:gd name="connsiteY60" fmla="*/ 2660072 h 4922982"/>
                  <a:gd name="connsiteX61" fmla="*/ 8658674 w 10302747"/>
                  <a:gd name="connsiteY61" fmla="*/ 2724727 h 4922982"/>
                  <a:gd name="connsiteX62" fmla="*/ 8751038 w 10302747"/>
                  <a:gd name="connsiteY62" fmla="*/ 2770909 h 4922982"/>
                  <a:gd name="connsiteX63" fmla="*/ 8797220 w 10302747"/>
                  <a:gd name="connsiteY63" fmla="*/ 2946400 h 4922982"/>
                  <a:gd name="connsiteX64" fmla="*/ 8778747 w 10302747"/>
                  <a:gd name="connsiteY64" fmla="*/ 3048000 h 4922982"/>
                  <a:gd name="connsiteX65" fmla="*/ 8741802 w 10302747"/>
                  <a:gd name="connsiteY65" fmla="*/ 3158836 h 4922982"/>
                  <a:gd name="connsiteX66" fmla="*/ 8686383 w 10302747"/>
                  <a:gd name="connsiteY66" fmla="*/ 3251200 h 4922982"/>
                  <a:gd name="connsiteX67" fmla="*/ 8612493 w 10302747"/>
                  <a:gd name="connsiteY67" fmla="*/ 3315854 h 4922982"/>
                  <a:gd name="connsiteX68" fmla="*/ 8612493 w 10302747"/>
                  <a:gd name="connsiteY68" fmla="*/ 3315854 h 4922982"/>
                  <a:gd name="connsiteX69" fmla="*/ 8400056 w 10302747"/>
                  <a:gd name="connsiteY69" fmla="*/ 3362036 h 4922982"/>
                  <a:gd name="connsiteX70" fmla="*/ 7855111 w 10302747"/>
                  <a:gd name="connsiteY70" fmla="*/ 3352800 h 4922982"/>
                  <a:gd name="connsiteX71" fmla="*/ 7642674 w 10302747"/>
                  <a:gd name="connsiteY71" fmla="*/ 3362036 h 4922982"/>
                  <a:gd name="connsiteX72" fmla="*/ 7541074 w 10302747"/>
                  <a:gd name="connsiteY72" fmla="*/ 3325091 h 4922982"/>
                  <a:gd name="connsiteX73" fmla="*/ 7476420 w 10302747"/>
                  <a:gd name="connsiteY73" fmla="*/ 3177309 h 4922982"/>
                  <a:gd name="connsiteX74" fmla="*/ 7485656 w 10302747"/>
                  <a:gd name="connsiteY74" fmla="*/ 2050472 h 4922982"/>
                  <a:gd name="connsiteX75" fmla="*/ 7587256 w 10302747"/>
                  <a:gd name="connsiteY75" fmla="*/ 1828800 h 4922982"/>
                  <a:gd name="connsiteX76" fmla="*/ 7818165 w 10302747"/>
                  <a:gd name="connsiteY76" fmla="*/ 1625600 h 4922982"/>
                  <a:gd name="connsiteX77" fmla="*/ 7947474 w 10302747"/>
                  <a:gd name="connsiteY77" fmla="*/ 1496291 h 4922982"/>
                  <a:gd name="connsiteX78" fmla="*/ 7956711 w 10302747"/>
                  <a:gd name="connsiteY78" fmla="*/ 905163 h 4922982"/>
                  <a:gd name="connsiteX79" fmla="*/ 7079256 w 10302747"/>
                  <a:gd name="connsiteY79" fmla="*/ 0 h 4922982"/>
                  <a:gd name="connsiteX80" fmla="*/ 7060783 w 10302747"/>
                  <a:gd name="connsiteY80" fmla="*/ 498763 h 4922982"/>
                  <a:gd name="connsiteX81" fmla="*/ 6931474 w 10302747"/>
                  <a:gd name="connsiteY81" fmla="*/ 618836 h 4922982"/>
                  <a:gd name="connsiteX82" fmla="*/ 6839111 w 10302747"/>
                  <a:gd name="connsiteY82" fmla="*/ 674254 h 4922982"/>
                  <a:gd name="connsiteX83" fmla="*/ 6719038 w 10302747"/>
                  <a:gd name="connsiteY83" fmla="*/ 729672 h 4922982"/>
                  <a:gd name="connsiteX84" fmla="*/ 6534311 w 10302747"/>
                  <a:gd name="connsiteY84" fmla="*/ 720436 h 4922982"/>
                  <a:gd name="connsiteX85" fmla="*/ 6386529 w 10302747"/>
                  <a:gd name="connsiteY85" fmla="*/ 655782 h 4922982"/>
                  <a:gd name="connsiteX86" fmla="*/ 6127911 w 10302747"/>
                  <a:gd name="connsiteY86" fmla="*/ 498763 h 4922982"/>
                  <a:gd name="connsiteX87" fmla="*/ 5832347 w 10302747"/>
                  <a:gd name="connsiteY87" fmla="*/ 350982 h 4922982"/>
                  <a:gd name="connsiteX88" fmla="*/ 5472129 w 10302747"/>
                  <a:gd name="connsiteY88" fmla="*/ 295563 h 4922982"/>
                  <a:gd name="connsiteX89" fmla="*/ 5167329 w 10302747"/>
                  <a:gd name="connsiteY89" fmla="*/ 258618 h 4922982"/>
                  <a:gd name="connsiteX90" fmla="*/ 4779402 w 10302747"/>
                  <a:gd name="connsiteY90" fmla="*/ 286327 h 4922982"/>
                  <a:gd name="connsiteX91" fmla="*/ 4382238 w 10302747"/>
                  <a:gd name="connsiteY91" fmla="*/ 387927 h 4922982"/>
                  <a:gd name="connsiteX92" fmla="*/ 4132856 w 10302747"/>
                  <a:gd name="connsiteY92" fmla="*/ 508000 h 4922982"/>
                  <a:gd name="connsiteX93" fmla="*/ 3957365 w 10302747"/>
                  <a:gd name="connsiteY93" fmla="*/ 581891 h 4922982"/>
                  <a:gd name="connsiteX94" fmla="*/ 3855765 w 10302747"/>
                  <a:gd name="connsiteY94" fmla="*/ 683491 h 4922982"/>
                  <a:gd name="connsiteX95" fmla="*/ 3680274 w 10302747"/>
                  <a:gd name="connsiteY95" fmla="*/ 738909 h 4922982"/>
                  <a:gd name="connsiteX96" fmla="*/ 3541729 w 10302747"/>
                  <a:gd name="connsiteY96" fmla="*/ 720436 h 4922982"/>
                  <a:gd name="connsiteX97" fmla="*/ 3458602 w 10302747"/>
                  <a:gd name="connsiteY97" fmla="*/ 665018 h 4922982"/>
                  <a:gd name="connsiteX98" fmla="*/ 3264638 w 10302747"/>
                  <a:gd name="connsiteY98" fmla="*/ 526472 h 4922982"/>
                  <a:gd name="connsiteX99" fmla="*/ 3246165 w 10302747"/>
                  <a:gd name="connsiteY99" fmla="*/ 27709 h 4922982"/>
                  <a:gd name="connsiteX100" fmla="*/ 2350238 w 10302747"/>
                  <a:gd name="connsiteY100" fmla="*/ 895927 h 4922982"/>
                  <a:gd name="connsiteX101" fmla="*/ 2377947 w 10302747"/>
                  <a:gd name="connsiteY101" fmla="*/ 1514763 h 4922982"/>
                  <a:gd name="connsiteX102" fmla="*/ 2507256 w 10302747"/>
                  <a:gd name="connsiteY102" fmla="*/ 1662545 h 4922982"/>
                  <a:gd name="connsiteX103" fmla="*/ 2608856 w 10302747"/>
                  <a:gd name="connsiteY103" fmla="*/ 1791854 h 4922982"/>
                  <a:gd name="connsiteX104" fmla="*/ 2701220 w 10302747"/>
                  <a:gd name="connsiteY104" fmla="*/ 1865745 h 4922982"/>
                  <a:gd name="connsiteX105" fmla="*/ 2802820 w 10302747"/>
                  <a:gd name="connsiteY105" fmla="*/ 2032000 h 4922982"/>
                  <a:gd name="connsiteX106" fmla="*/ 2812056 w 10302747"/>
                  <a:gd name="connsiteY106" fmla="*/ 2170545 h 4922982"/>
                  <a:gd name="connsiteX107" fmla="*/ 2802820 w 10302747"/>
                  <a:gd name="connsiteY107" fmla="*/ 3347808 h 4922982"/>
                  <a:gd name="connsiteX108" fmla="*/ 2701220 w 10302747"/>
                  <a:gd name="connsiteY108" fmla="*/ 3352800 h 4922982"/>
                  <a:gd name="connsiteX109" fmla="*/ 2281381 w 10302747"/>
                  <a:gd name="connsiteY109" fmla="*/ 3342731 h 4922982"/>
                  <a:gd name="connsiteX110" fmla="*/ 1805293 w 10302747"/>
                  <a:gd name="connsiteY110" fmla="*/ 3334327 h 4922982"/>
                  <a:gd name="connsiteX111" fmla="*/ 1621398 w 10302747"/>
                  <a:gd name="connsiteY111" fmla="*/ 3256234 h 4922982"/>
                  <a:gd name="connsiteX112" fmla="*/ 1528202 w 10302747"/>
                  <a:gd name="connsiteY112" fmla="*/ 3112654 h 4922982"/>
                  <a:gd name="connsiteX113" fmla="*/ 1509729 w 10302747"/>
                  <a:gd name="connsiteY113" fmla="*/ 2964872 h 4922982"/>
                  <a:gd name="connsiteX114" fmla="*/ 1518965 w 10302747"/>
                  <a:gd name="connsiteY114" fmla="*/ 2863272 h 4922982"/>
                  <a:gd name="connsiteX115" fmla="*/ 1546674 w 10302747"/>
                  <a:gd name="connsiteY115" fmla="*/ 2770909 h 4922982"/>
                  <a:gd name="connsiteX116" fmla="*/ 1620565 w 10302747"/>
                  <a:gd name="connsiteY116" fmla="*/ 2724727 h 4922982"/>
                  <a:gd name="connsiteX117" fmla="*/ 1722165 w 10302747"/>
                  <a:gd name="connsiteY117" fmla="*/ 2715491 h 4922982"/>
                  <a:gd name="connsiteX118" fmla="*/ 1805293 w 10302747"/>
                  <a:gd name="connsiteY118" fmla="*/ 2687782 h 4922982"/>
                  <a:gd name="connsiteX119" fmla="*/ 1906893 w 10302747"/>
                  <a:gd name="connsiteY119" fmla="*/ 2576945 h 4922982"/>
                  <a:gd name="connsiteX120" fmla="*/ 1980783 w 10302747"/>
                  <a:gd name="connsiteY120" fmla="*/ 2493818 h 4922982"/>
                  <a:gd name="connsiteX121" fmla="*/ 1980783 w 10302747"/>
                  <a:gd name="connsiteY121" fmla="*/ 2364509 h 4922982"/>
                  <a:gd name="connsiteX122" fmla="*/ 1980783 w 10302747"/>
                  <a:gd name="connsiteY122" fmla="*/ 2189018 h 4922982"/>
                  <a:gd name="connsiteX123" fmla="*/ 1971547 w 10302747"/>
                  <a:gd name="connsiteY123" fmla="*/ 2004291 h 4922982"/>
                  <a:gd name="connsiteX124" fmla="*/ 1786820 w 10302747"/>
                  <a:gd name="connsiteY124" fmla="*/ 1930400 h 4922982"/>
                  <a:gd name="connsiteX125" fmla="*/ 1445074 w 10302747"/>
                  <a:gd name="connsiteY125" fmla="*/ 1865745 h 4922982"/>
                  <a:gd name="connsiteX126" fmla="*/ 974020 w 10302747"/>
                  <a:gd name="connsiteY126" fmla="*/ 1856509 h 4922982"/>
                  <a:gd name="connsiteX127" fmla="*/ 447547 w 10302747"/>
                  <a:gd name="connsiteY127" fmla="*/ 1874982 h 4922982"/>
                  <a:gd name="connsiteX128" fmla="*/ 96565 w 10302747"/>
                  <a:gd name="connsiteY128" fmla="*/ 1930400 h 4922982"/>
                  <a:gd name="connsiteX129" fmla="*/ 22674 w 10302747"/>
                  <a:gd name="connsiteY129" fmla="*/ 2022763 h 4922982"/>
                  <a:gd name="connsiteX130" fmla="*/ 4202 w 10302747"/>
                  <a:gd name="connsiteY130" fmla="*/ 2041236 h 4922982"/>
                  <a:gd name="connsiteX0" fmla="*/ 0 w 10302747"/>
                  <a:gd name="connsiteY0" fmla="*/ 2046720 h 4922982"/>
                  <a:gd name="connsiteX1" fmla="*/ 15102 w 10302747"/>
                  <a:gd name="connsiteY1" fmla="*/ 2587014 h 4922982"/>
                  <a:gd name="connsiteX2" fmla="*/ 124274 w 10302747"/>
                  <a:gd name="connsiteY2" fmla="*/ 2669309 h 4922982"/>
                  <a:gd name="connsiteX3" fmla="*/ 111667 w 10302747"/>
                  <a:gd name="connsiteY3" fmla="*/ 2669309 h 4922982"/>
                  <a:gd name="connsiteX4" fmla="*/ 253583 w 10302747"/>
                  <a:gd name="connsiteY4" fmla="*/ 2724727 h 4922982"/>
                  <a:gd name="connsiteX5" fmla="*/ 373656 w 10302747"/>
                  <a:gd name="connsiteY5" fmla="*/ 2752436 h 4922982"/>
                  <a:gd name="connsiteX6" fmla="*/ 429074 w 10302747"/>
                  <a:gd name="connsiteY6" fmla="*/ 2780145 h 4922982"/>
                  <a:gd name="connsiteX7" fmla="*/ 439974 w 10302747"/>
                  <a:gd name="connsiteY7" fmla="*/ 2849002 h 4922982"/>
                  <a:gd name="connsiteX8" fmla="*/ 446715 w 10302747"/>
                  <a:gd name="connsiteY8" fmla="*/ 2986716 h 4922982"/>
                  <a:gd name="connsiteX9" fmla="*/ 456783 w 10302747"/>
                  <a:gd name="connsiteY9" fmla="*/ 3048000 h 4922982"/>
                  <a:gd name="connsiteX10" fmla="*/ 449211 w 10302747"/>
                  <a:gd name="connsiteY10" fmla="*/ 3228525 h 4922982"/>
                  <a:gd name="connsiteX11" fmla="*/ 502965 w 10302747"/>
                  <a:gd name="connsiteY11" fmla="*/ 3491345 h 4922982"/>
                  <a:gd name="connsiteX12" fmla="*/ 576024 w 10302747"/>
                  <a:gd name="connsiteY12" fmla="*/ 3703782 h 4922982"/>
                  <a:gd name="connsiteX13" fmla="*/ 770820 w 10302747"/>
                  <a:gd name="connsiteY13" fmla="*/ 3962400 h 4922982"/>
                  <a:gd name="connsiteX14" fmla="*/ 1066383 w 10302747"/>
                  <a:gd name="connsiteY14" fmla="*/ 4221018 h 4922982"/>
                  <a:gd name="connsiteX15" fmla="*/ 1251111 w 10302747"/>
                  <a:gd name="connsiteY15" fmla="*/ 4313382 h 4922982"/>
                  <a:gd name="connsiteX16" fmla="*/ 1574383 w 10302747"/>
                  <a:gd name="connsiteY16" fmla="*/ 4396509 h 4922982"/>
                  <a:gd name="connsiteX17" fmla="*/ 1786820 w 10302747"/>
                  <a:gd name="connsiteY17" fmla="*/ 4424218 h 4922982"/>
                  <a:gd name="connsiteX18" fmla="*/ 2082383 w 10302747"/>
                  <a:gd name="connsiteY18" fmla="*/ 4424218 h 4922982"/>
                  <a:gd name="connsiteX19" fmla="*/ 2368711 w 10302747"/>
                  <a:gd name="connsiteY19" fmla="*/ 4424218 h 4922982"/>
                  <a:gd name="connsiteX20" fmla="*/ 2590383 w 10302747"/>
                  <a:gd name="connsiteY20" fmla="*/ 4433454 h 4922982"/>
                  <a:gd name="connsiteX21" fmla="*/ 2673511 w 10302747"/>
                  <a:gd name="connsiteY21" fmla="*/ 4433454 h 4922982"/>
                  <a:gd name="connsiteX22" fmla="*/ 2793583 w 10302747"/>
                  <a:gd name="connsiteY22" fmla="*/ 4424218 h 4922982"/>
                  <a:gd name="connsiteX23" fmla="*/ 2830529 w 10302747"/>
                  <a:gd name="connsiteY23" fmla="*/ 4535054 h 4922982"/>
                  <a:gd name="connsiteX24" fmla="*/ 2821293 w 10302747"/>
                  <a:gd name="connsiteY24" fmla="*/ 4756727 h 4922982"/>
                  <a:gd name="connsiteX25" fmla="*/ 2830529 w 10302747"/>
                  <a:gd name="connsiteY25" fmla="*/ 4913745 h 4922982"/>
                  <a:gd name="connsiteX26" fmla="*/ 7485656 w 10302747"/>
                  <a:gd name="connsiteY26" fmla="*/ 4922982 h 4922982"/>
                  <a:gd name="connsiteX27" fmla="*/ 7476420 w 10302747"/>
                  <a:gd name="connsiteY27" fmla="*/ 4516582 h 4922982"/>
                  <a:gd name="connsiteX28" fmla="*/ 7522602 w 10302747"/>
                  <a:gd name="connsiteY28" fmla="*/ 4442691 h 4922982"/>
                  <a:gd name="connsiteX29" fmla="*/ 7670383 w 10302747"/>
                  <a:gd name="connsiteY29" fmla="*/ 4424218 h 4922982"/>
                  <a:gd name="connsiteX30" fmla="*/ 7993656 w 10302747"/>
                  <a:gd name="connsiteY30" fmla="*/ 4424218 h 4922982"/>
                  <a:gd name="connsiteX31" fmla="*/ 8483183 w 10302747"/>
                  <a:gd name="connsiteY31" fmla="*/ 4433454 h 4922982"/>
                  <a:gd name="connsiteX32" fmla="*/ 8797220 w 10302747"/>
                  <a:gd name="connsiteY32" fmla="*/ 4387272 h 4922982"/>
                  <a:gd name="connsiteX33" fmla="*/ 9074311 w 10302747"/>
                  <a:gd name="connsiteY33" fmla="*/ 4294909 h 4922982"/>
                  <a:gd name="connsiteX34" fmla="*/ 9360638 w 10302747"/>
                  <a:gd name="connsiteY34" fmla="*/ 4128654 h 4922982"/>
                  <a:gd name="connsiteX35" fmla="*/ 9573074 w 10302747"/>
                  <a:gd name="connsiteY35" fmla="*/ 3906982 h 4922982"/>
                  <a:gd name="connsiteX36" fmla="*/ 9730093 w 10302747"/>
                  <a:gd name="connsiteY36" fmla="*/ 3639127 h 4922982"/>
                  <a:gd name="connsiteX37" fmla="*/ 9803983 w 10302747"/>
                  <a:gd name="connsiteY37" fmla="*/ 3417454 h 4922982"/>
                  <a:gd name="connsiteX38" fmla="*/ 9859402 w 10302747"/>
                  <a:gd name="connsiteY38" fmla="*/ 3177309 h 4922982"/>
                  <a:gd name="connsiteX39" fmla="*/ 9877874 w 10302747"/>
                  <a:gd name="connsiteY39" fmla="*/ 3020291 h 4922982"/>
                  <a:gd name="connsiteX40" fmla="*/ 9887111 w 10302747"/>
                  <a:gd name="connsiteY40" fmla="*/ 2872509 h 4922982"/>
                  <a:gd name="connsiteX41" fmla="*/ 9887111 w 10302747"/>
                  <a:gd name="connsiteY41" fmla="*/ 2798618 h 4922982"/>
                  <a:gd name="connsiteX42" fmla="*/ 9924056 w 10302747"/>
                  <a:gd name="connsiteY42" fmla="*/ 2733963 h 4922982"/>
                  <a:gd name="connsiteX43" fmla="*/ 10090311 w 10302747"/>
                  <a:gd name="connsiteY43" fmla="*/ 2706254 h 4922982"/>
                  <a:gd name="connsiteX44" fmla="*/ 10210383 w 10302747"/>
                  <a:gd name="connsiteY44" fmla="*/ 2595418 h 4922982"/>
                  <a:gd name="connsiteX45" fmla="*/ 10284274 w 10302747"/>
                  <a:gd name="connsiteY45" fmla="*/ 2521527 h 4922982"/>
                  <a:gd name="connsiteX46" fmla="*/ 10293511 w 10302747"/>
                  <a:gd name="connsiteY46" fmla="*/ 2401454 h 4922982"/>
                  <a:gd name="connsiteX47" fmla="*/ 10293511 w 10302747"/>
                  <a:gd name="connsiteY47" fmla="*/ 2189018 h 4922982"/>
                  <a:gd name="connsiteX48" fmla="*/ 10302747 w 10302747"/>
                  <a:gd name="connsiteY48" fmla="*/ 2041236 h 4922982"/>
                  <a:gd name="connsiteX49" fmla="*/ 10284274 w 10302747"/>
                  <a:gd name="connsiteY49" fmla="*/ 1976582 h 4922982"/>
                  <a:gd name="connsiteX50" fmla="*/ 10090311 w 10302747"/>
                  <a:gd name="connsiteY50" fmla="*/ 1902691 h 4922982"/>
                  <a:gd name="connsiteX51" fmla="*/ 9748565 w 10302747"/>
                  <a:gd name="connsiteY51" fmla="*/ 1865745 h 4922982"/>
                  <a:gd name="connsiteX52" fmla="*/ 9499183 w 10302747"/>
                  <a:gd name="connsiteY52" fmla="*/ 1874982 h 4922982"/>
                  <a:gd name="connsiteX53" fmla="*/ 9129729 w 10302747"/>
                  <a:gd name="connsiteY53" fmla="*/ 1856509 h 4922982"/>
                  <a:gd name="connsiteX54" fmla="*/ 8649438 w 10302747"/>
                  <a:gd name="connsiteY54" fmla="*/ 1893454 h 4922982"/>
                  <a:gd name="connsiteX55" fmla="*/ 8381583 w 10302747"/>
                  <a:gd name="connsiteY55" fmla="*/ 1958109 h 4922982"/>
                  <a:gd name="connsiteX56" fmla="*/ 8307693 w 10302747"/>
                  <a:gd name="connsiteY56" fmla="*/ 2013527 h 4922982"/>
                  <a:gd name="connsiteX57" fmla="*/ 8316929 w 10302747"/>
                  <a:gd name="connsiteY57" fmla="*/ 2299854 h 4922982"/>
                  <a:gd name="connsiteX58" fmla="*/ 8335402 w 10302747"/>
                  <a:gd name="connsiteY58" fmla="*/ 2466109 h 4922982"/>
                  <a:gd name="connsiteX59" fmla="*/ 8427765 w 10302747"/>
                  <a:gd name="connsiteY59" fmla="*/ 2613891 h 4922982"/>
                  <a:gd name="connsiteX60" fmla="*/ 8473947 w 10302747"/>
                  <a:gd name="connsiteY60" fmla="*/ 2660072 h 4922982"/>
                  <a:gd name="connsiteX61" fmla="*/ 8658674 w 10302747"/>
                  <a:gd name="connsiteY61" fmla="*/ 2724727 h 4922982"/>
                  <a:gd name="connsiteX62" fmla="*/ 8751038 w 10302747"/>
                  <a:gd name="connsiteY62" fmla="*/ 2770909 h 4922982"/>
                  <a:gd name="connsiteX63" fmla="*/ 8797220 w 10302747"/>
                  <a:gd name="connsiteY63" fmla="*/ 2946400 h 4922982"/>
                  <a:gd name="connsiteX64" fmla="*/ 8778747 w 10302747"/>
                  <a:gd name="connsiteY64" fmla="*/ 3048000 h 4922982"/>
                  <a:gd name="connsiteX65" fmla="*/ 8741802 w 10302747"/>
                  <a:gd name="connsiteY65" fmla="*/ 3158836 h 4922982"/>
                  <a:gd name="connsiteX66" fmla="*/ 8686383 w 10302747"/>
                  <a:gd name="connsiteY66" fmla="*/ 3251200 h 4922982"/>
                  <a:gd name="connsiteX67" fmla="*/ 8612493 w 10302747"/>
                  <a:gd name="connsiteY67" fmla="*/ 3315854 h 4922982"/>
                  <a:gd name="connsiteX68" fmla="*/ 8612493 w 10302747"/>
                  <a:gd name="connsiteY68" fmla="*/ 3315854 h 4922982"/>
                  <a:gd name="connsiteX69" fmla="*/ 8400056 w 10302747"/>
                  <a:gd name="connsiteY69" fmla="*/ 3362036 h 4922982"/>
                  <a:gd name="connsiteX70" fmla="*/ 7855111 w 10302747"/>
                  <a:gd name="connsiteY70" fmla="*/ 3352800 h 4922982"/>
                  <a:gd name="connsiteX71" fmla="*/ 7642674 w 10302747"/>
                  <a:gd name="connsiteY71" fmla="*/ 3362036 h 4922982"/>
                  <a:gd name="connsiteX72" fmla="*/ 7541074 w 10302747"/>
                  <a:gd name="connsiteY72" fmla="*/ 3325091 h 4922982"/>
                  <a:gd name="connsiteX73" fmla="*/ 7476420 w 10302747"/>
                  <a:gd name="connsiteY73" fmla="*/ 3177309 h 4922982"/>
                  <a:gd name="connsiteX74" fmla="*/ 7485656 w 10302747"/>
                  <a:gd name="connsiteY74" fmla="*/ 2050472 h 4922982"/>
                  <a:gd name="connsiteX75" fmla="*/ 7587256 w 10302747"/>
                  <a:gd name="connsiteY75" fmla="*/ 1828800 h 4922982"/>
                  <a:gd name="connsiteX76" fmla="*/ 7818165 w 10302747"/>
                  <a:gd name="connsiteY76" fmla="*/ 1625600 h 4922982"/>
                  <a:gd name="connsiteX77" fmla="*/ 7947474 w 10302747"/>
                  <a:gd name="connsiteY77" fmla="*/ 1496291 h 4922982"/>
                  <a:gd name="connsiteX78" fmla="*/ 7956711 w 10302747"/>
                  <a:gd name="connsiteY78" fmla="*/ 905163 h 4922982"/>
                  <a:gd name="connsiteX79" fmla="*/ 7079256 w 10302747"/>
                  <a:gd name="connsiteY79" fmla="*/ 0 h 4922982"/>
                  <a:gd name="connsiteX80" fmla="*/ 7060783 w 10302747"/>
                  <a:gd name="connsiteY80" fmla="*/ 498763 h 4922982"/>
                  <a:gd name="connsiteX81" fmla="*/ 6931474 w 10302747"/>
                  <a:gd name="connsiteY81" fmla="*/ 618836 h 4922982"/>
                  <a:gd name="connsiteX82" fmla="*/ 6839111 w 10302747"/>
                  <a:gd name="connsiteY82" fmla="*/ 674254 h 4922982"/>
                  <a:gd name="connsiteX83" fmla="*/ 6719038 w 10302747"/>
                  <a:gd name="connsiteY83" fmla="*/ 729672 h 4922982"/>
                  <a:gd name="connsiteX84" fmla="*/ 6534311 w 10302747"/>
                  <a:gd name="connsiteY84" fmla="*/ 720436 h 4922982"/>
                  <a:gd name="connsiteX85" fmla="*/ 6386529 w 10302747"/>
                  <a:gd name="connsiteY85" fmla="*/ 655782 h 4922982"/>
                  <a:gd name="connsiteX86" fmla="*/ 6127911 w 10302747"/>
                  <a:gd name="connsiteY86" fmla="*/ 498763 h 4922982"/>
                  <a:gd name="connsiteX87" fmla="*/ 5832347 w 10302747"/>
                  <a:gd name="connsiteY87" fmla="*/ 350982 h 4922982"/>
                  <a:gd name="connsiteX88" fmla="*/ 5472129 w 10302747"/>
                  <a:gd name="connsiteY88" fmla="*/ 295563 h 4922982"/>
                  <a:gd name="connsiteX89" fmla="*/ 5167329 w 10302747"/>
                  <a:gd name="connsiteY89" fmla="*/ 258618 h 4922982"/>
                  <a:gd name="connsiteX90" fmla="*/ 4779402 w 10302747"/>
                  <a:gd name="connsiteY90" fmla="*/ 286327 h 4922982"/>
                  <a:gd name="connsiteX91" fmla="*/ 4382238 w 10302747"/>
                  <a:gd name="connsiteY91" fmla="*/ 387927 h 4922982"/>
                  <a:gd name="connsiteX92" fmla="*/ 4132856 w 10302747"/>
                  <a:gd name="connsiteY92" fmla="*/ 508000 h 4922982"/>
                  <a:gd name="connsiteX93" fmla="*/ 3957365 w 10302747"/>
                  <a:gd name="connsiteY93" fmla="*/ 581891 h 4922982"/>
                  <a:gd name="connsiteX94" fmla="*/ 3855765 w 10302747"/>
                  <a:gd name="connsiteY94" fmla="*/ 683491 h 4922982"/>
                  <a:gd name="connsiteX95" fmla="*/ 3680274 w 10302747"/>
                  <a:gd name="connsiteY95" fmla="*/ 738909 h 4922982"/>
                  <a:gd name="connsiteX96" fmla="*/ 3541729 w 10302747"/>
                  <a:gd name="connsiteY96" fmla="*/ 720436 h 4922982"/>
                  <a:gd name="connsiteX97" fmla="*/ 3458602 w 10302747"/>
                  <a:gd name="connsiteY97" fmla="*/ 665018 h 4922982"/>
                  <a:gd name="connsiteX98" fmla="*/ 3264638 w 10302747"/>
                  <a:gd name="connsiteY98" fmla="*/ 526472 h 4922982"/>
                  <a:gd name="connsiteX99" fmla="*/ 3246165 w 10302747"/>
                  <a:gd name="connsiteY99" fmla="*/ 27709 h 4922982"/>
                  <a:gd name="connsiteX100" fmla="*/ 2350238 w 10302747"/>
                  <a:gd name="connsiteY100" fmla="*/ 895927 h 4922982"/>
                  <a:gd name="connsiteX101" fmla="*/ 2377947 w 10302747"/>
                  <a:gd name="connsiteY101" fmla="*/ 1514763 h 4922982"/>
                  <a:gd name="connsiteX102" fmla="*/ 2507256 w 10302747"/>
                  <a:gd name="connsiteY102" fmla="*/ 1662545 h 4922982"/>
                  <a:gd name="connsiteX103" fmla="*/ 2608856 w 10302747"/>
                  <a:gd name="connsiteY103" fmla="*/ 1791854 h 4922982"/>
                  <a:gd name="connsiteX104" fmla="*/ 2701220 w 10302747"/>
                  <a:gd name="connsiteY104" fmla="*/ 1865745 h 4922982"/>
                  <a:gd name="connsiteX105" fmla="*/ 2802820 w 10302747"/>
                  <a:gd name="connsiteY105" fmla="*/ 2032000 h 4922982"/>
                  <a:gd name="connsiteX106" fmla="*/ 2812056 w 10302747"/>
                  <a:gd name="connsiteY106" fmla="*/ 2170545 h 4922982"/>
                  <a:gd name="connsiteX107" fmla="*/ 2802820 w 10302747"/>
                  <a:gd name="connsiteY107" fmla="*/ 3347808 h 4922982"/>
                  <a:gd name="connsiteX108" fmla="*/ 2701220 w 10302747"/>
                  <a:gd name="connsiteY108" fmla="*/ 3352800 h 4922982"/>
                  <a:gd name="connsiteX109" fmla="*/ 2281381 w 10302747"/>
                  <a:gd name="connsiteY109" fmla="*/ 3342731 h 4922982"/>
                  <a:gd name="connsiteX110" fmla="*/ 1805293 w 10302747"/>
                  <a:gd name="connsiteY110" fmla="*/ 3334327 h 4922982"/>
                  <a:gd name="connsiteX111" fmla="*/ 1621398 w 10302747"/>
                  <a:gd name="connsiteY111" fmla="*/ 3256234 h 4922982"/>
                  <a:gd name="connsiteX112" fmla="*/ 1528202 w 10302747"/>
                  <a:gd name="connsiteY112" fmla="*/ 3112654 h 4922982"/>
                  <a:gd name="connsiteX113" fmla="*/ 1509729 w 10302747"/>
                  <a:gd name="connsiteY113" fmla="*/ 2964872 h 4922982"/>
                  <a:gd name="connsiteX114" fmla="*/ 1518965 w 10302747"/>
                  <a:gd name="connsiteY114" fmla="*/ 2863272 h 4922982"/>
                  <a:gd name="connsiteX115" fmla="*/ 1546674 w 10302747"/>
                  <a:gd name="connsiteY115" fmla="*/ 2770909 h 4922982"/>
                  <a:gd name="connsiteX116" fmla="*/ 1620565 w 10302747"/>
                  <a:gd name="connsiteY116" fmla="*/ 2741536 h 4922982"/>
                  <a:gd name="connsiteX117" fmla="*/ 1722165 w 10302747"/>
                  <a:gd name="connsiteY117" fmla="*/ 2715491 h 4922982"/>
                  <a:gd name="connsiteX118" fmla="*/ 1805293 w 10302747"/>
                  <a:gd name="connsiteY118" fmla="*/ 2687782 h 4922982"/>
                  <a:gd name="connsiteX119" fmla="*/ 1906893 w 10302747"/>
                  <a:gd name="connsiteY119" fmla="*/ 2576945 h 4922982"/>
                  <a:gd name="connsiteX120" fmla="*/ 1980783 w 10302747"/>
                  <a:gd name="connsiteY120" fmla="*/ 2493818 h 4922982"/>
                  <a:gd name="connsiteX121" fmla="*/ 1980783 w 10302747"/>
                  <a:gd name="connsiteY121" fmla="*/ 2364509 h 4922982"/>
                  <a:gd name="connsiteX122" fmla="*/ 1980783 w 10302747"/>
                  <a:gd name="connsiteY122" fmla="*/ 2189018 h 4922982"/>
                  <a:gd name="connsiteX123" fmla="*/ 1971547 w 10302747"/>
                  <a:gd name="connsiteY123" fmla="*/ 2004291 h 4922982"/>
                  <a:gd name="connsiteX124" fmla="*/ 1786820 w 10302747"/>
                  <a:gd name="connsiteY124" fmla="*/ 1930400 h 4922982"/>
                  <a:gd name="connsiteX125" fmla="*/ 1445074 w 10302747"/>
                  <a:gd name="connsiteY125" fmla="*/ 1865745 h 4922982"/>
                  <a:gd name="connsiteX126" fmla="*/ 974020 w 10302747"/>
                  <a:gd name="connsiteY126" fmla="*/ 1856509 h 4922982"/>
                  <a:gd name="connsiteX127" fmla="*/ 447547 w 10302747"/>
                  <a:gd name="connsiteY127" fmla="*/ 1874982 h 4922982"/>
                  <a:gd name="connsiteX128" fmla="*/ 96565 w 10302747"/>
                  <a:gd name="connsiteY128" fmla="*/ 1930400 h 4922982"/>
                  <a:gd name="connsiteX129" fmla="*/ 22674 w 10302747"/>
                  <a:gd name="connsiteY129" fmla="*/ 2022763 h 4922982"/>
                  <a:gd name="connsiteX130" fmla="*/ 4202 w 10302747"/>
                  <a:gd name="connsiteY130" fmla="*/ 2041236 h 4922982"/>
                  <a:gd name="connsiteX0" fmla="*/ 0 w 10302747"/>
                  <a:gd name="connsiteY0" fmla="*/ 2046720 h 4922982"/>
                  <a:gd name="connsiteX1" fmla="*/ 15102 w 10302747"/>
                  <a:gd name="connsiteY1" fmla="*/ 2587014 h 4922982"/>
                  <a:gd name="connsiteX2" fmla="*/ 124274 w 10302747"/>
                  <a:gd name="connsiteY2" fmla="*/ 2669309 h 4922982"/>
                  <a:gd name="connsiteX3" fmla="*/ 111667 w 10302747"/>
                  <a:gd name="connsiteY3" fmla="*/ 2669309 h 4922982"/>
                  <a:gd name="connsiteX4" fmla="*/ 253583 w 10302747"/>
                  <a:gd name="connsiteY4" fmla="*/ 2724727 h 4922982"/>
                  <a:gd name="connsiteX5" fmla="*/ 373656 w 10302747"/>
                  <a:gd name="connsiteY5" fmla="*/ 2752436 h 4922982"/>
                  <a:gd name="connsiteX6" fmla="*/ 429074 w 10302747"/>
                  <a:gd name="connsiteY6" fmla="*/ 2780145 h 4922982"/>
                  <a:gd name="connsiteX7" fmla="*/ 439974 w 10302747"/>
                  <a:gd name="connsiteY7" fmla="*/ 2849002 h 4922982"/>
                  <a:gd name="connsiteX8" fmla="*/ 446715 w 10302747"/>
                  <a:gd name="connsiteY8" fmla="*/ 2986716 h 4922982"/>
                  <a:gd name="connsiteX9" fmla="*/ 456783 w 10302747"/>
                  <a:gd name="connsiteY9" fmla="*/ 3048000 h 4922982"/>
                  <a:gd name="connsiteX10" fmla="*/ 449211 w 10302747"/>
                  <a:gd name="connsiteY10" fmla="*/ 3228525 h 4922982"/>
                  <a:gd name="connsiteX11" fmla="*/ 502965 w 10302747"/>
                  <a:gd name="connsiteY11" fmla="*/ 3491345 h 4922982"/>
                  <a:gd name="connsiteX12" fmla="*/ 576024 w 10302747"/>
                  <a:gd name="connsiteY12" fmla="*/ 3703782 h 4922982"/>
                  <a:gd name="connsiteX13" fmla="*/ 770820 w 10302747"/>
                  <a:gd name="connsiteY13" fmla="*/ 3962400 h 4922982"/>
                  <a:gd name="connsiteX14" fmla="*/ 1066383 w 10302747"/>
                  <a:gd name="connsiteY14" fmla="*/ 4221018 h 4922982"/>
                  <a:gd name="connsiteX15" fmla="*/ 1251111 w 10302747"/>
                  <a:gd name="connsiteY15" fmla="*/ 4313382 h 4922982"/>
                  <a:gd name="connsiteX16" fmla="*/ 1574383 w 10302747"/>
                  <a:gd name="connsiteY16" fmla="*/ 4396509 h 4922982"/>
                  <a:gd name="connsiteX17" fmla="*/ 1786820 w 10302747"/>
                  <a:gd name="connsiteY17" fmla="*/ 4424218 h 4922982"/>
                  <a:gd name="connsiteX18" fmla="*/ 2082383 w 10302747"/>
                  <a:gd name="connsiteY18" fmla="*/ 4424218 h 4922982"/>
                  <a:gd name="connsiteX19" fmla="*/ 2368711 w 10302747"/>
                  <a:gd name="connsiteY19" fmla="*/ 4424218 h 4922982"/>
                  <a:gd name="connsiteX20" fmla="*/ 2590383 w 10302747"/>
                  <a:gd name="connsiteY20" fmla="*/ 4433454 h 4922982"/>
                  <a:gd name="connsiteX21" fmla="*/ 2673511 w 10302747"/>
                  <a:gd name="connsiteY21" fmla="*/ 4433454 h 4922982"/>
                  <a:gd name="connsiteX22" fmla="*/ 2793583 w 10302747"/>
                  <a:gd name="connsiteY22" fmla="*/ 4424218 h 4922982"/>
                  <a:gd name="connsiteX23" fmla="*/ 2830529 w 10302747"/>
                  <a:gd name="connsiteY23" fmla="*/ 4535054 h 4922982"/>
                  <a:gd name="connsiteX24" fmla="*/ 2821293 w 10302747"/>
                  <a:gd name="connsiteY24" fmla="*/ 4756727 h 4922982"/>
                  <a:gd name="connsiteX25" fmla="*/ 2830529 w 10302747"/>
                  <a:gd name="connsiteY25" fmla="*/ 4913745 h 4922982"/>
                  <a:gd name="connsiteX26" fmla="*/ 7485656 w 10302747"/>
                  <a:gd name="connsiteY26" fmla="*/ 4922982 h 4922982"/>
                  <a:gd name="connsiteX27" fmla="*/ 7476420 w 10302747"/>
                  <a:gd name="connsiteY27" fmla="*/ 4516582 h 4922982"/>
                  <a:gd name="connsiteX28" fmla="*/ 7522602 w 10302747"/>
                  <a:gd name="connsiteY28" fmla="*/ 4442691 h 4922982"/>
                  <a:gd name="connsiteX29" fmla="*/ 7670383 w 10302747"/>
                  <a:gd name="connsiteY29" fmla="*/ 4424218 h 4922982"/>
                  <a:gd name="connsiteX30" fmla="*/ 7993656 w 10302747"/>
                  <a:gd name="connsiteY30" fmla="*/ 4424218 h 4922982"/>
                  <a:gd name="connsiteX31" fmla="*/ 8483183 w 10302747"/>
                  <a:gd name="connsiteY31" fmla="*/ 4433454 h 4922982"/>
                  <a:gd name="connsiteX32" fmla="*/ 8797220 w 10302747"/>
                  <a:gd name="connsiteY32" fmla="*/ 4387272 h 4922982"/>
                  <a:gd name="connsiteX33" fmla="*/ 9074311 w 10302747"/>
                  <a:gd name="connsiteY33" fmla="*/ 4294909 h 4922982"/>
                  <a:gd name="connsiteX34" fmla="*/ 9360638 w 10302747"/>
                  <a:gd name="connsiteY34" fmla="*/ 4128654 h 4922982"/>
                  <a:gd name="connsiteX35" fmla="*/ 9573074 w 10302747"/>
                  <a:gd name="connsiteY35" fmla="*/ 3906982 h 4922982"/>
                  <a:gd name="connsiteX36" fmla="*/ 9730093 w 10302747"/>
                  <a:gd name="connsiteY36" fmla="*/ 3639127 h 4922982"/>
                  <a:gd name="connsiteX37" fmla="*/ 9803983 w 10302747"/>
                  <a:gd name="connsiteY37" fmla="*/ 3417454 h 4922982"/>
                  <a:gd name="connsiteX38" fmla="*/ 9859402 w 10302747"/>
                  <a:gd name="connsiteY38" fmla="*/ 3177309 h 4922982"/>
                  <a:gd name="connsiteX39" fmla="*/ 9877874 w 10302747"/>
                  <a:gd name="connsiteY39" fmla="*/ 3020291 h 4922982"/>
                  <a:gd name="connsiteX40" fmla="*/ 9887111 w 10302747"/>
                  <a:gd name="connsiteY40" fmla="*/ 2872509 h 4922982"/>
                  <a:gd name="connsiteX41" fmla="*/ 9887111 w 10302747"/>
                  <a:gd name="connsiteY41" fmla="*/ 2798618 h 4922982"/>
                  <a:gd name="connsiteX42" fmla="*/ 9924056 w 10302747"/>
                  <a:gd name="connsiteY42" fmla="*/ 2733963 h 4922982"/>
                  <a:gd name="connsiteX43" fmla="*/ 10090311 w 10302747"/>
                  <a:gd name="connsiteY43" fmla="*/ 2706254 h 4922982"/>
                  <a:gd name="connsiteX44" fmla="*/ 10210383 w 10302747"/>
                  <a:gd name="connsiteY44" fmla="*/ 2595418 h 4922982"/>
                  <a:gd name="connsiteX45" fmla="*/ 10284274 w 10302747"/>
                  <a:gd name="connsiteY45" fmla="*/ 2521527 h 4922982"/>
                  <a:gd name="connsiteX46" fmla="*/ 10293511 w 10302747"/>
                  <a:gd name="connsiteY46" fmla="*/ 2401454 h 4922982"/>
                  <a:gd name="connsiteX47" fmla="*/ 10293511 w 10302747"/>
                  <a:gd name="connsiteY47" fmla="*/ 2189018 h 4922982"/>
                  <a:gd name="connsiteX48" fmla="*/ 10302747 w 10302747"/>
                  <a:gd name="connsiteY48" fmla="*/ 2041236 h 4922982"/>
                  <a:gd name="connsiteX49" fmla="*/ 10284274 w 10302747"/>
                  <a:gd name="connsiteY49" fmla="*/ 1976582 h 4922982"/>
                  <a:gd name="connsiteX50" fmla="*/ 10090311 w 10302747"/>
                  <a:gd name="connsiteY50" fmla="*/ 1902691 h 4922982"/>
                  <a:gd name="connsiteX51" fmla="*/ 9748565 w 10302747"/>
                  <a:gd name="connsiteY51" fmla="*/ 1865745 h 4922982"/>
                  <a:gd name="connsiteX52" fmla="*/ 9499183 w 10302747"/>
                  <a:gd name="connsiteY52" fmla="*/ 1874982 h 4922982"/>
                  <a:gd name="connsiteX53" fmla="*/ 9129729 w 10302747"/>
                  <a:gd name="connsiteY53" fmla="*/ 1856509 h 4922982"/>
                  <a:gd name="connsiteX54" fmla="*/ 8649438 w 10302747"/>
                  <a:gd name="connsiteY54" fmla="*/ 1893454 h 4922982"/>
                  <a:gd name="connsiteX55" fmla="*/ 8381583 w 10302747"/>
                  <a:gd name="connsiteY55" fmla="*/ 1958109 h 4922982"/>
                  <a:gd name="connsiteX56" fmla="*/ 8307693 w 10302747"/>
                  <a:gd name="connsiteY56" fmla="*/ 2013527 h 4922982"/>
                  <a:gd name="connsiteX57" fmla="*/ 8316929 w 10302747"/>
                  <a:gd name="connsiteY57" fmla="*/ 2299854 h 4922982"/>
                  <a:gd name="connsiteX58" fmla="*/ 8335402 w 10302747"/>
                  <a:gd name="connsiteY58" fmla="*/ 2466109 h 4922982"/>
                  <a:gd name="connsiteX59" fmla="*/ 8427765 w 10302747"/>
                  <a:gd name="connsiteY59" fmla="*/ 2613891 h 4922982"/>
                  <a:gd name="connsiteX60" fmla="*/ 8473947 w 10302747"/>
                  <a:gd name="connsiteY60" fmla="*/ 2660072 h 4922982"/>
                  <a:gd name="connsiteX61" fmla="*/ 8658674 w 10302747"/>
                  <a:gd name="connsiteY61" fmla="*/ 2724727 h 4922982"/>
                  <a:gd name="connsiteX62" fmla="*/ 8751038 w 10302747"/>
                  <a:gd name="connsiteY62" fmla="*/ 2770909 h 4922982"/>
                  <a:gd name="connsiteX63" fmla="*/ 8797220 w 10302747"/>
                  <a:gd name="connsiteY63" fmla="*/ 2946400 h 4922982"/>
                  <a:gd name="connsiteX64" fmla="*/ 8778747 w 10302747"/>
                  <a:gd name="connsiteY64" fmla="*/ 3048000 h 4922982"/>
                  <a:gd name="connsiteX65" fmla="*/ 8741802 w 10302747"/>
                  <a:gd name="connsiteY65" fmla="*/ 3158836 h 4922982"/>
                  <a:gd name="connsiteX66" fmla="*/ 8686383 w 10302747"/>
                  <a:gd name="connsiteY66" fmla="*/ 3251200 h 4922982"/>
                  <a:gd name="connsiteX67" fmla="*/ 8612493 w 10302747"/>
                  <a:gd name="connsiteY67" fmla="*/ 3315854 h 4922982"/>
                  <a:gd name="connsiteX68" fmla="*/ 8612493 w 10302747"/>
                  <a:gd name="connsiteY68" fmla="*/ 3315854 h 4922982"/>
                  <a:gd name="connsiteX69" fmla="*/ 8400056 w 10302747"/>
                  <a:gd name="connsiteY69" fmla="*/ 3362036 h 4922982"/>
                  <a:gd name="connsiteX70" fmla="*/ 7855111 w 10302747"/>
                  <a:gd name="connsiteY70" fmla="*/ 3352800 h 4922982"/>
                  <a:gd name="connsiteX71" fmla="*/ 7642674 w 10302747"/>
                  <a:gd name="connsiteY71" fmla="*/ 3362036 h 4922982"/>
                  <a:gd name="connsiteX72" fmla="*/ 7541074 w 10302747"/>
                  <a:gd name="connsiteY72" fmla="*/ 3325091 h 4922982"/>
                  <a:gd name="connsiteX73" fmla="*/ 7476420 w 10302747"/>
                  <a:gd name="connsiteY73" fmla="*/ 3177309 h 4922982"/>
                  <a:gd name="connsiteX74" fmla="*/ 7485656 w 10302747"/>
                  <a:gd name="connsiteY74" fmla="*/ 2050472 h 4922982"/>
                  <a:gd name="connsiteX75" fmla="*/ 7587256 w 10302747"/>
                  <a:gd name="connsiteY75" fmla="*/ 1828800 h 4922982"/>
                  <a:gd name="connsiteX76" fmla="*/ 7818165 w 10302747"/>
                  <a:gd name="connsiteY76" fmla="*/ 1625600 h 4922982"/>
                  <a:gd name="connsiteX77" fmla="*/ 7947474 w 10302747"/>
                  <a:gd name="connsiteY77" fmla="*/ 1496291 h 4922982"/>
                  <a:gd name="connsiteX78" fmla="*/ 7956711 w 10302747"/>
                  <a:gd name="connsiteY78" fmla="*/ 905163 h 4922982"/>
                  <a:gd name="connsiteX79" fmla="*/ 7079256 w 10302747"/>
                  <a:gd name="connsiteY79" fmla="*/ 0 h 4922982"/>
                  <a:gd name="connsiteX80" fmla="*/ 7060783 w 10302747"/>
                  <a:gd name="connsiteY80" fmla="*/ 498763 h 4922982"/>
                  <a:gd name="connsiteX81" fmla="*/ 6931474 w 10302747"/>
                  <a:gd name="connsiteY81" fmla="*/ 618836 h 4922982"/>
                  <a:gd name="connsiteX82" fmla="*/ 6839111 w 10302747"/>
                  <a:gd name="connsiteY82" fmla="*/ 674254 h 4922982"/>
                  <a:gd name="connsiteX83" fmla="*/ 6719038 w 10302747"/>
                  <a:gd name="connsiteY83" fmla="*/ 729672 h 4922982"/>
                  <a:gd name="connsiteX84" fmla="*/ 6534311 w 10302747"/>
                  <a:gd name="connsiteY84" fmla="*/ 720436 h 4922982"/>
                  <a:gd name="connsiteX85" fmla="*/ 6386529 w 10302747"/>
                  <a:gd name="connsiteY85" fmla="*/ 655782 h 4922982"/>
                  <a:gd name="connsiteX86" fmla="*/ 6127911 w 10302747"/>
                  <a:gd name="connsiteY86" fmla="*/ 498763 h 4922982"/>
                  <a:gd name="connsiteX87" fmla="*/ 5832347 w 10302747"/>
                  <a:gd name="connsiteY87" fmla="*/ 350982 h 4922982"/>
                  <a:gd name="connsiteX88" fmla="*/ 5472129 w 10302747"/>
                  <a:gd name="connsiteY88" fmla="*/ 295563 h 4922982"/>
                  <a:gd name="connsiteX89" fmla="*/ 5167329 w 10302747"/>
                  <a:gd name="connsiteY89" fmla="*/ 258618 h 4922982"/>
                  <a:gd name="connsiteX90" fmla="*/ 4779402 w 10302747"/>
                  <a:gd name="connsiteY90" fmla="*/ 286327 h 4922982"/>
                  <a:gd name="connsiteX91" fmla="*/ 4382238 w 10302747"/>
                  <a:gd name="connsiteY91" fmla="*/ 387927 h 4922982"/>
                  <a:gd name="connsiteX92" fmla="*/ 4132856 w 10302747"/>
                  <a:gd name="connsiteY92" fmla="*/ 508000 h 4922982"/>
                  <a:gd name="connsiteX93" fmla="*/ 3957365 w 10302747"/>
                  <a:gd name="connsiteY93" fmla="*/ 581891 h 4922982"/>
                  <a:gd name="connsiteX94" fmla="*/ 3855765 w 10302747"/>
                  <a:gd name="connsiteY94" fmla="*/ 683491 h 4922982"/>
                  <a:gd name="connsiteX95" fmla="*/ 3680274 w 10302747"/>
                  <a:gd name="connsiteY95" fmla="*/ 738909 h 4922982"/>
                  <a:gd name="connsiteX96" fmla="*/ 3541729 w 10302747"/>
                  <a:gd name="connsiteY96" fmla="*/ 720436 h 4922982"/>
                  <a:gd name="connsiteX97" fmla="*/ 3458602 w 10302747"/>
                  <a:gd name="connsiteY97" fmla="*/ 665018 h 4922982"/>
                  <a:gd name="connsiteX98" fmla="*/ 3264638 w 10302747"/>
                  <a:gd name="connsiteY98" fmla="*/ 526472 h 4922982"/>
                  <a:gd name="connsiteX99" fmla="*/ 3246165 w 10302747"/>
                  <a:gd name="connsiteY99" fmla="*/ 27709 h 4922982"/>
                  <a:gd name="connsiteX100" fmla="*/ 2350238 w 10302747"/>
                  <a:gd name="connsiteY100" fmla="*/ 895927 h 4922982"/>
                  <a:gd name="connsiteX101" fmla="*/ 2377947 w 10302747"/>
                  <a:gd name="connsiteY101" fmla="*/ 1514763 h 4922982"/>
                  <a:gd name="connsiteX102" fmla="*/ 2507256 w 10302747"/>
                  <a:gd name="connsiteY102" fmla="*/ 1662545 h 4922982"/>
                  <a:gd name="connsiteX103" fmla="*/ 2608856 w 10302747"/>
                  <a:gd name="connsiteY103" fmla="*/ 1791854 h 4922982"/>
                  <a:gd name="connsiteX104" fmla="*/ 2701220 w 10302747"/>
                  <a:gd name="connsiteY104" fmla="*/ 1865745 h 4922982"/>
                  <a:gd name="connsiteX105" fmla="*/ 2802820 w 10302747"/>
                  <a:gd name="connsiteY105" fmla="*/ 2032000 h 4922982"/>
                  <a:gd name="connsiteX106" fmla="*/ 2812056 w 10302747"/>
                  <a:gd name="connsiteY106" fmla="*/ 2170545 h 4922982"/>
                  <a:gd name="connsiteX107" fmla="*/ 2802820 w 10302747"/>
                  <a:gd name="connsiteY107" fmla="*/ 3347808 h 4922982"/>
                  <a:gd name="connsiteX108" fmla="*/ 2701220 w 10302747"/>
                  <a:gd name="connsiteY108" fmla="*/ 3352800 h 4922982"/>
                  <a:gd name="connsiteX109" fmla="*/ 2281381 w 10302747"/>
                  <a:gd name="connsiteY109" fmla="*/ 3342731 h 4922982"/>
                  <a:gd name="connsiteX110" fmla="*/ 1805293 w 10302747"/>
                  <a:gd name="connsiteY110" fmla="*/ 3334327 h 4922982"/>
                  <a:gd name="connsiteX111" fmla="*/ 1621398 w 10302747"/>
                  <a:gd name="connsiteY111" fmla="*/ 3256234 h 4922982"/>
                  <a:gd name="connsiteX112" fmla="*/ 1528202 w 10302747"/>
                  <a:gd name="connsiteY112" fmla="*/ 3112654 h 4922982"/>
                  <a:gd name="connsiteX113" fmla="*/ 1509729 w 10302747"/>
                  <a:gd name="connsiteY113" fmla="*/ 2964872 h 4922982"/>
                  <a:gd name="connsiteX114" fmla="*/ 1518965 w 10302747"/>
                  <a:gd name="connsiteY114" fmla="*/ 2863272 h 4922982"/>
                  <a:gd name="connsiteX115" fmla="*/ 1546674 w 10302747"/>
                  <a:gd name="connsiteY115" fmla="*/ 2787718 h 4922982"/>
                  <a:gd name="connsiteX116" fmla="*/ 1620565 w 10302747"/>
                  <a:gd name="connsiteY116" fmla="*/ 2741536 h 4922982"/>
                  <a:gd name="connsiteX117" fmla="*/ 1722165 w 10302747"/>
                  <a:gd name="connsiteY117" fmla="*/ 2715491 h 4922982"/>
                  <a:gd name="connsiteX118" fmla="*/ 1805293 w 10302747"/>
                  <a:gd name="connsiteY118" fmla="*/ 2687782 h 4922982"/>
                  <a:gd name="connsiteX119" fmla="*/ 1906893 w 10302747"/>
                  <a:gd name="connsiteY119" fmla="*/ 2576945 h 4922982"/>
                  <a:gd name="connsiteX120" fmla="*/ 1980783 w 10302747"/>
                  <a:gd name="connsiteY120" fmla="*/ 2493818 h 4922982"/>
                  <a:gd name="connsiteX121" fmla="*/ 1980783 w 10302747"/>
                  <a:gd name="connsiteY121" fmla="*/ 2364509 h 4922982"/>
                  <a:gd name="connsiteX122" fmla="*/ 1980783 w 10302747"/>
                  <a:gd name="connsiteY122" fmla="*/ 2189018 h 4922982"/>
                  <a:gd name="connsiteX123" fmla="*/ 1971547 w 10302747"/>
                  <a:gd name="connsiteY123" fmla="*/ 2004291 h 4922982"/>
                  <a:gd name="connsiteX124" fmla="*/ 1786820 w 10302747"/>
                  <a:gd name="connsiteY124" fmla="*/ 1930400 h 4922982"/>
                  <a:gd name="connsiteX125" fmla="*/ 1445074 w 10302747"/>
                  <a:gd name="connsiteY125" fmla="*/ 1865745 h 4922982"/>
                  <a:gd name="connsiteX126" fmla="*/ 974020 w 10302747"/>
                  <a:gd name="connsiteY126" fmla="*/ 1856509 h 4922982"/>
                  <a:gd name="connsiteX127" fmla="*/ 447547 w 10302747"/>
                  <a:gd name="connsiteY127" fmla="*/ 1874982 h 4922982"/>
                  <a:gd name="connsiteX128" fmla="*/ 96565 w 10302747"/>
                  <a:gd name="connsiteY128" fmla="*/ 1930400 h 4922982"/>
                  <a:gd name="connsiteX129" fmla="*/ 22674 w 10302747"/>
                  <a:gd name="connsiteY129" fmla="*/ 2022763 h 4922982"/>
                  <a:gd name="connsiteX130" fmla="*/ 4202 w 10302747"/>
                  <a:gd name="connsiteY130" fmla="*/ 2041236 h 4922982"/>
                  <a:gd name="connsiteX0" fmla="*/ 0 w 10302747"/>
                  <a:gd name="connsiteY0" fmla="*/ 2046720 h 4922982"/>
                  <a:gd name="connsiteX1" fmla="*/ 15102 w 10302747"/>
                  <a:gd name="connsiteY1" fmla="*/ 2587014 h 4922982"/>
                  <a:gd name="connsiteX2" fmla="*/ 124274 w 10302747"/>
                  <a:gd name="connsiteY2" fmla="*/ 2669309 h 4922982"/>
                  <a:gd name="connsiteX3" fmla="*/ 111667 w 10302747"/>
                  <a:gd name="connsiteY3" fmla="*/ 2669309 h 4922982"/>
                  <a:gd name="connsiteX4" fmla="*/ 253583 w 10302747"/>
                  <a:gd name="connsiteY4" fmla="*/ 2724727 h 4922982"/>
                  <a:gd name="connsiteX5" fmla="*/ 373656 w 10302747"/>
                  <a:gd name="connsiteY5" fmla="*/ 2752436 h 4922982"/>
                  <a:gd name="connsiteX6" fmla="*/ 429074 w 10302747"/>
                  <a:gd name="connsiteY6" fmla="*/ 2780145 h 4922982"/>
                  <a:gd name="connsiteX7" fmla="*/ 439974 w 10302747"/>
                  <a:gd name="connsiteY7" fmla="*/ 2849002 h 4922982"/>
                  <a:gd name="connsiteX8" fmla="*/ 446715 w 10302747"/>
                  <a:gd name="connsiteY8" fmla="*/ 2986716 h 4922982"/>
                  <a:gd name="connsiteX9" fmla="*/ 456783 w 10302747"/>
                  <a:gd name="connsiteY9" fmla="*/ 3048000 h 4922982"/>
                  <a:gd name="connsiteX10" fmla="*/ 449211 w 10302747"/>
                  <a:gd name="connsiteY10" fmla="*/ 3228525 h 4922982"/>
                  <a:gd name="connsiteX11" fmla="*/ 502965 w 10302747"/>
                  <a:gd name="connsiteY11" fmla="*/ 3491345 h 4922982"/>
                  <a:gd name="connsiteX12" fmla="*/ 576024 w 10302747"/>
                  <a:gd name="connsiteY12" fmla="*/ 3703782 h 4922982"/>
                  <a:gd name="connsiteX13" fmla="*/ 770820 w 10302747"/>
                  <a:gd name="connsiteY13" fmla="*/ 3962400 h 4922982"/>
                  <a:gd name="connsiteX14" fmla="*/ 1066383 w 10302747"/>
                  <a:gd name="connsiteY14" fmla="*/ 4221018 h 4922982"/>
                  <a:gd name="connsiteX15" fmla="*/ 1251111 w 10302747"/>
                  <a:gd name="connsiteY15" fmla="*/ 4313382 h 4922982"/>
                  <a:gd name="connsiteX16" fmla="*/ 1574383 w 10302747"/>
                  <a:gd name="connsiteY16" fmla="*/ 4396509 h 4922982"/>
                  <a:gd name="connsiteX17" fmla="*/ 1786820 w 10302747"/>
                  <a:gd name="connsiteY17" fmla="*/ 4424218 h 4922982"/>
                  <a:gd name="connsiteX18" fmla="*/ 2082383 w 10302747"/>
                  <a:gd name="connsiteY18" fmla="*/ 4424218 h 4922982"/>
                  <a:gd name="connsiteX19" fmla="*/ 2368711 w 10302747"/>
                  <a:gd name="connsiteY19" fmla="*/ 4424218 h 4922982"/>
                  <a:gd name="connsiteX20" fmla="*/ 2590383 w 10302747"/>
                  <a:gd name="connsiteY20" fmla="*/ 4433454 h 4922982"/>
                  <a:gd name="connsiteX21" fmla="*/ 2673511 w 10302747"/>
                  <a:gd name="connsiteY21" fmla="*/ 4433454 h 4922982"/>
                  <a:gd name="connsiteX22" fmla="*/ 2793583 w 10302747"/>
                  <a:gd name="connsiteY22" fmla="*/ 4424218 h 4922982"/>
                  <a:gd name="connsiteX23" fmla="*/ 2830529 w 10302747"/>
                  <a:gd name="connsiteY23" fmla="*/ 4535054 h 4922982"/>
                  <a:gd name="connsiteX24" fmla="*/ 2821293 w 10302747"/>
                  <a:gd name="connsiteY24" fmla="*/ 4756727 h 4922982"/>
                  <a:gd name="connsiteX25" fmla="*/ 2830529 w 10302747"/>
                  <a:gd name="connsiteY25" fmla="*/ 4913745 h 4922982"/>
                  <a:gd name="connsiteX26" fmla="*/ 7485656 w 10302747"/>
                  <a:gd name="connsiteY26" fmla="*/ 4922982 h 4922982"/>
                  <a:gd name="connsiteX27" fmla="*/ 7476420 w 10302747"/>
                  <a:gd name="connsiteY27" fmla="*/ 4516582 h 4922982"/>
                  <a:gd name="connsiteX28" fmla="*/ 7522602 w 10302747"/>
                  <a:gd name="connsiteY28" fmla="*/ 4442691 h 4922982"/>
                  <a:gd name="connsiteX29" fmla="*/ 7670383 w 10302747"/>
                  <a:gd name="connsiteY29" fmla="*/ 4424218 h 4922982"/>
                  <a:gd name="connsiteX30" fmla="*/ 7993656 w 10302747"/>
                  <a:gd name="connsiteY30" fmla="*/ 4424218 h 4922982"/>
                  <a:gd name="connsiteX31" fmla="*/ 8483183 w 10302747"/>
                  <a:gd name="connsiteY31" fmla="*/ 4433454 h 4922982"/>
                  <a:gd name="connsiteX32" fmla="*/ 8797220 w 10302747"/>
                  <a:gd name="connsiteY32" fmla="*/ 4387272 h 4922982"/>
                  <a:gd name="connsiteX33" fmla="*/ 9074311 w 10302747"/>
                  <a:gd name="connsiteY33" fmla="*/ 4294909 h 4922982"/>
                  <a:gd name="connsiteX34" fmla="*/ 9360638 w 10302747"/>
                  <a:gd name="connsiteY34" fmla="*/ 4128654 h 4922982"/>
                  <a:gd name="connsiteX35" fmla="*/ 9573074 w 10302747"/>
                  <a:gd name="connsiteY35" fmla="*/ 3906982 h 4922982"/>
                  <a:gd name="connsiteX36" fmla="*/ 9730093 w 10302747"/>
                  <a:gd name="connsiteY36" fmla="*/ 3639127 h 4922982"/>
                  <a:gd name="connsiteX37" fmla="*/ 9803983 w 10302747"/>
                  <a:gd name="connsiteY37" fmla="*/ 3417454 h 4922982"/>
                  <a:gd name="connsiteX38" fmla="*/ 9859402 w 10302747"/>
                  <a:gd name="connsiteY38" fmla="*/ 3177309 h 4922982"/>
                  <a:gd name="connsiteX39" fmla="*/ 9877874 w 10302747"/>
                  <a:gd name="connsiteY39" fmla="*/ 3020291 h 4922982"/>
                  <a:gd name="connsiteX40" fmla="*/ 9887111 w 10302747"/>
                  <a:gd name="connsiteY40" fmla="*/ 2872509 h 4922982"/>
                  <a:gd name="connsiteX41" fmla="*/ 9887111 w 10302747"/>
                  <a:gd name="connsiteY41" fmla="*/ 2798618 h 4922982"/>
                  <a:gd name="connsiteX42" fmla="*/ 9924056 w 10302747"/>
                  <a:gd name="connsiteY42" fmla="*/ 2733963 h 4922982"/>
                  <a:gd name="connsiteX43" fmla="*/ 10090311 w 10302747"/>
                  <a:gd name="connsiteY43" fmla="*/ 2706254 h 4922982"/>
                  <a:gd name="connsiteX44" fmla="*/ 10210383 w 10302747"/>
                  <a:gd name="connsiteY44" fmla="*/ 2595418 h 4922982"/>
                  <a:gd name="connsiteX45" fmla="*/ 10284274 w 10302747"/>
                  <a:gd name="connsiteY45" fmla="*/ 2521527 h 4922982"/>
                  <a:gd name="connsiteX46" fmla="*/ 10293511 w 10302747"/>
                  <a:gd name="connsiteY46" fmla="*/ 2401454 h 4922982"/>
                  <a:gd name="connsiteX47" fmla="*/ 10293511 w 10302747"/>
                  <a:gd name="connsiteY47" fmla="*/ 2189018 h 4922982"/>
                  <a:gd name="connsiteX48" fmla="*/ 10302747 w 10302747"/>
                  <a:gd name="connsiteY48" fmla="*/ 2041236 h 4922982"/>
                  <a:gd name="connsiteX49" fmla="*/ 10284274 w 10302747"/>
                  <a:gd name="connsiteY49" fmla="*/ 1976582 h 4922982"/>
                  <a:gd name="connsiteX50" fmla="*/ 10090311 w 10302747"/>
                  <a:gd name="connsiteY50" fmla="*/ 1902691 h 4922982"/>
                  <a:gd name="connsiteX51" fmla="*/ 9748565 w 10302747"/>
                  <a:gd name="connsiteY51" fmla="*/ 1865745 h 4922982"/>
                  <a:gd name="connsiteX52" fmla="*/ 9499183 w 10302747"/>
                  <a:gd name="connsiteY52" fmla="*/ 1874982 h 4922982"/>
                  <a:gd name="connsiteX53" fmla="*/ 9129729 w 10302747"/>
                  <a:gd name="connsiteY53" fmla="*/ 1856509 h 4922982"/>
                  <a:gd name="connsiteX54" fmla="*/ 8649438 w 10302747"/>
                  <a:gd name="connsiteY54" fmla="*/ 1893454 h 4922982"/>
                  <a:gd name="connsiteX55" fmla="*/ 8381583 w 10302747"/>
                  <a:gd name="connsiteY55" fmla="*/ 1958109 h 4922982"/>
                  <a:gd name="connsiteX56" fmla="*/ 8307693 w 10302747"/>
                  <a:gd name="connsiteY56" fmla="*/ 2013527 h 4922982"/>
                  <a:gd name="connsiteX57" fmla="*/ 8316929 w 10302747"/>
                  <a:gd name="connsiteY57" fmla="*/ 2299854 h 4922982"/>
                  <a:gd name="connsiteX58" fmla="*/ 8335402 w 10302747"/>
                  <a:gd name="connsiteY58" fmla="*/ 2466109 h 4922982"/>
                  <a:gd name="connsiteX59" fmla="*/ 8427765 w 10302747"/>
                  <a:gd name="connsiteY59" fmla="*/ 2613891 h 4922982"/>
                  <a:gd name="connsiteX60" fmla="*/ 8473947 w 10302747"/>
                  <a:gd name="connsiteY60" fmla="*/ 2660072 h 4922982"/>
                  <a:gd name="connsiteX61" fmla="*/ 8658674 w 10302747"/>
                  <a:gd name="connsiteY61" fmla="*/ 2724727 h 4922982"/>
                  <a:gd name="connsiteX62" fmla="*/ 8751038 w 10302747"/>
                  <a:gd name="connsiteY62" fmla="*/ 2770909 h 4922982"/>
                  <a:gd name="connsiteX63" fmla="*/ 8797220 w 10302747"/>
                  <a:gd name="connsiteY63" fmla="*/ 2946400 h 4922982"/>
                  <a:gd name="connsiteX64" fmla="*/ 8778747 w 10302747"/>
                  <a:gd name="connsiteY64" fmla="*/ 3048000 h 4922982"/>
                  <a:gd name="connsiteX65" fmla="*/ 8741802 w 10302747"/>
                  <a:gd name="connsiteY65" fmla="*/ 3158836 h 4922982"/>
                  <a:gd name="connsiteX66" fmla="*/ 8686383 w 10302747"/>
                  <a:gd name="connsiteY66" fmla="*/ 3251200 h 4922982"/>
                  <a:gd name="connsiteX67" fmla="*/ 8612493 w 10302747"/>
                  <a:gd name="connsiteY67" fmla="*/ 3315854 h 4922982"/>
                  <a:gd name="connsiteX68" fmla="*/ 8612493 w 10302747"/>
                  <a:gd name="connsiteY68" fmla="*/ 3315854 h 4922982"/>
                  <a:gd name="connsiteX69" fmla="*/ 8400056 w 10302747"/>
                  <a:gd name="connsiteY69" fmla="*/ 3362036 h 4922982"/>
                  <a:gd name="connsiteX70" fmla="*/ 7855111 w 10302747"/>
                  <a:gd name="connsiteY70" fmla="*/ 3352800 h 4922982"/>
                  <a:gd name="connsiteX71" fmla="*/ 7642674 w 10302747"/>
                  <a:gd name="connsiteY71" fmla="*/ 3362036 h 4922982"/>
                  <a:gd name="connsiteX72" fmla="*/ 7541074 w 10302747"/>
                  <a:gd name="connsiteY72" fmla="*/ 3325091 h 4922982"/>
                  <a:gd name="connsiteX73" fmla="*/ 7476420 w 10302747"/>
                  <a:gd name="connsiteY73" fmla="*/ 3177309 h 4922982"/>
                  <a:gd name="connsiteX74" fmla="*/ 7485656 w 10302747"/>
                  <a:gd name="connsiteY74" fmla="*/ 2050472 h 4922982"/>
                  <a:gd name="connsiteX75" fmla="*/ 7587256 w 10302747"/>
                  <a:gd name="connsiteY75" fmla="*/ 1828800 h 4922982"/>
                  <a:gd name="connsiteX76" fmla="*/ 7818165 w 10302747"/>
                  <a:gd name="connsiteY76" fmla="*/ 1625600 h 4922982"/>
                  <a:gd name="connsiteX77" fmla="*/ 7947474 w 10302747"/>
                  <a:gd name="connsiteY77" fmla="*/ 1496291 h 4922982"/>
                  <a:gd name="connsiteX78" fmla="*/ 7956711 w 10302747"/>
                  <a:gd name="connsiteY78" fmla="*/ 905163 h 4922982"/>
                  <a:gd name="connsiteX79" fmla="*/ 7079256 w 10302747"/>
                  <a:gd name="connsiteY79" fmla="*/ 0 h 4922982"/>
                  <a:gd name="connsiteX80" fmla="*/ 7060783 w 10302747"/>
                  <a:gd name="connsiteY80" fmla="*/ 498763 h 4922982"/>
                  <a:gd name="connsiteX81" fmla="*/ 6931474 w 10302747"/>
                  <a:gd name="connsiteY81" fmla="*/ 618836 h 4922982"/>
                  <a:gd name="connsiteX82" fmla="*/ 6839111 w 10302747"/>
                  <a:gd name="connsiteY82" fmla="*/ 674254 h 4922982"/>
                  <a:gd name="connsiteX83" fmla="*/ 6719038 w 10302747"/>
                  <a:gd name="connsiteY83" fmla="*/ 729672 h 4922982"/>
                  <a:gd name="connsiteX84" fmla="*/ 6534311 w 10302747"/>
                  <a:gd name="connsiteY84" fmla="*/ 720436 h 4922982"/>
                  <a:gd name="connsiteX85" fmla="*/ 6386529 w 10302747"/>
                  <a:gd name="connsiteY85" fmla="*/ 655782 h 4922982"/>
                  <a:gd name="connsiteX86" fmla="*/ 6127911 w 10302747"/>
                  <a:gd name="connsiteY86" fmla="*/ 498763 h 4922982"/>
                  <a:gd name="connsiteX87" fmla="*/ 5832347 w 10302747"/>
                  <a:gd name="connsiteY87" fmla="*/ 350982 h 4922982"/>
                  <a:gd name="connsiteX88" fmla="*/ 5472129 w 10302747"/>
                  <a:gd name="connsiteY88" fmla="*/ 295563 h 4922982"/>
                  <a:gd name="connsiteX89" fmla="*/ 5167329 w 10302747"/>
                  <a:gd name="connsiteY89" fmla="*/ 258618 h 4922982"/>
                  <a:gd name="connsiteX90" fmla="*/ 4779402 w 10302747"/>
                  <a:gd name="connsiteY90" fmla="*/ 286327 h 4922982"/>
                  <a:gd name="connsiteX91" fmla="*/ 4382238 w 10302747"/>
                  <a:gd name="connsiteY91" fmla="*/ 387927 h 4922982"/>
                  <a:gd name="connsiteX92" fmla="*/ 4132856 w 10302747"/>
                  <a:gd name="connsiteY92" fmla="*/ 508000 h 4922982"/>
                  <a:gd name="connsiteX93" fmla="*/ 3957365 w 10302747"/>
                  <a:gd name="connsiteY93" fmla="*/ 581891 h 4922982"/>
                  <a:gd name="connsiteX94" fmla="*/ 3855765 w 10302747"/>
                  <a:gd name="connsiteY94" fmla="*/ 683491 h 4922982"/>
                  <a:gd name="connsiteX95" fmla="*/ 3680274 w 10302747"/>
                  <a:gd name="connsiteY95" fmla="*/ 738909 h 4922982"/>
                  <a:gd name="connsiteX96" fmla="*/ 3541729 w 10302747"/>
                  <a:gd name="connsiteY96" fmla="*/ 720436 h 4922982"/>
                  <a:gd name="connsiteX97" fmla="*/ 3458602 w 10302747"/>
                  <a:gd name="connsiteY97" fmla="*/ 665018 h 4922982"/>
                  <a:gd name="connsiteX98" fmla="*/ 3264638 w 10302747"/>
                  <a:gd name="connsiteY98" fmla="*/ 526472 h 4922982"/>
                  <a:gd name="connsiteX99" fmla="*/ 3246165 w 10302747"/>
                  <a:gd name="connsiteY99" fmla="*/ 27709 h 4922982"/>
                  <a:gd name="connsiteX100" fmla="*/ 2350238 w 10302747"/>
                  <a:gd name="connsiteY100" fmla="*/ 895927 h 4922982"/>
                  <a:gd name="connsiteX101" fmla="*/ 2377947 w 10302747"/>
                  <a:gd name="connsiteY101" fmla="*/ 1514763 h 4922982"/>
                  <a:gd name="connsiteX102" fmla="*/ 2507256 w 10302747"/>
                  <a:gd name="connsiteY102" fmla="*/ 1662545 h 4922982"/>
                  <a:gd name="connsiteX103" fmla="*/ 2608856 w 10302747"/>
                  <a:gd name="connsiteY103" fmla="*/ 1791854 h 4922982"/>
                  <a:gd name="connsiteX104" fmla="*/ 2701220 w 10302747"/>
                  <a:gd name="connsiteY104" fmla="*/ 1865745 h 4922982"/>
                  <a:gd name="connsiteX105" fmla="*/ 2802820 w 10302747"/>
                  <a:gd name="connsiteY105" fmla="*/ 2032000 h 4922982"/>
                  <a:gd name="connsiteX106" fmla="*/ 2812056 w 10302747"/>
                  <a:gd name="connsiteY106" fmla="*/ 2170545 h 4922982"/>
                  <a:gd name="connsiteX107" fmla="*/ 2802820 w 10302747"/>
                  <a:gd name="connsiteY107" fmla="*/ 3347808 h 4922982"/>
                  <a:gd name="connsiteX108" fmla="*/ 2701220 w 10302747"/>
                  <a:gd name="connsiteY108" fmla="*/ 3352800 h 4922982"/>
                  <a:gd name="connsiteX109" fmla="*/ 2281381 w 10302747"/>
                  <a:gd name="connsiteY109" fmla="*/ 3342731 h 4922982"/>
                  <a:gd name="connsiteX110" fmla="*/ 1805293 w 10302747"/>
                  <a:gd name="connsiteY110" fmla="*/ 3334327 h 4922982"/>
                  <a:gd name="connsiteX111" fmla="*/ 1621398 w 10302747"/>
                  <a:gd name="connsiteY111" fmla="*/ 3256234 h 4922982"/>
                  <a:gd name="connsiteX112" fmla="*/ 1528202 w 10302747"/>
                  <a:gd name="connsiteY112" fmla="*/ 3112654 h 4922982"/>
                  <a:gd name="connsiteX113" fmla="*/ 1509729 w 10302747"/>
                  <a:gd name="connsiteY113" fmla="*/ 2964872 h 4922982"/>
                  <a:gd name="connsiteX114" fmla="*/ 1518965 w 10302747"/>
                  <a:gd name="connsiteY114" fmla="*/ 2863272 h 4922982"/>
                  <a:gd name="connsiteX115" fmla="*/ 1546674 w 10302747"/>
                  <a:gd name="connsiteY115" fmla="*/ 2787718 h 4922982"/>
                  <a:gd name="connsiteX116" fmla="*/ 1620565 w 10302747"/>
                  <a:gd name="connsiteY116" fmla="*/ 2741536 h 4922982"/>
                  <a:gd name="connsiteX117" fmla="*/ 1722165 w 10302747"/>
                  <a:gd name="connsiteY117" fmla="*/ 2715491 h 4922982"/>
                  <a:gd name="connsiteX118" fmla="*/ 1805293 w 10302747"/>
                  <a:gd name="connsiteY118" fmla="*/ 2687782 h 4922982"/>
                  <a:gd name="connsiteX119" fmla="*/ 1906893 w 10302747"/>
                  <a:gd name="connsiteY119" fmla="*/ 2576945 h 4922982"/>
                  <a:gd name="connsiteX120" fmla="*/ 1980783 w 10302747"/>
                  <a:gd name="connsiteY120" fmla="*/ 2493818 h 4922982"/>
                  <a:gd name="connsiteX121" fmla="*/ 1980783 w 10302747"/>
                  <a:gd name="connsiteY121" fmla="*/ 2364509 h 4922982"/>
                  <a:gd name="connsiteX122" fmla="*/ 1980783 w 10302747"/>
                  <a:gd name="connsiteY122" fmla="*/ 2189018 h 4922982"/>
                  <a:gd name="connsiteX123" fmla="*/ 1971547 w 10302747"/>
                  <a:gd name="connsiteY123" fmla="*/ 2004291 h 4922982"/>
                  <a:gd name="connsiteX124" fmla="*/ 1786820 w 10302747"/>
                  <a:gd name="connsiteY124" fmla="*/ 1930400 h 4922982"/>
                  <a:gd name="connsiteX125" fmla="*/ 1445074 w 10302747"/>
                  <a:gd name="connsiteY125" fmla="*/ 1865745 h 4922982"/>
                  <a:gd name="connsiteX126" fmla="*/ 974020 w 10302747"/>
                  <a:gd name="connsiteY126" fmla="*/ 1856509 h 4922982"/>
                  <a:gd name="connsiteX127" fmla="*/ 447547 w 10302747"/>
                  <a:gd name="connsiteY127" fmla="*/ 1874982 h 4922982"/>
                  <a:gd name="connsiteX128" fmla="*/ 96565 w 10302747"/>
                  <a:gd name="connsiteY128" fmla="*/ 1930400 h 4922982"/>
                  <a:gd name="connsiteX129" fmla="*/ 22674 w 10302747"/>
                  <a:gd name="connsiteY129" fmla="*/ 2022763 h 4922982"/>
                  <a:gd name="connsiteX130" fmla="*/ 4202 w 10302747"/>
                  <a:gd name="connsiteY130" fmla="*/ 2041236 h 4922982"/>
                  <a:gd name="connsiteX0" fmla="*/ 0 w 10302747"/>
                  <a:gd name="connsiteY0" fmla="*/ 2046720 h 4922982"/>
                  <a:gd name="connsiteX1" fmla="*/ 15102 w 10302747"/>
                  <a:gd name="connsiteY1" fmla="*/ 2587014 h 4922982"/>
                  <a:gd name="connsiteX2" fmla="*/ 124274 w 10302747"/>
                  <a:gd name="connsiteY2" fmla="*/ 2669309 h 4922982"/>
                  <a:gd name="connsiteX3" fmla="*/ 111667 w 10302747"/>
                  <a:gd name="connsiteY3" fmla="*/ 2669309 h 4922982"/>
                  <a:gd name="connsiteX4" fmla="*/ 253583 w 10302747"/>
                  <a:gd name="connsiteY4" fmla="*/ 2724727 h 4922982"/>
                  <a:gd name="connsiteX5" fmla="*/ 373656 w 10302747"/>
                  <a:gd name="connsiteY5" fmla="*/ 2752436 h 4922982"/>
                  <a:gd name="connsiteX6" fmla="*/ 429074 w 10302747"/>
                  <a:gd name="connsiteY6" fmla="*/ 2780145 h 4922982"/>
                  <a:gd name="connsiteX7" fmla="*/ 439974 w 10302747"/>
                  <a:gd name="connsiteY7" fmla="*/ 2849002 h 4922982"/>
                  <a:gd name="connsiteX8" fmla="*/ 446715 w 10302747"/>
                  <a:gd name="connsiteY8" fmla="*/ 2986716 h 4922982"/>
                  <a:gd name="connsiteX9" fmla="*/ 456783 w 10302747"/>
                  <a:gd name="connsiteY9" fmla="*/ 3048000 h 4922982"/>
                  <a:gd name="connsiteX10" fmla="*/ 449211 w 10302747"/>
                  <a:gd name="connsiteY10" fmla="*/ 3228525 h 4922982"/>
                  <a:gd name="connsiteX11" fmla="*/ 502965 w 10302747"/>
                  <a:gd name="connsiteY11" fmla="*/ 3491345 h 4922982"/>
                  <a:gd name="connsiteX12" fmla="*/ 576024 w 10302747"/>
                  <a:gd name="connsiteY12" fmla="*/ 3703782 h 4922982"/>
                  <a:gd name="connsiteX13" fmla="*/ 770820 w 10302747"/>
                  <a:gd name="connsiteY13" fmla="*/ 3962400 h 4922982"/>
                  <a:gd name="connsiteX14" fmla="*/ 1066383 w 10302747"/>
                  <a:gd name="connsiteY14" fmla="*/ 4221018 h 4922982"/>
                  <a:gd name="connsiteX15" fmla="*/ 1251111 w 10302747"/>
                  <a:gd name="connsiteY15" fmla="*/ 4313382 h 4922982"/>
                  <a:gd name="connsiteX16" fmla="*/ 1574383 w 10302747"/>
                  <a:gd name="connsiteY16" fmla="*/ 4396509 h 4922982"/>
                  <a:gd name="connsiteX17" fmla="*/ 1786820 w 10302747"/>
                  <a:gd name="connsiteY17" fmla="*/ 4424218 h 4922982"/>
                  <a:gd name="connsiteX18" fmla="*/ 2082383 w 10302747"/>
                  <a:gd name="connsiteY18" fmla="*/ 4424218 h 4922982"/>
                  <a:gd name="connsiteX19" fmla="*/ 2368711 w 10302747"/>
                  <a:gd name="connsiteY19" fmla="*/ 4424218 h 4922982"/>
                  <a:gd name="connsiteX20" fmla="*/ 2590383 w 10302747"/>
                  <a:gd name="connsiteY20" fmla="*/ 4433454 h 4922982"/>
                  <a:gd name="connsiteX21" fmla="*/ 2673511 w 10302747"/>
                  <a:gd name="connsiteY21" fmla="*/ 4433454 h 4922982"/>
                  <a:gd name="connsiteX22" fmla="*/ 2793583 w 10302747"/>
                  <a:gd name="connsiteY22" fmla="*/ 4424218 h 4922982"/>
                  <a:gd name="connsiteX23" fmla="*/ 2830529 w 10302747"/>
                  <a:gd name="connsiteY23" fmla="*/ 4535054 h 4922982"/>
                  <a:gd name="connsiteX24" fmla="*/ 2821293 w 10302747"/>
                  <a:gd name="connsiteY24" fmla="*/ 4756727 h 4922982"/>
                  <a:gd name="connsiteX25" fmla="*/ 2830529 w 10302747"/>
                  <a:gd name="connsiteY25" fmla="*/ 4913745 h 4922982"/>
                  <a:gd name="connsiteX26" fmla="*/ 7485656 w 10302747"/>
                  <a:gd name="connsiteY26" fmla="*/ 4922982 h 4922982"/>
                  <a:gd name="connsiteX27" fmla="*/ 7476420 w 10302747"/>
                  <a:gd name="connsiteY27" fmla="*/ 4516582 h 4922982"/>
                  <a:gd name="connsiteX28" fmla="*/ 7522602 w 10302747"/>
                  <a:gd name="connsiteY28" fmla="*/ 4442691 h 4922982"/>
                  <a:gd name="connsiteX29" fmla="*/ 7670383 w 10302747"/>
                  <a:gd name="connsiteY29" fmla="*/ 4424218 h 4922982"/>
                  <a:gd name="connsiteX30" fmla="*/ 7993656 w 10302747"/>
                  <a:gd name="connsiteY30" fmla="*/ 4424218 h 4922982"/>
                  <a:gd name="connsiteX31" fmla="*/ 8483183 w 10302747"/>
                  <a:gd name="connsiteY31" fmla="*/ 4433454 h 4922982"/>
                  <a:gd name="connsiteX32" fmla="*/ 8797220 w 10302747"/>
                  <a:gd name="connsiteY32" fmla="*/ 4387272 h 4922982"/>
                  <a:gd name="connsiteX33" fmla="*/ 9074311 w 10302747"/>
                  <a:gd name="connsiteY33" fmla="*/ 4294909 h 4922982"/>
                  <a:gd name="connsiteX34" fmla="*/ 9360638 w 10302747"/>
                  <a:gd name="connsiteY34" fmla="*/ 4128654 h 4922982"/>
                  <a:gd name="connsiteX35" fmla="*/ 9573074 w 10302747"/>
                  <a:gd name="connsiteY35" fmla="*/ 3906982 h 4922982"/>
                  <a:gd name="connsiteX36" fmla="*/ 9730093 w 10302747"/>
                  <a:gd name="connsiteY36" fmla="*/ 3639127 h 4922982"/>
                  <a:gd name="connsiteX37" fmla="*/ 9803983 w 10302747"/>
                  <a:gd name="connsiteY37" fmla="*/ 3417454 h 4922982"/>
                  <a:gd name="connsiteX38" fmla="*/ 9859402 w 10302747"/>
                  <a:gd name="connsiteY38" fmla="*/ 3177309 h 4922982"/>
                  <a:gd name="connsiteX39" fmla="*/ 9877874 w 10302747"/>
                  <a:gd name="connsiteY39" fmla="*/ 3020291 h 4922982"/>
                  <a:gd name="connsiteX40" fmla="*/ 9887111 w 10302747"/>
                  <a:gd name="connsiteY40" fmla="*/ 2872509 h 4922982"/>
                  <a:gd name="connsiteX41" fmla="*/ 9887111 w 10302747"/>
                  <a:gd name="connsiteY41" fmla="*/ 2798618 h 4922982"/>
                  <a:gd name="connsiteX42" fmla="*/ 9924056 w 10302747"/>
                  <a:gd name="connsiteY42" fmla="*/ 2733963 h 4922982"/>
                  <a:gd name="connsiteX43" fmla="*/ 10090311 w 10302747"/>
                  <a:gd name="connsiteY43" fmla="*/ 2706254 h 4922982"/>
                  <a:gd name="connsiteX44" fmla="*/ 10210383 w 10302747"/>
                  <a:gd name="connsiteY44" fmla="*/ 2595418 h 4922982"/>
                  <a:gd name="connsiteX45" fmla="*/ 10284274 w 10302747"/>
                  <a:gd name="connsiteY45" fmla="*/ 2521527 h 4922982"/>
                  <a:gd name="connsiteX46" fmla="*/ 10293511 w 10302747"/>
                  <a:gd name="connsiteY46" fmla="*/ 2401454 h 4922982"/>
                  <a:gd name="connsiteX47" fmla="*/ 10293511 w 10302747"/>
                  <a:gd name="connsiteY47" fmla="*/ 2189018 h 4922982"/>
                  <a:gd name="connsiteX48" fmla="*/ 10302747 w 10302747"/>
                  <a:gd name="connsiteY48" fmla="*/ 2041236 h 4922982"/>
                  <a:gd name="connsiteX49" fmla="*/ 10284274 w 10302747"/>
                  <a:gd name="connsiteY49" fmla="*/ 1976582 h 4922982"/>
                  <a:gd name="connsiteX50" fmla="*/ 10090311 w 10302747"/>
                  <a:gd name="connsiteY50" fmla="*/ 1902691 h 4922982"/>
                  <a:gd name="connsiteX51" fmla="*/ 9748565 w 10302747"/>
                  <a:gd name="connsiteY51" fmla="*/ 1865745 h 4922982"/>
                  <a:gd name="connsiteX52" fmla="*/ 9499183 w 10302747"/>
                  <a:gd name="connsiteY52" fmla="*/ 1874982 h 4922982"/>
                  <a:gd name="connsiteX53" fmla="*/ 9129729 w 10302747"/>
                  <a:gd name="connsiteY53" fmla="*/ 1856509 h 4922982"/>
                  <a:gd name="connsiteX54" fmla="*/ 8649438 w 10302747"/>
                  <a:gd name="connsiteY54" fmla="*/ 1893454 h 4922982"/>
                  <a:gd name="connsiteX55" fmla="*/ 8381583 w 10302747"/>
                  <a:gd name="connsiteY55" fmla="*/ 1958109 h 4922982"/>
                  <a:gd name="connsiteX56" fmla="*/ 8307693 w 10302747"/>
                  <a:gd name="connsiteY56" fmla="*/ 2013527 h 4922982"/>
                  <a:gd name="connsiteX57" fmla="*/ 8316929 w 10302747"/>
                  <a:gd name="connsiteY57" fmla="*/ 2299854 h 4922982"/>
                  <a:gd name="connsiteX58" fmla="*/ 8335402 w 10302747"/>
                  <a:gd name="connsiteY58" fmla="*/ 2466109 h 4922982"/>
                  <a:gd name="connsiteX59" fmla="*/ 8427765 w 10302747"/>
                  <a:gd name="connsiteY59" fmla="*/ 2613891 h 4922982"/>
                  <a:gd name="connsiteX60" fmla="*/ 8473947 w 10302747"/>
                  <a:gd name="connsiteY60" fmla="*/ 2660072 h 4922982"/>
                  <a:gd name="connsiteX61" fmla="*/ 8658674 w 10302747"/>
                  <a:gd name="connsiteY61" fmla="*/ 2724727 h 4922982"/>
                  <a:gd name="connsiteX62" fmla="*/ 8751038 w 10302747"/>
                  <a:gd name="connsiteY62" fmla="*/ 2770909 h 4922982"/>
                  <a:gd name="connsiteX63" fmla="*/ 8797220 w 10302747"/>
                  <a:gd name="connsiteY63" fmla="*/ 2946400 h 4922982"/>
                  <a:gd name="connsiteX64" fmla="*/ 8778747 w 10302747"/>
                  <a:gd name="connsiteY64" fmla="*/ 3048000 h 4922982"/>
                  <a:gd name="connsiteX65" fmla="*/ 8741802 w 10302747"/>
                  <a:gd name="connsiteY65" fmla="*/ 3158836 h 4922982"/>
                  <a:gd name="connsiteX66" fmla="*/ 8686383 w 10302747"/>
                  <a:gd name="connsiteY66" fmla="*/ 3251200 h 4922982"/>
                  <a:gd name="connsiteX67" fmla="*/ 8612493 w 10302747"/>
                  <a:gd name="connsiteY67" fmla="*/ 3315854 h 4922982"/>
                  <a:gd name="connsiteX68" fmla="*/ 8612493 w 10302747"/>
                  <a:gd name="connsiteY68" fmla="*/ 3315854 h 4922982"/>
                  <a:gd name="connsiteX69" fmla="*/ 8400056 w 10302747"/>
                  <a:gd name="connsiteY69" fmla="*/ 3362036 h 4922982"/>
                  <a:gd name="connsiteX70" fmla="*/ 7855111 w 10302747"/>
                  <a:gd name="connsiteY70" fmla="*/ 3352800 h 4922982"/>
                  <a:gd name="connsiteX71" fmla="*/ 7642674 w 10302747"/>
                  <a:gd name="connsiteY71" fmla="*/ 3362036 h 4922982"/>
                  <a:gd name="connsiteX72" fmla="*/ 7541074 w 10302747"/>
                  <a:gd name="connsiteY72" fmla="*/ 3325091 h 4922982"/>
                  <a:gd name="connsiteX73" fmla="*/ 7476420 w 10302747"/>
                  <a:gd name="connsiteY73" fmla="*/ 3177309 h 4922982"/>
                  <a:gd name="connsiteX74" fmla="*/ 7485656 w 10302747"/>
                  <a:gd name="connsiteY74" fmla="*/ 2050472 h 4922982"/>
                  <a:gd name="connsiteX75" fmla="*/ 7587256 w 10302747"/>
                  <a:gd name="connsiteY75" fmla="*/ 1828800 h 4922982"/>
                  <a:gd name="connsiteX76" fmla="*/ 7818165 w 10302747"/>
                  <a:gd name="connsiteY76" fmla="*/ 1625600 h 4922982"/>
                  <a:gd name="connsiteX77" fmla="*/ 7947474 w 10302747"/>
                  <a:gd name="connsiteY77" fmla="*/ 1496291 h 4922982"/>
                  <a:gd name="connsiteX78" fmla="*/ 7956711 w 10302747"/>
                  <a:gd name="connsiteY78" fmla="*/ 905163 h 4922982"/>
                  <a:gd name="connsiteX79" fmla="*/ 7079256 w 10302747"/>
                  <a:gd name="connsiteY79" fmla="*/ 0 h 4922982"/>
                  <a:gd name="connsiteX80" fmla="*/ 7060783 w 10302747"/>
                  <a:gd name="connsiteY80" fmla="*/ 498763 h 4922982"/>
                  <a:gd name="connsiteX81" fmla="*/ 6931474 w 10302747"/>
                  <a:gd name="connsiteY81" fmla="*/ 618836 h 4922982"/>
                  <a:gd name="connsiteX82" fmla="*/ 6839111 w 10302747"/>
                  <a:gd name="connsiteY82" fmla="*/ 674254 h 4922982"/>
                  <a:gd name="connsiteX83" fmla="*/ 6719038 w 10302747"/>
                  <a:gd name="connsiteY83" fmla="*/ 729672 h 4922982"/>
                  <a:gd name="connsiteX84" fmla="*/ 6534311 w 10302747"/>
                  <a:gd name="connsiteY84" fmla="*/ 720436 h 4922982"/>
                  <a:gd name="connsiteX85" fmla="*/ 6386529 w 10302747"/>
                  <a:gd name="connsiteY85" fmla="*/ 655782 h 4922982"/>
                  <a:gd name="connsiteX86" fmla="*/ 6127911 w 10302747"/>
                  <a:gd name="connsiteY86" fmla="*/ 498763 h 4922982"/>
                  <a:gd name="connsiteX87" fmla="*/ 5832347 w 10302747"/>
                  <a:gd name="connsiteY87" fmla="*/ 350982 h 4922982"/>
                  <a:gd name="connsiteX88" fmla="*/ 5472129 w 10302747"/>
                  <a:gd name="connsiteY88" fmla="*/ 295563 h 4922982"/>
                  <a:gd name="connsiteX89" fmla="*/ 5167329 w 10302747"/>
                  <a:gd name="connsiteY89" fmla="*/ 258618 h 4922982"/>
                  <a:gd name="connsiteX90" fmla="*/ 4779402 w 10302747"/>
                  <a:gd name="connsiteY90" fmla="*/ 286327 h 4922982"/>
                  <a:gd name="connsiteX91" fmla="*/ 4382238 w 10302747"/>
                  <a:gd name="connsiteY91" fmla="*/ 387927 h 4922982"/>
                  <a:gd name="connsiteX92" fmla="*/ 4132856 w 10302747"/>
                  <a:gd name="connsiteY92" fmla="*/ 508000 h 4922982"/>
                  <a:gd name="connsiteX93" fmla="*/ 3957365 w 10302747"/>
                  <a:gd name="connsiteY93" fmla="*/ 581891 h 4922982"/>
                  <a:gd name="connsiteX94" fmla="*/ 3855765 w 10302747"/>
                  <a:gd name="connsiteY94" fmla="*/ 683491 h 4922982"/>
                  <a:gd name="connsiteX95" fmla="*/ 3680274 w 10302747"/>
                  <a:gd name="connsiteY95" fmla="*/ 738909 h 4922982"/>
                  <a:gd name="connsiteX96" fmla="*/ 3541729 w 10302747"/>
                  <a:gd name="connsiteY96" fmla="*/ 720436 h 4922982"/>
                  <a:gd name="connsiteX97" fmla="*/ 3458602 w 10302747"/>
                  <a:gd name="connsiteY97" fmla="*/ 665018 h 4922982"/>
                  <a:gd name="connsiteX98" fmla="*/ 3264638 w 10302747"/>
                  <a:gd name="connsiteY98" fmla="*/ 526472 h 4922982"/>
                  <a:gd name="connsiteX99" fmla="*/ 3246165 w 10302747"/>
                  <a:gd name="connsiteY99" fmla="*/ 27709 h 4922982"/>
                  <a:gd name="connsiteX100" fmla="*/ 2350238 w 10302747"/>
                  <a:gd name="connsiteY100" fmla="*/ 895927 h 4922982"/>
                  <a:gd name="connsiteX101" fmla="*/ 2377947 w 10302747"/>
                  <a:gd name="connsiteY101" fmla="*/ 1514763 h 4922982"/>
                  <a:gd name="connsiteX102" fmla="*/ 2507256 w 10302747"/>
                  <a:gd name="connsiteY102" fmla="*/ 1662545 h 4922982"/>
                  <a:gd name="connsiteX103" fmla="*/ 2608856 w 10302747"/>
                  <a:gd name="connsiteY103" fmla="*/ 1791854 h 4922982"/>
                  <a:gd name="connsiteX104" fmla="*/ 2701220 w 10302747"/>
                  <a:gd name="connsiteY104" fmla="*/ 1865745 h 4922982"/>
                  <a:gd name="connsiteX105" fmla="*/ 2802820 w 10302747"/>
                  <a:gd name="connsiteY105" fmla="*/ 2032000 h 4922982"/>
                  <a:gd name="connsiteX106" fmla="*/ 2812056 w 10302747"/>
                  <a:gd name="connsiteY106" fmla="*/ 2170545 h 4922982"/>
                  <a:gd name="connsiteX107" fmla="*/ 2802820 w 10302747"/>
                  <a:gd name="connsiteY107" fmla="*/ 3347808 h 4922982"/>
                  <a:gd name="connsiteX108" fmla="*/ 2701220 w 10302747"/>
                  <a:gd name="connsiteY108" fmla="*/ 3352800 h 4922982"/>
                  <a:gd name="connsiteX109" fmla="*/ 2281381 w 10302747"/>
                  <a:gd name="connsiteY109" fmla="*/ 3342731 h 4922982"/>
                  <a:gd name="connsiteX110" fmla="*/ 1805293 w 10302747"/>
                  <a:gd name="connsiteY110" fmla="*/ 3334327 h 4922982"/>
                  <a:gd name="connsiteX111" fmla="*/ 1621398 w 10302747"/>
                  <a:gd name="connsiteY111" fmla="*/ 3256234 h 4922982"/>
                  <a:gd name="connsiteX112" fmla="*/ 1528202 w 10302747"/>
                  <a:gd name="connsiteY112" fmla="*/ 3112654 h 4922982"/>
                  <a:gd name="connsiteX113" fmla="*/ 1518134 w 10302747"/>
                  <a:gd name="connsiteY113" fmla="*/ 2964872 h 4922982"/>
                  <a:gd name="connsiteX114" fmla="*/ 1518965 w 10302747"/>
                  <a:gd name="connsiteY114" fmla="*/ 2863272 h 4922982"/>
                  <a:gd name="connsiteX115" fmla="*/ 1546674 w 10302747"/>
                  <a:gd name="connsiteY115" fmla="*/ 2787718 h 4922982"/>
                  <a:gd name="connsiteX116" fmla="*/ 1620565 w 10302747"/>
                  <a:gd name="connsiteY116" fmla="*/ 2741536 h 4922982"/>
                  <a:gd name="connsiteX117" fmla="*/ 1722165 w 10302747"/>
                  <a:gd name="connsiteY117" fmla="*/ 2715491 h 4922982"/>
                  <a:gd name="connsiteX118" fmla="*/ 1805293 w 10302747"/>
                  <a:gd name="connsiteY118" fmla="*/ 2687782 h 4922982"/>
                  <a:gd name="connsiteX119" fmla="*/ 1906893 w 10302747"/>
                  <a:gd name="connsiteY119" fmla="*/ 2576945 h 4922982"/>
                  <a:gd name="connsiteX120" fmla="*/ 1980783 w 10302747"/>
                  <a:gd name="connsiteY120" fmla="*/ 2493818 h 4922982"/>
                  <a:gd name="connsiteX121" fmla="*/ 1980783 w 10302747"/>
                  <a:gd name="connsiteY121" fmla="*/ 2364509 h 4922982"/>
                  <a:gd name="connsiteX122" fmla="*/ 1980783 w 10302747"/>
                  <a:gd name="connsiteY122" fmla="*/ 2189018 h 4922982"/>
                  <a:gd name="connsiteX123" fmla="*/ 1971547 w 10302747"/>
                  <a:gd name="connsiteY123" fmla="*/ 2004291 h 4922982"/>
                  <a:gd name="connsiteX124" fmla="*/ 1786820 w 10302747"/>
                  <a:gd name="connsiteY124" fmla="*/ 1930400 h 4922982"/>
                  <a:gd name="connsiteX125" fmla="*/ 1445074 w 10302747"/>
                  <a:gd name="connsiteY125" fmla="*/ 1865745 h 4922982"/>
                  <a:gd name="connsiteX126" fmla="*/ 974020 w 10302747"/>
                  <a:gd name="connsiteY126" fmla="*/ 1856509 h 4922982"/>
                  <a:gd name="connsiteX127" fmla="*/ 447547 w 10302747"/>
                  <a:gd name="connsiteY127" fmla="*/ 1874982 h 4922982"/>
                  <a:gd name="connsiteX128" fmla="*/ 96565 w 10302747"/>
                  <a:gd name="connsiteY128" fmla="*/ 1930400 h 4922982"/>
                  <a:gd name="connsiteX129" fmla="*/ 22674 w 10302747"/>
                  <a:gd name="connsiteY129" fmla="*/ 2022763 h 4922982"/>
                  <a:gd name="connsiteX130" fmla="*/ 4202 w 10302747"/>
                  <a:gd name="connsiteY130" fmla="*/ 2041236 h 4922982"/>
                  <a:gd name="connsiteX0" fmla="*/ 0 w 10302747"/>
                  <a:gd name="connsiteY0" fmla="*/ 2046720 h 4922982"/>
                  <a:gd name="connsiteX1" fmla="*/ 15102 w 10302747"/>
                  <a:gd name="connsiteY1" fmla="*/ 2587014 h 4922982"/>
                  <a:gd name="connsiteX2" fmla="*/ 124274 w 10302747"/>
                  <a:gd name="connsiteY2" fmla="*/ 2669309 h 4922982"/>
                  <a:gd name="connsiteX3" fmla="*/ 111667 w 10302747"/>
                  <a:gd name="connsiteY3" fmla="*/ 2669309 h 4922982"/>
                  <a:gd name="connsiteX4" fmla="*/ 253583 w 10302747"/>
                  <a:gd name="connsiteY4" fmla="*/ 2724727 h 4922982"/>
                  <a:gd name="connsiteX5" fmla="*/ 373656 w 10302747"/>
                  <a:gd name="connsiteY5" fmla="*/ 2752436 h 4922982"/>
                  <a:gd name="connsiteX6" fmla="*/ 429074 w 10302747"/>
                  <a:gd name="connsiteY6" fmla="*/ 2780145 h 4922982"/>
                  <a:gd name="connsiteX7" fmla="*/ 439974 w 10302747"/>
                  <a:gd name="connsiteY7" fmla="*/ 2849002 h 4922982"/>
                  <a:gd name="connsiteX8" fmla="*/ 446715 w 10302747"/>
                  <a:gd name="connsiteY8" fmla="*/ 2986716 h 4922982"/>
                  <a:gd name="connsiteX9" fmla="*/ 456783 w 10302747"/>
                  <a:gd name="connsiteY9" fmla="*/ 3048000 h 4922982"/>
                  <a:gd name="connsiteX10" fmla="*/ 449211 w 10302747"/>
                  <a:gd name="connsiteY10" fmla="*/ 3228525 h 4922982"/>
                  <a:gd name="connsiteX11" fmla="*/ 502965 w 10302747"/>
                  <a:gd name="connsiteY11" fmla="*/ 3491345 h 4922982"/>
                  <a:gd name="connsiteX12" fmla="*/ 576024 w 10302747"/>
                  <a:gd name="connsiteY12" fmla="*/ 3703782 h 4922982"/>
                  <a:gd name="connsiteX13" fmla="*/ 770820 w 10302747"/>
                  <a:gd name="connsiteY13" fmla="*/ 3962400 h 4922982"/>
                  <a:gd name="connsiteX14" fmla="*/ 1066383 w 10302747"/>
                  <a:gd name="connsiteY14" fmla="*/ 4221018 h 4922982"/>
                  <a:gd name="connsiteX15" fmla="*/ 1251111 w 10302747"/>
                  <a:gd name="connsiteY15" fmla="*/ 4313382 h 4922982"/>
                  <a:gd name="connsiteX16" fmla="*/ 1574383 w 10302747"/>
                  <a:gd name="connsiteY16" fmla="*/ 4396509 h 4922982"/>
                  <a:gd name="connsiteX17" fmla="*/ 1786820 w 10302747"/>
                  <a:gd name="connsiteY17" fmla="*/ 4424218 h 4922982"/>
                  <a:gd name="connsiteX18" fmla="*/ 2082383 w 10302747"/>
                  <a:gd name="connsiteY18" fmla="*/ 4424218 h 4922982"/>
                  <a:gd name="connsiteX19" fmla="*/ 2368711 w 10302747"/>
                  <a:gd name="connsiteY19" fmla="*/ 4424218 h 4922982"/>
                  <a:gd name="connsiteX20" fmla="*/ 2590383 w 10302747"/>
                  <a:gd name="connsiteY20" fmla="*/ 4433454 h 4922982"/>
                  <a:gd name="connsiteX21" fmla="*/ 2673511 w 10302747"/>
                  <a:gd name="connsiteY21" fmla="*/ 4433454 h 4922982"/>
                  <a:gd name="connsiteX22" fmla="*/ 2793583 w 10302747"/>
                  <a:gd name="connsiteY22" fmla="*/ 4424218 h 4922982"/>
                  <a:gd name="connsiteX23" fmla="*/ 2830529 w 10302747"/>
                  <a:gd name="connsiteY23" fmla="*/ 4535054 h 4922982"/>
                  <a:gd name="connsiteX24" fmla="*/ 2821293 w 10302747"/>
                  <a:gd name="connsiteY24" fmla="*/ 4756727 h 4922982"/>
                  <a:gd name="connsiteX25" fmla="*/ 2830529 w 10302747"/>
                  <a:gd name="connsiteY25" fmla="*/ 4913745 h 4922982"/>
                  <a:gd name="connsiteX26" fmla="*/ 7485656 w 10302747"/>
                  <a:gd name="connsiteY26" fmla="*/ 4922982 h 4922982"/>
                  <a:gd name="connsiteX27" fmla="*/ 7476420 w 10302747"/>
                  <a:gd name="connsiteY27" fmla="*/ 4516582 h 4922982"/>
                  <a:gd name="connsiteX28" fmla="*/ 7522602 w 10302747"/>
                  <a:gd name="connsiteY28" fmla="*/ 4442691 h 4922982"/>
                  <a:gd name="connsiteX29" fmla="*/ 7670383 w 10302747"/>
                  <a:gd name="connsiteY29" fmla="*/ 4424218 h 4922982"/>
                  <a:gd name="connsiteX30" fmla="*/ 7993656 w 10302747"/>
                  <a:gd name="connsiteY30" fmla="*/ 4424218 h 4922982"/>
                  <a:gd name="connsiteX31" fmla="*/ 8483183 w 10302747"/>
                  <a:gd name="connsiteY31" fmla="*/ 4433454 h 4922982"/>
                  <a:gd name="connsiteX32" fmla="*/ 8797220 w 10302747"/>
                  <a:gd name="connsiteY32" fmla="*/ 4387272 h 4922982"/>
                  <a:gd name="connsiteX33" fmla="*/ 9074311 w 10302747"/>
                  <a:gd name="connsiteY33" fmla="*/ 4294909 h 4922982"/>
                  <a:gd name="connsiteX34" fmla="*/ 9360638 w 10302747"/>
                  <a:gd name="connsiteY34" fmla="*/ 4128654 h 4922982"/>
                  <a:gd name="connsiteX35" fmla="*/ 9573074 w 10302747"/>
                  <a:gd name="connsiteY35" fmla="*/ 3906982 h 4922982"/>
                  <a:gd name="connsiteX36" fmla="*/ 9730093 w 10302747"/>
                  <a:gd name="connsiteY36" fmla="*/ 3639127 h 4922982"/>
                  <a:gd name="connsiteX37" fmla="*/ 9803983 w 10302747"/>
                  <a:gd name="connsiteY37" fmla="*/ 3417454 h 4922982"/>
                  <a:gd name="connsiteX38" fmla="*/ 9859402 w 10302747"/>
                  <a:gd name="connsiteY38" fmla="*/ 3177309 h 4922982"/>
                  <a:gd name="connsiteX39" fmla="*/ 9877874 w 10302747"/>
                  <a:gd name="connsiteY39" fmla="*/ 3020291 h 4922982"/>
                  <a:gd name="connsiteX40" fmla="*/ 9887111 w 10302747"/>
                  <a:gd name="connsiteY40" fmla="*/ 2872509 h 4922982"/>
                  <a:gd name="connsiteX41" fmla="*/ 9887111 w 10302747"/>
                  <a:gd name="connsiteY41" fmla="*/ 2798618 h 4922982"/>
                  <a:gd name="connsiteX42" fmla="*/ 9924056 w 10302747"/>
                  <a:gd name="connsiteY42" fmla="*/ 2733963 h 4922982"/>
                  <a:gd name="connsiteX43" fmla="*/ 10090311 w 10302747"/>
                  <a:gd name="connsiteY43" fmla="*/ 2706254 h 4922982"/>
                  <a:gd name="connsiteX44" fmla="*/ 10210383 w 10302747"/>
                  <a:gd name="connsiteY44" fmla="*/ 2595418 h 4922982"/>
                  <a:gd name="connsiteX45" fmla="*/ 10284274 w 10302747"/>
                  <a:gd name="connsiteY45" fmla="*/ 2521527 h 4922982"/>
                  <a:gd name="connsiteX46" fmla="*/ 10293511 w 10302747"/>
                  <a:gd name="connsiteY46" fmla="*/ 2401454 h 4922982"/>
                  <a:gd name="connsiteX47" fmla="*/ 10293511 w 10302747"/>
                  <a:gd name="connsiteY47" fmla="*/ 2189018 h 4922982"/>
                  <a:gd name="connsiteX48" fmla="*/ 10302747 w 10302747"/>
                  <a:gd name="connsiteY48" fmla="*/ 2041236 h 4922982"/>
                  <a:gd name="connsiteX49" fmla="*/ 10284274 w 10302747"/>
                  <a:gd name="connsiteY49" fmla="*/ 1976582 h 4922982"/>
                  <a:gd name="connsiteX50" fmla="*/ 10090311 w 10302747"/>
                  <a:gd name="connsiteY50" fmla="*/ 1902691 h 4922982"/>
                  <a:gd name="connsiteX51" fmla="*/ 9748565 w 10302747"/>
                  <a:gd name="connsiteY51" fmla="*/ 1865745 h 4922982"/>
                  <a:gd name="connsiteX52" fmla="*/ 9499183 w 10302747"/>
                  <a:gd name="connsiteY52" fmla="*/ 1874982 h 4922982"/>
                  <a:gd name="connsiteX53" fmla="*/ 9129729 w 10302747"/>
                  <a:gd name="connsiteY53" fmla="*/ 1856509 h 4922982"/>
                  <a:gd name="connsiteX54" fmla="*/ 8649438 w 10302747"/>
                  <a:gd name="connsiteY54" fmla="*/ 1893454 h 4922982"/>
                  <a:gd name="connsiteX55" fmla="*/ 8381583 w 10302747"/>
                  <a:gd name="connsiteY55" fmla="*/ 1958109 h 4922982"/>
                  <a:gd name="connsiteX56" fmla="*/ 8307693 w 10302747"/>
                  <a:gd name="connsiteY56" fmla="*/ 2013527 h 4922982"/>
                  <a:gd name="connsiteX57" fmla="*/ 8316929 w 10302747"/>
                  <a:gd name="connsiteY57" fmla="*/ 2299854 h 4922982"/>
                  <a:gd name="connsiteX58" fmla="*/ 8335402 w 10302747"/>
                  <a:gd name="connsiteY58" fmla="*/ 2466109 h 4922982"/>
                  <a:gd name="connsiteX59" fmla="*/ 8427765 w 10302747"/>
                  <a:gd name="connsiteY59" fmla="*/ 2613891 h 4922982"/>
                  <a:gd name="connsiteX60" fmla="*/ 8473947 w 10302747"/>
                  <a:gd name="connsiteY60" fmla="*/ 2660072 h 4922982"/>
                  <a:gd name="connsiteX61" fmla="*/ 8658674 w 10302747"/>
                  <a:gd name="connsiteY61" fmla="*/ 2724727 h 4922982"/>
                  <a:gd name="connsiteX62" fmla="*/ 8751038 w 10302747"/>
                  <a:gd name="connsiteY62" fmla="*/ 2770909 h 4922982"/>
                  <a:gd name="connsiteX63" fmla="*/ 8797220 w 10302747"/>
                  <a:gd name="connsiteY63" fmla="*/ 2946400 h 4922982"/>
                  <a:gd name="connsiteX64" fmla="*/ 8778747 w 10302747"/>
                  <a:gd name="connsiteY64" fmla="*/ 3048000 h 4922982"/>
                  <a:gd name="connsiteX65" fmla="*/ 8741802 w 10302747"/>
                  <a:gd name="connsiteY65" fmla="*/ 3158836 h 4922982"/>
                  <a:gd name="connsiteX66" fmla="*/ 8686383 w 10302747"/>
                  <a:gd name="connsiteY66" fmla="*/ 3251200 h 4922982"/>
                  <a:gd name="connsiteX67" fmla="*/ 8612493 w 10302747"/>
                  <a:gd name="connsiteY67" fmla="*/ 3315854 h 4922982"/>
                  <a:gd name="connsiteX68" fmla="*/ 8612493 w 10302747"/>
                  <a:gd name="connsiteY68" fmla="*/ 3315854 h 4922982"/>
                  <a:gd name="connsiteX69" fmla="*/ 8400056 w 10302747"/>
                  <a:gd name="connsiteY69" fmla="*/ 3362036 h 4922982"/>
                  <a:gd name="connsiteX70" fmla="*/ 7855111 w 10302747"/>
                  <a:gd name="connsiteY70" fmla="*/ 3352800 h 4922982"/>
                  <a:gd name="connsiteX71" fmla="*/ 7642674 w 10302747"/>
                  <a:gd name="connsiteY71" fmla="*/ 3362036 h 4922982"/>
                  <a:gd name="connsiteX72" fmla="*/ 7541074 w 10302747"/>
                  <a:gd name="connsiteY72" fmla="*/ 3325091 h 4922982"/>
                  <a:gd name="connsiteX73" fmla="*/ 7476420 w 10302747"/>
                  <a:gd name="connsiteY73" fmla="*/ 3177309 h 4922982"/>
                  <a:gd name="connsiteX74" fmla="*/ 7485656 w 10302747"/>
                  <a:gd name="connsiteY74" fmla="*/ 2050472 h 4922982"/>
                  <a:gd name="connsiteX75" fmla="*/ 7587256 w 10302747"/>
                  <a:gd name="connsiteY75" fmla="*/ 1828800 h 4922982"/>
                  <a:gd name="connsiteX76" fmla="*/ 7818165 w 10302747"/>
                  <a:gd name="connsiteY76" fmla="*/ 1625600 h 4922982"/>
                  <a:gd name="connsiteX77" fmla="*/ 7947474 w 10302747"/>
                  <a:gd name="connsiteY77" fmla="*/ 1496291 h 4922982"/>
                  <a:gd name="connsiteX78" fmla="*/ 7956711 w 10302747"/>
                  <a:gd name="connsiteY78" fmla="*/ 905163 h 4922982"/>
                  <a:gd name="connsiteX79" fmla="*/ 7079256 w 10302747"/>
                  <a:gd name="connsiteY79" fmla="*/ 0 h 4922982"/>
                  <a:gd name="connsiteX80" fmla="*/ 7060783 w 10302747"/>
                  <a:gd name="connsiteY80" fmla="*/ 498763 h 4922982"/>
                  <a:gd name="connsiteX81" fmla="*/ 6931474 w 10302747"/>
                  <a:gd name="connsiteY81" fmla="*/ 618836 h 4922982"/>
                  <a:gd name="connsiteX82" fmla="*/ 6839111 w 10302747"/>
                  <a:gd name="connsiteY82" fmla="*/ 674254 h 4922982"/>
                  <a:gd name="connsiteX83" fmla="*/ 6719038 w 10302747"/>
                  <a:gd name="connsiteY83" fmla="*/ 729672 h 4922982"/>
                  <a:gd name="connsiteX84" fmla="*/ 6534311 w 10302747"/>
                  <a:gd name="connsiteY84" fmla="*/ 720436 h 4922982"/>
                  <a:gd name="connsiteX85" fmla="*/ 6386529 w 10302747"/>
                  <a:gd name="connsiteY85" fmla="*/ 655782 h 4922982"/>
                  <a:gd name="connsiteX86" fmla="*/ 6127911 w 10302747"/>
                  <a:gd name="connsiteY86" fmla="*/ 498763 h 4922982"/>
                  <a:gd name="connsiteX87" fmla="*/ 5832347 w 10302747"/>
                  <a:gd name="connsiteY87" fmla="*/ 350982 h 4922982"/>
                  <a:gd name="connsiteX88" fmla="*/ 5472129 w 10302747"/>
                  <a:gd name="connsiteY88" fmla="*/ 295563 h 4922982"/>
                  <a:gd name="connsiteX89" fmla="*/ 5167329 w 10302747"/>
                  <a:gd name="connsiteY89" fmla="*/ 258618 h 4922982"/>
                  <a:gd name="connsiteX90" fmla="*/ 4779402 w 10302747"/>
                  <a:gd name="connsiteY90" fmla="*/ 286327 h 4922982"/>
                  <a:gd name="connsiteX91" fmla="*/ 4382238 w 10302747"/>
                  <a:gd name="connsiteY91" fmla="*/ 387927 h 4922982"/>
                  <a:gd name="connsiteX92" fmla="*/ 4132856 w 10302747"/>
                  <a:gd name="connsiteY92" fmla="*/ 508000 h 4922982"/>
                  <a:gd name="connsiteX93" fmla="*/ 3957365 w 10302747"/>
                  <a:gd name="connsiteY93" fmla="*/ 581891 h 4922982"/>
                  <a:gd name="connsiteX94" fmla="*/ 3855765 w 10302747"/>
                  <a:gd name="connsiteY94" fmla="*/ 683491 h 4922982"/>
                  <a:gd name="connsiteX95" fmla="*/ 3680274 w 10302747"/>
                  <a:gd name="connsiteY95" fmla="*/ 738909 h 4922982"/>
                  <a:gd name="connsiteX96" fmla="*/ 3541729 w 10302747"/>
                  <a:gd name="connsiteY96" fmla="*/ 720436 h 4922982"/>
                  <a:gd name="connsiteX97" fmla="*/ 3458602 w 10302747"/>
                  <a:gd name="connsiteY97" fmla="*/ 665018 h 4922982"/>
                  <a:gd name="connsiteX98" fmla="*/ 3264638 w 10302747"/>
                  <a:gd name="connsiteY98" fmla="*/ 526472 h 4922982"/>
                  <a:gd name="connsiteX99" fmla="*/ 3246165 w 10302747"/>
                  <a:gd name="connsiteY99" fmla="*/ 27709 h 4922982"/>
                  <a:gd name="connsiteX100" fmla="*/ 2350238 w 10302747"/>
                  <a:gd name="connsiteY100" fmla="*/ 895927 h 4922982"/>
                  <a:gd name="connsiteX101" fmla="*/ 2377947 w 10302747"/>
                  <a:gd name="connsiteY101" fmla="*/ 1514763 h 4922982"/>
                  <a:gd name="connsiteX102" fmla="*/ 2507256 w 10302747"/>
                  <a:gd name="connsiteY102" fmla="*/ 1662545 h 4922982"/>
                  <a:gd name="connsiteX103" fmla="*/ 2608856 w 10302747"/>
                  <a:gd name="connsiteY103" fmla="*/ 1791854 h 4922982"/>
                  <a:gd name="connsiteX104" fmla="*/ 2701220 w 10302747"/>
                  <a:gd name="connsiteY104" fmla="*/ 1865745 h 4922982"/>
                  <a:gd name="connsiteX105" fmla="*/ 2802820 w 10302747"/>
                  <a:gd name="connsiteY105" fmla="*/ 2032000 h 4922982"/>
                  <a:gd name="connsiteX106" fmla="*/ 2812056 w 10302747"/>
                  <a:gd name="connsiteY106" fmla="*/ 2170545 h 4922982"/>
                  <a:gd name="connsiteX107" fmla="*/ 2802820 w 10302747"/>
                  <a:gd name="connsiteY107" fmla="*/ 3347808 h 4922982"/>
                  <a:gd name="connsiteX108" fmla="*/ 2701220 w 10302747"/>
                  <a:gd name="connsiteY108" fmla="*/ 3352800 h 4922982"/>
                  <a:gd name="connsiteX109" fmla="*/ 2281381 w 10302747"/>
                  <a:gd name="connsiteY109" fmla="*/ 3342731 h 4922982"/>
                  <a:gd name="connsiteX110" fmla="*/ 1805293 w 10302747"/>
                  <a:gd name="connsiteY110" fmla="*/ 3334327 h 4922982"/>
                  <a:gd name="connsiteX111" fmla="*/ 1621398 w 10302747"/>
                  <a:gd name="connsiteY111" fmla="*/ 3256234 h 4922982"/>
                  <a:gd name="connsiteX112" fmla="*/ 1528202 w 10302747"/>
                  <a:gd name="connsiteY112" fmla="*/ 3112654 h 4922982"/>
                  <a:gd name="connsiteX113" fmla="*/ 1518134 w 10302747"/>
                  <a:gd name="connsiteY113" fmla="*/ 2964872 h 4922982"/>
                  <a:gd name="connsiteX114" fmla="*/ 1518965 w 10302747"/>
                  <a:gd name="connsiteY114" fmla="*/ 2863272 h 4922982"/>
                  <a:gd name="connsiteX115" fmla="*/ 1546674 w 10302747"/>
                  <a:gd name="connsiteY115" fmla="*/ 2787718 h 4922982"/>
                  <a:gd name="connsiteX116" fmla="*/ 1620565 w 10302747"/>
                  <a:gd name="connsiteY116" fmla="*/ 2741536 h 4922982"/>
                  <a:gd name="connsiteX117" fmla="*/ 1722165 w 10302747"/>
                  <a:gd name="connsiteY117" fmla="*/ 2715491 h 4922982"/>
                  <a:gd name="connsiteX118" fmla="*/ 1805293 w 10302747"/>
                  <a:gd name="connsiteY118" fmla="*/ 2687782 h 4922982"/>
                  <a:gd name="connsiteX119" fmla="*/ 1915298 w 10302747"/>
                  <a:gd name="connsiteY119" fmla="*/ 2597956 h 4922982"/>
                  <a:gd name="connsiteX120" fmla="*/ 1980783 w 10302747"/>
                  <a:gd name="connsiteY120" fmla="*/ 2493818 h 4922982"/>
                  <a:gd name="connsiteX121" fmla="*/ 1980783 w 10302747"/>
                  <a:gd name="connsiteY121" fmla="*/ 2364509 h 4922982"/>
                  <a:gd name="connsiteX122" fmla="*/ 1980783 w 10302747"/>
                  <a:gd name="connsiteY122" fmla="*/ 2189018 h 4922982"/>
                  <a:gd name="connsiteX123" fmla="*/ 1971547 w 10302747"/>
                  <a:gd name="connsiteY123" fmla="*/ 2004291 h 4922982"/>
                  <a:gd name="connsiteX124" fmla="*/ 1786820 w 10302747"/>
                  <a:gd name="connsiteY124" fmla="*/ 1930400 h 4922982"/>
                  <a:gd name="connsiteX125" fmla="*/ 1445074 w 10302747"/>
                  <a:gd name="connsiteY125" fmla="*/ 1865745 h 4922982"/>
                  <a:gd name="connsiteX126" fmla="*/ 974020 w 10302747"/>
                  <a:gd name="connsiteY126" fmla="*/ 1856509 h 4922982"/>
                  <a:gd name="connsiteX127" fmla="*/ 447547 w 10302747"/>
                  <a:gd name="connsiteY127" fmla="*/ 1874982 h 4922982"/>
                  <a:gd name="connsiteX128" fmla="*/ 96565 w 10302747"/>
                  <a:gd name="connsiteY128" fmla="*/ 1930400 h 4922982"/>
                  <a:gd name="connsiteX129" fmla="*/ 22674 w 10302747"/>
                  <a:gd name="connsiteY129" fmla="*/ 2022763 h 4922982"/>
                  <a:gd name="connsiteX130" fmla="*/ 4202 w 10302747"/>
                  <a:gd name="connsiteY130" fmla="*/ 2041236 h 4922982"/>
                  <a:gd name="connsiteX0" fmla="*/ 0 w 10302747"/>
                  <a:gd name="connsiteY0" fmla="*/ 2046720 h 4922982"/>
                  <a:gd name="connsiteX1" fmla="*/ 15102 w 10302747"/>
                  <a:gd name="connsiteY1" fmla="*/ 2587014 h 4922982"/>
                  <a:gd name="connsiteX2" fmla="*/ 124274 w 10302747"/>
                  <a:gd name="connsiteY2" fmla="*/ 2669309 h 4922982"/>
                  <a:gd name="connsiteX3" fmla="*/ 111667 w 10302747"/>
                  <a:gd name="connsiteY3" fmla="*/ 2669309 h 4922982"/>
                  <a:gd name="connsiteX4" fmla="*/ 253583 w 10302747"/>
                  <a:gd name="connsiteY4" fmla="*/ 2724727 h 4922982"/>
                  <a:gd name="connsiteX5" fmla="*/ 373656 w 10302747"/>
                  <a:gd name="connsiteY5" fmla="*/ 2752436 h 4922982"/>
                  <a:gd name="connsiteX6" fmla="*/ 429074 w 10302747"/>
                  <a:gd name="connsiteY6" fmla="*/ 2780145 h 4922982"/>
                  <a:gd name="connsiteX7" fmla="*/ 439974 w 10302747"/>
                  <a:gd name="connsiteY7" fmla="*/ 2849002 h 4922982"/>
                  <a:gd name="connsiteX8" fmla="*/ 446715 w 10302747"/>
                  <a:gd name="connsiteY8" fmla="*/ 2986716 h 4922982"/>
                  <a:gd name="connsiteX9" fmla="*/ 456783 w 10302747"/>
                  <a:gd name="connsiteY9" fmla="*/ 3048000 h 4922982"/>
                  <a:gd name="connsiteX10" fmla="*/ 449211 w 10302747"/>
                  <a:gd name="connsiteY10" fmla="*/ 3228525 h 4922982"/>
                  <a:gd name="connsiteX11" fmla="*/ 502965 w 10302747"/>
                  <a:gd name="connsiteY11" fmla="*/ 3491345 h 4922982"/>
                  <a:gd name="connsiteX12" fmla="*/ 576024 w 10302747"/>
                  <a:gd name="connsiteY12" fmla="*/ 3703782 h 4922982"/>
                  <a:gd name="connsiteX13" fmla="*/ 770820 w 10302747"/>
                  <a:gd name="connsiteY13" fmla="*/ 3962400 h 4922982"/>
                  <a:gd name="connsiteX14" fmla="*/ 1066383 w 10302747"/>
                  <a:gd name="connsiteY14" fmla="*/ 4221018 h 4922982"/>
                  <a:gd name="connsiteX15" fmla="*/ 1251111 w 10302747"/>
                  <a:gd name="connsiteY15" fmla="*/ 4313382 h 4922982"/>
                  <a:gd name="connsiteX16" fmla="*/ 1574383 w 10302747"/>
                  <a:gd name="connsiteY16" fmla="*/ 4396509 h 4922982"/>
                  <a:gd name="connsiteX17" fmla="*/ 1786820 w 10302747"/>
                  <a:gd name="connsiteY17" fmla="*/ 4424218 h 4922982"/>
                  <a:gd name="connsiteX18" fmla="*/ 2082383 w 10302747"/>
                  <a:gd name="connsiteY18" fmla="*/ 4424218 h 4922982"/>
                  <a:gd name="connsiteX19" fmla="*/ 2368711 w 10302747"/>
                  <a:gd name="connsiteY19" fmla="*/ 4424218 h 4922982"/>
                  <a:gd name="connsiteX20" fmla="*/ 2590383 w 10302747"/>
                  <a:gd name="connsiteY20" fmla="*/ 4433454 h 4922982"/>
                  <a:gd name="connsiteX21" fmla="*/ 2673511 w 10302747"/>
                  <a:gd name="connsiteY21" fmla="*/ 4433454 h 4922982"/>
                  <a:gd name="connsiteX22" fmla="*/ 2793583 w 10302747"/>
                  <a:gd name="connsiteY22" fmla="*/ 4424218 h 4922982"/>
                  <a:gd name="connsiteX23" fmla="*/ 2830529 w 10302747"/>
                  <a:gd name="connsiteY23" fmla="*/ 4535054 h 4922982"/>
                  <a:gd name="connsiteX24" fmla="*/ 2821293 w 10302747"/>
                  <a:gd name="connsiteY24" fmla="*/ 4756727 h 4922982"/>
                  <a:gd name="connsiteX25" fmla="*/ 2830529 w 10302747"/>
                  <a:gd name="connsiteY25" fmla="*/ 4913745 h 4922982"/>
                  <a:gd name="connsiteX26" fmla="*/ 7485656 w 10302747"/>
                  <a:gd name="connsiteY26" fmla="*/ 4922982 h 4922982"/>
                  <a:gd name="connsiteX27" fmla="*/ 7476420 w 10302747"/>
                  <a:gd name="connsiteY27" fmla="*/ 4516582 h 4922982"/>
                  <a:gd name="connsiteX28" fmla="*/ 7522602 w 10302747"/>
                  <a:gd name="connsiteY28" fmla="*/ 4442691 h 4922982"/>
                  <a:gd name="connsiteX29" fmla="*/ 7670383 w 10302747"/>
                  <a:gd name="connsiteY29" fmla="*/ 4424218 h 4922982"/>
                  <a:gd name="connsiteX30" fmla="*/ 7993656 w 10302747"/>
                  <a:gd name="connsiteY30" fmla="*/ 4424218 h 4922982"/>
                  <a:gd name="connsiteX31" fmla="*/ 8483183 w 10302747"/>
                  <a:gd name="connsiteY31" fmla="*/ 4433454 h 4922982"/>
                  <a:gd name="connsiteX32" fmla="*/ 8797220 w 10302747"/>
                  <a:gd name="connsiteY32" fmla="*/ 4387272 h 4922982"/>
                  <a:gd name="connsiteX33" fmla="*/ 9074311 w 10302747"/>
                  <a:gd name="connsiteY33" fmla="*/ 4294909 h 4922982"/>
                  <a:gd name="connsiteX34" fmla="*/ 9360638 w 10302747"/>
                  <a:gd name="connsiteY34" fmla="*/ 4128654 h 4922982"/>
                  <a:gd name="connsiteX35" fmla="*/ 9573074 w 10302747"/>
                  <a:gd name="connsiteY35" fmla="*/ 3906982 h 4922982"/>
                  <a:gd name="connsiteX36" fmla="*/ 9730093 w 10302747"/>
                  <a:gd name="connsiteY36" fmla="*/ 3639127 h 4922982"/>
                  <a:gd name="connsiteX37" fmla="*/ 9803983 w 10302747"/>
                  <a:gd name="connsiteY37" fmla="*/ 3417454 h 4922982"/>
                  <a:gd name="connsiteX38" fmla="*/ 9859402 w 10302747"/>
                  <a:gd name="connsiteY38" fmla="*/ 3177309 h 4922982"/>
                  <a:gd name="connsiteX39" fmla="*/ 9877874 w 10302747"/>
                  <a:gd name="connsiteY39" fmla="*/ 3020291 h 4922982"/>
                  <a:gd name="connsiteX40" fmla="*/ 9887111 w 10302747"/>
                  <a:gd name="connsiteY40" fmla="*/ 2872509 h 4922982"/>
                  <a:gd name="connsiteX41" fmla="*/ 9887111 w 10302747"/>
                  <a:gd name="connsiteY41" fmla="*/ 2798618 h 4922982"/>
                  <a:gd name="connsiteX42" fmla="*/ 9924056 w 10302747"/>
                  <a:gd name="connsiteY42" fmla="*/ 2733963 h 4922982"/>
                  <a:gd name="connsiteX43" fmla="*/ 10090311 w 10302747"/>
                  <a:gd name="connsiteY43" fmla="*/ 2706254 h 4922982"/>
                  <a:gd name="connsiteX44" fmla="*/ 10210383 w 10302747"/>
                  <a:gd name="connsiteY44" fmla="*/ 2595418 h 4922982"/>
                  <a:gd name="connsiteX45" fmla="*/ 10284274 w 10302747"/>
                  <a:gd name="connsiteY45" fmla="*/ 2521527 h 4922982"/>
                  <a:gd name="connsiteX46" fmla="*/ 10293511 w 10302747"/>
                  <a:gd name="connsiteY46" fmla="*/ 2401454 h 4922982"/>
                  <a:gd name="connsiteX47" fmla="*/ 10293511 w 10302747"/>
                  <a:gd name="connsiteY47" fmla="*/ 2189018 h 4922982"/>
                  <a:gd name="connsiteX48" fmla="*/ 10302747 w 10302747"/>
                  <a:gd name="connsiteY48" fmla="*/ 2041236 h 4922982"/>
                  <a:gd name="connsiteX49" fmla="*/ 10284274 w 10302747"/>
                  <a:gd name="connsiteY49" fmla="*/ 1976582 h 4922982"/>
                  <a:gd name="connsiteX50" fmla="*/ 10090311 w 10302747"/>
                  <a:gd name="connsiteY50" fmla="*/ 1902691 h 4922982"/>
                  <a:gd name="connsiteX51" fmla="*/ 9748565 w 10302747"/>
                  <a:gd name="connsiteY51" fmla="*/ 1865745 h 4922982"/>
                  <a:gd name="connsiteX52" fmla="*/ 9499183 w 10302747"/>
                  <a:gd name="connsiteY52" fmla="*/ 1874982 h 4922982"/>
                  <a:gd name="connsiteX53" fmla="*/ 9129729 w 10302747"/>
                  <a:gd name="connsiteY53" fmla="*/ 1856509 h 4922982"/>
                  <a:gd name="connsiteX54" fmla="*/ 8649438 w 10302747"/>
                  <a:gd name="connsiteY54" fmla="*/ 1893454 h 4922982"/>
                  <a:gd name="connsiteX55" fmla="*/ 8381583 w 10302747"/>
                  <a:gd name="connsiteY55" fmla="*/ 1958109 h 4922982"/>
                  <a:gd name="connsiteX56" fmla="*/ 8307693 w 10302747"/>
                  <a:gd name="connsiteY56" fmla="*/ 2013527 h 4922982"/>
                  <a:gd name="connsiteX57" fmla="*/ 8316929 w 10302747"/>
                  <a:gd name="connsiteY57" fmla="*/ 2299854 h 4922982"/>
                  <a:gd name="connsiteX58" fmla="*/ 8335402 w 10302747"/>
                  <a:gd name="connsiteY58" fmla="*/ 2466109 h 4922982"/>
                  <a:gd name="connsiteX59" fmla="*/ 8427765 w 10302747"/>
                  <a:gd name="connsiteY59" fmla="*/ 2613891 h 4922982"/>
                  <a:gd name="connsiteX60" fmla="*/ 8473947 w 10302747"/>
                  <a:gd name="connsiteY60" fmla="*/ 2660072 h 4922982"/>
                  <a:gd name="connsiteX61" fmla="*/ 8658674 w 10302747"/>
                  <a:gd name="connsiteY61" fmla="*/ 2724727 h 4922982"/>
                  <a:gd name="connsiteX62" fmla="*/ 8751038 w 10302747"/>
                  <a:gd name="connsiteY62" fmla="*/ 2770909 h 4922982"/>
                  <a:gd name="connsiteX63" fmla="*/ 8797220 w 10302747"/>
                  <a:gd name="connsiteY63" fmla="*/ 2946400 h 4922982"/>
                  <a:gd name="connsiteX64" fmla="*/ 8778747 w 10302747"/>
                  <a:gd name="connsiteY64" fmla="*/ 3048000 h 4922982"/>
                  <a:gd name="connsiteX65" fmla="*/ 8741802 w 10302747"/>
                  <a:gd name="connsiteY65" fmla="*/ 3158836 h 4922982"/>
                  <a:gd name="connsiteX66" fmla="*/ 8686383 w 10302747"/>
                  <a:gd name="connsiteY66" fmla="*/ 3251200 h 4922982"/>
                  <a:gd name="connsiteX67" fmla="*/ 8612493 w 10302747"/>
                  <a:gd name="connsiteY67" fmla="*/ 3315854 h 4922982"/>
                  <a:gd name="connsiteX68" fmla="*/ 8612493 w 10302747"/>
                  <a:gd name="connsiteY68" fmla="*/ 3315854 h 4922982"/>
                  <a:gd name="connsiteX69" fmla="*/ 8400056 w 10302747"/>
                  <a:gd name="connsiteY69" fmla="*/ 3362036 h 4922982"/>
                  <a:gd name="connsiteX70" fmla="*/ 7855111 w 10302747"/>
                  <a:gd name="connsiteY70" fmla="*/ 3352800 h 4922982"/>
                  <a:gd name="connsiteX71" fmla="*/ 7642674 w 10302747"/>
                  <a:gd name="connsiteY71" fmla="*/ 3362036 h 4922982"/>
                  <a:gd name="connsiteX72" fmla="*/ 7541074 w 10302747"/>
                  <a:gd name="connsiteY72" fmla="*/ 3325091 h 4922982"/>
                  <a:gd name="connsiteX73" fmla="*/ 7476420 w 10302747"/>
                  <a:gd name="connsiteY73" fmla="*/ 3177309 h 4922982"/>
                  <a:gd name="connsiteX74" fmla="*/ 7485656 w 10302747"/>
                  <a:gd name="connsiteY74" fmla="*/ 2050472 h 4922982"/>
                  <a:gd name="connsiteX75" fmla="*/ 7587256 w 10302747"/>
                  <a:gd name="connsiteY75" fmla="*/ 1828800 h 4922982"/>
                  <a:gd name="connsiteX76" fmla="*/ 7818165 w 10302747"/>
                  <a:gd name="connsiteY76" fmla="*/ 1625600 h 4922982"/>
                  <a:gd name="connsiteX77" fmla="*/ 7947474 w 10302747"/>
                  <a:gd name="connsiteY77" fmla="*/ 1496291 h 4922982"/>
                  <a:gd name="connsiteX78" fmla="*/ 7956711 w 10302747"/>
                  <a:gd name="connsiteY78" fmla="*/ 905163 h 4922982"/>
                  <a:gd name="connsiteX79" fmla="*/ 7079256 w 10302747"/>
                  <a:gd name="connsiteY79" fmla="*/ 0 h 4922982"/>
                  <a:gd name="connsiteX80" fmla="*/ 7060783 w 10302747"/>
                  <a:gd name="connsiteY80" fmla="*/ 498763 h 4922982"/>
                  <a:gd name="connsiteX81" fmla="*/ 6931474 w 10302747"/>
                  <a:gd name="connsiteY81" fmla="*/ 618836 h 4922982"/>
                  <a:gd name="connsiteX82" fmla="*/ 6839111 w 10302747"/>
                  <a:gd name="connsiteY82" fmla="*/ 674254 h 4922982"/>
                  <a:gd name="connsiteX83" fmla="*/ 6719038 w 10302747"/>
                  <a:gd name="connsiteY83" fmla="*/ 729672 h 4922982"/>
                  <a:gd name="connsiteX84" fmla="*/ 6534311 w 10302747"/>
                  <a:gd name="connsiteY84" fmla="*/ 720436 h 4922982"/>
                  <a:gd name="connsiteX85" fmla="*/ 6386529 w 10302747"/>
                  <a:gd name="connsiteY85" fmla="*/ 655782 h 4922982"/>
                  <a:gd name="connsiteX86" fmla="*/ 6127911 w 10302747"/>
                  <a:gd name="connsiteY86" fmla="*/ 498763 h 4922982"/>
                  <a:gd name="connsiteX87" fmla="*/ 5832347 w 10302747"/>
                  <a:gd name="connsiteY87" fmla="*/ 350982 h 4922982"/>
                  <a:gd name="connsiteX88" fmla="*/ 5472129 w 10302747"/>
                  <a:gd name="connsiteY88" fmla="*/ 295563 h 4922982"/>
                  <a:gd name="connsiteX89" fmla="*/ 5167329 w 10302747"/>
                  <a:gd name="connsiteY89" fmla="*/ 258618 h 4922982"/>
                  <a:gd name="connsiteX90" fmla="*/ 4779402 w 10302747"/>
                  <a:gd name="connsiteY90" fmla="*/ 286327 h 4922982"/>
                  <a:gd name="connsiteX91" fmla="*/ 4382238 w 10302747"/>
                  <a:gd name="connsiteY91" fmla="*/ 387927 h 4922982"/>
                  <a:gd name="connsiteX92" fmla="*/ 4132856 w 10302747"/>
                  <a:gd name="connsiteY92" fmla="*/ 508000 h 4922982"/>
                  <a:gd name="connsiteX93" fmla="*/ 3957365 w 10302747"/>
                  <a:gd name="connsiteY93" fmla="*/ 581891 h 4922982"/>
                  <a:gd name="connsiteX94" fmla="*/ 3855765 w 10302747"/>
                  <a:gd name="connsiteY94" fmla="*/ 683491 h 4922982"/>
                  <a:gd name="connsiteX95" fmla="*/ 3680274 w 10302747"/>
                  <a:gd name="connsiteY95" fmla="*/ 738909 h 4922982"/>
                  <a:gd name="connsiteX96" fmla="*/ 3541729 w 10302747"/>
                  <a:gd name="connsiteY96" fmla="*/ 720436 h 4922982"/>
                  <a:gd name="connsiteX97" fmla="*/ 3458602 w 10302747"/>
                  <a:gd name="connsiteY97" fmla="*/ 665018 h 4922982"/>
                  <a:gd name="connsiteX98" fmla="*/ 3264638 w 10302747"/>
                  <a:gd name="connsiteY98" fmla="*/ 526472 h 4922982"/>
                  <a:gd name="connsiteX99" fmla="*/ 3246165 w 10302747"/>
                  <a:gd name="connsiteY99" fmla="*/ 27709 h 4922982"/>
                  <a:gd name="connsiteX100" fmla="*/ 2350238 w 10302747"/>
                  <a:gd name="connsiteY100" fmla="*/ 895927 h 4922982"/>
                  <a:gd name="connsiteX101" fmla="*/ 2377947 w 10302747"/>
                  <a:gd name="connsiteY101" fmla="*/ 1514763 h 4922982"/>
                  <a:gd name="connsiteX102" fmla="*/ 2507256 w 10302747"/>
                  <a:gd name="connsiteY102" fmla="*/ 1662545 h 4922982"/>
                  <a:gd name="connsiteX103" fmla="*/ 2608856 w 10302747"/>
                  <a:gd name="connsiteY103" fmla="*/ 1791854 h 4922982"/>
                  <a:gd name="connsiteX104" fmla="*/ 2701220 w 10302747"/>
                  <a:gd name="connsiteY104" fmla="*/ 1865745 h 4922982"/>
                  <a:gd name="connsiteX105" fmla="*/ 2802820 w 10302747"/>
                  <a:gd name="connsiteY105" fmla="*/ 2032000 h 4922982"/>
                  <a:gd name="connsiteX106" fmla="*/ 2812056 w 10302747"/>
                  <a:gd name="connsiteY106" fmla="*/ 2170545 h 4922982"/>
                  <a:gd name="connsiteX107" fmla="*/ 2802820 w 10302747"/>
                  <a:gd name="connsiteY107" fmla="*/ 3347808 h 4922982"/>
                  <a:gd name="connsiteX108" fmla="*/ 2701220 w 10302747"/>
                  <a:gd name="connsiteY108" fmla="*/ 3352800 h 4922982"/>
                  <a:gd name="connsiteX109" fmla="*/ 2281381 w 10302747"/>
                  <a:gd name="connsiteY109" fmla="*/ 3342731 h 4922982"/>
                  <a:gd name="connsiteX110" fmla="*/ 1805293 w 10302747"/>
                  <a:gd name="connsiteY110" fmla="*/ 3334327 h 4922982"/>
                  <a:gd name="connsiteX111" fmla="*/ 1621398 w 10302747"/>
                  <a:gd name="connsiteY111" fmla="*/ 3256234 h 4922982"/>
                  <a:gd name="connsiteX112" fmla="*/ 1528202 w 10302747"/>
                  <a:gd name="connsiteY112" fmla="*/ 3112654 h 4922982"/>
                  <a:gd name="connsiteX113" fmla="*/ 1518134 w 10302747"/>
                  <a:gd name="connsiteY113" fmla="*/ 2964872 h 4922982"/>
                  <a:gd name="connsiteX114" fmla="*/ 1518965 w 10302747"/>
                  <a:gd name="connsiteY114" fmla="*/ 2863272 h 4922982"/>
                  <a:gd name="connsiteX115" fmla="*/ 1546674 w 10302747"/>
                  <a:gd name="connsiteY115" fmla="*/ 2787718 h 4922982"/>
                  <a:gd name="connsiteX116" fmla="*/ 1620565 w 10302747"/>
                  <a:gd name="connsiteY116" fmla="*/ 2741536 h 4922982"/>
                  <a:gd name="connsiteX117" fmla="*/ 1722165 w 10302747"/>
                  <a:gd name="connsiteY117" fmla="*/ 2715491 h 4922982"/>
                  <a:gd name="connsiteX118" fmla="*/ 1805293 w 10302747"/>
                  <a:gd name="connsiteY118" fmla="*/ 2687782 h 4922982"/>
                  <a:gd name="connsiteX119" fmla="*/ 1915298 w 10302747"/>
                  <a:gd name="connsiteY119" fmla="*/ 2597956 h 4922982"/>
                  <a:gd name="connsiteX120" fmla="*/ 1980783 w 10302747"/>
                  <a:gd name="connsiteY120" fmla="*/ 2493818 h 4922982"/>
                  <a:gd name="connsiteX121" fmla="*/ 1980783 w 10302747"/>
                  <a:gd name="connsiteY121" fmla="*/ 2364509 h 4922982"/>
                  <a:gd name="connsiteX122" fmla="*/ 1980783 w 10302747"/>
                  <a:gd name="connsiteY122" fmla="*/ 2189018 h 4922982"/>
                  <a:gd name="connsiteX123" fmla="*/ 1971547 w 10302747"/>
                  <a:gd name="connsiteY123" fmla="*/ 2004291 h 4922982"/>
                  <a:gd name="connsiteX124" fmla="*/ 1786820 w 10302747"/>
                  <a:gd name="connsiteY124" fmla="*/ 1930400 h 4922982"/>
                  <a:gd name="connsiteX125" fmla="*/ 1445074 w 10302747"/>
                  <a:gd name="connsiteY125" fmla="*/ 1865745 h 4922982"/>
                  <a:gd name="connsiteX126" fmla="*/ 974020 w 10302747"/>
                  <a:gd name="connsiteY126" fmla="*/ 1856509 h 4922982"/>
                  <a:gd name="connsiteX127" fmla="*/ 447547 w 10302747"/>
                  <a:gd name="connsiteY127" fmla="*/ 1874982 h 4922982"/>
                  <a:gd name="connsiteX128" fmla="*/ 96565 w 10302747"/>
                  <a:gd name="connsiteY128" fmla="*/ 1930400 h 4922982"/>
                  <a:gd name="connsiteX129" fmla="*/ 22674 w 10302747"/>
                  <a:gd name="connsiteY129" fmla="*/ 2022763 h 4922982"/>
                  <a:gd name="connsiteX130" fmla="*/ 4202 w 10302747"/>
                  <a:gd name="connsiteY130" fmla="*/ 2041236 h 4922982"/>
                  <a:gd name="connsiteX0" fmla="*/ 0 w 10302747"/>
                  <a:gd name="connsiteY0" fmla="*/ 2046720 h 4922982"/>
                  <a:gd name="connsiteX1" fmla="*/ 15102 w 10302747"/>
                  <a:gd name="connsiteY1" fmla="*/ 2587014 h 4922982"/>
                  <a:gd name="connsiteX2" fmla="*/ 124274 w 10302747"/>
                  <a:gd name="connsiteY2" fmla="*/ 2669309 h 4922982"/>
                  <a:gd name="connsiteX3" fmla="*/ 111667 w 10302747"/>
                  <a:gd name="connsiteY3" fmla="*/ 2669309 h 4922982"/>
                  <a:gd name="connsiteX4" fmla="*/ 253583 w 10302747"/>
                  <a:gd name="connsiteY4" fmla="*/ 2724727 h 4922982"/>
                  <a:gd name="connsiteX5" fmla="*/ 373656 w 10302747"/>
                  <a:gd name="connsiteY5" fmla="*/ 2752436 h 4922982"/>
                  <a:gd name="connsiteX6" fmla="*/ 429074 w 10302747"/>
                  <a:gd name="connsiteY6" fmla="*/ 2780145 h 4922982"/>
                  <a:gd name="connsiteX7" fmla="*/ 439974 w 10302747"/>
                  <a:gd name="connsiteY7" fmla="*/ 2849002 h 4922982"/>
                  <a:gd name="connsiteX8" fmla="*/ 446715 w 10302747"/>
                  <a:gd name="connsiteY8" fmla="*/ 2986716 h 4922982"/>
                  <a:gd name="connsiteX9" fmla="*/ 456783 w 10302747"/>
                  <a:gd name="connsiteY9" fmla="*/ 3048000 h 4922982"/>
                  <a:gd name="connsiteX10" fmla="*/ 449211 w 10302747"/>
                  <a:gd name="connsiteY10" fmla="*/ 3228525 h 4922982"/>
                  <a:gd name="connsiteX11" fmla="*/ 502965 w 10302747"/>
                  <a:gd name="connsiteY11" fmla="*/ 3491345 h 4922982"/>
                  <a:gd name="connsiteX12" fmla="*/ 576024 w 10302747"/>
                  <a:gd name="connsiteY12" fmla="*/ 3703782 h 4922982"/>
                  <a:gd name="connsiteX13" fmla="*/ 770820 w 10302747"/>
                  <a:gd name="connsiteY13" fmla="*/ 3962400 h 4922982"/>
                  <a:gd name="connsiteX14" fmla="*/ 1066383 w 10302747"/>
                  <a:gd name="connsiteY14" fmla="*/ 4221018 h 4922982"/>
                  <a:gd name="connsiteX15" fmla="*/ 1251111 w 10302747"/>
                  <a:gd name="connsiteY15" fmla="*/ 4313382 h 4922982"/>
                  <a:gd name="connsiteX16" fmla="*/ 1574383 w 10302747"/>
                  <a:gd name="connsiteY16" fmla="*/ 4396509 h 4922982"/>
                  <a:gd name="connsiteX17" fmla="*/ 1786820 w 10302747"/>
                  <a:gd name="connsiteY17" fmla="*/ 4424218 h 4922982"/>
                  <a:gd name="connsiteX18" fmla="*/ 2082383 w 10302747"/>
                  <a:gd name="connsiteY18" fmla="*/ 4424218 h 4922982"/>
                  <a:gd name="connsiteX19" fmla="*/ 2368711 w 10302747"/>
                  <a:gd name="connsiteY19" fmla="*/ 4424218 h 4922982"/>
                  <a:gd name="connsiteX20" fmla="*/ 2590383 w 10302747"/>
                  <a:gd name="connsiteY20" fmla="*/ 4433454 h 4922982"/>
                  <a:gd name="connsiteX21" fmla="*/ 2673511 w 10302747"/>
                  <a:gd name="connsiteY21" fmla="*/ 4433454 h 4922982"/>
                  <a:gd name="connsiteX22" fmla="*/ 2793583 w 10302747"/>
                  <a:gd name="connsiteY22" fmla="*/ 4424218 h 4922982"/>
                  <a:gd name="connsiteX23" fmla="*/ 2830529 w 10302747"/>
                  <a:gd name="connsiteY23" fmla="*/ 4535054 h 4922982"/>
                  <a:gd name="connsiteX24" fmla="*/ 2821293 w 10302747"/>
                  <a:gd name="connsiteY24" fmla="*/ 4756727 h 4922982"/>
                  <a:gd name="connsiteX25" fmla="*/ 2830529 w 10302747"/>
                  <a:gd name="connsiteY25" fmla="*/ 4913745 h 4922982"/>
                  <a:gd name="connsiteX26" fmla="*/ 7485656 w 10302747"/>
                  <a:gd name="connsiteY26" fmla="*/ 4922982 h 4922982"/>
                  <a:gd name="connsiteX27" fmla="*/ 7476420 w 10302747"/>
                  <a:gd name="connsiteY27" fmla="*/ 4516582 h 4922982"/>
                  <a:gd name="connsiteX28" fmla="*/ 7522602 w 10302747"/>
                  <a:gd name="connsiteY28" fmla="*/ 4442691 h 4922982"/>
                  <a:gd name="connsiteX29" fmla="*/ 7670383 w 10302747"/>
                  <a:gd name="connsiteY29" fmla="*/ 4424218 h 4922982"/>
                  <a:gd name="connsiteX30" fmla="*/ 7993656 w 10302747"/>
                  <a:gd name="connsiteY30" fmla="*/ 4424218 h 4922982"/>
                  <a:gd name="connsiteX31" fmla="*/ 8483183 w 10302747"/>
                  <a:gd name="connsiteY31" fmla="*/ 4433454 h 4922982"/>
                  <a:gd name="connsiteX32" fmla="*/ 8797220 w 10302747"/>
                  <a:gd name="connsiteY32" fmla="*/ 4387272 h 4922982"/>
                  <a:gd name="connsiteX33" fmla="*/ 9074311 w 10302747"/>
                  <a:gd name="connsiteY33" fmla="*/ 4294909 h 4922982"/>
                  <a:gd name="connsiteX34" fmla="*/ 9360638 w 10302747"/>
                  <a:gd name="connsiteY34" fmla="*/ 4128654 h 4922982"/>
                  <a:gd name="connsiteX35" fmla="*/ 9573074 w 10302747"/>
                  <a:gd name="connsiteY35" fmla="*/ 3906982 h 4922982"/>
                  <a:gd name="connsiteX36" fmla="*/ 9730093 w 10302747"/>
                  <a:gd name="connsiteY36" fmla="*/ 3639127 h 4922982"/>
                  <a:gd name="connsiteX37" fmla="*/ 9803983 w 10302747"/>
                  <a:gd name="connsiteY37" fmla="*/ 3417454 h 4922982"/>
                  <a:gd name="connsiteX38" fmla="*/ 9859402 w 10302747"/>
                  <a:gd name="connsiteY38" fmla="*/ 3177309 h 4922982"/>
                  <a:gd name="connsiteX39" fmla="*/ 9877874 w 10302747"/>
                  <a:gd name="connsiteY39" fmla="*/ 3020291 h 4922982"/>
                  <a:gd name="connsiteX40" fmla="*/ 9887111 w 10302747"/>
                  <a:gd name="connsiteY40" fmla="*/ 2872509 h 4922982"/>
                  <a:gd name="connsiteX41" fmla="*/ 9887111 w 10302747"/>
                  <a:gd name="connsiteY41" fmla="*/ 2798618 h 4922982"/>
                  <a:gd name="connsiteX42" fmla="*/ 9924056 w 10302747"/>
                  <a:gd name="connsiteY42" fmla="*/ 2733963 h 4922982"/>
                  <a:gd name="connsiteX43" fmla="*/ 10090311 w 10302747"/>
                  <a:gd name="connsiteY43" fmla="*/ 2706254 h 4922982"/>
                  <a:gd name="connsiteX44" fmla="*/ 10210383 w 10302747"/>
                  <a:gd name="connsiteY44" fmla="*/ 2595418 h 4922982"/>
                  <a:gd name="connsiteX45" fmla="*/ 10284274 w 10302747"/>
                  <a:gd name="connsiteY45" fmla="*/ 2521527 h 4922982"/>
                  <a:gd name="connsiteX46" fmla="*/ 10293511 w 10302747"/>
                  <a:gd name="connsiteY46" fmla="*/ 2401454 h 4922982"/>
                  <a:gd name="connsiteX47" fmla="*/ 10293511 w 10302747"/>
                  <a:gd name="connsiteY47" fmla="*/ 2189018 h 4922982"/>
                  <a:gd name="connsiteX48" fmla="*/ 10302747 w 10302747"/>
                  <a:gd name="connsiteY48" fmla="*/ 2041236 h 4922982"/>
                  <a:gd name="connsiteX49" fmla="*/ 10284274 w 10302747"/>
                  <a:gd name="connsiteY49" fmla="*/ 1976582 h 4922982"/>
                  <a:gd name="connsiteX50" fmla="*/ 10090311 w 10302747"/>
                  <a:gd name="connsiteY50" fmla="*/ 1902691 h 4922982"/>
                  <a:gd name="connsiteX51" fmla="*/ 9748565 w 10302747"/>
                  <a:gd name="connsiteY51" fmla="*/ 1865745 h 4922982"/>
                  <a:gd name="connsiteX52" fmla="*/ 9499183 w 10302747"/>
                  <a:gd name="connsiteY52" fmla="*/ 1874982 h 4922982"/>
                  <a:gd name="connsiteX53" fmla="*/ 9129729 w 10302747"/>
                  <a:gd name="connsiteY53" fmla="*/ 1856509 h 4922982"/>
                  <a:gd name="connsiteX54" fmla="*/ 8649438 w 10302747"/>
                  <a:gd name="connsiteY54" fmla="*/ 1893454 h 4922982"/>
                  <a:gd name="connsiteX55" fmla="*/ 8381583 w 10302747"/>
                  <a:gd name="connsiteY55" fmla="*/ 1958109 h 4922982"/>
                  <a:gd name="connsiteX56" fmla="*/ 8307693 w 10302747"/>
                  <a:gd name="connsiteY56" fmla="*/ 2013527 h 4922982"/>
                  <a:gd name="connsiteX57" fmla="*/ 8316929 w 10302747"/>
                  <a:gd name="connsiteY57" fmla="*/ 2299854 h 4922982"/>
                  <a:gd name="connsiteX58" fmla="*/ 8335402 w 10302747"/>
                  <a:gd name="connsiteY58" fmla="*/ 2466109 h 4922982"/>
                  <a:gd name="connsiteX59" fmla="*/ 8427765 w 10302747"/>
                  <a:gd name="connsiteY59" fmla="*/ 2613891 h 4922982"/>
                  <a:gd name="connsiteX60" fmla="*/ 8473947 w 10302747"/>
                  <a:gd name="connsiteY60" fmla="*/ 2660072 h 4922982"/>
                  <a:gd name="connsiteX61" fmla="*/ 8658674 w 10302747"/>
                  <a:gd name="connsiteY61" fmla="*/ 2724727 h 4922982"/>
                  <a:gd name="connsiteX62" fmla="*/ 8751038 w 10302747"/>
                  <a:gd name="connsiteY62" fmla="*/ 2770909 h 4922982"/>
                  <a:gd name="connsiteX63" fmla="*/ 8797220 w 10302747"/>
                  <a:gd name="connsiteY63" fmla="*/ 2946400 h 4922982"/>
                  <a:gd name="connsiteX64" fmla="*/ 8778747 w 10302747"/>
                  <a:gd name="connsiteY64" fmla="*/ 3048000 h 4922982"/>
                  <a:gd name="connsiteX65" fmla="*/ 8741802 w 10302747"/>
                  <a:gd name="connsiteY65" fmla="*/ 3158836 h 4922982"/>
                  <a:gd name="connsiteX66" fmla="*/ 8686383 w 10302747"/>
                  <a:gd name="connsiteY66" fmla="*/ 3251200 h 4922982"/>
                  <a:gd name="connsiteX67" fmla="*/ 8612493 w 10302747"/>
                  <a:gd name="connsiteY67" fmla="*/ 3315854 h 4922982"/>
                  <a:gd name="connsiteX68" fmla="*/ 8612493 w 10302747"/>
                  <a:gd name="connsiteY68" fmla="*/ 3315854 h 4922982"/>
                  <a:gd name="connsiteX69" fmla="*/ 8400056 w 10302747"/>
                  <a:gd name="connsiteY69" fmla="*/ 3362036 h 4922982"/>
                  <a:gd name="connsiteX70" fmla="*/ 7855111 w 10302747"/>
                  <a:gd name="connsiteY70" fmla="*/ 3352800 h 4922982"/>
                  <a:gd name="connsiteX71" fmla="*/ 7642674 w 10302747"/>
                  <a:gd name="connsiteY71" fmla="*/ 3362036 h 4922982"/>
                  <a:gd name="connsiteX72" fmla="*/ 7541074 w 10302747"/>
                  <a:gd name="connsiteY72" fmla="*/ 3325091 h 4922982"/>
                  <a:gd name="connsiteX73" fmla="*/ 7476420 w 10302747"/>
                  <a:gd name="connsiteY73" fmla="*/ 3177309 h 4922982"/>
                  <a:gd name="connsiteX74" fmla="*/ 7485656 w 10302747"/>
                  <a:gd name="connsiteY74" fmla="*/ 2050472 h 4922982"/>
                  <a:gd name="connsiteX75" fmla="*/ 7587256 w 10302747"/>
                  <a:gd name="connsiteY75" fmla="*/ 1828800 h 4922982"/>
                  <a:gd name="connsiteX76" fmla="*/ 7818165 w 10302747"/>
                  <a:gd name="connsiteY76" fmla="*/ 1625600 h 4922982"/>
                  <a:gd name="connsiteX77" fmla="*/ 7947474 w 10302747"/>
                  <a:gd name="connsiteY77" fmla="*/ 1496291 h 4922982"/>
                  <a:gd name="connsiteX78" fmla="*/ 7956711 w 10302747"/>
                  <a:gd name="connsiteY78" fmla="*/ 905163 h 4922982"/>
                  <a:gd name="connsiteX79" fmla="*/ 7079256 w 10302747"/>
                  <a:gd name="connsiteY79" fmla="*/ 0 h 4922982"/>
                  <a:gd name="connsiteX80" fmla="*/ 7060783 w 10302747"/>
                  <a:gd name="connsiteY80" fmla="*/ 498763 h 4922982"/>
                  <a:gd name="connsiteX81" fmla="*/ 6931474 w 10302747"/>
                  <a:gd name="connsiteY81" fmla="*/ 618836 h 4922982"/>
                  <a:gd name="connsiteX82" fmla="*/ 6839111 w 10302747"/>
                  <a:gd name="connsiteY82" fmla="*/ 674254 h 4922982"/>
                  <a:gd name="connsiteX83" fmla="*/ 6719038 w 10302747"/>
                  <a:gd name="connsiteY83" fmla="*/ 729672 h 4922982"/>
                  <a:gd name="connsiteX84" fmla="*/ 6534311 w 10302747"/>
                  <a:gd name="connsiteY84" fmla="*/ 720436 h 4922982"/>
                  <a:gd name="connsiteX85" fmla="*/ 6386529 w 10302747"/>
                  <a:gd name="connsiteY85" fmla="*/ 655782 h 4922982"/>
                  <a:gd name="connsiteX86" fmla="*/ 6127911 w 10302747"/>
                  <a:gd name="connsiteY86" fmla="*/ 498763 h 4922982"/>
                  <a:gd name="connsiteX87" fmla="*/ 5832347 w 10302747"/>
                  <a:gd name="connsiteY87" fmla="*/ 350982 h 4922982"/>
                  <a:gd name="connsiteX88" fmla="*/ 5472129 w 10302747"/>
                  <a:gd name="connsiteY88" fmla="*/ 295563 h 4922982"/>
                  <a:gd name="connsiteX89" fmla="*/ 5167329 w 10302747"/>
                  <a:gd name="connsiteY89" fmla="*/ 258618 h 4922982"/>
                  <a:gd name="connsiteX90" fmla="*/ 4779402 w 10302747"/>
                  <a:gd name="connsiteY90" fmla="*/ 286327 h 4922982"/>
                  <a:gd name="connsiteX91" fmla="*/ 4382238 w 10302747"/>
                  <a:gd name="connsiteY91" fmla="*/ 387927 h 4922982"/>
                  <a:gd name="connsiteX92" fmla="*/ 4132856 w 10302747"/>
                  <a:gd name="connsiteY92" fmla="*/ 508000 h 4922982"/>
                  <a:gd name="connsiteX93" fmla="*/ 3957365 w 10302747"/>
                  <a:gd name="connsiteY93" fmla="*/ 581891 h 4922982"/>
                  <a:gd name="connsiteX94" fmla="*/ 3855765 w 10302747"/>
                  <a:gd name="connsiteY94" fmla="*/ 683491 h 4922982"/>
                  <a:gd name="connsiteX95" fmla="*/ 3680274 w 10302747"/>
                  <a:gd name="connsiteY95" fmla="*/ 738909 h 4922982"/>
                  <a:gd name="connsiteX96" fmla="*/ 3541729 w 10302747"/>
                  <a:gd name="connsiteY96" fmla="*/ 720436 h 4922982"/>
                  <a:gd name="connsiteX97" fmla="*/ 3458602 w 10302747"/>
                  <a:gd name="connsiteY97" fmla="*/ 665018 h 4922982"/>
                  <a:gd name="connsiteX98" fmla="*/ 3264638 w 10302747"/>
                  <a:gd name="connsiteY98" fmla="*/ 526472 h 4922982"/>
                  <a:gd name="connsiteX99" fmla="*/ 3246165 w 10302747"/>
                  <a:gd name="connsiteY99" fmla="*/ 27709 h 4922982"/>
                  <a:gd name="connsiteX100" fmla="*/ 2350238 w 10302747"/>
                  <a:gd name="connsiteY100" fmla="*/ 895927 h 4922982"/>
                  <a:gd name="connsiteX101" fmla="*/ 2377947 w 10302747"/>
                  <a:gd name="connsiteY101" fmla="*/ 1514763 h 4922982"/>
                  <a:gd name="connsiteX102" fmla="*/ 2507256 w 10302747"/>
                  <a:gd name="connsiteY102" fmla="*/ 1662545 h 4922982"/>
                  <a:gd name="connsiteX103" fmla="*/ 2608856 w 10302747"/>
                  <a:gd name="connsiteY103" fmla="*/ 1791854 h 4922982"/>
                  <a:gd name="connsiteX104" fmla="*/ 2701220 w 10302747"/>
                  <a:gd name="connsiteY104" fmla="*/ 1865745 h 4922982"/>
                  <a:gd name="connsiteX105" fmla="*/ 2802820 w 10302747"/>
                  <a:gd name="connsiteY105" fmla="*/ 2032000 h 4922982"/>
                  <a:gd name="connsiteX106" fmla="*/ 2812056 w 10302747"/>
                  <a:gd name="connsiteY106" fmla="*/ 2170545 h 4922982"/>
                  <a:gd name="connsiteX107" fmla="*/ 2802820 w 10302747"/>
                  <a:gd name="connsiteY107" fmla="*/ 3347808 h 4922982"/>
                  <a:gd name="connsiteX108" fmla="*/ 2701220 w 10302747"/>
                  <a:gd name="connsiteY108" fmla="*/ 3352800 h 4922982"/>
                  <a:gd name="connsiteX109" fmla="*/ 2281381 w 10302747"/>
                  <a:gd name="connsiteY109" fmla="*/ 3342731 h 4922982"/>
                  <a:gd name="connsiteX110" fmla="*/ 1805293 w 10302747"/>
                  <a:gd name="connsiteY110" fmla="*/ 3334327 h 4922982"/>
                  <a:gd name="connsiteX111" fmla="*/ 1621398 w 10302747"/>
                  <a:gd name="connsiteY111" fmla="*/ 3256234 h 4922982"/>
                  <a:gd name="connsiteX112" fmla="*/ 1528202 w 10302747"/>
                  <a:gd name="connsiteY112" fmla="*/ 3112654 h 4922982"/>
                  <a:gd name="connsiteX113" fmla="*/ 1518134 w 10302747"/>
                  <a:gd name="connsiteY113" fmla="*/ 2964872 h 4922982"/>
                  <a:gd name="connsiteX114" fmla="*/ 1518965 w 10302747"/>
                  <a:gd name="connsiteY114" fmla="*/ 2863272 h 4922982"/>
                  <a:gd name="connsiteX115" fmla="*/ 1546674 w 10302747"/>
                  <a:gd name="connsiteY115" fmla="*/ 2787718 h 4922982"/>
                  <a:gd name="connsiteX116" fmla="*/ 1620565 w 10302747"/>
                  <a:gd name="connsiteY116" fmla="*/ 2741536 h 4922982"/>
                  <a:gd name="connsiteX117" fmla="*/ 1722165 w 10302747"/>
                  <a:gd name="connsiteY117" fmla="*/ 2715491 h 4922982"/>
                  <a:gd name="connsiteX118" fmla="*/ 1805293 w 10302747"/>
                  <a:gd name="connsiteY118" fmla="*/ 2687782 h 4922982"/>
                  <a:gd name="connsiteX119" fmla="*/ 1915298 w 10302747"/>
                  <a:gd name="connsiteY119" fmla="*/ 2597956 h 4922982"/>
                  <a:gd name="connsiteX120" fmla="*/ 1980783 w 10302747"/>
                  <a:gd name="connsiteY120" fmla="*/ 2493818 h 4922982"/>
                  <a:gd name="connsiteX121" fmla="*/ 1980783 w 10302747"/>
                  <a:gd name="connsiteY121" fmla="*/ 2364509 h 4922982"/>
                  <a:gd name="connsiteX122" fmla="*/ 1980783 w 10302747"/>
                  <a:gd name="connsiteY122" fmla="*/ 2189018 h 4922982"/>
                  <a:gd name="connsiteX123" fmla="*/ 1971547 w 10302747"/>
                  <a:gd name="connsiteY123" fmla="*/ 2004291 h 4922982"/>
                  <a:gd name="connsiteX124" fmla="*/ 1786820 w 10302747"/>
                  <a:gd name="connsiteY124" fmla="*/ 1930400 h 4922982"/>
                  <a:gd name="connsiteX125" fmla="*/ 1445074 w 10302747"/>
                  <a:gd name="connsiteY125" fmla="*/ 1865745 h 4922982"/>
                  <a:gd name="connsiteX126" fmla="*/ 974020 w 10302747"/>
                  <a:gd name="connsiteY126" fmla="*/ 1856509 h 4922982"/>
                  <a:gd name="connsiteX127" fmla="*/ 447547 w 10302747"/>
                  <a:gd name="connsiteY127" fmla="*/ 1874982 h 4922982"/>
                  <a:gd name="connsiteX128" fmla="*/ 96565 w 10302747"/>
                  <a:gd name="connsiteY128" fmla="*/ 1930400 h 4922982"/>
                  <a:gd name="connsiteX129" fmla="*/ 22674 w 10302747"/>
                  <a:gd name="connsiteY129" fmla="*/ 2022763 h 4922982"/>
                  <a:gd name="connsiteX130" fmla="*/ 4202 w 10302747"/>
                  <a:gd name="connsiteY130" fmla="*/ 2041236 h 4922982"/>
                  <a:gd name="connsiteX0" fmla="*/ 0 w 10302747"/>
                  <a:gd name="connsiteY0" fmla="*/ 2046720 h 4922982"/>
                  <a:gd name="connsiteX1" fmla="*/ 15102 w 10302747"/>
                  <a:gd name="connsiteY1" fmla="*/ 2587014 h 4922982"/>
                  <a:gd name="connsiteX2" fmla="*/ 124274 w 10302747"/>
                  <a:gd name="connsiteY2" fmla="*/ 2669309 h 4922982"/>
                  <a:gd name="connsiteX3" fmla="*/ 111667 w 10302747"/>
                  <a:gd name="connsiteY3" fmla="*/ 2669309 h 4922982"/>
                  <a:gd name="connsiteX4" fmla="*/ 253583 w 10302747"/>
                  <a:gd name="connsiteY4" fmla="*/ 2724727 h 4922982"/>
                  <a:gd name="connsiteX5" fmla="*/ 373656 w 10302747"/>
                  <a:gd name="connsiteY5" fmla="*/ 2752436 h 4922982"/>
                  <a:gd name="connsiteX6" fmla="*/ 429074 w 10302747"/>
                  <a:gd name="connsiteY6" fmla="*/ 2780145 h 4922982"/>
                  <a:gd name="connsiteX7" fmla="*/ 439974 w 10302747"/>
                  <a:gd name="connsiteY7" fmla="*/ 2849002 h 4922982"/>
                  <a:gd name="connsiteX8" fmla="*/ 446715 w 10302747"/>
                  <a:gd name="connsiteY8" fmla="*/ 2986716 h 4922982"/>
                  <a:gd name="connsiteX9" fmla="*/ 456783 w 10302747"/>
                  <a:gd name="connsiteY9" fmla="*/ 3048000 h 4922982"/>
                  <a:gd name="connsiteX10" fmla="*/ 449211 w 10302747"/>
                  <a:gd name="connsiteY10" fmla="*/ 3228525 h 4922982"/>
                  <a:gd name="connsiteX11" fmla="*/ 502965 w 10302747"/>
                  <a:gd name="connsiteY11" fmla="*/ 3491345 h 4922982"/>
                  <a:gd name="connsiteX12" fmla="*/ 576024 w 10302747"/>
                  <a:gd name="connsiteY12" fmla="*/ 3703782 h 4922982"/>
                  <a:gd name="connsiteX13" fmla="*/ 770820 w 10302747"/>
                  <a:gd name="connsiteY13" fmla="*/ 3962400 h 4922982"/>
                  <a:gd name="connsiteX14" fmla="*/ 1066383 w 10302747"/>
                  <a:gd name="connsiteY14" fmla="*/ 4221018 h 4922982"/>
                  <a:gd name="connsiteX15" fmla="*/ 1251111 w 10302747"/>
                  <a:gd name="connsiteY15" fmla="*/ 4313382 h 4922982"/>
                  <a:gd name="connsiteX16" fmla="*/ 1574383 w 10302747"/>
                  <a:gd name="connsiteY16" fmla="*/ 4396509 h 4922982"/>
                  <a:gd name="connsiteX17" fmla="*/ 1786820 w 10302747"/>
                  <a:gd name="connsiteY17" fmla="*/ 4424218 h 4922982"/>
                  <a:gd name="connsiteX18" fmla="*/ 2082383 w 10302747"/>
                  <a:gd name="connsiteY18" fmla="*/ 4424218 h 4922982"/>
                  <a:gd name="connsiteX19" fmla="*/ 2368711 w 10302747"/>
                  <a:gd name="connsiteY19" fmla="*/ 4424218 h 4922982"/>
                  <a:gd name="connsiteX20" fmla="*/ 2590383 w 10302747"/>
                  <a:gd name="connsiteY20" fmla="*/ 4433454 h 4922982"/>
                  <a:gd name="connsiteX21" fmla="*/ 2673511 w 10302747"/>
                  <a:gd name="connsiteY21" fmla="*/ 4433454 h 4922982"/>
                  <a:gd name="connsiteX22" fmla="*/ 2793583 w 10302747"/>
                  <a:gd name="connsiteY22" fmla="*/ 4424218 h 4922982"/>
                  <a:gd name="connsiteX23" fmla="*/ 2830529 w 10302747"/>
                  <a:gd name="connsiteY23" fmla="*/ 4535054 h 4922982"/>
                  <a:gd name="connsiteX24" fmla="*/ 2821293 w 10302747"/>
                  <a:gd name="connsiteY24" fmla="*/ 4756727 h 4922982"/>
                  <a:gd name="connsiteX25" fmla="*/ 2830529 w 10302747"/>
                  <a:gd name="connsiteY25" fmla="*/ 4913745 h 4922982"/>
                  <a:gd name="connsiteX26" fmla="*/ 7485656 w 10302747"/>
                  <a:gd name="connsiteY26" fmla="*/ 4922982 h 4922982"/>
                  <a:gd name="connsiteX27" fmla="*/ 7476420 w 10302747"/>
                  <a:gd name="connsiteY27" fmla="*/ 4516582 h 4922982"/>
                  <a:gd name="connsiteX28" fmla="*/ 7522602 w 10302747"/>
                  <a:gd name="connsiteY28" fmla="*/ 4442691 h 4922982"/>
                  <a:gd name="connsiteX29" fmla="*/ 7670383 w 10302747"/>
                  <a:gd name="connsiteY29" fmla="*/ 4424218 h 4922982"/>
                  <a:gd name="connsiteX30" fmla="*/ 7993656 w 10302747"/>
                  <a:gd name="connsiteY30" fmla="*/ 4424218 h 4922982"/>
                  <a:gd name="connsiteX31" fmla="*/ 8483183 w 10302747"/>
                  <a:gd name="connsiteY31" fmla="*/ 4433454 h 4922982"/>
                  <a:gd name="connsiteX32" fmla="*/ 8797220 w 10302747"/>
                  <a:gd name="connsiteY32" fmla="*/ 4387272 h 4922982"/>
                  <a:gd name="connsiteX33" fmla="*/ 9074311 w 10302747"/>
                  <a:gd name="connsiteY33" fmla="*/ 4294909 h 4922982"/>
                  <a:gd name="connsiteX34" fmla="*/ 9360638 w 10302747"/>
                  <a:gd name="connsiteY34" fmla="*/ 4128654 h 4922982"/>
                  <a:gd name="connsiteX35" fmla="*/ 9573074 w 10302747"/>
                  <a:gd name="connsiteY35" fmla="*/ 3906982 h 4922982"/>
                  <a:gd name="connsiteX36" fmla="*/ 9730093 w 10302747"/>
                  <a:gd name="connsiteY36" fmla="*/ 3639127 h 4922982"/>
                  <a:gd name="connsiteX37" fmla="*/ 9803983 w 10302747"/>
                  <a:gd name="connsiteY37" fmla="*/ 3417454 h 4922982"/>
                  <a:gd name="connsiteX38" fmla="*/ 9859402 w 10302747"/>
                  <a:gd name="connsiteY38" fmla="*/ 3177309 h 4922982"/>
                  <a:gd name="connsiteX39" fmla="*/ 9877874 w 10302747"/>
                  <a:gd name="connsiteY39" fmla="*/ 3020291 h 4922982"/>
                  <a:gd name="connsiteX40" fmla="*/ 9887111 w 10302747"/>
                  <a:gd name="connsiteY40" fmla="*/ 2872509 h 4922982"/>
                  <a:gd name="connsiteX41" fmla="*/ 9887111 w 10302747"/>
                  <a:gd name="connsiteY41" fmla="*/ 2798618 h 4922982"/>
                  <a:gd name="connsiteX42" fmla="*/ 9924056 w 10302747"/>
                  <a:gd name="connsiteY42" fmla="*/ 2733963 h 4922982"/>
                  <a:gd name="connsiteX43" fmla="*/ 10090311 w 10302747"/>
                  <a:gd name="connsiteY43" fmla="*/ 2706254 h 4922982"/>
                  <a:gd name="connsiteX44" fmla="*/ 10210383 w 10302747"/>
                  <a:gd name="connsiteY44" fmla="*/ 2595418 h 4922982"/>
                  <a:gd name="connsiteX45" fmla="*/ 10284274 w 10302747"/>
                  <a:gd name="connsiteY45" fmla="*/ 2521527 h 4922982"/>
                  <a:gd name="connsiteX46" fmla="*/ 10293511 w 10302747"/>
                  <a:gd name="connsiteY46" fmla="*/ 2401454 h 4922982"/>
                  <a:gd name="connsiteX47" fmla="*/ 10293511 w 10302747"/>
                  <a:gd name="connsiteY47" fmla="*/ 2189018 h 4922982"/>
                  <a:gd name="connsiteX48" fmla="*/ 10302747 w 10302747"/>
                  <a:gd name="connsiteY48" fmla="*/ 2041236 h 4922982"/>
                  <a:gd name="connsiteX49" fmla="*/ 10284274 w 10302747"/>
                  <a:gd name="connsiteY49" fmla="*/ 1976582 h 4922982"/>
                  <a:gd name="connsiteX50" fmla="*/ 10090311 w 10302747"/>
                  <a:gd name="connsiteY50" fmla="*/ 1902691 h 4922982"/>
                  <a:gd name="connsiteX51" fmla="*/ 9748565 w 10302747"/>
                  <a:gd name="connsiteY51" fmla="*/ 1865745 h 4922982"/>
                  <a:gd name="connsiteX52" fmla="*/ 9499183 w 10302747"/>
                  <a:gd name="connsiteY52" fmla="*/ 1874982 h 4922982"/>
                  <a:gd name="connsiteX53" fmla="*/ 9129729 w 10302747"/>
                  <a:gd name="connsiteY53" fmla="*/ 1856509 h 4922982"/>
                  <a:gd name="connsiteX54" fmla="*/ 8649438 w 10302747"/>
                  <a:gd name="connsiteY54" fmla="*/ 1893454 h 4922982"/>
                  <a:gd name="connsiteX55" fmla="*/ 8381583 w 10302747"/>
                  <a:gd name="connsiteY55" fmla="*/ 1958109 h 4922982"/>
                  <a:gd name="connsiteX56" fmla="*/ 8307693 w 10302747"/>
                  <a:gd name="connsiteY56" fmla="*/ 2013527 h 4922982"/>
                  <a:gd name="connsiteX57" fmla="*/ 8316929 w 10302747"/>
                  <a:gd name="connsiteY57" fmla="*/ 2299854 h 4922982"/>
                  <a:gd name="connsiteX58" fmla="*/ 8335402 w 10302747"/>
                  <a:gd name="connsiteY58" fmla="*/ 2466109 h 4922982"/>
                  <a:gd name="connsiteX59" fmla="*/ 8427765 w 10302747"/>
                  <a:gd name="connsiteY59" fmla="*/ 2613891 h 4922982"/>
                  <a:gd name="connsiteX60" fmla="*/ 8473947 w 10302747"/>
                  <a:gd name="connsiteY60" fmla="*/ 2660072 h 4922982"/>
                  <a:gd name="connsiteX61" fmla="*/ 8658674 w 10302747"/>
                  <a:gd name="connsiteY61" fmla="*/ 2724727 h 4922982"/>
                  <a:gd name="connsiteX62" fmla="*/ 8751038 w 10302747"/>
                  <a:gd name="connsiteY62" fmla="*/ 2770909 h 4922982"/>
                  <a:gd name="connsiteX63" fmla="*/ 8797220 w 10302747"/>
                  <a:gd name="connsiteY63" fmla="*/ 2946400 h 4922982"/>
                  <a:gd name="connsiteX64" fmla="*/ 8778747 w 10302747"/>
                  <a:gd name="connsiteY64" fmla="*/ 3048000 h 4922982"/>
                  <a:gd name="connsiteX65" fmla="*/ 8741802 w 10302747"/>
                  <a:gd name="connsiteY65" fmla="*/ 3158836 h 4922982"/>
                  <a:gd name="connsiteX66" fmla="*/ 8686383 w 10302747"/>
                  <a:gd name="connsiteY66" fmla="*/ 3251200 h 4922982"/>
                  <a:gd name="connsiteX67" fmla="*/ 8612493 w 10302747"/>
                  <a:gd name="connsiteY67" fmla="*/ 3315854 h 4922982"/>
                  <a:gd name="connsiteX68" fmla="*/ 8612493 w 10302747"/>
                  <a:gd name="connsiteY68" fmla="*/ 3315854 h 4922982"/>
                  <a:gd name="connsiteX69" fmla="*/ 8400056 w 10302747"/>
                  <a:gd name="connsiteY69" fmla="*/ 3362036 h 4922982"/>
                  <a:gd name="connsiteX70" fmla="*/ 7855111 w 10302747"/>
                  <a:gd name="connsiteY70" fmla="*/ 3352800 h 4922982"/>
                  <a:gd name="connsiteX71" fmla="*/ 7642674 w 10302747"/>
                  <a:gd name="connsiteY71" fmla="*/ 3362036 h 4922982"/>
                  <a:gd name="connsiteX72" fmla="*/ 7541074 w 10302747"/>
                  <a:gd name="connsiteY72" fmla="*/ 3325091 h 4922982"/>
                  <a:gd name="connsiteX73" fmla="*/ 7476420 w 10302747"/>
                  <a:gd name="connsiteY73" fmla="*/ 3177309 h 4922982"/>
                  <a:gd name="connsiteX74" fmla="*/ 7485656 w 10302747"/>
                  <a:gd name="connsiteY74" fmla="*/ 2050472 h 4922982"/>
                  <a:gd name="connsiteX75" fmla="*/ 7587256 w 10302747"/>
                  <a:gd name="connsiteY75" fmla="*/ 1828800 h 4922982"/>
                  <a:gd name="connsiteX76" fmla="*/ 7818165 w 10302747"/>
                  <a:gd name="connsiteY76" fmla="*/ 1625600 h 4922982"/>
                  <a:gd name="connsiteX77" fmla="*/ 7947474 w 10302747"/>
                  <a:gd name="connsiteY77" fmla="*/ 1496291 h 4922982"/>
                  <a:gd name="connsiteX78" fmla="*/ 7956711 w 10302747"/>
                  <a:gd name="connsiteY78" fmla="*/ 905163 h 4922982"/>
                  <a:gd name="connsiteX79" fmla="*/ 7079256 w 10302747"/>
                  <a:gd name="connsiteY79" fmla="*/ 0 h 4922982"/>
                  <a:gd name="connsiteX80" fmla="*/ 7060783 w 10302747"/>
                  <a:gd name="connsiteY80" fmla="*/ 498763 h 4922982"/>
                  <a:gd name="connsiteX81" fmla="*/ 6931474 w 10302747"/>
                  <a:gd name="connsiteY81" fmla="*/ 618836 h 4922982"/>
                  <a:gd name="connsiteX82" fmla="*/ 6839111 w 10302747"/>
                  <a:gd name="connsiteY82" fmla="*/ 674254 h 4922982"/>
                  <a:gd name="connsiteX83" fmla="*/ 6719038 w 10302747"/>
                  <a:gd name="connsiteY83" fmla="*/ 729672 h 4922982"/>
                  <a:gd name="connsiteX84" fmla="*/ 6534311 w 10302747"/>
                  <a:gd name="connsiteY84" fmla="*/ 720436 h 4922982"/>
                  <a:gd name="connsiteX85" fmla="*/ 6386529 w 10302747"/>
                  <a:gd name="connsiteY85" fmla="*/ 655782 h 4922982"/>
                  <a:gd name="connsiteX86" fmla="*/ 6127911 w 10302747"/>
                  <a:gd name="connsiteY86" fmla="*/ 498763 h 4922982"/>
                  <a:gd name="connsiteX87" fmla="*/ 5832347 w 10302747"/>
                  <a:gd name="connsiteY87" fmla="*/ 350982 h 4922982"/>
                  <a:gd name="connsiteX88" fmla="*/ 5472129 w 10302747"/>
                  <a:gd name="connsiteY88" fmla="*/ 295563 h 4922982"/>
                  <a:gd name="connsiteX89" fmla="*/ 5167329 w 10302747"/>
                  <a:gd name="connsiteY89" fmla="*/ 258618 h 4922982"/>
                  <a:gd name="connsiteX90" fmla="*/ 4779402 w 10302747"/>
                  <a:gd name="connsiteY90" fmla="*/ 286327 h 4922982"/>
                  <a:gd name="connsiteX91" fmla="*/ 4382238 w 10302747"/>
                  <a:gd name="connsiteY91" fmla="*/ 387927 h 4922982"/>
                  <a:gd name="connsiteX92" fmla="*/ 4132856 w 10302747"/>
                  <a:gd name="connsiteY92" fmla="*/ 508000 h 4922982"/>
                  <a:gd name="connsiteX93" fmla="*/ 3957365 w 10302747"/>
                  <a:gd name="connsiteY93" fmla="*/ 581891 h 4922982"/>
                  <a:gd name="connsiteX94" fmla="*/ 3855765 w 10302747"/>
                  <a:gd name="connsiteY94" fmla="*/ 683491 h 4922982"/>
                  <a:gd name="connsiteX95" fmla="*/ 3680274 w 10302747"/>
                  <a:gd name="connsiteY95" fmla="*/ 738909 h 4922982"/>
                  <a:gd name="connsiteX96" fmla="*/ 3541729 w 10302747"/>
                  <a:gd name="connsiteY96" fmla="*/ 720436 h 4922982"/>
                  <a:gd name="connsiteX97" fmla="*/ 3458602 w 10302747"/>
                  <a:gd name="connsiteY97" fmla="*/ 665018 h 4922982"/>
                  <a:gd name="connsiteX98" fmla="*/ 3264638 w 10302747"/>
                  <a:gd name="connsiteY98" fmla="*/ 526472 h 4922982"/>
                  <a:gd name="connsiteX99" fmla="*/ 3246165 w 10302747"/>
                  <a:gd name="connsiteY99" fmla="*/ 27709 h 4922982"/>
                  <a:gd name="connsiteX100" fmla="*/ 2350238 w 10302747"/>
                  <a:gd name="connsiteY100" fmla="*/ 895927 h 4922982"/>
                  <a:gd name="connsiteX101" fmla="*/ 2377947 w 10302747"/>
                  <a:gd name="connsiteY101" fmla="*/ 1514763 h 4922982"/>
                  <a:gd name="connsiteX102" fmla="*/ 2507256 w 10302747"/>
                  <a:gd name="connsiteY102" fmla="*/ 1662545 h 4922982"/>
                  <a:gd name="connsiteX103" fmla="*/ 2608856 w 10302747"/>
                  <a:gd name="connsiteY103" fmla="*/ 1791854 h 4922982"/>
                  <a:gd name="connsiteX104" fmla="*/ 2701220 w 10302747"/>
                  <a:gd name="connsiteY104" fmla="*/ 1865745 h 4922982"/>
                  <a:gd name="connsiteX105" fmla="*/ 2802820 w 10302747"/>
                  <a:gd name="connsiteY105" fmla="*/ 2032000 h 4922982"/>
                  <a:gd name="connsiteX106" fmla="*/ 2812056 w 10302747"/>
                  <a:gd name="connsiteY106" fmla="*/ 2170545 h 4922982"/>
                  <a:gd name="connsiteX107" fmla="*/ 2802820 w 10302747"/>
                  <a:gd name="connsiteY107" fmla="*/ 3347808 h 4922982"/>
                  <a:gd name="connsiteX108" fmla="*/ 2701220 w 10302747"/>
                  <a:gd name="connsiteY108" fmla="*/ 3352800 h 4922982"/>
                  <a:gd name="connsiteX109" fmla="*/ 2281381 w 10302747"/>
                  <a:gd name="connsiteY109" fmla="*/ 3342731 h 4922982"/>
                  <a:gd name="connsiteX110" fmla="*/ 1805293 w 10302747"/>
                  <a:gd name="connsiteY110" fmla="*/ 3334327 h 4922982"/>
                  <a:gd name="connsiteX111" fmla="*/ 1621398 w 10302747"/>
                  <a:gd name="connsiteY111" fmla="*/ 3256234 h 4922982"/>
                  <a:gd name="connsiteX112" fmla="*/ 1528202 w 10302747"/>
                  <a:gd name="connsiteY112" fmla="*/ 3112654 h 4922982"/>
                  <a:gd name="connsiteX113" fmla="*/ 1518134 w 10302747"/>
                  <a:gd name="connsiteY113" fmla="*/ 2964872 h 4922982"/>
                  <a:gd name="connsiteX114" fmla="*/ 1518965 w 10302747"/>
                  <a:gd name="connsiteY114" fmla="*/ 2863272 h 4922982"/>
                  <a:gd name="connsiteX115" fmla="*/ 1546674 w 10302747"/>
                  <a:gd name="connsiteY115" fmla="*/ 2787718 h 4922982"/>
                  <a:gd name="connsiteX116" fmla="*/ 1620565 w 10302747"/>
                  <a:gd name="connsiteY116" fmla="*/ 2741536 h 4922982"/>
                  <a:gd name="connsiteX117" fmla="*/ 1722165 w 10302747"/>
                  <a:gd name="connsiteY117" fmla="*/ 2715491 h 4922982"/>
                  <a:gd name="connsiteX118" fmla="*/ 1805293 w 10302747"/>
                  <a:gd name="connsiteY118" fmla="*/ 2687782 h 4922982"/>
                  <a:gd name="connsiteX119" fmla="*/ 1915298 w 10302747"/>
                  <a:gd name="connsiteY119" fmla="*/ 2597956 h 4922982"/>
                  <a:gd name="connsiteX120" fmla="*/ 1980783 w 10302747"/>
                  <a:gd name="connsiteY120" fmla="*/ 2493818 h 4922982"/>
                  <a:gd name="connsiteX121" fmla="*/ 1980783 w 10302747"/>
                  <a:gd name="connsiteY121" fmla="*/ 2364509 h 4922982"/>
                  <a:gd name="connsiteX122" fmla="*/ 1980783 w 10302747"/>
                  <a:gd name="connsiteY122" fmla="*/ 2189018 h 4922982"/>
                  <a:gd name="connsiteX123" fmla="*/ 1971547 w 10302747"/>
                  <a:gd name="connsiteY123" fmla="*/ 2004291 h 4922982"/>
                  <a:gd name="connsiteX124" fmla="*/ 1786820 w 10302747"/>
                  <a:gd name="connsiteY124" fmla="*/ 1930400 h 4922982"/>
                  <a:gd name="connsiteX125" fmla="*/ 1445074 w 10302747"/>
                  <a:gd name="connsiteY125" fmla="*/ 1865745 h 4922982"/>
                  <a:gd name="connsiteX126" fmla="*/ 974020 w 10302747"/>
                  <a:gd name="connsiteY126" fmla="*/ 1856509 h 4922982"/>
                  <a:gd name="connsiteX127" fmla="*/ 447547 w 10302747"/>
                  <a:gd name="connsiteY127" fmla="*/ 1874982 h 4922982"/>
                  <a:gd name="connsiteX128" fmla="*/ 96565 w 10302747"/>
                  <a:gd name="connsiteY128" fmla="*/ 1930400 h 4922982"/>
                  <a:gd name="connsiteX129" fmla="*/ 22674 w 10302747"/>
                  <a:gd name="connsiteY129" fmla="*/ 2022763 h 4922982"/>
                  <a:gd name="connsiteX130" fmla="*/ 4202 w 10302747"/>
                  <a:gd name="connsiteY130" fmla="*/ 2041236 h 4922982"/>
                  <a:gd name="connsiteX0" fmla="*/ 0 w 10302747"/>
                  <a:gd name="connsiteY0" fmla="*/ 2046720 h 4922982"/>
                  <a:gd name="connsiteX1" fmla="*/ 15102 w 10302747"/>
                  <a:gd name="connsiteY1" fmla="*/ 2587014 h 4922982"/>
                  <a:gd name="connsiteX2" fmla="*/ 124274 w 10302747"/>
                  <a:gd name="connsiteY2" fmla="*/ 2669309 h 4922982"/>
                  <a:gd name="connsiteX3" fmla="*/ 111667 w 10302747"/>
                  <a:gd name="connsiteY3" fmla="*/ 2669309 h 4922982"/>
                  <a:gd name="connsiteX4" fmla="*/ 253583 w 10302747"/>
                  <a:gd name="connsiteY4" fmla="*/ 2724727 h 4922982"/>
                  <a:gd name="connsiteX5" fmla="*/ 373656 w 10302747"/>
                  <a:gd name="connsiteY5" fmla="*/ 2752436 h 4922982"/>
                  <a:gd name="connsiteX6" fmla="*/ 429074 w 10302747"/>
                  <a:gd name="connsiteY6" fmla="*/ 2780145 h 4922982"/>
                  <a:gd name="connsiteX7" fmla="*/ 439974 w 10302747"/>
                  <a:gd name="connsiteY7" fmla="*/ 2849002 h 4922982"/>
                  <a:gd name="connsiteX8" fmla="*/ 446715 w 10302747"/>
                  <a:gd name="connsiteY8" fmla="*/ 2986716 h 4922982"/>
                  <a:gd name="connsiteX9" fmla="*/ 456783 w 10302747"/>
                  <a:gd name="connsiteY9" fmla="*/ 3048000 h 4922982"/>
                  <a:gd name="connsiteX10" fmla="*/ 449211 w 10302747"/>
                  <a:gd name="connsiteY10" fmla="*/ 3228525 h 4922982"/>
                  <a:gd name="connsiteX11" fmla="*/ 502965 w 10302747"/>
                  <a:gd name="connsiteY11" fmla="*/ 3491345 h 4922982"/>
                  <a:gd name="connsiteX12" fmla="*/ 576024 w 10302747"/>
                  <a:gd name="connsiteY12" fmla="*/ 3703782 h 4922982"/>
                  <a:gd name="connsiteX13" fmla="*/ 770820 w 10302747"/>
                  <a:gd name="connsiteY13" fmla="*/ 3962400 h 4922982"/>
                  <a:gd name="connsiteX14" fmla="*/ 1066383 w 10302747"/>
                  <a:gd name="connsiteY14" fmla="*/ 4221018 h 4922982"/>
                  <a:gd name="connsiteX15" fmla="*/ 1251111 w 10302747"/>
                  <a:gd name="connsiteY15" fmla="*/ 4313382 h 4922982"/>
                  <a:gd name="connsiteX16" fmla="*/ 1574383 w 10302747"/>
                  <a:gd name="connsiteY16" fmla="*/ 4396509 h 4922982"/>
                  <a:gd name="connsiteX17" fmla="*/ 1786820 w 10302747"/>
                  <a:gd name="connsiteY17" fmla="*/ 4424218 h 4922982"/>
                  <a:gd name="connsiteX18" fmla="*/ 2082383 w 10302747"/>
                  <a:gd name="connsiteY18" fmla="*/ 4424218 h 4922982"/>
                  <a:gd name="connsiteX19" fmla="*/ 2368711 w 10302747"/>
                  <a:gd name="connsiteY19" fmla="*/ 4424218 h 4922982"/>
                  <a:gd name="connsiteX20" fmla="*/ 2590383 w 10302747"/>
                  <a:gd name="connsiteY20" fmla="*/ 4433454 h 4922982"/>
                  <a:gd name="connsiteX21" fmla="*/ 2673511 w 10302747"/>
                  <a:gd name="connsiteY21" fmla="*/ 4433454 h 4922982"/>
                  <a:gd name="connsiteX22" fmla="*/ 2793583 w 10302747"/>
                  <a:gd name="connsiteY22" fmla="*/ 4424218 h 4922982"/>
                  <a:gd name="connsiteX23" fmla="*/ 2830529 w 10302747"/>
                  <a:gd name="connsiteY23" fmla="*/ 4535054 h 4922982"/>
                  <a:gd name="connsiteX24" fmla="*/ 2821293 w 10302747"/>
                  <a:gd name="connsiteY24" fmla="*/ 4756727 h 4922982"/>
                  <a:gd name="connsiteX25" fmla="*/ 2830529 w 10302747"/>
                  <a:gd name="connsiteY25" fmla="*/ 4913745 h 4922982"/>
                  <a:gd name="connsiteX26" fmla="*/ 7485656 w 10302747"/>
                  <a:gd name="connsiteY26" fmla="*/ 4922982 h 4922982"/>
                  <a:gd name="connsiteX27" fmla="*/ 7476420 w 10302747"/>
                  <a:gd name="connsiteY27" fmla="*/ 4516582 h 4922982"/>
                  <a:gd name="connsiteX28" fmla="*/ 7522602 w 10302747"/>
                  <a:gd name="connsiteY28" fmla="*/ 4442691 h 4922982"/>
                  <a:gd name="connsiteX29" fmla="*/ 7670383 w 10302747"/>
                  <a:gd name="connsiteY29" fmla="*/ 4424218 h 4922982"/>
                  <a:gd name="connsiteX30" fmla="*/ 7993656 w 10302747"/>
                  <a:gd name="connsiteY30" fmla="*/ 4424218 h 4922982"/>
                  <a:gd name="connsiteX31" fmla="*/ 8483183 w 10302747"/>
                  <a:gd name="connsiteY31" fmla="*/ 4433454 h 4922982"/>
                  <a:gd name="connsiteX32" fmla="*/ 8797220 w 10302747"/>
                  <a:gd name="connsiteY32" fmla="*/ 4387272 h 4922982"/>
                  <a:gd name="connsiteX33" fmla="*/ 9074311 w 10302747"/>
                  <a:gd name="connsiteY33" fmla="*/ 4294909 h 4922982"/>
                  <a:gd name="connsiteX34" fmla="*/ 9360638 w 10302747"/>
                  <a:gd name="connsiteY34" fmla="*/ 4128654 h 4922982"/>
                  <a:gd name="connsiteX35" fmla="*/ 9573074 w 10302747"/>
                  <a:gd name="connsiteY35" fmla="*/ 3906982 h 4922982"/>
                  <a:gd name="connsiteX36" fmla="*/ 9730093 w 10302747"/>
                  <a:gd name="connsiteY36" fmla="*/ 3639127 h 4922982"/>
                  <a:gd name="connsiteX37" fmla="*/ 9803983 w 10302747"/>
                  <a:gd name="connsiteY37" fmla="*/ 3417454 h 4922982"/>
                  <a:gd name="connsiteX38" fmla="*/ 9859402 w 10302747"/>
                  <a:gd name="connsiteY38" fmla="*/ 3177309 h 4922982"/>
                  <a:gd name="connsiteX39" fmla="*/ 9877874 w 10302747"/>
                  <a:gd name="connsiteY39" fmla="*/ 3020291 h 4922982"/>
                  <a:gd name="connsiteX40" fmla="*/ 9887111 w 10302747"/>
                  <a:gd name="connsiteY40" fmla="*/ 2872509 h 4922982"/>
                  <a:gd name="connsiteX41" fmla="*/ 9887111 w 10302747"/>
                  <a:gd name="connsiteY41" fmla="*/ 2798618 h 4922982"/>
                  <a:gd name="connsiteX42" fmla="*/ 9924056 w 10302747"/>
                  <a:gd name="connsiteY42" fmla="*/ 2733963 h 4922982"/>
                  <a:gd name="connsiteX43" fmla="*/ 10090311 w 10302747"/>
                  <a:gd name="connsiteY43" fmla="*/ 2706254 h 4922982"/>
                  <a:gd name="connsiteX44" fmla="*/ 10210383 w 10302747"/>
                  <a:gd name="connsiteY44" fmla="*/ 2595418 h 4922982"/>
                  <a:gd name="connsiteX45" fmla="*/ 10284274 w 10302747"/>
                  <a:gd name="connsiteY45" fmla="*/ 2521527 h 4922982"/>
                  <a:gd name="connsiteX46" fmla="*/ 10293511 w 10302747"/>
                  <a:gd name="connsiteY46" fmla="*/ 2401454 h 4922982"/>
                  <a:gd name="connsiteX47" fmla="*/ 10293511 w 10302747"/>
                  <a:gd name="connsiteY47" fmla="*/ 2189018 h 4922982"/>
                  <a:gd name="connsiteX48" fmla="*/ 10302747 w 10302747"/>
                  <a:gd name="connsiteY48" fmla="*/ 2041236 h 4922982"/>
                  <a:gd name="connsiteX49" fmla="*/ 10284274 w 10302747"/>
                  <a:gd name="connsiteY49" fmla="*/ 1976582 h 4922982"/>
                  <a:gd name="connsiteX50" fmla="*/ 10090311 w 10302747"/>
                  <a:gd name="connsiteY50" fmla="*/ 1902691 h 4922982"/>
                  <a:gd name="connsiteX51" fmla="*/ 9748565 w 10302747"/>
                  <a:gd name="connsiteY51" fmla="*/ 1865745 h 4922982"/>
                  <a:gd name="connsiteX52" fmla="*/ 9499183 w 10302747"/>
                  <a:gd name="connsiteY52" fmla="*/ 1874982 h 4922982"/>
                  <a:gd name="connsiteX53" fmla="*/ 9129729 w 10302747"/>
                  <a:gd name="connsiteY53" fmla="*/ 1856509 h 4922982"/>
                  <a:gd name="connsiteX54" fmla="*/ 8649438 w 10302747"/>
                  <a:gd name="connsiteY54" fmla="*/ 1893454 h 4922982"/>
                  <a:gd name="connsiteX55" fmla="*/ 8381583 w 10302747"/>
                  <a:gd name="connsiteY55" fmla="*/ 1958109 h 4922982"/>
                  <a:gd name="connsiteX56" fmla="*/ 8307693 w 10302747"/>
                  <a:gd name="connsiteY56" fmla="*/ 2013527 h 4922982"/>
                  <a:gd name="connsiteX57" fmla="*/ 8316929 w 10302747"/>
                  <a:gd name="connsiteY57" fmla="*/ 2299854 h 4922982"/>
                  <a:gd name="connsiteX58" fmla="*/ 8335402 w 10302747"/>
                  <a:gd name="connsiteY58" fmla="*/ 2466109 h 4922982"/>
                  <a:gd name="connsiteX59" fmla="*/ 8427765 w 10302747"/>
                  <a:gd name="connsiteY59" fmla="*/ 2613891 h 4922982"/>
                  <a:gd name="connsiteX60" fmla="*/ 8473947 w 10302747"/>
                  <a:gd name="connsiteY60" fmla="*/ 2660072 h 4922982"/>
                  <a:gd name="connsiteX61" fmla="*/ 8658674 w 10302747"/>
                  <a:gd name="connsiteY61" fmla="*/ 2724727 h 4922982"/>
                  <a:gd name="connsiteX62" fmla="*/ 8751038 w 10302747"/>
                  <a:gd name="connsiteY62" fmla="*/ 2770909 h 4922982"/>
                  <a:gd name="connsiteX63" fmla="*/ 8797220 w 10302747"/>
                  <a:gd name="connsiteY63" fmla="*/ 2946400 h 4922982"/>
                  <a:gd name="connsiteX64" fmla="*/ 8778747 w 10302747"/>
                  <a:gd name="connsiteY64" fmla="*/ 3048000 h 4922982"/>
                  <a:gd name="connsiteX65" fmla="*/ 8741802 w 10302747"/>
                  <a:gd name="connsiteY65" fmla="*/ 3158836 h 4922982"/>
                  <a:gd name="connsiteX66" fmla="*/ 8686383 w 10302747"/>
                  <a:gd name="connsiteY66" fmla="*/ 3251200 h 4922982"/>
                  <a:gd name="connsiteX67" fmla="*/ 8612493 w 10302747"/>
                  <a:gd name="connsiteY67" fmla="*/ 3315854 h 4922982"/>
                  <a:gd name="connsiteX68" fmla="*/ 8612493 w 10302747"/>
                  <a:gd name="connsiteY68" fmla="*/ 3315854 h 4922982"/>
                  <a:gd name="connsiteX69" fmla="*/ 8400056 w 10302747"/>
                  <a:gd name="connsiteY69" fmla="*/ 3362036 h 4922982"/>
                  <a:gd name="connsiteX70" fmla="*/ 7855111 w 10302747"/>
                  <a:gd name="connsiteY70" fmla="*/ 3352800 h 4922982"/>
                  <a:gd name="connsiteX71" fmla="*/ 7642674 w 10302747"/>
                  <a:gd name="connsiteY71" fmla="*/ 3362036 h 4922982"/>
                  <a:gd name="connsiteX72" fmla="*/ 7541074 w 10302747"/>
                  <a:gd name="connsiteY72" fmla="*/ 3325091 h 4922982"/>
                  <a:gd name="connsiteX73" fmla="*/ 7476420 w 10302747"/>
                  <a:gd name="connsiteY73" fmla="*/ 3177309 h 4922982"/>
                  <a:gd name="connsiteX74" fmla="*/ 7485656 w 10302747"/>
                  <a:gd name="connsiteY74" fmla="*/ 2050472 h 4922982"/>
                  <a:gd name="connsiteX75" fmla="*/ 7587256 w 10302747"/>
                  <a:gd name="connsiteY75" fmla="*/ 1828800 h 4922982"/>
                  <a:gd name="connsiteX76" fmla="*/ 7818165 w 10302747"/>
                  <a:gd name="connsiteY76" fmla="*/ 1625600 h 4922982"/>
                  <a:gd name="connsiteX77" fmla="*/ 7947474 w 10302747"/>
                  <a:gd name="connsiteY77" fmla="*/ 1496291 h 4922982"/>
                  <a:gd name="connsiteX78" fmla="*/ 7956711 w 10302747"/>
                  <a:gd name="connsiteY78" fmla="*/ 905163 h 4922982"/>
                  <a:gd name="connsiteX79" fmla="*/ 7079256 w 10302747"/>
                  <a:gd name="connsiteY79" fmla="*/ 0 h 4922982"/>
                  <a:gd name="connsiteX80" fmla="*/ 7060783 w 10302747"/>
                  <a:gd name="connsiteY80" fmla="*/ 498763 h 4922982"/>
                  <a:gd name="connsiteX81" fmla="*/ 6931474 w 10302747"/>
                  <a:gd name="connsiteY81" fmla="*/ 618836 h 4922982"/>
                  <a:gd name="connsiteX82" fmla="*/ 6839111 w 10302747"/>
                  <a:gd name="connsiteY82" fmla="*/ 674254 h 4922982"/>
                  <a:gd name="connsiteX83" fmla="*/ 6719038 w 10302747"/>
                  <a:gd name="connsiteY83" fmla="*/ 729672 h 4922982"/>
                  <a:gd name="connsiteX84" fmla="*/ 6534311 w 10302747"/>
                  <a:gd name="connsiteY84" fmla="*/ 720436 h 4922982"/>
                  <a:gd name="connsiteX85" fmla="*/ 6386529 w 10302747"/>
                  <a:gd name="connsiteY85" fmla="*/ 655782 h 4922982"/>
                  <a:gd name="connsiteX86" fmla="*/ 6127911 w 10302747"/>
                  <a:gd name="connsiteY86" fmla="*/ 498763 h 4922982"/>
                  <a:gd name="connsiteX87" fmla="*/ 5832347 w 10302747"/>
                  <a:gd name="connsiteY87" fmla="*/ 350982 h 4922982"/>
                  <a:gd name="connsiteX88" fmla="*/ 5472129 w 10302747"/>
                  <a:gd name="connsiteY88" fmla="*/ 295563 h 4922982"/>
                  <a:gd name="connsiteX89" fmla="*/ 5167329 w 10302747"/>
                  <a:gd name="connsiteY89" fmla="*/ 258618 h 4922982"/>
                  <a:gd name="connsiteX90" fmla="*/ 4779402 w 10302747"/>
                  <a:gd name="connsiteY90" fmla="*/ 286327 h 4922982"/>
                  <a:gd name="connsiteX91" fmla="*/ 4382238 w 10302747"/>
                  <a:gd name="connsiteY91" fmla="*/ 387927 h 4922982"/>
                  <a:gd name="connsiteX92" fmla="*/ 4132856 w 10302747"/>
                  <a:gd name="connsiteY92" fmla="*/ 508000 h 4922982"/>
                  <a:gd name="connsiteX93" fmla="*/ 3957365 w 10302747"/>
                  <a:gd name="connsiteY93" fmla="*/ 581891 h 4922982"/>
                  <a:gd name="connsiteX94" fmla="*/ 3855765 w 10302747"/>
                  <a:gd name="connsiteY94" fmla="*/ 683491 h 4922982"/>
                  <a:gd name="connsiteX95" fmla="*/ 3680274 w 10302747"/>
                  <a:gd name="connsiteY95" fmla="*/ 738909 h 4922982"/>
                  <a:gd name="connsiteX96" fmla="*/ 3541729 w 10302747"/>
                  <a:gd name="connsiteY96" fmla="*/ 720436 h 4922982"/>
                  <a:gd name="connsiteX97" fmla="*/ 3458602 w 10302747"/>
                  <a:gd name="connsiteY97" fmla="*/ 665018 h 4922982"/>
                  <a:gd name="connsiteX98" fmla="*/ 3264638 w 10302747"/>
                  <a:gd name="connsiteY98" fmla="*/ 526472 h 4922982"/>
                  <a:gd name="connsiteX99" fmla="*/ 3246165 w 10302747"/>
                  <a:gd name="connsiteY99" fmla="*/ 27709 h 4922982"/>
                  <a:gd name="connsiteX100" fmla="*/ 2350238 w 10302747"/>
                  <a:gd name="connsiteY100" fmla="*/ 895927 h 4922982"/>
                  <a:gd name="connsiteX101" fmla="*/ 2377947 w 10302747"/>
                  <a:gd name="connsiteY101" fmla="*/ 1514763 h 4922982"/>
                  <a:gd name="connsiteX102" fmla="*/ 2507256 w 10302747"/>
                  <a:gd name="connsiteY102" fmla="*/ 1662545 h 4922982"/>
                  <a:gd name="connsiteX103" fmla="*/ 2608856 w 10302747"/>
                  <a:gd name="connsiteY103" fmla="*/ 1791854 h 4922982"/>
                  <a:gd name="connsiteX104" fmla="*/ 2701220 w 10302747"/>
                  <a:gd name="connsiteY104" fmla="*/ 1865745 h 4922982"/>
                  <a:gd name="connsiteX105" fmla="*/ 2802820 w 10302747"/>
                  <a:gd name="connsiteY105" fmla="*/ 2032000 h 4922982"/>
                  <a:gd name="connsiteX106" fmla="*/ 2812056 w 10302747"/>
                  <a:gd name="connsiteY106" fmla="*/ 2170545 h 4922982"/>
                  <a:gd name="connsiteX107" fmla="*/ 2802820 w 10302747"/>
                  <a:gd name="connsiteY107" fmla="*/ 3347808 h 4922982"/>
                  <a:gd name="connsiteX108" fmla="*/ 2701220 w 10302747"/>
                  <a:gd name="connsiteY108" fmla="*/ 3352800 h 4922982"/>
                  <a:gd name="connsiteX109" fmla="*/ 2281381 w 10302747"/>
                  <a:gd name="connsiteY109" fmla="*/ 3342731 h 4922982"/>
                  <a:gd name="connsiteX110" fmla="*/ 1805293 w 10302747"/>
                  <a:gd name="connsiteY110" fmla="*/ 3334327 h 4922982"/>
                  <a:gd name="connsiteX111" fmla="*/ 1621398 w 10302747"/>
                  <a:gd name="connsiteY111" fmla="*/ 3256234 h 4922982"/>
                  <a:gd name="connsiteX112" fmla="*/ 1528202 w 10302747"/>
                  <a:gd name="connsiteY112" fmla="*/ 3112654 h 4922982"/>
                  <a:gd name="connsiteX113" fmla="*/ 1518134 w 10302747"/>
                  <a:gd name="connsiteY113" fmla="*/ 2964872 h 4922982"/>
                  <a:gd name="connsiteX114" fmla="*/ 1518965 w 10302747"/>
                  <a:gd name="connsiteY114" fmla="*/ 2863272 h 4922982"/>
                  <a:gd name="connsiteX115" fmla="*/ 1546674 w 10302747"/>
                  <a:gd name="connsiteY115" fmla="*/ 2787718 h 4922982"/>
                  <a:gd name="connsiteX116" fmla="*/ 1620565 w 10302747"/>
                  <a:gd name="connsiteY116" fmla="*/ 2741536 h 4922982"/>
                  <a:gd name="connsiteX117" fmla="*/ 1722165 w 10302747"/>
                  <a:gd name="connsiteY117" fmla="*/ 2715491 h 4922982"/>
                  <a:gd name="connsiteX118" fmla="*/ 1805293 w 10302747"/>
                  <a:gd name="connsiteY118" fmla="*/ 2687782 h 4922982"/>
                  <a:gd name="connsiteX119" fmla="*/ 1915298 w 10302747"/>
                  <a:gd name="connsiteY119" fmla="*/ 2597956 h 4922982"/>
                  <a:gd name="connsiteX120" fmla="*/ 1980783 w 10302747"/>
                  <a:gd name="connsiteY120" fmla="*/ 2493818 h 4922982"/>
                  <a:gd name="connsiteX121" fmla="*/ 1980783 w 10302747"/>
                  <a:gd name="connsiteY121" fmla="*/ 2364509 h 4922982"/>
                  <a:gd name="connsiteX122" fmla="*/ 1980783 w 10302747"/>
                  <a:gd name="connsiteY122" fmla="*/ 2189018 h 4922982"/>
                  <a:gd name="connsiteX123" fmla="*/ 1971547 w 10302747"/>
                  <a:gd name="connsiteY123" fmla="*/ 2004291 h 4922982"/>
                  <a:gd name="connsiteX124" fmla="*/ 1786820 w 10302747"/>
                  <a:gd name="connsiteY124" fmla="*/ 1930400 h 4922982"/>
                  <a:gd name="connsiteX125" fmla="*/ 1445074 w 10302747"/>
                  <a:gd name="connsiteY125" fmla="*/ 1865745 h 4922982"/>
                  <a:gd name="connsiteX126" fmla="*/ 974020 w 10302747"/>
                  <a:gd name="connsiteY126" fmla="*/ 1856509 h 4922982"/>
                  <a:gd name="connsiteX127" fmla="*/ 447547 w 10302747"/>
                  <a:gd name="connsiteY127" fmla="*/ 1874982 h 4922982"/>
                  <a:gd name="connsiteX128" fmla="*/ 96565 w 10302747"/>
                  <a:gd name="connsiteY128" fmla="*/ 1930400 h 4922982"/>
                  <a:gd name="connsiteX129" fmla="*/ 22674 w 10302747"/>
                  <a:gd name="connsiteY129" fmla="*/ 2022763 h 4922982"/>
                  <a:gd name="connsiteX130" fmla="*/ 4202 w 10302747"/>
                  <a:gd name="connsiteY130" fmla="*/ 2041236 h 4922982"/>
                  <a:gd name="connsiteX0" fmla="*/ 0 w 10302747"/>
                  <a:gd name="connsiteY0" fmla="*/ 2046720 h 4922982"/>
                  <a:gd name="connsiteX1" fmla="*/ 15102 w 10302747"/>
                  <a:gd name="connsiteY1" fmla="*/ 2587014 h 4922982"/>
                  <a:gd name="connsiteX2" fmla="*/ 124274 w 10302747"/>
                  <a:gd name="connsiteY2" fmla="*/ 2669309 h 4922982"/>
                  <a:gd name="connsiteX3" fmla="*/ 111667 w 10302747"/>
                  <a:gd name="connsiteY3" fmla="*/ 2669309 h 4922982"/>
                  <a:gd name="connsiteX4" fmla="*/ 253583 w 10302747"/>
                  <a:gd name="connsiteY4" fmla="*/ 2724727 h 4922982"/>
                  <a:gd name="connsiteX5" fmla="*/ 373656 w 10302747"/>
                  <a:gd name="connsiteY5" fmla="*/ 2752436 h 4922982"/>
                  <a:gd name="connsiteX6" fmla="*/ 429074 w 10302747"/>
                  <a:gd name="connsiteY6" fmla="*/ 2780145 h 4922982"/>
                  <a:gd name="connsiteX7" fmla="*/ 439974 w 10302747"/>
                  <a:gd name="connsiteY7" fmla="*/ 2849002 h 4922982"/>
                  <a:gd name="connsiteX8" fmla="*/ 446715 w 10302747"/>
                  <a:gd name="connsiteY8" fmla="*/ 2986716 h 4922982"/>
                  <a:gd name="connsiteX9" fmla="*/ 456783 w 10302747"/>
                  <a:gd name="connsiteY9" fmla="*/ 3048000 h 4922982"/>
                  <a:gd name="connsiteX10" fmla="*/ 449211 w 10302747"/>
                  <a:gd name="connsiteY10" fmla="*/ 3228525 h 4922982"/>
                  <a:gd name="connsiteX11" fmla="*/ 502965 w 10302747"/>
                  <a:gd name="connsiteY11" fmla="*/ 3491345 h 4922982"/>
                  <a:gd name="connsiteX12" fmla="*/ 576024 w 10302747"/>
                  <a:gd name="connsiteY12" fmla="*/ 3703782 h 4922982"/>
                  <a:gd name="connsiteX13" fmla="*/ 770820 w 10302747"/>
                  <a:gd name="connsiteY13" fmla="*/ 3962400 h 4922982"/>
                  <a:gd name="connsiteX14" fmla="*/ 1066383 w 10302747"/>
                  <a:gd name="connsiteY14" fmla="*/ 4221018 h 4922982"/>
                  <a:gd name="connsiteX15" fmla="*/ 1251111 w 10302747"/>
                  <a:gd name="connsiteY15" fmla="*/ 4313382 h 4922982"/>
                  <a:gd name="connsiteX16" fmla="*/ 1574383 w 10302747"/>
                  <a:gd name="connsiteY16" fmla="*/ 4396509 h 4922982"/>
                  <a:gd name="connsiteX17" fmla="*/ 1786820 w 10302747"/>
                  <a:gd name="connsiteY17" fmla="*/ 4424218 h 4922982"/>
                  <a:gd name="connsiteX18" fmla="*/ 2082383 w 10302747"/>
                  <a:gd name="connsiteY18" fmla="*/ 4424218 h 4922982"/>
                  <a:gd name="connsiteX19" fmla="*/ 2368711 w 10302747"/>
                  <a:gd name="connsiteY19" fmla="*/ 4424218 h 4922982"/>
                  <a:gd name="connsiteX20" fmla="*/ 2590383 w 10302747"/>
                  <a:gd name="connsiteY20" fmla="*/ 4433454 h 4922982"/>
                  <a:gd name="connsiteX21" fmla="*/ 2673511 w 10302747"/>
                  <a:gd name="connsiteY21" fmla="*/ 4433454 h 4922982"/>
                  <a:gd name="connsiteX22" fmla="*/ 2793583 w 10302747"/>
                  <a:gd name="connsiteY22" fmla="*/ 4424218 h 4922982"/>
                  <a:gd name="connsiteX23" fmla="*/ 2830529 w 10302747"/>
                  <a:gd name="connsiteY23" fmla="*/ 4535054 h 4922982"/>
                  <a:gd name="connsiteX24" fmla="*/ 2821293 w 10302747"/>
                  <a:gd name="connsiteY24" fmla="*/ 4756727 h 4922982"/>
                  <a:gd name="connsiteX25" fmla="*/ 2830529 w 10302747"/>
                  <a:gd name="connsiteY25" fmla="*/ 4913745 h 4922982"/>
                  <a:gd name="connsiteX26" fmla="*/ 7485656 w 10302747"/>
                  <a:gd name="connsiteY26" fmla="*/ 4922982 h 4922982"/>
                  <a:gd name="connsiteX27" fmla="*/ 7476420 w 10302747"/>
                  <a:gd name="connsiteY27" fmla="*/ 4516582 h 4922982"/>
                  <a:gd name="connsiteX28" fmla="*/ 7522602 w 10302747"/>
                  <a:gd name="connsiteY28" fmla="*/ 4442691 h 4922982"/>
                  <a:gd name="connsiteX29" fmla="*/ 7670383 w 10302747"/>
                  <a:gd name="connsiteY29" fmla="*/ 4424218 h 4922982"/>
                  <a:gd name="connsiteX30" fmla="*/ 7993656 w 10302747"/>
                  <a:gd name="connsiteY30" fmla="*/ 4424218 h 4922982"/>
                  <a:gd name="connsiteX31" fmla="*/ 8483183 w 10302747"/>
                  <a:gd name="connsiteY31" fmla="*/ 4433454 h 4922982"/>
                  <a:gd name="connsiteX32" fmla="*/ 8797220 w 10302747"/>
                  <a:gd name="connsiteY32" fmla="*/ 4387272 h 4922982"/>
                  <a:gd name="connsiteX33" fmla="*/ 9074311 w 10302747"/>
                  <a:gd name="connsiteY33" fmla="*/ 4294909 h 4922982"/>
                  <a:gd name="connsiteX34" fmla="*/ 9360638 w 10302747"/>
                  <a:gd name="connsiteY34" fmla="*/ 4128654 h 4922982"/>
                  <a:gd name="connsiteX35" fmla="*/ 9573074 w 10302747"/>
                  <a:gd name="connsiteY35" fmla="*/ 3906982 h 4922982"/>
                  <a:gd name="connsiteX36" fmla="*/ 9730093 w 10302747"/>
                  <a:gd name="connsiteY36" fmla="*/ 3639127 h 4922982"/>
                  <a:gd name="connsiteX37" fmla="*/ 9803983 w 10302747"/>
                  <a:gd name="connsiteY37" fmla="*/ 3417454 h 4922982"/>
                  <a:gd name="connsiteX38" fmla="*/ 9859402 w 10302747"/>
                  <a:gd name="connsiteY38" fmla="*/ 3177309 h 4922982"/>
                  <a:gd name="connsiteX39" fmla="*/ 9877874 w 10302747"/>
                  <a:gd name="connsiteY39" fmla="*/ 3020291 h 4922982"/>
                  <a:gd name="connsiteX40" fmla="*/ 9887111 w 10302747"/>
                  <a:gd name="connsiteY40" fmla="*/ 2872509 h 4922982"/>
                  <a:gd name="connsiteX41" fmla="*/ 9887111 w 10302747"/>
                  <a:gd name="connsiteY41" fmla="*/ 2798618 h 4922982"/>
                  <a:gd name="connsiteX42" fmla="*/ 9924056 w 10302747"/>
                  <a:gd name="connsiteY42" fmla="*/ 2733963 h 4922982"/>
                  <a:gd name="connsiteX43" fmla="*/ 10090311 w 10302747"/>
                  <a:gd name="connsiteY43" fmla="*/ 2706254 h 4922982"/>
                  <a:gd name="connsiteX44" fmla="*/ 10210383 w 10302747"/>
                  <a:gd name="connsiteY44" fmla="*/ 2595418 h 4922982"/>
                  <a:gd name="connsiteX45" fmla="*/ 10284274 w 10302747"/>
                  <a:gd name="connsiteY45" fmla="*/ 2521527 h 4922982"/>
                  <a:gd name="connsiteX46" fmla="*/ 10293511 w 10302747"/>
                  <a:gd name="connsiteY46" fmla="*/ 2401454 h 4922982"/>
                  <a:gd name="connsiteX47" fmla="*/ 10293511 w 10302747"/>
                  <a:gd name="connsiteY47" fmla="*/ 2189018 h 4922982"/>
                  <a:gd name="connsiteX48" fmla="*/ 10302747 w 10302747"/>
                  <a:gd name="connsiteY48" fmla="*/ 2041236 h 4922982"/>
                  <a:gd name="connsiteX49" fmla="*/ 10284274 w 10302747"/>
                  <a:gd name="connsiteY49" fmla="*/ 1976582 h 4922982"/>
                  <a:gd name="connsiteX50" fmla="*/ 10090311 w 10302747"/>
                  <a:gd name="connsiteY50" fmla="*/ 1902691 h 4922982"/>
                  <a:gd name="connsiteX51" fmla="*/ 9748565 w 10302747"/>
                  <a:gd name="connsiteY51" fmla="*/ 1865745 h 4922982"/>
                  <a:gd name="connsiteX52" fmla="*/ 9499183 w 10302747"/>
                  <a:gd name="connsiteY52" fmla="*/ 1874982 h 4922982"/>
                  <a:gd name="connsiteX53" fmla="*/ 9129729 w 10302747"/>
                  <a:gd name="connsiteY53" fmla="*/ 1856509 h 4922982"/>
                  <a:gd name="connsiteX54" fmla="*/ 8649438 w 10302747"/>
                  <a:gd name="connsiteY54" fmla="*/ 1893454 h 4922982"/>
                  <a:gd name="connsiteX55" fmla="*/ 8381583 w 10302747"/>
                  <a:gd name="connsiteY55" fmla="*/ 1958109 h 4922982"/>
                  <a:gd name="connsiteX56" fmla="*/ 8307693 w 10302747"/>
                  <a:gd name="connsiteY56" fmla="*/ 2013527 h 4922982"/>
                  <a:gd name="connsiteX57" fmla="*/ 8316929 w 10302747"/>
                  <a:gd name="connsiteY57" fmla="*/ 2299854 h 4922982"/>
                  <a:gd name="connsiteX58" fmla="*/ 8335402 w 10302747"/>
                  <a:gd name="connsiteY58" fmla="*/ 2466109 h 4922982"/>
                  <a:gd name="connsiteX59" fmla="*/ 8427765 w 10302747"/>
                  <a:gd name="connsiteY59" fmla="*/ 2613891 h 4922982"/>
                  <a:gd name="connsiteX60" fmla="*/ 8473947 w 10302747"/>
                  <a:gd name="connsiteY60" fmla="*/ 2660072 h 4922982"/>
                  <a:gd name="connsiteX61" fmla="*/ 8658674 w 10302747"/>
                  <a:gd name="connsiteY61" fmla="*/ 2724727 h 4922982"/>
                  <a:gd name="connsiteX62" fmla="*/ 8751038 w 10302747"/>
                  <a:gd name="connsiteY62" fmla="*/ 2770909 h 4922982"/>
                  <a:gd name="connsiteX63" fmla="*/ 8797220 w 10302747"/>
                  <a:gd name="connsiteY63" fmla="*/ 2946400 h 4922982"/>
                  <a:gd name="connsiteX64" fmla="*/ 8778747 w 10302747"/>
                  <a:gd name="connsiteY64" fmla="*/ 3048000 h 4922982"/>
                  <a:gd name="connsiteX65" fmla="*/ 8741802 w 10302747"/>
                  <a:gd name="connsiteY65" fmla="*/ 3158836 h 4922982"/>
                  <a:gd name="connsiteX66" fmla="*/ 8686383 w 10302747"/>
                  <a:gd name="connsiteY66" fmla="*/ 3251200 h 4922982"/>
                  <a:gd name="connsiteX67" fmla="*/ 8612493 w 10302747"/>
                  <a:gd name="connsiteY67" fmla="*/ 3315854 h 4922982"/>
                  <a:gd name="connsiteX68" fmla="*/ 8612493 w 10302747"/>
                  <a:gd name="connsiteY68" fmla="*/ 3315854 h 4922982"/>
                  <a:gd name="connsiteX69" fmla="*/ 8400056 w 10302747"/>
                  <a:gd name="connsiteY69" fmla="*/ 3362036 h 4922982"/>
                  <a:gd name="connsiteX70" fmla="*/ 7855111 w 10302747"/>
                  <a:gd name="connsiteY70" fmla="*/ 3352800 h 4922982"/>
                  <a:gd name="connsiteX71" fmla="*/ 7642674 w 10302747"/>
                  <a:gd name="connsiteY71" fmla="*/ 3362036 h 4922982"/>
                  <a:gd name="connsiteX72" fmla="*/ 7541074 w 10302747"/>
                  <a:gd name="connsiteY72" fmla="*/ 3325091 h 4922982"/>
                  <a:gd name="connsiteX73" fmla="*/ 7476420 w 10302747"/>
                  <a:gd name="connsiteY73" fmla="*/ 3177309 h 4922982"/>
                  <a:gd name="connsiteX74" fmla="*/ 7485656 w 10302747"/>
                  <a:gd name="connsiteY74" fmla="*/ 2050472 h 4922982"/>
                  <a:gd name="connsiteX75" fmla="*/ 7587256 w 10302747"/>
                  <a:gd name="connsiteY75" fmla="*/ 1828800 h 4922982"/>
                  <a:gd name="connsiteX76" fmla="*/ 7818165 w 10302747"/>
                  <a:gd name="connsiteY76" fmla="*/ 1625600 h 4922982"/>
                  <a:gd name="connsiteX77" fmla="*/ 7947474 w 10302747"/>
                  <a:gd name="connsiteY77" fmla="*/ 1496291 h 4922982"/>
                  <a:gd name="connsiteX78" fmla="*/ 7956711 w 10302747"/>
                  <a:gd name="connsiteY78" fmla="*/ 905163 h 4922982"/>
                  <a:gd name="connsiteX79" fmla="*/ 7079256 w 10302747"/>
                  <a:gd name="connsiteY79" fmla="*/ 0 h 4922982"/>
                  <a:gd name="connsiteX80" fmla="*/ 7060783 w 10302747"/>
                  <a:gd name="connsiteY80" fmla="*/ 498763 h 4922982"/>
                  <a:gd name="connsiteX81" fmla="*/ 6931474 w 10302747"/>
                  <a:gd name="connsiteY81" fmla="*/ 618836 h 4922982"/>
                  <a:gd name="connsiteX82" fmla="*/ 6839111 w 10302747"/>
                  <a:gd name="connsiteY82" fmla="*/ 674254 h 4922982"/>
                  <a:gd name="connsiteX83" fmla="*/ 6719038 w 10302747"/>
                  <a:gd name="connsiteY83" fmla="*/ 729672 h 4922982"/>
                  <a:gd name="connsiteX84" fmla="*/ 6534311 w 10302747"/>
                  <a:gd name="connsiteY84" fmla="*/ 720436 h 4922982"/>
                  <a:gd name="connsiteX85" fmla="*/ 6386529 w 10302747"/>
                  <a:gd name="connsiteY85" fmla="*/ 655782 h 4922982"/>
                  <a:gd name="connsiteX86" fmla="*/ 6127911 w 10302747"/>
                  <a:gd name="connsiteY86" fmla="*/ 498763 h 4922982"/>
                  <a:gd name="connsiteX87" fmla="*/ 5832347 w 10302747"/>
                  <a:gd name="connsiteY87" fmla="*/ 350982 h 4922982"/>
                  <a:gd name="connsiteX88" fmla="*/ 5472129 w 10302747"/>
                  <a:gd name="connsiteY88" fmla="*/ 295563 h 4922982"/>
                  <a:gd name="connsiteX89" fmla="*/ 5167329 w 10302747"/>
                  <a:gd name="connsiteY89" fmla="*/ 258618 h 4922982"/>
                  <a:gd name="connsiteX90" fmla="*/ 4779402 w 10302747"/>
                  <a:gd name="connsiteY90" fmla="*/ 286327 h 4922982"/>
                  <a:gd name="connsiteX91" fmla="*/ 4382238 w 10302747"/>
                  <a:gd name="connsiteY91" fmla="*/ 387927 h 4922982"/>
                  <a:gd name="connsiteX92" fmla="*/ 4132856 w 10302747"/>
                  <a:gd name="connsiteY92" fmla="*/ 508000 h 4922982"/>
                  <a:gd name="connsiteX93" fmla="*/ 3957365 w 10302747"/>
                  <a:gd name="connsiteY93" fmla="*/ 581891 h 4922982"/>
                  <a:gd name="connsiteX94" fmla="*/ 3855765 w 10302747"/>
                  <a:gd name="connsiteY94" fmla="*/ 683491 h 4922982"/>
                  <a:gd name="connsiteX95" fmla="*/ 3680274 w 10302747"/>
                  <a:gd name="connsiteY95" fmla="*/ 738909 h 4922982"/>
                  <a:gd name="connsiteX96" fmla="*/ 3541729 w 10302747"/>
                  <a:gd name="connsiteY96" fmla="*/ 720436 h 4922982"/>
                  <a:gd name="connsiteX97" fmla="*/ 3458602 w 10302747"/>
                  <a:gd name="connsiteY97" fmla="*/ 665018 h 4922982"/>
                  <a:gd name="connsiteX98" fmla="*/ 3264638 w 10302747"/>
                  <a:gd name="connsiteY98" fmla="*/ 526472 h 4922982"/>
                  <a:gd name="connsiteX99" fmla="*/ 3246165 w 10302747"/>
                  <a:gd name="connsiteY99" fmla="*/ 27709 h 4922982"/>
                  <a:gd name="connsiteX100" fmla="*/ 2350238 w 10302747"/>
                  <a:gd name="connsiteY100" fmla="*/ 895927 h 4922982"/>
                  <a:gd name="connsiteX101" fmla="*/ 2377947 w 10302747"/>
                  <a:gd name="connsiteY101" fmla="*/ 1514763 h 4922982"/>
                  <a:gd name="connsiteX102" fmla="*/ 2507256 w 10302747"/>
                  <a:gd name="connsiteY102" fmla="*/ 1662545 h 4922982"/>
                  <a:gd name="connsiteX103" fmla="*/ 2608856 w 10302747"/>
                  <a:gd name="connsiteY103" fmla="*/ 1791854 h 4922982"/>
                  <a:gd name="connsiteX104" fmla="*/ 2701220 w 10302747"/>
                  <a:gd name="connsiteY104" fmla="*/ 1865745 h 4922982"/>
                  <a:gd name="connsiteX105" fmla="*/ 2802820 w 10302747"/>
                  <a:gd name="connsiteY105" fmla="*/ 2032000 h 4922982"/>
                  <a:gd name="connsiteX106" fmla="*/ 2812056 w 10302747"/>
                  <a:gd name="connsiteY106" fmla="*/ 2170545 h 4922982"/>
                  <a:gd name="connsiteX107" fmla="*/ 2802820 w 10302747"/>
                  <a:gd name="connsiteY107" fmla="*/ 3347808 h 4922982"/>
                  <a:gd name="connsiteX108" fmla="*/ 2701220 w 10302747"/>
                  <a:gd name="connsiteY108" fmla="*/ 3352800 h 4922982"/>
                  <a:gd name="connsiteX109" fmla="*/ 2281381 w 10302747"/>
                  <a:gd name="connsiteY109" fmla="*/ 3342731 h 4922982"/>
                  <a:gd name="connsiteX110" fmla="*/ 1805293 w 10302747"/>
                  <a:gd name="connsiteY110" fmla="*/ 3334327 h 4922982"/>
                  <a:gd name="connsiteX111" fmla="*/ 1621398 w 10302747"/>
                  <a:gd name="connsiteY111" fmla="*/ 3256234 h 4922982"/>
                  <a:gd name="connsiteX112" fmla="*/ 1528202 w 10302747"/>
                  <a:gd name="connsiteY112" fmla="*/ 3112654 h 4922982"/>
                  <a:gd name="connsiteX113" fmla="*/ 1518134 w 10302747"/>
                  <a:gd name="connsiteY113" fmla="*/ 2964872 h 4922982"/>
                  <a:gd name="connsiteX114" fmla="*/ 1518965 w 10302747"/>
                  <a:gd name="connsiteY114" fmla="*/ 2863272 h 4922982"/>
                  <a:gd name="connsiteX115" fmla="*/ 1546674 w 10302747"/>
                  <a:gd name="connsiteY115" fmla="*/ 2787718 h 4922982"/>
                  <a:gd name="connsiteX116" fmla="*/ 1620565 w 10302747"/>
                  <a:gd name="connsiteY116" fmla="*/ 2741536 h 4922982"/>
                  <a:gd name="connsiteX117" fmla="*/ 1722165 w 10302747"/>
                  <a:gd name="connsiteY117" fmla="*/ 2715491 h 4922982"/>
                  <a:gd name="connsiteX118" fmla="*/ 1805293 w 10302747"/>
                  <a:gd name="connsiteY118" fmla="*/ 2687782 h 4922982"/>
                  <a:gd name="connsiteX119" fmla="*/ 1915298 w 10302747"/>
                  <a:gd name="connsiteY119" fmla="*/ 2597956 h 4922982"/>
                  <a:gd name="connsiteX120" fmla="*/ 1980783 w 10302747"/>
                  <a:gd name="connsiteY120" fmla="*/ 2493818 h 4922982"/>
                  <a:gd name="connsiteX121" fmla="*/ 1980783 w 10302747"/>
                  <a:gd name="connsiteY121" fmla="*/ 2364509 h 4922982"/>
                  <a:gd name="connsiteX122" fmla="*/ 1980783 w 10302747"/>
                  <a:gd name="connsiteY122" fmla="*/ 2189018 h 4922982"/>
                  <a:gd name="connsiteX123" fmla="*/ 1971547 w 10302747"/>
                  <a:gd name="connsiteY123" fmla="*/ 2004291 h 4922982"/>
                  <a:gd name="connsiteX124" fmla="*/ 1786820 w 10302747"/>
                  <a:gd name="connsiteY124" fmla="*/ 1930400 h 4922982"/>
                  <a:gd name="connsiteX125" fmla="*/ 1445074 w 10302747"/>
                  <a:gd name="connsiteY125" fmla="*/ 1865745 h 4922982"/>
                  <a:gd name="connsiteX126" fmla="*/ 974020 w 10302747"/>
                  <a:gd name="connsiteY126" fmla="*/ 1856509 h 4922982"/>
                  <a:gd name="connsiteX127" fmla="*/ 447547 w 10302747"/>
                  <a:gd name="connsiteY127" fmla="*/ 1874982 h 4922982"/>
                  <a:gd name="connsiteX128" fmla="*/ 96565 w 10302747"/>
                  <a:gd name="connsiteY128" fmla="*/ 1930400 h 4922982"/>
                  <a:gd name="connsiteX129" fmla="*/ 22674 w 10302747"/>
                  <a:gd name="connsiteY129" fmla="*/ 2022763 h 4922982"/>
                  <a:gd name="connsiteX130" fmla="*/ 4202 w 10302747"/>
                  <a:gd name="connsiteY130" fmla="*/ 2041236 h 4922982"/>
                  <a:gd name="connsiteX0" fmla="*/ 0 w 10302747"/>
                  <a:gd name="connsiteY0" fmla="*/ 2046720 h 4922982"/>
                  <a:gd name="connsiteX1" fmla="*/ 15102 w 10302747"/>
                  <a:gd name="connsiteY1" fmla="*/ 2587014 h 4922982"/>
                  <a:gd name="connsiteX2" fmla="*/ 124274 w 10302747"/>
                  <a:gd name="connsiteY2" fmla="*/ 2669309 h 4922982"/>
                  <a:gd name="connsiteX3" fmla="*/ 111667 w 10302747"/>
                  <a:gd name="connsiteY3" fmla="*/ 2669309 h 4922982"/>
                  <a:gd name="connsiteX4" fmla="*/ 253583 w 10302747"/>
                  <a:gd name="connsiteY4" fmla="*/ 2724727 h 4922982"/>
                  <a:gd name="connsiteX5" fmla="*/ 373656 w 10302747"/>
                  <a:gd name="connsiteY5" fmla="*/ 2752436 h 4922982"/>
                  <a:gd name="connsiteX6" fmla="*/ 429074 w 10302747"/>
                  <a:gd name="connsiteY6" fmla="*/ 2780145 h 4922982"/>
                  <a:gd name="connsiteX7" fmla="*/ 439974 w 10302747"/>
                  <a:gd name="connsiteY7" fmla="*/ 2849002 h 4922982"/>
                  <a:gd name="connsiteX8" fmla="*/ 446715 w 10302747"/>
                  <a:gd name="connsiteY8" fmla="*/ 2986716 h 4922982"/>
                  <a:gd name="connsiteX9" fmla="*/ 456783 w 10302747"/>
                  <a:gd name="connsiteY9" fmla="*/ 3048000 h 4922982"/>
                  <a:gd name="connsiteX10" fmla="*/ 449211 w 10302747"/>
                  <a:gd name="connsiteY10" fmla="*/ 3228525 h 4922982"/>
                  <a:gd name="connsiteX11" fmla="*/ 502965 w 10302747"/>
                  <a:gd name="connsiteY11" fmla="*/ 3491345 h 4922982"/>
                  <a:gd name="connsiteX12" fmla="*/ 576024 w 10302747"/>
                  <a:gd name="connsiteY12" fmla="*/ 3703782 h 4922982"/>
                  <a:gd name="connsiteX13" fmla="*/ 770820 w 10302747"/>
                  <a:gd name="connsiteY13" fmla="*/ 3962400 h 4922982"/>
                  <a:gd name="connsiteX14" fmla="*/ 1066383 w 10302747"/>
                  <a:gd name="connsiteY14" fmla="*/ 4221018 h 4922982"/>
                  <a:gd name="connsiteX15" fmla="*/ 1251111 w 10302747"/>
                  <a:gd name="connsiteY15" fmla="*/ 4313382 h 4922982"/>
                  <a:gd name="connsiteX16" fmla="*/ 1574383 w 10302747"/>
                  <a:gd name="connsiteY16" fmla="*/ 4396509 h 4922982"/>
                  <a:gd name="connsiteX17" fmla="*/ 1786820 w 10302747"/>
                  <a:gd name="connsiteY17" fmla="*/ 4424218 h 4922982"/>
                  <a:gd name="connsiteX18" fmla="*/ 2082383 w 10302747"/>
                  <a:gd name="connsiteY18" fmla="*/ 4424218 h 4922982"/>
                  <a:gd name="connsiteX19" fmla="*/ 2368711 w 10302747"/>
                  <a:gd name="connsiteY19" fmla="*/ 4424218 h 4922982"/>
                  <a:gd name="connsiteX20" fmla="*/ 2590383 w 10302747"/>
                  <a:gd name="connsiteY20" fmla="*/ 4433454 h 4922982"/>
                  <a:gd name="connsiteX21" fmla="*/ 2673511 w 10302747"/>
                  <a:gd name="connsiteY21" fmla="*/ 4433454 h 4922982"/>
                  <a:gd name="connsiteX22" fmla="*/ 2793583 w 10302747"/>
                  <a:gd name="connsiteY22" fmla="*/ 4424218 h 4922982"/>
                  <a:gd name="connsiteX23" fmla="*/ 2830529 w 10302747"/>
                  <a:gd name="connsiteY23" fmla="*/ 4535054 h 4922982"/>
                  <a:gd name="connsiteX24" fmla="*/ 2821293 w 10302747"/>
                  <a:gd name="connsiteY24" fmla="*/ 4756727 h 4922982"/>
                  <a:gd name="connsiteX25" fmla="*/ 2830529 w 10302747"/>
                  <a:gd name="connsiteY25" fmla="*/ 4913745 h 4922982"/>
                  <a:gd name="connsiteX26" fmla="*/ 7485656 w 10302747"/>
                  <a:gd name="connsiteY26" fmla="*/ 4922982 h 4922982"/>
                  <a:gd name="connsiteX27" fmla="*/ 7476420 w 10302747"/>
                  <a:gd name="connsiteY27" fmla="*/ 4516582 h 4922982"/>
                  <a:gd name="connsiteX28" fmla="*/ 7522602 w 10302747"/>
                  <a:gd name="connsiteY28" fmla="*/ 4442691 h 4922982"/>
                  <a:gd name="connsiteX29" fmla="*/ 7670383 w 10302747"/>
                  <a:gd name="connsiteY29" fmla="*/ 4424218 h 4922982"/>
                  <a:gd name="connsiteX30" fmla="*/ 7993656 w 10302747"/>
                  <a:gd name="connsiteY30" fmla="*/ 4424218 h 4922982"/>
                  <a:gd name="connsiteX31" fmla="*/ 8483183 w 10302747"/>
                  <a:gd name="connsiteY31" fmla="*/ 4433454 h 4922982"/>
                  <a:gd name="connsiteX32" fmla="*/ 8797220 w 10302747"/>
                  <a:gd name="connsiteY32" fmla="*/ 4387272 h 4922982"/>
                  <a:gd name="connsiteX33" fmla="*/ 9074311 w 10302747"/>
                  <a:gd name="connsiteY33" fmla="*/ 4294909 h 4922982"/>
                  <a:gd name="connsiteX34" fmla="*/ 9360638 w 10302747"/>
                  <a:gd name="connsiteY34" fmla="*/ 4128654 h 4922982"/>
                  <a:gd name="connsiteX35" fmla="*/ 9573074 w 10302747"/>
                  <a:gd name="connsiteY35" fmla="*/ 3906982 h 4922982"/>
                  <a:gd name="connsiteX36" fmla="*/ 9730093 w 10302747"/>
                  <a:gd name="connsiteY36" fmla="*/ 3639127 h 4922982"/>
                  <a:gd name="connsiteX37" fmla="*/ 9803983 w 10302747"/>
                  <a:gd name="connsiteY37" fmla="*/ 3417454 h 4922982"/>
                  <a:gd name="connsiteX38" fmla="*/ 9859402 w 10302747"/>
                  <a:gd name="connsiteY38" fmla="*/ 3177309 h 4922982"/>
                  <a:gd name="connsiteX39" fmla="*/ 9877874 w 10302747"/>
                  <a:gd name="connsiteY39" fmla="*/ 3020291 h 4922982"/>
                  <a:gd name="connsiteX40" fmla="*/ 9887111 w 10302747"/>
                  <a:gd name="connsiteY40" fmla="*/ 2872509 h 4922982"/>
                  <a:gd name="connsiteX41" fmla="*/ 9887111 w 10302747"/>
                  <a:gd name="connsiteY41" fmla="*/ 2798618 h 4922982"/>
                  <a:gd name="connsiteX42" fmla="*/ 9924056 w 10302747"/>
                  <a:gd name="connsiteY42" fmla="*/ 2733963 h 4922982"/>
                  <a:gd name="connsiteX43" fmla="*/ 10090311 w 10302747"/>
                  <a:gd name="connsiteY43" fmla="*/ 2706254 h 4922982"/>
                  <a:gd name="connsiteX44" fmla="*/ 10210383 w 10302747"/>
                  <a:gd name="connsiteY44" fmla="*/ 2595418 h 4922982"/>
                  <a:gd name="connsiteX45" fmla="*/ 10284274 w 10302747"/>
                  <a:gd name="connsiteY45" fmla="*/ 2521527 h 4922982"/>
                  <a:gd name="connsiteX46" fmla="*/ 10293511 w 10302747"/>
                  <a:gd name="connsiteY46" fmla="*/ 2401454 h 4922982"/>
                  <a:gd name="connsiteX47" fmla="*/ 10293511 w 10302747"/>
                  <a:gd name="connsiteY47" fmla="*/ 2189018 h 4922982"/>
                  <a:gd name="connsiteX48" fmla="*/ 10302747 w 10302747"/>
                  <a:gd name="connsiteY48" fmla="*/ 2041236 h 4922982"/>
                  <a:gd name="connsiteX49" fmla="*/ 10284274 w 10302747"/>
                  <a:gd name="connsiteY49" fmla="*/ 1976582 h 4922982"/>
                  <a:gd name="connsiteX50" fmla="*/ 10090311 w 10302747"/>
                  <a:gd name="connsiteY50" fmla="*/ 1902691 h 4922982"/>
                  <a:gd name="connsiteX51" fmla="*/ 9748565 w 10302747"/>
                  <a:gd name="connsiteY51" fmla="*/ 1865745 h 4922982"/>
                  <a:gd name="connsiteX52" fmla="*/ 9499183 w 10302747"/>
                  <a:gd name="connsiteY52" fmla="*/ 1874982 h 4922982"/>
                  <a:gd name="connsiteX53" fmla="*/ 9129729 w 10302747"/>
                  <a:gd name="connsiteY53" fmla="*/ 1856509 h 4922982"/>
                  <a:gd name="connsiteX54" fmla="*/ 8649438 w 10302747"/>
                  <a:gd name="connsiteY54" fmla="*/ 1893454 h 4922982"/>
                  <a:gd name="connsiteX55" fmla="*/ 8381583 w 10302747"/>
                  <a:gd name="connsiteY55" fmla="*/ 1958109 h 4922982"/>
                  <a:gd name="connsiteX56" fmla="*/ 8307693 w 10302747"/>
                  <a:gd name="connsiteY56" fmla="*/ 2013527 h 4922982"/>
                  <a:gd name="connsiteX57" fmla="*/ 8316929 w 10302747"/>
                  <a:gd name="connsiteY57" fmla="*/ 2299854 h 4922982"/>
                  <a:gd name="connsiteX58" fmla="*/ 8335402 w 10302747"/>
                  <a:gd name="connsiteY58" fmla="*/ 2466109 h 4922982"/>
                  <a:gd name="connsiteX59" fmla="*/ 8427765 w 10302747"/>
                  <a:gd name="connsiteY59" fmla="*/ 2613891 h 4922982"/>
                  <a:gd name="connsiteX60" fmla="*/ 8473947 w 10302747"/>
                  <a:gd name="connsiteY60" fmla="*/ 2660072 h 4922982"/>
                  <a:gd name="connsiteX61" fmla="*/ 8658674 w 10302747"/>
                  <a:gd name="connsiteY61" fmla="*/ 2724727 h 4922982"/>
                  <a:gd name="connsiteX62" fmla="*/ 8751038 w 10302747"/>
                  <a:gd name="connsiteY62" fmla="*/ 2770909 h 4922982"/>
                  <a:gd name="connsiteX63" fmla="*/ 8797220 w 10302747"/>
                  <a:gd name="connsiteY63" fmla="*/ 2946400 h 4922982"/>
                  <a:gd name="connsiteX64" fmla="*/ 8778747 w 10302747"/>
                  <a:gd name="connsiteY64" fmla="*/ 3048000 h 4922982"/>
                  <a:gd name="connsiteX65" fmla="*/ 8741802 w 10302747"/>
                  <a:gd name="connsiteY65" fmla="*/ 3158836 h 4922982"/>
                  <a:gd name="connsiteX66" fmla="*/ 8686383 w 10302747"/>
                  <a:gd name="connsiteY66" fmla="*/ 3251200 h 4922982"/>
                  <a:gd name="connsiteX67" fmla="*/ 8612493 w 10302747"/>
                  <a:gd name="connsiteY67" fmla="*/ 3315854 h 4922982"/>
                  <a:gd name="connsiteX68" fmla="*/ 8612493 w 10302747"/>
                  <a:gd name="connsiteY68" fmla="*/ 3315854 h 4922982"/>
                  <a:gd name="connsiteX69" fmla="*/ 8400056 w 10302747"/>
                  <a:gd name="connsiteY69" fmla="*/ 3362036 h 4922982"/>
                  <a:gd name="connsiteX70" fmla="*/ 7855111 w 10302747"/>
                  <a:gd name="connsiteY70" fmla="*/ 3352800 h 4922982"/>
                  <a:gd name="connsiteX71" fmla="*/ 7642674 w 10302747"/>
                  <a:gd name="connsiteY71" fmla="*/ 3362036 h 4922982"/>
                  <a:gd name="connsiteX72" fmla="*/ 7541074 w 10302747"/>
                  <a:gd name="connsiteY72" fmla="*/ 3325091 h 4922982"/>
                  <a:gd name="connsiteX73" fmla="*/ 7476420 w 10302747"/>
                  <a:gd name="connsiteY73" fmla="*/ 3177309 h 4922982"/>
                  <a:gd name="connsiteX74" fmla="*/ 7485656 w 10302747"/>
                  <a:gd name="connsiteY74" fmla="*/ 2050472 h 4922982"/>
                  <a:gd name="connsiteX75" fmla="*/ 7587256 w 10302747"/>
                  <a:gd name="connsiteY75" fmla="*/ 1828800 h 4922982"/>
                  <a:gd name="connsiteX76" fmla="*/ 7818165 w 10302747"/>
                  <a:gd name="connsiteY76" fmla="*/ 1625600 h 4922982"/>
                  <a:gd name="connsiteX77" fmla="*/ 7947474 w 10302747"/>
                  <a:gd name="connsiteY77" fmla="*/ 1496291 h 4922982"/>
                  <a:gd name="connsiteX78" fmla="*/ 7956711 w 10302747"/>
                  <a:gd name="connsiteY78" fmla="*/ 905163 h 4922982"/>
                  <a:gd name="connsiteX79" fmla="*/ 7079256 w 10302747"/>
                  <a:gd name="connsiteY79" fmla="*/ 0 h 4922982"/>
                  <a:gd name="connsiteX80" fmla="*/ 7060783 w 10302747"/>
                  <a:gd name="connsiteY80" fmla="*/ 498763 h 4922982"/>
                  <a:gd name="connsiteX81" fmla="*/ 6931474 w 10302747"/>
                  <a:gd name="connsiteY81" fmla="*/ 618836 h 4922982"/>
                  <a:gd name="connsiteX82" fmla="*/ 6839111 w 10302747"/>
                  <a:gd name="connsiteY82" fmla="*/ 674254 h 4922982"/>
                  <a:gd name="connsiteX83" fmla="*/ 6719038 w 10302747"/>
                  <a:gd name="connsiteY83" fmla="*/ 729672 h 4922982"/>
                  <a:gd name="connsiteX84" fmla="*/ 6534311 w 10302747"/>
                  <a:gd name="connsiteY84" fmla="*/ 720436 h 4922982"/>
                  <a:gd name="connsiteX85" fmla="*/ 6386529 w 10302747"/>
                  <a:gd name="connsiteY85" fmla="*/ 655782 h 4922982"/>
                  <a:gd name="connsiteX86" fmla="*/ 6127911 w 10302747"/>
                  <a:gd name="connsiteY86" fmla="*/ 498763 h 4922982"/>
                  <a:gd name="connsiteX87" fmla="*/ 5832347 w 10302747"/>
                  <a:gd name="connsiteY87" fmla="*/ 350982 h 4922982"/>
                  <a:gd name="connsiteX88" fmla="*/ 5472129 w 10302747"/>
                  <a:gd name="connsiteY88" fmla="*/ 295563 h 4922982"/>
                  <a:gd name="connsiteX89" fmla="*/ 5167329 w 10302747"/>
                  <a:gd name="connsiteY89" fmla="*/ 258618 h 4922982"/>
                  <a:gd name="connsiteX90" fmla="*/ 4779402 w 10302747"/>
                  <a:gd name="connsiteY90" fmla="*/ 286327 h 4922982"/>
                  <a:gd name="connsiteX91" fmla="*/ 4382238 w 10302747"/>
                  <a:gd name="connsiteY91" fmla="*/ 387927 h 4922982"/>
                  <a:gd name="connsiteX92" fmla="*/ 4132856 w 10302747"/>
                  <a:gd name="connsiteY92" fmla="*/ 508000 h 4922982"/>
                  <a:gd name="connsiteX93" fmla="*/ 3957365 w 10302747"/>
                  <a:gd name="connsiteY93" fmla="*/ 581891 h 4922982"/>
                  <a:gd name="connsiteX94" fmla="*/ 3855765 w 10302747"/>
                  <a:gd name="connsiteY94" fmla="*/ 683491 h 4922982"/>
                  <a:gd name="connsiteX95" fmla="*/ 3680274 w 10302747"/>
                  <a:gd name="connsiteY95" fmla="*/ 738909 h 4922982"/>
                  <a:gd name="connsiteX96" fmla="*/ 3541729 w 10302747"/>
                  <a:gd name="connsiteY96" fmla="*/ 720436 h 4922982"/>
                  <a:gd name="connsiteX97" fmla="*/ 3458602 w 10302747"/>
                  <a:gd name="connsiteY97" fmla="*/ 665018 h 4922982"/>
                  <a:gd name="connsiteX98" fmla="*/ 3264638 w 10302747"/>
                  <a:gd name="connsiteY98" fmla="*/ 526472 h 4922982"/>
                  <a:gd name="connsiteX99" fmla="*/ 3246165 w 10302747"/>
                  <a:gd name="connsiteY99" fmla="*/ 27709 h 4922982"/>
                  <a:gd name="connsiteX100" fmla="*/ 2350238 w 10302747"/>
                  <a:gd name="connsiteY100" fmla="*/ 895927 h 4922982"/>
                  <a:gd name="connsiteX101" fmla="*/ 2377947 w 10302747"/>
                  <a:gd name="connsiteY101" fmla="*/ 1514763 h 4922982"/>
                  <a:gd name="connsiteX102" fmla="*/ 2507256 w 10302747"/>
                  <a:gd name="connsiteY102" fmla="*/ 1662545 h 4922982"/>
                  <a:gd name="connsiteX103" fmla="*/ 2608856 w 10302747"/>
                  <a:gd name="connsiteY103" fmla="*/ 1791854 h 4922982"/>
                  <a:gd name="connsiteX104" fmla="*/ 2701220 w 10302747"/>
                  <a:gd name="connsiteY104" fmla="*/ 1865745 h 4922982"/>
                  <a:gd name="connsiteX105" fmla="*/ 2802820 w 10302747"/>
                  <a:gd name="connsiteY105" fmla="*/ 2032000 h 4922982"/>
                  <a:gd name="connsiteX106" fmla="*/ 2812056 w 10302747"/>
                  <a:gd name="connsiteY106" fmla="*/ 2170545 h 4922982"/>
                  <a:gd name="connsiteX107" fmla="*/ 2802820 w 10302747"/>
                  <a:gd name="connsiteY107" fmla="*/ 3347808 h 4922982"/>
                  <a:gd name="connsiteX108" fmla="*/ 2701220 w 10302747"/>
                  <a:gd name="connsiteY108" fmla="*/ 3352800 h 4922982"/>
                  <a:gd name="connsiteX109" fmla="*/ 2281381 w 10302747"/>
                  <a:gd name="connsiteY109" fmla="*/ 3342731 h 4922982"/>
                  <a:gd name="connsiteX110" fmla="*/ 1805293 w 10302747"/>
                  <a:gd name="connsiteY110" fmla="*/ 3334327 h 4922982"/>
                  <a:gd name="connsiteX111" fmla="*/ 1621398 w 10302747"/>
                  <a:gd name="connsiteY111" fmla="*/ 3256234 h 4922982"/>
                  <a:gd name="connsiteX112" fmla="*/ 1528202 w 10302747"/>
                  <a:gd name="connsiteY112" fmla="*/ 3112654 h 4922982"/>
                  <a:gd name="connsiteX113" fmla="*/ 1518134 w 10302747"/>
                  <a:gd name="connsiteY113" fmla="*/ 2964872 h 4922982"/>
                  <a:gd name="connsiteX114" fmla="*/ 1518965 w 10302747"/>
                  <a:gd name="connsiteY114" fmla="*/ 2863272 h 4922982"/>
                  <a:gd name="connsiteX115" fmla="*/ 1546674 w 10302747"/>
                  <a:gd name="connsiteY115" fmla="*/ 2787718 h 4922982"/>
                  <a:gd name="connsiteX116" fmla="*/ 1620565 w 10302747"/>
                  <a:gd name="connsiteY116" fmla="*/ 2741536 h 4922982"/>
                  <a:gd name="connsiteX117" fmla="*/ 1722165 w 10302747"/>
                  <a:gd name="connsiteY117" fmla="*/ 2715491 h 4922982"/>
                  <a:gd name="connsiteX118" fmla="*/ 1805293 w 10302747"/>
                  <a:gd name="connsiteY118" fmla="*/ 2687782 h 4922982"/>
                  <a:gd name="connsiteX119" fmla="*/ 1915298 w 10302747"/>
                  <a:gd name="connsiteY119" fmla="*/ 2597956 h 4922982"/>
                  <a:gd name="connsiteX120" fmla="*/ 1980783 w 10302747"/>
                  <a:gd name="connsiteY120" fmla="*/ 2493818 h 4922982"/>
                  <a:gd name="connsiteX121" fmla="*/ 1980783 w 10302747"/>
                  <a:gd name="connsiteY121" fmla="*/ 2364509 h 4922982"/>
                  <a:gd name="connsiteX122" fmla="*/ 1980783 w 10302747"/>
                  <a:gd name="connsiteY122" fmla="*/ 2189018 h 4922982"/>
                  <a:gd name="connsiteX123" fmla="*/ 1971547 w 10302747"/>
                  <a:gd name="connsiteY123" fmla="*/ 2004291 h 4922982"/>
                  <a:gd name="connsiteX124" fmla="*/ 1786820 w 10302747"/>
                  <a:gd name="connsiteY124" fmla="*/ 1930400 h 4922982"/>
                  <a:gd name="connsiteX125" fmla="*/ 1445074 w 10302747"/>
                  <a:gd name="connsiteY125" fmla="*/ 1865745 h 4922982"/>
                  <a:gd name="connsiteX126" fmla="*/ 974020 w 10302747"/>
                  <a:gd name="connsiteY126" fmla="*/ 1856509 h 4922982"/>
                  <a:gd name="connsiteX127" fmla="*/ 447547 w 10302747"/>
                  <a:gd name="connsiteY127" fmla="*/ 1874982 h 4922982"/>
                  <a:gd name="connsiteX128" fmla="*/ 96565 w 10302747"/>
                  <a:gd name="connsiteY128" fmla="*/ 1930400 h 4922982"/>
                  <a:gd name="connsiteX129" fmla="*/ 22674 w 10302747"/>
                  <a:gd name="connsiteY129" fmla="*/ 2022763 h 4922982"/>
                  <a:gd name="connsiteX130" fmla="*/ 4202 w 10302747"/>
                  <a:gd name="connsiteY130" fmla="*/ 2041236 h 4922982"/>
                  <a:gd name="connsiteX0" fmla="*/ 0 w 10302747"/>
                  <a:gd name="connsiteY0" fmla="*/ 2046720 h 4922982"/>
                  <a:gd name="connsiteX1" fmla="*/ 15102 w 10302747"/>
                  <a:gd name="connsiteY1" fmla="*/ 2587014 h 4922982"/>
                  <a:gd name="connsiteX2" fmla="*/ 124274 w 10302747"/>
                  <a:gd name="connsiteY2" fmla="*/ 2669309 h 4922982"/>
                  <a:gd name="connsiteX3" fmla="*/ 111667 w 10302747"/>
                  <a:gd name="connsiteY3" fmla="*/ 2669309 h 4922982"/>
                  <a:gd name="connsiteX4" fmla="*/ 253583 w 10302747"/>
                  <a:gd name="connsiteY4" fmla="*/ 2724727 h 4922982"/>
                  <a:gd name="connsiteX5" fmla="*/ 373656 w 10302747"/>
                  <a:gd name="connsiteY5" fmla="*/ 2752436 h 4922982"/>
                  <a:gd name="connsiteX6" fmla="*/ 429074 w 10302747"/>
                  <a:gd name="connsiteY6" fmla="*/ 2780145 h 4922982"/>
                  <a:gd name="connsiteX7" fmla="*/ 439974 w 10302747"/>
                  <a:gd name="connsiteY7" fmla="*/ 2849002 h 4922982"/>
                  <a:gd name="connsiteX8" fmla="*/ 446715 w 10302747"/>
                  <a:gd name="connsiteY8" fmla="*/ 2986716 h 4922982"/>
                  <a:gd name="connsiteX9" fmla="*/ 456783 w 10302747"/>
                  <a:gd name="connsiteY9" fmla="*/ 3048000 h 4922982"/>
                  <a:gd name="connsiteX10" fmla="*/ 449211 w 10302747"/>
                  <a:gd name="connsiteY10" fmla="*/ 3228525 h 4922982"/>
                  <a:gd name="connsiteX11" fmla="*/ 502965 w 10302747"/>
                  <a:gd name="connsiteY11" fmla="*/ 3491345 h 4922982"/>
                  <a:gd name="connsiteX12" fmla="*/ 576024 w 10302747"/>
                  <a:gd name="connsiteY12" fmla="*/ 3703782 h 4922982"/>
                  <a:gd name="connsiteX13" fmla="*/ 770820 w 10302747"/>
                  <a:gd name="connsiteY13" fmla="*/ 3962400 h 4922982"/>
                  <a:gd name="connsiteX14" fmla="*/ 1066383 w 10302747"/>
                  <a:gd name="connsiteY14" fmla="*/ 4221018 h 4922982"/>
                  <a:gd name="connsiteX15" fmla="*/ 1251111 w 10302747"/>
                  <a:gd name="connsiteY15" fmla="*/ 4313382 h 4922982"/>
                  <a:gd name="connsiteX16" fmla="*/ 1574383 w 10302747"/>
                  <a:gd name="connsiteY16" fmla="*/ 4396509 h 4922982"/>
                  <a:gd name="connsiteX17" fmla="*/ 1786820 w 10302747"/>
                  <a:gd name="connsiteY17" fmla="*/ 4424218 h 4922982"/>
                  <a:gd name="connsiteX18" fmla="*/ 2082383 w 10302747"/>
                  <a:gd name="connsiteY18" fmla="*/ 4424218 h 4922982"/>
                  <a:gd name="connsiteX19" fmla="*/ 2368711 w 10302747"/>
                  <a:gd name="connsiteY19" fmla="*/ 4424218 h 4922982"/>
                  <a:gd name="connsiteX20" fmla="*/ 2590383 w 10302747"/>
                  <a:gd name="connsiteY20" fmla="*/ 4433454 h 4922982"/>
                  <a:gd name="connsiteX21" fmla="*/ 2673511 w 10302747"/>
                  <a:gd name="connsiteY21" fmla="*/ 4433454 h 4922982"/>
                  <a:gd name="connsiteX22" fmla="*/ 2793583 w 10302747"/>
                  <a:gd name="connsiteY22" fmla="*/ 4424218 h 4922982"/>
                  <a:gd name="connsiteX23" fmla="*/ 2830529 w 10302747"/>
                  <a:gd name="connsiteY23" fmla="*/ 4535054 h 4922982"/>
                  <a:gd name="connsiteX24" fmla="*/ 2821293 w 10302747"/>
                  <a:gd name="connsiteY24" fmla="*/ 4756727 h 4922982"/>
                  <a:gd name="connsiteX25" fmla="*/ 2830529 w 10302747"/>
                  <a:gd name="connsiteY25" fmla="*/ 4913745 h 4922982"/>
                  <a:gd name="connsiteX26" fmla="*/ 7485656 w 10302747"/>
                  <a:gd name="connsiteY26" fmla="*/ 4922982 h 4922982"/>
                  <a:gd name="connsiteX27" fmla="*/ 7476420 w 10302747"/>
                  <a:gd name="connsiteY27" fmla="*/ 4516582 h 4922982"/>
                  <a:gd name="connsiteX28" fmla="*/ 7522602 w 10302747"/>
                  <a:gd name="connsiteY28" fmla="*/ 4442691 h 4922982"/>
                  <a:gd name="connsiteX29" fmla="*/ 7670383 w 10302747"/>
                  <a:gd name="connsiteY29" fmla="*/ 4424218 h 4922982"/>
                  <a:gd name="connsiteX30" fmla="*/ 7993656 w 10302747"/>
                  <a:gd name="connsiteY30" fmla="*/ 4424218 h 4922982"/>
                  <a:gd name="connsiteX31" fmla="*/ 8483183 w 10302747"/>
                  <a:gd name="connsiteY31" fmla="*/ 4433454 h 4922982"/>
                  <a:gd name="connsiteX32" fmla="*/ 8797220 w 10302747"/>
                  <a:gd name="connsiteY32" fmla="*/ 4387272 h 4922982"/>
                  <a:gd name="connsiteX33" fmla="*/ 9074311 w 10302747"/>
                  <a:gd name="connsiteY33" fmla="*/ 4294909 h 4922982"/>
                  <a:gd name="connsiteX34" fmla="*/ 9360638 w 10302747"/>
                  <a:gd name="connsiteY34" fmla="*/ 4128654 h 4922982"/>
                  <a:gd name="connsiteX35" fmla="*/ 9573074 w 10302747"/>
                  <a:gd name="connsiteY35" fmla="*/ 3906982 h 4922982"/>
                  <a:gd name="connsiteX36" fmla="*/ 9730093 w 10302747"/>
                  <a:gd name="connsiteY36" fmla="*/ 3639127 h 4922982"/>
                  <a:gd name="connsiteX37" fmla="*/ 9803983 w 10302747"/>
                  <a:gd name="connsiteY37" fmla="*/ 3417454 h 4922982"/>
                  <a:gd name="connsiteX38" fmla="*/ 9859402 w 10302747"/>
                  <a:gd name="connsiteY38" fmla="*/ 3177309 h 4922982"/>
                  <a:gd name="connsiteX39" fmla="*/ 9877874 w 10302747"/>
                  <a:gd name="connsiteY39" fmla="*/ 3020291 h 4922982"/>
                  <a:gd name="connsiteX40" fmla="*/ 9887111 w 10302747"/>
                  <a:gd name="connsiteY40" fmla="*/ 2872509 h 4922982"/>
                  <a:gd name="connsiteX41" fmla="*/ 9887111 w 10302747"/>
                  <a:gd name="connsiteY41" fmla="*/ 2798618 h 4922982"/>
                  <a:gd name="connsiteX42" fmla="*/ 9924056 w 10302747"/>
                  <a:gd name="connsiteY42" fmla="*/ 2733963 h 4922982"/>
                  <a:gd name="connsiteX43" fmla="*/ 10090311 w 10302747"/>
                  <a:gd name="connsiteY43" fmla="*/ 2706254 h 4922982"/>
                  <a:gd name="connsiteX44" fmla="*/ 10210383 w 10302747"/>
                  <a:gd name="connsiteY44" fmla="*/ 2595418 h 4922982"/>
                  <a:gd name="connsiteX45" fmla="*/ 10284274 w 10302747"/>
                  <a:gd name="connsiteY45" fmla="*/ 2521527 h 4922982"/>
                  <a:gd name="connsiteX46" fmla="*/ 10293511 w 10302747"/>
                  <a:gd name="connsiteY46" fmla="*/ 2401454 h 4922982"/>
                  <a:gd name="connsiteX47" fmla="*/ 10293511 w 10302747"/>
                  <a:gd name="connsiteY47" fmla="*/ 2189018 h 4922982"/>
                  <a:gd name="connsiteX48" fmla="*/ 10302747 w 10302747"/>
                  <a:gd name="connsiteY48" fmla="*/ 2041236 h 4922982"/>
                  <a:gd name="connsiteX49" fmla="*/ 10284274 w 10302747"/>
                  <a:gd name="connsiteY49" fmla="*/ 1976582 h 4922982"/>
                  <a:gd name="connsiteX50" fmla="*/ 10090311 w 10302747"/>
                  <a:gd name="connsiteY50" fmla="*/ 1902691 h 4922982"/>
                  <a:gd name="connsiteX51" fmla="*/ 9748565 w 10302747"/>
                  <a:gd name="connsiteY51" fmla="*/ 1865745 h 4922982"/>
                  <a:gd name="connsiteX52" fmla="*/ 9499183 w 10302747"/>
                  <a:gd name="connsiteY52" fmla="*/ 1874982 h 4922982"/>
                  <a:gd name="connsiteX53" fmla="*/ 9129729 w 10302747"/>
                  <a:gd name="connsiteY53" fmla="*/ 1856509 h 4922982"/>
                  <a:gd name="connsiteX54" fmla="*/ 8649438 w 10302747"/>
                  <a:gd name="connsiteY54" fmla="*/ 1893454 h 4922982"/>
                  <a:gd name="connsiteX55" fmla="*/ 8381583 w 10302747"/>
                  <a:gd name="connsiteY55" fmla="*/ 1958109 h 4922982"/>
                  <a:gd name="connsiteX56" fmla="*/ 8307693 w 10302747"/>
                  <a:gd name="connsiteY56" fmla="*/ 2013527 h 4922982"/>
                  <a:gd name="connsiteX57" fmla="*/ 8316929 w 10302747"/>
                  <a:gd name="connsiteY57" fmla="*/ 2299854 h 4922982"/>
                  <a:gd name="connsiteX58" fmla="*/ 8335402 w 10302747"/>
                  <a:gd name="connsiteY58" fmla="*/ 2466109 h 4922982"/>
                  <a:gd name="connsiteX59" fmla="*/ 8427765 w 10302747"/>
                  <a:gd name="connsiteY59" fmla="*/ 2613891 h 4922982"/>
                  <a:gd name="connsiteX60" fmla="*/ 8473947 w 10302747"/>
                  <a:gd name="connsiteY60" fmla="*/ 2660072 h 4922982"/>
                  <a:gd name="connsiteX61" fmla="*/ 8658674 w 10302747"/>
                  <a:gd name="connsiteY61" fmla="*/ 2724727 h 4922982"/>
                  <a:gd name="connsiteX62" fmla="*/ 8751038 w 10302747"/>
                  <a:gd name="connsiteY62" fmla="*/ 2770909 h 4922982"/>
                  <a:gd name="connsiteX63" fmla="*/ 8797220 w 10302747"/>
                  <a:gd name="connsiteY63" fmla="*/ 2946400 h 4922982"/>
                  <a:gd name="connsiteX64" fmla="*/ 8778747 w 10302747"/>
                  <a:gd name="connsiteY64" fmla="*/ 3048000 h 4922982"/>
                  <a:gd name="connsiteX65" fmla="*/ 8741802 w 10302747"/>
                  <a:gd name="connsiteY65" fmla="*/ 3158836 h 4922982"/>
                  <a:gd name="connsiteX66" fmla="*/ 8686383 w 10302747"/>
                  <a:gd name="connsiteY66" fmla="*/ 3251200 h 4922982"/>
                  <a:gd name="connsiteX67" fmla="*/ 8612493 w 10302747"/>
                  <a:gd name="connsiteY67" fmla="*/ 3315854 h 4922982"/>
                  <a:gd name="connsiteX68" fmla="*/ 8612493 w 10302747"/>
                  <a:gd name="connsiteY68" fmla="*/ 3315854 h 4922982"/>
                  <a:gd name="connsiteX69" fmla="*/ 8400056 w 10302747"/>
                  <a:gd name="connsiteY69" fmla="*/ 3362036 h 4922982"/>
                  <a:gd name="connsiteX70" fmla="*/ 7855111 w 10302747"/>
                  <a:gd name="connsiteY70" fmla="*/ 3352800 h 4922982"/>
                  <a:gd name="connsiteX71" fmla="*/ 7642674 w 10302747"/>
                  <a:gd name="connsiteY71" fmla="*/ 3362036 h 4922982"/>
                  <a:gd name="connsiteX72" fmla="*/ 7541074 w 10302747"/>
                  <a:gd name="connsiteY72" fmla="*/ 3325091 h 4922982"/>
                  <a:gd name="connsiteX73" fmla="*/ 7476420 w 10302747"/>
                  <a:gd name="connsiteY73" fmla="*/ 3177309 h 4922982"/>
                  <a:gd name="connsiteX74" fmla="*/ 7485656 w 10302747"/>
                  <a:gd name="connsiteY74" fmla="*/ 2050472 h 4922982"/>
                  <a:gd name="connsiteX75" fmla="*/ 7587256 w 10302747"/>
                  <a:gd name="connsiteY75" fmla="*/ 1828800 h 4922982"/>
                  <a:gd name="connsiteX76" fmla="*/ 7818165 w 10302747"/>
                  <a:gd name="connsiteY76" fmla="*/ 1625600 h 4922982"/>
                  <a:gd name="connsiteX77" fmla="*/ 7947474 w 10302747"/>
                  <a:gd name="connsiteY77" fmla="*/ 1496291 h 4922982"/>
                  <a:gd name="connsiteX78" fmla="*/ 7956711 w 10302747"/>
                  <a:gd name="connsiteY78" fmla="*/ 905163 h 4922982"/>
                  <a:gd name="connsiteX79" fmla="*/ 7079256 w 10302747"/>
                  <a:gd name="connsiteY79" fmla="*/ 0 h 4922982"/>
                  <a:gd name="connsiteX80" fmla="*/ 7060783 w 10302747"/>
                  <a:gd name="connsiteY80" fmla="*/ 498763 h 4922982"/>
                  <a:gd name="connsiteX81" fmla="*/ 6931474 w 10302747"/>
                  <a:gd name="connsiteY81" fmla="*/ 618836 h 4922982"/>
                  <a:gd name="connsiteX82" fmla="*/ 6839111 w 10302747"/>
                  <a:gd name="connsiteY82" fmla="*/ 674254 h 4922982"/>
                  <a:gd name="connsiteX83" fmla="*/ 6719038 w 10302747"/>
                  <a:gd name="connsiteY83" fmla="*/ 729672 h 4922982"/>
                  <a:gd name="connsiteX84" fmla="*/ 6534311 w 10302747"/>
                  <a:gd name="connsiteY84" fmla="*/ 720436 h 4922982"/>
                  <a:gd name="connsiteX85" fmla="*/ 6386529 w 10302747"/>
                  <a:gd name="connsiteY85" fmla="*/ 655782 h 4922982"/>
                  <a:gd name="connsiteX86" fmla="*/ 6127911 w 10302747"/>
                  <a:gd name="connsiteY86" fmla="*/ 498763 h 4922982"/>
                  <a:gd name="connsiteX87" fmla="*/ 5832347 w 10302747"/>
                  <a:gd name="connsiteY87" fmla="*/ 350982 h 4922982"/>
                  <a:gd name="connsiteX88" fmla="*/ 5472129 w 10302747"/>
                  <a:gd name="connsiteY88" fmla="*/ 295563 h 4922982"/>
                  <a:gd name="connsiteX89" fmla="*/ 5167329 w 10302747"/>
                  <a:gd name="connsiteY89" fmla="*/ 258618 h 4922982"/>
                  <a:gd name="connsiteX90" fmla="*/ 4779402 w 10302747"/>
                  <a:gd name="connsiteY90" fmla="*/ 286327 h 4922982"/>
                  <a:gd name="connsiteX91" fmla="*/ 4382238 w 10302747"/>
                  <a:gd name="connsiteY91" fmla="*/ 387927 h 4922982"/>
                  <a:gd name="connsiteX92" fmla="*/ 4132856 w 10302747"/>
                  <a:gd name="connsiteY92" fmla="*/ 508000 h 4922982"/>
                  <a:gd name="connsiteX93" fmla="*/ 3957365 w 10302747"/>
                  <a:gd name="connsiteY93" fmla="*/ 581891 h 4922982"/>
                  <a:gd name="connsiteX94" fmla="*/ 3855765 w 10302747"/>
                  <a:gd name="connsiteY94" fmla="*/ 683491 h 4922982"/>
                  <a:gd name="connsiteX95" fmla="*/ 3680274 w 10302747"/>
                  <a:gd name="connsiteY95" fmla="*/ 738909 h 4922982"/>
                  <a:gd name="connsiteX96" fmla="*/ 3541729 w 10302747"/>
                  <a:gd name="connsiteY96" fmla="*/ 720436 h 4922982"/>
                  <a:gd name="connsiteX97" fmla="*/ 3458602 w 10302747"/>
                  <a:gd name="connsiteY97" fmla="*/ 665018 h 4922982"/>
                  <a:gd name="connsiteX98" fmla="*/ 3264638 w 10302747"/>
                  <a:gd name="connsiteY98" fmla="*/ 526472 h 4922982"/>
                  <a:gd name="connsiteX99" fmla="*/ 3246165 w 10302747"/>
                  <a:gd name="connsiteY99" fmla="*/ 27709 h 4922982"/>
                  <a:gd name="connsiteX100" fmla="*/ 2350238 w 10302747"/>
                  <a:gd name="connsiteY100" fmla="*/ 895927 h 4922982"/>
                  <a:gd name="connsiteX101" fmla="*/ 2377947 w 10302747"/>
                  <a:gd name="connsiteY101" fmla="*/ 1514763 h 4922982"/>
                  <a:gd name="connsiteX102" fmla="*/ 2507256 w 10302747"/>
                  <a:gd name="connsiteY102" fmla="*/ 1662545 h 4922982"/>
                  <a:gd name="connsiteX103" fmla="*/ 2608856 w 10302747"/>
                  <a:gd name="connsiteY103" fmla="*/ 1791854 h 4922982"/>
                  <a:gd name="connsiteX104" fmla="*/ 2701220 w 10302747"/>
                  <a:gd name="connsiteY104" fmla="*/ 1865745 h 4922982"/>
                  <a:gd name="connsiteX105" fmla="*/ 2802820 w 10302747"/>
                  <a:gd name="connsiteY105" fmla="*/ 2032000 h 4922982"/>
                  <a:gd name="connsiteX106" fmla="*/ 2812056 w 10302747"/>
                  <a:gd name="connsiteY106" fmla="*/ 2170545 h 4922982"/>
                  <a:gd name="connsiteX107" fmla="*/ 2802820 w 10302747"/>
                  <a:gd name="connsiteY107" fmla="*/ 3347808 h 4922982"/>
                  <a:gd name="connsiteX108" fmla="*/ 2701220 w 10302747"/>
                  <a:gd name="connsiteY108" fmla="*/ 3352800 h 4922982"/>
                  <a:gd name="connsiteX109" fmla="*/ 2281381 w 10302747"/>
                  <a:gd name="connsiteY109" fmla="*/ 3342731 h 4922982"/>
                  <a:gd name="connsiteX110" fmla="*/ 1805293 w 10302747"/>
                  <a:gd name="connsiteY110" fmla="*/ 3334327 h 4922982"/>
                  <a:gd name="connsiteX111" fmla="*/ 1621398 w 10302747"/>
                  <a:gd name="connsiteY111" fmla="*/ 3256234 h 4922982"/>
                  <a:gd name="connsiteX112" fmla="*/ 1528202 w 10302747"/>
                  <a:gd name="connsiteY112" fmla="*/ 3112654 h 4922982"/>
                  <a:gd name="connsiteX113" fmla="*/ 1518134 w 10302747"/>
                  <a:gd name="connsiteY113" fmla="*/ 2964872 h 4922982"/>
                  <a:gd name="connsiteX114" fmla="*/ 1518965 w 10302747"/>
                  <a:gd name="connsiteY114" fmla="*/ 2863272 h 4922982"/>
                  <a:gd name="connsiteX115" fmla="*/ 1546674 w 10302747"/>
                  <a:gd name="connsiteY115" fmla="*/ 2787718 h 4922982"/>
                  <a:gd name="connsiteX116" fmla="*/ 1620565 w 10302747"/>
                  <a:gd name="connsiteY116" fmla="*/ 2741536 h 4922982"/>
                  <a:gd name="connsiteX117" fmla="*/ 1722165 w 10302747"/>
                  <a:gd name="connsiteY117" fmla="*/ 2715491 h 4922982"/>
                  <a:gd name="connsiteX118" fmla="*/ 1805293 w 10302747"/>
                  <a:gd name="connsiteY118" fmla="*/ 2687782 h 4922982"/>
                  <a:gd name="connsiteX119" fmla="*/ 1915298 w 10302747"/>
                  <a:gd name="connsiteY119" fmla="*/ 2597956 h 4922982"/>
                  <a:gd name="connsiteX120" fmla="*/ 1980783 w 10302747"/>
                  <a:gd name="connsiteY120" fmla="*/ 2493818 h 4922982"/>
                  <a:gd name="connsiteX121" fmla="*/ 1980783 w 10302747"/>
                  <a:gd name="connsiteY121" fmla="*/ 2364509 h 4922982"/>
                  <a:gd name="connsiteX122" fmla="*/ 1980783 w 10302747"/>
                  <a:gd name="connsiteY122" fmla="*/ 2189018 h 4922982"/>
                  <a:gd name="connsiteX123" fmla="*/ 1971547 w 10302747"/>
                  <a:gd name="connsiteY123" fmla="*/ 2004291 h 4922982"/>
                  <a:gd name="connsiteX124" fmla="*/ 1786820 w 10302747"/>
                  <a:gd name="connsiteY124" fmla="*/ 1930400 h 4922982"/>
                  <a:gd name="connsiteX125" fmla="*/ 1445074 w 10302747"/>
                  <a:gd name="connsiteY125" fmla="*/ 1865745 h 4922982"/>
                  <a:gd name="connsiteX126" fmla="*/ 974020 w 10302747"/>
                  <a:gd name="connsiteY126" fmla="*/ 1856509 h 4922982"/>
                  <a:gd name="connsiteX127" fmla="*/ 447547 w 10302747"/>
                  <a:gd name="connsiteY127" fmla="*/ 1874982 h 4922982"/>
                  <a:gd name="connsiteX128" fmla="*/ 96565 w 10302747"/>
                  <a:gd name="connsiteY128" fmla="*/ 1930400 h 4922982"/>
                  <a:gd name="connsiteX129" fmla="*/ 22674 w 10302747"/>
                  <a:gd name="connsiteY129" fmla="*/ 2022763 h 4922982"/>
                  <a:gd name="connsiteX130" fmla="*/ 4202 w 10302747"/>
                  <a:gd name="connsiteY130" fmla="*/ 2041236 h 4922982"/>
                  <a:gd name="connsiteX0" fmla="*/ 0 w 10302747"/>
                  <a:gd name="connsiteY0" fmla="*/ 2046720 h 4922982"/>
                  <a:gd name="connsiteX1" fmla="*/ 15102 w 10302747"/>
                  <a:gd name="connsiteY1" fmla="*/ 2587014 h 4922982"/>
                  <a:gd name="connsiteX2" fmla="*/ 124274 w 10302747"/>
                  <a:gd name="connsiteY2" fmla="*/ 2669309 h 4922982"/>
                  <a:gd name="connsiteX3" fmla="*/ 111667 w 10302747"/>
                  <a:gd name="connsiteY3" fmla="*/ 2669309 h 4922982"/>
                  <a:gd name="connsiteX4" fmla="*/ 253583 w 10302747"/>
                  <a:gd name="connsiteY4" fmla="*/ 2724727 h 4922982"/>
                  <a:gd name="connsiteX5" fmla="*/ 373656 w 10302747"/>
                  <a:gd name="connsiteY5" fmla="*/ 2752436 h 4922982"/>
                  <a:gd name="connsiteX6" fmla="*/ 429074 w 10302747"/>
                  <a:gd name="connsiteY6" fmla="*/ 2780145 h 4922982"/>
                  <a:gd name="connsiteX7" fmla="*/ 439974 w 10302747"/>
                  <a:gd name="connsiteY7" fmla="*/ 2849002 h 4922982"/>
                  <a:gd name="connsiteX8" fmla="*/ 446715 w 10302747"/>
                  <a:gd name="connsiteY8" fmla="*/ 2986716 h 4922982"/>
                  <a:gd name="connsiteX9" fmla="*/ 456783 w 10302747"/>
                  <a:gd name="connsiteY9" fmla="*/ 3048000 h 4922982"/>
                  <a:gd name="connsiteX10" fmla="*/ 449211 w 10302747"/>
                  <a:gd name="connsiteY10" fmla="*/ 3228525 h 4922982"/>
                  <a:gd name="connsiteX11" fmla="*/ 502965 w 10302747"/>
                  <a:gd name="connsiteY11" fmla="*/ 3491345 h 4922982"/>
                  <a:gd name="connsiteX12" fmla="*/ 576024 w 10302747"/>
                  <a:gd name="connsiteY12" fmla="*/ 3703782 h 4922982"/>
                  <a:gd name="connsiteX13" fmla="*/ 770820 w 10302747"/>
                  <a:gd name="connsiteY13" fmla="*/ 3962400 h 4922982"/>
                  <a:gd name="connsiteX14" fmla="*/ 1066383 w 10302747"/>
                  <a:gd name="connsiteY14" fmla="*/ 4221018 h 4922982"/>
                  <a:gd name="connsiteX15" fmla="*/ 1251111 w 10302747"/>
                  <a:gd name="connsiteY15" fmla="*/ 4313382 h 4922982"/>
                  <a:gd name="connsiteX16" fmla="*/ 1574383 w 10302747"/>
                  <a:gd name="connsiteY16" fmla="*/ 4396509 h 4922982"/>
                  <a:gd name="connsiteX17" fmla="*/ 1786820 w 10302747"/>
                  <a:gd name="connsiteY17" fmla="*/ 4424218 h 4922982"/>
                  <a:gd name="connsiteX18" fmla="*/ 2082383 w 10302747"/>
                  <a:gd name="connsiteY18" fmla="*/ 4424218 h 4922982"/>
                  <a:gd name="connsiteX19" fmla="*/ 2368711 w 10302747"/>
                  <a:gd name="connsiteY19" fmla="*/ 4424218 h 4922982"/>
                  <a:gd name="connsiteX20" fmla="*/ 2590383 w 10302747"/>
                  <a:gd name="connsiteY20" fmla="*/ 4433454 h 4922982"/>
                  <a:gd name="connsiteX21" fmla="*/ 2673511 w 10302747"/>
                  <a:gd name="connsiteY21" fmla="*/ 4433454 h 4922982"/>
                  <a:gd name="connsiteX22" fmla="*/ 2793583 w 10302747"/>
                  <a:gd name="connsiteY22" fmla="*/ 4424218 h 4922982"/>
                  <a:gd name="connsiteX23" fmla="*/ 2830529 w 10302747"/>
                  <a:gd name="connsiteY23" fmla="*/ 4535054 h 4922982"/>
                  <a:gd name="connsiteX24" fmla="*/ 2821293 w 10302747"/>
                  <a:gd name="connsiteY24" fmla="*/ 4756727 h 4922982"/>
                  <a:gd name="connsiteX25" fmla="*/ 2830529 w 10302747"/>
                  <a:gd name="connsiteY25" fmla="*/ 4913745 h 4922982"/>
                  <a:gd name="connsiteX26" fmla="*/ 7485656 w 10302747"/>
                  <a:gd name="connsiteY26" fmla="*/ 4922982 h 4922982"/>
                  <a:gd name="connsiteX27" fmla="*/ 7476420 w 10302747"/>
                  <a:gd name="connsiteY27" fmla="*/ 4516582 h 4922982"/>
                  <a:gd name="connsiteX28" fmla="*/ 7522602 w 10302747"/>
                  <a:gd name="connsiteY28" fmla="*/ 4442691 h 4922982"/>
                  <a:gd name="connsiteX29" fmla="*/ 7670383 w 10302747"/>
                  <a:gd name="connsiteY29" fmla="*/ 4424218 h 4922982"/>
                  <a:gd name="connsiteX30" fmla="*/ 7993656 w 10302747"/>
                  <a:gd name="connsiteY30" fmla="*/ 4424218 h 4922982"/>
                  <a:gd name="connsiteX31" fmla="*/ 8483183 w 10302747"/>
                  <a:gd name="connsiteY31" fmla="*/ 4433454 h 4922982"/>
                  <a:gd name="connsiteX32" fmla="*/ 8797220 w 10302747"/>
                  <a:gd name="connsiteY32" fmla="*/ 4387272 h 4922982"/>
                  <a:gd name="connsiteX33" fmla="*/ 9074311 w 10302747"/>
                  <a:gd name="connsiteY33" fmla="*/ 4294909 h 4922982"/>
                  <a:gd name="connsiteX34" fmla="*/ 9360638 w 10302747"/>
                  <a:gd name="connsiteY34" fmla="*/ 4128654 h 4922982"/>
                  <a:gd name="connsiteX35" fmla="*/ 9573074 w 10302747"/>
                  <a:gd name="connsiteY35" fmla="*/ 3906982 h 4922982"/>
                  <a:gd name="connsiteX36" fmla="*/ 9730093 w 10302747"/>
                  <a:gd name="connsiteY36" fmla="*/ 3639127 h 4922982"/>
                  <a:gd name="connsiteX37" fmla="*/ 9803983 w 10302747"/>
                  <a:gd name="connsiteY37" fmla="*/ 3417454 h 4922982"/>
                  <a:gd name="connsiteX38" fmla="*/ 9859402 w 10302747"/>
                  <a:gd name="connsiteY38" fmla="*/ 3177309 h 4922982"/>
                  <a:gd name="connsiteX39" fmla="*/ 9877874 w 10302747"/>
                  <a:gd name="connsiteY39" fmla="*/ 3020291 h 4922982"/>
                  <a:gd name="connsiteX40" fmla="*/ 9887111 w 10302747"/>
                  <a:gd name="connsiteY40" fmla="*/ 2872509 h 4922982"/>
                  <a:gd name="connsiteX41" fmla="*/ 9887111 w 10302747"/>
                  <a:gd name="connsiteY41" fmla="*/ 2798618 h 4922982"/>
                  <a:gd name="connsiteX42" fmla="*/ 9924056 w 10302747"/>
                  <a:gd name="connsiteY42" fmla="*/ 2733963 h 4922982"/>
                  <a:gd name="connsiteX43" fmla="*/ 10090311 w 10302747"/>
                  <a:gd name="connsiteY43" fmla="*/ 2706254 h 4922982"/>
                  <a:gd name="connsiteX44" fmla="*/ 10210383 w 10302747"/>
                  <a:gd name="connsiteY44" fmla="*/ 2595418 h 4922982"/>
                  <a:gd name="connsiteX45" fmla="*/ 10284274 w 10302747"/>
                  <a:gd name="connsiteY45" fmla="*/ 2521527 h 4922982"/>
                  <a:gd name="connsiteX46" fmla="*/ 10293511 w 10302747"/>
                  <a:gd name="connsiteY46" fmla="*/ 2401454 h 4922982"/>
                  <a:gd name="connsiteX47" fmla="*/ 10293511 w 10302747"/>
                  <a:gd name="connsiteY47" fmla="*/ 2189018 h 4922982"/>
                  <a:gd name="connsiteX48" fmla="*/ 10302747 w 10302747"/>
                  <a:gd name="connsiteY48" fmla="*/ 2041236 h 4922982"/>
                  <a:gd name="connsiteX49" fmla="*/ 10284274 w 10302747"/>
                  <a:gd name="connsiteY49" fmla="*/ 1976582 h 4922982"/>
                  <a:gd name="connsiteX50" fmla="*/ 10090311 w 10302747"/>
                  <a:gd name="connsiteY50" fmla="*/ 1902691 h 4922982"/>
                  <a:gd name="connsiteX51" fmla="*/ 9748565 w 10302747"/>
                  <a:gd name="connsiteY51" fmla="*/ 1865745 h 4922982"/>
                  <a:gd name="connsiteX52" fmla="*/ 9499183 w 10302747"/>
                  <a:gd name="connsiteY52" fmla="*/ 1874982 h 4922982"/>
                  <a:gd name="connsiteX53" fmla="*/ 9129729 w 10302747"/>
                  <a:gd name="connsiteY53" fmla="*/ 1856509 h 4922982"/>
                  <a:gd name="connsiteX54" fmla="*/ 8649438 w 10302747"/>
                  <a:gd name="connsiteY54" fmla="*/ 1893454 h 4922982"/>
                  <a:gd name="connsiteX55" fmla="*/ 8381583 w 10302747"/>
                  <a:gd name="connsiteY55" fmla="*/ 1958109 h 4922982"/>
                  <a:gd name="connsiteX56" fmla="*/ 8307693 w 10302747"/>
                  <a:gd name="connsiteY56" fmla="*/ 2013527 h 4922982"/>
                  <a:gd name="connsiteX57" fmla="*/ 8316929 w 10302747"/>
                  <a:gd name="connsiteY57" fmla="*/ 2299854 h 4922982"/>
                  <a:gd name="connsiteX58" fmla="*/ 8335402 w 10302747"/>
                  <a:gd name="connsiteY58" fmla="*/ 2466109 h 4922982"/>
                  <a:gd name="connsiteX59" fmla="*/ 8427765 w 10302747"/>
                  <a:gd name="connsiteY59" fmla="*/ 2613891 h 4922982"/>
                  <a:gd name="connsiteX60" fmla="*/ 8473947 w 10302747"/>
                  <a:gd name="connsiteY60" fmla="*/ 2660072 h 4922982"/>
                  <a:gd name="connsiteX61" fmla="*/ 8658674 w 10302747"/>
                  <a:gd name="connsiteY61" fmla="*/ 2724727 h 4922982"/>
                  <a:gd name="connsiteX62" fmla="*/ 8751038 w 10302747"/>
                  <a:gd name="connsiteY62" fmla="*/ 2770909 h 4922982"/>
                  <a:gd name="connsiteX63" fmla="*/ 8797220 w 10302747"/>
                  <a:gd name="connsiteY63" fmla="*/ 2946400 h 4922982"/>
                  <a:gd name="connsiteX64" fmla="*/ 8778747 w 10302747"/>
                  <a:gd name="connsiteY64" fmla="*/ 3048000 h 4922982"/>
                  <a:gd name="connsiteX65" fmla="*/ 8741802 w 10302747"/>
                  <a:gd name="connsiteY65" fmla="*/ 3158836 h 4922982"/>
                  <a:gd name="connsiteX66" fmla="*/ 8686383 w 10302747"/>
                  <a:gd name="connsiteY66" fmla="*/ 3251200 h 4922982"/>
                  <a:gd name="connsiteX67" fmla="*/ 8612493 w 10302747"/>
                  <a:gd name="connsiteY67" fmla="*/ 3315854 h 4922982"/>
                  <a:gd name="connsiteX68" fmla="*/ 8612493 w 10302747"/>
                  <a:gd name="connsiteY68" fmla="*/ 3315854 h 4922982"/>
                  <a:gd name="connsiteX69" fmla="*/ 8400056 w 10302747"/>
                  <a:gd name="connsiteY69" fmla="*/ 3362036 h 4922982"/>
                  <a:gd name="connsiteX70" fmla="*/ 7855111 w 10302747"/>
                  <a:gd name="connsiteY70" fmla="*/ 3352800 h 4922982"/>
                  <a:gd name="connsiteX71" fmla="*/ 7642674 w 10302747"/>
                  <a:gd name="connsiteY71" fmla="*/ 3362036 h 4922982"/>
                  <a:gd name="connsiteX72" fmla="*/ 7541074 w 10302747"/>
                  <a:gd name="connsiteY72" fmla="*/ 3325091 h 4922982"/>
                  <a:gd name="connsiteX73" fmla="*/ 7476420 w 10302747"/>
                  <a:gd name="connsiteY73" fmla="*/ 3177309 h 4922982"/>
                  <a:gd name="connsiteX74" fmla="*/ 7485656 w 10302747"/>
                  <a:gd name="connsiteY74" fmla="*/ 2050472 h 4922982"/>
                  <a:gd name="connsiteX75" fmla="*/ 7587256 w 10302747"/>
                  <a:gd name="connsiteY75" fmla="*/ 1828800 h 4922982"/>
                  <a:gd name="connsiteX76" fmla="*/ 7818165 w 10302747"/>
                  <a:gd name="connsiteY76" fmla="*/ 1625600 h 4922982"/>
                  <a:gd name="connsiteX77" fmla="*/ 7947474 w 10302747"/>
                  <a:gd name="connsiteY77" fmla="*/ 1496291 h 4922982"/>
                  <a:gd name="connsiteX78" fmla="*/ 7956711 w 10302747"/>
                  <a:gd name="connsiteY78" fmla="*/ 905163 h 4922982"/>
                  <a:gd name="connsiteX79" fmla="*/ 7079256 w 10302747"/>
                  <a:gd name="connsiteY79" fmla="*/ 0 h 4922982"/>
                  <a:gd name="connsiteX80" fmla="*/ 7060783 w 10302747"/>
                  <a:gd name="connsiteY80" fmla="*/ 498763 h 4922982"/>
                  <a:gd name="connsiteX81" fmla="*/ 6931474 w 10302747"/>
                  <a:gd name="connsiteY81" fmla="*/ 618836 h 4922982"/>
                  <a:gd name="connsiteX82" fmla="*/ 6839111 w 10302747"/>
                  <a:gd name="connsiteY82" fmla="*/ 674254 h 4922982"/>
                  <a:gd name="connsiteX83" fmla="*/ 6719038 w 10302747"/>
                  <a:gd name="connsiteY83" fmla="*/ 729672 h 4922982"/>
                  <a:gd name="connsiteX84" fmla="*/ 6534311 w 10302747"/>
                  <a:gd name="connsiteY84" fmla="*/ 720436 h 4922982"/>
                  <a:gd name="connsiteX85" fmla="*/ 6386529 w 10302747"/>
                  <a:gd name="connsiteY85" fmla="*/ 655782 h 4922982"/>
                  <a:gd name="connsiteX86" fmla="*/ 6127911 w 10302747"/>
                  <a:gd name="connsiteY86" fmla="*/ 498763 h 4922982"/>
                  <a:gd name="connsiteX87" fmla="*/ 5832347 w 10302747"/>
                  <a:gd name="connsiteY87" fmla="*/ 350982 h 4922982"/>
                  <a:gd name="connsiteX88" fmla="*/ 5472129 w 10302747"/>
                  <a:gd name="connsiteY88" fmla="*/ 295563 h 4922982"/>
                  <a:gd name="connsiteX89" fmla="*/ 5167329 w 10302747"/>
                  <a:gd name="connsiteY89" fmla="*/ 258618 h 4922982"/>
                  <a:gd name="connsiteX90" fmla="*/ 4779402 w 10302747"/>
                  <a:gd name="connsiteY90" fmla="*/ 286327 h 4922982"/>
                  <a:gd name="connsiteX91" fmla="*/ 4382238 w 10302747"/>
                  <a:gd name="connsiteY91" fmla="*/ 387927 h 4922982"/>
                  <a:gd name="connsiteX92" fmla="*/ 4132856 w 10302747"/>
                  <a:gd name="connsiteY92" fmla="*/ 508000 h 4922982"/>
                  <a:gd name="connsiteX93" fmla="*/ 3957365 w 10302747"/>
                  <a:gd name="connsiteY93" fmla="*/ 581891 h 4922982"/>
                  <a:gd name="connsiteX94" fmla="*/ 3855765 w 10302747"/>
                  <a:gd name="connsiteY94" fmla="*/ 683491 h 4922982"/>
                  <a:gd name="connsiteX95" fmla="*/ 3680274 w 10302747"/>
                  <a:gd name="connsiteY95" fmla="*/ 738909 h 4922982"/>
                  <a:gd name="connsiteX96" fmla="*/ 3541729 w 10302747"/>
                  <a:gd name="connsiteY96" fmla="*/ 720436 h 4922982"/>
                  <a:gd name="connsiteX97" fmla="*/ 3458602 w 10302747"/>
                  <a:gd name="connsiteY97" fmla="*/ 665018 h 4922982"/>
                  <a:gd name="connsiteX98" fmla="*/ 3264638 w 10302747"/>
                  <a:gd name="connsiteY98" fmla="*/ 526472 h 4922982"/>
                  <a:gd name="connsiteX99" fmla="*/ 3246165 w 10302747"/>
                  <a:gd name="connsiteY99" fmla="*/ 27709 h 4922982"/>
                  <a:gd name="connsiteX100" fmla="*/ 2350238 w 10302747"/>
                  <a:gd name="connsiteY100" fmla="*/ 895927 h 4922982"/>
                  <a:gd name="connsiteX101" fmla="*/ 2377947 w 10302747"/>
                  <a:gd name="connsiteY101" fmla="*/ 1514763 h 4922982"/>
                  <a:gd name="connsiteX102" fmla="*/ 2507256 w 10302747"/>
                  <a:gd name="connsiteY102" fmla="*/ 1662545 h 4922982"/>
                  <a:gd name="connsiteX103" fmla="*/ 2608856 w 10302747"/>
                  <a:gd name="connsiteY103" fmla="*/ 1791854 h 4922982"/>
                  <a:gd name="connsiteX104" fmla="*/ 2701220 w 10302747"/>
                  <a:gd name="connsiteY104" fmla="*/ 1865745 h 4922982"/>
                  <a:gd name="connsiteX105" fmla="*/ 2802820 w 10302747"/>
                  <a:gd name="connsiteY105" fmla="*/ 2032000 h 4922982"/>
                  <a:gd name="connsiteX106" fmla="*/ 2812056 w 10302747"/>
                  <a:gd name="connsiteY106" fmla="*/ 2170545 h 4922982"/>
                  <a:gd name="connsiteX107" fmla="*/ 2802820 w 10302747"/>
                  <a:gd name="connsiteY107" fmla="*/ 3347808 h 4922982"/>
                  <a:gd name="connsiteX108" fmla="*/ 2701220 w 10302747"/>
                  <a:gd name="connsiteY108" fmla="*/ 3352800 h 4922982"/>
                  <a:gd name="connsiteX109" fmla="*/ 2281381 w 10302747"/>
                  <a:gd name="connsiteY109" fmla="*/ 3342731 h 4922982"/>
                  <a:gd name="connsiteX110" fmla="*/ 1805293 w 10302747"/>
                  <a:gd name="connsiteY110" fmla="*/ 3334327 h 4922982"/>
                  <a:gd name="connsiteX111" fmla="*/ 1621398 w 10302747"/>
                  <a:gd name="connsiteY111" fmla="*/ 3256234 h 4922982"/>
                  <a:gd name="connsiteX112" fmla="*/ 1528202 w 10302747"/>
                  <a:gd name="connsiteY112" fmla="*/ 3112654 h 4922982"/>
                  <a:gd name="connsiteX113" fmla="*/ 1518134 w 10302747"/>
                  <a:gd name="connsiteY113" fmla="*/ 2964872 h 4922982"/>
                  <a:gd name="connsiteX114" fmla="*/ 1518965 w 10302747"/>
                  <a:gd name="connsiteY114" fmla="*/ 2863272 h 4922982"/>
                  <a:gd name="connsiteX115" fmla="*/ 1546674 w 10302747"/>
                  <a:gd name="connsiteY115" fmla="*/ 2787718 h 4922982"/>
                  <a:gd name="connsiteX116" fmla="*/ 1620565 w 10302747"/>
                  <a:gd name="connsiteY116" fmla="*/ 2741536 h 4922982"/>
                  <a:gd name="connsiteX117" fmla="*/ 1722165 w 10302747"/>
                  <a:gd name="connsiteY117" fmla="*/ 2715491 h 4922982"/>
                  <a:gd name="connsiteX118" fmla="*/ 1805293 w 10302747"/>
                  <a:gd name="connsiteY118" fmla="*/ 2687782 h 4922982"/>
                  <a:gd name="connsiteX119" fmla="*/ 1915298 w 10302747"/>
                  <a:gd name="connsiteY119" fmla="*/ 2597956 h 4922982"/>
                  <a:gd name="connsiteX120" fmla="*/ 1980783 w 10302747"/>
                  <a:gd name="connsiteY120" fmla="*/ 2493818 h 4922982"/>
                  <a:gd name="connsiteX121" fmla="*/ 1980783 w 10302747"/>
                  <a:gd name="connsiteY121" fmla="*/ 2364509 h 4922982"/>
                  <a:gd name="connsiteX122" fmla="*/ 1980783 w 10302747"/>
                  <a:gd name="connsiteY122" fmla="*/ 2189018 h 4922982"/>
                  <a:gd name="connsiteX123" fmla="*/ 1971547 w 10302747"/>
                  <a:gd name="connsiteY123" fmla="*/ 2004291 h 4922982"/>
                  <a:gd name="connsiteX124" fmla="*/ 1786820 w 10302747"/>
                  <a:gd name="connsiteY124" fmla="*/ 1930400 h 4922982"/>
                  <a:gd name="connsiteX125" fmla="*/ 1445074 w 10302747"/>
                  <a:gd name="connsiteY125" fmla="*/ 1865745 h 4922982"/>
                  <a:gd name="connsiteX126" fmla="*/ 974020 w 10302747"/>
                  <a:gd name="connsiteY126" fmla="*/ 1856509 h 4922982"/>
                  <a:gd name="connsiteX127" fmla="*/ 447547 w 10302747"/>
                  <a:gd name="connsiteY127" fmla="*/ 1874982 h 4922982"/>
                  <a:gd name="connsiteX128" fmla="*/ 96565 w 10302747"/>
                  <a:gd name="connsiteY128" fmla="*/ 1930400 h 4922982"/>
                  <a:gd name="connsiteX129" fmla="*/ 22674 w 10302747"/>
                  <a:gd name="connsiteY129" fmla="*/ 2022763 h 4922982"/>
                  <a:gd name="connsiteX130" fmla="*/ 4202 w 10302747"/>
                  <a:gd name="connsiteY130" fmla="*/ 2041236 h 4922982"/>
                  <a:gd name="connsiteX0" fmla="*/ 0 w 10302747"/>
                  <a:gd name="connsiteY0" fmla="*/ 2046720 h 4922982"/>
                  <a:gd name="connsiteX1" fmla="*/ 15102 w 10302747"/>
                  <a:gd name="connsiteY1" fmla="*/ 2587014 h 4922982"/>
                  <a:gd name="connsiteX2" fmla="*/ 124274 w 10302747"/>
                  <a:gd name="connsiteY2" fmla="*/ 2669309 h 4922982"/>
                  <a:gd name="connsiteX3" fmla="*/ 111667 w 10302747"/>
                  <a:gd name="connsiteY3" fmla="*/ 2669309 h 4922982"/>
                  <a:gd name="connsiteX4" fmla="*/ 253583 w 10302747"/>
                  <a:gd name="connsiteY4" fmla="*/ 2724727 h 4922982"/>
                  <a:gd name="connsiteX5" fmla="*/ 373656 w 10302747"/>
                  <a:gd name="connsiteY5" fmla="*/ 2752436 h 4922982"/>
                  <a:gd name="connsiteX6" fmla="*/ 429074 w 10302747"/>
                  <a:gd name="connsiteY6" fmla="*/ 2780145 h 4922982"/>
                  <a:gd name="connsiteX7" fmla="*/ 439974 w 10302747"/>
                  <a:gd name="connsiteY7" fmla="*/ 2849002 h 4922982"/>
                  <a:gd name="connsiteX8" fmla="*/ 446715 w 10302747"/>
                  <a:gd name="connsiteY8" fmla="*/ 2986716 h 4922982"/>
                  <a:gd name="connsiteX9" fmla="*/ 456783 w 10302747"/>
                  <a:gd name="connsiteY9" fmla="*/ 3048000 h 4922982"/>
                  <a:gd name="connsiteX10" fmla="*/ 449211 w 10302747"/>
                  <a:gd name="connsiteY10" fmla="*/ 3228525 h 4922982"/>
                  <a:gd name="connsiteX11" fmla="*/ 502965 w 10302747"/>
                  <a:gd name="connsiteY11" fmla="*/ 3491345 h 4922982"/>
                  <a:gd name="connsiteX12" fmla="*/ 576024 w 10302747"/>
                  <a:gd name="connsiteY12" fmla="*/ 3703782 h 4922982"/>
                  <a:gd name="connsiteX13" fmla="*/ 770820 w 10302747"/>
                  <a:gd name="connsiteY13" fmla="*/ 3962400 h 4922982"/>
                  <a:gd name="connsiteX14" fmla="*/ 1066383 w 10302747"/>
                  <a:gd name="connsiteY14" fmla="*/ 4221018 h 4922982"/>
                  <a:gd name="connsiteX15" fmla="*/ 1251111 w 10302747"/>
                  <a:gd name="connsiteY15" fmla="*/ 4313382 h 4922982"/>
                  <a:gd name="connsiteX16" fmla="*/ 1574383 w 10302747"/>
                  <a:gd name="connsiteY16" fmla="*/ 4396509 h 4922982"/>
                  <a:gd name="connsiteX17" fmla="*/ 1786820 w 10302747"/>
                  <a:gd name="connsiteY17" fmla="*/ 4424218 h 4922982"/>
                  <a:gd name="connsiteX18" fmla="*/ 2082383 w 10302747"/>
                  <a:gd name="connsiteY18" fmla="*/ 4424218 h 4922982"/>
                  <a:gd name="connsiteX19" fmla="*/ 2368711 w 10302747"/>
                  <a:gd name="connsiteY19" fmla="*/ 4424218 h 4922982"/>
                  <a:gd name="connsiteX20" fmla="*/ 2590383 w 10302747"/>
                  <a:gd name="connsiteY20" fmla="*/ 4433454 h 4922982"/>
                  <a:gd name="connsiteX21" fmla="*/ 2673511 w 10302747"/>
                  <a:gd name="connsiteY21" fmla="*/ 4433454 h 4922982"/>
                  <a:gd name="connsiteX22" fmla="*/ 2793583 w 10302747"/>
                  <a:gd name="connsiteY22" fmla="*/ 4424218 h 4922982"/>
                  <a:gd name="connsiteX23" fmla="*/ 2830529 w 10302747"/>
                  <a:gd name="connsiteY23" fmla="*/ 4535054 h 4922982"/>
                  <a:gd name="connsiteX24" fmla="*/ 2821293 w 10302747"/>
                  <a:gd name="connsiteY24" fmla="*/ 4756727 h 4922982"/>
                  <a:gd name="connsiteX25" fmla="*/ 2830529 w 10302747"/>
                  <a:gd name="connsiteY25" fmla="*/ 4913745 h 4922982"/>
                  <a:gd name="connsiteX26" fmla="*/ 7485656 w 10302747"/>
                  <a:gd name="connsiteY26" fmla="*/ 4922982 h 4922982"/>
                  <a:gd name="connsiteX27" fmla="*/ 7476420 w 10302747"/>
                  <a:gd name="connsiteY27" fmla="*/ 4516582 h 4922982"/>
                  <a:gd name="connsiteX28" fmla="*/ 7522602 w 10302747"/>
                  <a:gd name="connsiteY28" fmla="*/ 4442691 h 4922982"/>
                  <a:gd name="connsiteX29" fmla="*/ 7670383 w 10302747"/>
                  <a:gd name="connsiteY29" fmla="*/ 4424218 h 4922982"/>
                  <a:gd name="connsiteX30" fmla="*/ 7993656 w 10302747"/>
                  <a:gd name="connsiteY30" fmla="*/ 4424218 h 4922982"/>
                  <a:gd name="connsiteX31" fmla="*/ 8483183 w 10302747"/>
                  <a:gd name="connsiteY31" fmla="*/ 4433454 h 4922982"/>
                  <a:gd name="connsiteX32" fmla="*/ 8797220 w 10302747"/>
                  <a:gd name="connsiteY32" fmla="*/ 4387272 h 4922982"/>
                  <a:gd name="connsiteX33" fmla="*/ 9074311 w 10302747"/>
                  <a:gd name="connsiteY33" fmla="*/ 4294909 h 4922982"/>
                  <a:gd name="connsiteX34" fmla="*/ 9360638 w 10302747"/>
                  <a:gd name="connsiteY34" fmla="*/ 4128654 h 4922982"/>
                  <a:gd name="connsiteX35" fmla="*/ 9573074 w 10302747"/>
                  <a:gd name="connsiteY35" fmla="*/ 3906982 h 4922982"/>
                  <a:gd name="connsiteX36" fmla="*/ 9730093 w 10302747"/>
                  <a:gd name="connsiteY36" fmla="*/ 3639127 h 4922982"/>
                  <a:gd name="connsiteX37" fmla="*/ 9803983 w 10302747"/>
                  <a:gd name="connsiteY37" fmla="*/ 3417454 h 4922982"/>
                  <a:gd name="connsiteX38" fmla="*/ 9859402 w 10302747"/>
                  <a:gd name="connsiteY38" fmla="*/ 3177309 h 4922982"/>
                  <a:gd name="connsiteX39" fmla="*/ 9877874 w 10302747"/>
                  <a:gd name="connsiteY39" fmla="*/ 3020291 h 4922982"/>
                  <a:gd name="connsiteX40" fmla="*/ 9887111 w 10302747"/>
                  <a:gd name="connsiteY40" fmla="*/ 2872509 h 4922982"/>
                  <a:gd name="connsiteX41" fmla="*/ 9887111 w 10302747"/>
                  <a:gd name="connsiteY41" fmla="*/ 2798618 h 4922982"/>
                  <a:gd name="connsiteX42" fmla="*/ 9924056 w 10302747"/>
                  <a:gd name="connsiteY42" fmla="*/ 2733963 h 4922982"/>
                  <a:gd name="connsiteX43" fmla="*/ 10090311 w 10302747"/>
                  <a:gd name="connsiteY43" fmla="*/ 2706254 h 4922982"/>
                  <a:gd name="connsiteX44" fmla="*/ 10210383 w 10302747"/>
                  <a:gd name="connsiteY44" fmla="*/ 2595418 h 4922982"/>
                  <a:gd name="connsiteX45" fmla="*/ 10284274 w 10302747"/>
                  <a:gd name="connsiteY45" fmla="*/ 2521527 h 4922982"/>
                  <a:gd name="connsiteX46" fmla="*/ 10293511 w 10302747"/>
                  <a:gd name="connsiteY46" fmla="*/ 2401454 h 4922982"/>
                  <a:gd name="connsiteX47" fmla="*/ 10293511 w 10302747"/>
                  <a:gd name="connsiteY47" fmla="*/ 2189018 h 4922982"/>
                  <a:gd name="connsiteX48" fmla="*/ 10302747 w 10302747"/>
                  <a:gd name="connsiteY48" fmla="*/ 2041236 h 4922982"/>
                  <a:gd name="connsiteX49" fmla="*/ 10284274 w 10302747"/>
                  <a:gd name="connsiteY49" fmla="*/ 1976582 h 4922982"/>
                  <a:gd name="connsiteX50" fmla="*/ 10090311 w 10302747"/>
                  <a:gd name="connsiteY50" fmla="*/ 1902691 h 4922982"/>
                  <a:gd name="connsiteX51" fmla="*/ 9748565 w 10302747"/>
                  <a:gd name="connsiteY51" fmla="*/ 1865745 h 4922982"/>
                  <a:gd name="connsiteX52" fmla="*/ 9499183 w 10302747"/>
                  <a:gd name="connsiteY52" fmla="*/ 1874982 h 4922982"/>
                  <a:gd name="connsiteX53" fmla="*/ 9129729 w 10302747"/>
                  <a:gd name="connsiteY53" fmla="*/ 1856509 h 4922982"/>
                  <a:gd name="connsiteX54" fmla="*/ 8649438 w 10302747"/>
                  <a:gd name="connsiteY54" fmla="*/ 1893454 h 4922982"/>
                  <a:gd name="connsiteX55" fmla="*/ 8381583 w 10302747"/>
                  <a:gd name="connsiteY55" fmla="*/ 1958109 h 4922982"/>
                  <a:gd name="connsiteX56" fmla="*/ 8307693 w 10302747"/>
                  <a:gd name="connsiteY56" fmla="*/ 2013527 h 4922982"/>
                  <a:gd name="connsiteX57" fmla="*/ 8316929 w 10302747"/>
                  <a:gd name="connsiteY57" fmla="*/ 2299854 h 4922982"/>
                  <a:gd name="connsiteX58" fmla="*/ 8335402 w 10302747"/>
                  <a:gd name="connsiteY58" fmla="*/ 2466109 h 4922982"/>
                  <a:gd name="connsiteX59" fmla="*/ 8427765 w 10302747"/>
                  <a:gd name="connsiteY59" fmla="*/ 2613891 h 4922982"/>
                  <a:gd name="connsiteX60" fmla="*/ 8473947 w 10302747"/>
                  <a:gd name="connsiteY60" fmla="*/ 2660072 h 4922982"/>
                  <a:gd name="connsiteX61" fmla="*/ 8658674 w 10302747"/>
                  <a:gd name="connsiteY61" fmla="*/ 2724727 h 4922982"/>
                  <a:gd name="connsiteX62" fmla="*/ 8751038 w 10302747"/>
                  <a:gd name="connsiteY62" fmla="*/ 2770909 h 4922982"/>
                  <a:gd name="connsiteX63" fmla="*/ 8797220 w 10302747"/>
                  <a:gd name="connsiteY63" fmla="*/ 2946400 h 4922982"/>
                  <a:gd name="connsiteX64" fmla="*/ 8778747 w 10302747"/>
                  <a:gd name="connsiteY64" fmla="*/ 3048000 h 4922982"/>
                  <a:gd name="connsiteX65" fmla="*/ 8741802 w 10302747"/>
                  <a:gd name="connsiteY65" fmla="*/ 3158836 h 4922982"/>
                  <a:gd name="connsiteX66" fmla="*/ 8686383 w 10302747"/>
                  <a:gd name="connsiteY66" fmla="*/ 3251200 h 4922982"/>
                  <a:gd name="connsiteX67" fmla="*/ 8612493 w 10302747"/>
                  <a:gd name="connsiteY67" fmla="*/ 3315854 h 4922982"/>
                  <a:gd name="connsiteX68" fmla="*/ 8612493 w 10302747"/>
                  <a:gd name="connsiteY68" fmla="*/ 3315854 h 4922982"/>
                  <a:gd name="connsiteX69" fmla="*/ 8400056 w 10302747"/>
                  <a:gd name="connsiteY69" fmla="*/ 3362036 h 4922982"/>
                  <a:gd name="connsiteX70" fmla="*/ 7855111 w 10302747"/>
                  <a:gd name="connsiteY70" fmla="*/ 3352800 h 4922982"/>
                  <a:gd name="connsiteX71" fmla="*/ 7642674 w 10302747"/>
                  <a:gd name="connsiteY71" fmla="*/ 3362036 h 4922982"/>
                  <a:gd name="connsiteX72" fmla="*/ 7541074 w 10302747"/>
                  <a:gd name="connsiteY72" fmla="*/ 3325091 h 4922982"/>
                  <a:gd name="connsiteX73" fmla="*/ 7476420 w 10302747"/>
                  <a:gd name="connsiteY73" fmla="*/ 3177309 h 4922982"/>
                  <a:gd name="connsiteX74" fmla="*/ 7485656 w 10302747"/>
                  <a:gd name="connsiteY74" fmla="*/ 2050472 h 4922982"/>
                  <a:gd name="connsiteX75" fmla="*/ 7587256 w 10302747"/>
                  <a:gd name="connsiteY75" fmla="*/ 1828800 h 4922982"/>
                  <a:gd name="connsiteX76" fmla="*/ 7818165 w 10302747"/>
                  <a:gd name="connsiteY76" fmla="*/ 1625600 h 4922982"/>
                  <a:gd name="connsiteX77" fmla="*/ 7947474 w 10302747"/>
                  <a:gd name="connsiteY77" fmla="*/ 1496291 h 4922982"/>
                  <a:gd name="connsiteX78" fmla="*/ 7956711 w 10302747"/>
                  <a:gd name="connsiteY78" fmla="*/ 905163 h 4922982"/>
                  <a:gd name="connsiteX79" fmla="*/ 7079256 w 10302747"/>
                  <a:gd name="connsiteY79" fmla="*/ 0 h 4922982"/>
                  <a:gd name="connsiteX80" fmla="*/ 7060783 w 10302747"/>
                  <a:gd name="connsiteY80" fmla="*/ 498763 h 4922982"/>
                  <a:gd name="connsiteX81" fmla="*/ 6931474 w 10302747"/>
                  <a:gd name="connsiteY81" fmla="*/ 618836 h 4922982"/>
                  <a:gd name="connsiteX82" fmla="*/ 6839111 w 10302747"/>
                  <a:gd name="connsiteY82" fmla="*/ 674254 h 4922982"/>
                  <a:gd name="connsiteX83" fmla="*/ 6719038 w 10302747"/>
                  <a:gd name="connsiteY83" fmla="*/ 729672 h 4922982"/>
                  <a:gd name="connsiteX84" fmla="*/ 6534311 w 10302747"/>
                  <a:gd name="connsiteY84" fmla="*/ 720436 h 4922982"/>
                  <a:gd name="connsiteX85" fmla="*/ 6386529 w 10302747"/>
                  <a:gd name="connsiteY85" fmla="*/ 655782 h 4922982"/>
                  <a:gd name="connsiteX86" fmla="*/ 6127911 w 10302747"/>
                  <a:gd name="connsiteY86" fmla="*/ 498763 h 4922982"/>
                  <a:gd name="connsiteX87" fmla="*/ 5832347 w 10302747"/>
                  <a:gd name="connsiteY87" fmla="*/ 350982 h 4922982"/>
                  <a:gd name="connsiteX88" fmla="*/ 5472129 w 10302747"/>
                  <a:gd name="connsiteY88" fmla="*/ 295563 h 4922982"/>
                  <a:gd name="connsiteX89" fmla="*/ 5167329 w 10302747"/>
                  <a:gd name="connsiteY89" fmla="*/ 258618 h 4922982"/>
                  <a:gd name="connsiteX90" fmla="*/ 4779402 w 10302747"/>
                  <a:gd name="connsiteY90" fmla="*/ 286327 h 4922982"/>
                  <a:gd name="connsiteX91" fmla="*/ 4382238 w 10302747"/>
                  <a:gd name="connsiteY91" fmla="*/ 387927 h 4922982"/>
                  <a:gd name="connsiteX92" fmla="*/ 4132856 w 10302747"/>
                  <a:gd name="connsiteY92" fmla="*/ 508000 h 4922982"/>
                  <a:gd name="connsiteX93" fmla="*/ 3957365 w 10302747"/>
                  <a:gd name="connsiteY93" fmla="*/ 581891 h 4922982"/>
                  <a:gd name="connsiteX94" fmla="*/ 3855765 w 10302747"/>
                  <a:gd name="connsiteY94" fmla="*/ 683491 h 4922982"/>
                  <a:gd name="connsiteX95" fmla="*/ 3680274 w 10302747"/>
                  <a:gd name="connsiteY95" fmla="*/ 738909 h 4922982"/>
                  <a:gd name="connsiteX96" fmla="*/ 3541729 w 10302747"/>
                  <a:gd name="connsiteY96" fmla="*/ 720436 h 4922982"/>
                  <a:gd name="connsiteX97" fmla="*/ 3458602 w 10302747"/>
                  <a:gd name="connsiteY97" fmla="*/ 665018 h 4922982"/>
                  <a:gd name="connsiteX98" fmla="*/ 3264638 w 10302747"/>
                  <a:gd name="connsiteY98" fmla="*/ 526472 h 4922982"/>
                  <a:gd name="connsiteX99" fmla="*/ 3246165 w 10302747"/>
                  <a:gd name="connsiteY99" fmla="*/ 27709 h 4922982"/>
                  <a:gd name="connsiteX100" fmla="*/ 2350238 w 10302747"/>
                  <a:gd name="connsiteY100" fmla="*/ 895927 h 4922982"/>
                  <a:gd name="connsiteX101" fmla="*/ 2377947 w 10302747"/>
                  <a:gd name="connsiteY101" fmla="*/ 1514763 h 4922982"/>
                  <a:gd name="connsiteX102" fmla="*/ 2507256 w 10302747"/>
                  <a:gd name="connsiteY102" fmla="*/ 1662545 h 4922982"/>
                  <a:gd name="connsiteX103" fmla="*/ 2608856 w 10302747"/>
                  <a:gd name="connsiteY103" fmla="*/ 1791854 h 4922982"/>
                  <a:gd name="connsiteX104" fmla="*/ 2701220 w 10302747"/>
                  <a:gd name="connsiteY104" fmla="*/ 1865745 h 4922982"/>
                  <a:gd name="connsiteX105" fmla="*/ 2802820 w 10302747"/>
                  <a:gd name="connsiteY105" fmla="*/ 2032000 h 4922982"/>
                  <a:gd name="connsiteX106" fmla="*/ 2812056 w 10302747"/>
                  <a:gd name="connsiteY106" fmla="*/ 2170545 h 4922982"/>
                  <a:gd name="connsiteX107" fmla="*/ 2802820 w 10302747"/>
                  <a:gd name="connsiteY107" fmla="*/ 3347808 h 4922982"/>
                  <a:gd name="connsiteX108" fmla="*/ 2701220 w 10302747"/>
                  <a:gd name="connsiteY108" fmla="*/ 3352800 h 4922982"/>
                  <a:gd name="connsiteX109" fmla="*/ 2281381 w 10302747"/>
                  <a:gd name="connsiteY109" fmla="*/ 3342731 h 4922982"/>
                  <a:gd name="connsiteX110" fmla="*/ 1805293 w 10302747"/>
                  <a:gd name="connsiteY110" fmla="*/ 3334327 h 4922982"/>
                  <a:gd name="connsiteX111" fmla="*/ 1621398 w 10302747"/>
                  <a:gd name="connsiteY111" fmla="*/ 3256234 h 4922982"/>
                  <a:gd name="connsiteX112" fmla="*/ 1528202 w 10302747"/>
                  <a:gd name="connsiteY112" fmla="*/ 3112654 h 4922982"/>
                  <a:gd name="connsiteX113" fmla="*/ 1518134 w 10302747"/>
                  <a:gd name="connsiteY113" fmla="*/ 2964872 h 4922982"/>
                  <a:gd name="connsiteX114" fmla="*/ 1518965 w 10302747"/>
                  <a:gd name="connsiteY114" fmla="*/ 2863272 h 4922982"/>
                  <a:gd name="connsiteX115" fmla="*/ 1546674 w 10302747"/>
                  <a:gd name="connsiteY115" fmla="*/ 2787718 h 4922982"/>
                  <a:gd name="connsiteX116" fmla="*/ 1620565 w 10302747"/>
                  <a:gd name="connsiteY116" fmla="*/ 2741536 h 4922982"/>
                  <a:gd name="connsiteX117" fmla="*/ 1722165 w 10302747"/>
                  <a:gd name="connsiteY117" fmla="*/ 2715491 h 4922982"/>
                  <a:gd name="connsiteX118" fmla="*/ 1805293 w 10302747"/>
                  <a:gd name="connsiteY118" fmla="*/ 2687782 h 4922982"/>
                  <a:gd name="connsiteX119" fmla="*/ 1915298 w 10302747"/>
                  <a:gd name="connsiteY119" fmla="*/ 2597956 h 4922982"/>
                  <a:gd name="connsiteX120" fmla="*/ 1980783 w 10302747"/>
                  <a:gd name="connsiteY120" fmla="*/ 2493818 h 4922982"/>
                  <a:gd name="connsiteX121" fmla="*/ 1980783 w 10302747"/>
                  <a:gd name="connsiteY121" fmla="*/ 2364509 h 4922982"/>
                  <a:gd name="connsiteX122" fmla="*/ 1980783 w 10302747"/>
                  <a:gd name="connsiteY122" fmla="*/ 2189018 h 4922982"/>
                  <a:gd name="connsiteX123" fmla="*/ 1971547 w 10302747"/>
                  <a:gd name="connsiteY123" fmla="*/ 2004291 h 4922982"/>
                  <a:gd name="connsiteX124" fmla="*/ 1786820 w 10302747"/>
                  <a:gd name="connsiteY124" fmla="*/ 1930400 h 4922982"/>
                  <a:gd name="connsiteX125" fmla="*/ 1445074 w 10302747"/>
                  <a:gd name="connsiteY125" fmla="*/ 1865745 h 4922982"/>
                  <a:gd name="connsiteX126" fmla="*/ 974020 w 10302747"/>
                  <a:gd name="connsiteY126" fmla="*/ 1856509 h 4922982"/>
                  <a:gd name="connsiteX127" fmla="*/ 447547 w 10302747"/>
                  <a:gd name="connsiteY127" fmla="*/ 1874982 h 4922982"/>
                  <a:gd name="connsiteX128" fmla="*/ 96565 w 10302747"/>
                  <a:gd name="connsiteY128" fmla="*/ 1930400 h 4922982"/>
                  <a:gd name="connsiteX129" fmla="*/ 22674 w 10302747"/>
                  <a:gd name="connsiteY129" fmla="*/ 2022763 h 4922982"/>
                  <a:gd name="connsiteX130" fmla="*/ 4202 w 10302747"/>
                  <a:gd name="connsiteY130" fmla="*/ 2041236 h 4922982"/>
                  <a:gd name="connsiteX0" fmla="*/ 0 w 10302747"/>
                  <a:gd name="connsiteY0" fmla="*/ 2046720 h 4922982"/>
                  <a:gd name="connsiteX1" fmla="*/ 15102 w 10302747"/>
                  <a:gd name="connsiteY1" fmla="*/ 2587014 h 4922982"/>
                  <a:gd name="connsiteX2" fmla="*/ 124274 w 10302747"/>
                  <a:gd name="connsiteY2" fmla="*/ 2669309 h 4922982"/>
                  <a:gd name="connsiteX3" fmla="*/ 111667 w 10302747"/>
                  <a:gd name="connsiteY3" fmla="*/ 2669309 h 4922982"/>
                  <a:gd name="connsiteX4" fmla="*/ 253583 w 10302747"/>
                  <a:gd name="connsiteY4" fmla="*/ 2724727 h 4922982"/>
                  <a:gd name="connsiteX5" fmla="*/ 373656 w 10302747"/>
                  <a:gd name="connsiteY5" fmla="*/ 2752436 h 4922982"/>
                  <a:gd name="connsiteX6" fmla="*/ 429074 w 10302747"/>
                  <a:gd name="connsiteY6" fmla="*/ 2780145 h 4922982"/>
                  <a:gd name="connsiteX7" fmla="*/ 439974 w 10302747"/>
                  <a:gd name="connsiteY7" fmla="*/ 2849002 h 4922982"/>
                  <a:gd name="connsiteX8" fmla="*/ 446715 w 10302747"/>
                  <a:gd name="connsiteY8" fmla="*/ 2986716 h 4922982"/>
                  <a:gd name="connsiteX9" fmla="*/ 456783 w 10302747"/>
                  <a:gd name="connsiteY9" fmla="*/ 3048000 h 4922982"/>
                  <a:gd name="connsiteX10" fmla="*/ 449211 w 10302747"/>
                  <a:gd name="connsiteY10" fmla="*/ 3228525 h 4922982"/>
                  <a:gd name="connsiteX11" fmla="*/ 502965 w 10302747"/>
                  <a:gd name="connsiteY11" fmla="*/ 3491345 h 4922982"/>
                  <a:gd name="connsiteX12" fmla="*/ 576024 w 10302747"/>
                  <a:gd name="connsiteY12" fmla="*/ 3703782 h 4922982"/>
                  <a:gd name="connsiteX13" fmla="*/ 770820 w 10302747"/>
                  <a:gd name="connsiteY13" fmla="*/ 3962400 h 4922982"/>
                  <a:gd name="connsiteX14" fmla="*/ 1066383 w 10302747"/>
                  <a:gd name="connsiteY14" fmla="*/ 4221018 h 4922982"/>
                  <a:gd name="connsiteX15" fmla="*/ 1251111 w 10302747"/>
                  <a:gd name="connsiteY15" fmla="*/ 4313382 h 4922982"/>
                  <a:gd name="connsiteX16" fmla="*/ 1574383 w 10302747"/>
                  <a:gd name="connsiteY16" fmla="*/ 4396509 h 4922982"/>
                  <a:gd name="connsiteX17" fmla="*/ 1786820 w 10302747"/>
                  <a:gd name="connsiteY17" fmla="*/ 4424218 h 4922982"/>
                  <a:gd name="connsiteX18" fmla="*/ 2082383 w 10302747"/>
                  <a:gd name="connsiteY18" fmla="*/ 4424218 h 4922982"/>
                  <a:gd name="connsiteX19" fmla="*/ 2368711 w 10302747"/>
                  <a:gd name="connsiteY19" fmla="*/ 4424218 h 4922982"/>
                  <a:gd name="connsiteX20" fmla="*/ 2590383 w 10302747"/>
                  <a:gd name="connsiteY20" fmla="*/ 4433454 h 4922982"/>
                  <a:gd name="connsiteX21" fmla="*/ 2673511 w 10302747"/>
                  <a:gd name="connsiteY21" fmla="*/ 4433454 h 4922982"/>
                  <a:gd name="connsiteX22" fmla="*/ 2793583 w 10302747"/>
                  <a:gd name="connsiteY22" fmla="*/ 4424218 h 4922982"/>
                  <a:gd name="connsiteX23" fmla="*/ 2830529 w 10302747"/>
                  <a:gd name="connsiteY23" fmla="*/ 4535054 h 4922982"/>
                  <a:gd name="connsiteX24" fmla="*/ 2821293 w 10302747"/>
                  <a:gd name="connsiteY24" fmla="*/ 4756727 h 4922982"/>
                  <a:gd name="connsiteX25" fmla="*/ 2830529 w 10302747"/>
                  <a:gd name="connsiteY25" fmla="*/ 4913745 h 4922982"/>
                  <a:gd name="connsiteX26" fmla="*/ 7485656 w 10302747"/>
                  <a:gd name="connsiteY26" fmla="*/ 4922982 h 4922982"/>
                  <a:gd name="connsiteX27" fmla="*/ 7476420 w 10302747"/>
                  <a:gd name="connsiteY27" fmla="*/ 4516582 h 4922982"/>
                  <a:gd name="connsiteX28" fmla="*/ 7522602 w 10302747"/>
                  <a:gd name="connsiteY28" fmla="*/ 4442691 h 4922982"/>
                  <a:gd name="connsiteX29" fmla="*/ 7670383 w 10302747"/>
                  <a:gd name="connsiteY29" fmla="*/ 4424218 h 4922982"/>
                  <a:gd name="connsiteX30" fmla="*/ 7993656 w 10302747"/>
                  <a:gd name="connsiteY30" fmla="*/ 4424218 h 4922982"/>
                  <a:gd name="connsiteX31" fmla="*/ 8483183 w 10302747"/>
                  <a:gd name="connsiteY31" fmla="*/ 4433454 h 4922982"/>
                  <a:gd name="connsiteX32" fmla="*/ 8797220 w 10302747"/>
                  <a:gd name="connsiteY32" fmla="*/ 4387272 h 4922982"/>
                  <a:gd name="connsiteX33" fmla="*/ 9074311 w 10302747"/>
                  <a:gd name="connsiteY33" fmla="*/ 4294909 h 4922982"/>
                  <a:gd name="connsiteX34" fmla="*/ 9360638 w 10302747"/>
                  <a:gd name="connsiteY34" fmla="*/ 4128654 h 4922982"/>
                  <a:gd name="connsiteX35" fmla="*/ 9573074 w 10302747"/>
                  <a:gd name="connsiteY35" fmla="*/ 3906982 h 4922982"/>
                  <a:gd name="connsiteX36" fmla="*/ 9730093 w 10302747"/>
                  <a:gd name="connsiteY36" fmla="*/ 3639127 h 4922982"/>
                  <a:gd name="connsiteX37" fmla="*/ 9803983 w 10302747"/>
                  <a:gd name="connsiteY37" fmla="*/ 3417454 h 4922982"/>
                  <a:gd name="connsiteX38" fmla="*/ 9859402 w 10302747"/>
                  <a:gd name="connsiteY38" fmla="*/ 3177309 h 4922982"/>
                  <a:gd name="connsiteX39" fmla="*/ 9877874 w 10302747"/>
                  <a:gd name="connsiteY39" fmla="*/ 3020291 h 4922982"/>
                  <a:gd name="connsiteX40" fmla="*/ 9887111 w 10302747"/>
                  <a:gd name="connsiteY40" fmla="*/ 2872509 h 4922982"/>
                  <a:gd name="connsiteX41" fmla="*/ 9887111 w 10302747"/>
                  <a:gd name="connsiteY41" fmla="*/ 2798618 h 4922982"/>
                  <a:gd name="connsiteX42" fmla="*/ 9924056 w 10302747"/>
                  <a:gd name="connsiteY42" fmla="*/ 2733963 h 4922982"/>
                  <a:gd name="connsiteX43" fmla="*/ 10090311 w 10302747"/>
                  <a:gd name="connsiteY43" fmla="*/ 2706254 h 4922982"/>
                  <a:gd name="connsiteX44" fmla="*/ 10210383 w 10302747"/>
                  <a:gd name="connsiteY44" fmla="*/ 2595418 h 4922982"/>
                  <a:gd name="connsiteX45" fmla="*/ 10284274 w 10302747"/>
                  <a:gd name="connsiteY45" fmla="*/ 2521527 h 4922982"/>
                  <a:gd name="connsiteX46" fmla="*/ 10293511 w 10302747"/>
                  <a:gd name="connsiteY46" fmla="*/ 2401454 h 4922982"/>
                  <a:gd name="connsiteX47" fmla="*/ 10293511 w 10302747"/>
                  <a:gd name="connsiteY47" fmla="*/ 2189018 h 4922982"/>
                  <a:gd name="connsiteX48" fmla="*/ 10302747 w 10302747"/>
                  <a:gd name="connsiteY48" fmla="*/ 2041236 h 4922982"/>
                  <a:gd name="connsiteX49" fmla="*/ 10284274 w 10302747"/>
                  <a:gd name="connsiteY49" fmla="*/ 1976582 h 4922982"/>
                  <a:gd name="connsiteX50" fmla="*/ 10090311 w 10302747"/>
                  <a:gd name="connsiteY50" fmla="*/ 1902691 h 4922982"/>
                  <a:gd name="connsiteX51" fmla="*/ 9748565 w 10302747"/>
                  <a:gd name="connsiteY51" fmla="*/ 1865745 h 4922982"/>
                  <a:gd name="connsiteX52" fmla="*/ 9499183 w 10302747"/>
                  <a:gd name="connsiteY52" fmla="*/ 1874982 h 4922982"/>
                  <a:gd name="connsiteX53" fmla="*/ 9129729 w 10302747"/>
                  <a:gd name="connsiteY53" fmla="*/ 1856509 h 4922982"/>
                  <a:gd name="connsiteX54" fmla="*/ 8649438 w 10302747"/>
                  <a:gd name="connsiteY54" fmla="*/ 1893454 h 4922982"/>
                  <a:gd name="connsiteX55" fmla="*/ 8381583 w 10302747"/>
                  <a:gd name="connsiteY55" fmla="*/ 1958109 h 4922982"/>
                  <a:gd name="connsiteX56" fmla="*/ 8307693 w 10302747"/>
                  <a:gd name="connsiteY56" fmla="*/ 2013527 h 4922982"/>
                  <a:gd name="connsiteX57" fmla="*/ 8316929 w 10302747"/>
                  <a:gd name="connsiteY57" fmla="*/ 2299854 h 4922982"/>
                  <a:gd name="connsiteX58" fmla="*/ 8335402 w 10302747"/>
                  <a:gd name="connsiteY58" fmla="*/ 2466109 h 4922982"/>
                  <a:gd name="connsiteX59" fmla="*/ 8427765 w 10302747"/>
                  <a:gd name="connsiteY59" fmla="*/ 2613891 h 4922982"/>
                  <a:gd name="connsiteX60" fmla="*/ 8473947 w 10302747"/>
                  <a:gd name="connsiteY60" fmla="*/ 2660072 h 4922982"/>
                  <a:gd name="connsiteX61" fmla="*/ 8658674 w 10302747"/>
                  <a:gd name="connsiteY61" fmla="*/ 2724727 h 4922982"/>
                  <a:gd name="connsiteX62" fmla="*/ 8751038 w 10302747"/>
                  <a:gd name="connsiteY62" fmla="*/ 2770909 h 4922982"/>
                  <a:gd name="connsiteX63" fmla="*/ 8797220 w 10302747"/>
                  <a:gd name="connsiteY63" fmla="*/ 2946400 h 4922982"/>
                  <a:gd name="connsiteX64" fmla="*/ 8778747 w 10302747"/>
                  <a:gd name="connsiteY64" fmla="*/ 3048000 h 4922982"/>
                  <a:gd name="connsiteX65" fmla="*/ 8741802 w 10302747"/>
                  <a:gd name="connsiteY65" fmla="*/ 3158836 h 4922982"/>
                  <a:gd name="connsiteX66" fmla="*/ 8686383 w 10302747"/>
                  <a:gd name="connsiteY66" fmla="*/ 3251200 h 4922982"/>
                  <a:gd name="connsiteX67" fmla="*/ 8612493 w 10302747"/>
                  <a:gd name="connsiteY67" fmla="*/ 3315854 h 4922982"/>
                  <a:gd name="connsiteX68" fmla="*/ 8612493 w 10302747"/>
                  <a:gd name="connsiteY68" fmla="*/ 3315854 h 4922982"/>
                  <a:gd name="connsiteX69" fmla="*/ 8400056 w 10302747"/>
                  <a:gd name="connsiteY69" fmla="*/ 3362036 h 4922982"/>
                  <a:gd name="connsiteX70" fmla="*/ 7855111 w 10302747"/>
                  <a:gd name="connsiteY70" fmla="*/ 3352800 h 4922982"/>
                  <a:gd name="connsiteX71" fmla="*/ 7642674 w 10302747"/>
                  <a:gd name="connsiteY71" fmla="*/ 3362036 h 4922982"/>
                  <a:gd name="connsiteX72" fmla="*/ 7541074 w 10302747"/>
                  <a:gd name="connsiteY72" fmla="*/ 3325091 h 4922982"/>
                  <a:gd name="connsiteX73" fmla="*/ 7476420 w 10302747"/>
                  <a:gd name="connsiteY73" fmla="*/ 3177309 h 4922982"/>
                  <a:gd name="connsiteX74" fmla="*/ 7485656 w 10302747"/>
                  <a:gd name="connsiteY74" fmla="*/ 2050472 h 4922982"/>
                  <a:gd name="connsiteX75" fmla="*/ 7587256 w 10302747"/>
                  <a:gd name="connsiteY75" fmla="*/ 1828800 h 4922982"/>
                  <a:gd name="connsiteX76" fmla="*/ 7818165 w 10302747"/>
                  <a:gd name="connsiteY76" fmla="*/ 1625600 h 4922982"/>
                  <a:gd name="connsiteX77" fmla="*/ 7947474 w 10302747"/>
                  <a:gd name="connsiteY77" fmla="*/ 1496291 h 4922982"/>
                  <a:gd name="connsiteX78" fmla="*/ 7956711 w 10302747"/>
                  <a:gd name="connsiteY78" fmla="*/ 905163 h 4922982"/>
                  <a:gd name="connsiteX79" fmla="*/ 7079256 w 10302747"/>
                  <a:gd name="connsiteY79" fmla="*/ 0 h 4922982"/>
                  <a:gd name="connsiteX80" fmla="*/ 7060783 w 10302747"/>
                  <a:gd name="connsiteY80" fmla="*/ 498763 h 4922982"/>
                  <a:gd name="connsiteX81" fmla="*/ 6931474 w 10302747"/>
                  <a:gd name="connsiteY81" fmla="*/ 618836 h 4922982"/>
                  <a:gd name="connsiteX82" fmla="*/ 6839111 w 10302747"/>
                  <a:gd name="connsiteY82" fmla="*/ 674254 h 4922982"/>
                  <a:gd name="connsiteX83" fmla="*/ 6719038 w 10302747"/>
                  <a:gd name="connsiteY83" fmla="*/ 729672 h 4922982"/>
                  <a:gd name="connsiteX84" fmla="*/ 6534311 w 10302747"/>
                  <a:gd name="connsiteY84" fmla="*/ 720436 h 4922982"/>
                  <a:gd name="connsiteX85" fmla="*/ 6386529 w 10302747"/>
                  <a:gd name="connsiteY85" fmla="*/ 655782 h 4922982"/>
                  <a:gd name="connsiteX86" fmla="*/ 6127911 w 10302747"/>
                  <a:gd name="connsiteY86" fmla="*/ 498763 h 4922982"/>
                  <a:gd name="connsiteX87" fmla="*/ 5832347 w 10302747"/>
                  <a:gd name="connsiteY87" fmla="*/ 350982 h 4922982"/>
                  <a:gd name="connsiteX88" fmla="*/ 5472129 w 10302747"/>
                  <a:gd name="connsiteY88" fmla="*/ 295563 h 4922982"/>
                  <a:gd name="connsiteX89" fmla="*/ 5167329 w 10302747"/>
                  <a:gd name="connsiteY89" fmla="*/ 258618 h 4922982"/>
                  <a:gd name="connsiteX90" fmla="*/ 4779402 w 10302747"/>
                  <a:gd name="connsiteY90" fmla="*/ 286327 h 4922982"/>
                  <a:gd name="connsiteX91" fmla="*/ 4382238 w 10302747"/>
                  <a:gd name="connsiteY91" fmla="*/ 387927 h 4922982"/>
                  <a:gd name="connsiteX92" fmla="*/ 4132856 w 10302747"/>
                  <a:gd name="connsiteY92" fmla="*/ 508000 h 4922982"/>
                  <a:gd name="connsiteX93" fmla="*/ 3957365 w 10302747"/>
                  <a:gd name="connsiteY93" fmla="*/ 581891 h 4922982"/>
                  <a:gd name="connsiteX94" fmla="*/ 3855765 w 10302747"/>
                  <a:gd name="connsiteY94" fmla="*/ 683491 h 4922982"/>
                  <a:gd name="connsiteX95" fmla="*/ 3680274 w 10302747"/>
                  <a:gd name="connsiteY95" fmla="*/ 738909 h 4922982"/>
                  <a:gd name="connsiteX96" fmla="*/ 3541729 w 10302747"/>
                  <a:gd name="connsiteY96" fmla="*/ 720436 h 4922982"/>
                  <a:gd name="connsiteX97" fmla="*/ 3458602 w 10302747"/>
                  <a:gd name="connsiteY97" fmla="*/ 665018 h 4922982"/>
                  <a:gd name="connsiteX98" fmla="*/ 3264638 w 10302747"/>
                  <a:gd name="connsiteY98" fmla="*/ 526472 h 4922982"/>
                  <a:gd name="connsiteX99" fmla="*/ 3246165 w 10302747"/>
                  <a:gd name="connsiteY99" fmla="*/ 27709 h 4922982"/>
                  <a:gd name="connsiteX100" fmla="*/ 2350238 w 10302747"/>
                  <a:gd name="connsiteY100" fmla="*/ 895927 h 4922982"/>
                  <a:gd name="connsiteX101" fmla="*/ 2377947 w 10302747"/>
                  <a:gd name="connsiteY101" fmla="*/ 1514763 h 4922982"/>
                  <a:gd name="connsiteX102" fmla="*/ 2507256 w 10302747"/>
                  <a:gd name="connsiteY102" fmla="*/ 1662545 h 4922982"/>
                  <a:gd name="connsiteX103" fmla="*/ 2608856 w 10302747"/>
                  <a:gd name="connsiteY103" fmla="*/ 1791854 h 4922982"/>
                  <a:gd name="connsiteX104" fmla="*/ 2701220 w 10302747"/>
                  <a:gd name="connsiteY104" fmla="*/ 1865745 h 4922982"/>
                  <a:gd name="connsiteX105" fmla="*/ 2802820 w 10302747"/>
                  <a:gd name="connsiteY105" fmla="*/ 2032000 h 4922982"/>
                  <a:gd name="connsiteX106" fmla="*/ 2812056 w 10302747"/>
                  <a:gd name="connsiteY106" fmla="*/ 2170545 h 4922982"/>
                  <a:gd name="connsiteX107" fmla="*/ 2802820 w 10302747"/>
                  <a:gd name="connsiteY107" fmla="*/ 3347808 h 4922982"/>
                  <a:gd name="connsiteX108" fmla="*/ 2701220 w 10302747"/>
                  <a:gd name="connsiteY108" fmla="*/ 3352800 h 4922982"/>
                  <a:gd name="connsiteX109" fmla="*/ 2281381 w 10302747"/>
                  <a:gd name="connsiteY109" fmla="*/ 3342731 h 4922982"/>
                  <a:gd name="connsiteX110" fmla="*/ 1805293 w 10302747"/>
                  <a:gd name="connsiteY110" fmla="*/ 3334327 h 4922982"/>
                  <a:gd name="connsiteX111" fmla="*/ 1621398 w 10302747"/>
                  <a:gd name="connsiteY111" fmla="*/ 3256234 h 4922982"/>
                  <a:gd name="connsiteX112" fmla="*/ 1528202 w 10302747"/>
                  <a:gd name="connsiteY112" fmla="*/ 3112654 h 4922982"/>
                  <a:gd name="connsiteX113" fmla="*/ 1518134 w 10302747"/>
                  <a:gd name="connsiteY113" fmla="*/ 2964872 h 4922982"/>
                  <a:gd name="connsiteX114" fmla="*/ 1518965 w 10302747"/>
                  <a:gd name="connsiteY114" fmla="*/ 2863272 h 4922982"/>
                  <a:gd name="connsiteX115" fmla="*/ 1546674 w 10302747"/>
                  <a:gd name="connsiteY115" fmla="*/ 2787718 h 4922982"/>
                  <a:gd name="connsiteX116" fmla="*/ 1620565 w 10302747"/>
                  <a:gd name="connsiteY116" fmla="*/ 2741536 h 4922982"/>
                  <a:gd name="connsiteX117" fmla="*/ 1722165 w 10302747"/>
                  <a:gd name="connsiteY117" fmla="*/ 2715491 h 4922982"/>
                  <a:gd name="connsiteX118" fmla="*/ 1805293 w 10302747"/>
                  <a:gd name="connsiteY118" fmla="*/ 2687782 h 4922982"/>
                  <a:gd name="connsiteX119" fmla="*/ 1915298 w 10302747"/>
                  <a:gd name="connsiteY119" fmla="*/ 2597956 h 4922982"/>
                  <a:gd name="connsiteX120" fmla="*/ 1980783 w 10302747"/>
                  <a:gd name="connsiteY120" fmla="*/ 2493818 h 4922982"/>
                  <a:gd name="connsiteX121" fmla="*/ 1980783 w 10302747"/>
                  <a:gd name="connsiteY121" fmla="*/ 2364509 h 4922982"/>
                  <a:gd name="connsiteX122" fmla="*/ 1980783 w 10302747"/>
                  <a:gd name="connsiteY122" fmla="*/ 2189018 h 4922982"/>
                  <a:gd name="connsiteX123" fmla="*/ 1971547 w 10302747"/>
                  <a:gd name="connsiteY123" fmla="*/ 2004291 h 4922982"/>
                  <a:gd name="connsiteX124" fmla="*/ 1786820 w 10302747"/>
                  <a:gd name="connsiteY124" fmla="*/ 1930400 h 4922982"/>
                  <a:gd name="connsiteX125" fmla="*/ 1445074 w 10302747"/>
                  <a:gd name="connsiteY125" fmla="*/ 1865745 h 4922982"/>
                  <a:gd name="connsiteX126" fmla="*/ 974020 w 10302747"/>
                  <a:gd name="connsiteY126" fmla="*/ 1856509 h 4922982"/>
                  <a:gd name="connsiteX127" fmla="*/ 447547 w 10302747"/>
                  <a:gd name="connsiteY127" fmla="*/ 1874982 h 4922982"/>
                  <a:gd name="connsiteX128" fmla="*/ 96565 w 10302747"/>
                  <a:gd name="connsiteY128" fmla="*/ 1930400 h 4922982"/>
                  <a:gd name="connsiteX129" fmla="*/ 22674 w 10302747"/>
                  <a:gd name="connsiteY129" fmla="*/ 2022763 h 4922982"/>
                  <a:gd name="connsiteX130" fmla="*/ 4202 w 10302747"/>
                  <a:gd name="connsiteY130" fmla="*/ 2041236 h 4922982"/>
                  <a:gd name="connsiteX0" fmla="*/ 0 w 10302747"/>
                  <a:gd name="connsiteY0" fmla="*/ 2046720 h 4922982"/>
                  <a:gd name="connsiteX1" fmla="*/ 15102 w 10302747"/>
                  <a:gd name="connsiteY1" fmla="*/ 2587014 h 4922982"/>
                  <a:gd name="connsiteX2" fmla="*/ 124274 w 10302747"/>
                  <a:gd name="connsiteY2" fmla="*/ 2669309 h 4922982"/>
                  <a:gd name="connsiteX3" fmla="*/ 111667 w 10302747"/>
                  <a:gd name="connsiteY3" fmla="*/ 2669309 h 4922982"/>
                  <a:gd name="connsiteX4" fmla="*/ 253583 w 10302747"/>
                  <a:gd name="connsiteY4" fmla="*/ 2724727 h 4922982"/>
                  <a:gd name="connsiteX5" fmla="*/ 373656 w 10302747"/>
                  <a:gd name="connsiteY5" fmla="*/ 2752436 h 4922982"/>
                  <a:gd name="connsiteX6" fmla="*/ 429074 w 10302747"/>
                  <a:gd name="connsiteY6" fmla="*/ 2780145 h 4922982"/>
                  <a:gd name="connsiteX7" fmla="*/ 439974 w 10302747"/>
                  <a:gd name="connsiteY7" fmla="*/ 2849002 h 4922982"/>
                  <a:gd name="connsiteX8" fmla="*/ 446715 w 10302747"/>
                  <a:gd name="connsiteY8" fmla="*/ 2986716 h 4922982"/>
                  <a:gd name="connsiteX9" fmla="*/ 456783 w 10302747"/>
                  <a:gd name="connsiteY9" fmla="*/ 3048000 h 4922982"/>
                  <a:gd name="connsiteX10" fmla="*/ 449211 w 10302747"/>
                  <a:gd name="connsiteY10" fmla="*/ 3228525 h 4922982"/>
                  <a:gd name="connsiteX11" fmla="*/ 502965 w 10302747"/>
                  <a:gd name="connsiteY11" fmla="*/ 3491345 h 4922982"/>
                  <a:gd name="connsiteX12" fmla="*/ 576024 w 10302747"/>
                  <a:gd name="connsiteY12" fmla="*/ 3703782 h 4922982"/>
                  <a:gd name="connsiteX13" fmla="*/ 770820 w 10302747"/>
                  <a:gd name="connsiteY13" fmla="*/ 3962400 h 4922982"/>
                  <a:gd name="connsiteX14" fmla="*/ 1066383 w 10302747"/>
                  <a:gd name="connsiteY14" fmla="*/ 4221018 h 4922982"/>
                  <a:gd name="connsiteX15" fmla="*/ 1251111 w 10302747"/>
                  <a:gd name="connsiteY15" fmla="*/ 4313382 h 4922982"/>
                  <a:gd name="connsiteX16" fmla="*/ 1574383 w 10302747"/>
                  <a:gd name="connsiteY16" fmla="*/ 4396509 h 4922982"/>
                  <a:gd name="connsiteX17" fmla="*/ 1786820 w 10302747"/>
                  <a:gd name="connsiteY17" fmla="*/ 4424218 h 4922982"/>
                  <a:gd name="connsiteX18" fmla="*/ 2082383 w 10302747"/>
                  <a:gd name="connsiteY18" fmla="*/ 4424218 h 4922982"/>
                  <a:gd name="connsiteX19" fmla="*/ 2368711 w 10302747"/>
                  <a:gd name="connsiteY19" fmla="*/ 4424218 h 4922982"/>
                  <a:gd name="connsiteX20" fmla="*/ 2590383 w 10302747"/>
                  <a:gd name="connsiteY20" fmla="*/ 4433454 h 4922982"/>
                  <a:gd name="connsiteX21" fmla="*/ 2673511 w 10302747"/>
                  <a:gd name="connsiteY21" fmla="*/ 4433454 h 4922982"/>
                  <a:gd name="connsiteX22" fmla="*/ 2793583 w 10302747"/>
                  <a:gd name="connsiteY22" fmla="*/ 4424218 h 4922982"/>
                  <a:gd name="connsiteX23" fmla="*/ 2830529 w 10302747"/>
                  <a:gd name="connsiteY23" fmla="*/ 4535054 h 4922982"/>
                  <a:gd name="connsiteX24" fmla="*/ 2821293 w 10302747"/>
                  <a:gd name="connsiteY24" fmla="*/ 4756727 h 4922982"/>
                  <a:gd name="connsiteX25" fmla="*/ 2830529 w 10302747"/>
                  <a:gd name="connsiteY25" fmla="*/ 4913745 h 4922982"/>
                  <a:gd name="connsiteX26" fmla="*/ 7485656 w 10302747"/>
                  <a:gd name="connsiteY26" fmla="*/ 4922982 h 4922982"/>
                  <a:gd name="connsiteX27" fmla="*/ 7476420 w 10302747"/>
                  <a:gd name="connsiteY27" fmla="*/ 4516582 h 4922982"/>
                  <a:gd name="connsiteX28" fmla="*/ 7522602 w 10302747"/>
                  <a:gd name="connsiteY28" fmla="*/ 4442691 h 4922982"/>
                  <a:gd name="connsiteX29" fmla="*/ 7670383 w 10302747"/>
                  <a:gd name="connsiteY29" fmla="*/ 4424218 h 4922982"/>
                  <a:gd name="connsiteX30" fmla="*/ 7993656 w 10302747"/>
                  <a:gd name="connsiteY30" fmla="*/ 4424218 h 4922982"/>
                  <a:gd name="connsiteX31" fmla="*/ 8483183 w 10302747"/>
                  <a:gd name="connsiteY31" fmla="*/ 4433454 h 4922982"/>
                  <a:gd name="connsiteX32" fmla="*/ 8797220 w 10302747"/>
                  <a:gd name="connsiteY32" fmla="*/ 4387272 h 4922982"/>
                  <a:gd name="connsiteX33" fmla="*/ 9074311 w 10302747"/>
                  <a:gd name="connsiteY33" fmla="*/ 4294909 h 4922982"/>
                  <a:gd name="connsiteX34" fmla="*/ 9360638 w 10302747"/>
                  <a:gd name="connsiteY34" fmla="*/ 4128654 h 4922982"/>
                  <a:gd name="connsiteX35" fmla="*/ 9573074 w 10302747"/>
                  <a:gd name="connsiteY35" fmla="*/ 3906982 h 4922982"/>
                  <a:gd name="connsiteX36" fmla="*/ 9730093 w 10302747"/>
                  <a:gd name="connsiteY36" fmla="*/ 3639127 h 4922982"/>
                  <a:gd name="connsiteX37" fmla="*/ 9803983 w 10302747"/>
                  <a:gd name="connsiteY37" fmla="*/ 3417454 h 4922982"/>
                  <a:gd name="connsiteX38" fmla="*/ 9859402 w 10302747"/>
                  <a:gd name="connsiteY38" fmla="*/ 3177309 h 4922982"/>
                  <a:gd name="connsiteX39" fmla="*/ 9877874 w 10302747"/>
                  <a:gd name="connsiteY39" fmla="*/ 3020291 h 4922982"/>
                  <a:gd name="connsiteX40" fmla="*/ 9887111 w 10302747"/>
                  <a:gd name="connsiteY40" fmla="*/ 2872509 h 4922982"/>
                  <a:gd name="connsiteX41" fmla="*/ 9887111 w 10302747"/>
                  <a:gd name="connsiteY41" fmla="*/ 2798618 h 4922982"/>
                  <a:gd name="connsiteX42" fmla="*/ 9924056 w 10302747"/>
                  <a:gd name="connsiteY42" fmla="*/ 2733963 h 4922982"/>
                  <a:gd name="connsiteX43" fmla="*/ 10090311 w 10302747"/>
                  <a:gd name="connsiteY43" fmla="*/ 2706254 h 4922982"/>
                  <a:gd name="connsiteX44" fmla="*/ 10210383 w 10302747"/>
                  <a:gd name="connsiteY44" fmla="*/ 2595418 h 4922982"/>
                  <a:gd name="connsiteX45" fmla="*/ 10284274 w 10302747"/>
                  <a:gd name="connsiteY45" fmla="*/ 2521527 h 4922982"/>
                  <a:gd name="connsiteX46" fmla="*/ 10293511 w 10302747"/>
                  <a:gd name="connsiteY46" fmla="*/ 2401454 h 4922982"/>
                  <a:gd name="connsiteX47" fmla="*/ 10293511 w 10302747"/>
                  <a:gd name="connsiteY47" fmla="*/ 2189018 h 4922982"/>
                  <a:gd name="connsiteX48" fmla="*/ 10302747 w 10302747"/>
                  <a:gd name="connsiteY48" fmla="*/ 2041236 h 4922982"/>
                  <a:gd name="connsiteX49" fmla="*/ 10284274 w 10302747"/>
                  <a:gd name="connsiteY49" fmla="*/ 1976582 h 4922982"/>
                  <a:gd name="connsiteX50" fmla="*/ 10090311 w 10302747"/>
                  <a:gd name="connsiteY50" fmla="*/ 1902691 h 4922982"/>
                  <a:gd name="connsiteX51" fmla="*/ 9748565 w 10302747"/>
                  <a:gd name="connsiteY51" fmla="*/ 1865745 h 4922982"/>
                  <a:gd name="connsiteX52" fmla="*/ 9499183 w 10302747"/>
                  <a:gd name="connsiteY52" fmla="*/ 1874982 h 4922982"/>
                  <a:gd name="connsiteX53" fmla="*/ 9129729 w 10302747"/>
                  <a:gd name="connsiteY53" fmla="*/ 1856509 h 4922982"/>
                  <a:gd name="connsiteX54" fmla="*/ 8649438 w 10302747"/>
                  <a:gd name="connsiteY54" fmla="*/ 1893454 h 4922982"/>
                  <a:gd name="connsiteX55" fmla="*/ 8381583 w 10302747"/>
                  <a:gd name="connsiteY55" fmla="*/ 1958109 h 4922982"/>
                  <a:gd name="connsiteX56" fmla="*/ 8307693 w 10302747"/>
                  <a:gd name="connsiteY56" fmla="*/ 2013527 h 4922982"/>
                  <a:gd name="connsiteX57" fmla="*/ 8316929 w 10302747"/>
                  <a:gd name="connsiteY57" fmla="*/ 2299854 h 4922982"/>
                  <a:gd name="connsiteX58" fmla="*/ 8335402 w 10302747"/>
                  <a:gd name="connsiteY58" fmla="*/ 2466109 h 4922982"/>
                  <a:gd name="connsiteX59" fmla="*/ 8427765 w 10302747"/>
                  <a:gd name="connsiteY59" fmla="*/ 2613891 h 4922982"/>
                  <a:gd name="connsiteX60" fmla="*/ 8473947 w 10302747"/>
                  <a:gd name="connsiteY60" fmla="*/ 2660072 h 4922982"/>
                  <a:gd name="connsiteX61" fmla="*/ 8658674 w 10302747"/>
                  <a:gd name="connsiteY61" fmla="*/ 2724727 h 4922982"/>
                  <a:gd name="connsiteX62" fmla="*/ 8751038 w 10302747"/>
                  <a:gd name="connsiteY62" fmla="*/ 2770909 h 4922982"/>
                  <a:gd name="connsiteX63" fmla="*/ 8797220 w 10302747"/>
                  <a:gd name="connsiteY63" fmla="*/ 2946400 h 4922982"/>
                  <a:gd name="connsiteX64" fmla="*/ 8778747 w 10302747"/>
                  <a:gd name="connsiteY64" fmla="*/ 3048000 h 4922982"/>
                  <a:gd name="connsiteX65" fmla="*/ 8741802 w 10302747"/>
                  <a:gd name="connsiteY65" fmla="*/ 3158836 h 4922982"/>
                  <a:gd name="connsiteX66" fmla="*/ 8686383 w 10302747"/>
                  <a:gd name="connsiteY66" fmla="*/ 3251200 h 4922982"/>
                  <a:gd name="connsiteX67" fmla="*/ 8612493 w 10302747"/>
                  <a:gd name="connsiteY67" fmla="*/ 3315854 h 4922982"/>
                  <a:gd name="connsiteX68" fmla="*/ 8612493 w 10302747"/>
                  <a:gd name="connsiteY68" fmla="*/ 3315854 h 4922982"/>
                  <a:gd name="connsiteX69" fmla="*/ 8400056 w 10302747"/>
                  <a:gd name="connsiteY69" fmla="*/ 3362036 h 4922982"/>
                  <a:gd name="connsiteX70" fmla="*/ 7855111 w 10302747"/>
                  <a:gd name="connsiteY70" fmla="*/ 3352800 h 4922982"/>
                  <a:gd name="connsiteX71" fmla="*/ 7642674 w 10302747"/>
                  <a:gd name="connsiteY71" fmla="*/ 3362036 h 4922982"/>
                  <a:gd name="connsiteX72" fmla="*/ 7541074 w 10302747"/>
                  <a:gd name="connsiteY72" fmla="*/ 3325091 h 4922982"/>
                  <a:gd name="connsiteX73" fmla="*/ 7476420 w 10302747"/>
                  <a:gd name="connsiteY73" fmla="*/ 3177309 h 4922982"/>
                  <a:gd name="connsiteX74" fmla="*/ 7485656 w 10302747"/>
                  <a:gd name="connsiteY74" fmla="*/ 2050472 h 4922982"/>
                  <a:gd name="connsiteX75" fmla="*/ 7587256 w 10302747"/>
                  <a:gd name="connsiteY75" fmla="*/ 1828800 h 4922982"/>
                  <a:gd name="connsiteX76" fmla="*/ 7818165 w 10302747"/>
                  <a:gd name="connsiteY76" fmla="*/ 1625600 h 4922982"/>
                  <a:gd name="connsiteX77" fmla="*/ 7947474 w 10302747"/>
                  <a:gd name="connsiteY77" fmla="*/ 1496291 h 4922982"/>
                  <a:gd name="connsiteX78" fmla="*/ 7956711 w 10302747"/>
                  <a:gd name="connsiteY78" fmla="*/ 905163 h 4922982"/>
                  <a:gd name="connsiteX79" fmla="*/ 7079256 w 10302747"/>
                  <a:gd name="connsiteY79" fmla="*/ 0 h 4922982"/>
                  <a:gd name="connsiteX80" fmla="*/ 7060783 w 10302747"/>
                  <a:gd name="connsiteY80" fmla="*/ 498763 h 4922982"/>
                  <a:gd name="connsiteX81" fmla="*/ 6931474 w 10302747"/>
                  <a:gd name="connsiteY81" fmla="*/ 618836 h 4922982"/>
                  <a:gd name="connsiteX82" fmla="*/ 6839111 w 10302747"/>
                  <a:gd name="connsiteY82" fmla="*/ 674254 h 4922982"/>
                  <a:gd name="connsiteX83" fmla="*/ 6719038 w 10302747"/>
                  <a:gd name="connsiteY83" fmla="*/ 729672 h 4922982"/>
                  <a:gd name="connsiteX84" fmla="*/ 6534311 w 10302747"/>
                  <a:gd name="connsiteY84" fmla="*/ 720436 h 4922982"/>
                  <a:gd name="connsiteX85" fmla="*/ 6386529 w 10302747"/>
                  <a:gd name="connsiteY85" fmla="*/ 655782 h 4922982"/>
                  <a:gd name="connsiteX86" fmla="*/ 6127911 w 10302747"/>
                  <a:gd name="connsiteY86" fmla="*/ 498763 h 4922982"/>
                  <a:gd name="connsiteX87" fmla="*/ 5832347 w 10302747"/>
                  <a:gd name="connsiteY87" fmla="*/ 350982 h 4922982"/>
                  <a:gd name="connsiteX88" fmla="*/ 5472129 w 10302747"/>
                  <a:gd name="connsiteY88" fmla="*/ 295563 h 4922982"/>
                  <a:gd name="connsiteX89" fmla="*/ 5167329 w 10302747"/>
                  <a:gd name="connsiteY89" fmla="*/ 258618 h 4922982"/>
                  <a:gd name="connsiteX90" fmla="*/ 4779402 w 10302747"/>
                  <a:gd name="connsiteY90" fmla="*/ 286327 h 4922982"/>
                  <a:gd name="connsiteX91" fmla="*/ 4382238 w 10302747"/>
                  <a:gd name="connsiteY91" fmla="*/ 387927 h 4922982"/>
                  <a:gd name="connsiteX92" fmla="*/ 4132856 w 10302747"/>
                  <a:gd name="connsiteY92" fmla="*/ 508000 h 4922982"/>
                  <a:gd name="connsiteX93" fmla="*/ 3957365 w 10302747"/>
                  <a:gd name="connsiteY93" fmla="*/ 581891 h 4922982"/>
                  <a:gd name="connsiteX94" fmla="*/ 3855765 w 10302747"/>
                  <a:gd name="connsiteY94" fmla="*/ 683491 h 4922982"/>
                  <a:gd name="connsiteX95" fmla="*/ 3680274 w 10302747"/>
                  <a:gd name="connsiteY95" fmla="*/ 738909 h 4922982"/>
                  <a:gd name="connsiteX96" fmla="*/ 3541729 w 10302747"/>
                  <a:gd name="connsiteY96" fmla="*/ 720436 h 4922982"/>
                  <a:gd name="connsiteX97" fmla="*/ 3458602 w 10302747"/>
                  <a:gd name="connsiteY97" fmla="*/ 665018 h 4922982"/>
                  <a:gd name="connsiteX98" fmla="*/ 3264638 w 10302747"/>
                  <a:gd name="connsiteY98" fmla="*/ 526472 h 4922982"/>
                  <a:gd name="connsiteX99" fmla="*/ 3246165 w 10302747"/>
                  <a:gd name="connsiteY99" fmla="*/ 27709 h 4922982"/>
                  <a:gd name="connsiteX100" fmla="*/ 2350238 w 10302747"/>
                  <a:gd name="connsiteY100" fmla="*/ 895927 h 4922982"/>
                  <a:gd name="connsiteX101" fmla="*/ 2377947 w 10302747"/>
                  <a:gd name="connsiteY101" fmla="*/ 1514763 h 4922982"/>
                  <a:gd name="connsiteX102" fmla="*/ 2507256 w 10302747"/>
                  <a:gd name="connsiteY102" fmla="*/ 1662545 h 4922982"/>
                  <a:gd name="connsiteX103" fmla="*/ 2608856 w 10302747"/>
                  <a:gd name="connsiteY103" fmla="*/ 1791854 h 4922982"/>
                  <a:gd name="connsiteX104" fmla="*/ 2701220 w 10302747"/>
                  <a:gd name="connsiteY104" fmla="*/ 1865745 h 4922982"/>
                  <a:gd name="connsiteX105" fmla="*/ 2802820 w 10302747"/>
                  <a:gd name="connsiteY105" fmla="*/ 2032000 h 4922982"/>
                  <a:gd name="connsiteX106" fmla="*/ 2812056 w 10302747"/>
                  <a:gd name="connsiteY106" fmla="*/ 2170545 h 4922982"/>
                  <a:gd name="connsiteX107" fmla="*/ 2802820 w 10302747"/>
                  <a:gd name="connsiteY107" fmla="*/ 3347808 h 4922982"/>
                  <a:gd name="connsiteX108" fmla="*/ 2701220 w 10302747"/>
                  <a:gd name="connsiteY108" fmla="*/ 3352800 h 4922982"/>
                  <a:gd name="connsiteX109" fmla="*/ 2281381 w 10302747"/>
                  <a:gd name="connsiteY109" fmla="*/ 3342731 h 4922982"/>
                  <a:gd name="connsiteX110" fmla="*/ 1805293 w 10302747"/>
                  <a:gd name="connsiteY110" fmla="*/ 3334327 h 4922982"/>
                  <a:gd name="connsiteX111" fmla="*/ 1621398 w 10302747"/>
                  <a:gd name="connsiteY111" fmla="*/ 3256234 h 4922982"/>
                  <a:gd name="connsiteX112" fmla="*/ 1528202 w 10302747"/>
                  <a:gd name="connsiteY112" fmla="*/ 3112654 h 4922982"/>
                  <a:gd name="connsiteX113" fmla="*/ 1518134 w 10302747"/>
                  <a:gd name="connsiteY113" fmla="*/ 2964872 h 4922982"/>
                  <a:gd name="connsiteX114" fmla="*/ 1518965 w 10302747"/>
                  <a:gd name="connsiteY114" fmla="*/ 2863272 h 4922982"/>
                  <a:gd name="connsiteX115" fmla="*/ 1546674 w 10302747"/>
                  <a:gd name="connsiteY115" fmla="*/ 2787718 h 4922982"/>
                  <a:gd name="connsiteX116" fmla="*/ 1620565 w 10302747"/>
                  <a:gd name="connsiteY116" fmla="*/ 2741536 h 4922982"/>
                  <a:gd name="connsiteX117" fmla="*/ 1722165 w 10302747"/>
                  <a:gd name="connsiteY117" fmla="*/ 2715491 h 4922982"/>
                  <a:gd name="connsiteX118" fmla="*/ 1805293 w 10302747"/>
                  <a:gd name="connsiteY118" fmla="*/ 2687782 h 4922982"/>
                  <a:gd name="connsiteX119" fmla="*/ 1915298 w 10302747"/>
                  <a:gd name="connsiteY119" fmla="*/ 2597956 h 4922982"/>
                  <a:gd name="connsiteX120" fmla="*/ 1980783 w 10302747"/>
                  <a:gd name="connsiteY120" fmla="*/ 2493818 h 4922982"/>
                  <a:gd name="connsiteX121" fmla="*/ 1980783 w 10302747"/>
                  <a:gd name="connsiteY121" fmla="*/ 2364509 h 4922982"/>
                  <a:gd name="connsiteX122" fmla="*/ 1980783 w 10302747"/>
                  <a:gd name="connsiteY122" fmla="*/ 2189018 h 4922982"/>
                  <a:gd name="connsiteX123" fmla="*/ 1971547 w 10302747"/>
                  <a:gd name="connsiteY123" fmla="*/ 2004291 h 4922982"/>
                  <a:gd name="connsiteX124" fmla="*/ 1786820 w 10302747"/>
                  <a:gd name="connsiteY124" fmla="*/ 1930400 h 4922982"/>
                  <a:gd name="connsiteX125" fmla="*/ 1445074 w 10302747"/>
                  <a:gd name="connsiteY125" fmla="*/ 1865745 h 4922982"/>
                  <a:gd name="connsiteX126" fmla="*/ 974020 w 10302747"/>
                  <a:gd name="connsiteY126" fmla="*/ 1856509 h 4922982"/>
                  <a:gd name="connsiteX127" fmla="*/ 447547 w 10302747"/>
                  <a:gd name="connsiteY127" fmla="*/ 1874982 h 4922982"/>
                  <a:gd name="connsiteX128" fmla="*/ 96565 w 10302747"/>
                  <a:gd name="connsiteY128" fmla="*/ 1930400 h 4922982"/>
                  <a:gd name="connsiteX129" fmla="*/ 22674 w 10302747"/>
                  <a:gd name="connsiteY129" fmla="*/ 2022763 h 4922982"/>
                  <a:gd name="connsiteX130" fmla="*/ 4202 w 10302747"/>
                  <a:gd name="connsiteY130" fmla="*/ 2041236 h 4922982"/>
                  <a:gd name="connsiteX0" fmla="*/ 0 w 10302747"/>
                  <a:gd name="connsiteY0" fmla="*/ 2046720 h 4922982"/>
                  <a:gd name="connsiteX1" fmla="*/ 15102 w 10302747"/>
                  <a:gd name="connsiteY1" fmla="*/ 2587014 h 4922982"/>
                  <a:gd name="connsiteX2" fmla="*/ 124274 w 10302747"/>
                  <a:gd name="connsiteY2" fmla="*/ 2669309 h 4922982"/>
                  <a:gd name="connsiteX3" fmla="*/ 111667 w 10302747"/>
                  <a:gd name="connsiteY3" fmla="*/ 2669309 h 4922982"/>
                  <a:gd name="connsiteX4" fmla="*/ 253583 w 10302747"/>
                  <a:gd name="connsiteY4" fmla="*/ 2724727 h 4922982"/>
                  <a:gd name="connsiteX5" fmla="*/ 373656 w 10302747"/>
                  <a:gd name="connsiteY5" fmla="*/ 2752436 h 4922982"/>
                  <a:gd name="connsiteX6" fmla="*/ 429074 w 10302747"/>
                  <a:gd name="connsiteY6" fmla="*/ 2780145 h 4922982"/>
                  <a:gd name="connsiteX7" fmla="*/ 439974 w 10302747"/>
                  <a:gd name="connsiteY7" fmla="*/ 2849002 h 4922982"/>
                  <a:gd name="connsiteX8" fmla="*/ 446715 w 10302747"/>
                  <a:gd name="connsiteY8" fmla="*/ 2986716 h 4922982"/>
                  <a:gd name="connsiteX9" fmla="*/ 456783 w 10302747"/>
                  <a:gd name="connsiteY9" fmla="*/ 3048000 h 4922982"/>
                  <a:gd name="connsiteX10" fmla="*/ 449211 w 10302747"/>
                  <a:gd name="connsiteY10" fmla="*/ 3228525 h 4922982"/>
                  <a:gd name="connsiteX11" fmla="*/ 502965 w 10302747"/>
                  <a:gd name="connsiteY11" fmla="*/ 3491345 h 4922982"/>
                  <a:gd name="connsiteX12" fmla="*/ 576024 w 10302747"/>
                  <a:gd name="connsiteY12" fmla="*/ 3703782 h 4922982"/>
                  <a:gd name="connsiteX13" fmla="*/ 770820 w 10302747"/>
                  <a:gd name="connsiteY13" fmla="*/ 3962400 h 4922982"/>
                  <a:gd name="connsiteX14" fmla="*/ 1066383 w 10302747"/>
                  <a:gd name="connsiteY14" fmla="*/ 4221018 h 4922982"/>
                  <a:gd name="connsiteX15" fmla="*/ 1251111 w 10302747"/>
                  <a:gd name="connsiteY15" fmla="*/ 4313382 h 4922982"/>
                  <a:gd name="connsiteX16" fmla="*/ 1574383 w 10302747"/>
                  <a:gd name="connsiteY16" fmla="*/ 4396509 h 4922982"/>
                  <a:gd name="connsiteX17" fmla="*/ 1786820 w 10302747"/>
                  <a:gd name="connsiteY17" fmla="*/ 4424218 h 4922982"/>
                  <a:gd name="connsiteX18" fmla="*/ 2082383 w 10302747"/>
                  <a:gd name="connsiteY18" fmla="*/ 4424218 h 4922982"/>
                  <a:gd name="connsiteX19" fmla="*/ 2368711 w 10302747"/>
                  <a:gd name="connsiteY19" fmla="*/ 4424218 h 4922982"/>
                  <a:gd name="connsiteX20" fmla="*/ 2590383 w 10302747"/>
                  <a:gd name="connsiteY20" fmla="*/ 4433454 h 4922982"/>
                  <a:gd name="connsiteX21" fmla="*/ 2673511 w 10302747"/>
                  <a:gd name="connsiteY21" fmla="*/ 4433454 h 4922982"/>
                  <a:gd name="connsiteX22" fmla="*/ 2793583 w 10302747"/>
                  <a:gd name="connsiteY22" fmla="*/ 4424218 h 4922982"/>
                  <a:gd name="connsiteX23" fmla="*/ 2830529 w 10302747"/>
                  <a:gd name="connsiteY23" fmla="*/ 4535054 h 4922982"/>
                  <a:gd name="connsiteX24" fmla="*/ 2821293 w 10302747"/>
                  <a:gd name="connsiteY24" fmla="*/ 4756727 h 4922982"/>
                  <a:gd name="connsiteX25" fmla="*/ 2830529 w 10302747"/>
                  <a:gd name="connsiteY25" fmla="*/ 4913745 h 4922982"/>
                  <a:gd name="connsiteX26" fmla="*/ 7485656 w 10302747"/>
                  <a:gd name="connsiteY26" fmla="*/ 4922982 h 4922982"/>
                  <a:gd name="connsiteX27" fmla="*/ 7476420 w 10302747"/>
                  <a:gd name="connsiteY27" fmla="*/ 4516582 h 4922982"/>
                  <a:gd name="connsiteX28" fmla="*/ 7522602 w 10302747"/>
                  <a:gd name="connsiteY28" fmla="*/ 4442691 h 4922982"/>
                  <a:gd name="connsiteX29" fmla="*/ 7670383 w 10302747"/>
                  <a:gd name="connsiteY29" fmla="*/ 4424218 h 4922982"/>
                  <a:gd name="connsiteX30" fmla="*/ 7993656 w 10302747"/>
                  <a:gd name="connsiteY30" fmla="*/ 4424218 h 4922982"/>
                  <a:gd name="connsiteX31" fmla="*/ 8483183 w 10302747"/>
                  <a:gd name="connsiteY31" fmla="*/ 4433454 h 4922982"/>
                  <a:gd name="connsiteX32" fmla="*/ 8797220 w 10302747"/>
                  <a:gd name="connsiteY32" fmla="*/ 4387272 h 4922982"/>
                  <a:gd name="connsiteX33" fmla="*/ 9074311 w 10302747"/>
                  <a:gd name="connsiteY33" fmla="*/ 4294909 h 4922982"/>
                  <a:gd name="connsiteX34" fmla="*/ 9360638 w 10302747"/>
                  <a:gd name="connsiteY34" fmla="*/ 4128654 h 4922982"/>
                  <a:gd name="connsiteX35" fmla="*/ 9573074 w 10302747"/>
                  <a:gd name="connsiteY35" fmla="*/ 3906982 h 4922982"/>
                  <a:gd name="connsiteX36" fmla="*/ 9730093 w 10302747"/>
                  <a:gd name="connsiteY36" fmla="*/ 3639127 h 4922982"/>
                  <a:gd name="connsiteX37" fmla="*/ 9803983 w 10302747"/>
                  <a:gd name="connsiteY37" fmla="*/ 3417454 h 4922982"/>
                  <a:gd name="connsiteX38" fmla="*/ 9859402 w 10302747"/>
                  <a:gd name="connsiteY38" fmla="*/ 3177309 h 4922982"/>
                  <a:gd name="connsiteX39" fmla="*/ 9877874 w 10302747"/>
                  <a:gd name="connsiteY39" fmla="*/ 3020291 h 4922982"/>
                  <a:gd name="connsiteX40" fmla="*/ 9887111 w 10302747"/>
                  <a:gd name="connsiteY40" fmla="*/ 2872509 h 4922982"/>
                  <a:gd name="connsiteX41" fmla="*/ 9887111 w 10302747"/>
                  <a:gd name="connsiteY41" fmla="*/ 2798618 h 4922982"/>
                  <a:gd name="connsiteX42" fmla="*/ 9924056 w 10302747"/>
                  <a:gd name="connsiteY42" fmla="*/ 2733963 h 4922982"/>
                  <a:gd name="connsiteX43" fmla="*/ 10090311 w 10302747"/>
                  <a:gd name="connsiteY43" fmla="*/ 2706254 h 4922982"/>
                  <a:gd name="connsiteX44" fmla="*/ 10210383 w 10302747"/>
                  <a:gd name="connsiteY44" fmla="*/ 2595418 h 4922982"/>
                  <a:gd name="connsiteX45" fmla="*/ 10284274 w 10302747"/>
                  <a:gd name="connsiteY45" fmla="*/ 2521527 h 4922982"/>
                  <a:gd name="connsiteX46" fmla="*/ 10293511 w 10302747"/>
                  <a:gd name="connsiteY46" fmla="*/ 2401454 h 4922982"/>
                  <a:gd name="connsiteX47" fmla="*/ 10293511 w 10302747"/>
                  <a:gd name="connsiteY47" fmla="*/ 2189018 h 4922982"/>
                  <a:gd name="connsiteX48" fmla="*/ 10302747 w 10302747"/>
                  <a:gd name="connsiteY48" fmla="*/ 2041236 h 4922982"/>
                  <a:gd name="connsiteX49" fmla="*/ 10284274 w 10302747"/>
                  <a:gd name="connsiteY49" fmla="*/ 1976582 h 4922982"/>
                  <a:gd name="connsiteX50" fmla="*/ 10090311 w 10302747"/>
                  <a:gd name="connsiteY50" fmla="*/ 1902691 h 4922982"/>
                  <a:gd name="connsiteX51" fmla="*/ 9748565 w 10302747"/>
                  <a:gd name="connsiteY51" fmla="*/ 1865745 h 4922982"/>
                  <a:gd name="connsiteX52" fmla="*/ 9499183 w 10302747"/>
                  <a:gd name="connsiteY52" fmla="*/ 1874982 h 4922982"/>
                  <a:gd name="connsiteX53" fmla="*/ 9129729 w 10302747"/>
                  <a:gd name="connsiteY53" fmla="*/ 1856509 h 4922982"/>
                  <a:gd name="connsiteX54" fmla="*/ 8649438 w 10302747"/>
                  <a:gd name="connsiteY54" fmla="*/ 1893454 h 4922982"/>
                  <a:gd name="connsiteX55" fmla="*/ 8381583 w 10302747"/>
                  <a:gd name="connsiteY55" fmla="*/ 1958109 h 4922982"/>
                  <a:gd name="connsiteX56" fmla="*/ 8307693 w 10302747"/>
                  <a:gd name="connsiteY56" fmla="*/ 2013527 h 4922982"/>
                  <a:gd name="connsiteX57" fmla="*/ 8316929 w 10302747"/>
                  <a:gd name="connsiteY57" fmla="*/ 2299854 h 4922982"/>
                  <a:gd name="connsiteX58" fmla="*/ 8335402 w 10302747"/>
                  <a:gd name="connsiteY58" fmla="*/ 2466109 h 4922982"/>
                  <a:gd name="connsiteX59" fmla="*/ 8427765 w 10302747"/>
                  <a:gd name="connsiteY59" fmla="*/ 2613891 h 4922982"/>
                  <a:gd name="connsiteX60" fmla="*/ 8473947 w 10302747"/>
                  <a:gd name="connsiteY60" fmla="*/ 2660072 h 4922982"/>
                  <a:gd name="connsiteX61" fmla="*/ 8658674 w 10302747"/>
                  <a:gd name="connsiteY61" fmla="*/ 2724727 h 4922982"/>
                  <a:gd name="connsiteX62" fmla="*/ 8751038 w 10302747"/>
                  <a:gd name="connsiteY62" fmla="*/ 2770909 h 4922982"/>
                  <a:gd name="connsiteX63" fmla="*/ 8797220 w 10302747"/>
                  <a:gd name="connsiteY63" fmla="*/ 2946400 h 4922982"/>
                  <a:gd name="connsiteX64" fmla="*/ 8778747 w 10302747"/>
                  <a:gd name="connsiteY64" fmla="*/ 3048000 h 4922982"/>
                  <a:gd name="connsiteX65" fmla="*/ 8741802 w 10302747"/>
                  <a:gd name="connsiteY65" fmla="*/ 3158836 h 4922982"/>
                  <a:gd name="connsiteX66" fmla="*/ 8686383 w 10302747"/>
                  <a:gd name="connsiteY66" fmla="*/ 3251200 h 4922982"/>
                  <a:gd name="connsiteX67" fmla="*/ 8612493 w 10302747"/>
                  <a:gd name="connsiteY67" fmla="*/ 3315854 h 4922982"/>
                  <a:gd name="connsiteX68" fmla="*/ 8612493 w 10302747"/>
                  <a:gd name="connsiteY68" fmla="*/ 3315854 h 4922982"/>
                  <a:gd name="connsiteX69" fmla="*/ 8400056 w 10302747"/>
                  <a:gd name="connsiteY69" fmla="*/ 3362036 h 4922982"/>
                  <a:gd name="connsiteX70" fmla="*/ 7855111 w 10302747"/>
                  <a:gd name="connsiteY70" fmla="*/ 3352800 h 4922982"/>
                  <a:gd name="connsiteX71" fmla="*/ 7642674 w 10302747"/>
                  <a:gd name="connsiteY71" fmla="*/ 3362036 h 4922982"/>
                  <a:gd name="connsiteX72" fmla="*/ 7541074 w 10302747"/>
                  <a:gd name="connsiteY72" fmla="*/ 3325091 h 4922982"/>
                  <a:gd name="connsiteX73" fmla="*/ 7476420 w 10302747"/>
                  <a:gd name="connsiteY73" fmla="*/ 3177309 h 4922982"/>
                  <a:gd name="connsiteX74" fmla="*/ 7485656 w 10302747"/>
                  <a:gd name="connsiteY74" fmla="*/ 2050472 h 4922982"/>
                  <a:gd name="connsiteX75" fmla="*/ 7587256 w 10302747"/>
                  <a:gd name="connsiteY75" fmla="*/ 1828800 h 4922982"/>
                  <a:gd name="connsiteX76" fmla="*/ 7818165 w 10302747"/>
                  <a:gd name="connsiteY76" fmla="*/ 1625600 h 4922982"/>
                  <a:gd name="connsiteX77" fmla="*/ 7947474 w 10302747"/>
                  <a:gd name="connsiteY77" fmla="*/ 1496291 h 4922982"/>
                  <a:gd name="connsiteX78" fmla="*/ 7956711 w 10302747"/>
                  <a:gd name="connsiteY78" fmla="*/ 905163 h 4922982"/>
                  <a:gd name="connsiteX79" fmla="*/ 7079256 w 10302747"/>
                  <a:gd name="connsiteY79" fmla="*/ 0 h 4922982"/>
                  <a:gd name="connsiteX80" fmla="*/ 7060783 w 10302747"/>
                  <a:gd name="connsiteY80" fmla="*/ 498763 h 4922982"/>
                  <a:gd name="connsiteX81" fmla="*/ 6931474 w 10302747"/>
                  <a:gd name="connsiteY81" fmla="*/ 618836 h 4922982"/>
                  <a:gd name="connsiteX82" fmla="*/ 6839111 w 10302747"/>
                  <a:gd name="connsiteY82" fmla="*/ 674254 h 4922982"/>
                  <a:gd name="connsiteX83" fmla="*/ 6719038 w 10302747"/>
                  <a:gd name="connsiteY83" fmla="*/ 729672 h 4922982"/>
                  <a:gd name="connsiteX84" fmla="*/ 6534311 w 10302747"/>
                  <a:gd name="connsiteY84" fmla="*/ 720436 h 4922982"/>
                  <a:gd name="connsiteX85" fmla="*/ 6386529 w 10302747"/>
                  <a:gd name="connsiteY85" fmla="*/ 655782 h 4922982"/>
                  <a:gd name="connsiteX86" fmla="*/ 6127911 w 10302747"/>
                  <a:gd name="connsiteY86" fmla="*/ 498763 h 4922982"/>
                  <a:gd name="connsiteX87" fmla="*/ 5832347 w 10302747"/>
                  <a:gd name="connsiteY87" fmla="*/ 350982 h 4922982"/>
                  <a:gd name="connsiteX88" fmla="*/ 5472129 w 10302747"/>
                  <a:gd name="connsiteY88" fmla="*/ 295563 h 4922982"/>
                  <a:gd name="connsiteX89" fmla="*/ 5167329 w 10302747"/>
                  <a:gd name="connsiteY89" fmla="*/ 258618 h 4922982"/>
                  <a:gd name="connsiteX90" fmla="*/ 4779402 w 10302747"/>
                  <a:gd name="connsiteY90" fmla="*/ 286327 h 4922982"/>
                  <a:gd name="connsiteX91" fmla="*/ 4382238 w 10302747"/>
                  <a:gd name="connsiteY91" fmla="*/ 387927 h 4922982"/>
                  <a:gd name="connsiteX92" fmla="*/ 4132856 w 10302747"/>
                  <a:gd name="connsiteY92" fmla="*/ 508000 h 4922982"/>
                  <a:gd name="connsiteX93" fmla="*/ 3957365 w 10302747"/>
                  <a:gd name="connsiteY93" fmla="*/ 581891 h 4922982"/>
                  <a:gd name="connsiteX94" fmla="*/ 3855765 w 10302747"/>
                  <a:gd name="connsiteY94" fmla="*/ 683491 h 4922982"/>
                  <a:gd name="connsiteX95" fmla="*/ 3680274 w 10302747"/>
                  <a:gd name="connsiteY95" fmla="*/ 738909 h 4922982"/>
                  <a:gd name="connsiteX96" fmla="*/ 3541729 w 10302747"/>
                  <a:gd name="connsiteY96" fmla="*/ 720436 h 4922982"/>
                  <a:gd name="connsiteX97" fmla="*/ 3458602 w 10302747"/>
                  <a:gd name="connsiteY97" fmla="*/ 665018 h 4922982"/>
                  <a:gd name="connsiteX98" fmla="*/ 3264638 w 10302747"/>
                  <a:gd name="connsiteY98" fmla="*/ 526472 h 4922982"/>
                  <a:gd name="connsiteX99" fmla="*/ 3246165 w 10302747"/>
                  <a:gd name="connsiteY99" fmla="*/ 27709 h 4922982"/>
                  <a:gd name="connsiteX100" fmla="*/ 2350238 w 10302747"/>
                  <a:gd name="connsiteY100" fmla="*/ 895927 h 4922982"/>
                  <a:gd name="connsiteX101" fmla="*/ 2377947 w 10302747"/>
                  <a:gd name="connsiteY101" fmla="*/ 1514763 h 4922982"/>
                  <a:gd name="connsiteX102" fmla="*/ 2507256 w 10302747"/>
                  <a:gd name="connsiteY102" fmla="*/ 1662545 h 4922982"/>
                  <a:gd name="connsiteX103" fmla="*/ 2608856 w 10302747"/>
                  <a:gd name="connsiteY103" fmla="*/ 1791854 h 4922982"/>
                  <a:gd name="connsiteX104" fmla="*/ 2701220 w 10302747"/>
                  <a:gd name="connsiteY104" fmla="*/ 1865745 h 4922982"/>
                  <a:gd name="connsiteX105" fmla="*/ 2802820 w 10302747"/>
                  <a:gd name="connsiteY105" fmla="*/ 2032000 h 4922982"/>
                  <a:gd name="connsiteX106" fmla="*/ 2812056 w 10302747"/>
                  <a:gd name="connsiteY106" fmla="*/ 2170545 h 4922982"/>
                  <a:gd name="connsiteX107" fmla="*/ 2802820 w 10302747"/>
                  <a:gd name="connsiteY107" fmla="*/ 3347808 h 4922982"/>
                  <a:gd name="connsiteX108" fmla="*/ 2701220 w 10302747"/>
                  <a:gd name="connsiteY108" fmla="*/ 3352800 h 4922982"/>
                  <a:gd name="connsiteX109" fmla="*/ 2281381 w 10302747"/>
                  <a:gd name="connsiteY109" fmla="*/ 3342731 h 4922982"/>
                  <a:gd name="connsiteX110" fmla="*/ 1805293 w 10302747"/>
                  <a:gd name="connsiteY110" fmla="*/ 3334327 h 4922982"/>
                  <a:gd name="connsiteX111" fmla="*/ 1621398 w 10302747"/>
                  <a:gd name="connsiteY111" fmla="*/ 3256234 h 4922982"/>
                  <a:gd name="connsiteX112" fmla="*/ 1528202 w 10302747"/>
                  <a:gd name="connsiteY112" fmla="*/ 3112654 h 4922982"/>
                  <a:gd name="connsiteX113" fmla="*/ 1518134 w 10302747"/>
                  <a:gd name="connsiteY113" fmla="*/ 2964872 h 4922982"/>
                  <a:gd name="connsiteX114" fmla="*/ 1518965 w 10302747"/>
                  <a:gd name="connsiteY114" fmla="*/ 2863272 h 4922982"/>
                  <a:gd name="connsiteX115" fmla="*/ 1546674 w 10302747"/>
                  <a:gd name="connsiteY115" fmla="*/ 2787718 h 4922982"/>
                  <a:gd name="connsiteX116" fmla="*/ 1620565 w 10302747"/>
                  <a:gd name="connsiteY116" fmla="*/ 2741536 h 4922982"/>
                  <a:gd name="connsiteX117" fmla="*/ 1722165 w 10302747"/>
                  <a:gd name="connsiteY117" fmla="*/ 2715491 h 4922982"/>
                  <a:gd name="connsiteX118" fmla="*/ 1805293 w 10302747"/>
                  <a:gd name="connsiteY118" fmla="*/ 2687782 h 4922982"/>
                  <a:gd name="connsiteX119" fmla="*/ 1915298 w 10302747"/>
                  <a:gd name="connsiteY119" fmla="*/ 2597956 h 4922982"/>
                  <a:gd name="connsiteX120" fmla="*/ 1980783 w 10302747"/>
                  <a:gd name="connsiteY120" fmla="*/ 2493818 h 4922982"/>
                  <a:gd name="connsiteX121" fmla="*/ 1980783 w 10302747"/>
                  <a:gd name="connsiteY121" fmla="*/ 2364509 h 4922982"/>
                  <a:gd name="connsiteX122" fmla="*/ 1980783 w 10302747"/>
                  <a:gd name="connsiteY122" fmla="*/ 2189018 h 4922982"/>
                  <a:gd name="connsiteX123" fmla="*/ 1971547 w 10302747"/>
                  <a:gd name="connsiteY123" fmla="*/ 2004291 h 4922982"/>
                  <a:gd name="connsiteX124" fmla="*/ 1786820 w 10302747"/>
                  <a:gd name="connsiteY124" fmla="*/ 1930400 h 4922982"/>
                  <a:gd name="connsiteX125" fmla="*/ 1445074 w 10302747"/>
                  <a:gd name="connsiteY125" fmla="*/ 1865745 h 4922982"/>
                  <a:gd name="connsiteX126" fmla="*/ 974020 w 10302747"/>
                  <a:gd name="connsiteY126" fmla="*/ 1856509 h 4922982"/>
                  <a:gd name="connsiteX127" fmla="*/ 447547 w 10302747"/>
                  <a:gd name="connsiteY127" fmla="*/ 1874982 h 4922982"/>
                  <a:gd name="connsiteX128" fmla="*/ 96565 w 10302747"/>
                  <a:gd name="connsiteY128" fmla="*/ 1930400 h 4922982"/>
                  <a:gd name="connsiteX129" fmla="*/ 22674 w 10302747"/>
                  <a:gd name="connsiteY129" fmla="*/ 2022763 h 4922982"/>
                  <a:gd name="connsiteX130" fmla="*/ 4202 w 10302747"/>
                  <a:gd name="connsiteY130" fmla="*/ 2041236 h 4922982"/>
                  <a:gd name="connsiteX0" fmla="*/ 0 w 10302747"/>
                  <a:gd name="connsiteY0" fmla="*/ 2046720 h 4922982"/>
                  <a:gd name="connsiteX1" fmla="*/ 15102 w 10302747"/>
                  <a:gd name="connsiteY1" fmla="*/ 2587014 h 4922982"/>
                  <a:gd name="connsiteX2" fmla="*/ 124274 w 10302747"/>
                  <a:gd name="connsiteY2" fmla="*/ 2669309 h 4922982"/>
                  <a:gd name="connsiteX3" fmla="*/ 111667 w 10302747"/>
                  <a:gd name="connsiteY3" fmla="*/ 2669309 h 4922982"/>
                  <a:gd name="connsiteX4" fmla="*/ 253583 w 10302747"/>
                  <a:gd name="connsiteY4" fmla="*/ 2724727 h 4922982"/>
                  <a:gd name="connsiteX5" fmla="*/ 373656 w 10302747"/>
                  <a:gd name="connsiteY5" fmla="*/ 2752436 h 4922982"/>
                  <a:gd name="connsiteX6" fmla="*/ 429074 w 10302747"/>
                  <a:gd name="connsiteY6" fmla="*/ 2780145 h 4922982"/>
                  <a:gd name="connsiteX7" fmla="*/ 439974 w 10302747"/>
                  <a:gd name="connsiteY7" fmla="*/ 2849002 h 4922982"/>
                  <a:gd name="connsiteX8" fmla="*/ 446715 w 10302747"/>
                  <a:gd name="connsiteY8" fmla="*/ 2986716 h 4922982"/>
                  <a:gd name="connsiteX9" fmla="*/ 456783 w 10302747"/>
                  <a:gd name="connsiteY9" fmla="*/ 3048000 h 4922982"/>
                  <a:gd name="connsiteX10" fmla="*/ 449211 w 10302747"/>
                  <a:gd name="connsiteY10" fmla="*/ 3228525 h 4922982"/>
                  <a:gd name="connsiteX11" fmla="*/ 502965 w 10302747"/>
                  <a:gd name="connsiteY11" fmla="*/ 3491345 h 4922982"/>
                  <a:gd name="connsiteX12" fmla="*/ 576024 w 10302747"/>
                  <a:gd name="connsiteY12" fmla="*/ 3703782 h 4922982"/>
                  <a:gd name="connsiteX13" fmla="*/ 770820 w 10302747"/>
                  <a:gd name="connsiteY13" fmla="*/ 3962400 h 4922982"/>
                  <a:gd name="connsiteX14" fmla="*/ 1066383 w 10302747"/>
                  <a:gd name="connsiteY14" fmla="*/ 4221018 h 4922982"/>
                  <a:gd name="connsiteX15" fmla="*/ 1251111 w 10302747"/>
                  <a:gd name="connsiteY15" fmla="*/ 4313382 h 4922982"/>
                  <a:gd name="connsiteX16" fmla="*/ 1574383 w 10302747"/>
                  <a:gd name="connsiteY16" fmla="*/ 4396509 h 4922982"/>
                  <a:gd name="connsiteX17" fmla="*/ 1786820 w 10302747"/>
                  <a:gd name="connsiteY17" fmla="*/ 4424218 h 4922982"/>
                  <a:gd name="connsiteX18" fmla="*/ 2082383 w 10302747"/>
                  <a:gd name="connsiteY18" fmla="*/ 4424218 h 4922982"/>
                  <a:gd name="connsiteX19" fmla="*/ 2368711 w 10302747"/>
                  <a:gd name="connsiteY19" fmla="*/ 4424218 h 4922982"/>
                  <a:gd name="connsiteX20" fmla="*/ 2590383 w 10302747"/>
                  <a:gd name="connsiteY20" fmla="*/ 4433454 h 4922982"/>
                  <a:gd name="connsiteX21" fmla="*/ 2673511 w 10302747"/>
                  <a:gd name="connsiteY21" fmla="*/ 4433454 h 4922982"/>
                  <a:gd name="connsiteX22" fmla="*/ 2793583 w 10302747"/>
                  <a:gd name="connsiteY22" fmla="*/ 4424218 h 4922982"/>
                  <a:gd name="connsiteX23" fmla="*/ 2830529 w 10302747"/>
                  <a:gd name="connsiteY23" fmla="*/ 4535054 h 4922982"/>
                  <a:gd name="connsiteX24" fmla="*/ 2821293 w 10302747"/>
                  <a:gd name="connsiteY24" fmla="*/ 4756727 h 4922982"/>
                  <a:gd name="connsiteX25" fmla="*/ 2830529 w 10302747"/>
                  <a:gd name="connsiteY25" fmla="*/ 4913745 h 4922982"/>
                  <a:gd name="connsiteX26" fmla="*/ 7485656 w 10302747"/>
                  <a:gd name="connsiteY26" fmla="*/ 4922982 h 4922982"/>
                  <a:gd name="connsiteX27" fmla="*/ 7476420 w 10302747"/>
                  <a:gd name="connsiteY27" fmla="*/ 4516582 h 4922982"/>
                  <a:gd name="connsiteX28" fmla="*/ 7522602 w 10302747"/>
                  <a:gd name="connsiteY28" fmla="*/ 4442691 h 4922982"/>
                  <a:gd name="connsiteX29" fmla="*/ 7670383 w 10302747"/>
                  <a:gd name="connsiteY29" fmla="*/ 4424218 h 4922982"/>
                  <a:gd name="connsiteX30" fmla="*/ 7993656 w 10302747"/>
                  <a:gd name="connsiteY30" fmla="*/ 4424218 h 4922982"/>
                  <a:gd name="connsiteX31" fmla="*/ 8483183 w 10302747"/>
                  <a:gd name="connsiteY31" fmla="*/ 4433454 h 4922982"/>
                  <a:gd name="connsiteX32" fmla="*/ 8797220 w 10302747"/>
                  <a:gd name="connsiteY32" fmla="*/ 4387272 h 4922982"/>
                  <a:gd name="connsiteX33" fmla="*/ 9074311 w 10302747"/>
                  <a:gd name="connsiteY33" fmla="*/ 4294909 h 4922982"/>
                  <a:gd name="connsiteX34" fmla="*/ 9360638 w 10302747"/>
                  <a:gd name="connsiteY34" fmla="*/ 4128654 h 4922982"/>
                  <a:gd name="connsiteX35" fmla="*/ 9573074 w 10302747"/>
                  <a:gd name="connsiteY35" fmla="*/ 3906982 h 4922982"/>
                  <a:gd name="connsiteX36" fmla="*/ 9730093 w 10302747"/>
                  <a:gd name="connsiteY36" fmla="*/ 3639127 h 4922982"/>
                  <a:gd name="connsiteX37" fmla="*/ 9803983 w 10302747"/>
                  <a:gd name="connsiteY37" fmla="*/ 3417454 h 4922982"/>
                  <a:gd name="connsiteX38" fmla="*/ 9859402 w 10302747"/>
                  <a:gd name="connsiteY38" fmla="*/ 3177309 h 4922982"/>
                  <a:gd name="connsiteX39" fmla="*/ 9877874 w 10302747"/>
                  <a:gd name="connsiteY39" fmla="*/ 3020291 h 4922982"/>
                  <a:gd name="connsiteX40" fmla="*/ 9887111 w 10302747"/>
                  <a:gd name="connsiteY40" fmla="*/ 2872509 h 4922982"/>
                  <a:gd name="connsiteX41" fmla="*/ 9887111 w 10302747"/>
                  <a:gd name="connsiteY41" fmla="*/ 2798618 h 4922982"/>
                  <a:gd name="connsiteX42" fmla="*/ 9924056 w 10302747"/>
                  <a:gd name="connsiteY42" fmla="*/ 2733963 h 4922982"/>
                  <a:gd name="connsiteX43" fmla="*/ 10090311 w 10302747"/>
                  <a:gd name="connsiteY43" fmla="*/ 2706254 h 4922982"/>
                  <a:gd name="connsiteX44" fmla="*/ 10210383 w 10302747"/>
                  <a:gd name="connsiteY44" fmla="*/ 2595418 h 4922982"/>
                  <a:gd name="connsiteX45" fmla="*/ 10284274 w 10302747"/>
                  <a:gd name="connsiteY45" fmla="*/ 2521527 h 4922982"/>
                  <a:gd name="connsiteX46" fmla="*/ 10293511 w 10302747"/>
                  <a:gd name="connsiteY46" fmla="*/ 2401454 h 4922982"/>
                  <a:gd name="connsiteX47" fmla="*/ 10293511 w 10302747"/>
                  <a:gd name="connsiteY47" fmla="*/ 2189018 h 4922982"/>
                  <a:gd name="connsiteX48" fmla="*/ 10302747 w 10302747"/>
                  <a:gd name="connsiteY48" fmla="*/ 2041236 h 4922982"/>
                  <a:gd name="connsiteX49" fmla="*/ 10284274 w 10302747"/>
                  <a:gd name="connsiteY49" fmla="*/ 1976582 h 4922982"/>
                  <a:gd name="connsiteX50" fmla="*/ 10090311 w 10302747"/>
                  <a:gd name="connsiteY50" fmla="*/ 1902691 h 4922982"/>
                  <a:gd name="connsiteX51" fmla="*/ 9748565 w 10302747"/>
                  <a:gd name="connsiteY51" fmla="*/ 1865745 h 4922982"/>
                  <a:gd name="connsiteX52" fmla="*/ 9499183 w 10302747"/>
                  <a:gd name="connsiteY52" fmla="*/ 1874982 h 4922982"/>
                  <a:gd name="connsiteX53" fmla="*/ 9129729 w 10302747"/>
                  <a:gd name="connsiteY53" fmla="*/ 1856509 h 4922982"/>
                  <a:gd name="connsiteX54" fmla="*/ 8649438 w 10302747"/>
                  <a:gd name="connsiteY54" fmla="*/ 1893454 h 4922982"/>
                  <a:gd name="connsiteX55" fmla="*/ 8381583 w 10302747"/>
                  <a:gd name="connsiteY55" fmla="*/ 1958109 h 4922982"/>
                  <a:gd name="connsiteX56" fmla="*/ 8307693 w 10302747"/>
                  <a:gd name="connsiteY56" fmla="*/ 2013527 h 4922982"/>
                  <a:gd name="connsiteX57" fmla="*/ 8316929 w 10302747"/>
                  <a:gd name="connsiteY57" fmla="*/ 2299854 h 4922982"/>
                  <a:gd name="connsiteX58" fmla="*/ 8335402 w 10302747"/>
                  <a:gd name="connsiteY58" fmla="*/ 2466109 h 4922982"/>
                  <a:gd name="connsiteX59" fmla="*/ 8427765 w 10302747"/>
                  <a:gd name="connsiteY59" fmla="*/ 2613891 h 4922982"/>
                  <a:gd name="connsiteX60" fmla="*/ 8473947 w 10302747"/>
                  <a:gd name="connsiteY60" fmla="*/ 2660072 h 4922982"/>
                  <a:gd name="connsiteX61" fmla="*/ 8658674 w 10302747"/>
                  <a:gd name="connsiteY61" fmla="*/ 2724727 h 4922982"/>
                  <a:gd name="connsiteX62" fmla="*/ 8751038 w 10302747"/>
                  <a:gd name="connsiteY62" fmla="*/ 2770909 h 4922982"/>
                  <a:gd name="connsiteX63" fmla="*/ 8797220 w 10302747"/>
                  <a:gd name="connsiteY63" fmla="*/ 2946400 h 4922982"/>
                  <a:gd name="connsiteX64" fmla="*/ 8778747 w 10302747"/>
                  <a:gd name="connsiteY64" fmla="*/ 3048000 h 4922982"/>
                  <a:gd name="connsiteX65" fmla="*/ 8741802 w 10302747"/>
                  <a:gd name="connsiteY65" fmla="*/ 3158836 h 4922982"/>
                  <a:gd name="connsiteX66" fmla="*/ 8686383 w 10302747"/>
                  <a:gd name="connsiteY66" fmla="*/ 3251200 h 4922982"/>
                  <a:gd name="connsiteX67" fmla="*/ 8612493 w 10302747"/>
                  <a:gd name="connsiteY67" fmla="*/ 3315854 h 4922982"/>
                  <a:gd name="connsiteX68" fmla="*/ 8612493 w 10302747"/>
                  <a:gd name="connsiteY68" fmla="*/ 3315854 h 4922982"/>
                  <a:gd name="connsiteX69" fmla="*/ 8400056 w 10302747"/>
                  <a:gd name="connsiteY69" fmla="*/ 3362036 h 4922982"/>
                  <a:gd name="connsiteX70" fmla="*/ 7855111 w 10302747"/>
                  <a:gd name="connsiteY70" fmla="*/ 3352800 h 4922982"/>
                  <a:gd name="connsiteX71" fmla="*/ 7642674 w 10302747"/>
                  <a:gd name="connsiteY71" fmla="*/ 3362036 h 4922982"/>
                  <a:gd name="connsiteX72" fmla="*/ 7541074 w 10302747"/>
                  <a:gd name="connsiteY72" fmla="*/ 3325091 h 4922982"/>
                  <a:gd name="connsiteX73" fmla="*/ 7476420 w 10302747"/>
                  <a:gd name="connsiteY73" fmla="*/ 3177309 h 4922982"/>
                  <a:gd name="connsiteX74" fmla="*/ 7485656 w 10302747"/>
                  <a:gd name="connsiteY74" fmla="*/ 2050472 h 4922982"/>
                  <a:gd name="connsiteX75" fmla="*/ 7587256 w 10302747"/>
                  <a:gd name="connsiteY75" fmla="*/ 1828800 h 4922982"/>
                  <a:gd name="connsiteX76" fmla="*/ 7818165 w 10302747"/>
                  <a:gd name="connsiteY76" fmla="*/ 1625600 h 4922982"/>
                  <a:gd name="connsiteX77" fmla="*/ 7947474 w 10302747"/>
                  <a:gd name="connsiteY77" fmla="*/ 1496291 h 4922982"/>
                  <a:gd name="connsiteX78" fmla="*/ 7956711 w 10302747"/>
                  <a:gd name="connsiteY78" fmla="*/ 905163 h 4922982"/>
                  <a:gd name="connsiteX79" fmla="*/ 7079256 w 10302747"/>
                  <a:gd name="connsiteY79" fmla="*/ 0 h 4922982"/>
                  <a:gd name="connsiteX80" fmla="*/ 7060783 w 10302747"/>
                  <a:gd name="connsiteY80" fmla="*/ 498763 h 4922982"/>
                  <a:gd name="connsiteX81" fmla="*/ 6931474 w 10302747"/>
                  <a:gd name="connsiteY81" fmla="*/ 618836 h 4922982"/>
                  <a:gd name="connsiteX82" fmla="*/ 6839111 w 10302747"/>
                  <a:gd name="connsiteY82" fmla="*/ 674254 h 4922982"/>
                  <a:gd name="connsiteX83" fmla="*/ 6719038 w 10302747"/>
                  <a:gd name="connsiteY83" fmla="*/ 729672 h 4922982"/>
                  <a:gd name="connsiteX84" fmla="*/ 6534311 w 10302747"/>
                  <a:gd name="connsiteY84" fmla="*/ 720436 h 4922982"/>
                  <a:gd name="connsiteX85" fmla="*/ 6386529 w 10302747"/>
                  <a:gd name="connsiteY85" fmla="*/ 655782 h 4922982"/>
                  <a:gd name="connsiteX86" fmla="*/ 6127911 w 10302747"/>
                  <a:gd name="connsiteY86" fmla="*/ 498763 h 4922982"/>
                  <a:gd name="connsiteX87" fmla="*/ 5832347 w 10302747"/>
                  <a:gd name="connsiteY87" fmla="*/ 350982 h 4922982"/>
                  <a:gd name="connsiteX88" fmla="*/ 5472129 w 10302747"/>
                  <a:gd name="connsiteY88" fmla="*/ 295563 h 4922982"/>
                  <a:gd name="connsiteX89" fmla="*/ 5167329 w 10302747"/>
                  <a:gd name="connsiteY89" fmla="*/ 258618 h 4922982"/>
                  <a:gd name="connsiteX90" fmla="*/ 4779402 w 10302747"/>
                  <a:gd name="connsiteY90" fmla="*/ 286327 h 4922982"/>
                  <a:gd name="connsiteX91" fmla="*/ 4382238 w 10302747"/>
                  <a:gd name="connsiteY91" fmla="*/ 387927 h 4922982"/>
                  <a:gd name="connsiteX92" fmla="*/ 4132856 w 10302747"/>
                  <a:gd name="connsiteY92" fmla="*/ 508000 h 4922982"/>
                  <a:gd name="connsiteX93" fmla="*/ 3957365 w 10302747"/>
                  <a:gd name="connsiteY93" fmla="*/ 581891 h 4922982"/>
                  <a:gd name="connsiteX94" fmla="*/ 3855765 w 10302747"/>
                  <a:gd name="connsiteY94" fmla="*/ 683491 h 4922982"/>
                  <a:gd name="connsiteX95" fmla="*/ 3680274 w 10302747"/>
                  <a:gd name="connsiteY95" fmla="*/ 738909 h 4922982"/>
                  <a:gd name="connsiteX96" fmla="*/ 3541729 w 10302747"/>
                  <a:gd name="connsiteY96" fmla="*/ 720436 h 4922982"/>
                  <a:gd name="connsiteX97" fmla="*/ 3458602 w 10302747"/>
                  <a:gd name="connsiteY97" fmla="*/ 665018 h 4922982"/>
                  <a:gd name="connsiteX98" fmla="*/ 3264638 w 10302747"/>
                  <a:gd name="connsiteY98" fmla="*/ 526472 h 4922982"/>
                  <a:gd name="connsiteX99" fmla="*/ 3246165 w 10302747"/>
                  <a:gd name="connsiteY99" fmla="*/ 27709 h 4922982"/>
                  <a:gd name="connsiteX100" fmla="*/ 2350238 w 10302747"/>
                  <a:gd name="connsiteY100" fmla="*/ 895927 h 4922982"/>
                  <a:gd name="connsiteX101" fmla="*/ 2377947 w 10302747"/>
                  <a:gd name="connsiteY101" fmla="*/ 1514763 h 4922982"/>
                  <a:gd name="connsiteX102" fmla="*/ 2507256 w 10302747"/>
                  <a:gd name="connsiteY102" fmla="*/ 1662545 h 4922982"/>
                  <a:gd name="connsiteX103" fmla="*/ 2608856 w 10302747"/>
                  <a:gd name="connsiteY103" fmla="*/ 1791854 h 4922982"/>
                  <a:gd name="connsiteX104" fmla="*/ 2701220 w 10302747"/>
                  <a:gd name="connsiteY104" fmla="*/ 1865745 h 4922982"/>
                  <a:gd name="connsiteX105" fmla="*/ 2802820 w 10302747"/>
                  <a:gd name="connsiteY105" fmla="*/ 2032000 h 4922982"/>
                  <a:gd name="connsiteX106" fmla="*/ 2812056 w 10302747"/>
                  <a:gd name="connsiteY106" fmla="*/ 2170545 h 4922982"/>
                  <a:gd name="connsiteX107" fmla="*/ 2802820 w 10302747"/>
                  <a:gd name="connsiteY107" fmla="*/ 3347808 h 4922982"/>
                  <a:gd name="connsiteX108" fmla="*/ 2701220 w 10302747"/>
                  <a:gd name="connsiteY108" fmla="*/ 3352800 h 4922982"/>
                  <a:gd name="connsiteX109" fmla="*/ 2281381 w 10302747"/>
                  <a:gd name="connsiteY109" fmla="*/ 3342731 h 4922982"/>
                  <a:gd name="connsiteX110" fmla="*/ 1805293 w 10302747"/>
                  <a:gd name="connsiteY110" fmla="*/ 3334327 h 4922982"/>
                  <a:gd name="connsiteX111" fmla="*/ 1621398 w 10302747"/>
                  <a:gd name="connsiteY111" fmla="*/ 3256234 h 4922982"/>
                  <a:gd name="connsiteX112" fmla="*/ 1528202 w 10302747"/>
                  <a:gd name="connsiteY112" fmla="*/ 3112654 h 4922982"/>
                  <a:gd name="connsiteX113" fmla="*/ 1518134 w 10302747"/>
                  <a:gd name="connsiteY113" fmla="*/ 2964872 h 4922982"/>
                  <a:gd name="connsiteX114" fmla="*/ 1518965 w 10302747"/>
                  <a:gd name="connsiteY114" fmla="*/ 2863272 h 4922982"/>
                  <a:gd name="connsiteX115" fmla="*/ 1546674 w 10302747"/>
                  <a:gd name="connsiteY115" fmla="*/ 2787718 h 4922982"/>
                  <a:gd name="connsiteX116" fmla="*/ 1620565 w 10302747"/>
                  <a:gd name="connsiteY116" fmla="*/ 2741536 h 4922982"/>
                  <a:gd name="connsiteX117" fmla="*/ 1722165 w 10302747"/>
                  <a:gd name="connsiteY117" fmla="*/ 2715491 h 4922982"/>
                  <a:gd name="connsiteX118" fmla="*/ 1805293 w 10302747"/>
                  <a:gd name="connsiteY118" fmla="*/ 2687782 h 4922982"/>
                  <a:gd name="connsiteX119" fmla="*/ 1915298 w 10302747"/>
                  <a:gd name="connsiteY119" fmla="*/ 2597956 h 4922982"/>
                  <a:gd name="connsiteX120" fmla="*/ 1980783 w 10302747"/>
                  <a:gd name="connsiteY120" fmla="*/ 2493818 h 4922982"/>
                  <a:gd name="connsiteX121" fmla="*/ 1980783 w 10302747"/>
                  <a:gd name="connsiteY121" fmla="*/ 2364509 h 4922982"/>
                  <a:gd name="connsiteX122" fmla="*/ 1980783 w 10302747"/>
                  <a:gd name="connsiteY122" fmla="*/ 2189018 h 4922982"/>
                  <a:gd name="connsiteX123" fmla="*/ 1971547 w 10302747"/>
                  <a:gd name="connsiteY123" fmla="*/ 2004291 h 4922982"/>
                  <a:gd name="connsiteX124" fmla="*/ 1786820 w 10302747"/>
                  <a:gd name="connsiteY124" fmla="*/ 1930400 h 4922982"/>
                  <a:gd name="connsiteX125" fmla="*/ 1445074 w 10302747"/>
                  <a:gd name="connsiteY125" fmla="*/ 1865745 h 4922982"/>
                  <a:gd name="connsiteX126" fmla="*/ 974020 w 10302747"/>
                  <a:gd name="connsiteY126" fmla="*/ 1856509 h 4922982"/>
                  <a:gd name="connsiteX127" fmla="*/ 447547 w 10302747"/>
                  <a:gd name="connsiteY127" fmla="*/ 1874982 h 4922982"/>
                  <a:gd name="connsiteX128" fmla="*/ 96565 w 10302747"/>
                  <a:gd name="connsiteY128" fmla="*/ 1930400 h 4922982"/>
                  <a:gd name="connsiteX129" fmla="*/ 22674 w 10302747"/>
                  <a:gd name="connsiteY129" fmla="*/ 2022763 h 4922982"/>
                  <a:gd name="connsiteX130" fmla="*/ 4202 w 10302747"/>
                  <a:gd name="connsiteY130" fmla="*/ 2041236 h 4922982"/>
                  <a:gd name="connsiteX0" fmla="*/ 0 w 10302747"/>
                  <a:gd name="connsiteY0" fmla="*/ 2046720 h 4922982"/>
                  <a:gd name="connsiteX1" fmla="*/ 15102 w 10302747"/>
                  <a:gd name="connsiteY1" fmla="*/ 2587014 h 4922982"/>
                  <a:gd name="connsiteX2" fmla="*/ 124274 w 10302747"/>
                  <a:gd name="connsiteY2" fmla="*/ 2669309 h 4922982"/>
                  <a:gd name="connsiteX3" fmla="*/ 111667 w 10302747"/>
                  <a:gd name="connsiteY3" fmla="*/ 2669309 h 4922982"/>
                  <a:gd name="connsiteX4" fmla="*/ 253583 w 10302747"/>
                  <a:gd name="connsiteY4" fmla="*/ 2724727 h 4922982"/>
                  <a:gd name="connsiteX5" fmla="*/ 373656 w 10302747"/>
                  <a:gd name="connsiteY5" fmla="*/ 2752436 h 4922982"/>
                  <a:gd name="connsiteX6" fmla="*/ 429074 w 10302747"/>
                  <a:gd name="connsiteY6" fmla="*/ 2780145 h 4922982"/>
                  <a:gd name="connsiteX7" fmla="*/ 439974 w 10302747"/>
                  <a:gd name="connsiteY7" fmla="*/ 2849002 h 4922982"/>
                  <a:gd name="connsiteX8" fmla="*/ 446715 w 10302747"/>
                  <a:gd name="connsiteY8" fmla="*/ 2986716 h 4922982"/>
                  <a:gd name="connsiteX9" fmla="*/ 456783 w 10302747"/>
                  <a:gd name="connsiteY9" fmla="*/ 3048000 h 4922982"/>
                  <a:gd name="connsiteX10" fmla="*/ 449211 w 10302747"/>
                  <a:gd name="connsiteY10" fmla="*/ 3228525 h 4922982"/>
                  <a:gd name="connsiteX11" fmla="*/ 502965 w 10302747"/>
                  <a:gd name="connsiteY11" fmla="*/ 3491345 h 4922982"/>
                  <a:gd name="connsiteX12" fmla="*/ 576024 w 10302747"/>
                  <a:gd name="connsiteY12" fmla="*/ 3703782 h 4922982"/>
                  <a:gd name="connsiteX13" fmla="*/ 770820 w 10302747"/>
                  <a:gd name="connsiteY13" fmla="*/ 3962400 h 4922982"/>
                  <a:gd name="connsiteX14" fmla="*/ 1066383 w 10302747"/>
                  <a:gd name="connsiteY14" fmla="*/ 4221018 h 4922982"/>
                  <a:gd name="connsiteX15" fmla="*/ 1251111 w 10302747"/>
                  <a:gd name="connsiteY15" fmla="*/ 4313382 h 4922982"/>
                  <a:gd name="connsiteX16" fmla="*/ 1574383 w 10302747"/>
                  <a:gd name="connsiteY16" fmla="*/ 4396509 h 4922982"/>
                  <a:gd name="connsiteX17" fmla="*/ 1786820 w 10302747"/>
                  <a:gd name="connsiteY17" fmla="*/ 4424218 h 4922982"/>
                  <a:gd name="connsiteX18" fmla="*/ 2082383 w 10302747"/>
                  <a:gd name="connsiteY18" fmla="*/ 4424218 h 4922982"/>
                  <a:gd name="connsiteX19" fmla="*/ 2368711 w 10302747"/>
                  <a:gd name="connsiteY19" fmla="*/ 4424218 h 4922982"/>
                  <a:gd name="connsiteX20" fmla="*/ 2590383 w 10302747"/>
                  <a:gd name="connsiteY20" fmla="*/ 4433454 h 4922982"/>
                  <a:gd name="connsiteX21" fmla="*/ 2673511 w 10302747"/>
                  <a:gd name="connsiteY21" fmla="*/ 4433454 h 4922982"/>
                  <a:gd name="connsiteX22" fmla="*/ 2793583 w 10302747"/>
                  <a:gd name="connsiteY22" fmla="*/ 4424218 h 4922982"/>
                  <a:gd name="connsiteX23" fmla="*/ 2830529 w 10302747"/>
                  <a:gd name="connsiteY23" fmla="*/ 4535054 h 4922982"/>
                  <a:gd name="connsiteX24" fmla="*/ 2821293 w 10302747"/>
                  <a:gd name="connsiteY24" fmla="*/ 4756727 h 4922982"/>
                  <a:gd name="connsiteX25" fmla="*/ 2830529 w 10302747"/>
                  <a:gd name="connsiteY25" fmla="*/ 4913745 h 4922982"/>
                  <a:gd name="connsiteX26" fmla="*/ 7485656 w 10302747"/>
                  <a:gd name="connsiteY26" fmla="*/ 4922982 h 4922982"/>
                  <a:gd name="connsiteX27" fmla="*/ 7476420 w 10302747"/>
                  <a:gd name="connsiteY27" fmla="*/ 4516582 h 4922982"/>
                  <a:gd name="connsiteX28" fmla="*/ 7522602 w 10302747"/>
                  <a:gd name="connsiteY28" fmla="*/ 4442691 h 4922982"/>
                  <a:gd name="connsiteX29" fmla="*/ 7670383 w 10302747"/>
                  <a:gd name="connsiteY29" fmla="*/ 4424218 h 4922982"/>
                  <a:gd name="connsiteX30" fmla="*/ 7993656 w 10302747"/>
                  <a:gd name="connsiteY30" fmla="*/ 4424218 h 4922982"/>
                  <a:gd name="connsiteX31" fmla="*/ 8483183 w 10302747"/>
                  <a:gd name="connsiteY31" fmla="*/ 4433454 h 4922982"/>
                  <a:gd name="connsiteX32" fmla="*/ 8797220 w 10302747"/>
                  <a:gd name="connsiteY32" fmla="*/ 4387272 h 4922982"/>
                  <a:gd name="connsiteX33" fmla="*/ 9074311 w 10302747"/>
                  <a:gd name="connsiteY33" fmla="*/ 4294909 h 4922982"/>
                  <a:gd name="connsiteX34" fmla="*/ 9360638 w 10302747"/>
                  <a:gd name="connsiteY34" fmla="*/ 4128654 h 4922982"/>
                  <a:gd name="connsiteX35" fmla="*/ 9573074 w 10302747"/>
                  <a:gd name="connsiteY35" fmla="*/ 3906982 h 4922982"/>
                  <a:gd name="connsiteX36" fmla="*/ 9730093 w 10302747"/>
                  <a:gd name="connsiteY36" fmla="*/ 3639127 h 4922982"/>
                  <a:gd name="connsiteX37" fmla="*/ 9803983 w 10302747"/>
                  <a:gd name="connsiteY37" fmla="*/ 3417454 h 4922982"/>
                  <a:gd name="connsiteX38" fmla="*/ 9859402 w 10302747"/>
                  <a:gd name="connsiteY38" fmla="*/ 3177309 h 4922982"/>
                  <a:gd name="connsiteX39" fmla="*/ 9877874 w 10302747"/>
                  <a:gd name="connsiteY39" fmla="*/ 3020291 h 4922982"/>
                  <a:gd name="connsiteX40" fmla="*/ 9887111 w 10302747"/>
                  <a:gd name="connsiteY40" fmla="*/ 2872509 h 4922982"/>
                  <a:gd name="connsiteX41" fmla="*/ 9887111 w 10302747"/>
                  <a:gd name="connsiteY41" fmla="*/ 2798618 h 4922982"/>
                  <a:gd name="connsiteX42" fmla="*/ 9924056 w 10302747"/>
                  <a:gd name="connsiteY42" fmla="*/ 2733963 h 4922982"/>
                  <a:gd name="connsiteX43" fmla="*/ 10090311 w 10302747"/>
                  <a:gd name="connsiteY43" fmla="*/ 2706254 h 4922982"/>
                  <a:gd name="connsiteX44" fmla="*/ 10210383 w 10302747"/>
                  <a:gd name="connsiteY44" fmla="*/ 2595418 h 4922982"/>
                  <a:gd name="connsiteX45" fmla="*/ 10284274 w 10302747"/>
                  <a:gd name="connsiteY45" fmla="*/ 2521527 h 4922982"/>
                  <a:gd name="connsiteX46" fmla="*/ 10293511 w 10302747"/>
                  <a:gd name="connsiteY46" fmla="*/ 2401454 h 4922982"/>
                  <a:gd name="connsiteX47" fmla="*/ 10293511 w 10302747"/>
                  <a:gd name="connsiteY47" fmla="*/ 2189018 h 4922982"/>
                  <a:gd name="connsiteX48" fmla="*/ 10302747 w 10302747"/>
                  <a:gd name="connsiteY48" fmla="*/ 2041236 h 4922982"/>
                  <a:gd name="connsiteX49" fmla="*/ 10284274 w 10302747"/>
                  <a:gd name="connsiteY49" fmla="*/ 1976582 h 4922982"/>
                  <a:gd name="connsiteX50" fmla="*/ 10090311 w 10302747"/>
                  <a:gd name="connsiteY50" fmla="*/ 1902691 h 4922982"/>
                  <a:gd name="connsiteX51" fmla="*/ 9748565 w 10302747"/>
                  <a:gd name="connsiteY51" fmla="*/ 1865745 h 4922982"/>
                  <a:gd name="connsiteX52" fmla="*/ 9499183 w 10302747"/>
                  <a:gd name="connsiteY52" fmla="*/ 1874982 h 4922982"/>
                  <a:gd name="connsiteX53" fmla="*/ 9129729 w 10302747"/>
                  <a:gd name="connsiteY53" fmla="*/ 1856509 h 4922982"/>
                  <a:gd name="connsiteX54" fmla="*/ 8649438 w 10302747"/>
                  <a:gd name="connsiteY54" fmla="*/ 1893454 h 4922982"/>
                  <a:gd name="connsiteX55" fmla="*/ 8381583 w 10302747"/>
                  <a:gd name="connsiteY55" fmla="*/ 1958109 h 4922982"/>
                  <a:gd name="connsiteX56" fmla="*/ 8307693 w 10302747"/>
                  <a:gd name="connsiteY56" fmla="*/ 2013527 h 4922982"/>
                  <a:gd name="connsiteX57" fmla="*/ 8316929 w 10302747"/>
                  <a:gd name="connsiteY57" fmla="*/ 2299854 h 4922982"/>
                  <a:gd name="connsiteX58" fmla="*/ 8335402 w 10302747"/>
                  <a:gd name="connsiteY58" fmla="*/ 2466109 h 4922982"/>
                  <a:gd name="connsiteX59" fmla="*/ 8427765 w 10302747"/>
                  <a:gd name="connsiteY59" fmla="*/ 2613891 h 4922982"/>
                  <a:gd name="connsiteX60" fmla="*/ 8473947 w 10302747"/>
                  <a:gd name="connsiteY60" fmla="*/ 2660072 h 4922982"/>
                  <a:gd name="connsiteX61" fmla="*/ 8658674 w 10302747"/>
                  <a:gd name="connsiteY61" fmla="*/ 2724727 h 4922982"/>
                  <a:gd name="connsiteX62" fmla="*/ 8751038 w 10302747"/>
                  <a:gd name="connsiteY62" fmla="*/ 2770909 h 4922982"/>
                  <a:gd name="connsiteX63" fmla="*/ 8797220 w 10302747"/>
                  <a:gd name="connsiteY63" fmla="*/ 2946400 h 4922982"/>
                  <a:gd name="connsiteX64" fmla="*/ 8778747 w 10302747"/>
                  <a:gd name="connsiteY64" fmla="*/ 3048000 h 4922982"/>
                  <a:gd name="connsiteX65" fmla="*/ 8741802 w 10302747"/>
                  <a:gd name="connsiteY65" fmla="*/ 3158836 h 4922982"/>
                  <a:gd name="connsiteX66" fmla="*/ 8686383 w 10302747"/>
                  <a:gd name="connsiteY66" fmla="*/ 3251200 h 4922982"/>
                  <a:gd name="connsiteX67" fmla="*/ 8612493 w 10302747"/>
                  <a:gd name="connsiteY67" fmla="*/ 3315854 h 4922982"/>
                  <a:gd name="connsiteX68" fmla="*/ 8612493 w 10302747"/>
                  <a:gd name="connsiteY68" fmla="*/ 3315854 h 4922982"/>
                  <a:gd name="connsiteX69" fmla="*/ 8400056 w 10302747"/>
                  <a:gd name="connsiteY69" fmla="*/ 3362036 h 4922982"/>
                  <a:gd name="connsiteX70" fmla="*/ 7855111 w 10302747"/>
                  <a:gd name="connsiteY70" fmla="*/ 3352800 h 4922982"/>
                  <a:gd name="connsiteX71" fmla="*/ 7642674 w 10302747"/>
                  <a:gd name="connsiteY71" fmla="*/ 3362036 h 4922982"/>
                  <a:gd name="connsiteX72" fmla="*/ 7541074 w 10302747"/>
                  <a:gd name="connsiteY72" fmla="*/ 3325091 h 4922982"/>
                  <a:gd name="connsiteX73" fmla="*/ 7476420 w 10302747"/>
                  <a:gd name="connsiteY73" fmla="*/ 3177309 h 4922982"/>
                  <a:gd name="connsiteX74" fmla="*/ 7485656 w 10302747"/>
                  <a:gd name="connsiteY74" fmla="*/ 2050472 h 4922982"/>
                  <a:gd name="connsiteX75" fmla="*/ 7587256 w 10302747"/>
                  <a:gd name="connsiteY75" fmla="*/ 1828800 h 4922982"/>
                  <a:gd name="connsiteX76" fmla="*/ 7818165 w 10302747"/>
                  <a:gd name="connsiteY76" fmla="*/ 1625600 h 4922982"/>
                  <a:gd name="connsiteX77" fmla="*/ 7947474 w 10302747"/>
                  <a:gd name="connsiteY77" fmla="*/ 1496291 h 4922982"/>
                  <a:gd name="connsiteX78" fmla="*/ 7956711 w 10302747"/>
                  <a:gd name="connsiteY78" fmla="*/ 905163 h 4922982"/>
                  <a:gd name="connsiteX79" fmla="*/ 7079256 w 10302747"/>
                  <a:gd name="connsiteY79" fmla="*/ 0 h 4922982"/>
                  <a:gd name="connsiteX80" fmla="*/ 7060783 w 10302747"/>
                  <a:gd name="connsiteY80" fmla="*/ 498763 h 4922982"/>
                  <a:gd name="connsiteX81" fmla="*/ 6931474 w 10302747"/>
                  <a:gd name="connsiteY81" fmla="*/ 618836 h 4922982"/>
                  <a:gd name="connsiteX82" fmla="*/ 6839111 w 10302747"/>
                  <a:gd name="connsiteY82" fmla="*/ 674254 h 4922982"/>
                  <a:gd name="connsiteX83" fmla="*/ 6719038 w 10302747"/>
                  <a:gd name="connsiteY83" fmla="*/ 729672 h 4922982"/>
                  <a:gd name="connsiteX84" fmla="*/ 6534311 w 10302747"/>
                  <a:gd name="connsiteY84" fmla="*/ 720436 h 4922982"/>
                  <a:gd name="connsiteX85" fmla="*/ 6386529 w 10302747"/>
                  <a:gd name="connsiteY85" fmla="*/ 655782 h 4922982"/>
                  <a:gd name="connsiteX86" fmla="*/ 6127911 w 10302747"/>
                  <a:gd name="connsiteY86" fmla="*/ 498763 h 4922982"/>
                  <a:gd name="connsiteX87" fmla="*/ 5832347 w 10302747"/>
                  <a:gd name="connsiteY87" fmla="*/ 350982 h 4922982"/>
                  <a:gd name="connsiteX88" fmla="*/ 5472129 w 10302747"/>
                  <a:gd name="connsiteY88" fmla="*/ 295563 h 4922982"/>
                  <a:gd name="connsiteX89" fmla="*/ 5167329 w 10302747"/>
                  <a:gd name="connsiteY89" fmla="*/ 258618 h 4922982"/>
                  <a:gd name="connsiteX90" fmla="*/ 4779402 w 10302747"/>
                  <a:gd name="connsiteY90" fmla="*/ 286327 h 4922982"/>
                  <a:gd name="connsiteX91" fmla="*/ 4382238 w 10302747"/>
                  <a:gd name="connsiteY91" fmla="*/ 387927 h 4922982"/>
                  <a:gd name="connsiteX92" fmla="*/ 4132856 w 10302747"/>
                  <a:gd name="connsiteY92" fmla="*/ 508000 h 4922982"/>
                  <a:gd name="connsiteX93" fmla="*/ 3957365 w 10302747"/>
                  <a:gd name="connsiteY93" fmla="*/ 581891 h 4922982"/>
                  <a:gd name="connsiteX94" fmla="*/ 3855765 w 10302747"/>
                  <a:gd name="connsiteY94" fmla="*/ 683491 h 4922982"/>
                  <a:gd name="connsiteX95" fmla="*/ 3680274 w 10302747"/>
                  <a:gd name="connsiteY95" fmla="*/ 738909 h 4922982"/>
                  <a:gd name="connsiteX96" fmla="*/ 3541729 w 10302747"/>
                  <a:gd name="connsiteY96" fmla="*/ 720436 h 4922982"/>
                  <a:gd name="connsiteX97" fmla="*/ 3458602 w 10302747"/>
                  <a:gd name="connsiteY97" fmla="*/ 665018 h 4922982"/>
                  <a:gd name="connsiteX98" fmla="*/ 3264638 w 10302747"/>
                  <a:gd name="connsiteY98" fmla="*/ 526472 h 4922982"/>
                  <a:gd name="connsiteX99" fmla="*/ 3246165 w 10302747"/>
                  <a:gd name="connsiteY99" fmla="*/ 27709 h 4922982"/>
                  <a:gd name="connsiteX100" fmla="*/ 2350238 w 10302747"/>
                  <a:gd name="connsiteY100" fmla="*/ 895927 h 4922982"/>
                  <a:gd name="connsiteX101" fmla="*/ 2377947 w 10302747"/>
                  <a:gd name="connsiteY101" fmla="*/ 1514763 h 4922982"/>
                  <a:gd name="connsiteX102" fmla="*/ 2507256 w 10302747"/>
                  <a:gd name="connsiteY102" fmla="*/ 1662545 h 4922982"/>
                  <a:gd name="connsiteX103" fmla="*/ 2608856 w 10302747"/>
                  <a:gd name="connsiteY103" fmla="*/ 1791854 h 4922982"/>
                  <a:gd name="connsiteX104" fmla="*/ 2701220 w 10302747"/>
                  <a:gd name="connsiteY104" fmla="*/ 1865745 h 4922982"/>
                  <a:gd name="connsiteX105" fmla="*/ 2802820 w 10302747"/>
                  <a:gd name="connsiteY105" fmla="*/ 2032000 h 4922982"/>
                  <a:gd name="connsiteX106" fmla="*/ 2812056 w 10302747"/>
                  <a:gd name="connsiteY106" fmla="*/ 2170545 h 4922982"/>
                  <a:gd name="connsiteX107" fmla="*/ 2802820 w 10302747"/>
                  <a:gd name="connsiteY107" fmla="*/ 3347808 h 4922982"/>
                  <a:gd name="connsiteX108" fmla="*/ 2701220 w 10302747"/>
                  <a:gd name="connsiteY108" fmla="*/ 3352800 h 4922982"/>
                  <a:gd name="connsiteX109" fmla="*/ 2281381 w 10302747"/>
                  <a:gd name="connsiteY109" fmla="*/ 3342731 h 4922982"/>
                  <a:gd name="connsiteX110" fmla="*/ 1805293 w 10302747"/>
                  <a:gd name="connsiteY110" fmla="*/ 3334327 h 4922982"/>
                  <a:gd name="connsiteX111" fmla="*/ 1621398 w 10302747"/>
                  <a:gd name="connsiteY111" fmla="*/ 3256234 h 4922982"/>
                  <a:gd name="connsiteX112" fmla="*/ 1528202 w 10302747"/>
                  <a:gd name="connsiteY112" fmla="*/ 3112654 h 4922982"/>
                  <a:gd name="connsiteX113" fmla="*/ 1518134 w 10302747"/>
                  <a:gd name="connsiteY113" fmla="*/ 2964872 h 4922982"/>
                  <a:gd name="connsiteX114" fmla="*/ 1518965 w 10302747"/>
                  <a:gd name="connsiteY114" fmla="*/ 2863272 h 4922982"/>
                  <a:gd name="connsiteX115" fmla="*/ 1546674 w 10302747"/>
                  <a:gd name="connsiteY115" fmla="*/ 2787718 h 4922982"/>
                  <a:gd name="connsiteX116" fmla="*/ 1620565 w 10302747"/>
                  <a:gd name="connsiteY116" fmla="*/ 2741536 h 4922982"/>
                  <a:gd name="connsiteX117" fmla="*/ 1722165 w 10302747"/>
                  <a:gd name="connsiteY117" fmla="*/ 2715491 h 4922982"/>
                  <a:gd name="connsiteX118" fmla="*/ 1805293 w 10302747"/>
                  <a:gd name="connsiteY118" fmla="*/ 2687782 h 4922982"/>
                  <a:gd name="connsiteX119" fmla="*/ 1915298 w 10302747"/>
                  <a:gd name="connsiteY119" fmla="*/ 2597956 h 4922982"/>
                  <a:gd name="connsiteX120" fmla="*/ 1980783 w 10302747"/>
                  <a:gd name="connsiteY120" fmla="*/ 2493818 h 4922982"/>
                  <a:gd name="connsiteX121" fmla="*/ 1980783 w 10302747"/>
                  <a:gd name="connsiteY121" fmla="*/ 2364509 h 4922982"/>
                  <a:gd name="connsiteX122" fmla="*/ 1980783 w 10302747"/>
                  <a:gd name="connsiteY122" fmla="*/ 2189018 h 4922982"/>
                  <a:gd name="connsiteX123" fmla="*/ 1971547 w 10302747"/>
                  <a:gd name="connsiteY123" fmla="*/ 2004291 h 4922982"/>
                  <a:gd name="connsiteX124" fmla="*/ 1786820 w 10302747"/>
                  <a:gd name="connsiteY124" fmla="*/ 1930400 h 4922982"/>
                  <a:gd name="connsiteX125" fmla="*/ 1445074 w 10302747"/>
                  <a:gd name="connsiteY125" fmla="*/ 1865745 h 4922982"/>
                  <a:gd name="connsiteX126" fmla="*/ 974020 w 10302747"/>
                  <a:gd name="connsiteY126" fmla="*/ 1856509 h 4922982"/>
                  <a:gd name="connsiteX127" fmla="*/ 447547 w 10302747"/>
                  <a:gd name="connsiteY127" fmla="*/ 1874982 h 4922982"/>
                  <a:gd name="connsiteX128" fmla="*/ 96565 w 10302747"/>
                  <a:gd name="connsiteY128" fmla="*/ 1930400 h 4922982"/>
                  <a:gd name="connsiteX129" fmla="*/ 22674 w 10302747"/>
                  <a:gd name="connsiteY129" fmla="*/ 2022763 h 4922982"/>
                  <a:gd name="connsiteX130" fmla="*/ 4202 w 10302747"/>
                  <a:gd name="connsiteY130" fmla="*/ 2041236 h 4922982"/>
                  <a:gd name="connsiteX0" fmla="*/ 0 w 10302747"/>
                  <a:gd name="connsiteY0" fmla="*/ 2046720 h 4922982"/>
                  <a:gd name="connsiteX1" fmla="*/ 15102 w 10302747"/>
                  <a:gd name="connsiteY1" fmla="*/ 2587014 h 4922982"/>
                  <a:gd name="connsiteX2" fmla="*/ 124274 w 10302747"/>
                  <a:gd name="connsiteY2" fmla="*/ 2669309 h 4922982"/>
                  <a:gd name="connsiteX3" fmla="*/ 111667 w 10302747"/>
                  <a:gd name="connsiteY3" fmla="*/ 2669309 h 4922982"/>
                  <a:gd name="connsiteX4" fmla="*/ 253583 w 10302747"/>
                  <a:gd name="connsiteY4" fmla="*/ 2724727 h 4922982"/>
                  <a:gd name="connsiteX5" fmla="*/ 373656 w 10302747"/>
                  <a:gd name="connsiteY5" fmla="*/ 2752436 h 4922982"/>
                  <a:gd name="connsiteX6" fmla="*/ 429074 w 10302747"/>
                  <a:gd name="connsiteY6" fmla="*/ 2780145 h 4922982"/>
                  <a:gd name="connsiteX7" fmla="*/ 439974 w 10302747"/>
                  <a:gd name="connsiteY7" fmla="*/ 2849002 h 4922982"/>
                  <a:gd name="connsiteX8" fmla="*/ 446715 w 10302747"/>
                  <a:gd name="connsiteY8" fmla="*/ 2986716 h 4922982"/>
                  <a:gd name="connsiteX9" fmla="*/ 456783 w 10302747"/>
                  <a:gd name="connsiteY9" fmla="*/ 3048000 h 4922982"/>
                  <a:gd name="connsiteX10" fmla="*/ 449211 w 10302747"/>
                  <a:gd name="connsiteY10" fmla="*/ 3228525 h 4922982"/>
                  <a:gd name="connsiteX11" fmla="*/ 502965 w 10302747"/>
                  <a:gd name="connsiteY11" fmla="*/ 3491345 h 4922982"/>
                  <a:gd name="connsiteX12" fmla="*/ 576024 w 10302747"/>
                  <a:gd name="connsiteY12" fmla="*/ 3703782 h 4922982"/>
                  <a:gd name="connsiteX13" fmla="*/ 770820 w 10302747"/>
                  <a:gd name="connsiteY13" fmla="*/ 3962400 h 4922982"/>
                  <a:gd name="connsiteX14" fmla="*/ 1066383 w 10302747"/>
                  <a:gd name="connsiteY14" fmla="*/ 4221018 h 4922982"/>
                  <a:gd name="connsiteX15" fmla="*/ 1251111 w 10302747"/>
                  <a:gd name="connsiteY15" fmla="*/ 4313382 h 4922982"/>
                  <a:gd name="connsiteX16" fmla="*/ 1574383 w 10302747"/>
                  <a:gd name="connsiteY16" fmla="*/ 4396509 h 4922982"/>
                  <a:gd name="connsiteX17" fmla="*/ 1786820 w 10302747"/>
                  <a:gd name="connsiteY17" fmla="*/ 4424218 h 4922982"/>
                  <a:gd name="connsiteX18" fmla="*/ 2082383 w 10302747"/>
                  <a:gd name="connsiteY18" fmla="*/ 4424218 h 4922982"/>
                  <a:gd name="connsiteX19" fmla="*/ 2368711 w 10302747"/>
                  <a:gd name="connsiteY19" fmla="*/ 4424218 h 4922982"/>
                  <a:gd name="connsiteX20" fmla="*/ 2590383 w 10302747"/>
                  <a:gd name="connsiteY20" fmla="*/ 4433454 h 4922982"/>
                  <a:gd name="connsiteX21" fmla="*/ 2673511 w 10302747"/>
                  <a:gd name="connsiteY21" fmla="*/ 4433454 h 4922982"/>
                  <a:gd name="connsiteX22" fmla="*/ 2793583 w 10302747"/>
                  <a:gd name="connsiteY22" fmla="*/ 4424218 h 4922982"/>
                  <a:gd name="connsiteX23" fmla="*/ 2830529 w 10302747"/>
                  <a:gd name="connsiteY23" fmla="*/ 4535054 h 4922982"/>
                  <a:gd name="connsiteX24" fmla="*/ 2821293 w 10302747"/>
                  <a:gd name="connsiteY24" fmla="*/ 4756727 h 4922982"/>
                  <a:gd name="connsiteX25" fmla="*/ 2830529 w 10302747"/>
                  <a:gd name="connsiteY25" fmla="*/ 4913745 h 4922982"/>
                  <a:gd name="connsiteX26" fmla="*/ 7485656 w 10302747"/>
                  <a:gd name="connsiteY26" fmla="*/ 4922982 h 4922982"/>
                  <a:gd name="connsiteX27" fmla="*/ 7476420 w 10302747"/>
                  <a:gd name="connsiteY27" fmla="*/ 4516582 h 4922982"/>
                  <a:gd name="connsiteX28" fmla="*/ 7522602 w 10302747"/>
                  <a:gd name="connsiteY28" fmla="*/ 4442691 h 4922982"/>
                  <a:gd name="connsiteX29" fmla="*/ 7670383 w 10302747"/>
                  <a:gd name="connsiteY29" fmla="*/ 4424218 h 4922982"/>
                  <a:gd name="connsiteX30" fmla="*/ 7993656 w 10302747"/>
                  <a:gd name="connsiteY30" fmla="*/ 4424218 h 4922982"/>
                  <a:gd name="connsiteX31" fmla="*/ 8483183 w 10302747"/>
                  <a:gd name="connsiteY31" fmla="*/ 4433454 h 4922982"/>
                  <a:gd name="connsiteX32" fmla="*/ 8797220 w 10302747"/>
                  <a:gd name="connsiteY32" fmla="*/ 4387272 h 4922982"/>
                  <a:gd name="connsiteX33" fmla="*/ 9074311 w 10302747"/>
                  <a:gd name="connsiteY33" fmla="*/ 4294909 h 4922982"/>
                  <a:gd name="connsiteX34" fmla="*/ 9360638 w 10302747"/>
                  <a:gd name="connsiteY34" fmla="*/ 4128654 h 4922982"/>
                  <a:gd name="connsiteX35" fmla="*/ 9573074 w 10302747"/>
                  <a:gd name="connsiteY35" fmla="*/ 3906982 h 4922982"/>
                  <a:gd name="connsiteX36" fmla="*/ 9730093 w 10302747"/>
                  <a:gd name="connsiteY36" fmla="*/ 3639127 h 4922982"/>
                  <a:gd name="connsiteX37" fmla="*/ 9803983 w 10302747"/>
                  <a:gd name="connsiteY37" fmla="*/ 3417454 h 4922982"/>
                  <a:gd name="connsiteX38" fmla="*/ 9859402 w 10302747"/>
                  <a:gd name="connsiteY38" fmla="*/ 3177309 h 4922982"/>
                  <a:gd name="connsiteX39" fmla="*/ 9877874 w 10302747"/>
                  <a:gd name="connsiteY39" fmla="*/ 3020291 h 4922982"/>
                  <a:gd name="connsiteX40" fmla="*/ 9887111 w 10302747"/>
                  <a:gd name="connsiteY40" fmla="*/ 2872509 h 4922982"/>
                  <a:gd name="connsiteX41" fmla="*/ 9887111 w 10302747"/>
                  <a:gd name="connsiteY41" fmla="*/ 2798618 h 4922982"/>
                  <a:gd name="connsiteX42" fmla="*/ 9924056 w 10302747"/>
                  <a:gd name="connsiteY42" fmla="*/ 2733963 h 4922982"/>
                  <a:gd name="connsiteX43" fmla="*/ 10090311 w 10302747"/>
                  <a:gd name="connsiteY43" fmla="*/ 2706254 h 4922982"/>
                  <a:gd name="connsiteX44" fmla="*/ 10210383 w 10302747"/>
                  <a:gd name="connsiteY44" fmla="*/ 2595418 h 4922982"/>
                  <a:gd name="connsiteX45" fmla="*/ 10284274 w 10302747"/>
                  <a:gd name="connsiteY45" fmla="*/ 2521527 h 4922982"/>
                  <a:gd name="connsiteX46" fmla="*/ 10293511 w 10302747"/>
                  <a:gd name="connsiteY46" fmla="*/ 2401454 h 4922982"/>
                  <a:gd name="connsiteX47" fmla="*/ 10293511 w 10302747"/>
                  <a:gd name="connsiteY47" fmla="*/ 2189018 h 4922982"/>
                  <a:gd name="connsiteX48" fmla="*/ 10302747 w 10302747"/>
                  <a:gd name="connsiteY48" fmla="*/ 2041236 h 4922982"/>
                  <a:gd name="connsiteX49" fmla="*/ 10284274 w 10302747"/>
                  <a:gd name="connsiteY49" fmla="*/ 1976582 h 4922982"/>
                  <a:gd name="connsiteX50" fmla="*/ 10090311 w 10302747"/>
                  <a:gd name="connsiteY50" fmla="*/ 1902691 h 4922982"/>
                  <a:gd name="connsiteX51" fmla="*/ 9748565 w 10302747"/>
                  <a:gd name="connsiteY51" fmla="*/ 1865745 h 4922982"/>
                  <a:gd name="connsiteX52" fmla="*/ 9499183 w 10302747"/>
                  <a:gd name="connsiteY52" fmla="*/ 1874982 h 4922982"/>
                  <a:gd name="connsiteX53" fmla="*/ 9129729 w 10302747"/>
                  <a:gd name="connsiteY53" fmla="*/ 1856509 h 4922982"/>
                  <a:gd name="connsiteX54" fmla="*/ 8649438 w 10302747"/>
                  <a:gd name="connsiteY54" fmla="*/ 1893454 h 4922982"/>
                  <a:gd name="connsiteX55" fmla="*/ 8381583 w 10302747"/>
                  <a:gd name="connsiteY55" fmla="*/ 1958109 h 4922982"/>
                  <a:gd name="connsiteX56" fmla="*/ 8307693 w 10302747"/>
                  <a:gd name="connsiteY56" fmla="*/ 2013527 h 4922982"/>
                  <a:gd name="connsiteX57" fmla="*/ 8316929 w 10302747"/>
                  <a:gd name="connsiteY57" fmla="*/ 2299854 h 4922982"/>
                  <a:gd name="connsiteX58" fmla="*/ 8335402 w 10302747"/>
                  <a:gd name="connsiteY58" fmla="*/ 2466109 h 4922982"/>
                  <a:gd name="connsiteX59" fmla="*/ 8427765 w 10302747"/>
                  <a:gd name="connsiteY59" fmla="*/ 2613891 h 4922982"/>
                  <a:gd name="connsiteX60" fmla="*/ 8473947 w 10302747"/>
                  <a:gd name="connsiteY60" fmla="*/ 2660072 h 4922982"/>
                  <a:gd name="connsiteX61" fmla="*/ 8658674 w 10302747"/>
                  <a:gd name="connsiteY61" fmla="*/ 2724727 h 4922982"/>
                  <a:gd name="connsiteX62" fmla="*/ 8751038 w 10302747"/>
                  <a:gd name="connsiteY62" fmla="*/ 2770909 h 4922982"/>
                  <a:gd name="connsiteX63" fmla="*/ 8797220 w 10302747"/>
                  <a:gd name="connsiteY63" fmla="*/ 2946400 h 4922982"/>
                  <a:gd name="connsiteX64" fmla="*/ 8778747 w 10302747"/>
                  <a:gd name="connsiteY64" fmla="*/ 3048000 h 4922982"/>
                  <a:gd name="connsiteX65" fmla="*/ 8741802 w 10302747"/>
                  <a:gd name="connsiteY65" fmla="*/ 3158836 h 4922982"/>
                  <a:gd name="connsiteX66" fmla="*/ 8686383 w 10302747"/>
                  <a:gd name="connsiteY66" fmla="*/ 3251200 h 4922982"/>
                  <a:gd name="connsiteX67" fmla="*/ 8612493 w 10302747"/>
                  <a:gd name="connsiteY67" fmla="*/ 3315854 h 4922982"/>
                  <a:gd name="connsiteX68" fmla="*/ 8612493 w 10302747"/>
                  <a:gd name="connsiteY68" fmla="*/ 3315854 h 4922982"/>
                  <a:gd name="connsiteX69" fmla="*/ 8400056 w 10302747"/>
                  <a:gd name="connsiteY69" fmla="*/ 3362036 h 4922982"/>
                  <a:gd name="connsiteX70" fmla="*/ 7855111 w 10302747"/>
                  <a:gd name="connsiteY70" fmla="*/ 3352800 h 4922982"/>
                  <a:gd name="connsiteX71" fmla="*/ 7642674 w 10302747"/>
                  <a:gd name="connsiteY71" fmla="*/ 3362036 h 4922982"/>
                  <a:gd name="connsiteX72" fmla="*/ 7541074 w 10302747"/>
                  <a:gd name="connsiteY72" fmla="*/ 3325091 h 4922982"/>
                  <a:gd name="connsiteX73" fmla="*/ 7476420 w 10302747"/>
                  <a:gd name="connsiteY73" fmla="*/ 3177309 h 4922982"/>
                  <a:gd name="connsiteX74" fmla="*/ 7485656 w 10302747"/>
                  <a:gd name="connsiteY74" fmla="*/ 2050472 h 4922982"/>
                  <a:gd name="connsiteX75" fmla="*/ 7587256 w 10302747"/>
                  <a:gd name="connsiteY75" fmla="*/ 1828800 h 4922982"/>
                  <a:gd name="connsiteX76" fmla="*/ 7818165 w 10302747"/>
                  <a:gd name="connsiteY76" fmla="*/ 1625600 h 4922982"/>
                  <a:gd name="connsiteX77" fmla="*/ 7947474 w 10302747"/>
                  <a:gd name="connsiteY77" fmla="*/ 1496291 h 4922982"/>
                  <a:gd name="connsiteX78" fmla="*/ 7956711 w 10302747"/>
                  <a:gd name="connsiteY78" fmla="*/ 905163 h 4922982"/>
                  <a:gd name="connsiteX79" fmla="*/ 7079256 w 10302747"/>
                  <a:gd name="connsiteY79" fmla="*/ 0 h 4922982"/>
                  <a:gd name="connsiteX80" fmla="*/ 7060783 w 10302747"/>
                  <a:gd name="connsiteY80" fmla="*/ 498763 h 4922982"/>
                  <a:gd name="connsiteX81" fmla="*/ 6931474 w 10302747"/>
                  <a:gd name="connsiteY81" fmla="*/ 618836 h 4922982"/>
                  <a:gd name="connsiteX82" fmla="*/ 6839111 w 10302747"/>
                  <a:gd name="connsiteY82" fmla="*/ 674254 h 4922982"/>
                  <a:gd name="connsiteX83" fmla="*/ 6719038 w 10302747"/>
                  <a:gd name="connsiteY83" fmla="*/ 729672 h 4922982"/>
                  <a:gd name="connsiteX84" fmla="*/ 6534311 w 10302747"/>
                  <a:gd name="connsiteY84" fmla="*/ 720436 h 4922982"/>
                  <a:gd name="connsiteX85" fmla="*/ 6386529 w 10302747"/>
                  <a:gd name="connsiteY85" fmla="*/ 655782 h 4922982"/>
                  <a:gd name="connsiteX86" fmla="*/ 6127911 w 10302747"/>
                  <a:gd name="connsiteY86" fmla="*/ 498763 h 4922982"/>
                  <a:gd name="connsiteX87" fmla="*/ 5832347 w 10302747"/>
                  <a:gd name="connsiteY87" fmla="*/ 350982 h 4922982"/>
                  <a:gd name="connsiteX88" fmla="*/ 5472129 w 10302747"/>
                  <a:gd name="connsiteY88" fmla="*/ 295563 h 4922982"/>
                  <a:gd name="connsiteX89" fmla="*/ 5167329 w 10302747"/>
                  <a:gd name="connsiteY89" fmla="*/ 258618 h 4922982"/>
                  <a:gd name="connsiteX90" fmla="*/ 4779402 w 10302747"/>
                  <a:gd name="connsiteY90" fmla="*/ 286327 h 4922982"/>
                  <a:gd name="connsiteX91" fmla="*/ 4382238 w 10302747"/>
                  <a:gd name="connsiteY91" fmla="*/ 387927 h 4922982"/>
                  <a:gd name="connsiteX92" fmla="*/ 4132856 w 10302747"/>
                  <a:gd name="connsiteY92" fmla="*/ 508000 h 4922982"/>
                  <a:gd name="connsiteX93" fmla="*/ 3957365 w 10302747"/>
                  <a:gd name="connsiteY93" fmla="*/ 581891 h 4922982"/>
                  <a:gd name="connsiteX94" fmla="*/ 3855765 w 10302747"/>
                  <a:gd name="connsiteY94" fmla="*/ 683491 h 4922982"/>
                  <a:gd name="connsiteX95" fmla="*/ 3680274 w 10302747"/>
                  <a:gd name="connsiteY95" fmla="*/ 738909 h 4922982"/>
                  <a:gd name="connsiteX96" fmla="*/ 3541729 w 10302747"/>
                  <a:gd name="connsiteY96" fmla="*/ 720436 h 4922982"/>
                  <a:gd name="connsiteX97" fmla="*/ 3458602 w 10302747"/>
                  <a:gd name="connsiteY97" fmla="*/ 665018 h 4922982"/>
                  <a:gd name="connsiteX98" fmla="*/ 3264638 w 10302747"/>
                  <a:gd name="connsiteY98" fmla="*/ 526472 h 4922982"/>
                  <a:gd name="connsiteX99" fmla="*/ 3246165 w 10302747"/>
                  <a:gd name="connsiteY99" fmla="*/ 27709 h 4922982"/>
                  <a:gd name="connsiteX100" fmla="*/ 2350238 w 10302747"/>
                  <a:gd name="connsiteY100" fmla="*/ 895927 h 4922982"/>
                  <a:gd name="connsiteX101" fmla="*/ 2377947 w 10302747"/>
                  <a:gd name="connsiteY101" fmla="*/ 1514763 h 4922982"/>
                  <a:gd name="connsiteX102" fmla="*/ 2507256 w 10302747"/>
                  <a:gd name="connsiteY102" fmla="*/ 1662545 h 4922982"/>
                  <a:gd name="connsiteX103" fmla="*/ 2608856 w 10302747"/>
                  <a:gd name="connsiteY103" fmla="*/ 1791854 h 4922982"/>
                  <a:gd name="connsiteX104" fmla="*/ 2701220 w 10302747"/>
                  <a:gd name="connsiteY104" fmla="*/ 1865745 h 4922982"/>
                  <a:gd name="connsiteX105" fmla="*/ 2802820 w 10302747"/>
                  <a:gd name="connsiteY105" fmla="*/ 2032000 h 4922982"/>
                  <a:gd name="connsiteX106" fmla="*/ 2812056 w 10302747"/>
                  <a:gd name="connsiteY106" fmla="*/ 2170545 h 4922982"/>
                  <a:gd name="connsiteX107" fmla="*/ 2802820 w 10302747"/>
                  <a:gd name="connsiteY107" fmla="*/ 3347808 h 4922982"/>
                  <a:gd name="connsiteX108" fmla="*/ 2701220 w 10302747"/>
                  <a:gd name="connsiteY108" fmla="*/ 3352800 h 4922982"/>
                  <a:gd name="connsiteX109" fmla="*/ 2281381 w 10302747"/>
                  <a:gd name="connsiteY109" fmla="*/ 3342731 h 4922982"/>
                  <a:gd name="connsiteX110" fmla="*/ 1805293 w 10302747"/>
                  <a:gd name="connsiteY110" fmla="*/ 3334327 h 4922982"/>
                  <a:gd name="connsiteX111" fmla="*/ 1621398 w 10302747"/>
                  <a:gd name="connsiteY111" fmla="*/ 3256234 h 4922982"/>
                  <a:gd name="connsiteX112" fmla="*/ 1528202 w 10302747"/>
                  <a:gd name="connsiteY112" fmla="*/ 3112654 h 4922982"/>
                  <a:gd name="connsiteX113" fmla="*/ 1518134 w 10302747"/>
                  <a:gd name="connsiteY113" fmla="*/ 2964872 h 4922982"/>
                  <a:gd name="connsiteX114" fmla="*/ 1518965 w 10302747"/>
                  <a:gd name="connsiteY114" fmla="*/ 2863272 h 4922982"/>
                  <a:gd name="connsiteX115" fmla="*/ 1546674 w 10302747"/>
                  <a:gd name="connsiteY115" fmla="*/ 2787718 h 4922982"/>
                  <a:gd name="connsiteX116" fmla="*/ 1620565 w 10302747"/>
                  <a:gd name="connsiteY116" fmla="*/ 2741536 h 4922982"/>
                  <a:gd name="connsiteX117" fmla="*/ 1722165 w 10302747"/>
                  <a:gd name="connsiteY117" fmla="*/ 2715491 h 4922982"/>
                  <a:gd name="connsiteX118" fmla="*/ 1805293 w 10302747"/>
                  <a:gd name="connsiteY118" fmla="*/ 2687782 h 4922982"/>
                  <a:gd name="connsiteX119" fmla="*/ 1915298 w 10302747"/>
                  <a:gd name="connsiteY119" fmla="*/ 2597956 h 4922982"/>
                  <a:gd name="connsiteX120" fmla="*/ 1980783 w 10302747"/>
                  <a:gd name="connsiteY120" fmla="*/ 2493818 h 4922982"/>
                  <a:gd name="connsiteX121" fmla="*/ 1980783 w 10302747"/>
                  <a:gd name="connsiteY121" fmla="*/ 2364509 h 4922982"/>
                  <a:gd name="connsiteX122" fmla="*/ 1980783 w 10302747"/>
                  <a:gd name="connsiteY122" fmla="*/ 2189018 h 4922982"/>
                  <a:gd name="connsiteX123" fmla="*/ 1971547 w 10302747"/>
                  <a:gd name="connsiteY123" fmla="*/ 2016898 h 4922982"/>
                  <a:gd name="connsiteX124" fmla="*/ 1786820 w 10302747"/>
                  <a:gd name="connsiteY124" fmla="*/ 1930400 h 4922982"/>
                  <a:gd name="connsiteX125" fmla="*/ 1445074 w 10302747"/>
                  <a:gd name="connsiteY125" fmla="*/ 1865745 h 4922982"/>
                  <a:gd name="connsiteX126" fmla="*/ 974020 w 10302747"/>
                  <a:gd name="connsiteY126" fmla="*/ 1856509 h 4922982"/>
                  <a:gd name="connsiteX127" fmla="*/ 447547 w 10302747"/>
                  <a:gd name="connsiteY127" fmla="*/ 1874982 h 4922982"/>
                  <a:gd name="connsiteX128" fmla="*/ 96565 w 10302747"/>
                  <a:gd name="connsiteY128" fmla="*/ 1930400 h 4922982"/>
                  <a:gd name="connsiteX129" fmla="*/ 22674 w 10302747"/>
                  <a:gd name="connsiteY129" fmla="*/ 2022763 h 4922982"/>
                  <a:gd name="connsiteX130" fmla="*/ 4202 w 10302747"/>
                  <a:gd name="connsiteY130" fmla="*/ 2041236 h 4922982"/>
                  <a:gd name="connsiteX0" fmla="*/ 0 w 10302747"/>
                  <a:gd name="connsiteY0" fmla="*/ 2046720 h 4922982"/>
                  <a:gd name="connsiteX1" fmla="*/ 15102 w 10302747"/>
                  <a:gd name="connsiteY1" fmla="*/ 2587014 h 4922982"/>
                  <a:gd name="connsiteX2" fmla="*/ 124274 w 10302747"/>
                  <a:gd name="connsiteY2" fmla="*/ 2669309 h 4922982"/>
                  <a:gd name="connsiteX3" fmla="*/ 111667 w 10302747"/>
                  <a:gd name="connsiteY3" fmla="*/ 2669309 h 4922982"/>
                  <a:gd name="connsiteX4" fmla="*/ 253583 w 10302747"/>
                  <a:gd name="connsiteY4" fmla="*/ 2724727 h 4922982"/>
                  <a:gd name="connsiteX5" fmla="*/ 373656 w 10302747"/>
                  <a:gd name="connsiteY5" fmla="*/ 2752436 h 4922982"/>
                  <a:gd name="connsiteX6" fmla="*/ 429074 w 10302747"/>
                  <a:gd name="connsiteY6" fmla="*/ 2780145 h 4922982"/>
                  <a:gd name="connsiteX7" fmla="*/ 439974 w 10302747"/>
                  <a:gd name="connsiteY7" fmla="*/ 2849002 h 4922982"/>
                  <a:gd name="connsiteX8" fmla="*/ 446715 w 10302747"/>
                  <a:gd name="connsiteY8" fmla="*/ 2986716 h 4922982"/>
                  <a:gd name="connsiteX9" fmla="*/ 456783 w 10302747"/>
                  <a:gd name="connsiteY9" fmla="*/ 3048000 h 4922982"/>
                  <a:gd name="connsiteX10" fmla="*/ 449211 w 10302747"/>
                  <a:gd name="connsiteY10" fmla="*/ 3228525 h 4922982"/>
                  <a:gd name="connsiteX11" fmla="*/ 502965 w 10302747"/>
                  <a:gd name="connsiteY11" fmla="*/ 3491345 h 4922982"/>
                  <a:gd name="connsiteX12" fmla="*/ 576024 w 10302747"/>
                  <a:gd name="connsiteY12" fmla="*/ 3703782 h 4922982"/>
                  <a:gd name="connsiteX13" fmla="*/ 770820 w 10302747"/>
                  <a:gd name="connsiteY13" fmla="*/ 3962400 h 4922982"/>
                  <a:gd name="connsiteX14" fmla="*/ 1066383 w 10302747"/>
                  <a:gd name="connsiteY14" fmla="*/ 4221018 h 4922982"/>
                  <a:gd name="connsiteX15" fmla="*/ 1251111 w 10302747"/>
                  <a:gd name="connsiteY15" fmla="*/ 4313382 h 4922982"/>
                  <a:gd name="connsiteX16" fmla="*/ 1574383 w 10302747"/>
                  <a:gd name="connsiteY16" fmla="*/ 4396509 h 4922982"/>
                  <a:gd name="connsiteX17" fmla="*/ 1786820 w 10302747"/>
                  <a:gd name="connsiteY17" fmla="*/ 4424218 h 4922982"/>
                  <a:gd name="connsiteX18" fmla="*/ 2082383 w 10302747"/>
                  <a:gd name="connsiteY18" fmla="*/ 4424218 h 4922982"/>
                  <a:gd name="connsiteX19" fmla="*/ 2368711 w 10302747"/>
                  <a:gd name="connsiteY19" fmla="*/ 4424218 h 4922982"/>
                  <a:gd name="connsiteX20" fmla="*/ 2590383 w 10302747"/>
                  <a:gd name="connsiteY20" fmla="*/ 4433454 h 4922982"/>
                  <a:gd name="connsiteX21" fmla="*/ 2673511 w 10302747"/>
                  <a:gd name="connsiteY21" fmla="*/ 4433454 h 4922982"/>
                  <a:gd name="connsiteX22" fmla="*/ 2793583 w 10302747"/>
                  <a:gd name="connsiteY22" fmla="*/ 4424218 h 4922982"/>
                  <a:gd name="connsiteX23" fmla="*/ 2830529 w 10302747"/>
                  <a:gd name="connsiteY23" fmla="*/ 4535054 h 4922982"/>
                  <a:gd name="connsiteX24" fmla="*/ 2821293 w 10302747"/>
                  <a:gd name="connsiteY24" fmla="*/ 4756727 h 4922982"/>
                  <a:gd name="connsiteX25" fmla="*/ 2830529 w 10302747"/>
                  <a:gd name="connsiteY25" fmla="*/ 4913745 h 4922982"/>
                  <a:gd name="connsiteX26" fmla="*/ 7485656 w 10302747"/>
                  <a:gd name="connsiteY26" fmla="*/ 4922982 h 4922982"/>
                  <a:gd name="connsiteX27" fmla="*/ 7476420 w 10302747"/>
                  <a:gd name="connsiteY27" fmla="*/ 4516582 h 4922982"/>
                  <a:gd name="connsiteX28" fmla="*/ 7522602 w 10302747"/>
                  <a:gd name="connsiteY28" fmla="*/ 4442691 h 4922982"/>
                  <a:gd name="connsiteX29" fmla="*/ 7670383 w 10302747"/>
                  <a:gd name="connsiteY29" fmla="*/ 4424218 h 4922982"/>
                  <a:gd name="connsiteX30" fmla="*/ 7993656 w 10302747"/>
                  <a:gd name="connsiteY30" fmla="*/ 4424218 h 4922982"/>
                  <a:gd name="connsiteX31" fmla="*/ 8483183 w 10302747"/>
                  <a:gd name="connsiteY31" fmla="*/ 4433454 h 4922982"/>
                  <a:gd name="connsiteX32" fmla="*/ 8797220 w 10302747"/>
                  <a:gd name="connsiteY32" fmla="*/ 4387272 h 4922982"/>
                  <a:gd name="connsiteX33" fmla="*/ 9074311 w 10302747"/>
                  <a:gd name="connsiteY33" fmla="*/ 4294909 h 4922982"/>
                  <a:gd name="connsiteX34" fmla="*/ 9360638 w 10302747"/>
                  <a:gd name="connsiteY34" fmla="*/ 4128654 h 4922982"/>
                  <a:gd name="connsiteX35" fmla="*/ 9573074 w 10302747"/>
                  <a:gd name="connsiteY35" fmla="*/ 3906982 h 4922982"/>
                  <a:gd name="connsiteX36" fmla="*/ 9730093 w 10302747"/>
                  <a:gd name="connsiteY36" fmla="*/ 3639127 h 4922982"/>
                  <a:gd name="connsiteX37" fmla="*/ 9803983 w 10302747"/>
                  <a:gd name="connsiteY37" fmla="*/ 3417454 h 4922982"/>
                  <a:gd name="connsiteX38" fmla="*/ 9859402 w 10302747"/>
                  <a:gd name="connsiteY38" fmla="*/ 3177309 h 4922982"/>
                  <a:gd name="connsiteX39" fmla="*/ 9877874 w 10302747"/>
                  <a:gd name="connsiteY39" fmla="*/ 3020291 h 4922982"/>
                  <a:gd name="connsiteX40" fmla="*/ 9887111 w 10302747"/>
                  <a:gd name="connsiteY40" fmla="*/ 2872509 h 4922982"/>
                  <a:gd name="connsiteX41" fmla="*/ 9887111 w 10302747"/>
                  <a:gd name="connsiteY41" fmla="*/ 2798618 h 4922982"/>
                  <a:gd name="connsiteX42" fmla="*/ 9924056 w 10302747"/>
                  <a:gd name="connsiteY42" fmla="*/ 2733963 h 4922982"/>
                  <a:gd name="connsiteX43" fmla="*/ 10090311 w 10302747"/>
                  <a:gd name="connsiteY43" fmla="*/ 2706254 h 4922982"/>
                  <a:gd name="connsiteX44" fmla="*/ 10210383 w 10302747"/>
                  <a:gd name="connsiteY44" fmla="*/ 2595418 h 4922982"/>
                  <a:gd name="connsiteX45" fmla="*/ 10284274 w 10302747"/>
                  <a:gd name="connsiteY45" fmla="*/ 2521527 h 4922982"/>
                  <a:gd name="connsiteX46" fmla="*/ 10293511 w 10302747"/>
                  <a:gd name="connsiteY46" fmla="*/ 2401454 h 4922982"/>
                  <a:gd name="connsiteX47" fmla="*/ 10293511 w 10302747"/>
                  <a:gd name="connsiteY47" fmla="*/ 2189018 h 4922982"/>
                  <a:gd name="connsiteX48" fmla="*/ 10302747 w 10302747"/>
                  <a:gd name="connsiteY48" fmla="*/ 2041236 h 4922982"/>
                  <a:gd name="connsiteX49" fmla="*/ 10284274 w 10302747"/>
                  <a:gd name="connsiteY49" fmla="*/ 1976582 h 4922982"/>
                  <a:gd name="connsiteX50" fmla="*/ 10090311 w 10302747"/>
                  <a:gd name="connsiteY50" fmla="*/ 1902691 h 4922982"/>
                  <a:gd name="connsiteX51" fmla="*/ 9748565 w 10302747"/>
                  <a:gd name="connsiteY51" fmla="*/ 1865745 h 4922982"/>
                  <a:gd name="connsiteX52" fmla="*/ 9499183 w 10302747"/>
                  <a:gd name="connsiteY52" fmla="*/ 1874982 h 4922982"/>
                  <a:gd name="connsiteX53" fmla="*/ 9129729 w 10302747"/>
                  <a:gd name="connsiteY53" fmla="*/ 1856509 h 4922982"/>
                  <a:gd name="connsiteX54" fmla="*/ 8649438 w 10302747"/>
                  <a:gd name="connsiteY54" fmla="*/ 1893454 h 4922982"/>
                  <a:gd name="connsiteX55" fmla="*/ 8381583 w 10302747"/>
                  <a:gd name="connsiteY55" fmla="*/ 1958109 h 4922982"/>
                  <a:gd name="connsiteX56" fmla="*/ 8307693 w 10302747"/>
                  <a:gd name="connsiteY56" fmla="*/ 2013527 h 4922982"/>
                  <a:gd name="connsiteX57" fmla="*/ 8316929 w 10302747"/>
                  <a:gd name="connsiteY57" fmla="*/ 2299854 h 4922982"/>
                  <a:gd name="connsiteX58" fmla="*/ 8335402 w 10302747"/>
                  <a:gd name="connsiteY58" fmla="*/ 2466109 h 4922982"/>
                  <a:gd name="connsiteX59" fmla="*/ 8427765 w 10302747"/>
                  <a:gd name="connsiteY59" fmla="*/ 2613891 h 4922982"/>
                  <a:gd name="connsiteX60" fmla="*/ 8473947 w 10302747"/>
                  <a:gd name="connsiteY60" fmla="*/ 2660072 h 4922982"/>
                  <a:gd name="connsiteX61" fmla="*/ 8658674 w 10302747"/>
                  <a:gd name="connsiteY61" fmla="*/ 2724727 h 4922982"/>
                  <a:gd name="connsiteX62" fmla="*/ 8751038 w 10302747"/>
                  <a:gd name="connsiteY62" fmla="*/ 2770909 h 4922982"/>
                  <a:gd name="connsiteX63" fmla="*/ 8797220 w 10302747"/>
                  <a:gd name="connsiteY63" fmla="*/ 2946400 h 4922982"/>
                  <a:gd name="connsiteX64" fmla="*/ 8778747 w 10302747"/>
                  <a:gd name="connsiteY64" fmla="*/ 3048000 h 4922982"/>
                  <a:gd name="connsiteX65" fmla="*/ 8741802 w 10302747"/>
                  <a:gd name="connsiteY65" fmla="*/ 3158836 h 4922982"/>
                  <a:gd name="connsiteX66" fmla="*/ 8686383 w 10302747"/>
                  <a:gd name="connsiteY66" fmla="*/ 3251200 h 4922982"/>
                  <a:gd name="connsiteX67" fmla="*/ 8612493 w 10302747"/>
                  <a:gd name="connsiteY67" fmla="*/ 3315854 h 4922982"/>
                  <a:gd name="connsiteX68" fmla="*/ 8612493 w 10302747"/>
                  <a:gd name="connsiteY68" fmla="*/ 3315854 h 4922982"/>
                  <a:gd name="connsiteX69" fmla="*/ 8400056 w 10302747"/>
                  <a:gd name="connsiteY69" fmla="*/ 3362036 h 4922982"/>
                  <a:gd name="connsiteX70" fmla="*/ 7855111 w 10302747"/>
                  <a:gd name="connsiteY70" fmla="*/ 3352800 h 4922982"/>
                  <a:gd name="connsiteX71" fmla="*/ 7642674 w 10302747"/>
                  <a:gd name="connsiteY71" fmla="*/ 3362036 h 4922982"/>
                  <a:gd name="connsiteX72" fmla="*/ 7541074 w 10302747"/>
                  <a:gd name="connsiteY72" fmla="*/ 3325091 h 4922982"/>
                  <a:gd name="connsiteX73" fmla="*/ 7476420 w 10302747"/>
                  <a:gd name="connsiteY73" fmla="*/ 3177309 h 4922982"/>
                  <a:gd name="connsiteX74" fmla="*/ 7485656 w 10302747"/>
                  <a:gd name="connsiteY74" fmla="*/ 2050472 h 4922982"/>
                  <a:gd name="connsiteX75" fmla="*/ 7587256 w 10302747"/>
                  <a:gd name="connsiteY75" fmla="*/ 1828800 h 4922982"/>
                  <a:gd name="connsiteX76" fmla="*/ 7818165 w 10302747"/>
                  <a:gd name="connsiteY76" fmla="*/ 1625600 h 4922982"/>
                  <a:gd name="connsiteX77" fmla="*/ 7947474 w 10302747"/>
                  <a:gd name="connsiteY77" fmla="*/ 1496291 h 4922982"/>
                  <a:gd name="connsiteX78" fmla="*/ 7956711 w 10302747"/>
                  <a:gd name="connsiteY78" fmla="*/ 905163 h 4922982"/>
                  <a:gd name="connsiteX79" fmla="*/ 7079256 w 10302747"/>
                  <a:gd name="connsiteY79" fmla="*/ 0 h 4922982"/>
                  <a:gd name="connsiteX80" fmla="*/ 7060783 w 10302747"/>
                  <a:gd name="connsiteY80" fmla="*/ 498763 h 4922982"/>
                  <a:gd name="connsiteX81" fmla="*/ 6931474 w 10302747"/>
                  <a:gd name="connsiteY81" fmla="*/ 618836 h 4922982"/>
                  <a:gd name="connsiteX82" fmla="*/ 6839111 w 10302747"/>
                  <a:gd name="connsiteY82" fmla="*/ 674254 h 4922982"/>
                  <a:gd name="connsiteX83" fmla="*/ 6719038 w 10302747"/>
                  <a:gd name="connsiteY83" fmla="*/ 729672 h 4922982"/>
                  <a:gd name="connsiteX84" fmla="*/ 6534311 w 10302747"/>
                  <a:gd name="connsiteY84" fmla="*/ 720436 h 4922982"/>
                  <a:gd name="connsiteX85" fmla="*/ 6386529 w 10302747"/>
                  <a:gd name="connsiteY85" fmla="*/ 655782 h 4922982"/>
                  <a:gd name="connsiteX86" fmla="*/ 6127911 w 10302747"/>
                  <a:gd name="connsiteY86" fmla="*/ 498763 h 4922982"/>
                  <a:gd name="connsiteX87" fmla="*/ 5832347 w 10302747"/>
                  <a:gd name="connsiteY87" fmla="*/ 350982 h 4922982"/>
                  <a:gd name="connsiteX88" fmla="*/ 5472129 w 10302747"/>
                  <a:gd name="connsiteY88" fmla="*/ 295563 h 4922982"/>
                  <a:gd name="connsiteX89" fmla="*/ 5167329 w 10302747"/>
                  <a:gd name="connsiteY89" fmla="*/ 258618 h 4922982"/>
                  <a:gd name="connsiteX90" fmla="*/ 4779402 w 10302747"/>
                  <a:gd name="connsiteY90" fmla="*/ 286327 h 4922982"/>
                  <a:gd name="connsiteX91" fmla="*/ 4382238 w 10302747"/>
                  <a:gd name="connsiteY91" fmla="*/ 387927 h 4922982"/>
                  <a:gd name="connsiteX92" fmla="*/ 4132856 w 10302747"/>
                  <a:gd name="connsiteY92" fmla="*/ 508000 h 4922982"/>
                  <a:gd name="connsiteX93" fmla="*/ 3957365 w 10302747"/>
                  <a:gd name="connsiteY93" fmla="*/ 581891 h 4922982"/>
                  <a:gd name="connsiteX94" fmla="*/ 3855765 w 10302747"/>
                  <a:gd name="connsiteY94" fmla="*/ 683491 h 4922982"/>
                  <a:gd name="connsiteX95" fmla="*/ 3680274 w 10302747"/>
                  <a:gd name="connsiteY95" fmla="*/ 738909 h 4922982"/>
                  <a:gd name="connsiteX96" fmla="*/ 3541729 w 10302747"/>
                  <a:gd name="connsiteY96" fmla="*/ 720436 h 4922982"/>
                  <a:gd name="connsiteX97" fmla="*/ 3458602 w 10302747"/>
                  <a:gd name="connsiteY97" fmla="*/ 665018 h 4922982"/>
                  <a:gd name="connsiteX98" fmla="*/ 3264638 w 10302747"/>
                  <a:gd name="connsiteY98" fmla="*/ 526472 h 4922982"/>
                  <a:gd name="connsiteX99" fmla="*/ 3246165 w 10302747"/>
                  <a:gd name="connsiteY99" fmla="*/ 27709 h 4922982"/>
                  <a:gd name="connsiteX100" fmla="*/ 2350238 w 10302747"/>
                  <a:gd name="connsiteY100" fmla="*/ 895927 h 4922982"/>
                  <a:gd name="connsiteX101" fmla="*/ 2377947 w 10302747"/>
                  <a:gd name="connsiteY101" fmla="*/ 1514763 h 4922982"/>
                  <a:gd name="connsiteX102" fmla="*/ 2507256 w 10302747"/>
                  <a:gd name="connsiteY102" fmla="*/ 1662545 h 4922982"/>
                  <a:gd name="connsiteX103" fmla="*/ 2608856 w 10302747"/>
                  <a:gd name="connsiteY103" fmla="*/ 1791854 h 4922982"/>
                  <a:gd name="connsiteX104" fmla="*/ 2701220 w 10302747"/>
                  <a:gd name="connsiteY104" fmla="*/ 1865745 h 4922982"/>
                  <a:gd name="connsiteX105" fmla="*/ 2802820 w 10302747"/>
                  <a:gd name="connsiteY105" fmla="*/ 2032000 h 4922982"/>
                  <a:gd name="connsiteX106" fmla="*/ 2812056 w 10302747"/>
                  <a:gd name="connsiteY106" fmla="*/ 2170545 h 4922982"/>
                  <a:gd name="connsiteX107" fmla="*/ 2802820 w 10302747"/>
                  <a:gd name="connsiteY107" fmla="*/ 3347808 h 4922982"/>
                  <a:gd name="connsiteX108" fmla="*/ 2701220 w 10302747"/>
                  <a:gd name="connsiteY108" fmla="*/ 3352800 h 4922982"/>
                  <a:gd name="connsiteX109" fmla="*/ 2281381 w 10302747"/>
                  <a:gd name="connsiteY109" fmla="*/ 3342731 h 4922982"/>
                  <a:gd name="connsiteX110" fmla="*/ 1805293 w 10302747"/>
                  <a:gd name="connsiteY110" fmla="*/ 3334327 h 4922982"/>
                  <a:gd name="connsiteX111" fmla="*/ 1621398 w 10302747"/>
                  <a:gd name="connsiteY111" fmla="*/ 3256234 h 4922982"/>
                  <a:gd name="connsiteX112" fmla="*/ 1528202 w 10302747"/>
                  <a:gd name="connsiteY112" fmla="*/ 3112654 h 4922982"/>
                  <a:gd name="connsiteX113" fmla="*/ 1518134 w 10302747"/>
                  <a:gd name="connsiteY113" fmla="*/ 2964872 h 4922982"/>
                  <a:gd name="connsiteX114" fmla="*/ 1518965 w 10302747"/>
                  <a:gd name="connsiteY114" fmla="*/ 2863272 h 4922982"/>
                  <a:gd name="connsiteX115" fmla="*/ 1546674 w 10302747"/>
                  <a:gd name="connsiteY115" fmla="*/ 2787718 h 4922982"/>
                  <a:gd name="connsiteX116" fmla="*/ 1620565 w 10302747"/>
                  <a:gd name="connsiteY116" fmla="*/ 2741536 h 4922982"/>
                  <a:gd name="connsiteX117" fmla="*/ 1722165 w 10302747"/>
                  <a:gd name="connsiteY117" fmla="*/ 2715491 h 4922982"/>
                  <a:gd name="connsiteX118" fmla="*/ 1805293 w 10302747"/>
                  <a:gd name="connsiteY118" fmla="*/ 2687782 h 4922982"/>
                  <a:gd name="connsiteX119" fmla="*/ 1915298 w 10302747"/>
                  <a:gd name="connsiteY119" fmla="*/ 2597956 h 4922982"/>
                  <a:gd name="connsiteX120" fmla="*/ 1980783 w 10302747"/>
                  <a:gd name="connsiteY120" fmla="*/ 2493818 h 4922982"/>
                  <a:gd name="connsiteX121" fmla="*/ 1980783 w 10302747"/>
                  <a:gd name="connsiteY121" fmla="*/ 2364509 h 4922982"/>
                  <a:gd name="connsiteX122" fmla="*/ 1980783 w 10302747"/>
                  <a:gd name="connsiteY122" fmla="*/ 2189018 h 4922982"/>
                  <a:gd name="connsiteX123" fmla="*/ 1971547 w 10302747"/>
                  <a:gd name="connsiteY123" fmla="*/ 2016898 h 4922982"/>
                  <a:gd name="connsiteX124" fmla="*/ 1786820 w 10302747"/>
                  <a:gd name="connsiteY124" fmla="*/ 1930400 h 4922982"/>
                  <a:gd name="connsiteX125" fmla="*/ 1445074 w 10302747"/>
                  <a:gd name="connsiteY125" fmla="*/ 1865745 h 4922982"/>
                  <a:gd name="connsiteX126" fmla="*/ 974020 w 10302747"/>
                  <a:gd name="connsiteY126" fmla="*/ 1856509 h 4922982"/>
                  <a:gd name="connsiteX127" fmla="*/ 447547 w 10302747"/>
                  <a:gd name="connsiteY127" fmla="*/ 1874982 h 4922982"/>
                  <a:gd name="connsiteX128" fmla="*/ 96565 w 10302747"/>
                  <a:gd name="connsiteY128" fmla="*/ 1930400 h 4922982"/>
                  <a:gd name="connsiteX129" fmla="*/ 22674 w 10302747"/>
                  <a:gd name="connsiteY129" fmla="*/ 2022763 h 4922982"/>
                  <a:gd name="connsiteX130" fmla="*/ 4202 w 10302747"/>
                  <a:gd name="connsiteY130" fmla="*/ 2041236 h 4922982"/>
                  <a:gd name="connsiteX0" fmla="*/ 0 w 10302747"/>
                  <a:gd name="connsiteY0" fmla="*/ 2046720 h 4922982"/>
                  <a:gd name="connsiteX1" fmla="*/ 15102 w 10302747"/>
                  <a:gd name="connsiteY1" fmla="*/ 2587014 h 4922982"/>
                  <a:gd name="connsiteX2" fmla="*/ 124274 w 10302747"/>
                  <a:gd name="connsiteY2" fmla="*/ 2669309 h 4922982"/>
                  <a:gd name="connsiteX3" fmla="*/ 111667 w 10302747"/>
                  <a:gd name="connsiteY3" fmla="*/ 2669309 h 4922982"/>
                  <a:gd name="connsiteX4" fmla="*/ 253583 w 10302747"/>
                  <a:gd name="connsiteY4" fmla="*/ 2724727 h 4922982"/>
                  <a:gd name="connsiteX5" fmla="*/ 373656 w 10302747"/>
                  <a:gd name="connsiteY5" fmla="*/ 2752436 h 4922982"/>
                  <a:gd name="connsiteX6" fmla="*/ 429074 w 10302747"/>
                  <a:gd name="connsiteY6" fmla="*/ 2780145 h 4922982"/>
                  <a:gd name="connsiteX7" fmla="*/ 439974 w 10302747"/>
                  <a:gd name="connsiteY7" fmla="*/ 2849002 h 4922982"/>
                  <a:gd name="connsiteX8" fmla="*/ 446715 w 10302747"/>
                  <a:gd name="connsiteY8" fmla="*/ 2986716 h 4922982"/>
                  <a:gd name="connsiteX9" fmla="*/ 456783 w 10302747"/>
                  <a:gd name="connsiteY9" fmla="*/ 3048000 h 4922982"/>
                  <a:gd name="connsiteX10" fmla="*/ 449211 w 10302747"/>
                  <a:gd name="connsiteY10" fmla="*/ 3228525 h 4922982"/>
                  <a:gd name="connsiteX11" fmla="*/ 502965 w 10302747"/>
                  <a:gd name="connsiteY11" fmla="*/ 3491345 h 4922982"/>
                  <a:gd name="connsiteX12" fmla="*/ 576024 w 10302747"/>
                  <a:gd name="connsiteY12" fmla="*/ 3703782 h 4922982"/>
                  <a:gd name="connsiteX13" fmla="*/ 770820 w 10302747"/>
                  <a:gd name="connsiteY13" fmla="*/ 3962400 h 4922982"/>
                  <a:gd name="connsiteX14" fmla="*/ 1066383 w 10302747"/>
                  <a:gd name="connsiteY14" fmla="*/ 4221018 h 4922982"/>
                  <a:gd name="connsiteX15" fmla="*/ 1251111 w 10302747"/>
                  <a:gd name="connsiteY15" fmla="*/ 4313382 h 4922982"/>
                  <a:gd name="connsiteX16" fmla="*/ 1574383 w 10302747"/>
                  <a:gd name="connsiteY16" fmla="*/ 4396509 h 4922982"/>
                  <a:gd name="connsiteX17" fmla="*/ 1786820 w 10302747"/>
                  <a:gd name="connsiteY17" fmla="*/ 4424218 h 4922982"/>
                  <a:gd name="connsiteX18" fmla="*/ 2082383 w 10302747"/>
                  <a:gd name="connsiteY18" fmla="*/ 4424218 h 4922982"/>
                  <a:gd name="connsiteX19" fmla="*/ 2368711 w 10302747"/>
                  <a:gd name="connsiteY19" fmla="*/ 4424218 h 4922982"/>
                  <a:gd name="connsiteX20" fmla="*/ 2590383 w 10302747"/>
                  <a:gd name="connsiteY20" fmla="*/ 4433454 h 4922982"/>
                  <a:gd name="connsiteX21" fmla="*/ 2673511 w 10302747"/>
                  <a:gd name="connsiteY21" fmla="*/ 4433454 h 4922982"/>
                  <a:gd name="connsiteX22" fmla="*/ 2793583 w 10302747"/>
                  <a:gd name="connsiteY22" fmla="*/ 4424218 h 4922982"/>
                  <a:gd name="connsiteX23" fmla="*/ 2830529 w 10302747"/>
                  <a:gd name="connsiteY23" fmla="*/ 4535054 h 4922982"/>
                  <a:gd name="connsiteX24" fmla="*/ 2821293 w 10302747"/>
                  <a:gd name="connsiteY24" fmla="*/ 4756727 h 4922982"/>
                  <a:gd name="connsiteX25" fmla="*/ 2830529 w 10302747"/>
                  <a:gd name="connsiteY25" fmla="*/ 4913745 h 4922982"/>
                  <a:gd name="connsiteX26" fmla="*/ 7485656 w 10302747"/>
                  <a:gd name="connsiteY26" fmla="*/ 4922982 h 4922982"/>
                  <a:gd name="connsiteX27" fmla="*/ 7476420 w 10302747"/>
                  <a:gd name="connsiteY27" fmla="*/ 4516582 h 4922982"/>
                  <a:gd name="connsiteX28" fmla="*/ 7522602 w 10302747"/>
                  <a:gd name="connsiteY28" fmla="*/ 4442691 h 4922982"/>
                  <a:gd name="connsiteX29" fmla="*/ 7670383 w 10302747"/>
                  <a:gd name="connsiteY29" fmla="*/ 4424218 h 4922982"/>
                  <a:gd name="connsiteX30" fmla="*/ 7993656 w 10302747"/>
                  <a:gd name="connsiteY30" fmla="*/ 4424218 h 4922982"/>
                  <a:gd name="connsiteX31" fmla="*/ 8483183 w 10302747"/>
                  <a:gd name="connsiteY31" fmla="*/ 4433454 h 4922982"/>
                  <a:gd name="connsiteX32" fmla="*/ 8797220 w 10302747"/>
                  <a:gd name="connsiteY32" fmla="*/ 4387272 h 4922982"/>
                  <a:gd name="connsiteX33" fmla="*/ 9074311 w 10302747"/>
                  <a:gd name="connsiteY33" fmla="*/ 4294909 h 4922982"/>
                  <a:gd name="connsiteX34" fmla="*/ 9360638 w 10302747"/>
                  <a:gd name="connsiteY34" fmla="*/ 4128654 h 4922982"/>
                  <a:gd name="connsiteX35" fmla="*/ 9573074 w 10302747"/>
                  <a:gd name="connsiteY35" fmla="*/ 3906982 h 4922982"/>
                  <a:gd name="connsiteX36" fmla="*/ 9730093 w 10302747"/>
                  <a:gd name="connsiteY36" fmla="*/ 3639127 h 4922982"/>
                  <a:gd name="connsiteX37" fmla="*/ 9803983 w 10302747"/>
                  <a:gd name="connsiteY37" fmla="*/ 3417454 h 4922982"/>
                  <a:gd name="connsiteX38" fmla="*/ 9859402 w 10302747"/>
                  <a:gd name="connsiteY38" fmla="*/ 3177309 h 4922982"/>
                  <a:gd name="connsiteX39" fmla="*/ 9877874 w 10302747"/>
                  <a:gd name="connsiteY39" fmla="*/ 3020291 h 4922982"/>
                  <a:gd name="connsiteX40" fmla="*/ 9887111 w 10302747"/>
                  <a:gd name="connsiteY40" fmla="*/ 2872509 h 4922982"/>
                  <a:gd name="connsiteX41" fmla="*/ 9887111 w 10302747"/>
                  <a:gd name="connsiteY41" fmla="*/ 2798618 h 4922982"/>
                  <a:gd name="connsiteX42" fmla="*/ 9924056 w 10302747"/>
                  <a:gd name="connsiteY42" fmla="*/ 2733963 h 4922982"/>
                  <a:gd name="connsiteX43" fmla="*/ 10090311 w 10302747"/>
                  <a:gd name="connsiteY43" fmla="*/ 2706254 h 4922982"/>
                  <a:gd name="connsiteX44" fmla="*/ 10210383 w 10302747"/>
                  <a:gd name="connsiteY44" fmla="*/ 2595418 h 4922982"/>
                  <a:gd name="connsiteX45" fmla="*/ 10284274 w 10302747"/>
                  <a:gd name="connsiteY45" fmla="*/ 2521527 h 4922982"/>
                  <a:gd name="connsiteX46" fmla="*/ 10293511 w 10302747"/>
                  <a:gd name="connsiteY46" fmla="*/ 2401454 h 4922982"/>
                  <a:gd name="connsiteX47" fmla="*/ 10293511 w 10302747"/>
                  <a:gd name="connsiteY47" fmla="*/ 2189018 h 4922982"/>
                  <a:gd name="connsiteX48" fmla="*/ 10302747 w 10302747"/>
                  <a:gd name="connsiteY48" fmla="*/ 2041236 h 4922982"/>
                  <a:gd name="connsiteX49" fmla="*/ 10284274 w 10302747"/>
                  <a:gd name="connsiteY49" fmla="*/ 1976582 h 4922982"/>
                  <a:gd name="connsiteX50" fmla="*/ 10090311 w 10302747"/>
                  <a:gd name="connsiteY50" fmla="*/ 1902691 h 4922982"/>
                  <a:gd name="connsiteX51" fmla="*/ 9748565 w 10302747"/>
                  <a:gd name="connsiteY51" fmla="*/ 1865745 h 4922982"/>
                  <a:gd name="connsiteX52" fmla="*/ 9499183 w 10302747"/>
                  <a:gd name="connsiteY52" fmla="*/ 1874982 h 4922982"/>
                  <a:gd name="connsiteX53" fmla="*/ 9129729 w 10302747"/>
                  <a:gd name="connsiteY53" fmla="*/ 1856509 h 4922982"/>
                  <a:gd name="connsiteX54" fmla="*/ 8649438 w 10302747"/>
                  <a:gd name="connsiteY54" fmla="*/ 1893454 h 4922982"/>
                  <a:gd name="connsiteX55" fmla="*/ 8381583 w 10302747"/>
                  <a:gd name="connsiteY55" fmla="*/ 1958109 h 4922982"/>
                  <a:gd name="connsiteX56" fmla="*/ 8307693 w 10302747"/>
                  <a:gd name="connsiteY56" fmla="*/ 2013527 h 4922982"/>
                  <a:gd name="connsiteX57" fmla="*/ 8316929 w 10302747"/>
                  <a:gd name="connsiteY57" fmla="*/ 2299854 h 4922982"/>
                  <a:gd name="connsiteX58" fmla="*/ 8335402 w 10302747"/>
                  <a:gd name="connsiteY58" fmla="*/ 2466109 h 4922982"/>
                  <a:gd name="connsiteX59" fmla="*/ 8427765 w 10302747"/>
                  <a:gd name="connsiteY59" fmla="*/ 2613891 h 4922982"/>
                  <a:gd name="connsiteX60" fmla="*/ 8473947 w 10302747"/>
                  <a:gd name="connsiteY60" fmla="*/ 2660072 h 4922982"/>
                  <a:gd name="connsiteX61" fmla="*/ 8658674 w 10302747"/>
                  <a:gd name="connsiteY61" fmla="*/ 2724727 h 4922982"/>
                  <a:gd name="connsiteX62" fmla="*/ 8751038 w 10302747"/>
                  <a:gd name="connsiteY62" fmla="*/ 2770909 h 4922982"/>
                  <a:gd name="connsiteX63" fmla="*/ 8797220 w 10302747"/>
                  <a:gd name="connsiteY63" fmla="*/ 2946400 h 4922982"/>
                  <a:gd name="connsiteX64" fmla="*/ 8778747 w 10302747"/>
                  <a:gd name="connsiteY64" fmla="*/ 3048000 h 4922982"/>
                  <a:gd name="connsiteX65" fmla="*/ 8741802 w 10302747"/>
                  <a:gd name="connsiteY65" fmla="*/ 3158836 h 4922982"/>
                  <a:gd name="connsiteX66" fmla="*/ 8686383 w 10302747"/>
                  <a:gd name="connsiteY66" fmla="*/ 3251200 h 4922982"/>
                  <a:gd name="connsiteX67" fmla="*/ 8612493 w 10302747"/>
                  <a:gd name="connsiteY67" fmla="*/ 3315854 h 4922982"/>
                  <a:gd name="connsiteX68" fmla="*/ 8612493 w 10302747"/>
                  <a:gd name="connsiteY68" fmla="*/ 3315854 h 4922982"/>
                  <a:gd name="connsiteX69" fmla="*/ 8400056 w 10302747"/>
                  <a:gd name="connsiteY69" fmla="*/ 3362036 h 4922982"/>
                  <a:gd name="connsiteX70" fmla="*/ 7855111 w 10302747"/>
                  <a:gd name="connsiteY70" fmla="*/ 3352800 h 4922982"/>
                  <a:gd name="connsiteX71" fmla="*/ 7642674 w 10302747"/>
                  <a:gd name="connsiteY71" fmla="*/ 3362036 h 4922982"/>
                  <a:gd name="connsiteX72" fmla="*/ 7541074 w 10302747"/>
                  <a:gd name="connsiteY72" fmla="*/ 3325091 h 4922982"/>
                  <a:gd name="connsiteX73" fmla="*/ 7476420 w 10302747"/>
                  <a:gd name="connsiteY73" fmla="*/ 3177309 h 4922982"/>
                  <a:gd name="connsiteX74" fmla="*/ 7485656 w 10302747"/>
                  <a:gd name="connsiteY74" fmla="*/ 2050472 h 4922982"/>
                  <a:gd name="connsiteX75" fmla="*/ 7587256 w 10302747"/>
                  <a:gd name="connsiteY75" fmla="*/ 1828800 h 4922982"/>
                  <a:gd name="connsiteX76" fmla="*/ 7818165 w 10302747"/>
                  <a:gd name="connsiteY76" fmla="*/ 1625600 h 4922982"/>
                  <a:gd name="connsiteX77" fmla="*/ 7947474 w 10302747"/>
                  <a:gd name="connsiteY77" fmla="*/ 1496291 h 4922982"/>
                  <a:gd name="connsiteX78" fmla="*/ 7956711 w 10302747"/>
                  <a:gd name="connsiteY78" fmla="*/ 905163 h 4922982"/>
                  <a:gd name="connsiteX79" fmla="*/ 7079256 w 10302747"/>
                  <a:gd name="connsiteY79" fmla="*/ 0 h 4922982"/>
                  <a:gd name="connsiteX80" fmla="*/ 7060783 w 10302747"/>
                  <a:gd name="connsiteY80" fmla="*/ 498763 h 4922982"/>
                  <a:gd name="connsiteX81" fmla="*/ 6931474 w 10302747"/>
                  <a:gd name="connsiteY81" fmla="*/ 618836 h 4922982"/>
                  <a:gd name="connsiteX82" fmla="*/ 6839111 w 10302747"/>
                  <a:gd name="connsiteY82" fmla="*/ 674254 h 4922982"/>
                  <a:gd name="connsiteX83" fmla="*/ 6719038 w 10302747"/>
                  <a:gd name="connsiteY83" fmla="*/ 729672 h 4922982"/>
                  <a:gd name="connsiteX84" fmla="*/ 6534311 w 10302747"/>
                  <a:gd name="connsiteY84" fmla="*/ 720436 h 4922982"/>
                  <a:gd name="connsiteX85" fmla="*/ 6386529 w 10302747"/>
                  <a:gd name="connsiteY85" fmla="*/ 655782 h 4922982"/>
                  <a:gd name="connsiteX86" fmla="*/ 6127911 w 10302747"/>
                  <a:gd name="connsiteY86" fmla="*/ 498763 h 4922982"/>
                  <a:gd name="connsiteX87" fmla="*/ 5832347 w 10302747"/>
                  <a:gd name="connsiteY87" fmla="*/ 350982 h 4922982"/>
                  <a:gd name="connsiteX88" fmla="*/ 5472129 w 10302747"/>
                  <a:gd name="connsiteY88" fmla="*/ 295563 h 4922982"/>
                  <a:gd name="connsiteX89" fmla="*/ 5167329 w 10302747"/>
                  <a:gd name="connsiteY89" fmla="*/ 258618 h 4922982"/>
                  <a:gd name="connsiteX90" fmla="*/ 4779402 w 10302747"/>
                  <a:gd name="connsiteY90" fmla="*/ 286327 h 4922982"/>
                  <a:gd name="connsiteX91" fmla="*/ 4382238 w 10302747"/>
                  <a:gd name="connsiteY91" fmla="*/ 387927 h 4922982"/>
                  <a:gd name="connsiteX92" fmla="*/ 4132856 w 10302747"/>
                  <a:gd name="connsiteY92" fmla="*/ 508000 h 4922982"/>
                  <a:gd name="connsiteX93" fmla="*/ 3957365 w 10302747"/>
                  <a:gd name="connsiteY93" fmla="*/ 581891 h 4922982"/>
                  <a:gd name="connsiteX94" fmla="*/ 3855765 w 10302747"/>
                  <a:gd name="connsiteY94" fmla="*/ 683491 h 4922982"/>
                  <a:gd name="connsiteX95" fmla="*/ 3680274 w 10302747"/>
                  <a:gd name="connsiteY95" fmla="*/ 738909 h 4922982"/>
                  <a:gd name="connsiteX96" fmla="*/ 3541729 w 10302747"/>
                  <a:gd name="connsiteY96" fmla="*/ 720436 h 4922982"/>
                  <a:gd name="connsiteX97" fmla="*/ 3458602 w 10302747"/>
                  <a:gd name="connsiteY97" fmla="*/ 665018 h 4922982"/>
                  <a:gd name="connsiteX98" fmla="*/ 3264638 w 10302747"/>
                  <a:gd name="connsiteY98" fmla="*/ 526472 h 4922982"/>
                  <a:gd name="connsiteX99" fmla="*/ 3246165 w 10302747"/>
                  <a:gd name="connsiteY99" fmla="*/ 27709 h 4922982"/>
                  <a:gd name="connsiteX100" fmla="*/ 2350238 w 10302747"/>
                  <a:gd name="connsiteY100" fmla="*/ 895927 h 4922982"/>
                  <a:gd name="connsiteX101" fmla="*/ 2377947 w 10302747"/>
                  <a:gd name="connsiteY101" fmla="*/ 1514763 h 4922982"/>
                  <a:gd name="connsiteX102" fmla="*/ 2507256 w 10302747"/>
                  <a:gd name="connsiteY102" fmla="*/ 1662545 h 4922982"/>
                  <a:gd name="connsiteX103" fmla="*/ 2608856 w 10302747"/>
                  <a:gd name="connsiteY103" fmla="*/ 1791854 h 4922982"/>
                  <a:gd name="connsiteX104" fmla="*/ 2701220 w 10302747"/>
                  <a:gd name="connsiteY104" fmla="*/ 1865745 h 4922982"/>
                  <a:gd name="connsiteX105" fmla="*/ 2802820 w 10302747"/>
                  <a:gd name="connsiteY105" fmla="*/ 2032000 h 4922982"/>
                  <a:gd name="connsiteX106" fmla="*/ 2812056 w 10302747"/>
                  <a:gd name="connsiteY106" fmla="*/ 2170545 h 4922982"/>
                  <a:gd name="connsiteX107" fmla="*/ 2802820 w 10302747"/>
                  <a:gd name="connsiteY107" fmla="*/ 3347808 h 4922982"/>
                  <a:gd name="connsiteX108" fmla="*/ 2701220 w 10302747"/>
                  <a:gd name="connsiteY108" fmla="*/ 3352800 h 4922982"/>
                  <a:gd name="connsiteX109" fmla="*/ 2281381 w 10302747"/>
                  <a:gd name="connsiteY109" fmla="*/ 3342731 h 4922982"/>
                  <a:gd name="connsiteX110" fmla="*/ 1805293 w 10302747"/>
                  <a:gd name="connsiteY110" fmla="*/ 3334327 h 4922982"/>
                  <a:gd name="connsiteX111" fmla="*/ 1621398 w 10302747"/>
                  <a:gd name="connsiteY111" fmla="*/ 3256234 h 4922982"/>
                  <a:gd name="connsiteX112" fmla="*/ 1528202 w 10302747"/>
                  <a:gd name="connsiteY112" fmla="*/ 3112654 h 4922982"/>
                  <a:gd name="connsiteX113" fmla="*/ 1518134 w 10302747"/>
                  <a:gd name="connsiteY113" fmla="*/ 2964872 h 4922982"/>
                  <a:gd name="connsiteX114" fmla="*/ 1518965 w 10302747"/>
                  <a:gd name="connsiteY114" fmla="*/ 2863272 h 4922982"/>
                  <a:gd name="connsiteX115" fmla="*/ 1546674 w 10302747"/>
                  <a:gd name="connsiteY115" fmla="*/ 2787718 h 4922982"/>
                  <a:gd name="connsiteX116" fmla="*/ 1620565 w 10302747"/>
                  <a:gd name="connsiteY116" fmla="*/ 2741536 h 4922982"/>
                  <a:gd name="connsiteX117" fmla="*/ 1722165 w 10302747"/>
                  <a:gd name="connsiteY117" fmla="*/ 2715491 h 4922982"/>
                  <a:gd name="connsiteX118" fmla="*/ 1805293 w 10302747"/>
                  <a:gd name="connsiteY118" fmla="*/ 2687782 h 4922982"/>
                  <a:gd name="connsiteX119" fmla="*/ 1915298 w 10302747"/>
                  <a:gd name="connsiteY119" fmla="*/ 2597956 h 4922982"/>
                  <a:gd name="connsiteX120" fmla="*/ 1980783 w 10302747"/>
                  <a:gd name="connsiteY120" fmla="*/ 2493818 h 4922982"/>
                  <a:gd name="connsiteX121" fmla="*/ 1980783 w 10302747"/>
                  <a:gd name="connsiteY121" fmla="*/ 2364509 h 4922982"/>
                  <a:gd name="connsiteX122" fmla="*/ 1980783 w 10302747"/>
                  <a:gd name="connsiteY122" fmla="*/ 2189018 h 4922982"/>
                  <a:gd name="connsiteX123" fmla="*/ 1971547 w 10302747"/>
                  <a:gd name="connsiteY123" fmla="*/ 2016898 h 4922982"/>
                  <a:gd name="connsiteX124" fmla="*/ 1786820 w 10302747"/>
                  <a:gd name="connsiteY124" fmla="*/ 1930400 h 4922982"/>
                  <a:gd name="connsiteX125" fmla="*/ 1445074 w 10302747"/>
                  <a:gd name="connsiteY125" fmla="*/ 1865745 h 4922982"/>
                  <a:gd name="connsiteX126" fmla="*/ 974020 w 10302747"/>
                  <a:gd name="connsiteY126" fmla="*/ 1856509 h 4922982"/>
                  <a:gd name="connsiteX127" fmla="*/ 447547 w 10302747"/>
                  <a:gd name="connsiteY127" fmla="*/ 1874982 h 4922982"/>
                  <a:gd name="connsiteX128" fmla="*/ 96565 w 10302747"/>
                  <a:gd name="connsiteY128" fmla="*/ 1930400 h 4922982"/>
                  <a:gd name="connsiteX129" fmla="*/ 22674 w 10302747"/>
                  <a:gd name="connsiteY129" fmla="*/ 2022763 h 4922982"/>
                  <a:gd name="connsiteX130" fmla="*/ 42022 w 10302747"/>
                  <a:gd name="connsiteY130" fmla="*/ 2003416 h 4922982"/>
                  <a:gd name="connsiteX0" fmla="*/ 0 w 10302747"/>
                  <a:gd name="connsiteY0" fmla="*/ 2046720 h 4922982"/>
                  <a:gd name="connsiteX1" fmla="*/ 15102 w 10302747"/>
                  <a:gd name="connsiteY1" fmla="*/ 2587014 h 4922982"/>
                  <a:gd name="connsiteX2" fmla="*/ 124274 w 10302747"/>
                  <a:gd name="connsiteY2" fmla="*/ 2669309 h 4922982"/>
                  <a:gd name="connsiteX3" fmla="*/ 111667 w 10302747"/>
                  <a:gd name="connsiteY3" fmla="*/ 2669309 h 4922982"/>
                  <a:gd name="connsiteX4" fmla="*/ 253583 w 10302747"/>
                  <a:gd name="connsiteY4" fmla="*/ 2724727 h 4922982"/>
                  <a:gd name="connsiteX5" fmla="*/ 373656 w 10302747"/>
                  <a:gd name="connsiteY5" fmla="*/ 2752436 h 4922982"/>
                  <a:gd name="connsiteX6" fmla="*/ 429074 w 10302747"/>
                  <a:gd name="connsiteY6" fmla="*/ 2780145 h 4922982"/>
                  <a:gd name="connsiteX7" fmla="*/ 439974 w 10302747"/>
                  <a:gd name="connsiteY7" fmla="*/ 2849002 h 4922982"/>
                  <a:gd name="connsiteX8" fmla="*/ 446715 w 10302747"/>
                  <a:gd name="connsiteY8" fmla="*/ 2986716 h 4922982"/>
                  <a:gd name="connsiteX9" fmla="*/ 456783 w 10302747"/>
                  <a:gd name="connsiteY9" fmla="*/ 3048000 h 4922982"/>
                  <a:gd name="connsiteX10" fmla="*/ 449211 w 10302747"/>
                  <a:gd name="connsiteY10" fmla="*/ 3228525 h 4922982"/>
                  <a:gd name="connsiteX11" fmla="*/ 502965 w 10302747"/>
                  <a:gd name="connsiteY11" fmla="*/ 3491345 h 4922982"/>
                  <a:gd name="connsiteX12" fmla="*/ 576024 w 10302747"/>
                  <a:gd name="connsiteY12" fmla="*/ 3703782 h 4922982"/>
                  <a:gd name="connsiteX13" fmla="*/ 770820 w 10302747"/>
                  <a:gd name="connsiteY13" fmla="*/ 3962400 h 4922982"/>
                  <a:gd name="connsiteX14" fmla="*/ 1066383 w 10302747"/>
                  <a:gd name="connsiteY14" fmla="*/ 4221018 h 4922982"/>
                  <a:gd name="connsiteX15" fmla="*/ 1251111 w 10302747"/>
                  <a:gd name="connsiteY15" fmla="*/ 4313382 h 4922982"/>
                  <a:gd name="connsiteX16" fmla="*/ 1574383 w 10302747"/>
                  <a:gd name="connsiteY16" fmla="*/ 4396509 h 4922982"/>
                  <a:gd name="connsiteX17" fmla="*/ 1786820 w 10302747"/>
                  <a:gd name="connsiteY17" fmla="*/ 4424218 h 4922982"/>
                  <a:gd name="connsiteX18" fmla="*/ 2082383 w 10302747"/>
                  <a:gd name="connsiteY18" fmla="*/ 4424218 h 4922982"/>
                  <a:gd name="connsiteX19" fmla="*/ 2368711 w 10302747"/>
                  <a:gd name="connsiteY19" fmla="*/ 4424218 h 4922982"/>
                  <a:gd name="connsiteX20" fmla="*/ 2590383 w 10302747"/>
                  <a:gd name="connsiteY20" fmla="*/ 4433454 h 4922982"/>
                  <a:gd name="connsiteX21" fmla="*/ 2673511 w 10302747"/>
                  <a:gd name="connsiteY21" fmla="*/ 4433454 h 4922982"/>
                  <a:gd name="connsiteX22" fmla="*/ 2793583 w 10302747"/>
                  <a:gd name="connsiteY22" fmla="*/ 4424218 h 4922982"/>
                  <a:gd name="connsiteX23" fmla="*/ 2830529 w 10302747"/>
                  <a:gd name="connsiteY23" fmla="*/ 4535054 h 4922982"/>
                  <a:gd name="connsiteX24" fmla="*/ 2821293 w 10302747"/>
                  <a:gd name="connsiteY24" fmla="*/ 4756727 h 4922982"/>
                  <a:gd name="connsiteX25" fmla="*/ 2830529 w 10302747"/>
                  <a:gd name="connsiteY25" fmla="*/ 4913745 h 4922982"/>
                  <a:gd name="connsiteX26" fmla="*/ 7485656 w 10302747"/>
                  <a:gd name="connsiteY26" fmla="*/ 4922982 h 4922982"/>
                  <a:gd name="connsiteX27" fmla="*/ 7476420 w 10302747"/>
                  <a:gd name="connsiteY27" fmla="*/ 4516582 h 4922982"/>
                  <a:gd name="connsiteX28" fmla="*/ 7522602 w 10302747"/>
                  <a:gd name="connsiteY28" fmla="*/ 4442691 h 4922982"/>
                  <a:gd name="connsiteX29" fmla="*/ 7670383 w 10302747"/>
                  <a:gd name="connsiteY29" fmla="*/ 4424218 h 4922982"/>
                  <a:gd name="connsiteX30" fmla="*/ 7993656 w 10302747"/>
                  <a:gd name="connsiteY30" fmla="*/ 4424218 h 4922982"/>
                  <a:gd name="connsiteX31" fmla="*/ 8483183 w 10302747"/>
                  <a:gd name="connsiteY31" fmla="*/ 4433454 h 4922982"/>
                  <a:gd name="connsiteX32" fmla="*/ 8797220 w 10302747"/>
                  <a:gd name="connsiteY32" fmla="*/ 4387272 h 4922982"/>
                  <a:gd name="connsiteX33" fmla="*/ 9074311 w 10302747"/>
                  <a:gd name="connsiteY33" fmla="*/ 4294909 h 4922982"/>
                  <a:gd name="connsiteX34" fmla="*/ 9360638 w 10302747"/>
                  <a:gd name="connsiteY34" fmla="*/ 4128654 h 4922982"/>
                  <a:gd name="connsiteX35" fmla="*/ 9573074 w 10302747"/>
                  <a:gd name="connsiteY35" fmla="*/ 3906982 h 4922982"/>
                  <a:gd name="connsiteX36" fmla="*/ 9730093 w 10302747"/>
                  <a:gd name="connsiteY36" fmla="*/ 3639127 h 4922982"/>
                  <a:gd name="connsiteX37" fmla="*/ 9803983 w 10302747"/>
                  <a:gd name="connsiteY37" fmla="*/ 3417454 h 4922982"/>
                  <a:gd name="connsiteX38" fmla="*/ 9859402 w 10302747"/>
                  <a:gd name="connsiteY38" fmla="*/ 3177309 h 4922982"/>
                  <a:gd name="connsiteX39" fmla="*/ 9877874 w 10302747"/>
                  <a:gd name="connsiteY39" fmla="*/ 3020291 h 4922982"/>
                  <a:gd name="connsiteX40" fmla="*/ 9887111 w 10302747"/>
                  <a:gd name="connsiteY40" fmla="*/ 2872509 h 4922982"/>
                  <a:gd name="connsiteX41" fmla="*/ 9887111 w 10302747"/>
                  <a:gd name="connsiteY41" fmla="*/ 2798618 h 4922982"/>
                  <a:gd name="connsiteX42" fmla="*/ 9924056 w 10302747"/>
                  <a:gd name="connsiteY42" fmla="*/ 2733963 h 4922982"/>
                  <a:gd name="connsiteX43" fmla="*/ 10090311 w 10302747"/>
                  <a:gd name="connsiteY43" fmla="*/ 2706254 h 4922982"/>
                  <a:gd name="connsiteX44" fmla="*/ 10210383 w 10302747"/>
                  <a:gd name="connsiteY44" fmla="*/ 2595418 h 4922982"/>
                  <a:gd name="connsiteX45" fmla="*/ 10284274 w 10302747"/>
                  <a:gd name="connsiteY45" fmla="*/ 2521527 h 4922982"/>
                  <a:gd name="connsiteX46" fmla="*/ 10293511 w 10302747"/>
                  <a:gd name="connsiteY46" fmla="*/ 2401454 h 4922982"/>
                  <a:gd name="connsiteX47" fmla="*/ 10293511 w 10302747"/>
                  <a:gd name="connsiteY47" fmla="*/ 2189018 h 4922982"/>
                  <a:gd name="connsiteX48" fmla="*/ 10302747 w 10302747"/>
                  <a:gd name="connsiteY48" fmla="*/ 2041236 h 4922982"/>
                  <a:gd name="connsiteX49" fmla="*/ 10284274 w 10302747"/>
                  <a:gd name="connsiteY49" fmla="*/ 1976582 h 4922982"/>
                  <a:gd name="connsiteX50" fmla="*/ 10090311 w 10302747"/>
                  <a:gd name="connsiteY50" fmla="*/ 1902691 h 4922982"/>
                  <a:gd name="connsiteX51" fmla="*/ 9748565 w 10302747"/>
                  <a:gd name="connsiteY51" fmla="*/ 1865745 h 4922982"/>
                  <a:gd name="connsiteX52" fmla="*/ 9499183 w 10302747"/>
                  <a:gd name="connsiteY52" fmla="*/ 1874982 h 4922982"/>
                  <a:gd name="connsiteX53" fmla="*/ 9129729 w 10302747"/>
                  <a:gd name="connsiteY53" fmla="*/ 1856509 h 4922982"/>
                  <a:gd name="connsiteX54" fmla="*/ 8649438 w 10302747"/>
                  <a:gd name="connsiteY54" fmla="*/ 1893454 h 4922982"/>
                  <a:gd name="connsiteX55" fmla="*/ 8381583 w 10302747"/>
                  <a:gd name="connsiteY55" fmla="*/ 1958109 h 4922982"/>
                  <a:gd name="connsiteX56" fmla="*/ 8307693 w 10302747"/>
                  <a:gd name="connsiteY56" fmla="*/ 2013527 h 4922982"/>
                  <a:gd name="connsiteX57" fmla="*/ 8316929 w 10302747"/>
                  <a:gd name="connsiteY57" fmla="*/ 2299854 h 4922982"/>
                  <a:gd name="connsiteX58" fmla="*/ 8335402 w 10302747"/>
                  <a:gd name="connsiteY58" fmla="*/ 2466109 h 4922982"/>
                  <a:gd name="connsiteX59" fmla="*/ 8427765 w 10302747"/>
                  <a:gd name="connsiteY59" fmla="*/ 2613891 h 4922982"/>
                  <a:gd name="connsiteX60" fmla="*/ 8473947 w 10302747"/>
                  <a:gd name="connsiteY60" fmla="*/ 2660072 h 4922982"/>
                  <a:gd name="connsiteX61" fmla="*/ 8658674 w 10302747"/>
                  <a:gd name="connsiteY61" fmla="*/ 2724727 h 4922982"/>
                  <a:gd name="connsiteX62" fmla="*/ 8751038 w 10302747"/>
                  <a:gd name="connsiteY62" fmla="*/ 2770909 h 4922982"/>
                  <a:gd name="connsiteX63" fmla="*/ 8797220 w 10302747"/>
                  <a:gd name="connsiteY63" fmla="*/ 2946400 h 4922982"/>
                  <a:gd name="connsiteX64" fmla="*/ 8778747 w 10302747"/>
                  <a:gd name="connsiteY64" fmla="*/ 3048000 h 4922982"/>
                  <a:gd name="connsiteX65" fmla="*/ 8741802 w 10302747"/>
                  <a:gd name="connsiteY65" fmla="*/ 3158836 h 4922982"/>
                  <a:gd name="connsiteX66" fmla="*/ 8686383 w 10302747"/>
                  <a:gd name="connsiteY66" fmla="*/ 3251200 h 4922982"/>
                  <a:gd name="connsiteX67" fmla="*/ 8612493 w 10302747"/>
                  <a:gd name="connsiteY67" fmla="*/ 3315854 h 4922982"/>
                  <a:gd name="connsiteX68" fmla="*/ 8612493 w 10302747"/>
                  <a:gd name="connsiteY68" fmla="*/ 3315854 h 4922982"/>
                  <a:gd name="connsiteX69" fmla="*/ 8400056 w 10302747"/>
                  <a:gd name="connsiteY69" fmla="*/ 3362036 h 4922982"/>
                  <a:gd name="connsiteX70" fmla="*/ 7855111 w 10302747"/>
                  <a:gd name="connsiteY70" fmla="*/ 3352800 h 4922982"/>
                  <a:gd name="connsiteX71" fmla="*/ 7642674 w 10302747"/>
                  <a:gd name="connsiteY71" fmla="*/ 3362036 h 4922982"/>
                  <a:gd name="connsiteX72" fmla="*/ 7541074 w 10302747"/>
                  <a:gd name="connsiteY72" fmla="*/ 3325091 h 4922982"/>
                  <a:gd name="connsiteX73" fmla="*/ 7476420 w 10302747"/>
                  <a:gd name="connsiteY73" fmla="*/ 3177309 h 4922982"/>
                  <a:gd name="connsiteX74" fmla="*/ 7485656 w 10302747"/>
                  <a:gd name="connsiteY74" fmla="*/ 2050472 h 4922982"/>
                  <a:gd name="connsiteX75" fmla="*/ 7587256 w 10302747"/>
                  <a:gd name="connsiteY75" fmla="*/ 1828800 h 4922982"/>
                  <a:gd name="connsiteX76" fmla="*/ 7818165 w 10302747"/>
                  <a:gd name="connsiteY76" fmla="*/ 1625600 h 4922982"/>
                  <a:gd name="connsiteX77" fmla="*/ 7947474 w 10302747"/>
                  <a:gd name="connsiteY77" fmla="*/ 1496291 h 4922982"/>
                  <a:gd name="connsiteX78" fmla="*/ 7956711 w 10302747"/>
                  <a:gd name="connsiteY78" fmla="*/ 905163 h 4922982"/>
                  <a:gd name="connsiteX79" fmla="*/ 7079256 w 10302747"/>
                  <a:gd name="connsiteY79" fmla="*/ 0 h 4922982"/>
                  <a:gd name="connsiteX80" fmla="*/ 7060783 w 10302747"/>
                  <a:gd name="connsiteY80" fmla="*/ 498763 h 4922982"/>
                  <a:gd name="connsiteX81" fmla="*/ 6931474 w 10302747"/>
                  <a:gd name="connsiteY81" fmla="*/ 618836 h 4922982"/>
                  <a:gd name="connsiteX82" fmla="*/ 6839111 w 10302747"/>
                  <a:gd name="connsiteY82" fmla="*/ 674254 h 4922982"/>
                  <a:gd name="connsiteX83" fmla="*/ 6719038 w 10302747"/>
                  <a:gd name="connsiteY83" fmla="*/ 729672 h 4922982"/>
                  <a:gd name="connsiteX84" fmla="*/ 6534311 w 10302747"/>
                  <a:gd name="connsiteY84" fmla="*/ 720436 h 4922982"/>
                  <a:gd name="connsiteX85" fmla="*/ 6386529 w 10302747"/>
                  <a:gd name="connsiteY85" fmla="*/ 655782 h 4922982"/>
                  <a:gd name="connsiteX86" fmla="*/ 6127911 w 10302747"/>
                  <a:gd name="connsiteY86" fmla="*/ 498763 h 4922982"/>
                  <a:gd name="connsiteX87" fmla="*/ 5832347 w 10302747"/>
                  <a:gd name="connsiteY87" fmla="*/ 350982 h 4922982"/>
                  <a:gd name="connsiteX88" fmla="*/ 5472129 w 10302747"/>
                  <a:gd name="connsiteY88" fmla="*/ 295563 h 4922982"/>
                  <a:gd name="connsiteX89" fmla="*/ 5167329 w 10302747"/>
                  <a:gd name="connsiteY89" fmla="*/ 258618 h 4922982"/>
                  <a:gd name="connsiteX90" fmla="*/ 4779402 w 10302747"/>
                  <a:gd name="connsiteY90" fmla="*/ 286327 h 4922982"/>
                  <a:gd name="connsiteX91" fmla="*/ 4382238 w 10302747"/>
                  <a:gd name="connsiteY91" fmla="*/ 387927 h 4922982"/>
                  <a:gd name="connsiteX92" fmla="*/ 4132856 w 10302747"/>
                  <a:gd name="connsiteY92" fmla="*/ 508000 h 4922982"/>
                  <a:gd name="connsiteX93" fmla="*/ 3957365 w 10302747"/>
                  <a:gd name="connsiteY93" fmla="*/ 581891 h 4922982"/>
                  <a:gd name="connsiteX94" fmla="*/ 3855765 w 10302747"/>
                  <a:gd name="connsiteY94" fmla="*/ 683491 h 4922982"/>
                  <a:gd name="connsiteX95" fmla="*/ 3680274 w 10302747"/>
                  <a:gd name="connsiteY95" fmla="*/ 738909 h 4922982"/>
                  <a:gd name="connsiteX96" fmla="*/ 3541729 w 10302747"/>
                  <a:gd name="connsiteY96" fmla="*/ 720436 h 4922982"/>
                  <a:gd name="connsiteX97" fmla="*/ 3458602 w 10302747"/>
                  <a:gd name="connsiteY97" fmla="*/ 665018 h 4922982"/>
                  <a:gd name="connsiteX98" fmla="*/ 3264638 w 10302747"/>
                  <a:gd name="connsiteY98" fmla="*/ 526472 h 4922982"/>
                  <a:gd name="connsiteX99" fmla="*/ 3246165 w 10302747"/>
                  <a:gd name="connsiteY99" fmla="*/ 27709 h 4922982"/>
                  <a:gd name="connsiteX100" fmla="*/ 2350238 w 10302747"/>
                  <a:gd name="connsiteY100" fmla="*/ 895927 h 4922982"/>
                  <a:gd name="connsiteX101" fmla="*/ 2377947 w 10302747"/>
                  <a:gd name="connsiteY101" fmla="*/ 1514763 h 4922982"/>
                  <a:gd name="connsiteX102" fmla="*/ 2507256 w 10302747"/>
                  <a:gd name="connsiteY102" fmla="*/ 1662545 h 4922982"/>
                  <a:gd name="connsiteX103" fmla="*/ 2608856 w 10302747"/>
                  <a:gd name="connsiteY103" fmla="*/ 1791854 h 4922982"/>
                  <a:gd name="connsiteX104" fmla="*/ 2701220 w 10302747"/>
                  <a:gd name="connsiteY104" fmla="*/ 1865745 h 4922982"/>
                  <a:gd name="connsiteX105" fmla="*/ 2802820 w 10302747"/>
                  <a:gd name="connsiteY105" fmla="*/ 2032000 h 4922982"/>
                  <a:gd name="connsiteX106" fmla="*/ 2812056 w 10302747"/>
                  <a:gd name="connsiteY106" fmla="*/ 2170545 h 4922982"/>
                  <a:gd name="connsiteX107" fmla="*/ 2802820 w 10302747"/>
                  <a:gd name="connsiteY107" fmla="*/ 3347808 h 4922982"/>
                  <a:gd name="connsiteX108" fmla="*/ 2701220 w 10302747"/>
                  <a:gd name="connsiteY108" fmla="*/ 3352800 h 4922982"/>
                  <a:gd name="connsiteX109" fmla="*/ 2281381 w 10302747"/>
                  <a:gd name="connsiteY109" fmla="*/ 3342731 h 4922982"/>
                  <a:gd name="connsiteX110" fmla="*/ 1805293 w 10302747"/>
                  <a:gd name="connsiteY110" fmla="*/ 3334327 h 4922982"/>
                  <a:gd name="connsiteX111" fmla="*/ 1621398 w 10302747"/>
                  <a:gd name="connsiteY111" fmla="*/ 3256234 h 4922982"/>
                  <a:gd name="connsiteX112" fmla="*/ 1528202 w 10302747"/>
                  <a:gd name="connsiteY112" fmla="*/ 3112654 h 4922982"/>
                  <a:gd name="connsiteX113" fmla="*/ 1518134 w 10302747"/>
                  <a:gd name="connsiteY113" fmla="*/ 2964872 h 4922982"/>
                  <a:gd name="connsiteX114" fmla="*/ 1518965 w 10302747"/>
                  <a:gd name="connsiteY114" fmla="*/ 2863272 h 4922982"/>
                  <a:gd name="connsiteX115" fmla="*/ 1546674 w 10302747"/>
                  <a:gd name="connsiteY115" fmla="*/ 2787718 h 4922982"/>
                  <a:gd name="connsiteX116" fmla="*/ 1620565 w 10302747"/>
                  <a:gd name="connsiteY116" fmla="*/ 2741536 h 4922982"/>
                  <a:gd name="connsiteX117" fmla="*/ 1722165 w 10302747"/>
                  <a:gd name="connsiteY117" fmla="*/ 2715491 h 4922982"/>
                  <a:gd name="connsiteX118" fmla="*/ 1805293 w 10302747"/>
                  <a:gd name="connsiteY118" fmla="*/ 2687782 h 4922982"/>
                  <a:gd name="connsiteX119" fmla="*/ 1915298 w 10302747"/>
                  <a:gd name="connsiteY119" fmla="*/ 2597956 h 4922982"/>
                  <a:gd name="connsiteX120" fmla="*/ 1980783 w 10302747"/>
                  <a:gd name="connsiteY120" fmla="*/ 2493818 h 4922982"/>
                  <a:gd name="connsiteX121" fmla="*/ 1980783 w 10302747"/>
                  <a:gd name="connsiteY121" fmla="*/ 2364509 h 4922982"/>
                  <a:gd name="connsiteX122" fmla="*/ 1980783 w 10302747"/>
                  <a:gd name="connsiteY122" fmla="*/ 2189018 h 4922982"/>
                  <a:gd name="connsiteX123" fmla="*/ 1971547 w 10302747"/>
                  <a:gd name="connsiteY123" fmla="*/ 2016898 h 4922982"/>
                  <a:gd name="connsiteX124" fmla="*/ 1786820 w 10302747"/>
                  <a:gd name="connsiteY124" fmla="*/ 1930400 h 4922982"/>
                  <a:gd name="connsiteX125" fmla="*/ 1445074 w 10302747"/>
                  <a:gd name="connsiteY125" fmla="*/ 1865745 h 4922982"/>
                  <a:gd name="connsiteX126" fmla="*/ 974020 w 10302747"/>
                  <a:gd name="connsiteY126" fmla="*/ 1856509 h 4922982"/>
                  <a:gd name="connsiteX127" fmla="*/ 447547 w 10302747"/>
                  <a:gd name="connsiteY127" fmla="*/ 1874982 h 4922982"/>
                  <a:gd name="connsiteX128" fmla="*/ 96565 w 10302747"/>
                  <a:gd name="connsiteY128" fmla="*/ 1930400 h 4922982"/>
                  <a:gd name="connsiteX129" fmla="*/ 64696 w 10302747"/>
                  <a:gd name="connsiteY129" fmla="*/ 1972337 h 4922982"/>
                  <a:gd name="connsiteX130" fmla="*/ 42022 w 10302747"/>
                  <a:gd name="connsiteY130" fmla="*/ 2003416 h 4922982"/>
                  <a:gd name="connsiteX0" fmla="*/ 0 w 10302747"/>
                  <a:gd name="connsiteY0" fmla="*/ 2046720 h 4922982"/>
                  <a:gd name="connsiteX1" fmla="*/ 15102 w 10302747"/>
                  <a:gd name="connsiteY1" fmla="*/ 2587014 h 4922982"/>
                  <a:gd name="connsiteX2" fmla="*/ 124274 w 10302747"/>
                  <a:gd name="connsiteY2" fmla="*/ 2669309 h 4922982"/>
                  <a:gd name="connsiteX3" fmla="*/ 111667 w 10302747"/>
                  <a:gd name="connsiteY3" fmla="*/ 2669309 h 4922982"/>
                  <a:gd name="connsiteX4" fmla="*/ 253583 w 10302747"/>
                  <a:gd name="connsiteY4" fmla="*/ 2724727 h 4922982"/>
                  <a:gd name="connsiteX5" fmla="*/ 373656 w 10302747"/>
                  <a:gd name="connsiteY5" fmla="*/ 2752436 h 4922982"/>
                  <a:gd name="connsiteX6" fmla="*/ 429074 w 10302747"/>
                  <a:gd name="connsiteY6" fmla="*/ 2780145 h 4922982"/>
                  <a:gd name="connsiteX7" fmla="*/ 439974 w 10302747"/>
                  <a:gd name="connsiteY7" fmla="*/ 2849002 h 4922982"/>
                  <a:gd name="connsiteX8" fmla="*/ 446715 w 10302747"/>
                  <a:gd name="connsiteY8" fmla="*/ 2986716 h 4922982"/>
                  <a:gd name="connsiteX9" fmla="*/ 456783 w 10302747"/>
                  <a:gd name="connsiteY9" fmla="*/ 3048000 h 4922982"/>
                  <a:gd name="connsiteX10" fmla="*/ 449211 w 10302747"/>
                  <a:gd name="connsiteY10" fmla="*/ 3228525 h 4922982"/>
                  <a:gd name="connsiteX11" fmla="*/ 502965 w 10302747"/>
                  <a:gd name="connsiteY11" fmla="*/ 3491345 h 4922982"/>
                  <a:gd name="connsiteX12" fmla="*/ 576024 w 10302747"/>
                  <a:gd name="connsiteY12" fmla="*/ 3703782 h 4922982"/>
                  <a:gd name="connsiteX13" fmla="*/ 770820 w 10302747"/>
                  <a:gd name="connsiteY13" fmla="*/ 3962400 h 4922982"/>
                  <a:gd name="connsiteX14" fmla="*/ 1066383 w 10302747"/>
                  <a:gd name="connsiteY14" fmla="*/ 4221018 h 4922982"/>
                  <a:gd name="connsiteX15" fmla="*/ 1251111 w 10302747"/>
                  <a:gd name="connsiteY15" fmla="*/ 4313382 h 4922982"/>
                  <a:gd name="connsiteX16" fmla="*/ 1574383 w 10302747"/>
                  <a:gd name="connsiteY16" fmla="*/ 4396509 h 4922982"/>
                  <a:gd name="connsiteX17" fmla="*/ 1786820 w 10302747"/>
                  <a:gd name="connsiteY17" fmla="*/ 4424218 h 4922982"/>
                  <a:gd name="connsiteX18" fmla="*/ 2082383 w 10302747"/>
                  <a:gd name="connsiteY18" fmla="*/ 4424218 h 4922982"/>
                  <a:gd name="connsiteX19" fmla="*/ 2368711 w 10302747"/>
                  <a:gd name="connsiteY19" fmla="*/ 4424218 h 4922982"/>
                  <a:gd name="connsiteX20" fmla="*/ 2590383 w 10302747"/>
                  <a:gd name="connsiteY20" fmla="*/ 4433454 h 4922982"/>
                  <a:gd name="connsiteX21" fmla="*/ 2673511 w 10302747"/>
                  <a:gd name="connsiteY21" fmla="*/ 4433454 h 4922982"/>
                  <a:gd name="connsiteX22" fmla="*/ 2793583 w 10302747"/>
                  <a:gd name="connsiteY22" fmla="*/ 4424218 h 4922982"/>
                  <a:gd name="connsiteX23" fmla="*/ 2830529 w 10302747"/>
                  <a:gd name="connsiteY23" fmla="*/ 4535054 h 4922982"/>
                  <a:gd name="connsiteX24" fmla="*/ 2821293 w 10302747"/>
                  <a:gd name="connsiteY24" fmla="*/ 4756727 h 4922982"/>
                  <a:gd name="connsiteX25" fmla="*/ 2830529 w 10302747"/>
                  <a:gd name="connsiteY25" fmla="*/ 4913745 h 4922982"/>
                  <a:gd name="connsiteX26" fmla="*/ 7485656 w 10302747"/>
                  <a:gd name="connsiteY26" fmla="*/ 4922982 h 4922982"/>
                  <a:gd name="connsiteX27" fmla="*/ 7476420 w 10302747"/>
                  <a:gd name="connsiteY27" fmla="*/ 4516582 h 4922982"/>
                  <a:gd name="connsiteX28" fmla="*/ 7522602 w 10302747"/>
                  <a:gd name="connsiteY28" fmla="*/ 4442691 h 4922982"/>
                  <a:gd name="connsiteX29" fmla="*/ 7670383 w 10302747"/>
                  <a:gd name="connsiteY29" fmla="*/ 4424218 h 4922982"/>
                  <a:gd name="connsiteX30" fmla="*/ 7993656 w 10302747"/>
                  <a:gd name="connsiteY30" fmla="*/ 4424218 h 4922982"/>
                  <a:gd name="connsiteX31" fmla="*/ 8483183 w 10302747"/>
                  <a:gd name="connsiteY31" fmla="*/ 4433454 h 4922982"/>
                  <a:gd name="connsiteX32" fmla="*/ 8797220 w 10302747"/>
                  <a:gd name="connsiteY32" fmla="*/ 4387272 h 4922982"/>
                  <a:gd name="connsiteX33" fmla="*/ 9074311 w 10302747"/>
                  <a:gd name="connsiteY33" fmla="*/ 4294909 h 4922982"/>
                  <a:gd name="connsiteX34" fmla="*/ 9360638 w 10302747"/>
                  <a:gd name="connsiteY34" fmla="*/ 4128654 h 4922982"/>
                  <a:gd name="connsiteX35" fmla="*/ 9573074 w 10302747"/>
                  <a:gd name="connsiteY35" fmla="*/ 3906982 h 4922982"/>
                  <a:gd name="connsiteX36" fmla="*/ 9730093 w 10302747"/>
                  <a:gd name="connsiteY36" fmla="*/ 3639127 h 4922982"/>
                  <a:gd name="connsiteX37" fmla="*/ 9803983 w 10302747"/>
                  <a:gd name="connsiteY37" fmla="*/ 3417454 h 4922982"/>
                  <a:gd name="connsiteX38" fmla="*/ 9859402 w 10302747"/>
                  <a:gd name="connsiteY38" fmla="*/ 3177309 h 4922982"/>
                  <a:gd name="connsiteX39" fmla="*/ 9877874 w 10302747"/>
                  <a:gd name="connsiteY39" fmla="*/ 3020291 h 4922982"/>
                  <a:gd name="connsiteX40" fmla="*/ 9887111 w 10302747"/>
                  <a:gd name="connsiteY40" fmla="*/ 2872509 h 4922982"/>
                  <a:gd name="connsiteX41" fmla="*/ 9887111 w 10302747"/>
                  <a:gd name="connsiteY41" fmla="*/ 2798618 h 4922982"/>
                  <a:gd name="connsiteX42" fmla="*/ 9924056 w 10302747"/>
                  <a:gd name="connsiteY42" fmla="*/ 2733963 h 4922982"/>
                  <a:gd name="connsiteX43" fmla="*/ 10090311 w 10302747"/>
                  <a:gd name="connsiteY43" fmla="*/ 2706254 h 4922982"/>
                  <a:gd name="connsiteX44" fmla="*/ 10210383 w 10302747"/>
                  <a:gd name="connsiteY44" fmla="*/ 2595418 h 4922982"/>
                  <a:gd name="connsiteX45" fmla="*/ 10284274 w 10302747"/>
                  <a:gd name="connsiteY45" fmla="*/ 2521527 h 4922982"/>
                  <a:gd name="connsiteX46" fmla="*/ 10293511 w 10302747"/>
                  <a:gd name="connsiteY46" fmla="*/ 2401454 h 4922982"/>
                  <a:gd name="connsiteX47" fmla="*/ 10293511 w 10302747"/>
                  <a:gd name="connsiteY47" fmla="*/ 2189018 h 4922982"/>
                  <a:gd name="connsiteX48" fmla="*/ 10302747 w 10302747"/>
                  <a:gd name="connsiteY48" fmla="*/ 2041236 h 4922982"/>
                  <a:gd name="connsiteX49" fmla="*/ 10284274 w 10302747"/>
                  <a:gd name="connsiteY49" fmla="*/ 1976582 h 4922982"/>
                  <a:gd name="connsiteX50" fmla="*/ 10090311 w 10302747"/>
                  <a:gd name="connsiteY50" fmla="*/ 1902691 h 4922982"/>
                  <a:gd name="connsiteX51" fmla="*/ 9748565 w 10302747"/>
                  <a:gd name="connsiteY51" fmla="*/ 1865745 h 4922982"/>
                  <a:gd name="connsiteX52" fmla="*/ 9499183 w 10302747"/>
                  <a:gd name="connsiteY52" fmla="*/ 1874982 h 4922982"/>
                  <a:gd name="connsiteX53" fmla="*/ 9129729 w 10302747"/>
                  <a:gd name="connsiteY53" fmla="*/ 1856509 h 4922982"/>
                  <a:gd name="connsiteX54" fmla="*/ 8649438 w 10302747"/>
                  <a:gd name="connsiteY54" fmla="*/ 1893454 h 4922982"/>
                  <a:gd name="connsiteX55" fmla="*/ 8381583 w 10302747"/>
                  <a:gd name="connsiteY55" fmla="*/ 1958109 h 4922982"/>
                  <a:gd name="connsiteX56" fmla="*/ 8307693 w 10302747"/>
                  <a:gd name="connsiteY56" fmla="*/ 2013527 h 4922982"/>
                  <a:gd name="connsiteX57" fmla="*/ 8316929 w 10302747"/>
                  <a:gd name="connsiteY57" fmla="*/ 2299854 h 4922982"/>
                  <a:gd name="connsiteX58" fmla="*/ 8335402 w 10302747"/>
                  <a:gd name="connsiteY58" fmla="*/ 2466109 h 4922982"/>
                  <a:gd name="connsiteX59" fmla="*/ 8427765 w 10302747"/>
                  <a:gd name="connsiteY59" fmla="*/ 2613891 h 4922982"/>
                  <a:gd name="connsiteX60" fmla="*/ 8473947 w 10302747"/>
                  <a:gd name="connsiteY60" fmla="*/ 2660072 h 4922982"/>
                  <a:gd name="connsiteX61" fmla="*/ 8658674 w 10302747"/>
                  <a:gd name="connsiteY61" fmla="*/ 2724727 h 4922982"/>
                  <a:gd name="connsiteX62" fmla="*/ 8751038 w 10302747"/>
                  <a:gd name="connsiteY62" fmla="*/ 2770909 h 4922982"/>
                  <a:gd name="connsiteX63" fmla="*/ 8797220 w 10302747"/>
                  <a:gd name="connsiteY63" fmla="*/ 2946400 h 4922982"/>
                  <a:gd name="connsiteX64" fmla="*/ 8778747 w 10302747"/>
                  <a:gd name="connsiteY64" fmla="*/ 3048000 h 4922982"/>
                  <a:gd name="connsiteX65" fmla="*/ 8741802 w 10302747"/>
                  <a:gd name="connsiteY65" fmla="*/ 3158836 h 4922982"/>
                  <a:gd name="connsiteX66" fmla="*/ 8686383 w 10302747"/>
                  <a:gd name="connsiteY66" fmla="*/ 3251200 h 4922982"/>
                  <a:gd name="connsiteX67" fmla="*/ 8612493 w 10302747"/>
                  <a:gd name="connsiteY67" fmla="*/ 3315854 h 4922982"/>
                  <a:gd name="connsiteX68" fmla="*/ 8612493 w 10302747"/>
                  <a:gd name="connsiteY68" fmla="*/ 3315854 h 4922982"/>
                  <a:gd name="connsiteX69" fmla="*/ 8400056 w 10302747"/>
                  <a:gd name="connsiteY69" fmla="*/ 3362036 h 4922982"/>
                  <a:gd name="connsiteX70" fmla="*/ 7855111 w 10302747"/>
                  <a:gd name="connsiteY70" fmla="*/ 3352800 h 4922982"/>
                  <a:gd name="connsiteX71" fmla="*/ 7642674 w 10302747"/>
                  <a:gd name="connsiteY71" fmla="*/ 3362036 h 4922982"/>
                  <a:gd name="connsiteX72" fmla="*/ 7541074 w 10302747"/>
                  <a:gd name="connsiteY72" fmla="*/ 3325091 h 4922982"/>
                  <a:gd name="connsiteX73" fmla="*/ 7476420 w 10302747"/>
                  <a:gd name="connsiteY73" fmla="*/ 3177309 h 4922982"/>
                  <a:gd name="connsiteX74" fmla="*/ 7485656 w 10302747"/>
                  <a:gd name="connsiteY74" fmla="*/ 2050472 h 4922982"/>
                  <a:gd name="connsiteX75" fmla="*/ 7587256 w 10302747"/>
                  <a:gd name="connsiteY75" fmla="*/ 1828800 h 4922982"/>
                  <a:gd name="connsiteX76" fmla="*/ 7818165 w 10302747"/>
                  <a:gd name="connsiteY76" fmla="*/ 1625600 h 4922982"/>
                  <a:gd name="connsiteX77" fmla="*/ 7947474 w 10302747"/>
                  <a:gd name="connsiteY77" fmla="*/ 1496291 h 4922982"/>
                  <a:gd name="connsiteX78" fmla="*/ 7956711 w 10302747"/>
                  <a:gd name="connsiteY78" fmla="*/ 905163 h 4922982"/>
                  <a:gd name="connsiteX79" fmla="*/ 7079256 w 10302747"/>
                  <a:gd name="connsiteY79" fmla="*/ 0 h 4922982"/>
                  <a:gd name="connsiteX80" fmla="*/ 7060783 w 10302747"/>
                  <a:gd name="connsiteY80" fmla="*/ 498763 h 4922982"/>
                  <a:gd name="connsiteX81" fmla="*/ 6931474 w 10302747"/>
                  <a:gd name="connsiteY81" fmla="*/ 618836 h 4922982"/>
                  <a:gd name="connsiteX82" fmla="*/ 6839111 w 10302747"/>
                  <a:gd name="connsiteY82" fmla="*/ 674254 h 4922982"/>
                  <a:gd name="connsiteX83" fmla="*/ 6719038 w 10302747"/>
                  <a:gd name="connsiteY83" fmla="*/ 729672 h 4922982"/>
                  <a:gd name="connsiteX84" fmla="*/ 6534311 w 10302747"/>
                  <a:gd name="connsiteY84" fmla="*/ 720436 h 4922982"/>
                  <a:gd name="connsiteX85" fmla="*/ 6386529 w 10302747"/>
                  <a:gd name="connsiteY85" fmla="*/ 655782 h 4922982"/>
                  <a:gd name="connsiteX86" fmla="*/ 6127911 w 10302747"/>
                  <a:gd name="connsiteY86" fmla="*/ 498763 h 4922982"/>
                  <a:gd name="connsiteX87" fmla="*/ 5832347 w 10302747"/>
                  <a:gd name="connsiteY87" fmla="*/ 350982 h 4922982"/>
                  <a:gd name="connsiteX88" fmla="*/ 5472129 w 10302747"/>
                  <a:gd name="connsiteY88" fmla="*/ 295563 h 4922982"/>
                  <a:gd name="connsiteX89" fmla="*/ 5167329 w 10302747"/>
                  <a:gd name="connsiteY89" fmla="*/ 258618 h 4922982"/>
                  <a:gd name="connsiteX90" fmla="*/ 4779402 w 10302747"/>
                  <a:gd name="connsiteY90" fmla="*/ 286327 h 4922982"/>
                  <a:gd name="connsiteX91" fmla="*/ 4382238 w 10302747"/>
                  <a:gd name="connsiteY91" fmla="*/ 387927 h 4922982"/>
                  <a:gd name="connsiteX92" fmla="*/ 4132856 w 10302747"/>
                  <a:gd name="connsiteY92" fmla="*/ 508000 h 4922982"/>
                  <a:gd name="connsiteX93" fmla="*/ 3957365 w 10302747"/>
                  <a:gd name="connsiteY93" fmla="*/ 581891 h 4922982"/>
                  <a:gd name="connsiteX94" fmla="*/ 3855765 w 10302747"/>
                  <a:gd name="connsiteY94" fmla="*/ 683491 h 4922982"/>
                  <a:gd name="connsiteX95" fmla="*/ 3680274 w 10302747"/>
                  <a:gd name="connsiteY95" fmla="*/ 738909 h 4922982"/>
                  <a:gd name="connsiteX96" fmla="*/ 3541729 w 10302747"/>
                  <a:gd name="connsiteY96" fmla="*/ 720436 h 4922982"/>
                  <a:gd name="connsiteX97" fmla="*/ 3458602 w 10302747"/>
                  <a:gd name="connsiteY97" fmla="*/ 665018 h 4922982"/>
                  <a:gd name="connsiteX98" fmla="*/ 3264638 w 10302747"/>
                  <a:gd name="connsiteY98" fmla="*/ 526472 h 4922982"/>
                  <a:gd name="connsiteX99" fmla="*/ 3246165 w 10302747"/>
                  <a:gd name="connsiteY99" fmla="*/ 27709 h 4922982"/>
                  <a:gd name="connsiteX100" fmla="*/ 2350238 w 10302747"/>
                  <a:gd name="connsiteY100" fmla="*/ 895927 h 4922982"/>
                  <a:gd name="connsiteX101" fmla="*/ 2377947 w 10302747"/>
                  <a:gd name="connsiteY101" fmla="*/ 1514763 h 4922982"/>
                  <a:gd name="connsiteX102" fmla="*/ 2507256 w 10302747"/>
                  <a:gd name="connsiteY102" fmla="*/ 1662545 h 4922982"/>
                  <a:gd name="connsiteX103" fmla="*/ 2608856 w 10302747"/>
                  <a:gd name="connsiteY103" fmla="*/ 1791854 h 4922982"/>
                  <a:gd name="connsiteX104" fmla="*/ 2701220 w 10302747"/>
                  <a:gd name="connsiteY104" fmla="*/ 1865745 h 4922982"/>
                  <a:gd name="connsiteX105" fmla="*/ 2802820 w 10302747"/>
                  <a:gd name="connsiteY105" fmla="*/ 2032000 h 4922982"/>
                  <a:gd name="connsiteX106" fmla="*/ 2812056 w 10302747"/>
                  <a:gd name="connsiteY106" fmla="*/ 2170545 h 4922982"/>
                  <a:gd name="connsiteX107" fmla="*/ 2802820 w 10302747"/>
                  <a:gd name="connsiteY107" fmla="*/ 3347808 h 4922982"/>
                  <a:gd name="connsiteX108" fmla="*/ 2701220 w 10302747"/>
                  <a:gd name="connsiteY108" fmla="*/ 3352800 h 4922982"/>
                  <a:gd name="connsiteX109" fmla="*/ 2281381 w 10302747"/>
                  <a:gd name="connsiteY109" fmla="*/ 3342731 h 4922982"/>
                  <a:gd name="connsiteX110" fmla="*/ 1805293 w 10302747"/>
                  <a:gd name="connsiteY110" fmla="*/ 3334327 h 4922982"/>
                  <a:gd name="connsiteX111" fmla="*/ 1621398 w 10302747"/>
                  <a:gd name="connsiteY111" fmla="*/ 3256234 h 4922982"/>
                  <a:gd name="connsiteX112" fmla="*/ 1528202 w 10302747"/>
                  <a:gd name="connsiteY112" fmla="*/ 3112654 h 4922982"/>
                  <a:gd name="connsiteX113" fmla="*/ 1518134 w 10302747"/>
                  <a:gd name="connsiteY113" fmla="*/ 2964872 h 4922982"/>
                  <a:gd name="connsiteX114" fmla="*/ 1518965 w 10302747"/>
                  <a:gd name="connsiteY114" fmla="*/ 2863272 h 4922982"/>
                  <a:gd name="connsiteX115" fmla="*/ 1546674 w 10302747"/>
                  <a:gd name="connsiteY115" fmla="*/ 2787718 h 4922982"/>
                  <a:gd name="connsiteX116" fmla="*/ 1620565 w 10302747"/>
                  <a:gd name="connsiteY116" fmla="*/ 2741536 h 4922982"/>
                  <a:gd name="connsiteX117" fmla="*/ 1722165 w 10302747"/>
                  <a:gd name="connsiteY117" fmla="*/ 2715491 h 4922982"/>
                  <a:gd name="connsiteX118" fmla="*/ 1805293 w 10302747"/>
                  <a:gd name="connsiteY118" fmla="*/ 2687782 h 4922982"/>
                  <a:gd name="connsiteX119" fmla="*/ 1915298 w 10302747"/>
                  <a:gd name="connsiteY119" fmla="*/ 2597956 h 4922982"/>
                  <a:gd name="connsiteX120" fmla="*/ 1980783 w 10302747"/>
                  <a:gd name="connsiteY120" fmla="*/ 2493818 h 4922982"/>
                  <a:gd name="connsiteX121" fmla="*/ 1980783 w 10302747"/>
                  <a:gd name="connsiteY121" fmla="*/ 2364509 h 4922982"/>
                  <a:gd name="connsiteX122" fmla="*/ 1980783 w 10302747"/>
                  <a:gd name="connsiteY122" fmla="*/ 2189018 h 4922982"/>
                  <a:gd name="connsiteX123" fmla="*/ 1971547 w 10302747"/>
                  <a:gd name="connsiteY123" fmla="*/ 2016898 h 4922982"/>
                  <a:gd name="connsiteX124" fmla="*/ 1786820 w 10302747"/>
                  <a:gd name="connsiteY124" fmla="*/ 1930400 h 4922982"/>
                  <a:gd name="connsiteX125" fmla="*/ 1445074 w 10302747"/>
                  <a:gd name="connsiteY125" fmla="*/ 1865745 h 4922982"/>
                  <a:gd name="connsiteX126" fmla="*/ 974020 w 10302747"/>
                  <a:gd name="connsiteY126" fmla="*/ 1856509 h 4922982"/>
                  <a:gd name="connsiteX127" fmla="*/ 447547 w 10302747"/>
                  <a:gd name="connsiteY127" fmla="*/ 1874982 h 4922982"/>
                  <a:gd name="connsiteX128" fmla="*/ 96565 w 10302747"/>
                  <a:gd name="connsiteY128" fmla="*/ 1930400 h 4922982"/>
                  <a:gd name="connsiteX129" fmla="*/ 64696 w 10302747"/>
                  <a:gd name="connsiteY129" fmla="*/ 1972337 h 4922982"/>
                  <a:gd name="connsiteX130" fmla="*/ 0 w 10302747"/>
                  <a:gd name="connsiteY130" fmla="*/ 2037034 h 4922982"/>
                  <a:gd name="connsiteX0" fmla="*/ 0 w 10302747"/>
                  <a:gd name="connsiteY0" fmla="*/ 2046720 h 4922982"/>
                  <a:gd name="connsiteX1" fmla="*/ 15102 w 10302747"/>
                  <a:gd name="connsiteY1" fmla="*/ 2587014 h 4922982"/>
                  <a:gd name="connsiteX2" fmla="*/ 124274 w 10302747"/>
                  <a:gd name="connsiteY2" fmla="*/ 2669309 h 4922982"/>
                  <a:gd name="connsiteX3" fmla="*/ 111667 w 10302747"/>
                  <a:gd name="connsiteY3" fmla="*/ 2669309 h 4922982"/>
                  <a:gd name="connsiteX4" fmla="*/ 253583 w 10302747"/>
                  <a:gd name="connsiteY4" fmla="*/ 2724727 h 4922982"/>
                  <a:gd name="connsiteX5" fmla="*/ 373656 w 10302747"/>
                  <a:gd name="connsiteY5" fmla="*/ 2752436 h 4922982"/>
                  <a:gd name="connsiteX6" fmla="*/ 429074 w 10302747"/>
                  <a:gd name="connsiteY6" fmla="*/ 2780145 h 4922982"/>
                  <a:gd name="connsiteX7" fmla="*/ 439974 w 10302747"/>
                  <a:gd name="connsiteY7" fmla="*/ 2849002 h 4922982"/>
                  <a:gd name="connsiteX8" fmla="*/ 446715 w 10302747"/>
                  <a:gd name="connsiteY8" fmla="*/ 2986716 h 4922982"/>
                  <a:gd name="connsiteX9" fmla="*/ 456783 w 10302747"/>
                  <a:gd name="connsiteY9" fmla="*/ 3048000 h 4922982"/>
                  <a:gd name="connsiteX10" fmla="*/ 449211 w 10302747"/>
                  <a:gd name="connsiteY10" fmla="*/ 3228525 h 4922982"/>
                  <a:gd name="connsiteX11" fmla="*/ 502965 w 10302747"/>
                  <a:gd name="connsiteY11" fmla="*/ 3491345 h 4922982"/>
                  <a:gd name="connsiteX12" fmla="*/ 576024 w 10302747"/>
                  <a:gd name="connsiteY12" fmla="*/ 3703782 h 4922982"/>
                  <a:gd name="connsiteX13" fmla="*/ 770820 w 10302747"/>
                  <a:gd name="connsiteY13" fmla="*/ 3962400 h 4922982"/>
                  <a:gd name="connsiteX14" fmla="*/ 1066383 w 10302747"/>
                  <a:gd name="connsiteY14" fmla="*/ 4221018 h 4922982"/>
                  <a:gd name="connsiteX15" fmla="*/ 1251111 w 10302747"/>
                  <a:gd name="connsiteY15" fmla="*/ 4313382 h 4922982"/>
                  <a:gd name="connsiteX16" fmla="*/ 1574383 w 10302747"/>
                  <a:gd name="connsiteY16" fmla="*/ 4396509 h 4922982"/>
                  <a:gd name="connsiteX17" fmla="*/ 1786820 w 10302747"/>
                  <a:gd name="connsiteY17" fmla="*/ 4424218 h 4922982"/>
                  <a:gd name="connsiteX18" fmla="*/ 2082383 w 10302747"/>
                  <a:gd name="connsiteY18" fmla="*/ 4424218 h 4922982"/>
                  <a:gd name="connsiteX19" fmla="*/ 2368711 w 10302747"/>
                  <a:gd name="connsiteY19" fmla="*/ 4424218 h 4922982"/>
                  <a:gd name="connsiteX20" fmla="*/ 2590383 w 10302747"/>
                  <a:gd name="connsiteY20" fmla="*/ 4433454 h 4922982"/>
                  <a:gd name="connsiteX21" fmla="*/ 2673511 w 10302747"/>
                  <a:gd name="connsiteY21" fmla="*/ 4433454 h 4922982"/>
                  <a:gd name="connsiteX22" fmla="*/ 2793583 w 10302747"/>
                  <a:gd name="connsiteY22" fmla="*/ 4424218 h 4922982"/>
                  <a:gd name="connsiteX23" fmla="*/ 2830529 w 10302747"/>
                  <a:gd name="connsiteY23" fmla="*/ 4535054 h 4922982"/>
                  <a:gd name="connsiteX24" fmla="*/ 2821293 w 10302747"/>
                  <a:gd name="connsiteY24" fmla="*/ 4756727 h 4922982"/>
                  <a:gd name="connsiteX25" fmla="*/ 2830529 w 10302747"/>
                  <a:gd name="connsiteY25" fmla="*/ 4913745 h 4922982"/>
                  <a:gd name="connsiteX26" fmla="*/ 7485656 w 10302747"/>
                  <a:gd name="connsiteY26" fmla="*/ 4922982 h 4922982"/>
                  <a:gd name="connsiteX27" fmla="*/ 7476420 w 10302747"/>
                  <a:gd name="connsiteY27" fmla="*/ 4516582 h 4922982"/>
                  <a:gd name="connsiteX28" fmla="*/ 7522602 w 10302747"/>
                  <a:gd name="connsiteY28" fmla="*/ 4442691 h 4922982"/>
                  <a:gd name="connsiteX29" fmla="*/ 7670383 w 10302747"/>
                  <a:gd name="connsiteY29" fmla="*/ 4424218 h 4922982"/>
                  <a:gd name="connsiteX30" fmla="*/ 7993656 w 10302747"/>
                  <a:gd name="connsiteY30" fmla="*/ 4424218 h 4922982"/>
                  <a:gd name="connsiteX31" fmla="*/ 8483183 w 10302747"/>
                  <a:gd name="connsiteY31" fmla="*/ 4433454 h 4922982"/>
                  <a:gd name="connsiteX32" fmla="*/ 8797220 w 10302747"/>
                  <a:gd name="connsiteY32" fmla="*/ 4387272 h 4922982"/>
                  <a:gd name="connsiteX33" fmla="*/ 9074311 w 10302747"/>
                  <a:gd name="connsiteY33" fmla="*/ 4294909 h 4922982"/>
                  <a:gd name="connsiteX34" fmla="*/ 9360638 w 10302747"/>
                  <a:gd name="connsiteY34" fmla="*/ 4128654 h 4922982"/>
                  <a:gd name="connsiteX35" fmla="*/ 9573074 w 10302747"/>
                  <a:gd name="connsiteY35" fmla="*/ 3906982 h 4922982"/>
                  <a:gd name="connsiteX36" fmla="*/ 9730093 w 10302747"/>
                  <a:gd name="connsiteY36" fmla="*/ 3639127 h 4922982"/>
                  <a:gd name="connsiteX37" fmla="*/ 9803983 w 10302747"/>
                  <a:gd name="connsiteY37" fmla="*/ 3417454 h 4922982"/>
                  <a:gd name="connsiteX38" fmla="*/ 9859402 w 10302747"/>
                  <a:gd name="connsiteY38" fmla="*/ 3177309 h 4922982"/>
                  <a:gd name="connsiteX39" fmla="*/ 9877874 w 10302747"/>
                  <a:gd name="connsiteY39" fmla="*/ 3020291 h 4922982"/>
                  <a:gd name="connsiteX40" fmla="*/ 9887111 w 10302747"/>
                  <a:gd name="connsiteY40" fmla="*/ 2872509 h 4922982"/>
                  <a:gd name="connsiteX41" fmla="*/ 9887111 w 10302747"/>
                  <a:gd name="connsiteY41" fmla="*/ 2798618 h 4922982"/>
                  <a:gd name="connsiteX42" fmla="*/ 9924056 w 10302747"/>
                  <a:gd name="connsiteY42" fmla="*/ 2733963 h 4922982"/>
                  <a:gd name="connsiteX43" fmla="*/ 10090311 w 10302747"/>
                  <a:gd name="connsiteY43" fmla="*/ 2706254 h 4922982"/>
                  <a:gd name="connsiteX44" fmla="*/ 10210383 w 10302747"/>
                  <a:gd name="connsiteY44" fmla="*/ 2595418 h 4922982"/>
                  <a:gd name="connsiteX45" fmla="*/ 10284274 w 10302747"/>
                  <a:gd name="connsiteY45" fmla="*/ 2521527 h 4922982"/>
                  <a:gd name="connsiteX46" fmla="*/ 10293511 w 10302747"/>
                  <a:gd name="connsiteY46" fmla="*/ 2401454 h 4922982"/>
                  <a:gd name="connsiteX47" fmla="*/ 10293511 w 10302747"/>
                  <a:gd name="connsiteY47" fmla="*/ 2189018 h 4922982"/>
                  <a:gd name="connsiteX48" fmla="*/ 10302747 w 10302747"/>
                  <a:gd name="connsiteY48" fmla="*/ 2041236 h 4922982"/>
                  <a:gd name="connsiteX49" fmla="*/ 10284274 w 10302747"/>
                  <a:gd name="connsiteY49" fmla="*/ 1976582 h 4922982"/>
                  <a:gd name="connsiteX50" fmla="*/ 10090311 w 10302747"/>
                  <a:gd name="connsiteY50" fmla="*/ 1902691 h 4922982"/>
                  <a:gd name="connsiteX51" fmla="*/ 9748565 w 10302747"/>
                  <a:gd name="connsiteY51" fmla="*/ 1865745 h 4922982"/>
                  <a:gd name="connsiteX52" fmla="*/ 9499183 w 10302747"/>
                  <a:gd name="connsiteY52" fmla="*/ 1874982 h 4922982"/>
                  <a:gd name="connsiteX53" fmla="*/ 9129729 w 10302747"/>
                  <a:gd name="connsiteY53" fmla="*/ 1856509 h 4922982"/>
                  <a:gd name="connsiteX54" fmla="*/ 8649438 w 10302747"/>
                  <a:gd name="connsiteY54" fmla="*/ 1893454 h 4922982"/>
                  <a:gd name="connsiteX55" fmla="*/ 8381583 w 10302747"/>
                  <a:gd name="connsiteY55" fmla="*/ 1958109 h 4922982"/>
                  <a:gd name="connsiteX56" fmla="*/ 8307693 w 10302747"/>
                  <a:gd name="connsiteY56" fmla="*/ 2013527 h 4922982"/>
                  <a:gd name="connsiteX57" fmla="*/ 8316929 w 10302747"/>
                  <a:gd name="connsiteY57" fmla="*/ 2299854 h 4922982"/>
                  <a:gd name="connsiteX58" fmla="*/ 8335402 w 10302747"/>
                  <a:gd name="connsiteY58" fmla="*/ 2466109 h 4922982"/>
                  <a:gd name="connsiteX59" fmla="*/ 8427765 w 10302747"/>
                  <a:gd name="connsiteY59" fmla="*/ 2613891 h 4922982"/>
                  <a:gd name="connsiteX60" fmla="*/ 8473947 w 10302747"/>
                  <a:gd name="connsiteY60" fmla="*/ 2660072 h 4922982"/>
                  <a:gd name="connsiteX61" fmla="*/ 8658674 w 10302747"/>
                  <a:gd name="connsiteY61" fmla="*/ 2724727 h 4922982"/>
                  <a:gd name="connsiteX62" fmla="*/ 8751038 w 10302747"/>
                  <a:gd name="connsiteY62" fmla="*/ 2770909 h 4922982"/>
                  <a:gd name="connsiteX63" fmla="*/ 8797220 w 10302747"/>
                  <a:gd name="connsiteY63" fmla="*/ 2946400 h 4922982"/>
                  <a:gd name="connsiteX64" fmla="*/ 8778747 w 10302747"/>
                  <a:gd name="connsiteY64" fmla="*/ 3048000 h 4922982"/>
                  <a:gd name="connsiteX65" fmla="*/ 8741802 w 10302747"/>
                  <a:gd name="connsiteY65" fmla="*/ 3158836 h 4922982"/>
                  <a:gd name="connsiteX66" fmla="*/ 8686383 w 10302747"/>
                  <a:gd name="connsiteY66" fmla="*/ 3251200 h 4922982"/>
                  <a:gd name="connsiteX67" fmla="*/ 8612493 w 10302747"/>
                  <a:gd name="connsiteY67" fmla="*/ 3315854 h 4922982"/>
                  <a:gd name="connsiteX68" fmla="*/ 8612493 w 10302747"/>
                  <a:gd name="connsiteY68" fmla="*/ 3315854 h 4922982"/>
                  <a:gd name="connsiteX69" fmla="*/ 8400056 w 10302747"/>
                  <a:gd name="connsiteY69" fmla="*/ 3362036 h 4922982"/>
                  <a:gd name="connsiteX70" fmla="*/ 7855111 w 10302747"/>
                  <a:gd name="connsiteY70" fmla="*/ 3352800 h 4922982"/>
                  <a:gd name="connsiteX71" fmla="*/ 7642674 w 10302747"/>
                  <a:gd name="connsiteY71" fmla="*/ 3362036 h 4922982"/>
                  <a:gd name="connsiteX72" fmla="*/ 7541074 w 10302747"/>
                  <a:gd name="connsiteY72" fmla="*/ 3325091 h 4922982"/>
                  <a:gd name="connsiteX73" fmla="*/ 7476420 w 10302747"/>
                  <a:gd name="connsiteY73" fmla="*/ 3177309 h 4922982"/>
                  <a:gd name="connsiteX74" fmla="*/ 7485656 w 10302747"/>
                  <a:gd name="connsiteY74" fmla="*/ 2050472 h 4922982"/>
                  <a:gd name="connsiteX75" fmla="*/ 7587256 w 10302747"/>
                  <a:gd name="connsiteY75" fmla="*/ 1828800 h 4922982"/>
                  <a:gd name="connsiteX76" fmla="*/ 7818165 w 10302747"/>
                  <a:gd name="connsiteY76" fmla="*/ 1625600 h 4922982"/>
                  <a:gd name="connsiteX77" fmla="*/ 7947474 w 10302747"/>
                  <a:gd name="connsiteY77" fmla="*/ 1496291 h 4922982"/>
                  <a:gd name="connsiteX78" fmla="*/ 7956711 w 10302747"/>
                  <a:gd name="connsiteY78" fmla="*/ 905163 h 4922982"/>
                  <a:gd name="connsiteX79" fmla="*/ 7079256 w 10302747"/>
                  <a:gd name="connsiteY79" fmla="*/ 0 h 4922982"/>
                  <a:gd name="connsiteX80" fmla="*/ 7060783 w 10302747"/>
                  <a:gd name="connsiteY80" fmla="*/ 498763 h 4922982"/>
                  <a:gd name="connsiteX81" fmla="*/ 6931474 w 10302747"/>
                  <a:gd name="connsiteY81" fmla="*/ 618836 h 4922982"/>
                  <a:gd name="connsiteX82" fmla="*/ 6839111 w 10302747"/>
                  <a:gd name="connsiteY82" fmla="*/ 674254 h 4922982"/>
                  <a:gd name="connsiteX83" fmla="*/ 6719038 w 10302747"/>
                  <a:gd name="connsiteY83" fmla="*/ 729672 h 4922982"/>
                  <a:gd name="connsiteX84" fmla="*/ 6534311 w 10302747"/>
                  <a:gd name="connsiteY84" fmla="*/ 720436 h 4922982"/>
                  <a:gd name="connsiteX85" fmla="*/ 6386529 w 10302747"/>
                  <a:gd name="connsiteY85" fmla="*/ 655782 h 4922982"/>
                  <a:gd name="connsiteX86" fmla="*/ 6127911 w 10302747"/>
                  <a:gd name="connsiteY86" fmla="*/ 498763 h 4922982"/>
                  <a:gd name="connsiteX87" fmla="*/ 5832347 w 10302747"/>
                  <a:gd name="connsiteY87" fmla="*/ 350982 h 4922982"/>
                  <a:gd name="connsiteX88" fmla="*/ 5472129 w 10302747"/>
                  <a:gd name="connsiteY88" fmla="*/ 295563 h 4922982"/>
                  <a:gd name="connsiteX89" fmla="*/ 5167329 w 10302747"/>
                  <a:gd name="connsiteY89" fmla="*/ 258618 h 4922982"/>
                  <a:gd name="connsiteX90" fmla="*/ 4779402 w 10302747"/>
                  <a:gd name="connsiteY90" fmla="*/ 286327 h 4922982"/>
                  <a:gd name="connsiteX91" fmla="*/ 4382238 w 10302747"/>
                  <a:gd name="connsiteY91" fmla="*/ 387927 h 4922982"/>
                  <a:gd name="connsiteX92" fmla="*/ 4132856 w 10302747"/>
                  <a:gd name="connsiteY92" fmla="*/ 508000 h 4922982"/>
                  <a:gd name="connsiteX93" fmla="*/ 3957365 w 10302747"/>
                  <a:gd name="connsiteY93" fmla="*/ 581891 h 4922982"/>
                  <a:gd name="connsiteX94" fmla="*/ 3855765 w 10302747"/>
                  <a:gd name="connsiteY94" fmla="*/ 683491 h 4922982"/>
                  <a:gd name="connsiteX95" fmla="*/ 3680274 w 10302747"/>
                  <a:gd name="connsiteY95" fmla="*/ 738909 h 4922982"/>
                  <a:gd name="connsiteX96" fmla="*/ 3541729 w 10302747"/>
                  <a:gd name="connsiteY96" fmla="*/ 720436 h 4922982"/>
                  <a:gd name="connsiteX97" fmla="*/ 3458602 w 10302747"/>
                  <a:gd name="connsiteY97" fmla="*/ 665018 h 4922982"/>
                  <a:gd name="connsiteX98" fmla="*/ 3264638 w 10302747"/>
                  <a:gd name="connsiteY98" fmla="*/ 526472 h 4922982"/>
                  <a:gd name="connsiteX99" fmla="*/ 3246165 w 10302747"/>
                  <a:gd name="connsiteY99" fmla="*/ 27709 h 4922982"/>
                  <a:gd name="connsiteX100" fmla="*/ 2350238 w 10302747"/>
                  <a:gd name="connsiteY100" fmla="*/ 895927 h 4922982"/>
                  <a:gd name="connsiteX101" fmla="*/ 2377947 w 10302747"/>
                  <a:gd name="connsiteY101" fmla="*/ 1514763 h 4922982"/>
                  <a:gd name="connsiteX102" fmla="*/ 2507256 w 10302747"/>
                  <a:gd name="connsiteY102" fmla="*/ 1662545 h 4922982"/>
                  <a:gd name="connsiteX103" fmla="*/ 2608856 w 10302747"/>
                  <a:gd name="connsiteY103" fmla="*/ 1791854 h 4922982"/>
                  <a:gd name="connsiteX104" fmla="*/ 2701220 w 10302747"/>
                  <a:gd name="connsiteY104" fmla="*/ 1865745 h 4922982"/>
                  <a:gd name="connsiteX105" fmla="*/ 2802820 w 10302747"/>
                  <a:gd name="connsiteY105" fmla="*/ 2032000 h 4922982"/>
                  <a:gd name="connsiteX106" fmla="*/ 2812056 w 10302747"/>
                  <a:gd name="connsiteY106" fmla="*/ 2170545 h 4922982"/>
                  <a:gd name="connsiteX107" fmla="*/ 2802820 w 10302747"/>
                  <a:gd name="connsiteY107" fmla="*/ 3347808 h 4922982"/>
                  <a:gd name="connsiteX108" fmla="*/ 2701220 w 10302747"/>
                  <a:gd name="connsiteY108" fmla="*/ 3352800 h 4922982"/>
                  <a:gd name="connsiteX109" fmla="*/ 2281381 w 10302747"/>
                  <a:gd name="connsiteY109" fmla="*/ 3342731 h 4922982"/>
                  <a:gd name="connsiteX110" fmla="*/ 1805293 w 10302747"/>
                  <a:gd name="connsiteY110" fmla="*/ 3334327 h 4922982"/>
                  <a:gd name="connsiteX111" fmla="*/ 1621398 w 10302747"/>
                  <a:gd name="connsiteY111" fmla="*/ 3256234 h 4922982"/>
                  <a:gd name="connsiteX112" fmla="*/ 1528202 w 10302747"/>
                  <a:gd name="connsiteY112" fmla="*/ 3112654 h 4922982"/>
                  <a:gd name="connsiteX113" fmla="*/ 1518134 w 10302747"/>
                  <a:gd name="connsiteY113" fmla="*/ 2964872 h 4922982"/>
                  <a:gd name="connsiteX114" fmla="*/ 1518965 w 10302747"/>
                  <a:gd name="connsiteY114" fmla="*/ 2863272 h 4922982"/>
                  <a:gd name="connsiteX115" fmla="*/ 1546674 w 10302747"/>
                  <a:gd name="connsiteY115" fmla="*/ 2787718 h 4922982"/>
                  <a:gd name="connsiteX116" fmla="*/ 1620565 w 10302747"/>
                  <a:gd name="connsiteY116" fmla="*/ 2741536 h 4922982"/>
                  <a:gd name="connsiteX117" fmla="*/ 1722165 w 10302747"/>
                  <a:gd name="connsiteY117" fmla="*/ 2715491 h 4922982"/>
                  <a:gd name="connsiteX118" fmla="*/ 1805293 w 10302747"/>
                  <a:gd name="connsiteY118" fmla="*/ 2687782 h 4922982"/>
                  <a:gd name="connsiteX119" fmla="*/ 1915298 w 10302747"/>
                  <a:gd name="connsiteY119" fmla="*/ 2597956 h 4922982"/>
                  <a:gd name="connsiteX120" fmla="*/ 1980783 w 10302747"/>
                  <a:gd name="connsiteY120" fmla="*/ 2493818 h 4922982"/>
                  <a:gd name="connsiteX121" fmla="*/ 1980783 w 10302747"/>
                  <a:gd name="connsiteY121" fmla="*/ 2364509 h 4922982"/>
                  <a:gd name="connsiteX122" fmla="*/ 1980783 w 10302747"/>
                  <a:gd name="connsiteY122" fmla="*/ 2189018 h 4922982"/>
                  <a:gd name="connsiteX123" fmla="*/ 1971547 w 10302747"/>
                  <a:gd name="connsiteY123" fmla="*/ 2016898 h 4922982"/>
                  <a:gd name="connsiteX124" fmla="*/ 1786820 w 10302747"/>
                  <a:gd name="connsiteY124" fmla="*/ 1930400 h 4922982"/>
                  <a:gd name="connsiteX125" fmla="*/ 1445074 w 10302747"/>
                  <a:gd name="connsiteY125" fmla="*/ 1865745 h 4922982"/>
                  <a:gd name="connsiteX126" fmla="*/ 974020 w 10302747"/>
                  <a:gd name="connsiteY126" fmla="*/ 1856509 h 4922982"/>
                  <a:gd name="connsiteX127" fmla="*/ 447547 w 10302747"/>
                  <a:gd name="connsiteY127" fmla="*/ 1874982 h 4922982"/>
                  <a:gd name="connsiteX128" fmla="*/ 113374 w 10302747"/>
                  <a:gd name="connsiteY128" fmla="*/ 1938804 h 4922982"/>
                  <a:gd name="connsiteX129" fmla="*/ 64696 w 10302747"/>
                  <a:gd name="connsiteY129" fmla="*/ 1972337 h 4922982"/>
                  <a:gd name="connsiteX130" fmla="*/ 0 w 10302747"/>
                  <a:gd name="connsiteY130" fmla="*/ 2037034 h 4922982"/>
                  <a:gd name="connsiteX0" fmla="*/ 3995 w 10306742"/>
                  <a:gd name="connsiteY0" fmla="*/ 2046720 h 4922982"/>
                  <a:gd name="connsiteX1" fmla="*/ 19097 w 10306742"/>
                  <a:gd name="connsiteY1" fmla="*/ 2587014 h 4922982"/>
                  <a:gd name="connsiteX2" fmla="*/ 128269 w 10306742"/>
                  <a:gd name="connsiteY2" fmla="*/ 2669309 h 4922982"/>
                  <a:gd name="connsiteX3" fmla="*/ 115662 w 10306742"/>
                  <a:gd name="connsiteY3" fmla="*/ 2669309 h 4922982"/>
                  <a:gd name="connsiteX4" fmla="*/ 257578 w 10306742"/>
                  <a:gd name="connsiteY4" fmla="*/ 2724727 h 4922982"/>
                  <a:gd name="connsiteX5" fmla="*/ 377651 w 10306742"/>
                  <a:gd name="connsiteY5" fmla="*/ 2752436 h 4922982"/>
                  <a:gd name="connsiteX6" fmla="*/ 433069 w 10306742"/>
                  <a:gd name="connsiteY6" fmla="*/ 2780145 h 4922982"/>
                  <a:gd name="connsiteX7" fmla="*/ 443969 w 10306742"/>
                  <a:gd name="connsiteY7" fmla="*/ 2849002 h 4922982"/>
                  <a:gd name="connsiteX8" fmla="*/ 450710 w 10306742"/>
                  <a:gd name="connsiteY8" fmla="*/ 2986716 h 4922982"/>
                  <a:gd name="connsiteX9" fmla="*/ 460778 w 10306742"/>
                  <a:gd name="connsiteY9" fmla="*/ 3048000 h 4922982"/>
                  <a:gd name="connsiteX10" fmla="*/ 453206 w 10306742"/>
                  <a:gd name="connsiteY10" fmla="*/ 3228525 h 4922982"/>
                  <a:gd name="connsiteX11" fmla="*/ 506960 w 10306742"/>
                  <a:gd name="connsiteY11" fmla="*/ 3491345 h 4922982"/>
                  <a:gd name="connsiteX12" fmla="*/ 580019 w 10306742"/>
                  <a:gd name="connsiteY12" fmla="*/ 3703782 h 4922982"/>
                  <a:gd name="connsiteX13" fmla="*/ 774815 w 10306742"/>
                  <a:gd name="connsiteY13" fmla="*/ 3962400 h 4922982"/>
                  <a:gd name="connsiteX14" fmla="*/ 1070378 w 10306742"/>
                  <a:gd name="connsiteY14" fmla="*/ 4221018 h 4922982"/>
                  <a:gd name="connsiteX15" fmla="*/ 1255106 w 10306742"/>
                  <a:gd name="connsiteY15" fmla="*/ 4313382 h 4922982"/>
                  <a:gd name="connsiteX16" fmla="*/ 1578378 w 10306742"/>
                  <a:gd name="connsiteY16" fmla="*/ 4396509 h 4922982"/>
                  <a:gd name="connsiteX17" fmla="*/ 1790815 w 10306742"/>
                  <a:gd name="connsiteY17" fmla="*/ 4424218 h 4922982"/>
                  <a:gd name="connsiteX18" fmla="*/ 2086378 w 10306742"/>
                  <a:gd name="connsiteY18" fmla="*/ 4424218 h 4922982"/>
                  <a:gd name="connsiteX19" fmla="*/ 2372706 w 10306742"/>
                  <a:gd name="connsiteY19" fmla="*/ 4424218 h 4922982"/>
                  <a:gd name="connsiteX20" fmla="*/ 2594378 w 10306742"/>
                  <a:gd name="connsiteY20" fmla="*/ 4433454 h 4922982"/>
                  <a:gd name="connsiteX21" fmla="*/ 2677506 w 10306742"/>
                  <a:gd name="connsiteY21" fmla="*/ 4433454 h 4922982"/>
                  <a:gd name="connsiteX22" fmla="*/ 2797578 w 10306742"/>
                  <a:gd name="connsiteY22" fmla="*/ 4424218 h 4922982"/>
                  <a:gd name="connsiteX23" fmla="*/ 2834524 w 10306742"/>
                  <a:gd name="connsiteY23" fmla="*/ 4535054 h 4922982"/>
                  <a:gd name="connsiteX24" fmla="*/ 2825288 w 10306742"/>
                  <a:gd name="connsiteY24" fmla="*/ 4756727 h 4922982"/>
                  <a:gd name="connsiteX25" fmla="*/ 2834524 w 10306742"/>
                  <a:gd name="connsiteY25" fmla="*/ 4913745 h 4922982"/>
                  <a:gd name="connsiteX26" fmla="*/ 7489651 w 10306742"/>
                  <a:gd name="connsiteY26" fmla="*/ 4922982 h 4922982"/>
                  <a:gd name="connsiteX27" fmla="*/ 7480415 w 10306742"/>
                  <a:gd name="connsiteY27" fmla="*/ 4516582 h 4922982"/>
                  <a:gd name="connsiteX28" fmla="*/ 7526597 w 10306742"/>
                  <a:gd name="connsiteY28" fmla="*/ 4442691 h 4922982"/>
                  <a:gd name="connsiteX29" fmla="*/ 7674378 w 10306742"/>
                  <a:gd name="connsiteY29" fmla="*/ 4424218 h 4922982"/>
                  <a:gd name="connsiteX30" fmla="*/ 7997651 w 10306742"/>
                  <a:gd name="connsiteY30" fmla="*/ 4424218 h 4922982"/>
                  <a:gd name="connsiteX31" fmla="*/ 8487178 w 10306742"/>
                  <a:gd name="connsiteY31" fmla="*/ 4433454 h 4922982"/>
                  <a:gd name="connsiteX32" fmla="*/ 8801215 w 10306742"/>
                  <a:gd name="connsiteY32" fmla="*/ 4387272 h 4922982"/>
                  <a:gd name="connsiteX33" fmla="*/ 9078306 w 10306742"/>
                  <a:gd name="connsiteY33" fmla="*/ 4294909 h 4922982"/>
                  <a:gd name="connsiteX34" fmla="*/ 9364633 w 10306742"/>
                  <a:gd name="connsiteY34" fmla="*/ 4128654 h 4922982"/>
                  <a:gd name="connsiteX35" fmla="*/ 9577069 w 10306742"/>
                  <a:gd name="connsiteY35" fmla="*/ 3906982 h 4922982"/>
                  <a:gd name="connsiteX36" fmla="*/ 9734088 w 10306742"/>
                  <a:gd name="connsiteY36" fmla="*/ 3639127 h 4922982"/>
                  <a:gd name="connsiteX37" fmla="*/ 9807978 w 10306742"/>
                  <a:gd name="connsiteY37" fmla="*/ 3417454 h 4922982"/>
                  <a:gd name="connsiteX38" fmla="*/ 9863397 w 10306742"/>
                  <a:gd name="connsiteY38" fmla="*/ 3177309 h 4922982"/>
                  <a:gd name="connsiteX39" fmla="*/ 9881869 w 10306742"/>
                  <a:gd name="connsiteY39" fmla="*/ 3020291 h 4922982"/>
                  <a:gd name="connsiteX40" fmla="*/ 9891106 w 10306742"/>
                  <a:gd name="connsiteY40" fmla="*/ 2872509 h 4922982"/>
                  <a:gd name="connsiteX41" fmla="*/ 9891106 w 10306742"/>
                  <a:gd name="connsiteY41" fmla="*/ 2798618 h 4922982"/>
                  <a:gd name="connsiteX42" fmla="*/ 9928051 w 10306742"/>
                  <a:gd name="connsiteY42" fmla="*/ 2733963 h 4922982"/>
                  <a:gd name="connsiteX43" fmla="*/ 10094306 w 10306742"/>
                  <a:gd name="connsiteY43" fmla="*/ 2706254 h 4922982"/>
                  <a:gd name="connsiteX44" fmla="*/ 10214378 w 10306742"/>
                  <a:gd name="connsiteY44" fmla="*/ 2595418 h 4922982"/>
                  <a:gd name="connsiteX45" fmla="*/ 10288269 w 10306742"/>
                  <a:gd name="connsiteY45" fmla="*/ 2521527 h 4922982"/>
                  <a:gd name="connsiteX46" fmla="*/ 10297506 w 10306742"/>
                  <a:gd name="connsiteY46" fmla="*/ 2401454 h 4922982"/>
                  <a:gd name="connsiteX47" fmla="*/ 10297506 w 10306742"/>
                  <a:gd name="connsiteY47" fmla="*/ 2189018 h 4922982"/>
                  <a:gd name="connsiteX48" fmla="*/ 10306742 w 10306742"/>
                  <a:gd name="connsiteY48" fmla="*/ 2041236 h 4922982"/>
                  <a:gd name="connsiteX49" fmla="*/ 10288269 w 10306742"/>
                  <a:gd name="connsiteY49" fmla="*/ 1976582 h 4922982"/>
                  <a:gd name="connsiteX50" fmla="*/ 10094306 w 10306742"/>
                  <a:gd name="connsiteY50" fmla="*/ 1902691 h 4922982"/>
                  <a:gd name="connsiteX51" fmla="*/ 9752560 w 10306742"/>
                  <a:gd name="connsiteY51" fmla="*/ 1865745 h 4922982"/>
                  <a:gd name="connsiteX52" fmla="*/ 9503178 w 10306742"/>
                  <a:gd name="connsiteY52" fmla="*/ 1874982 h 4922982"/>
                  <a:gd name="connsiteX53" fmla="*/ 9133724 w 10306742"/>
                  <a:gd name="connsiteY53" fmla="*/ 1856509 h 4922982"/>
                  <a:gd name="connsiteX54" fmla="*/ 8653433 w 10306742"/>
                  <a:gd name="connsiteY54" fmla="*/ 1893454 h 4922982"/>
                  <a:gd name="connsiteX55" fmla="*/ 8385578 w 10306742"/>
                  <a:gd name="connsiteY55" fmla="*/ 1958109 h 4922982"/>
                  <a:gd name="connsiteX56" fmla="*/ 8311688 w 10306742"/>
                  <a:gd name="connsiteY56" fmla="*/ 2013527 h 4922982"/>
                  <a:gd name="connsiteX57" fmla="*/ 8320924 w 10306742"/>
                  <a:gd name="connsiteY57" fmla="*/ 2299854 h 4922982"/>
                  <a:gd name="connsiteX58" fmla="*/ 8339397 w 10306742"/>
                  <a:gd name="connsiteY58" fmla="*/ 2466109 h 4922982"/>
                  <a:gd name="connsiteX59" fmla="*/ 8431760 w 10306742"/>
                  <a:gd name="connsiteY59" fmla="*/ 2613891 h 4922982"/>
                  <a:gd name="connsiteX60" fmla="*/ 8477942 w 10306742"/>
                  <a:gd name="connsiteY60" fmla="*/ 2660072 h 4922982"/>
                  <a:gd name="connsiteX61" fmla="*/ 8662669 w 10306742"/>
                  <a:gd name="connsiteY61" fmla="*/ 2724727 h 4922982"/>
                  <a:gd name="connsiteX62" fmla="*/ 8755033 w 10306742"/>
                  <a:gd name="connsiteY62" fmla="*/ 2770909 h 4922982"/>
                  <a:gd name="connsiteX63" fmla="*/ 8801215 w 10306742"/>
                  <a:gd name="connsiteY63" fmla="*/ 2946400 h 4922982"/>
                  <a:gd name="connsiteX64" fmla="*/ 8782742 w 10306742"/>
                  <a:gd name="connsiteY64" fmla="*/ 3048000 h 4922982"/>
                  <a:gd name="connsiteX65" fmla="*/ 8745797 w 10306742"/>
                  <a:gd name="connsiteY65" fmla="*/ 3158836 h 4922982"/>
                  <a:gd name="connsiteX66" fmla="*/ 8690378 w 10306742"/>
                  <a:gd name="connsiteY66" fmla="*/ 3251200 h 4922982"/>
                  <a:gd name="connsiteX67" fmla="*/ 8616488 w 10306742"/>
                  <a:gd name="connsiteY67" fmla="*/ 3315854 h 4922982"/>
                  <a:gd name="connsiteX68" fmla="*/ 8616488 w 10306742"/>
                  <a:gd name="connsiteY68" fmla="*/ 3315854 h 4922982"/>
                  <a:gd name="connsiteX69" fmla="*/ 8404051 w 10306742"/>
                  <a:gd name="connsiteY69" fmla="*/ 3362036 h 4922982"/>
                  <a:gd name="connsiteX70" fmla="*/ 7859106 w 10306742"/>
                  <a:gd name="connsiteY70" fmla="*/ 3352800 h 4922982"/>
                  <a:gd name="connsiteX71" fmla="*/ 7646669 w 10306742"/>
                  <a:gd name="connsiteY71" fmla="*/ 3362036 h 4922982"/>
                  <a:gd name="connsiteX72" fmla="*/ 7545069 w 10306742"/>
                  <a:gd name="connsiteY72" fmla="*/ 3325091 h 4922982"/>
                  <a:gd name="connsiteX73" fmla="*/ 7480415 w 10306742"/>
                  <a:gd name="connsiteY73" fmla="*/ 3177309 h 4922982"/>
                  <a:gd name="connsiteX74" fmla="*/ 7489651 w 10306742"/>
                  <a:gd name="connsiteY74" fmla="*/ 2050472 h 4922982"/>
                  <a:gd name="connsiteX75" fmla="*/ 7591251 w 10306742"/>
                  <a:gd name="connsiteY75" fmla="*/ 1828800 h 4922982"/>
                  <a:gd name="connsiteX76" fmla="*/ 7822160 w 10306742"/>
                  <a:gd name="connsiteY76" fmla="*/ 1625600 h 4922982"/>
                  <a:gd name="connsiteX77" fmla="*/ 7951469 w 10306742"/>
                  <a:gd name="connsiteY77" fmla="*/ 1496291 h 4922982"/>
                  <a:gd name="connsiteX78" fmla="*/ 7960706 w 10306742"/>
                  <a:gd name="connsiteY78" fmla="*/ 905163 h 4922982"/>
                  <a:gd name="connsiteX79" fmla="*/ 7083251 w 10306742"/>
                  <a:gd name="connsiteY79" fmla="*/ 0 h 4922982"/>
                  <a:gd name="connsiteX80" fmla="*/ 7064778 w 10306742"/>
                  <a:gd name="connsiteY80" fmla="*/ 498763 h 4922982"/>
                  <a:gd name="connsiteX81" fmla="*/ 6935469 w 10306742"/>
                  <a:gd name="connsiteY81" fmla="*/ 618836 h 4922982"/>
                  <a:gd name="connsiteX82" fmla="*/ 6843106 w 10306742"/>
                  <a:gd name="connsiteY82" fmla="*/ 674254 h 4922982"/>
                  <a:gd name="connsiteX83" fmla="*/ 6723033 w 10306742"/>
                  <a:gd name="connsiteY83" fmla="*/ 729672 h 4922982"/>
                  <a:gd name="connsiteX84" fmla="*/ 6538306 w 10306742"/>
                  <a:gd name="connsiteY84" fmla="*/ 720436 h 4922982"/>
                  <a:gd name="connsiteX85" fmla="*/ 6390524 w 10306742"/>
                  <a:gd name="connsiteY85" fmla="*/ 655782 h 4922982"/>
                  <a:gd name="connsiteX86" fmla="*/ 6131906 w 10306742"/>
                  <a:gd name="connsiteY86" fmla="*/ 498763 h 4922982"/>
                  <a:gd name="connsiteX87" fmla="*/ 5836342 w 10306742"/>
                  <a:gd name="connsiteY87" fmla="*/ 350982 h 4922982"/>
                  <a:gd name="connsiteX88" fmla="*/ 5476124 w 10306742"/>
                  <a:gd name="connsiteY88" fmla="*/ 295563 h 4922982"/>
                  <a:gd name="connsiteX89" fmla="*/ 5171324 w 10306742"/>
                  <a:gd name="connsiteY89" fmla="*/ 258618 h 4922982"/>
                  <a:gd name="connsiteX90" fmla="*/ 4783397 w 10306742"/>
                  <a:gd name="connsiteY90" fmla="*/ 286327 h 4922982"/>
                  <a:gd name="connsiteX91" fmla="*/ 4386233 w 10306742"/>
                  <a:gd name="connsiteY91" fmla="*/ 387927 h 4922982"/>
                  <a:gd name="connsiteX92" fmla="*/ 4136851 w 10306742"/>
                  <a:gd name="connsiteY92" fmla="*/ 508000 h 4922982"/>
                  <a:gd name="connsiteX93" fmla="*/ 3961360 w 10306742"/>
                  <a:gd name="connsiteY93" fmla="*/ 581891 h 4922982"/>
                  <a:gd name="connsiteX94" fmla="*/ 3859760 w 10306742"/>
                  <a:gd name="connsiteY94" fmla="*/ 683491 h 4922982"/>
                  <a:gd name="connsiteX95" fmla="*/ 3684269 w 10306742"/>
                  <a:gd name="connsiteY95" fmla="*/ 738909 h 4922982"/>
                  <a:gd name="connsiteX96" fmla="*/ 3545724 w 10306742"/>
                  <a:gd name="connsiteY96" fmla="*/ 720436 h 4922982"/>
                  <a:gd name="connsiteX97" fmla="*/ 3462597 w 10306742"/>
                  <a:gd name="connsiteY97" fmla="*/ 665018 h 4922982"/>
                  <a:gd name="connsiteX98" fmla="*/ 3268633 w 10306742"/>
                  <a:gd name="connsiteY98" fmla="*/ 526472 h 4922982"/>
                  <a:gd name="connsiteX99" fmla="*/ 3250160 w 10306742"/>
                  <a:gd name="connsiteY99" fmla="*/ 27709 h 4922982"/>
                  <a:gd name="connsiteX100" fmla="*/ 2354233 w 10306742"/>
                  <a:gd name="connsiteY100" fmla="*/ 895927 h 4922982"/>
                  <a:gd name="connsiteX101" fmla="*/ 2381942 w 10306742"/>
                  <a:gd name="connsiteY101" fmla="*/ 1514763 h 4922982"/>
                  <a:gd name="connsiteX102" fmla="*/ 2511251 w 10306742"/>
                  <a:gd name="connsiteY102" fmla="*/ 1662545 h 4922982"/>
                  <a:gd name="connsiteX103" fmla="*/ 2612851 w 10306742"/>
                  <a:gd name="connsiteY103" fmla="*/ 1791854 h 4922982"/>
                  <a:gd name="connsiteX104" fmla="*/ 2705215 w 10306742"/>
                  <a:gd name="connsiteY104" fmla="*/ 1865745 h 4922982"/>
                  <a:gd name="connsiteX105" fmla="*/ 2806815 w 10306742"/>
                  <a:gd name="connsiteY105" fmla="*/ 2032000 h 4922982"/>
                  <a:gd name="connsiteX106" fmla="*/ 2816051 w 10306742"/>
                  <a:gd name="connsiteY106" fmla="*/ 2170545 h 4922982"/>
                  <a:gd name="connsiteX107" fmla="*/ 2806815 w 10306742"/>
                  <a:gd name="connsiteY107" fmla="*/ 3347808 h 4922982"/>
                  <a:gd name="connsiteX108" fmla="*/ 2705215 w 10306742"/>
                  <a:gd name="connsiteY108" fmla="*/ 3352800 h 4922982"/>
                  <a:gd name="connsiteX109" fmla="*/ 2285376 w 10306742"/>
                  <a:gd name="connsiteY109" fmla="*/ 3342731 h 4922982"/>
                  <a:gd name="connsiteX110" fmla="*/ 1809288 w 10306742"/>
                  <a:gd name="connsiteY110" fmla="*/ 3334327 h 4922982"/>
                  <a:gd name="connsiteX111" fmla="*/ 1625393 w 10306742"/>
                  <a:gd name="connsiteY111" fmla="*/ 3256234 h 4922982"/>
                  <a:gd name="connsiteX112" fmla="*/ 1532197 w 10306742"/>
                  <a:gd name="connsiteY112" fmla="*/ 3112654 h 4922982"/>
                  <a:gd name="connsiteX113" fmla="*/ 1522129 w 10306742"/>
                  <a:gd name="connsiteY113" fmla="*/ 2964872 h 4922982"/>
                  <a:gd name="connsiteX114" fmla="*/ 1522960 w 10306742"/>
                  <a:gd name="connsiteY114" fmla="*/ 2863272 h 4922982"/>
                  <a:gd name="connsiteX115" fmla="*/ 1550669 w 10306742"/>
                  <a:gd name="connsiteY115" fmla="*/ 2787718 h 4922982"/>
                  <a:gd name="connsiteX116" fmla="*/ 1624560 w 10306742"/>
                  <a:gd name="connsiteY116" fmla="*/ 2741536 h 4922982"/>
                  <a:gd name="connsiteX117" fmla="*/ 1726160 w 10306742"/>
                  <a:gd name="connsiteY117" fmla="*/ 2715491 h 4922982"/>
                  <a:gd name="connsiteX118" fmla="*/ 1809288 w 10306742"/>
                  <a:gd name="connsiteY118" fmla="*/ 2687782 h 4922982"/>
                  <a:gd name="connsiteX119" fmla="*/ 1919293 w 10306742"/>
                  <a:gd name="connsiteY119" fmla="*/ 2597956 h 4922982"/>
                  <a:gd name="connsiteX120" fmla="*/ 1984778 w 10306742"/>
                  <a:gd name="connsiteY120" fmla="*/ 2493818 h 4922982"/>
                  <a:gd name="connsiteX121" fmla="*/ 1984778 w 10306742"/>
                  <a:gd name="connsiteY121" fmla="*/ 2364509 h 4922982"/>
                  <a:gd name="connsiteX122" fmla="*/ 1984778 w 10306742"/>
                  <a:gd name="connsiteY122" fmla="*/ 2189018 h 4922982"/>
                  <a:gd name="connsiteX123" fmla="*/ 1975542 w 10306742"/>
                  <a:gd name="connsiteY123" fmla="*/ 2016898 h 4922982"/>
                  <a:gd name="connsiteX124" fmla="*/ 1790815 w 10306742"/>
                  <a:gd name="connsiteY124" fmla="*/ 1930400 h 4922982"/>
                  <a:gd name="connsiteX125" fmla="*/ 1449069 w 10306742"/>
                  <a:gd name="connsiteY125" fmla="*/ 1865745 h 4922982"/>
                  <a:gd name="connsiteX126" fmla="*/ 978015 w 10306742"/>
                  <a:gd name="connsiteY126" fmla="*/ 1856509 h 4922982"/>
                  <a:gd name="connsiteX127" fmla="*/ 451542 w 10306742"/>
                  <a:gd name="connsiteY127" fmla="*/ 1874982 h 4922982"/>
                  <a:gd name="connsiteX128" fmla="*/ 117369 w 10306742"/>
                  <a:gd name="connsiteY128" fmla="*/ 1938804 h 4922982"/>
                  <a:gd name="connsiteX129" fmla="*/ 68691 w 10306742"/>
                  <a:gd name="connsiteY129" fmla="*/ 1972337 h 4922982"/>
                  <a:gd name="connsiteX130" fmla="*/ 3995 w 10306742"/>
                  <a:gd name="connsiteY130" fmla="*/ 2037034 h 4922982"/>
                  <a:gd name="connsiteX0" fmla="*/ 3995 w 10306742"/>
                  <a:gd name="connsiteY0" fmla="*/ 2046720 h 4922982"/>
                  <a:gd name="connsiteX1" fmla="*/ 19097 w 10306742"/>
                  <a:gd name="connsiteY1" fmla="*/ 2587014 h 4922982"/>
                  <a:gd name="connsiteX2" fmla="*/ 128269 w 10306742"/>
                  <a:gd name="connsiteY2" fmla="*/ 2669309 h 4922982"/>
                  <a:gd name="connsiteX3" fmla="*/ 115662 w 10306742"/>
                  <a:gd name="connsiteY3" fmla="*/ 2669309 h 4922982"/>
                  <a:gd name="connsiteX4" fmla="*/ 257578 w 10306742"/>
                  <a:gd name="connsiteY4" fmla="*/ 2724727 h 4922982"/>
                  <a:gd name="connsiteX5" fmla="*/ 377651 w 10306742"/>
                  <a:gd name="connsiteY5" fmla="*/ 2752436 h 4922982"/>
                  <a:gd name="connsiteX6" fmla="*/ 433069 w 10306742"/>
                  <a:gd name="connsiteY6" fmla="*/ 2780145 h 4922982"/>
                  <a:gd name="connsiteX7" fmla="*/ 443969 w 10306742"/>
                  <a:gd name="connsiteY7" fmla="*/ 2849002 h 4922982"/>
                  <a:gd name="connsiteX8" fmla="*/ 450710 w 10306742"/>
                  <a:gd name="connsiteY8" fmla="*/ 2986716 h 4922982"/>
                  <a:gd name="connsiteX9" fmla="*/ 460778 w 10306742"/>
                  <a:gd name="connsiteY9" fmla="*/ 3048000 h 4922982"/>
                  <a:gd name="connsiteX10" fmla="*/ 453206 w 10306742"/>
                  <a:gd name="connsiteY10" fmla="*/ 3228525 h 4922982"/>
                  <a:gd name="connsiteX11" fmla="*/ 506960 w 10306742"/>
                  <a:gd name="connsiteY11" fmla="*/ 3491345 h 4922982"/>
                  <a:gd name="connsiteX12" fmla="*/ 580019 w 10306742"/>
                  <a:gd name="connsiteY12" fmla="*/ 3703782 h 4922982"/>
                  <a:gd name="connsiteX13" fmla="*/ 774815 w 10306742"/>
                  <a:gd name="connsiteY13" fmla="*/ 3962400 h 4922982"/>
                  <a:gd name="connsiteX14" fmla="*/ 1070378 w 10306742"/>
                  <a:gd name="connsiteY14" fmla="*/ 4221018 h 4922982"/>
                  <a:gd name="connsiteX15" fmla="*/ 1255106 w 10306742"/>
                  <a:gd name="connsiteY15" fmla="*/ 4313382 h 4922982"/>
                  <a:gd name="connsiteX16" fmla="*/ 1578378 w 10306742"/>
                  <a:gd name="connsiteY16" fmla="*/ 4396509 h 4922982"/>
                  <a:gd name="connsiteX17" fmla="*/ 1790815 w 10306742"/>
                  <a:gd name="connsiteY17" fmla="*/ 4424218 h 4922982"/>
                  <a:gd name="connsiteX18" fmla="*/ 2086378 w 10306742"/>
                  <a:gd name="connsiteY18" fmla="*/ 4424218 h 4922982"/>
                  <a:gd name="connsiteX19" fmla="*/ 2372706 w 10306742"/>
                  <a:gd name="connsiteY19" fmla="*/ 4424218 h 4922982"/>
                  <a:gd name="connsiteX20" fmla="*/ 2594378 w 10306742"/>
                  <a:gd name="connsiteY20" fmla="*/ 4433454 h 4922982"/>
                  <a:gd name="connsiteX21" fmla="*/ 2677506 w 10306742"/>
                  <a:gd name="connsiteY21" fmla="*/ 4433454 h 4922982"/>
                  <a:gd name="connsiteX22" fmla="*/ 2829094 w 10306742"/>
                  <a:gd name="connsiteY22" fmla="*/ 4433673 h 4922982"/>
                  <a:gd name="connsiteX23" fmla="*/ 2834524 w 10306742"/>
                  <a:gd name="connsiteY23" fmla="*/ 4535054 h 4922982"/>
                  <a:gd name="connsiteX24" fmla="*/ 2825288 w 10306742"/>
                  <a:gd name="connsiteY24" fmla="*/ 4756727 h 4922982"/>
                  <a:gd name="connsiteX25" fmla="*/ 2834524 w 10306742"/>
                  <a:gd name="connsiteY25" fmla="*/ 4913745 h 4922982"/>
                  <a:gd name="connsiteX26" fmla="*/ 7489651 w 10306742"/>
                  <a:gd name="connsiteY26" fmla="*/ 4922982 h 4922982"/>
                  <a:gd name="connsiteX27" fmla="*/ 7480415 w 10306742"/>
                  <a:gd name="connsiteY27" fmla="*/ 4516582 h 4922982"/>
                  <a:gd name="connsiteX28" fmla="*/ 7526597 w 10306742"/>
                  <a:gd name="connsiteY28" fmla="*/ 4442691 h 4922982"/>
                  <a:gd name="connsiteX29" fmla="*/ 7674378 w 10306742"/>
                  <a:gd name="connsiteY29" fmla="*/ 4424218 h 4922982"/>
                  <a:gd name="connsiteX30" fmla="*/ 7997651 w 10306742"/>
                  <a:gd name="connsiteY30" fmla="*/ 4424218 h 4922982"/>
                  <a:gd name="connsiteX31" fmla="*/ 8487178 w 10306742"/>
                  <a:gd name="connsiteY31" fmla="*/ 4433454 h 4922982"/>
                  <a:gd name="connsiteX32" fmla="*/ 8801215 w 10306742"/>
                  <a:gd name="connsiteY32" fmla="*/ 4387272 h 4922982"/>
                  <a:gd name="connsiteX33" fmla="*/ 9078306 w 10306742"/>
                  <a:gd name="connsiteY33" fmla="*/ 4294909 h 4922982"/>
                  <a:gd name="connsiteX34" fmla="*/ 9364633 w 10306742"/>
                  <a:gd name="connsiteY34" fmla="*/ 4128654 h 4922982"/>
                  <a:gd name="connsiteX35" fmla="*/ 9577069 w 10306742"/>
                  <a:gd name="connsiteY35" fmla="*/ 3906982 h 4922982"/>
                  <a:gd name="connsiteX36" fmla="*/ 9734088 w 10306742"/>
                  <a:gd name="connsiteY36" fmla="*/ 3639127 h 4922982"/>
                  <a:gd name="connsiteX37" fmla="*/ 9807978 w 10306742"/>
                  <a:gd name="connsiteY37" fmla="*/ 3417454 h 4922982"/>
                  <a:gd name="connsiteX38" fmla="*/ 9863397 w 10306742"/>
                  <a:gd name="connsiteY38" fmla="*/ 3177309 h 4922982"/>
                  <a:gd name="connsiteX39" fmla="*/ 9881869 w 10306742"/>
                  <a:gd name="connsiteY39" fmla="*/ 3020291 h 4922982"/>
                  <a:gd name="connsiteX40" fmla="*/ 9891106 w 10306742"/>
                  <a:gd name="connsiteY40" fmla="*/ 2872509 h 4922982"/>
                  <a:gd name="connsiteX41" fmla="*/ 9891106 w 10306742"/>
                  <a:gd name="connsiteY41" fmla="*/ 2798618 h 4922982"/>
                  <a:gd name="connsiteX42" fmla="*/ 9928051 w 10306742"/>
                  <a:gd name="connsiteY42" fmla="*/ 2733963 h 4922982"/>
                  <a:gd name="connsiteX43" fmla="*/ 10094306 w 10306742"/>
                  <a:gd name="connsiteY43" fmla="*/ 2706254 h 4922982"/>
                  <a:gd name="connsiteX44" fmla="*/ 10214378 w 10306742"/>
                  <a:gd name="connsiteY44" fmla="*/ 2595418 h 4922982"/>
                  <a:gd name="connsiteX45" fmla="*/ 10288269 w 10306742"/>
                  <a:gd name="connsiteY45" fmla="*/ 2521527 h 4922982"/>
                  <a:gd name="connsiteX46" fmla="*/ 10297506 w 10306742"/>
                  <a:gd name="connsiteY46" fmla="*/ 2401454 h 4922982"/>
                  <a:gd name="connsiteX47" fmla="*/ 10297506 w 10306742"/>
                  <a:gd name="connsiteY47" fmla="*/ 2189018 h 4922982"/>
                  <a:gd name="connsiteX48" fmla="*/ 10306742 w 10306742"/>
                  <a:gd name="connsiteY48" fmla="*/ 2041236 h 4922982"/>
                  <a:gd name="connsiteX49" fmla="*/ 10288269 w 10306742"/>
                  <a:gd name="connsiteY49" fmla="*/ 1976582 h 4922982"/>
                  <a:gd name="connsiteX50" fmla="*/ 10094306 w 10306742"/>
                  <a:gd name="connsiteY50" fmla="*/ 1902691 h 4922982"/>
                  <a:gd name="connsiteX51" fmla="*/ 9752560 w 10306742"/>
                  <a:gd name="connsiteY51" fmla="*/ 1865745 h 4922982"/>
                  <a:gd name="connsiteX52" fmla="*/ 9503178 w 10306742"/>
                  <a:gd name="connsiteY52" fmla="*/ 1874982 h 4922982"/>
                  <a:gd name="connsiteX53" fmla="*/ 9133724 w 10306742"/>
                  <a:gd name="connsiteY53" fmla="*/ 1856509 h 4922982"/>
                  <a:gd name="connsiteX54" fmla="*/ 8653433 w 10306742"/>
                  <a:gd name="connsiteY54" fmla="*/ 1893454 h 4922982"/>
                  <a:gd name="connsiteX55" fmla="*/ 8385578 w 10306742"/>
                  <a:gd name="connsiteY55" fmla="*/ 1958109 h 4922982"/>
                  <a:gd name="connsiteX56" fmla="*/ 8311688 w 10306742"/>
                  <a:gd name="connsiteY56" fmla="*/ 2013527 h 4922982"/>
                  <a:gd name="connsiteX57" fmla="*/ 8320924 w 10306742"/>
                  <a:gd name="connsiteY57" fmla="*/ 2299854 h 4922982"/>
                  <a:gd name="connsiteX58" fmla="*/ 8339397 w 10306742"/>
                  <a:gd name="connsiteY58" fmla="*/ 2466109 h 4922982"/>
                  <a:gd name="connsiteX59" fmla="*/ 8431760 w 10306742"/>
                  <a:gd name="connsiteY59" fmla="*/ 2613891 h 4922982"/>
                  <a:gd name="connsiteX60" fmla="*/ 8477942 w 10306742"/>
                  <a:gd name="connsiteY60" fmla="*/ 2660072 h 4922982"/>
                  <a:gd name="connsiteX61" fmla="*/ 8662669 w 10306742"/>
                  <a:gd name="connsiteY61" fmla="*/ 2724727 h 4922982"/>
                  <a:gd name="connsiteX62" fmla="*/ 8755033 w 10306742"/>
                  <a:gd name="connsiteY62" fmla="*/ 2770909 h 4922982"/>
                  <a:gd name="connsiteX63" fmla="*/ 8801215 w 10306742"/>
                  <a:gd name="connsiteY63" fmla="*/ 2946400 h 4922982"/>
                  <a:gd name="connsiteX64" fmla="*/ 8782742 w 10306742"/>
                  <a:gd name="connsiteY64" fmla="*/ 3048000 h 4922982"/>
                  <a:gd name="connsiteX65" fmla="*/ 8745797 w 10306742"/>
                  <a:gd name="connsiteY65" fmla="*/ 3158836 h 4922982"/>
                  <a:gd name="connsiteX66" fmla="*/ 8690378 w 10306742"/>
                  <a:gd name="connsiteY66" fmla="*/ 3251200 h 4922982"/>
                  <a:gd name="connsiteX67" fmla="*/ 8616488 w 10306742"/>
                  <a:gd name="connsiteY67" fmla="*/ 3315854 h 4922982"/>
                  <a:gd name="connsiteX68" fmla="*/ 8616488 w 10306742"/>
                  <a:gd name="connsiteY68" fmla="*/ 3315854 h 4922982"/>
                  <a:gd name="connsiteX69" fmla="*/ 8404051 w 10306742"/>
                  <a:gd name="connsiteY69" fmla="*/ 3362036 h 4922982"/>
                  <a:gd name="connsiteX70" fmla="*/ 7859106 w 10306742"/>
                  <a:gd name="connsiteY70" fmla="*/ 3352800 h 4922982"/>
                  <a:gd name="connsiteX71" fmla="*/ 7646669 w 10306742"/>
                  <a:gd name="connsiteY71" fmla="*/ 3362036 h 4922982"/>
                  <a:gd name="connsiteX72" fmla="*/ 7545069 w 10306742"/>
                  <a:gd name="connsiteY72" fmla="*/ 3325091 h 4922982"/>
                  <a:gd name="connsiteX73" fmla="*/ 7480415 w 10306742"/>
                  <a:gd name="connsiteY73" fmla="*/ 3177309 h 4922982"/>
                  <a:gd name="connsiteX74" fmla="*/ 7489651 w 10306742"/>
                  <a:gd name="connsiteY74" fmla="*/ 2050472 h 4922982"/>
                  <a:gd name="connsiteX75" fmla="*/ 7591251 w 10306742"/>
                  <a:gd name="connsiteY75" fmla="*/ 1828800 h 4922982"/>
                  <a:gd name="connsiteX76" fmla="*/ 7822160 w 10306742"/>
                  <a:gd name="connsiteY76" fmla="*/ 1625600 h 4922982"/>
                  <a:gd name="connsiteX77" fmla="*/ 7951469 w 10306742"/>
                  <a:gd name="connsiteY77" fmla="*/ 1496291 h 4922982"/>
                  <a:gd name="connsiteX78" fmla="*/ 7960706 w 10306742"/>
                  <a:gd name="connsiteY78" fmla="*/ 905163 h 4922982"/>
                  <a:gd name="connsiteX79" fmla="*/ 7083251 w 10306742"/>
                  <a:gd name="connsiteY79" fmla="*/ 0 h 4922982"/>
                  <a:gd name="connsiteX80" fmla="*/ 7064778 w 10306742"/>
                  <a:gd name="connsiteY80" fmla="*/ 498763 h 4922982"/>
                  <a:gd name="connsiteX81" fmla="*/ 6935469 w 10306742"/>
                  <a:gd name="connsiteY81" fmla="*/ 618836 h 4922982"/>
                  <a:gd name="connsiteX82" fmla="*/ 6843106 w 10306742"/>
                  <a:gd name="connsiteY82" fmla="*/ 674254 h 4922982"/>
                  <a:gd name="connsiteX83" fmla="*/ 6723033 w 10306742"/>
                  <a:gd name="connsiteY83" fmla="*/ 729672 h 4922982"/>
                  <a:gd name="connsiteX84" fmla="*/ 6538306 w 10306742"/>
                  <a:gd name="connsiteY84" fmla="*/ 720436 h 4922982"/>
                  <a:gd name="connsiteX85" fmla="*/ 6390524 w 10306742"/>
                  <a:gd name="connsiteY85" fmla="*/ 655782 h 4922982"/>
                  <a:gd name="connsiteX86" fmla="*/ 6131906 w 10306742"/>
                  <a:gd name="connsiteY86" fmla="*/ 498763 h 4922982"/>
                  <a:gd name="connsiteX87" fmla="*/ 5836342 w 10306742"/>
                  <a:gd name="connsiteY87" fmla="*/ 350982 h 4922982"/>
                  <a:gd name="connsiteX88" fmla="*/ 5476124 w 10306742"/>
                  <a:gd name="connsiteY88" fmla="*/ 295563 h 4922982"/>
                  <a:gd name="connsiteX89" fmla="*/ 5171324 w 10306742"/>
                  <a:gd name="connsiteY89" fmla="*/ 258618 h 4922982"/>
                  <a:gd name="connsiteX90" fmla="*/ 4783397 w 10306742"/>
                  <a:gd name="connsiteY90" fmla="*/ 286327 h 4922982"/>
                  <a:gd name="connsiteX91" fmla="*/ 4386233 w 10306742"/>
                  <a:gd name="connsiteY91" fmla="*/ 387927 h 4922982"/>
                  <a:gd name="connsiteX92" fmla="*/ 4136851 w 10306742"/>
                  <a:gd name="connsiteY92" fmla="*/ 508000 h 4922982"/>
                  <a:gd name="connsiteX93" fmla="*/ 3961360 w 10306742"/>
                  <a:gd name="connsiteY93" fmla="*/ 581891 h 4922982"/>
                  <a:gd name="connsiteX94" fmla="*/ 3859760 w 10306742"/>
                  <a:gd name="connsiteY94" fmla="*/ 683491 h 4922982"/>
                  <a:gd name="connsiteX95" fmla="*/ 3684269 w 10306742"/>
                  <a:gd name="connsiteY95" fmla="*/ 738909 h 4922982"/>
                  <a:gd name="connsiteX96" fmla="*/ 3545724 w 10306742"/>
                  <a:gd name="connsiteY96" fmla="*/ 720436 h 4922982"/>
                  <a:gd name="connsiteX97" fmla="*/ 3462597 w 10306742"/>
                  <a:gd name="connsiteY97" fmla="*/ 665018 h 4922982"/>
                  <a:gd name="connsiteX98" fmla="*/ 3268633 w 10306742"/>
                  <a:gd name="connsiteY98" fmla="*/ 526472 h 4922982"/>
                  <a:gd name="connsiteX99" fmla="*/ 3250160 w 10306742"/>
                  <a:gd name="connsiteY99" fmla="*/ 27709 h 4922982"/>
                  <a:gd name="connsiteX100" fmla="*/ 2354233 w 10306742"/>
                  <a:gd name="connsiteY100" fmla="*/ 895927 h 4922982"/>
                  <a:gd name="connsiteX101" fmla="*/ 2381942 w 10306742"/>
                  <a:gd name="connsiteY101" fmla="*/ 1514763 h 4922982"/>
                  <a:gd name="connsiteX102" fmla="*/ 2511251 w 10306742"/>
                  <a:gd name="connsiteY102" fmla="*/ 1662545 h 4922982"/>
                  <a:gd name="connsiteX103" fmla="*/ 2612851 w 10306742"/>
                  <a:gd name="connsiteY103" fmla="*/ 1791854 h 4922982"/>
                  <a:gd name="connsiteX104" fmla="*/ 2705215 w 10306742"/>
                  <a:gd name="connsiteY104" fmla="*/ 1865745 h 4922982"/>
                  <a:gd name="connsiteX105" fmla="*/ 2806815 w 10306742"/>
                  <a:gd name="connsiteY105" fmla="*/ 2032000 h 4922982"/>
                  <a:gd name="connsiteX106" fmla="*/ 2816051 w 10306742"/>
                  <a:gd name="connsiteY106" fmla="*/ 2170545 h 4922982"/>
                  <a:gd name="connsiteX107" fmla="*/ 2806815 w 10306742"/>
                  <a:gd name="connsiteY107" fmla="*/ 3347808 h 4922982"/>
                  <a:gd name="connsiteX108" fmla="*/ 2705215 w 10306742"/>
                  <a:gd name="connsiteY108" fmla="*/ 3352800 h 4922982"/>
                  <a:gd name="connsiteX109" fmla="*/ 2285376 w 10306742"/>
                  <a:gd name="connsiteY109" fmla="*/ 3342731 h 4922982"/>
                  <a:gd name="connsiteX110" fmla="*/ 1809288 w 10306742"/>
                  <a:gd name="connsiteY110" fmla="*/ 3334327 h 4922982"/>
                  <a:gd name="connsiteX111" fmla="*/ 1625393 w 10306742"/>
                  <a:gd name="connsiteY111" fmla="*/ 3256234 h 4922982"/>
                  <a:gd name="connsiteX112" fmla="*/ 1532197 w 10306742"/>
                  <a:gd name="connsiteY112" fmla="*/ 3112654 h 4922982"/>
                  <a:gd name="connsiteX113" fmla="*/ 1522129 w 10306742"/>
                  <a:gd name="connsiteY113" fmla="*/ 2964872 h 4922982"/>
                  <a:gd name="connsiteX114" fmla="*/ 1522960 w 10306742"/>
                  <a:gd name="connsiteY114" fmla="*/ 2863272 h 4922982"/>
                  <a:gd name="connsiteX115" fmla="*/ 1550669 w 10306742"/>
                  <a:gd name="connsiteY115" fmla="*/ 2787718 h 4922982"/>
                  <a:gd name="connsiteX116" fmla="*/ 1624560 w 10306742"/>
                  <a:gd name="connsiteY116" fmla="*/ 2741536 h 4922982"/>
                  <a:gd name="connsiteX117" fmla="*/ 1726160 w 10306742"/>
                  <a:gd name="connsiteY117" fmla="*/ 2715491 h 4922982"/>
                  <a:gd name="connsiteX118" fmla="*/ 1809288 w 10306742"/>
                  <a:gd name="connsiteY118" fmla="*/ 2687782 h 4922982"/>
                  <a:gd name="connsiteX119" fmla="*/ 1919293 w 10306742"/>
                  <a:gd name="connsiteY119" fmla="*/ 2597956 h 4922982"/>
                  <a:gd name="connsiteX120" fmla="*/ 1984778 w 10306742"/>
                  <a:gd name="connsiteY120" fmla="*/ 2493818 h 4922982"/>
                  <a:gd name="connsiteX121" fmla="*/ 1984778 w 10306742"/>
                  <a:gd name="connsiteY121" fmla="*/ 2364509 h 4922982"/>
                  <a:gd name="connsiteX122" fmla="*/ 1984778 w 10306742"/>
                  <a:gd name="connsiteY122" fmla="*/ 2189018 h 4922982"/>
                  <a:gd name="connsiteX123" fmla="*/ 1975542 w 10306742"/>
                  <a:gd name="connsiteY123" fmla="*/ 2016898 h 4922982"/>
                  <a:gd name="connsiteX124" fmla="*/ 1790815 w 10306742"/>
                  <a:gd name="connsiteY124" fmla="*/ 1930400 h 4922982"/>
                  <a:gd name="connsiteX125" fmla="*/ 1449069 w 10306742"/>
                  <a:gd name="connsiteY125" fmla="*/ 1865745 h 4922982"/>
                  <a:gd name="connsiteX126" fmla="*/ 978015 w 10306742"/>
                  <a:gd name="connsiteY126" fmla="*/ 1856509 h 4922982"/>
                  <a:gd name="connsiteX127" fmla="*/ 451542 w 10306742"/>
                  <a:gd name="connsiteY127" fmla="*/ 1874982 h 4922982"/>
                  <a:gd name="connsiteX128" fmla="*/ 117369 w 10306742"/>
                  <a:gd name="connsiteY128" fmla="*/ 1938804 h 4922982"/>
                  <a:gd name="connsiteX129" fmla="*/ 68691 w 10306742"/>
                  <a:gd name="connsiteY129" fmla="*/ 1972337 h 4922982"/>
                  <a:gd name="connsiteX130" fmla="*/ 3995 w 10306742"/>
                  <a:gd name="connsiteY130" fmla="*/ 2037034 h 4922982"/>
                  <a:gd name="connsiteX0" fmla="*/ 3995 w 10306742"/>
                  <a:gd name="connsiteY0" fmla="*/ 2046720 h 4922982"/>
                  <a:gd name="connsiteX1" fmla="*/ 19097 w 10306742"/>
                  <a:gd name="connsiteY1" fmla="*/ 2587014 h 4922982"/>
                  <a:gd name="connsiteX2" fmla="*/ 128269 w 10306742"/>
                  <a:gd name="connsiteY2" fmla="*/ 2669309 h 4922982"/>
                  <a:gd name="connsiteX3" fmla="*/ 115662 w 10306742"/>
                  <a:gd name="connsiteY3" fmla="*/ 2669309 h 4922982"/>
                  <a:gd name="connsiteX4" fmla="*/ 257578 w 10306742"/>
                  <a:gd name="connsiteY4" fmla="*/ 2724727 h 4922982"/>
                  <a:gd name="connsiteX5" fmla="*/ 377651 w 10306742"/>
                  <a:gd name="connsiteY5" fmla="*/ 2752436 h 4922982"/>
                  <a:gd name="connsiteX6" fmla="*/ 433069 w 10306742"/>
                  <a:gd name="connsiteY6" fmla="*/ 2780145 h 4922982"/>
                  <a:gd name="connsiteX7" fmla="*/ 443969 w 10306742"/>
                  <a:gd name="connsiteY7" fmla="*/ 2849002 h 4922982"/>
                  <a:gd name="connsiteX8" fmla="*/ 450710 w 10306742"/>
                  <a:gd name="connsiteY8" fmla="*/ 2986716 h 4922982"/>
                  <a:gd name="connsiteX9" fmla="*/ 460778 w 10306742"/>
                  <a:gd name="connsiteY9" fmla="*/ 3048000 h 4922982"/>
                  <a:gd name="connsiteX10" fmla="*/ 453206 w 10306742"/>
                  <a:gd name="connsiteY10" fmla="*/ 3228525 h 4922982"/>
                  <a:gd name="connsiteX11" fmla="*/ 506960 w 10306742"/>
                  <a:gd name="connsiteY11" fmla="*/ 3491345 h 4922982"/>
                  <a:gd name="connsiteX12" fmla="*/ 580019 w 10306742"/>
                  <a:gd name="connsiteY12" fmla="*/ 3703782 h 4922982"/>
                  <a:gd name="connsiteX13" fmla="*/ 774815 w 10306742"/>
                  <a:gd name="connsiteY13" fmla="*/ 3962400 h 4922982"/>
                  <a:gd name="connsiteX14" fmla="*/ 1070378 w 10306742"/>
                  <a:gd name="connsiteY14" fmla="*/ 4221018 h 4922982"/>
                  <a:gd name="connsiteX15" fmla="*/ 1255106 w 10306742"/>
                  <a:gd name="connsiteY15" fmla="*/ 4313382 h 4922982"/>
                  <a:gd name="connsiteX16" fmla="*/ 1578378 w 10306742"/>
                  <a:gd name="connsiteY16" fmla="*/ 4396509 h 4922982"/>
                  <a:gd name="connsiteX17" fmla="*/ 1790815 w 10306742"/>
                  <a:gd name="connsiteY17" fmla="*/ 4424218 h 4922982"/>
                  <a:gd name="connsiteX18" fmla="*/ 2086378 w 10306742"/>
                  <a:gd name="connsiteY18" fmla="*/ 4424218 h 4922982"/>
                  <a:gd name="connsiteX19" fmla="*/ 2372706 w 10306742"/>
                  <a:gd name="connsiteY19" fmla="*/ 4424218 h 4922982"/>
                  <a:gd name="connsiteX20" fmla="*/ 2594378 w 10306742"/>
                  <a:gd name="connsiteY20" fmla="*/ 4433454 h 4922982"/>
                  <a:gd name="connsiteX21" fmla="*/ 2677506 w 10306742"/>
                  <a:gd name="connsiteY21" fmla="*/ 4433454 h 4922982"/>
                  <a:gd name="connsiteX22" fmla="*/ 2829094 w 10306742"/>
                  <a:gd name="connsiteY22" fmla="*/ 4433673 h 4922982"/>
                  <a:gd name="connsiteX23" fmla="*/ 2828221 w 10306742"/>
                  <a:gd name="connsiteY23" fmla="*/ 4547661 h 4922982"/>
                  <a:gd name="connsiteX24" fmla="*/ 2825288 w 10306742"/>
                  <a:gd name="connsiteY24" fmla="*/ 4756727 h 4922982"/>
                  <a:gd name="connsiteX25" fmla="*/ 2834524 w 10306742"/>
                  <a:gd name="connsiteY25" fmla="*/ 4913745 h 4922982"/>
                  <a:gd name="connsiteX26" fmla="*/ 7489651 w 10306742"/>
                  <a:gd name="connsiteY26" fmla="*/ 4922982 h 4922982"/>
                  <a:gd name="connsiteX27" fmla="*/ 7480415 w 10306742"/>
                  <a:gd name="connsiteY27" fmla="*/ 4516582 h 4922982"/>
                  <a:gd name="connsiteX28" fmla="*/ 7526597 w 10306742"/>
                  <a:gd name="connsiteY28" fmla="*/ 4442691 h 4922982"/>
                  <a:gd name="connsiteX29" fmla="*/ 7674378 w 10306742"/>
                  <a:gd name="connsiteY29" fmla="*/ 4424218 h 4922982"/>
                  <a:gd name="connsiteX30" fmla="*/ 7997651 w 10306742"/>
                  <a:gd name="connsiteY30" fmla="*/ 4424218 h 4922982"/>
                  <a:gd name="connsiteX31" fmla="*/ 8487178 w 10306742"/>
                  <a:gd name="connsiteY31" fmla="*/ 4433454 h 4922982"/>
                  <a:gd name="connsiteX32" fmla="*/ 8801215 w 10306742"/>
                  <a:gd name="connsiteY32" fmla="*/ 4387272 h 4922982"/>
                  <a:gd name="connsiteX33" fmla="*/ 9078306 w 10306742"/>
                  <a:gd name="connsiteY33" fmla="*/ 4294909 h 4922982"/>
                  <a:gd name="connsiteX34" fmla="*/ 9364633 w 10306742"/>
                  <a:gd name="connsiteY34" fmla="*/ 4128654 h 4922982"/>
                  <a:gd name="connsiteX35" fmla="*/ 9577069 w 10306742"/>
                  <a:gd name="connsiteY35" fmla="*/ 3906982 h 4922982"/>
                  <a:gd name="connsiteX36" fmla="*/ 9734088 w 10306742"/>
                  <a:gd name="connsiteY36" fmla="*/ 3639127 h 4922982"/>
                  <a:gd name="connsiteX37" fmla="*/ 9807978 w 10306742"/>
                  <a:gd name="connsiteY37" fmla="*/ 3417454 h 4922982"/>
                  <a:gd name="connsiteX38" fmla="*/ 9863397 w 10306742"/>
                  <a:gd name="connsiteY38" fmla="*/ 3177309 h 4922982"/>
                  <a:gd name="connsiteX39" fmla="*/ 9881869 w 10306742"/>
                  <a:gd name="connsiteY39" fmla="*/ 3020291 h 4922982"/>
                  <a:gd name="connsiteX40" fmla="*/ 9891106 w 10306742"/>
                  <a:gd name="connsiteY40" fmla="*/ 2872509 h 4922982"/>
                  <a:gd name="connsiteX41" fmla="*/ 9891106 w 10306742"/>
                  <a:gd name="connsiteY41" fmla="*/ 2798618 h 4922982"/>
                  <a:gd name="connsiteX42" fmla="*/ 9928051 w 10306742"/>
                  <a:gd name="connsiteY42" fmla="*/ 2733963 h 4922982"/>
                  <a:gd name="connsiteX43" fmla="*/ 10094306 w 10306742"/>
                  <a:gd name="connsiteY43" fmla="*/ 2706254 h 4922982"/>
                  <a:gd name="connsiteX44" fmla="*/ 10214378 w 10306742"/>
                  <a:gd name="connsiteY44" fmla="*/ 2595418 h 4922982"/>
                  <a:gd name="connsiteX45" fmla="*/ 10288269 w 10306742"/>
                  <a:gd name="connsiteY45" fmla="*/ 2521527 h 4922982"/>
                  <a:gd name="connsiteX46" fmla="*/ 10297506 w 10306742"/>
                  <a:gd name="connsiteY46" fmla="*/ 2401454 h 4922982"/>
                  <a:gd name="connsiteX47" fmla="*/ 10297506 w 10306742"/>
                  <a:gd name="connsiteY47" fmla="*/ 2189018 h 4922982"/>
                  <a:gd name="connsiteX48" fmla="*/ 10306742 w 10306742"/>
                  <a:gd name="connsiteY48" fmla="*/ 2041236 h 4922982"/>
                  <a:gd name="connsiteX49" fmla="*/ 10288269 w 10306742"/>
                  <a:gd name="connsiteY49" fmla="*/ 1976582 h 4922982"/>
                  <a:gd name="connsiteX50" fmla="*/ 10094306 w 10306742"/>
                  <a:gd name="connsiteY50" fmla="*/ 1902691 h 4922982"/>
                  <a:gd name="connsiteX51" fmla="*/ 9752560 w 10306742"/>
                  <a:gd name="connsiteY51" fmla="*/ 1865745 h 4922982"/>
                  <a:gd name="connsiteX52" fmla="*/ 9503178 w 10306742"/>
                  <a:gd name="connsiteY52" fmla="*/ 1874982 h 4922982"/>
                  <a:gd name="connsiteX53" fmla="*/ 9133724 w 10306742"/>
                  <a:gd name="connsiteY53" fmla="*/ 1856509 h 4922982"/>
                  <a:gd name="connsiteX54" fmla="*/ 8653433 w 10306742"/>
                  <a:gd name="connsiteY54" fmla="*/ 1893454 h 4922982"/>
                  <a:gd name="connsiteX55" fmla="*/ 8385578 w 10306742"/>
                  <a:gd name="connsiteY55" fmla="*/ 1958109 h 4922982"/>
                  <a:gd name="connsiteX56" fmla="*/ 8311688 w 10306742"/>
                  <a:gd name="connsiteY56" fmla="*/ 2013527 h 4922982"/>
                  <a:gd name="connsiteX57" fmla="*/ 8320924 w 10306742"/>
                  <a:gd name="connsiteY57" fmla="*/ 2299854 h 4922982"/>
                  <a:gd name="connsiteX58" fmla="*/ 8339397 w 10306742"/>
                  <a:gd name="connsiteY58" fmla="*/ 2466109 h 4922982"/>
                  <a:gd name="connsiteX59" fmla="*/ 8431760 w 10306742"/>
                  <a:gd name="connsiteY59" fmla="*/ 2613891 h 4922982"/>
                  <a:gd name="connsiteX60" fmla="*/ 8477942 w 10306742"/>
                  <a:gd name="connsiteY60" fmla="*/ 2660072 h 4922982"/>
                  <a:gd name="connsiteX61" fmla="*/ 8662669 w 10306742"/>
                  <a:gd name="connsiteY61" fmla="*/ 2724727 h 4922982"/>
                  <a:gd name="connsiteX62" fmla="*/ 8755033 w 10306742"/>
                  <a:gd name="connsiteY62" fmla="*/ 2770909 h 4922982"/>
                  <a:gd name="connsiteX63" fmla="*/ 8801215 w 10306742"/>
                  <a:gd name="connsiteY63" fmla="*/ 2946400 h 4922982"/>
                  <a:gd name="connsiteX64" fmla="*/ 8782742 w 10306742"/>
                  <a:gd name="connsiteY64" fmla="*/ 3048000 h 4922982"/>
                  <a:gd name="connsiteX65" fmla="*/ 8745797 w 10306742"/>
                  <a:gd name="connsiteY65" fmla="*/ 3158836 h 4922982"/>
                  <a:gd name="connsiteX66" fmla="*/ 8690378 w 10306742"/>
                  <a:gd name="connsiteY66" fmla="*/ 3251200 h 4922982"/>
                  <a:gd name="connsiteX67" fmla="*/ 8616488 w 10306742"/>
                  <a:gd name="connsiteY67" fmla="*/ 3315854 h 4922982"/>
                  <a:gd name="connsiteX68" fmla="*/ 8616488 w 10306742"/>
                  <a:gd name="connsiteY68" fmla="*/ 3315854 h 4922982"/>
                  <a:gd name="connsiteX69" fmla="*/ 8404051 w 10306742"/>
                  <a:gd name="connsiteY69" fmla="*/ 3362036 h 4922982"/>
                  <a:gd name="connsiteX70" fmla="*/ 7859106 w 10306742"/>
                  <a:gd name="connsiteY70" fmla="*/ 3352800 h 4922982"/>
                  <a:gd name="connsiteX71" fmla="*/ 7646669 w 10306742"/>
                  <a:gd name="connsiteY71" fmla="*/ 3362036 h 4922982"/>
                  <a:gd name="connsiteX72" fmla="*/ 7545069 w 10306742"/>
                  <a:gd name="connsiteY72" fmla="*/ 3325091 h 4922982"/>
                  <a:gd name="connsiteX73" fmla="*/ 7480415 w 10306742"/>
                  <a:gd name="connsiteY73" fmla="*/ 3177309 h 4922982"/>
                  <a:gd name="connsiteX74" fmla="*/ 7489651 w 10306742"/>
                  <a:gd name="connsiteY74" fmla="*/ 2050472 h 4922982"/>
                  <a:gd name="connsiteX75" fmla="*/ 7591251 w 10306742"/>
                  <a:gd name="connsiteY75" fmla="*/ 1828800 h 4922982"/>
                  <a:gd name="connsiteX76" fmla="*/ 7822160 w 10306742"/>
                  <a:gd name="connsiteY76" fmla="*/ 1625600 h 4922982"/>
                  <a:gd name="connsiteX77" fmla="*/ 7951469 w 10306742"/>
                  <a:gd name="connsiteY77" fmla="*/ 1496291 h 4922982"/>
                  <a:gd name="connsiteX78" fmla="*/ 7960706 w 10306742"/>
                  <a:gd name="connsiteY78" fmla="*/ 905163 h 4922982"/>
                  <a:gd name="connsiteX79" fmla="*/ 7083251 w 10306742"/>
                  <a:gd name="connsiteY79" fmla="*/ 0 h 4922982"/>
                  <a:gd name="connsiteX80" fmla="*/ 7064778 w 10306742"/>
                  <a:gd name="connsiteY80" fmla="*/ 498763 h 4922982"/>
                  <a:gd name="connsiteX81" fmla="*/ 6935469 w 10306742"/>
                  <a:gd name="connsiteY81" fmla="*/ 618836 h 4922982"/>
                  <a:gd name="connsiteX82" fmla="*/ 6843106 w 10306742"/>
                  <a:gd name="connsiteY82" fmla="*/ 674254 h 4922982"/>
                  <a:gd name="connsiteX83" fmla="*/ 6723033 w 10306742"/>
                  <a:gd name="connsiteY83" fmla="*/ 729672 h 4922982"/>
                  <a:gd name="connsiteX84" fmla="*/ 6538306 w 10306742"/>
                  <a:gd name="connsiteY84" fmla="*/ 720436 h 4922982"/>
                  <a:gd name="connsiteX85" fmla="*/ 6390524 w 10306742"/>
                  <a:gd name="connsiteY85" fmla="*/ 655782 h 4922982"/>
                  <a:gd name="connsiteX86" fmla="*/ 6131906 w 10306742"/>
                  <a:gd name="connsiteY86" fmla="*/ 498763 h 4922982"/>
                  <a:gd name="connsiteX87" fmla="*/ 5836342 w 10306742"/>
                  <a:gd name="connsiteY87" fmla="*/ 350982 h 4922982"/>
                  <a:gd name="connsiteX88" fmla="*/ 5476124 w 10306742"/>
                  <a:gd name="connsiteY88" fmla="*/ 295563 h 4922982"/>
                  <a:gd name="connsiteX89" fmla="*/ 5171324 w 10306742"/>
                  <a:gd name="connsiteY89" fmla="*/ 258618 h 4922982"/>
                  <a:gd name="connsiteX90" fmla="*/ 4783397 w 10306742"/>
                  <a:gd name="connsiteY90" fmla="*/ 286327 h 4922982"/>
                  <a:gd name="connsiteX91" fmla="*/ 4386233 w 10306742"/>
                  <a:gd name="connsiteY91" fmla="*/ 387927 h 4922982"/>
                  <a:gd name="connsiteX92" fmla="*/ 4136851 w 10306742"/>
                  <a:gd name="connsiteY92" fmla="*/ 508000 h 4922982"/>
                  <a:gd name="connsiteX93" fmla="*/ 3961360 w 10306742"/>
                  <a:gd name="connsiteY93" fmla="*/ 581891 h 4922982"/>
                  <a:gd name="connsiteX94" fmla="*/ 3859760 w 10306742"/>
                  <a:gd name="connsiteY94" fmla="*/ 683491 h 4922982"/>
                  <a:gd name="connsiteX95" fmla="*/ 3684269 w 10306742"/>
                  <a:gd name="connsiteY95" fmla="*/ 738909 h 4922982"/>
                  <a:gd name="connsiteX96" fmla="*/ 3545724 w 10306742"/>
                  <a:gd name="connsiteY96" fmla="*/ 720436 h 4922982"/>
                  <a:gd name="connsiteX97" fmla="*/ 3462597 w 10306742"/>
                  <a:gd name="connsiteY97" fmla="*/ 665018 h 4922982"/>
                  <a:gd name="connsiteX98" fmla="*/ 3268633 w 10306742"/>
                  <a:gd name="connsiteY98" fmla="*/ 526472 h 4922982"/>
                  <a:gd name="connsiteX99" fmla="*/ 3250160 w 10306742"/>
                  <a:gd name="connsiteY99" fmla="*/ 27709 h 4922982"/>
                  <a:gd name="connsiteX100" fmla="*/ 2354233 w 10306742"/>
                  <a:gd name="connsiteY100" fmla="*/ 895927 h 4922982"/>
                  <a:gd name="connsiteX101" fmla="*/ 2381942 w 10306742"/>
                  <a:gd name="connsiteY101" fmla="*/ 1514763 h 4922982"/>
                  <a:gd name="connsiteX102" fmla="*/ 2511251 w 10306742"/>
                  <a:gd name="connsiteY102" fmla="*/ 1662545 h 4922982"/>
                  <a:gd name="connsiteX103" fmla="*/ 2612851 w 10306742"/>
                  <a:gd name="connsiteY103" fmla="*/ 1791854 h 4922982"/>
                  <a:gd name="connsiteX104" fmla="*/ 2705215 w 10306742"/>
                  <a:gd name="connsiteY104" fmla="*/ 1865745 h 4922982"/>
                  <a:gd name="connsiteX105" fmla="*/ 2806815 w 10306742"/>
                  <a:gd name="connsiteY105" fmla="*/ 2032000 h 4922982"/>
                  <a:gd name="connsiteX106" fmla="*/ 2816051 w 10306742"/>
                  <a:gd name="connsiteY106" fmla="*/ 2170545 h 4922982"/>
                  <a:gd name="connsiteX107" fmla="*/ 2806815 w 10306742"/>
                  <a:gd name="connsiteY107" fmla="*/ 3347808 h 4922982"/>
                  <a:gd name="connsiteX108" fmla="*/ 2705215 w 10306742"/>
                  <a:gd name="connsiteY108" fmla="*/ 3352800 h 4922982"/>
                  <a:gd name="connsiteX109" fmla="*/ 2285376 w 10306742"/>
                  <a:gd name="connsiteY109" fmla="*/ 3342731 h 4922982"/>
                  <a:gd name="connsiteX110" fmla="*/ 1809288 w 10306742"/>
                  <a:gd name="connsiteY110" fmla="*/ 3334327 h 4922982"/>
                  <a:gd name="connsiteX111" fmla="*/ 1625393 w 10306742"/>
                  <a:gd name="connsiteY111" fmla="*/ 3256234 h 4922982"/>
                  <a:gd name="connsiteX112" fmla="*/ 1532197 w 10306742"/>
                  <a:gd name="connsiteY112" fmla="*/ 3112654 h 4922982"/>
                  <a:gd name="connsiteX113" fmla="*/ 1522129 w 10306742"/>
                  <a:gd name="connsiteY113" fmla="*/ 2964872 h 4922982"/>
                  <a:gd name="connsiteX114" fmla="*/ 1522960 w 10306742"/>
                  <a:gd name="connsiteY114" fmla="*/ 2863272 h 4922982"/>
                  <a:gd name="connsiteX115" fmla="*/ 1550669 w 10306742"/>
                  <a:gd name="connsiteY115" fmla="*/ 2787718 h 4922982"/>
                  <a:gd name="connsiteX116" fmla="*/ 1624560 w 10306742"/>
                  <a:gd name="connsiteY116" fmla="*/ 2741536 h 4922982"/>
                  <a:gd name="connsiteX117" fmla="*/ 1726160 w 10306742"/>
                  <a:gd name="connsiteY117" fmla="*/ 2715491 h 4922982"/>
                  <a:gd name="connsiteX118" fmla="*/ 1809288 w 10306742"/>
                  <a:gd name="connsiteY118" fmla="*/ 2687782 h 4922982"/>
                  <a:gd name="connsiteX119" fmla="*/ 1919293 w 10306742"/>
                  <a:gd name="connsiteY119" fmla="*/ 2597956 h 4922982"/>
                  <a:gd name="connsiteX120" fmla="*/ 1984778 w 10306742"/>
                  <a:gd name="connsiteY120" fmla="*/ 2493818 h 4922982"/>
                  <a:gd name="connsiteX121" fmla="*/ 1984778 w 10306742"/>
                  <a:gd name="connsiteY121" fmla="*/ 2364509 h 4922982"/>
                  <a:gd name="connsiteX122" fmla="*/ 1984778 w 10306742"/>
                  <a:gd name="connsiteY122" fmla="*/ 2189018 h 4922982"/>
                  <a:gd name="connsiteX123" fmla="*/ 1975542 w 10306742"/>
                  <a:gd name="connsiteY123" fmla="*/ 2016898 h 4922982"/>
                  <a:gd name="connsiteX124" fmla="*/ 1790815 w 10306742"/>
                  <a:gd name="connsiteY124" fmla="*/ 1930400 h 4922982"/>
                  <a:gd name="connsiteX125" fmla="*/ 1449069 w 10306742"/>
                  <a:gd name="connsiteY125" fmla="*/ 1865745 h 4922982"/>
                  <a:gd name="connsiteX126" fmla="*/ 978015 w 10306742"/>
                  <a:gd name="connsiteY126" fmla="*/ 1856509 h 4922982"/>
                  <a:gd name="connsiteX127" fmla="*/ 451542 w 10306742"/>
                  <a:gd name="connsiteY127" fmla="*/ 1874982 h 4922982"/>
                  <a:gd name="connsiteX128" fmla="*/ 117369 w 10306742"/>
                  <a:gd name="connsiteY128" fmla="*/ 1938804 h 4922982"/>
                  <a:gd name="connsiteX129" fmla="*/ 68691 w 10306742"/>
                  <a:gd name="connsiteY129" fmla="*/ 1972337 h 4922982"/>
                  <a:gd name="connsiteX130" fmla="*/ 3995 w 10306742"/>
                  <a:gd name="connsiteY130" fmla="*/ 2037034 h 4922982"/>
                  <a:gd name="connsiteX0" fmla="*/ 3995 w 10306742"/>
                  <a:gd name="connsiteY0" fmla="*/ 2046720 h 4922982"/>
                  <a:gd name="connsiteX1" fmla="*/ 19097 w 10306742"/>
                  <a:gd name="connsiteY1" fmla="*/ 2587014 h 4922982"/>
                  <a:gd name="connsiteX2" fmla="*/ 128269 w 10306742"/>
                  <a:gd name="connsiteY2" fmla="*/ 2669309 h 4922982"/>
                  <a:gd name="connsiteX3" fmla="*/ 115662 w 10306742"/>
                  <a:gd name="connsiteY3" fmla="*/ 2669309 h 4922982"/>
                  <a:gd name="connsiteX4" fmla="*/ 257578 w 10306742"/>
                  <a:gd name="connsiteY4" fmla="*/ 2724727 h 4922982"/>
                  <a:gd name="connsiteX5" fmla="*/ 377651 w 10306742"/>
                  <a:gd name="connsiteY5" fmla="*/ 2752436 h 4922982"/>
                  <a:gd name="connsiteX6" fmla="*/ 433069 w 10306742"/>
                  <a:gd name="connsiteY6" fmla="*/ 2780145 h 4922982"/>
                  <a:gd name="connsiteX7" fmla="*/ 443969 w 10306742"/>
                  <a:gd name="connsiteY7" fmla="*/ 2849002 h 4922982"/>
                  <a:gd name="connsiteX8" fmla="*/ 450710 w 10306742"/>
                  <a:gd name="connsiteY8" fmla="*/ 2986716 h 4922982"/>
                  <a:gd name="connsiteX9" fmla="*/ 460778 w 10306742"/>
                  <a:gd name="connsiteY9" fmla="*/ 3048000 h 4922982"/>
                  <a:gd name="connsiteX10" fmla="*/ 453206 w 10306742"/>
                  <a:gd name="connsiteY10" fmla="*/ 3228525 h 4922982"/>
                  <a:gd name="connsiteX11" fmla="*/ 506960 w 10306742"/>
                  <a:gd name="connsiteY11" fmla="*/ 3491345 h 4922982"/>
                  <a:gd name="connsiteX12" fmla="*/ 580019 w 10306742"/>
                  <a:gd name="connsiteY12" fmla="*/ 3703782 h 4922982"/>
                  <a:gd name="connsiteX13" fmla="*/ 774815 w 10306742"/>
                  <a:gd name="connsiteY13" fmla="*/ 3962400 h 4922982"/>
                  <a:gd name="connsiteX14" fmla="*/ 1070378 w 10306742"/>
                  <a:gd name="connsiteY14" fmla="*/ 4221018 h 4922982"/>
                  <a:gd name="connsiteX15" fmla="*/ 1255106 w 10306742"/>
                  <a:gd name="connsiteY15" fmla="*/ 4313382 h 4922982"/>
                  <a:gd name="connsiteX16" fmla="*/ 1578378 w 10306742"/>
                  <a:gd name="connsiteY16" fmla="*/ 4396509 h 4922982"/>
                  <a:gd name="connsiteX17" fmla="*/ 1790815 w 10306742"/>
                  <a:gd name="connsiteY17" fmla="*/ 4424218 h 4922982"/>
                  <a:gd name="connsiteX18" fmla="*/ 2086378 w 10306742"/>
                  <a:gd name="connsiteY18" fmla="*/ 4424218 h 4922982"/>
                  <a:gd name="connsiteX19" fmla="*/ 2372706 w 10306742"/>
                  <a:gd name="connsiteY19" fmla="*/ 4424218 h 4922982"/>
                  <a:gd name="connsiteX20" fmla="*/ 2594378 w 10306742"/>
                  <a:gd name="connsiteY20" fmla="*/ 4433454 h 4922982"/>
                  <a:gd name="connsiteX21" fmla="*/ 2677506 w 10306742"/>
                  <a:gd name="connsiteY21" fmla="*/ 4433454 h 4922982"/>
                  <a:gd name="connsiteX22" fmla="*/ 2829094 w 10306742"/>
                  <a:gd name="connsiteY22" fmla="*/ 4433673 h 4922982"/>
                  <a:gd name="connsiteX23" fmla="*/ 2828221 w 10306742"/>
                  <a:gd name="connsiteY23" fmla="*/ 4547661 h 4922982"/>
                  <a:gd name="connsiteX24" fmla="*/ 2825288 w 10306742"/>
                  <a:gd name="connsiteY24" fmla="*/ 4756727 h 4922982"/>
                  <a:gd name="connsiteX25" fmla="*/ 2821918 w 10306742"/>
                  <a:gd name="connsiteY25" fmla="*/ 4916897 h 4922982"/>
                  <a:gd name="connsiteX26" fmla="*/ 7489651 w 10306742"/>
                  <a:gd name="connsiteY26" fmla="*/ 4922982 h 4922982"/>
                  <a:gd name="connsiteX27" fmla="*/ 7480415 w 10306742"/>
                  <a:gd name="connsiteY27" fmla="*/ 4516582 h 4922982"/>
                  <a:gd name="connsiteX28" fmla="*/ 7526597 w 10306742"/>
                  <a:gd name="connsiteY28" fmla="*/ 4442691 h 4922982"/>
                  <a:gd name="connsiteX29" fmla="*/ 7674378 w 10306742"/>
                  <a:gd name="connsiteY29" fmla="*/ 4424218 h 4922982"/>
                  <a:gd name="connsiteX30" fmla="*/ 7997651 w 10306742"/>
                  <a:gd name="connsiteY30" fmla="*/ 4424218 h 4922982"/>
                  <a:gd name="connsiteX31" fmla="*/ 8487178 w 10306742"/>
                  <a:gd name="connsiteY31" fmla="*/ 4433454 h 4922982"/>
                  <a:gd name="connsiteX32" fmla="*/ 8801215 w 10306742"/>
                  <a:gd name="connsiteY32" fmla="*/ 4387272 h 4922982"/>
                  <a:gd name="connsiteX33" fmla="*/ 9078306 w 10306742"/>
                  <a:gd name="connsiteY33" fmla="*/ 4294909 h 4922982"/>
                  <a:gd name="connsiteX34" fmla="*/ 9364633 w 10306742"/>
                  <a:gd name="connsiteY34" fmla="*/ 4128654 h 4922982"/>
                  <a:gd name="connsiteX35" fmla="*/ 9577069 w 10306742"/>
                  <a:gd name="connsiteY35" fmla="*/ 3906982 h 4922982"/>
                  <a:gd name="connsiteX36" fmla="*/ 9734088 w 10306742"/>
                  <a:gd name="connsiteY36" fmla="*/ 3639127 h 4922982"/>
                  <a:gd name="connsiteX37" fmla="*/ 9807978 w 10306742"/>
                  <a:gd name="connsiteY37" fmla="*/ 3417454 h 4922982"/>
                  <a:gd name="connsiteX38" fmla="*/ 9863397 w 10306742"/>
                  <a:gd name="connsiteY38" fmla="*/ 3177309 h 4922982"/>
                  <a:gd name="connsiteX39" fmla="*/ 9881869 w 10306742"/>
                  <a:gd name="connsiteY39" fmla="*/ 3020291 h 4922982"/>
                  <a:gd name="connsiteX40" fmla="*/ 9891106 w 10306742"/>
                  <a:gd name="connsiteY40" fmla="*/ 2872509 h 4922982"/>
                  <a:gd name="connsiteX41" fmla="*/ 9891106 w 10306742"/>
                  <a:gd name="connsiteY41" fmla="*/ 2798618 h 4922982"/>
                  <a:gd name="connsiteX42" fmla="*/ 9928051 w 10306742"/>
                  <a:gd name="connsiteY42" fmla="*/ 2733963 h 4922982"/>
                  <a:gd name="connsiteX43" fmla="*/ 10094306 w 10306742"/>
                  <a:gd name="connsiteY43" fmla="*/ 2706254 h 4922982"/>
                  <a:gd name="connsiteX44" fmla="*/ 10214378 w 10306742"/>
                  <a:gd name="connsiteY44" fmla="*/ 2595418 h 4922982"/>
                  <a:gd name="connsiteX45" fmla="*/ 10288269 w 10306742"/>
                  <a:gd name="connsiteY45" fmla="*/ 2521527 h 4922982"/>
                  <a:gd name="connsiteX46" fmla="*/ 10297506 w 10306742"/>
                  <a:gd name="connsiteY46" fmla="*/ 2401454 h 4922982"/>
                  <a:gd name="connsiteX47" fmla="*/ 10297506 w 10306742"/>
                  <a:gd name="connsiteY47" fmla="*/ 2189018 h 4922982"/>
                  <a:gd name="connsiteX48" fmla="*/ 10306742 w 10306742"/>
                  <a:gd name="connsiteY48" fmla="*/ 2041236 h 4922982"/>
                  <a:gd name="connsiteX49" fmla="*/ 10288269 w 10306742"/>
                  <a:gd name="connsiteY49" fmla="*/ 1976582 h 4922982"/>
                  <a:gd name="connsiteX50" fmla="*/ 10094306 w 10306742"/>
                  <a:gd name="connsiteY50" fmla="*/ 1902691 h 4922982"/>
                  <a:gd name="connsiteX51" fmla="*/ 9752560 w 10306742"/>
                  <a:gd name="connsiteY51" fmla="*/ 1865745 h 4922982"/>
                  <a:gd name="connsiteX52" fmla="*/ 9503178 w 10306742"/>
                  <a:gd name="connsiteY52" fmla="*/ 1874982 h 4922982"/>
                  <a:gd name="connsiteX53" fmla="*/ 9133724 w 10306742"/>
                  <a:gd name="connsiteY53" fmla="*/ 1856509 h 4922982"/>
                  <a:gd name="connsiteX54" fmla="*/ 8653433 w 10306742"/>
                  <a:gd name="connsiteY54" fmla="*/ 1893454 h 4922982"/>
                  <a:gd name="connsiteX55" fmla="*/ 8385578 w 10306742"/>
                  <a:gd name="connsiteY55" fmla="*/ 1958109 h 4922982"/>
                  <a:gd name="connsiteX56" fmla="*/ 8311688 w 10306742"/>
                  <a:gd name="connsiteY56" fmla="*/ 2013527 h 4922982"/>
                  <a:gd name="connsiteX57" fmla="*/ 8320924 w 10306742"/>
                  <a:gd name="connsiteY57" fmla="*/ 2299854 h 4922982"/>
                  <a:gd name="connsiteX58" fmla="*/ 8339397 w 10306742"/>
                  <a:gd name="connsiteY58" fmla="*/ 2466109 h 4922982"/>
                  <a:gd name="connsiteX59" fmla="*/ 8431760 w 10306742"/>
                  <a:gd name="connsiteY59" fmla="*/ 2613891 h 4922982"/>
                  <a:gd name="connsiteX60" fmla="*/ 8477942 w 10306742"/>
                  <a:gd name="connsiteY60" fmla="*/ 2660072 h 4922982"/>
                  <a:gd name="connsiteX61" fmla="*/ 8662669 w 10306742"/>
                  <a:gd name="connsiteY61" fmla="*/ 2724727 h 4922982"/>
                  <a:gd name="connsiteX62" fmla="*/ 8755033 w 10306742"/>
                  <a:gd name="connsiteY62" fmla="*/ 2770909 h 4922982"/>
                  <a:gd name="connsiteX63" fmla="*/ 8801215 w 10306742"/>
                  <a:gd name="connsiteY63" fmla="*/ 2946400 h 4922982"/>
                  <a:gd name="connsiteX64" fmla="*/ 8782742 w 10306742"/>
                  <a:gd name="connsiteY64" fmla="*/ 3048000 h 4922982"/>
                  <a:gd name="connsiteX65" fmla="*/ 8745797 w 10306742"/>
                  <a:gd name="connsiteY65" fmla="*/ 3158836 h 4922982"/>
                  <a:gd name="connsiteX66" fmla="*/ 8690378 w 10306742"/>
                  <a:gd name="connsiteY66" fmla="*/ 3251200 h 4922982"/>
                  <a:gd name="connsiteX67" fmla="*/ 8616488 w 10306742"/>
                  <a:gd name="connsiteY67" fmla="*/ 3315854 h 4922982"/>
                  <a:gd name="connsiteX68" fmla="*/ 8616488 w 10306742"/>
                  <a:gd name="connsiteY68" fmla="*/ 3315854 h 4922982"/>
                  <a:gd name="connsiteX69" fmla="*/ 8404051 w 10306742"/>
                  <a:gd name="connsiteY69" fmla="*/ 3362036 h 4922982"/>
                  <a:gd name="connsiteX70" fmla="*/ 7859106 w 10306742"/>
                  <a:gd name="connsiteY70" fmla="*/ 3352800 h 4922982"/>
                  <a:gd name="connsiteX71" fmla="*/ 7646669 w 10306742"/>
                  <a:gd name="connsiteY71" fmla="*/ 3362036 h 4922982"/>
                  <a:gd name="connsiteX72" fmla="*/ 7545069 w 10306742"/>
                  <a:gd name="connsiteY72" fmla="*/ 3325091 h 4922982"/>
                  <a:gd name="connsiteX73" fmla="*/ 7480415 w 10306742"/>
                  <a:gd name="connsiteY73" fmla="*/ 3177309 h 4922982"/>
                  <a:gd name="connsiteX74" fmla="*/ 7489651 w 10306742"/>
                  <a:gd name="connsiteY74" fmla="*/ 2050472 h 4922982"/>
                  <a:gd name="connsiteX75" fmla="*/ 7591251 w 10306742"/>
                  <a:gd name="connsiteY75" fmla="*/ 1828800 h 4922982"/>
                  <a:gd name="connsiteX76" fmla="*/ 7822160 w 10306742"/>
                  <a:gd name="connsiteY76" fmla="*/ 1625600 h 4922982"/>
                  <a:gd name="connsiteX77" fmla="*/ 7951469 w 10306742"/>
                  <a:gd name="connsiteY77" fmla="*/ 1496291 h 4922982"/>
                  <a:gd name="connsiteX78" fmla="*/ 7960706 w 10306742"/>
                  <a:gd name="connsiteY78" fmla="*/ 905163 h 4922982"/>
                  <a:gd name="connsiteX79" fmla="*/ 7083251 w 10306742"/>
                  <a:gd name="connsiteY79" fmla="*/ 0 h 4922982"/>
                  <a:gd name="connsiteX80" fmla="*/ 7064778 w 10306742"/>
                  <a:gd name="connsiteY80" fmla="*/ 498763 h 4922982"/>
                  <a:gd name="connsiteX81" fmla="*/ 6935469 w 10306742"/>
                  <a:gd name="connsiteY81" fmla="*/ 618836 h 4922982"/>
                  <a:gd name="connsiteX82" fmla="*/ 6843106 w 10306742"/>
                  <a:gd name="connsiteY82" fmla="*/ 674254 h 4922982"/>
                  <a:gd name="connsiteX83" fmla="*/ 6723033 w 10306742"/>
                  <a:gd name="connsiteY83" fmla="*/ 729672 h 4922982"/>
                  <a:gd name="connsiteX84" fmla="*/ 6538306 w 10306742"/>
                  <a:gd name="connsiteY84" fmla="*/ 720436 h 4922982"/>
                  <a:gd name="connsiteX85" fmla="*/ 6390524 w 10306742"/>
                  <a:gd name="connsiteY85" fmla="*/ 655782 h 4922982"/>
                  <a:gd name="connsiteX86" fmla="*/ 6131906 w 10306742"/>
                  <a:gd name="connsiteY86" fmla="*/ 498763 h 4922982"/>
                  <a:gd name="connsiteX87" fmla="*/ 5836342 w 10306742"/>
                  <a:gd name="connsiteY87" fmla="*/ 350982 h 4922982"/>
                  <a:gd name="connsiteX88" fmla="*/ 5476124 w 10306742"/>
                  <a:gd name="connsiteY88" fmla="*/ 295563 h 4922982"/>
                  <a:gd name="connsiteX89" fmla="*/ 5171324 w 10306742"/>
                  <a:gd name="connsiteY89" fmla="*/ 258618 h 4922982"/>
                  <a:gd name="connsiteX90" fmla="*/ 4783397 w 10306742"/>
                  <a:gd name="connsiteY90" fmla="*/ 286327 h 4922982"/>
                  <a:gd name="connsiteX91" fmla="*/ 4386233 w 10306742"/>
                  <a:gd name="connsiteY91" fmla="*/ 387927 h 4922982"/>
                  <a:gd name="connsiteX92" fmla="*/ 4136851 w 10306742"/>
                  <a:gd name="connsiteY92" fmla="*/ 508000 h 4922982"/>
                  <a:gd name="connsiteX93" fmla="*/ 3961360 w 10306742"/>
                  <a:gd name="connsiteY93" fmla="*/ 581891 h 4922982"/>
                  <a:gd name="connsiteX94" fmla="*/ 3859760 w 10306742"/>
                  <a:gd name="connsiteY94" fmla="*/ 683491 h 4922982"/>
                  <a:gd name="connsiteX95" fmla="*/ 3684269 w 10306742"/>
                  <a:gd name="connsiteY95" fmla="*/ 738909 h 4922982"/>
                  <a:gd name="connsiteX96" fmla="*/ 3545724 w 10306742"/>
                  <a:gd name="connsiteY96" fmla="*/ 720436 h 4922982"/>
                  <a:gd name="connsiteX97" fmla="*/ 3462597 w 10306742"/>
                  <a:gd name="connsiteY97" fmla="*/ 665018 h 4922982"/>
                  <a:gd name="connsiteX98" fmla="*/ 3268633 w 10306742"/>
                  <a:gd name="connsiteY98" fmla="*/ 526472 h 4922982"/>
                  <a:gd name="connsiteX99" fmla="*/ 3250160 w 10306742"/>
                  <a:gd name="connsiteY99" fmla="*/ 27709 h 4922982"/>
                  <a:gd name="connsiteX100" fmla="*/ 2354233 w 10306742"/>
                  <a:gd name="connsiteY100" fmla="*/ 895927 h 4922982"/>
                  <a:gd name="connsiteX101" fmla="*/ 2381942 w 10306742"/>
                  <a:gd name="connsiteY101" fmla="*/ 1514763 h 4922982"/>
                  <a:gd name="connsiteX102" fmla="*/ 2511251 w 10306742"/>
                  <a:gd name="connsiteY102" fmla="*/ 1662545 h 4922982"/>
                  <a:gd name="connsiteX103" fmla="*/ 2612851 w 10306742"/>
                  <a:gd name="connsiteY103" fmla="*/ 1791854 h 4922982"/>
                  <a:gd name="connsiteX104" fmla="*/ 2705215 w 10306742"/>
                  <a:gd name="connsiteY104" fmla="*/ 1865745 h 4922982"/>
                  <a:gd name="connsiteX105" fmla="*/ 2806815 w 10306742"/>
                  <a:gd name="connsiteY105" fmla="*/ 2032000 h 4922982"/>
                  <a:gd name="connsiteX106" fmla="*/ 2816051 w 10306742"/>
                  <a:gd name="connsiteY106" fmla="*/ 2170545 h 4922982"/>
                  <a:gd name="connsiteX107" fmla="*/ 2806815 w 10306742"/>
                  <a:gd name="connsiteY107" fmla="*/ 3347808 h 4922982"/>
                  <a:gd name="connsiteX108" fmla="*/ 2705215 w 10306742"/>
                  <a:gd name="connsiteY108" fmla="*/ 3352800 h 4922982"/>
                  <a:gd name="connsiteX109" fmla="*/ 2285376 w 10306742"/>
                  <a:gd name="connsiteY109" fmla="*/ 3342731 h 4922982"/>
                  <a:gd name="connsiteX110" fmla="*/ 1809288 w 10306742"/>
                  <a:gd name="connsiteY110" fmla="*/ 3334327 h 4922982"/>
                  <a:gd name="connsiteX111" fmla="*/ 1625393 w 10306742"/>
                  <a:gd name="connsiteY111" fmla="*/ 3256234 h 4922982"/>
                  <a:gd name="connsiteX112" fmla="*/ 1532197 w 10306742"/>
                  <a:gd name="connsiteY112" fmla="*/ 3112654 h 4922982"/>
                  <a:gd name="connsiteX113" fmla="*/ 1522129 w 10306742"/>
                  <a:gd name="connsiteY113" fmla="*/ 2964872 h 4922982"/>
                  <a:gd name="connsiteX114" fmla="*/ 1522960 w 10306742"/>
                  <a:gd name="connsiteY114" fmla="*/ 2863272 h 4922982"/>
                  <a:gd name="connsiteX115" fmla="*/ 1550669 w 10306742"/>
                  <a:gd name="connsiteY115" fmla="*/ 2787718 h 4922982"/>
                  <a:gd name="connsiteX116" fmla="*/ 1624560 w 10306742"/>
                  <a:gd name="connsiteY116" fmla="*/ 2741536 h 4922982"/>
                  <a:gd name="connsiteX117" fmla="*/ 1726160 w 10306742"/>
                  <a:gd name="connsiteY117" fmla="*/ 2715491 h 4922982"/>
                  <a:gd name="connsiteX118" fmla="*/ 1809288 w 10306742"/>
                  <a:gd name="connsiteY118" fmla="*/ 2687782 h 4922982"/>
                  <a:gd name="connsiteX119" fmla="*/ 1919293 w 10306742"/>
                  <a:gd name="connsiteY119" fmla="*/ 2597956 h 4922982"/>
                  <a:gd name="connsiteX120" fmla="*/ 1984778 w 10306742"/>
                  <a:gd name="connsiteY120" fmla="*/ 2493818 h 4922982"/>
                  <a:gd name="connsiteX121" fmla="*/ 1984778 w 10306742"/>
                  <a:gd name="connsiteY121" fmla="*/ 2364509 h 4922982"/>
                  <a:gd name="connsiteX122" fmla="*/ 1984778 w 10306742"/>
                  <a:gd name="connsiteY122" fmla="*/ 2189018 h 4922982"/>
                  <a:gd name="connsiteX123" fmla="*/ 1975542 w 10306742"/>
                  <a:gd name="connsiteY123" fmla="*/ 2016898 h 4922982"/>
                  <a:gd name="connsiteX124" fmla="*/ 1790815 w 10306742"/>
                  <a:gd name="connsiteY124" fmla="*/ 1930400 h 4922982"/>
                  <a:gd name="connsiteX125" fmla="*/ 1449069 w 10306742"/>
                  <a:gd name="connsiteY125" fmla="*/ 1865745 h 4922982"/>
                  <a:gd name="connsiteX126" fmla="*/ 978015 w 10306742"/>
                  <a:gd name="connsiteY126" fmla="*/ 1856509 h 4922982"/>
                  <a:gd name="connsiteX127" fmla="*/ 451542 w 10306742"/>
                  <a:gd name="connsiteY127" fmla="*/ 1874982 h 4922982"/>
                  <a:gd name="connsiteX128" fmla="*/ 117369 w 10306742"/>
                  <a:gd name="connsiteY128" fmla="*/ 1938804 h 4922982"/>
                  <a:gd name="connsiteX129" fmla="*/ 68691 w 10306742"/>
                  <a:gd name="connsiteY129" fmla="*/ 1972337 h 4922982"/>
                  <a:gd name="connsiteX130" fmla="*/ 3995 w 10306742"/>
                  <a:gd name="connsiteY130" fmla="*/ 2037034 h 4922982"/>
                  <a:gd name="connsiteX0" fmla="*/ 3995 w 10306742"/>
                  <a:gd name="connsiteY0" fmla="*/ 2046720 h 4922982"/>
                  <a:gd name="connsiteX1" fmla="*/ 19097 w 10306742"/>
                  <a:gd name="connsiteY1" fmla="*/ 2587014 h 4922982"/>
                  <a:gd name="connsiteX2" fmla="*/ 128269 w 10306742"/>
                  <a:gd name="connsiteY2" fmla="*/ 2669309 h 4922982"/>
                  <a:gd name="connsiteX3" fmla="*/ 115662 w 10306742"/>
                  <a:gd name="connsiteY3" fmla="*/ 2669309 h 4922982"/>
                  <a:gd name="connsiteX4" fmla="*/ 257578 w 10306742"/>
                  <a:gd name="connsiteY4" fmla="*/ 2724727 h 4922982"/>
                  <a:gd name="connsiteX5" fmla="*/ 377651 w 10306742"/>
                  <a:gd name="connsiteY5" fmla="*/ 2752436 h 4922982"/>
                  <a:gd name="connsiteX6" fmla="*/ 433069 w 10306742"/>
                  <a:gd name="connsiteY6" fmla="*/ 2780145 h 4922982"/>
                  <a:gd name="connsiteX7" fmla="*/ 443969 w 10306742"/>
                  <a:gd name="connsiteY7" fmla="*/ 2849002 h 4922982"/>
                  <a:gd name="connsiteX8" fmla="*/ 450710 w 10306742"/>
                  <a:gd name="connsiteY8" fmla="*/ 2986716 h 4922982"/>
                  <a:gd name="connsiteX9" fmla="*/ 460778 w 10306742"/>
                  <a:gd name="connsiteY9" fmla="*/ 3048000 h 4922982"/>
                  <a:gd name="connsiteX10" fmla="*/ 453206 w 10306742"/>
                  <a:gd name="connsiteY10" fmla="*/ 3228525 h 4922982"/>
                  <a:gd name="connsiteX11" fmla="*/ 506960 w 10306742"/>
                  <a:gd name="connsiteY11" fmla="*/ 3491345 h 4922982"/>
                  <a:gd name="connsiteX12" fmla="*/ 580019 w 10306742"/>
                  <a:gd name="connsiteY12" fmla="*/ 3703782 h 4922982"/>
                  <a:gd name="connsiteX13" fmla="*/ 774815 w 10306742"/>
                  <a:gd name="connsiteY13" fmla="*/ 3962400 h 4922982"/>
                  <a:gd name="connsiteX14" fmla="*/ 1070378 w 10306742"/>
                  <a:gd name="connsiteY14" fmla="*/ 4221018 h 4922982"/>
                  <a:gd name="connsiteX15" fmla="*/ 1255106 w 10306742"/>
                  <a:gd name="connsiteY15" fmla="*/ 4313382 h 4922982"/>
                  <a:gd name="connsiteX16" fmla="*/ 1578378 w 10306742"/>
                  <a:gd name="connsiteY16" fmla="*/ 4396509 h 4922982"/>
                  <a:gd name="connsiteX17" fmla="*/ 1790815 w 10306742"/>
                  <a:gd name="connsiteY17" fmla="*/ 4424218 h 4922982"/>
                  <a:gd name="connsiteX18" fmla="*/ 2086378 w 10306742"/>
                  <a:gd name="connsiteY18" fmla="*/ 4424218 h 4922982"/>
                  <a:gd name="connsiteX19" fmla="*/ 2372706 w 10306742"/>
                  <a:gd name="connsiteY19" fmla="*/ 4424218 h 4922982"/>
                  <a:gd name="connsiteX20" fmla="*/ 2594378 w 10306742"/>
                  <a:gd name="connsiteY20" fmla="*/ 4433454 h 4922982"/>
                  <a:gd name="connsiteX21" fmla="*/ 2699568 w 10306742"/>
                  <a:gd name="connsiteY21" fmla="*/ 4433454 h 4922982"/>
                  <a:gd name="connsiteX22" fmla="*/ 2829094 w 10306742"/>
                  <a:gd name="connsiteY22" fmla="*/ 4433673 h 4922982"/>
                  <a:gd name="connsiteX23" fmla="*/ 2828221 w 10306742"/>
                  <a:gd name="connsiteY23" fmla="*/ 4547661 h 4922982"/>
                  <a:gd name="connsiteX24" fmla="*/ 2825288 w 10306742"/>
                  <a:gd name="connsiteY24" fmla="*/ 4756727 h 4922982"/>
                  <a:gd name="connsiteX25" fmla="*/ 2821918 w 10306742"/>
                  <a:gd name="connsiteY25" fmla="*/ 4916897 h 4922982"/>
                  <a:gd name="connsiteX26" fmla="*/ 7489651 w 10306742"/>
                  <a:gd name="connsiteY26" fmla="*/ 4922982 h 4922982"/>
                  <a:gd name="connsiteX27" fmla="*/ 7480415 w 10306742"/>
                  <a:gd name="connsiteY27" fmla="*/ 4516582 h 4922982"/>
                  <a:gd name="connsiteX28" fmla="*/ 7526597 w 10306742"/>
                  <a:gd name="connsiteY28" fmla="*/ 4442691 h 4922982"/>
                  <a:gd name="connsiteX29" fmla="*/ 7674378 w 10306742"/>
                  <a:gd name="connsiteY29" fmla="*/ 4424218 h 4922982"/>
                  <a:gd name="connsiteX30" fmla="*/ 7997651 w 10306742"/>
                  <a:gd name="connsiteY30" fmla="*/ 4424218 h 4922982"/>
                  <a:gd name="connsiteX31" fmla="*/ 8487178 w 10306742"/>
                  <a:gd name="connsiteY31" fmla="*/ 4433454 h 4922982"/>
                  <a:gd name="connsiteX32" fmla="*/ 8801215 w 10306742"/>
                  <a:gd name="connsiteY32" fmla="*/ 4387272 h 4922982"/>
                  <a:gd name="connsiteX33" fmla="*/ 9078306 w 10306742"/>
                  <a:gd name="connsiteY33" fmla="*/ 4294909 h 4922982"/>
                  <a:gd name="connsiteX34" fmla="*/ 9364633 w 10306742"/>
                  <a:gd name="connsiteY34" fmla="*/ 4128654 h 4922982"/>
                  <a:gd name="connsiteX35" fmla="*/ 9577069 w 10306742"/>
                  <a:gd name="connsiteY35" fmla="*/ 3906982 h 4922982"/>
                  <a:gd name="connsiteX36" fmla="*/ 9734088 w 10306742"/>
                  <a:gd name="connsiteY36" fmla="*/ 3639127 h 4922982"/>
                  <a:gd name="connsiteX37" fmla="*/ 9807978 w 10306742"/>
                  <a:gd name="connsiteY37" fmla="*/ 3417454 h 4922982"/>
                  <a:gd name="connsiteX38" fmla="*/ 9863397 w 10306742"/>
                  <a:gd name="connsiteY38" fmla="*/ 3177309 h 4922982"/>
                  <a:gd name="connsiteX39" fmla="*/ 9881869 w 10306742"/>
                  <a:gd name="connsiteY39" fmla="*/ 3020291 h 4922982"/>
                  <a:gd name="connsiteX40" fmla="*/ 9891106 w 10306742"/>
                  <a:gd name="connsiteY40" fmla="*/ 2872509 h 4922982"/>
                  <a:gd name="connsiteX41" fmla="*/ 9891106 w 10306742"/>
                  <a:gd name="connsiteY41" fmla="*/ 2798618 h 4922982"/>
                  <a:gd name="connsiteX42" fmla="*/ 9928051 w 10306742"/>
                  <a:gd name="connsiteY42" fmla="*/ 2733963 h 4922982"/>
                  <a:gd name="connsiteX43" fmla="*/ 10094306 w 10306742"/>
                  <a:gd name="connsiteY43" fmla="*/ 2706254 h 4922982"/>
                  <a:gd name="connsiteX44" fmla="*/ 10214378 w 10306742"/>
                  <a:gd name="connsiteY44" fmla="*/ 2595418 h 4922982"/>
                  <a:gd name="connsiteX45" fmla="*/ 10288269 w 10306742"/>
                  <a:gd name="connsiteY45" fmla="*/ 2521527 h 4922982"/>
                  <a:gd name="connsiteX46" fmla="*/ 10297506 w 10306742"/>
                  <a:gd name="connsiteY46" fmla="*/ 2401454 h 4922982"/>
                  <a:gd name="connsiteX47" fmla="*/ 10297506 w 10306742"/>
                  <a:gd name="connsiteY47" fmla="*/ 2189018 h 4922982"/>
                  <a:gd name="connsiteX48" fmla="*/ 10306742 w 10306742"/>
                  <a:gd name="connsiteY48" fmla="*/ 2041236 h 4922982"/>
                  <a:gd name="connsiteX49" fmla="*/ 10288269 w 10306742"/>
                  <a:gd name="connsiteY49" fmla="*/ 1976582 h 4922982"/>
                  <a:gd name="connsiteX50" fmla="*/ 10094306 w 10306742"/>
                  <a:gd name="connsiteY50" fmla="*/ 1902691 h 4922982"/>
                  <a:gd name="connsiteX51" fmla="*/ 9752560 w 10306742"/>
                  <a:gd name="connsiteY51" fmla="*/ 1865745 h 4922982"/>
                  <a:gd name="connsiteX52" fmla="*/ 9503178 w 10306742"/>
                  <a:gd name="connsiteY52" fmla="*/ 1874982 h 4922982"/>
                  <a:gd name="connsiteX53" fmla="*/ 9133724 w 10306742"/>
                  <a:gd name="connsiteY53" fmla="*/ 1856509 h 4922982"/>
                  <a:gd name="connsiteX54" fmla="*/ 8653433 w 10306742"/>
                  <a:gd name="connsiteY54" fmla="*/ 1893454 h 4922982"/>
                  <a:gd name="connsiteX55" fmla="*/ 8385578 w 10306742"/>
                  <a:gd name="connsiteY55" fmla="*/ 1958109 h 4922982"/>
                  <a:gd name="connsiteX56" fmla="*/ 8311688 w 10306742"/>
                  <a:gd name="connsiteY56" fmla="*/ 2013527 h 4922982"/>
                  <a:gd name="connsiteX57" fmla="*/ 8320924 w 10306742"/>
                  <a:gd name="connsiteY57" fmla="*/ 2299854 h 4922982"/>
                  <a:gd name="connsiteX58" fmla="*/ 8339397 w 10306742"/>
                  <a:gd name="connsiteY58" fmla="*/ 2466109 h 4922982"/>
                  <a:gd name="connsiteX59" fmla="*/ 8431760 w 10306742"/>
                  <a:gd name="connsiteY59" fmla="*/ 2613891 h 4922982"/>
                  <a:gd name="connsiteX60" fmla="*/ 8477942 w 10306742"/>
                  <a:gd name="connsiteY60" fmla="*/ 2660072 h 4922982"/>
                  <a:gd name="connsiteX61" fmla="*/ 8662669 w 10306742"/>
                  <a:gd name="connsiteY61" fmla="*/ 2724727 h 4922982"/>
                  <a:gd name="connsiteX62" fmla="*/ 8755033 w 10306742"/>
                  <a:gd name="connsiteY62" fmla="*/ 2770909 h 4922982"/>
                  <a:gd name="connsiteX63" fmla="*/ 8801215 w 10306742"/>
                  <a:gd name="connsiteY63" fmla="*/ 2946400 h 4922982"/>
                  <a:gd name="connsiteX64" fmla="*/ 8782742 w 10306742"/>
                  <a:gd name="connsiteY64" fmla="*/ 3048000 h 4922982"/>
                  <a:gd name="connsiteX65" fmla="*/ 8745797 w 10306742"/>
                  <a:gd name="connsiteY65" fmla="*/ 3158836 h 4922982"/>
                  <a:gd name="connsiteX66" fmla="*/ 8690378 w 10306742"/>
                  <a:gd name="connsiteY66" fmla="*/ 3251200 h 4922982"/>
                  <a:gd name="connsiteX67" fmla="*/ 8616488 w 10306742"/>
                  <a:gd name="connsiteY67" fmla="*/ 3315854 h 4922982"/>
                  <a:gd name="connsiteX68" fmla="*/ 8616488 w 10306742"/>
                  <a:gd name="connsiteY68" fmla="*/ 3315854 h 4922982"/>
                  <a:gd name="connsiteX69" fmla="*/ 8404051 w 10306742"/>
                  <a:gd name="connsiteY69" fmla="*/ 3362036 h 4922982"/>
                  <a:gd name="connsiteX70" fmla="*/ 7859106 w 10306742"/>
                  <a:gd name="connsiteY70" fmla="*/ 3352800 h 4922982"/>
                  <a:gd name="connsiteX71" fmla="*/ 7646669 w 10306742"/>
                  <a:gd name="connsiteY71" fmla="*/ 3362036 h 4922982"/>
                  <a:gd name="connsiteX72" fmla="*/ 7545069 w 10306742"/>
                  <a:gd name="connsiteY72" fmla="*/ 3325091 h 4922982"/>
                  <a:gd name="connsiteX73" fmla="*/ 7480415 w 10306742"/>
                  <a:gd name="connsiteY73" fmla="*/ 3177309 h 4922982"/>
                  <a:gd name="connsiteX74" fmla="*/ 7489651 w 10306742"/>
                  <a:gd name="connsiteY74" fmla="*/ 2050472 h 4922982"/>
                  <a:gd name="connsiteX75" fmla="*/ 7591251 w 10306742"/>
                  <a:gd name="connsiteY75" fmla="*/ 1828800 h 4922982"/>
                  <a:gd name="connsiteX76" fmla="*/ 7822160 w 10306742"/>
                  <a:gd name="connsiteY76" fmla="*/ 1625600 h 4922982"/>
                  <a:gd name="connsiteX77" fmla="*/ 7951469 w 10306742"/>
                  <a:gd name="connsiteY77" fmla="*/ 1496291 h 4922982"/>
                  <a:gd name="connsiteX78" fmla="*/ 7960706 w 10306742"/>
                  <a:gd name="connsiteY78" fmla="*/ 905163 h 4922982"/>
                  <a:gd name="connsiteX79" fmla="*/ 7083251 w 10306742"/>
                  <a:gd name="connsiteY79" fmla="*/ 0 h 4922982"/>
                  <a:gd name="connsiteX80" fmla="*/ 7064778 w 10306742"/>
                  <a:gd name="connsiteY80" fmla="*/ 498763 h 4922982"/>
                  <a:gd name="connsiteX81" fmla="*/ 6935469 w 10306742"/>
                  <a:gd name="connsiteY81" fmla="*/ 618836 h 4922982"/>
                  <a:gd name="connsiteX82" fmla="*/ 6843106 w 10306742"/>
                  <a:gd name="connsiteY82" fmla="*/ 674254 h 4922982"/>
                  <a:gd name="connsiteX83" fmla="*/ 6723033 w 10306742"/>
                  <a:gd name="connsiteY83" fmla="*/ 729672 h 4922982"/>
                  <a:gd name="connsiteX84" fmla="*/ 6538306 w 10306742"/>
                  <a:gd name="connsiteY84" fmla="*/ 720436 h 4922982"/>
                  <a:gd name="connsiteX85" fmla="*/ 6390524 w 10306742"/>
                  <a:gd name="connsiteY85" fmla="*/ 655782 h 4922982"/>
                  <a:gd name="connsiteX86" fmla="*/ 6131906 w 10306742"/>
                  <a:gd name="connsiteY86" fmla="*/ 498763 h 4922982"/>
                  <a:gd name="connsiteX87" fmla="*/ 5836342 w 10306742"/>
                  <a:gd name="connsiteY87" fmla="*/ 350982 h 4922982"/>
                  <a:gd name="connsiteX88" fmla="*/ 5476124 w 10306742"/>
                  <a:gd name="connsiteY88" fmla="*/ 295563 h 4922982"/>
                  <a:gd name="connsiteX89" fmla="*/ 5171324 w 10306742"/>
                  <a:gd name="connsiteY89" fmla="*/ 258618 h 4922982"/>
                  <a:gd name="connsiteX90" fmla="*/ 4783397 w 10306742"/>
                  <a:gd name="connsiteY90" fmla="*/ 286327 h 4922982"/>
                  <a:gd name="connsiteX91" fmla="*/ 4386233 w 10306742"/>
                  <a:gd name="connsiteY91" fmla="*/ 387927 h 4922982"/>
                  <a:gd name="connsiteX92" fmla="*/ 4136851 w 10306742"/>
                  <a:gd name="connsiteY92" fmla="*/ 508000 h 4922982"/>
                  <a:gd name="connsiteX93" fmla="*/ 3961360 w 10306742"/>
                  <a:gd name="connsiteY93" fmla="*/ 581891 h 4922982"/>
                  <a:gd name="connsiteX94" fmla="*/ 3859760 w 10306742"/>
                  <a:gd name="connsiteY94" fmla="*/ 683491 h 4922982"/>
                  <a:gd name="connsiteX95" fmla="*/ 3684269 w 10306742"/>
                  <a:gd name="connsiteY95" fmla="*/ 738909 h 4922982"/>
                  <a:gd name="connsiteX96" fmla="*/ 3545724 w 10306742"/>
                  <a:gd name="connsiteY96" fmla="*/ 720436 h 4922982"/>
                  <a:gd name="connsiteX97" fmla="*/ 3462597 w 10306742"/>
                  <a:gd name="connsiteY97" fmla="*/ 665018 h 4922982"/>
                  <a:gd name="connsiteX98" fmla="*/ 3268633 w 10306742"/>
                  <a:gd name="connsiteY98" fmla="*/ 526472 h 4922982"/>
                  <a:gd name="connsiteX99" fmla="*/ 3250160 w 10306742"/>
                  <a:gd name="connsiteY99" fmla="*/ 27709 h 4922982"/>
                  <a:gd name="connsiteX100" fmla="*/ 2354233 w 10306742"/>
                  <a:gd name="connsiteY100" fmla="*/ 895927 h 4922982"/>
                  <a:gd name="connsiteX101" fmla="*/ 2381942 w 10306742"/>
                  <a:gd name="connsiteY101" fmla="*/ 1514763 h 4922982"/>
                  <a:gd name="connsiteX102" fmla="*/ 2511251 w 10306742"/>
                  <a:gd name="connsiteY102" fmla="*/ 1662545 h 4922982"/>
                  <a:gd name="connsiteX103" fmla="*/ 2612851 w 10306742"/>
                  <a:gd name="connsiteY103" fmla="*/ 1791854 h 4922982"/>
                  <a:gd name="connsiteX104" fmla="*/ 2705215 w 10306742"/>
                  <a:gd name="connsiteY104" fmla="*/ 1865745 h 4922982"/>
                  <a:gd name="connsiteX105" fmla="*/ 2806815 w 10306742"/>
                  <a:gd name="connsiteY105" fmla="*/ 2032000 h 4922982"/>
                  <a:gd name="connsiteX106" fmla="*/ 2816051 w 10306742"/>
                  <a:gd name="connsiteY106" fmla="*/ 2170545 h 4922982"/>
                  <a:gd name="connsiteX107" fmla="*/ 2806815 w 10306742"/>
                  <a:gd name="connsiteY107" fmla="*/ 3347808 h 4922982"/>
                  <a:gd name="connsiteX108" fmla="*/ 2705215 w 10306742"/>
                  <a:gd name="connsiteY108" fmla="*/ 3352800 h 4922982"/>
                  <a:gd name="connsiteX109" fmla="*/ 2285376 w 10306742"/>
                  <a:gd name="connsiteY109" fmla="*/ 3342731 h 4922982"/>
                  <a:gd name="connsiteX110" fmla="*/ 1809288 w 10306742"/>
                  <a:gd name="connsiteY110" fmla="*/ 3334327 h 4922982"/>
                  <a:gd name="connsiteX111" fmla="*/ 1625393 w 10306742"/>
                  <a:gd name="connsiteY111" fmla="*/ 3256234 h 4922982"/>
                  <a:gd name="connsiteX112" fmla="*/ 1532197 w 10306742"/>
                  <a:gd name="connsiteY112" fmla="*/ 3112654 h 4922982"/>
                  <a:gd name="connsiteX113" fmla="*/ 1522129 w 10306742"/>
                  <a:gd name="connsiteY113" fmla="*/ 2964872 h 4922982"/>
                  <a:gd name="connsiteX114" fmla="*/ 1522960 w 10306742"/>
                  <a:gd name="connsiteY114" fmla="*/ 2863272 h 4922982"/>
                  <a:gd name="connsiteX115" fmla="*/ 1550669 w 10306742"/>
                  <a:gd name="connsiteY115" fmla="*/ 2787718 h 4922982"/>
                  <a:gd name="connsiteX116" fmla="*/ 1624560 w 10306742"/>
                  <a:gd name="connsiteY116" fmla="*/ 2741536 h 4922982"/>
                  <a:gd name="connsiteX117" fmla="*/ 1726160 w 10306742"/>
                  <a:gd name="connsiteY117" fmla="*/ 2715491 h 4922982"/>
                  <a:gd name="connsiteX118" fmla="*/ 1809288 w 10306742"/>
                  <a:gd name="connsiteY118" fmla="*/ 2687782 h 4922982"/>
                  <a:gd name="connsiteX119" fmla="*/ 1919293 w 10306742"/>
                  <a:gd name="connsiteY119" fmla="*/ 2597956 h 4922982"/>
                  <a:gd name="connsiteX120" fmla="*/ 1984778 w 10306742"/>
                  <a:gd name="connsiteY120" fmla="*/ 2493818 h 4922982"/>
                  <a:gd name="connsiteX121" fmla="*/ 1984778 w 10306742"/>
                  <a:gd name="connsiteY121" fmla="*/ 2364509 h 4922982"/>
                  <a:gd name="connsiteX122" fmla="*/ 1984778 w 10306742"/>
                  <a:gd name="connsiteY122" fmla="*/ 2189018 h 4922982"/>
                  <a:gd name="connsiteX123" fmla="*/ 1975542 w 10306742"/>
                  <a:gd name="connsiteY123" fmla="*/ 2016898 h 4922982"/>
                  <a:gd name="connsiteX124" fmla="*/ 1790815 w 10306742"/>
                  <a:gd name="connsiteY124" fmla="*/ 1930400 h 4922982"/>
                  <a:gd name="connsiteX125" fmla="*/ 1449069 w 10306742"/>
                  <a:gd name="connsiteY125" fmla="*/ 1865745 h 4922982"/>
                  <a:gd name="connsiteX126" fmla="*/ 978015 w 10306742"/>
                  <a:gd name="connsiteY126" fmla="*/ 1856509 h 4922982"/>
                  <a:gd name="connsiteX127" fmla="*/ 451542 w 10306742"/>
                  <a:gd name="connsiteY127" fmla="*/ 1874982 h 4922982"/>
                  <a:gd name="connsiteX128" fmla="*/ 117369 w 10306742"/>
                  <a:gd name="connsiteY128" fmla="*/ 1938804 h 4922982"/>
                  <a:gd name="connsiteX129" fmla="*/ 68691 w 10306742"/>
                  <a:gd name="connsiteY129" fmla="*/ 1972337 h 4922982"/>
                  <a:gd name="connsiteX130" fmla="*/ 3995 w 10306742"/>
                  <a:gd name="connsiteY130" fmla="*/ 2037034 h 4922982"/>
                  <a:gd name="connsiteX0" fmla="*/ 3995 w 10306742"/>
                  <a:gd name="connsiteY0" fmla="*/ 2046720 h 4922982"/>
                  <a:gd name="connsiteX1" fmla="*/ 19097 w 10306742"/>
                  <a:gd name="connsiteY1" fmla="*/ 2587014 h 4922982"/>
                  <a:gd name="connsiteX2" fmla="*/ 128269 w 10306742"/>
                  <a:gd name="connsiteY2" fmla="*/ 2669309 h 4922982"/>
                  <a:gd name="connsiteX3" fmla="*/ 115662 w 10306742"/>
                  <a:gd name="connsiteY3" fmla="*/ 2669309 h 4922982"/>
                  <a:gd name="connsiteX4" fmla="*/ 257578 w 10306742"/>
                  <a:gd name="connsiteY4" fmla="*/ 2724727 h 4922982"/>
                  <a:gd name="connsiteX5" fmla="*/ 377651 w 10306742"/>
                  <a:gd name="connsiteY5" fmla="*/ 2752436 h 4922982"/>
                  <a:gd name="connsiteX6" fmla="*/ 433069 w 10306742"/>
                  <a:gd name="connsiteY6" fmla="*/ 2780145 h 4922982"/>
                  <a:gd name="connsiteX7" fmla="*/ 443969 w 10306742"/>
                  <a:gd name="connsiteY7" fmla="*/ 2849002 h 4922982"/>
                  <a:gd name="connsiteX8" fmla="*/ 450710 w 10306742"/>
                  <a:gd name="connsiteY8" fmla="*/ 2986716 h 4922982"/>
                  <a:gd name="connsiteX9" fmla="*/ 460778 w 10306742"/>
                  <a:gd name="connsiteY9" fmla="*/ 3048000 h 4922982"/>
                  <a:gd name="connsiteX10" fmla="*/ 453206 w 10306742"/>
                  <a:gd name="connsiteY10" fmla="*/ 3228525 h 4922982"/>
                  <a:gd name="connsiteX11" fmla="*/ 506960 w 10306742"/>
                  <a:gd name="connsiteY11" fmla="*/ 3491345 h 4922982"/>
                  <a:gd name="connsiteX12" fmla="*/ 580019 w 10306742"/>
                  <a:gd name="connsiteY12" fmla="*/ 3703782 h 4922982"/>
                  <a:gd name="connsiteX13" fmla="*/ 774815 w 10306742"/>
                  <a:gd name="connsiteY13" fmla="*/ 3962400 h 4922982"/>
                  <a:gd name="connsiteX14" fmla="*/ 1070378 w 10306742"/>
                  <a:gd name="connsiteY14" fmla="*/ 4221018 h 4922982"/>
                  <a:gd name="connsiteX15" fmla="*/ 1255106 w 10306742"/>
                  <a:gd name="connsiteY15" fmla="*/ 4313382 h 4922982"/>
                  <a:gd name="connsiteX16" fmla="*/ 1578378 w 10306742"/>
                  <a:gd name="connsiteY16" fmla="*/ 4396509 h 4922982"/>
                  <a:gd name="connsiteX17" fmla="*/ 1790815 w 10306742"/>
                  <a:gd name="connsiteY17" fmla="*/ 4424218 h 4922982"/>
                  <a:gd name="connsiteX18" fmla="*/ 2086378 w 10306742"/>
                  <a:gd name="connsiteY18" fmla="*/ 4424218 h 4922982"/>
                  <a:gd name="connsiteX19" fmla="*/ 2372706 w 10306742"/>
                  <a:gd name="connsiteY19" fmla="*/ 4424218 h 4922982"/>
                  <a:gd name="connsiteX20" fmla="*/ 2559710 w 10306742"/>
                  <a:gd name="connsiteY20" fmla="*/ 4433454 h 4922982"/>
                  <a:gd name="connsiteX21" fmla="*/ 2699568 w 10306742"/>
                  <a:gd name="connsiteY21" fmla="*/ 4433454 h 4922982"/>
                  <a:gd name="connsiteX22" fmla="*/ 2829094 w 10306742"/>
                  <a:gd name="connsiteY22" fmla="*/ 4433673 h 4922982"/>
                  <a:gd name="connsiteX23" fmla="*/ 2828221 w 10306742"/>
                  <a:gd name="connsiteY23" fmla="*/ 4547661 h 4922982"/>
                  <a:gd name="connsiteX24" fmla="*/ 2825288 w 10306742"/>
                  <a:gd name="connsiteY24" fmla="*/ 4756727 h 4922982"/>
                  <a:gd name="connsiteX25" fmla="*/ 2821918 w 10306742"/>
                  <a:gd name="connsiteY25" fmla="*/ 4916897 h 4922982"/>
                  <a:gd name="connsiteX26" fmla="*/ 7489651 w 10306742"/>
                  <a:gd name="connsiteY26" fmla="*/ 4922982 h 4922982"/>
                  <a:gd name="connsiteX27" fmla="*/ 7480415 w 10306742"/>
                  <a:gd name="connsiteY27" fmla="*/ 4516582 h 4922982"/>
                  <a:gd name="connsiteX28" fmla="*/ 7526597 w 10306742"/>
                  <a:gd name="connsiteY28" fmla="*/ 4442691 h 4922982"/>
                  <a:gd name="connsiteX29" fmla="*/ 7674378 w 10306742"/>
                  <a:gd name="connsiteY29" fmla="*/ 4424218 h 4922982"/>
                  <a:gd name="connsiteX30" fmla="*/ 7997651 w 10306742"/>
                  <a:gd name="connsiteY30" fmla="*/ 4424218 h 4922982"/>
                  <a:gd name="connsiteX31" fmla="*/ 8487178 w 10306742"/>
                  <a:gd name="connsiteY31" fmla="*/ 4433454 h 4922982"/>
                  <a:gd name="connsiteX32" fmla="*/ 8801215 w 10306742"/>
                  <a:gd name="connsiteY32" fmla="*/ 4387272 h 4922982"/>
                  <a:gd name="connsiteX33" fmla="*/ 9078306 w 10306742"/>
                  <a:gd name="connsiteY33" fmla="*/ 4294909 h 4922982"/>
                  <a:gd name="connsiteX34" fmla="*/ 9364633 w 10306742"/>
                  <a:gd name="connsiteY34" fmla="*/ 4128654 h 4922982"/>
                  <a:gd name="connsiteX35" fmla="*/ 9577069 w 10306742"/>
                  <a:gd name="connsiteY35" fmla="*/ 3906982 h 4922982"/>
                  <a:gd name="connsiteX36" fmla="*/ 9734088 w 10306742"/>
                  <a:gd name="connsiteY36" fmla="*/ 3639127 h 4922982"/>
                  <a:gd name="connsiteX37" fmla="*/ 9807978 w 10306742"/>
                  <a:gd name="connsiteY37" fmla="*/ 3417454 h 4922982"/>
                  <a:gd name="connsiteX38" fmla="*/ 9863397 w 10306742"/>
                  <a:gd name="connsiteY38" fmla="*/ 3177309 h 4922982"/>
                  <a:gd name="connsiteX39" fmla="*/ 9881869 w 10306742"/>
                  <a:gd name="connsiteY39" fmla="*/ 3020291 h 4922982"/>
                  <a:gd name="connsiteX40" fmla="*/ 9891106 w 10306742"/>
                  <a:gd name="connsiteY40" fmla="*/ 2872509 h 4922982"/>
                  <a:gd name="connsiteX41" fmla="*/ 9891106 w 10306742"/>
                  <a:gd name="connsiteY41" fmla="*/ 2798618 h 4922982"/>
                  <a:gd name="connsiteX42" fmla="*/ 9928051 w 10306742"/>
                  <a:gd name="connsiteY42" fmla="*/ 2733963 h 4922982"/>
                  <a:gd name="connsiteX43" fmla="*/ 10094306 w 10306742"/>
                  <a:gd name="connsiteY43" fmla="*/ 2706254 h 4922982"/>
                  <a:gd name="connsiteX44" fmla="*/ 10214378 w 10306742"/>
                  <a:gd name="connsiteY44" fmla="*/ 2595418 h 4922982"/>
                  <a:gd name="connsiteX45" fmla="*/ 10288269 w 10306742"/>
                  <a:gd name="connsiteY45" fmla="*/ 2521527 h 4922982"/>
                  <a:gd name="connsiteX46" fmla="*/ 10297506 w 10306742"/>
                  <a:gd name="connsiteY46" fmla="*/ 2401454 h 4922982"/>
                  <a:gd name="connsiteX47" fmla="*/ 10297506 w 10306742"/>
                  <a:gd name="connsiteY47" fmla="*/ 2189018 h 4922982"/>
                  <a:gd name="connsiteX48" fmla="*/ 10306742 w 10306742"/>
                  <a:gd name="connsiteY48" fmla="*/ 2041236 h 4922982"/>
                  <a:gd name="connsiteX49" fmla="*/ 10288269 w 10306742"/>
                  <a:gd name="connsiteY49" fmla="*/ 1976582 h 4922982"/>
                  <a:gd name="connsiteX50" fmla="*/ 10094306 w 10306742"/>
                  <a:gd name="connsiteY50" fmla="*/ 1902691 h 4922982"/>
                  <a:gd name="connsiteX51" fmla="*/ 9752560 w 10306742"/>
                  <a:gd name="connsiteY51" fmla="*/ 1865745 h 4922982"/>
                  <a:gd name="connsiteX52" fmla="*/ 9503178 w 10306742"/>
                  <a:gd name="connsiteY52" fmla="*/ 1874982 h 4922982"/>
                  <a:gd name="connsiteX53" fmla="*/ 9133724 w 10306742"/>
                  <a:gd name="connsiteY53" fmla="*/ 1856509 h 4922982"/>
                  <a:gd name="connsiteX54" fmla="*/ 8653433 w 10306742"/>
                  <a:gd name="connsiteY54" fmla="*/ 1893454 h 4922982"/>
                  <a:gd name="connsiteX55" fmla="*/ 8385578 w 10306742"/>
                  <a:gd name="connsiteY55" fmla="*/ 1958109 h 4922982"/>
                  <a:gd name="connsiteX56" fmla="*/ 8311688 w 10306742"/>
                  <a:gd name="connsiteY56" fmla="*/ 2013527 h 4922982"/>
                  <a:gd name="connsiteX57" fmla="*/ 8320924 w 10306742"/>
                  <a:gd name="connsiteY57" fmla="*/ 2299854 h 4922982"/>
                  <a:gd name="connsiteX58" fmla="*/ 8339397 w 10306742"/>
                  <a:gd name="connsiteY58" fmla="*/ 2466109 h 4922982"/>
                  <a:gd name="connsiteX59" fmla="*/ 8431760 w 10306742"/>
                  <a:gd name="connsiteY59" fmla="*/ 2613891 h 4922982"/>
                  <a:gd name="connsiteX60" fmla="*/ 8477942 w 10306742"/>
                  <a:gd name="connsiteY60" fmla="*/ 2660072 h 4922982"/>
                  <a:gd name="connsiteX61" fmla="*/ 8662669 w 10306742"/>
                  <a:gd name="connsiteY61" fmla="*/ 2724727 h 4922982"/>
                  <a:gd name="connsiteX62" fmla="*/ 8755033 w 10306742"/>
                  <a:gd name="connsiteY62" fmla="*/ 2770909 h 4922982"/>
                  <a:gd name="connsiteX63" fmla="*/ 8801215 w 10306742"/>
                  <a:gd name="connsiteY63" fmla="*/ 2946400 h 4922982"/>
                  <a:gd name="connsiteX64" fmla="*/ 8782742 w 10306742"/>
                  <a:gd name="connsiteY64" fmla="*/ 3048000 h 4922982"/>
                  <a:gd name="connsiteX65" fmla="*/ 8745797 w 10306742"/>
                  <a:gd name="connsiteY65" fmla="*/ 3158836 h 4922982"/>
                  <a:gd name="connsiteX66" fmla="*/ 8690378 w 10306742"/>
                  <a:gd name="connsiteY66" fmla="*/ 3251200 h 4922982"/>
                  <a:gd name="connsiteX67" fmla="*/ 8616488 w 10306742"/>
                  <a:gd name="connsiteY67" fmla="*/ 3315854 h 4922982"/>
                  <a:gd name="connsiteX68" fmla="*/ 8616488 w 10306742"/>
                  <a:gd name="connsiteY68" fmla="*/ 3315854 h 4922982"/>
                  <a:gd name="connsiteX69" fmla="*/ 8404051 w 10306742"/>
                  <a:gd name="connsiteY69" fmla="*/ 3362036 h 4922982"/>
                  <a:gd name="connsiteX70" fmla="*/ 7859106 w 10306742"/>
                  <a:gd name="connsiteY70" fmla="*/ 3352800 h 4922982"/>
                  <a:gd name="connsiteX71" fmla="*/ 7646669 w 10306742"/>
                  <a:gd name="connsiteY71" fmla="*/ 3362036 h 4922982"/>
                  <a:gd name="connsiteX72" fmla="*/ 7545069 w 10306742"/>
                  <a:gd name="connsiteY72" fmla="*/ 3325091 h 4922982"/>
                  <a:gd name="connsiteX73" fmla="*/ 7480415 w 10306742"/>
                  <a:gd name="connsiteY73" fmla="*/ 3177309 h 4922982"/>
                  <a:gd name="connsiteX74" fmla="*/ 7489651 w 10306742"/>
                  <a:gd name="connsiteY74" fmla="*/ 2050472 h 4922982"/>
                  <a:gd name="connsiteX75" fmla="*/ 7591251 w 10306742"/>
                  <a:gd name="connsiteY75" fmla="*/ 1828800 h 4922982"/>
                  <a:gd name="connsiteX76" fmla="*/ 7822160 w 10306742"/>
                  <a:gd name="connsiteY76" fmla="*/ 1625600 h 4922982"/>
                  <a:gd name="connsiteX77" fmla="*/ 7951469 w 10306742"/>
                  <a:gd name="connsiteY77" fmla="*/ 1496291 h 4922982"/>
                  <a:gd name="connsiteX78" fmla="*/ 7960706 w 10306742"/>
                  <a:gd name="connsiteY78" fmla="*/ 905163 h 4922982"/>
                  <a:gd name="connsiteX79" fmla="*/ 7083251 w 10306742"/>
                  <a:gd name="connsiteY79" fmla="*/ 0 h 4922982"/>
                  <a:gd name="connsiteX80" fmla="*/ 7064778 w 10306742"/>
                  <a:gd name="connsiteY80" fmla="*/ 498763 h 4922982"/>
                  <a:gd name="connsiteX81" fmla="*/ 6935469 w 10306742"/>
                  <a:gd name="connsiteY81" fmla="*/ 618836 h 4922982"/>
                  <a:gd name="connsiteX82" fmla="*/ 6843106 w 10306742"/>
                  <a:gd name="connsiteY82" fmla="*/ 674254 h 4922982"/>
                  <a:gd name="connsiteX83" fmla="*/ 6723033 w 10306742"/>
                  <a:gd name="connsiteY83" fmla="*/ 729672 h 4922982"/>
                  <a:gd name="connsiteX84" fmla="*/ 6538306 w 10306742"/>
                  <a:gd name="connsiteY84" fmla="*/ 720436 h 4922982"/>
                  <a:gd name="connsiteX85" fmla="*/ 6390524 w 10306742"/>
                  <a:gd name="connsiteY85" fmla="*/ 655782 h 4922982"/>
                  <a:gd name="connsiteX86" fmla="*/ 6131906 w 10306742"/>
                  <a:gd name="connsiteY86" fmla="*/ 498763 h 4922982"/>
                  <a:gd name="connsiteX87" fmla="*/ 5836342 w 10306742"/>
                  <a:gd name="connsiteY87" fmla="*/ 350982 h 4922982"/>
                  <a:gd name="connsiteX88" fmla="*/ 5476124 w 10306742"/>
                  <a:gd name="connsiteY88" fmla="*/ 295563 h 4922982"/>
                  <a:gd name="connsiteX89" fmla="*/ 5171324 w 10306742"/>
                  <a:gd name="connsiteY89" fmla="*/ 258618 h 4922982"/>
                  <a:gd name="connsiteX90" fmla="*/ 4783397 w 10306742"/>
                  <a:gd name="connsiteY90" fmla="*/ 286327 h 4922982"/>
                  <a:gd name="connsiteX91" fmla="*/ 4386233 w 10306742"/>
                  <a:gd name="connsiteY91" fmla="*/ 387927 h 4922982"/>
                  <a:gd name="connsiteX92" fmla="*/ 4136851 w 10306742"/>
                  <a:gd name="connsiteY92" fmla="*/ 508000 h 4922982"/>
                  <a:gd name="connsiteX93" fmla="*/ 3961360 w 10306742"/>
                  <a:gd name="connsiteY93" fmla="*/ 581891 h 4922982"/>
                  <a:gd name="connsiteX94" fmla="*/ 3859760 w 10306742"/>
                  <a:gd name="connsiteY94" fmla="*/ 683491 h 4922982"/>
                  <a:gd name="connsiteX95" fmla="*/ 3684269 w 10306742"/>
                  <a:gd name="connsiteY95" fmla="*/ 738909 h 4922982"/>
                  <a:gd name="connsiteX96" fmla="*/ 3545724 w 10306742"/>
                  <a:gd name="connsiteY96" fmla="*/ 720436 h 4922982"/>
                  <a:gd name="connsiteX97" fmla="*/ 3462597 w 10306742"/>
                  <a:gd name="connsiteY97" fmla="*/ 665018 h 4922982"/>
                  <a:gd name="connsiteX98" fmla="*/ 3268633 w 10306742"/>
                  <a:gd name="connsiteY98" fmla="*/ 526472 h 4922982"/>
                  <a:gd name="connsiteX99" fmla="*/ 3250160 w 10306742"/>
                  <a:gd name="connsiteY99" fmla="*/ 27709 h 4922982"/>
                  <a:gd name="connsiteX100" fmla="*/ 2354233 w 10306742"/>
                  <a:gd name="connsiteY100" fmla="*/ 895927 h 4922982"/>
                  <a:gd name="connsiteX101" fmla="*/ 2381942 w 10306742"/>
                  <a:gd name="connsiteY101" fmla="*/ 1514763 h 4922982"/>
                  <a:gd name="connsiteX102" fmla="*/ 2511251 w 10306742"/>
                  <a:gd name="connsiteY102" fmla="*/ 1662545 h 4922982"/>
                  <a:gd name="connsiteX103" fmla="*/ 2612851 w 10306742"/>
                  <a:gd name="connsiteY103" fmla="*/ 1791854 h 4922982"/>
                  <a:gd name="connsiteX104" fmla="*/ 2705215 w 10306742"/>
                  <a:gd name="connsiteY104" fmla="*/ 1865745 h 4922982"/>
                  <a:gd name="connsiteX105" fmla="*/ 2806815 w 10306742"/>
                  <a:gd name="connsiteY105" fmla="*/ 2032000 h 4922982"/>
                  <a:gd name="connsiteX106" fmla="*/ 2816051 w 10306742"/>
                  <a:gd name="connsiteY106" fmla="*/ 2170545 h 4922982"/>
                  <a:gd name="connsiteX107" fmla="*/ 2806815 w 10306742"/>
                  <a:gd name="connsiteY107" fmla="*/ 3347808 h 4922982"/>
                  <a:gd name="connsiteX108" fmla="*/ 2705215 w 10306742"/>
                  <a:gd name="connsiteY108" fmla="*/ 3352800 h 4922982"/>
                  <a:gd name="connsiteX109" fmla="*/ 2285376 w 10306742"/>
                  <a:gd name="connsiteY109" fmla="*/ 3342731 h 4922982"/>
                  <a:gd name="connsiteX110" fmla="*/ 1809288 w 10306742"/>
                  <a:gd name="connsiteY110" fmla="*/ 3334327 h 4922982"/>
                  <a:gd name="connsiteX111" fmla="*/ 1625393 w 10306742"/>
                  <a:gd name="connsiteY111" fmla="*/ 3256234 h 4922982"/>
                  <a:gd name="connsiteX112" fmla="*/ 1532197 w 10306742"/>
                  <a:gd name="connsiteY112" fmla="*/ 3112654 h 4922982"/>
                  <a:gd name="connsiteX113" fmla="*/ 1522129 w 10306742"/>
                  <a:gd name="connsiteY113" fmla="*/ 2964872 h 4922982"/>
                  <a:gd name="connsiteX114" fmla="*/ 1522960 w 10306742"/>
                  <a:gd name="connsiteY114" fmla="*/ 2863272 h 4922982"/>
                  <a:gd name="connsiteX115" fmla="*/ 1550669 w 10306742"/>
                  <a:gd name="connsiteY115" fmla="*/ 2787718 h 4922982"/>
                  <a:gd name="connsiteX116" fmla="*/ 1624560 w 10306742"/>
                  <a:gd name="connsiteY116" fmla="*/ 2741536 h 4922982"/>
                  <a:gd name="connsiteX117" fmla="*/ 1726160 w 10306742"/>
                  <a:gd name="connsiteY117" fmla="*/ 2715491 h 4922982"/>
                  <a:gd name="connsiteX118" fmla="*/ 1809288 w 10306742"/>
                  <a:gd name="connsiteY118" fmla="*/ 2687782 h 4922982"/>
                  <a:gd name="connsiteX119" fmla="*/ 1919293 w 10306742"/>
                  <a:gd name="connsiteY119" fmla="*/ 2597956 h 4922982"/>
                  <a:gd name="connsiteX120" fmla="*/ 1984778 w 10306742"/>
                  <a:gd name="connsiteY120" fmla="*/ 2493818 h 4922982"/>
                  <a:gd name="connsiteX121" fmla="*/ 1984778 w 10306742"/>
                  <a:gd name="connsiteY121" fmla="*/ 2364509 h 4922982"/>
                  <a:gd name="connsiteX122" fmla="*/ 1984778 w 10306742"/>
                  <a:gd name="connsiteY122" fmla="*/ 2189018 h 4922982"/>
                  <a:gd name="connsiteX123" fmla="*/ 1975542 w 10306742"/>
                  <a:gd name="connsiteY123" fmla="*/ 2016898 h 4922982"/>
                  <a:gd name="connsiteX124" fmla="*/ 1790815 w 10306742"/>
                  <a:gd name="connsiteY124" fmla="*/ 1930400 h 4922982"/>
                  <a:gd name="connsiteX125" fmla="*/ 1449069 w 10306742"/>
                  <a:gd name="connsiteY125" fmla="*/ 1865745 h 4922982"/>
                  <a:gd name="connsiteX126" fmla="*/ 978015 w 10306742"/>
                  <a:gd name="connsiteY126" fmla="*/ 1856509 h 4922982"/>
                  <a:gd name="connsiteX127" fmla="*/ 451542 w 10306742"/>
                  <a:gd name="connsiteY127" fmla="*/ 1874982 h 4922982"/>
                  <a:gd name="connsiteX128" fmla="*/ 117369 w 10306742"/>
                  <a:gd name="connsiteY128" fmla="*/ 1938804 h 4922982"/>
                  <a:gd name="connsiteX129" fmla="*/ 68691 w 10306742"/>
                  <a:gd name="connsiteY129" fmla="*/ 1972337 h 4922982"/>
                  <a:gd name="connsiteX130" fmla="*/ 3995 w 10306742"/>
                  <a:gd name="connsiteY130" fmla="*/ 2037034 h 4922982"/>
                  <a:gd name="connsiteX0" fmla="*/ 3995 w 10306742"/>
                  <a:gd name="connsiteY0" fmla="*/ 2046720 h 4922982"/>
                  <a:gd name="connsiteX1" fmla="*/ 19097 w 10306742"/>
                  <a:gd name="connsiteY1" fmla="*/ 2587014 h 4922982"/>
                  <a:gd name="connsiteX2" fmla="*/ 128269 w 10306742"/>
                  <a:gd name="connsiteY2" fmla="*/ 2669309 h 4922982"/>
                  <a:gd name="connsiteX3" fmla="*/ 115662 w 10306742"/>
                  <a:gd name="connsiteY3" fmla="*/ 2669309 h 4922982"/>
                  <a:gd name="connsiteX4" fmla="*/ 257578 w 10306742"/>
                  <a:gd name="connsiteY4" fmla="*/ 2724727 h 4922982"/>
                  <a:gd name="connsiteX5" fmla="*/ 377651 w 10306742"/>
                  <a:gd name="connsiteY5" fmla="*/ 2752436 h 4922982"/>
                  <a:gd name="connsiteX6" fmla="*/ 433069 w 10306742"/>
                  <a:gd name="connsiteY6" fmla="*/ 2780145 h 4922982"/>
                  <a:gd name="connsiteX7" fmla="*/ 443969 w 10306742"/>
                  <a:gd name="connsiteY7" fmla="*/ 2849002 h 4922982"/>
                  <a:gd name="connsiteX8" fmla="*/ 450710 w 10306742"/>
                  <a:gd name="connsiteY8" fmla="*/ 2986716 h 4922982"/>
                  <a:gd name="connsiteX9" fmla="*/ 460778 w 10306742"/>
                  <a:gd name="connsiteY9" fmla="*/ 3048000 h 4922982"/>
                  <a:gd name="connsiteX10" fmla="*/ 453206 w 10306742"/>
                  <a:gd name="connsiteY10" fmla="*/ 3228525 h 4922982"/>
                  <a:gd name="connsiteX11" fmla="*/ 506960 w 10306742"/>
                  <a:gd name="connsiteY11" fmla="*/ 3491345 h 4922982"/>
                  <a:gd name="connsiteX12" fmla="*/ 580019 w 10306742"/>
                  <a:gd name="connsiteY12" fmla="*/ 3703782 h 4922982"/>
                  <a:gd name="connsiteX13" fmla="*/ 774815 w 10306742"/>
                  <a:gd name="connsiteY13" fmla="*/ 3962400 h 4922982"/>
                  <a:gd name="connsiteX14" fmla="*/ 1070378 w 10306742"/>
                  <a:gd name="connsiteY14" fmla="*/ 4221018 h 4922982"/>
                  <a:gd name="connsiteX15" fmla="*/ 1255106 w 10306742"/>
                  <a:gd name="connsiteY15" fmla="*/ 4313382 h 4922982"/>
                  <a:gd name="connsiteX16" fmla="*/ 1578378 w 10306742"/>
                  <a:gd name="connsiteY16" fmla="*/ 4396509 h 4922982"/>
                  <a:gd name="connsiteX17" fmla="*/ 1790815 w 10306742"/>
                  <a:gd name="connsiteY17" fmla="*/ 4424218 h 4922982"/>
                  <a:gd name="connsiteX18" fmla="*/ 2086378 w 10306742"/>
                  <a:gd name="connsiteY18" fmla="*/ 4424218 h 4922982"/>
                  <a:gd name="connsiteX19" fmla="*/ 2372706 w 10306742"/>
                  <a:gd name="connsiteY19" fmla="*/ 4424218 h 4922982"/>
                  <a:gd name="connsiteX20" fmla="*/ 2566013 w 10306742"/>
                  <a:gd name="connsiteY20" fmla="*/ 4433454 h 4922982"/>
                  <a:gd name="connsiteX21" fmla="*/ 2699568 w 10306742"/>
                  <a:gd name="connsiteY21" fmla="*/ 4433454 h 4922982"/>
                  <a:gd name="connsiteX22" fmla="*/ 2829094 w 10306742"/>
                  <a:gd name="connsiteY22" fmla="*/ 4433673 h 4922982"/>
                  <a:gd name="connsiteX23" fmla="*/ 2828221 w 10306742"/>
                  <a:gd name="connsiteY23" fmla="*/ 4547661 h 4922982"/>
                  <a:gd name="connsiteX24" fmla="*/ 2825288 w 10306742"/>
                  <a:gd name="connsiteY24" fmla="*/ 4756727 h 4922982"/>
                  <a:gd name="connsiteX25" fmla="*/ 2821918 w 10306742"/>
                  <a:gd name="connsiteY25" fmla="*/ 4916897 h 4922982"/>
                  <a:gd name="connsiteX26" fmla="*/ 7489651 w 10306742"/>
                  <a:gd name="connsiteY26" fmla="*/ 4922982 h 4922982"/>
                  <a:gd name="connsiteX27" fmla="*/ 7480415 w 10306742"/>
                  <a:gd name="connsiteY27" fmla="*/ 4516582 h 4922982"/>
                  <a:gd name="connsiteX28" fmla="*/ 7526597 w 10306742"/>
                  <a:gd name="connsiteY28" fmla="*/ 4442691 h 4922982"/>
                  <a:gd name="connsiteX29" fmla="*/ 7674378 w 10306742"/>
                  <a:gd name="connsiteY29" fmla="*/ 4424218 h 4922982"/>
                  <a:gd name="connsiteX30" fmla="*/ 7997651 w 10306742"/>
                  <a:gd name="connsiteY30" fmla="*/ 4424218 h 4922982"/>
                  <a:gd name="connsiteX31" fmla="*/ 8487178 w 10306742"/>
                  <a:gd name="connsiteY31" fmla="*/ 4433454 h 4922982"/>
                  <a:gd name="connsiteX32" fmla="*/ 8801215 w 10306742"/>
                  <a:gd name="connsiteY32" fmla="*/ 4387272 h 4922982"/>
                  <a:gd name="connsiteX33" fmla="*/ 9078306 w 10306742"/>
                  <a:gd name="connsiteY33" fmla="*/ 4294909 h 4922982"/>
                  <a:gd name="connsiteX34" fmla="*/ 9364633 w 10306742"/>
                  <a:gd name="connsiteY34" fmla="*/ 4128654 h 4922982"/>
                  <a:gd name="connsiteX35" fmla="*/ 9577069 w 10306742"/>
                  <a:gd name="connsiteY35" fmla="*/ 3906982 h 4922982"/>
                  <a:gd name="connsiteX36" fmla="*/ 9734088 w 10306742"/>
                  <a:gd name="connsiteY36" fmla="*/ 3639127 h 4922982"/>
                  <a:gd name="connsiteX37" fmla="*/ 9807978 w 10306742"/>
                  <a:gd name="connsiteY37" fmla="*/ 3417454 h 4922982"/>
                  <a:gd name="connsiteX38" fmla="*/ 9863397 w 10306742"/>
                  <a:gd name="connsiteY38" fmla="*/ 3177309 h 4922982"/>
                  <a:gd name="connsiteX39" fmla="*/ 9881869 w 10306742"/>
                  <a:gd name="connsiteY39" fmla="*/ 3020291 h 4922982"/>
                  <a:gd name="connsiteX40" fmla="*/ 9891106 w 10306742"/>
                  <a:gd name="connsiteY40" fmla="*/ 2872509 h 4922982"/>
                  <a:gd name="connsiteX41" fmla="*/ 9891106 w 10306742"/>
                  <a:gd name="connsiteY41" fmla="*/ 2798618 h 4922982"/>
                  <a:gd name="connsiteX42" fmla="*/ 9928051 w 10306742"/>
                  <a:gd name="connsiteY42" fmla="*/ 2733963 h 4922982"/>
                  <a:gd name="connsiteX43" fmla="*/ 10094306 w 10306742"/>
                  <a:gd name="connsiteY43" fmla="*/ 2706254 h 4922982"/>
                  <a:gd name="connsiteX44" fmla="*/ 10214378 w 10306742"/>
                  <a:gd name="connsiteY44" fmla="*/ 2595418 h 4922982"/>
                  <a:gd name="connsiteX45" fmla="*/ 10288269 w 10306742"/>
                  <a:gd name="connsiteY45" fmla="*/ 2521527 h 4922982"/>
                  <a:gd name="connsiteX46" fmla="*/ 10297506 w 10306742"/>
                  <a:gd name="connsiteY46" fmla="*/ 2401454 h 4922982"/>
                  <a:gd name="connsiteX47" fmla="*/ 10297506 w 10306742"/>
                  <a:gd name="connsiteY47" fmla="*/ 2189018 h 4922982"/>
                  <a:gd name="connsiteX48" fmla="*/ 10306742 w 10306742"/>
                  <a:gd name="connsiteY48" fmla="*/ 2041236 h 4922982"/>
                  <a:gd name="connsiteX49" fmla="*/ 10288269 w 10306742"/>
                  <a:gd name="connsiteY49" fmla="*/ 1976582 h 4922982"/>
                  <a:gd name="connsiteX50" fmla="*/ 10094306 w 10306742"/>
                  <a:gd name="connsiteY50" fmla="*/ 1902691 h 4922982"/>
                  <a:gd name="connsiteX51" fmla="*/ 9752560 w 10306742"/>
                  <a:gd name="connsiteY51" fmla="*/ 1865745 h 4922982"/>
                  <a:gd name="connsiteX52" fmla="*/ 9503178 w 10306742"/>
                  <a:gd name="connsiteY52" fmla="*/ 1874982 h 4922982"/>
                  <a:gd name="connsiteX53" fmla="*/ 9133724 w 10306742"/>
                  <a:gd name="connsiteY53" fmla="*/ 1856509 h 4922982"/>
                  <a:gd name="connsiteX54" fmla="*/ 8653433 w 10306742"/>
                  <a:gd name="connsiteY54" fmla="*/ 1893454 h 4922982"/>
                  <a:gd name="connsiteX55" fmla="*/ 8385578 w 10306742"/>
                  <a:gd name="connsiteY55" fmla="*/ 1958109 h 4922982"/>
                  <a:gd name="connsiteX56" fmla="*/ 8311688 w 10306742"/>
                  <a:gd name="connsiteY56" fmla="*/ 2013527 h 4922982"/>
                  <a:gd name="connsiteX57" fmla="*/ 8320924 w 10306742"/>
                  <a:gd name="connsiteY57" fmla="*/ 2299854 h 4922982"/>
                  <a:gd name="connsiteX58" fmla="*/ 8339397 w 10306742"/>
                  <a:gd name="connsiteY58" fmla="*/ 2466109 h 4922982"/>
                  <a:gd name="connsiteX59" fmla="*/ 8431760 w 10306742"/>
                  <a:gd name="connsiteY59" fmla="*/ 2613891 h 4922982"/>
                  <a:gd name="connsiteX60" fmla="*/ 8477942 w 10306742"/>
                  <a:gd name="connsiteY60" fmla="*/ 2660072 h 4922982"/>
                  <a:gd name="connsiteX61" fmla="*/ 8662669 w 10306742"/>
                  <a:gd name="connsiteY61" fmla="*/ 2724727 h 4922982"/>
                  <a:gd name="connsiteX62" fmla="*/ 8755033 w 10306742"/>
                  <a:gd name="connsiteY62" fmla="*/ 2770909 h 4922982"/>
                  <a:gd name="connsiteX63" fmla="*/ 8801215 w 10306742"/>
                  <a:gd name="connsiteY63" fmla="*/ 2946400 h 4922982"/>
                  <a:gd name="connsiteX64" fmla="*/ 8782742 w 10306742"/>
                  <a:gd name="connsiteY64" fmla="*/ 3048000 h 4922982"/>
                  <a:gd name="connsiteX65" fmla="*/ 8745797 w 10306742"/>
                  <a:gd name="connsiteY65" fmla="*/ 3158836 h 4922982"/>
                  <a:gd name="connsiteX66" fmla="*/ 8690378 w 10306742"/>
                  <a:gd name="connsiteY66" fmla="*/ 3251200 h 4922982"/>
                  <a:gd name="connsiteX67" fmla="*/ 8616488 w 10306742"/>
                  <a:gd name="connsiteY67" fmla="*/ 3315854 h 4922982"/>
                  <a:gd name="connsiteX68" fmla="*/ 8616488 w 10306742"/>
                  <a:gd name="connsiteY68" fmla="*/ 3315854 h 4922982"/>
                  <a:gd name="connsiteX69" fmla="*/ 8404051 w 10306742"/>
                  <a:gd name="connsiteY69" fmla="*/ 3362036 h 4922982"/>
                  <a:gd name="connsiteX70" fmla="*/ 7859106 w 10306742"/>
                  <a:gd name="connsiteY70" fmla="*/ 3352800 h 4922982"/>
                  <a:gd name="connsiteX71" fmla="*/ 7646669 w 10306742"/>
                  <a:gd name="connsiteY71" fmla="*/ 3362036 h 4922982"/>
                  <a:gd name="connsiteX72" fmla="*/ 7545069 w 10306742"/>
                  <a:gd name="connsiteY72" fmla="*/ 3325091 h 4922982"/>
                  <a:gd name="connsiteX73" fmla="*/ 7480415 w 10306742"/>
                  <a:gd name="connsiteY73" fmla="*/ 3177309 h 4922982"/>
                  <a:gd name="connsiteX74" fmla="*/ 7489651 w 10306742"/>
                  <a:gd name="connsiteY74" fmla="*/ 2050472 h 4922982"/>
                  <a:gd name="connsiteX75" fmla="*/ 7591251 w 10306742"/>
                  <a:gd name="connsiteY75" fmla="*/ 1828800 h 4922982"/>
                  <a:gd name="connsiteX76" fmla="*/ 7822160 w 10306742"/>
                  <a:gd name="connsiteY76" fmla="*/ 1625600 h 4922982"/>
                  <a:gd name="connsiteX77" fmla="*/ 7951469 w 10306742"/>
                  <a:gd name="connsiteY77" fmla="*/ 1496291 h 4922982"/>
                  <a:gd name="connsiteX78" fmla="*/ 7960706 w 10306742"/>
                  <a:gd name="connsiteY78" fmla="*/ 905163 h 4922982"/>
                  <a:gd name="connsiteX79" fmla="*/ 7083251 w 10306742"/>
                  <a:gd name="connsiteY79" fmla="*/ 0 h 4922982"/>
                  <a:gd name="connsiteX80" fmla="*/ 7064778 w 10306742"/>
                  <a:gd name="connsiteY80" fmla="*/ 498763 h 4922982"/>
                  <a:gd name="connsiteX81" fmla="*/ 6935469 w 10306742"/>
                  <a:gd name="connsiteY81" fmla="*/ 618836 h 4922982"/>
                  <a:gd name="connsiteX82" fmla="*/ 6843106 w 10306742"/>
                  <a:gd name="connsiteY82" fmla="*/ 674254 h 4922982"/>
                  <a:gd name="connsiteX83" fmla="*/ 6723033 w 10306742"/>
                  <a:gd name="connsiteY83" fmla="*/ 729672 h 4922982"/>
                  <a:gd name="connsiteX84" fmla="*/ 6538306 w 10306742"/>
                  <a:gd name="connsiteY84" fmla="*/ 720436 h 4922982"/>
                  <a:gd name="connsiteX85" fmla="*/ 6390524 w 10306742"/>
                  <a:gd name="connsiteY85" fmla="*/ 655782 h 4922982"/>
                  <a:gd name="connsiteX86" fmla="*/ 6131906 w 10306742"/>
                  <a:gd name="connsiteY86" fmla="*/ 498763 h 4922982"/>
                  <a:gd name="connsiteX87" fmla="*/ 5836342 w 10306742"/>
                  <a:gd name="connsiteY87" fmla="*/ 350982 h 4922982"/>
                  <a:gd name="connsiteX88" fmla="*/ 5476124 w 10306742"/>
                  <a:gd name="connsiteY88" fmla="*/ 295563 h 4922982"/>
                  <a:gd name="connsiteX89" fmla="*/ 5171324 w 10306742"/>
                  <a:gd name="connsiteY89" fmla="*/ 258618 h 4922982"/>
                  <a:gd name="connsiteX90" fmla="*/ 4783397 w 10306742"/>
                  <a:gd name="connsiteY90" fmla="*/ 286327 h 4922982"/>
                  <a:gd name="connsiteX91" fmla="*/ 4386233 w 10306742"/>
                  <a:gd name="connsiteY91" fmla="*/ 387927 h 4922982"/>
                  <a:gd name="connsiteX92" fmla="*/ 4136851 w 10306742"/>
                  <a:gd name="connsiteY92" fmla="*/ 508000 h 4922982"/>
                  <a:gd name="connsiteX93" fmla="*/ 3961360 w 10306742"/>
                  <a:gd name="connsiteY93" fmla="*/ 581891 h 4922982"/>
                  <a:gd name="connsiteX94" fmla="*/ 3859760 w 10306742"/>
                  <a:gd name="connsiteY94" fmla="*/ 683491 h 4922982"/>
                  <a:gd name="connsiteX95" fmla="*/ 3684269 w 10306742"/>
                  <a:gd name="connsiteY95" fmla="*/ 738909 h 4922982"/>
                  <a:gd name="connsiteX96" fmla="*/ 3545724 w 10306742"/>
                  <a:gd name="connsiteY96" fmla="*/ 720436 h 4922982"/>
                  <a:gd name="connsiteX97" fmla="*/ 3462597 w 10306742"/>
                  <a:gd name="connsiteY97" fmla="*/ 665018 h 4922982"/>
                  <a:gd name="connsiteX98" fmla="*/ 3268633 w 10306742"/>
                  <a:gd name="connsiteY98" fmla="*/ 526472 h 4922982"/>
                  <a:gd name="connsiteX99" fmla="*/ 3250160 w 10306742"/>
                  <a:gd name="connsiteY99" fmla="*/ 27709 h 4922982"/>
                  <a:gd name="connsiteX100" fmla="*/ 2354233 w 10306742"/>
                  <a:gd name="connsiteY100" fmla="*/ 895927 h 4922982"/>
                  <a:gd name="connsiteX101" fmla="*/ 2381942 w 10306742"/>
                  <a:gd name="connsiteY101" fmla="*/ 1514763 h 4922982"/>
                  <a:gd name="connsiteX102" fmla="*/ 2511251 w 10306742"/>
                  <a:gd name="connsiteY102" fmla="*/ 1662545 h 4922982"/>
                  <a:gd name="connsiteX103" fmla="*/ 2612851 w 10306742"/>
                  <a:gd name="connsiteY103" fmla="*/ 1791854 h 4922982"/>
                  <a:gd name="connsiteX104" fmla="*/ 2705215 w 10306742"/>
                  <a:gd name="connsiteY104" fmla="*/ 1865745 h 4922982"/>
                  <a:gd name="connsiteX105" fmla="*/ 2806815 w 10306742"/>
                  <a:gd name="connsiteY105" fmla="*/ 2032000 h 4922982"/>
                  <a:gd name="connsiteX106" fmla="*/ 2816051 w 10306742"/>
                  <a:gd name="connsiteY106" fmla="*/ 2170545 h 4922982"/>
                  <a:gd name="connsiteX107" fmla="*/ 2806815 w 10306742"/>
                  <a:gd name="connsiteY107" fmla="*/ 3347808 h 4922982"/>
                  <a:gd name="connsiteX108" fmla="*/ 2705215 w 10306742"/>
                  <a:gd name="connsiteY108" fmla="*/ 3352800 h 4922982"/>
                  <a:gd name="connsiteX109" fmla="*/ 2285376 w 10306742"/>
                  <a:gd name="connsiteY109" fmla="*/ 3342731 h 4922982"/>
                  <a:gd name="connsiteX110" fmla="*/ 1809288 w 10306742"/>
                  <a:gd name="connsiteY110" fmla="*/ 3334327 h 4922982"/>
                  <a:gd name="connsiteX111" fmla="*/ 1625393 w 10306742"/>
                  <a:gd name="connsiteY111" fmla="*/ 3256234 h 4922982"/>
                  <a:gd name="connsiteX112" fmla="*/ 1532197 w 10306742"/>
                  <a:gd name="connsiteY112" fmla="*/ 3112654 h 4922982"/>
                  <a:gd name="connsiteX113" fmla="*/ 1522129 w 10306742"/>
                  <a:gd name="connsiteY113" fmla="*/ 2964872 h 4922982"/>
                  <a:gd name="connsiteX114" fmla="*/ 1522960 w 10306742"/>
                  <a:gd name="connsiteY114" fmla="*/ 2863272 h 4922982"/>
                  <a:gd name="connsiteX115" fmla="*/ 1550669 w 10306742"/>
                  <a:gd name="connsiteY115" fmla="*/ 2787718 h 4922982"/>
                  <a:gd name="connsiteX116" fmla="*/ 1624560 w 10306742"/>
                  <a:gd name="connsiteY116" fmla="*/ 2741536 h 4922982"/>
                  <a:gd name="connsiteX117" fmla="*/ 1726160 w 10306742"/>
                  <a:gd name="connsiteY117" fmla="*/ 2715491 h 4922982"/>
                  <a:gd name="connsiteX118" fmla="*/ 1809288 w 10306742"/>
                  <a:gd name="connsiteY118" fmla="*/ 2687782 h 4922982"/>
                  <a:gd name="connsiteX119" fmla="*/ 1919293 w 10306742"/>
                  <a:gd name="connsiteY119" fmla="*/ 2597956 h 4922982"/>
                  <a:gd name="connsiteX120" fmla="*/ 1984778 w 10306742"/>
                  <a:gd name="connsiteY120" fmla="*/ 2493818 h 4922982"/>
                  <a:gd name="connsiteX121" fmla="*/ 1984778 w 10306742"/>
                  <a:gd name="connsiteY121" fmla="*/ 2364509 h 4922982"/>
                  <a:gd name="connsiteX122" fmla="*/ 1984778 w 10306742"/>
                  <a:gd name="connsiteY122" fmla="*/ 2189018 h 4922982"/>
                  <a:gd name="connsiteX123" fmla="*/ 1975542 w 10306742"/>
                  <a:gd name="connsiteY123" fmla="*/ 2016898 h 4922982"/>
                  <a:gd name="connsiteX124" fmla="*/ 1790815 w 10306742"/>
                  <a:gd name="connsiteY124" fmla="*/ 1930400 h 4922982"/>
                  <a:gd name="connsiteX125" fmla="*/ 1449069 w 10306742"/>
                  <a:gd name="connsiteY125" fmla="*/ 1865745 h 4922982"/>
                  <a:gd name="connsiteX126" fmla="*/ 978015 w 10306742"/>
                  <a:gd name="connsiteY126" fmla="*/ 1856509 h 4922982"/>
                  <a:gd name="connsiteX127" fmla="*/ 451542 w 10306742"/>
                  <a:gd name="connsiteY127" fmla="*/ 1874982 h 4922982"/>
                  <a:gd name="connsiteX128" fmla="*/ 117369 w 10306742"/>
                  <a:gd name="connsiteY128" fmla="*/ 1938804 h 4922982"/>
                  <a:gd name="connsiteX129" fmla="*/ 68691 w 10306742"/>
                  <a:gd name="connsiteY129" fmla="*/ 1972337 h 4922982"/>
                  <a:gd name="connsiteX130" fmla="*/ 3995 w 10306742"/>
                  <a:gd name="connsiteY130" fmla="*/ 2037034 h 4922982"/>
                  <a:gd name="connsiteX0" fmla="*/ 3995 w 10306742"/>
                  <a:gd name="connsiteY0" fmla="*/ 2046720 h 4922982"/>
                  <a:gd name="connsiteX1" fmla="*/ 19097 w 10306742"/>
                  <a:gd name="connsiteY1" fmla="*/ 2587014 h 4922982"/>
                  <a:gd name="connsiteX2" fmla="*/ 128269 w 10306742"/>
                  <a:gd name="connsiteY2" fmla="*/ 2669309 h 4922982"/>
                  <a:gd name="connsiteX3" fmla="*/ 115662 w 10306742"/>
                  <a:gd name="connsiteY3" fmla="*/ 2669309 h 4922982"/>
                  <a:gd name="connsiteX4" fmla="*/ 257578 w 10306742"/>
                  <a:gd name="connsiteY4" fmla="*/ 2724727 h 4922982"/>
                  <a:gd name="connsiteX5" fmla="*/ 377651 w 10306742"/>
                  <a:gd name="connsiteY5" fmla="*/ 2752436 h 4922982"/>
                  <a:gd name="connsiteX6" fmla="*/ 433069 w 10306742"/>
                  <a:gd name="connsiteY6" fmla="*/ 2780145 h 4922982"/>
                  <a:gd name="connsiteX7" fmla="*/ 443969 w 10306742"/>
                  <a:gd name="connsiteY7" fmla="*/ 2849002 h 4922982"/>
                  <a:gd name="connsiteX8" fmla="*/ 450710 w 10306742"/>
                  <a:gd name="connsiteY8" fmla="*/ 2986716 h 4922982"/>
                  <a:gd name="connsiteX9" fmla="*/ 460778 w 10306742"/>
                  <a:gd name="connsiteY9" fmla="*/ 3048000 h 4922982"/>
                  <a:gd name="connsiteX10" fmla="*/ 453206 w 10306742"/>
                  <a:gd name="connsiteY10" fmla="*/ 3228525 h 4922982"/>
                  <a:gd name="connsiteX11" fmla="*/ 506960 w 10306742"/>
                  <a:gd name="connsiteY11" fmla="*/ 3491345 h 4922982"/>
                  <a:gd name="connsiteX12" fmla="*/ 580019 w 10306742"/>
                  <a:gd name="connsiteY12" fmla="*/ 3703782 h 4922982"/>
                  <a:gd name="connsiteX13" fmla="*/ 774815 w 10306742"/>
                  <a:gd name="connsiteY13" fmla="*/ 3962400 h 4922982"/>
                  <a:gd name="connsiteX14" fmla="*/ 1070378 w 10306742"/>
                  <a:gd name="connsiteY14" fmla="*/ 4221018 h 4922982"/>
                  <a:gd name="connsiteX15" fmla="*/ 1255106 w 10306742"/>
                  <a:gd name="connsiteY15" fmla="*/ 4313382 h 4922982"/>
                  <a:gd name="connsiteX16" fmla="*/ 1578378 w 10306742"/>
                  <a:gd name="connsiteY16" fmla="*/ 4396509 h 4922982"/>
                  <a:gd name="connsiteX17" fmla="*/ 1790815 w 10306742"/>
                  <a:gd name="connsiteY17" fmla="*/ 4424218 h 4922982"/>
                  <a:gd name="connsiteX18" fmla="*/ 2086378 w 10306742"/>
                  <a:gd name="connsiteY18" fmla="*/ 4424218 h 4922982"/>
                  <a:gd name="connsiteX19" fmla="*/ 2372706 w 10306742"/>
                  <a:gd name="connsiteY19" fmla="*/ 4424218 h 4922982"/>
                  <a:gd name="connsiteX20" fmla="*/ 2566013 w 10306742"/>
                  <a:gd name="connsiteY20" fmla="*/ 4433454 h 4922982"/>
                  <a:gd name="connsiteX21" fmla="*/ 2699568 w 10306742"/>
                  <a:gd name="connsiteY21" fmla="*/ 4433454 h 4922982"/>
                  <a:gd name="connsiteX22" fmla="*/ 2829094 w 10306742"/>
                  <a:gd name="connsiteY22" fmla="*/ 4433673 h 4922982"/>
                  <a:gd name="connsiteX23" fmla="*/ 2828221 w 10306742"/>
                  <a:gd name="connsiteY23" fmla="*/ 4547661 h 4922982"/>
                  <a:gd name="connsiteX24" fmla="*/ 2825288 w 10306742"/>
                  <a:gd name="connsiteY24" fmla="*/ 4756727 h 4922982"/>
                  <a:gd name="connsiteX25" fmla="*/ 2821918 w 10306742"/>
                  <a:gd name="connsiteY25" fmla="*/ 4916897 h 4922982"/>
                  <a:gd name="connsiteX26" fmla="*/ 7489651 w 10306742"/>
                  <a:gd name="connsiteY26" fmla="*/ 4922982 h 4922982"/>
                  <a:gd name="connsiteX27" fmla="*/ 7480415 w 10306742"/>
                  <a:gd name="connsiteY27" fmla="*/ 4516582 h 4922982"/>
                  <a:gd name="connsiteX28" fmla="*/ 7526597 w 10306742"/>
                  <a:gd name="connsiteY28" fmla="*/ 4442691 h 4922982"/>
                  <a:gd name="connsiteX29" fmla="*/ 7674378 w 10306742"/>
                  <a:gd name="connsiteY29" fmla="*/ 4424218 h 4922982"/>
                  <a:gd name="connsiteX30" fmla="*/ 7997651 w 10306742"/>
                  <a:gd name="connsiteY30" fmla="*/ 4424218 h 4922982"/>
                  <a:gd name="connsiteX31" fmla="*/ 8487178 w 10306742"/>
                  <a:gd name="connsiteY31" fmla="*/ 4433454 h 4922982"/>
                  <a:gd name="connsiteX32" fmla="*/ 8801215 w 10306742"/>
                  <a:gd name="connsiteY32" fmla="*/ 4387272 h 4922982"/>
                  <a:gd name="connsiteX33" fmla="*/ 9078306 w 10306742"/>
                  <a:gd name="connsiteY33" fmla="*/ 4294909 h 4922982"/>
                  <a:gd name="connsiteX34" fmla="*/ 9364633 w 10306742"/>
                  <a:gd name="connsiteY34" fmla="*/ 4128654 h 4922982"/>
                  <a:gd name="connsiteX35" fmla="*/ 9577069 w 10306742"/>
                  <a:gd name="connsiteY35" fmla="*/ 3906982 h 4922982"/>
                  <a:gd name="connsiteX36" fmla="*/ 9734088 w 10306742"/>
                  <a:gd name="connsiteY36" fmla="*/ 3639127 h 4922982"/>
                  <a:gd name="connsiteX37" fmla="*/ 9807978 w 10306742"/>
                  <a:gd name="connsiteY37" fmla="*/ 3417454 h 4922982"/>
                  <a:gd name="connsiteX38" fmla="*/ 9863397 w 10306742"/>
                  <a:gd name="connsiteY38" fmla="*/ 3177309 h 4922982"/>
                  <a:gd name="connsiteX39" fmla="*/ 9881869 w 10306742"/>
                  <a:gd name="connsiteY39" fmla="*/ 3020291 h 4922982"/>
                  <a:gd name="connsiteX40" fmla="*/ 9891106 w 10306742"/>
                  <a:gd name="connsiteY40" fmla="*/ 2872509 h 4922982"/>
                  <a:gd name="connsiteX41" fmla="*/ 9891106 w 10306742"/>
                  <a:gd name="connsiteY41" fmla="*/ 2798618 h 4922982"/>
                  <a:gd name="connsiteX42" fmla="*/ 9928051 w 10306742"/>
                  <a:gd name="connsiteY42" fmla="*/ 2733963 h 4922982"/>
                  <a:gd name="connsiteX43" fmla="*/ 10094306 w 10306742"/>
                  <a:gd name="connsiteY43" fmla="*/ 2706254 h 4922982"/>
                  <a:gd name="connsiteX44" fmla="*/ 10214378 w 10306742"/>
                  <a:gd name="connsiteY44" fmla="*/ 2595418 h 4922982"/>
                  <a:gd name="connsiteX45" fmla="*/ 10288269 w 10306742"/>
                  <a:gd name="connsiteY45" fmla="*/ 2521527 h 4922982"/>
                  <a:gd name="connsiteX46" fmla="*/ 10297506 w 10306742"/>
                  <a:gd name="connsiteY46" fmla="*/ 2401454 h 4922982"/>
                  <a:gd name="connsiteX47" fmla="*/ 10297506 w 10306742"/>
                  <a:gd name="connsiteY47" fmla="*/ 2189018 h 4922982"/>
                  <a:gd name="connsiteX48" fmla="*/ 10306742 w 10306742"/>
                  <a:gd name="connsiteY48" fmla="*/ 2041236 h 4922982"/>
                  <a:gd name="connsiteX49" fmla="*/ 10288269 w 10306742"/>
                  <a:gd name="connsiteY49" fmla="*/ 1976582 h 4922982"/>
                  <a:gd name="connsiteX50" fmla="*/ 10094306 w 10306742"/>
                  <a:gd name="connsiteY50" fmla="*/ 1902691 h 4922982"/>
                  <a:gd name="connsiteX51" fmla="*/ 9752560 w 10306742"/>
                  <a:gd name="connsiteY51" fmla="*/ 1865745 h 4922982"/>
                  <a:gd name="connsiteX52" fmla="*/ 9503178 w 10306742"/>
                  <a:gd name="connsiteY52" fmla="*/ 1874982 h 4922982"/>
                  <a:gd name="connsiteX53" fmla="*/ 9133724 w 10306742"/>
                  <a:gd name="connsiteY53" fmla="*/ 1856509 h 4922982"/>
                  <a:gd name="connsiteX54" fmla="*/ 8653433 w 10306742"/>
                  <a:gd name="connsiteY54" fmla="*/ 1893454 h 4922982"/>
                  <a:gd name="connsiteX55" fmla="*/ 8385578 w 10306742"/>
                  <a:gd name="connsiteY55" fmla="*/ 1958109 h 4922982"/>
                  <a:gd name="connsiteX56" fmla="*/ 8311688 w 10306742"/>
                  <a:gd name="connsiteY56" fmla="*/ 2013527 h 4922982"/>
                  <a:gd name="connsiteX57" fmla="*/ 8320924 w 10306742"/>
                  <a:gd name="connsiteY57" fmla="*/ 2299854 h 4922982"/>
                  <a:gd name="connsiteX58" fmla="*/ 8339397 w 10306742"/>
                  <a:gd name="connsiteY58" fmla="*/ 2466109 h 4922982"/>
                  <a:gd name="connsiteX59" fmla="*/ 8431760 w 10306742"/>
                  <a:gd name="connsiteY59" fmla="*/ 2613891 h 4922982"/>
                  <a:gd name="connsiteX60" fmla="*/ 8477942 w 10306742"/>
                  <a:gd name="connsiteY60" fmla="*/ 2660072 h 4922982"/>
                  <a:gd name="connsiteX61" fmla="*/ 8662669 w 10306742"/>
                  <a:gd name="connsiteY61" fmla="*/ 2724727 h 4922982"/>
                  <a:gd name="connsiteX62" fmla="*/ 8755033 w 10306742"/>
                  <a:gd name="connsiteY62" fmla="*/ 2770909 h 4922982"/>
                  <a:gd name="connsiteX63" fmla="*/ 8801215 w 10306742"/>
                  <a:gd name="connsiteY63" fmla="*/ 2946400 h 4922982"/>
                  <a:gd name="connsiteX64" fmla="*/ 8782742 w 10306742"/>
                  <a:gd name="connsiteY64" fmla="*/ 3048000 h 4922982"/>
                  <a:gd name="connsiteX65" fmla="*/ 8745797 w 10306742"/>
                  <a:gd name="connsiteY65" fmla="*/ 3158836 h 4922982"/>
                  <a:gd name="connsiteX66" fmla="*/ 8690378 w 10306742"/>
                  <a:gd name="connsiteY66" fmla="*/ 3251200 h 4922982"/>
                  <a:gd name="connsiteX67" fmla="*/ 8616488 w 10306742"/>
                  <a:gd name="connsiteY67" fmla="*/ 3315854 h 4922982"/>
                  <a:gd name="connsiteX68" fmla="*/ 8616488 w 10306742"/>
                  <a:gd name="connsiteY68" fmla="*/ 3315854 h 4922982"/>
                  <a:gd name="connsiteX69" fmla="*/ 8404051 w 10306742"/>
                  <a:gd name="connsiteY69" fmla="*/ 3362036 h 4922982"/>
                  <a:gd name="connsiteX70" fmla="*/ 7887922 w 10306742"/>
                  <a:gd name="connsiteY70" fmla="*/ 3367208 h 4922982"/>
                  <a:gd name="connsiteX71" fmla="*/ 7646669 w 10306742"/>
                  <a:gd name="connsiteY71" fmla="*/ 3362036 h 4922982"/>
                  <a:gd name="connsiteX72" fmla="*/ 7545069 w 10306742"/>
                  <a:gd name="connsiteY72" fmla="*/ 3325091 h 4922982"/>
                  <a:gd name="connsiteX73" fmla="*/ 7480415 w 10306742"/>
                  <a:gd name="connsiteY73" fmla="*/ 3177309 h 4922982"/>
                  <a:gd name="connsiteX74" fmla="*/ 7489651 w 10306742"/>
                  <a:gd name="connsiteY74" fmla="*/ 2050472 h 4922982"/>
                  <a:gd name="connsiteX75" fmla="*/ 7591251 w 10306742"/>
                  <a:gd name="connsiteY75" fmla="*/ 1828800 h 4922982"/>
                  <a:gd name="connsiteX76" fmla="*/ 7822160 w 10306742"/>
                  <a:gd name="connsiteY76" fmla="*/ 1625600 h 4922982"/>
                  <a:gd name="connsiteX77" fmla="*/ 7951469 w 10306742"/>
                  <a:gd name="connsiteY77" fmla="*/ 1496291 h 4922982"/>
                  <a:gd name="connsiteX78" fmla="*/ 7960706 w 10306742"/>
                  <a:gd name="connsiteY78" fmla="*/ 905163 h 4922982"/>
                  <a:gd name="connsiteX79" fmla="*/ 7083251 w 10306742"/>
                  <a:gd name="connsiteY79" fmla="*/ 0 h 4922982"/>
                  <a:gd name="connsiteX80" fmla="*/ 7064778 w 10306742"/>
                  <a:gd name="connsiteY80" fmla="*/ 498763 h 4922982"/>
                  <a:gd name="connsiteX81" fmla="*/ 6935469 w 10306742"/>
                  <a:gd name="connsiteY81" fmla="*/ 618836 h 4922982"/>
                  <a:gd name="connsiteX82" fmla="*/ 6843106 w 10306742"/>
                  <a:gd name="connsiteY82" fmla="*/ 674254 h 4922982"/>
                  <a:gd name="connsiteX83" fmla="*/ 6723033 w 10306742"/>
                  <a:gd name="connsiteY83" fmla="*/ 729672 h 4922982"/>
                  <a:gd name="connsiteX84" fmla="*/ 6538306 w 10306742"/>
                  <a:gd name="connsiteY84" fmla="*/ 720436 h 4922982"/>
                  <a:gd name="connsiteX85" fmla="*/ 6390524 w 10306742"/>
                  <a:gd name="connsiteY85" fmla="*/ 655782 h 4922982"/>
                  <a:gd name="connsiteX86" fmla="*/ 6131906 w 10306742"/>
                  <a:gd name="connsiteY86" fmla="*/ 498763 h 4922982"/>
                  <a:gd name="connsiteX87" fmla="*/ 5836342 w 10306742"/>
                  <a:gd name="connsiteY87" fmla="*/ 350982 h 4922982"/>
                  <a:gd name="connsiteX88" fmla="*/ 5476124 w 10306742"/>
                  <a:gd name="connsiteY88" fmla="*/ 295563 h 4922982"/>
                  <a:gd name="connsiteX89" fmla="*/ 5171324 w 10306742"/>
                  <a:gd name="connsiteY89" fmla="*/ 258618 h 4922982"/>
                  <a:gd name="connsiteX90" fmla="*/ 4783397 w 10306742"/>
                  <a:gd name="connsiteY90" fmla="*/ 286327 h 4922982"/>
                  <a:gd name="connsiteX91" fmla="*/ 4386233 w 10306742"/>
                  <a:gd name="connsiteY91" fmla="*/ 387927 h 4922982"/>
                  <a:gd name="connsiteX92" fmla="*/ 4136851 w 10306742"/>
                  <a:gd name="connsiteY92" fmla="*/ 508000 h 4922982"/>
                  <a:gd name="connsiteX93" fmla="*/ 3961360 w 10306742"/>
                  <a:gd name="connsiteY93" fmla="*/ 581891 h 4922982"/>
                  <a:gd name="connsiteX94" fmla="*/ 3859760 w 10306742"/>
                  <a:gd name="connsiteY94" fmla="*/ 683491 h 4922982"/>
                  <a:gd name="connsiteX95" fmla="*/ 3684269 w 10306742"/>
                  <a:gd name="connsiteY95" fmla="*/ 738909 h 4922982"/>
                  <a:gd name="connsiteX96" fmla="*/ 3545724 w 10306742"/>
                  <a:gd name="connsiteY96" fmla="*/ 720436 h 4922982"/>
                  <a:gd name="connsiteX97" fmla="*/ 3462597 w 10306742"/>
                  <a:gd name="connsiteY97" fmla="*/ 665018 h 4922982"/>
                  <a:gd name="connsiteX98" fmla="*/ 3268633 w 10306742"/>
                  <a:gd name="connsiteY98" fmla="*/ 526472 h 4922982"/>
                  <a:gd name="connsiteX99" fmla="*/ 3250160 w 10306742"/>
                  <a:gd name="connsiteY99" fmla="*/ 27709 h 4922982"/>
                  <a:gd name="connsiteX100" fmla="*/ 2354233 w 10306742"/>
                  <a:gd name="connsiteY100" fmla="*/ 895927 h 4922982"/>
                  <a:gd name="connsiteX101" fmla="*/ 2381942 w 10306742"/>
                  <a:gd name="connsiteY101" fmla="*/ 1514763 h 4922982"/>
                  <a:gd name="connsiteX102" fmla="*/ 2511251 w 10306742"/>
                  <a:gd name="connsiteY102" fmla="*/ 1662545 h 4922982"/>
                  <a:gd name="connsiteX103" fmla="*/ 2612851 w 10306742"/>
                  <a:gd name="connsiteY103" fmla="*/ 1791854 h 4922982"/>
                  <a:gd name="connsiteX104" fmla="*/ 2705215 w 10306742"/>
                  <a:gd name="connsiteY104" fmla="*/ 1865745 h 4922982"/>
                  <a:gd name="connsiteX105" fmla="*/ 2806815 w 10306742"/>
                  <a:gd name="connsiteY105" fmla="*/ 2032000 h 4922982"/>
                  <a:gd name="connsiteX106" fmla="*/ 2816051 w 10306742"/>
                  <a:gd name="connsiteY106" fmla="*/ 2170545 h 4922982"/>
                  <a:gd name="connsiteX107" fmla="*/ 2806815 w 10306742"/>
                  <a:gd name="connsiteY107" fmla="*/ 3347808 h 4922982"/>
                  <a:gd name="connsiteX108" fmla="*/ 2705215 w 10306742"/>
                  <a:gd name="connsiteY108" fmla="*/ 3352800 h 4922982"/>
                  <a:gd name="connsiteX109" fmla="*/ 2285376 w 10306742"/>
                  <a:gd name="connsiteY109" fmla="*/ 3342731 h 4922982"/>
                  <a:gd name="connsiteX110" fmla="*/ 1809288 w 10306742"/>
                  <a:gd name="connsiteY110" fmla="*/ 3334327 h 4922982"/>
                  <a:gd name="connsiteX111" fmla="*/ 1625393 w 10306742"/>
                  <a:gd name="connsiteY111" fmla="*/ 3256234 h 4922982"/>
                  <a:gd name="connsiteX112" fmla="*/ 1532197 w 10306742"/>
                  <a:gd name="connsiteY112" fmla="*/ 3112654 h 4922982"/>
                  <a:gd name="connsiteX113" fmla="*/ 1522129 w 10306742"/>
                  <a:gd name="connsiteY113" fmla="*/ 2964872 h 4922982"/>
                  <a:gd name="connsiteX114" fmla="*/ 1522960 w 10306742"/>
                  <a:gd name="connsiteY114" fmla="*/ 2863272 h 4922982"/>
                  <a:gd name="connsiteX115" fmla="*/ 1550669 w 10306742"/>
                  <a:gd name="connsiteY115" fmla="*/ 2787718 h 4922982"/>
                  <a:gd name="connsiteX116" fmla="*/ 1624560 w 10306742"/>
                  <a:gd name="connsiteY116" fmla="*/ 2741536 h 4922982"/>
                  <a:gd name="connsiteX117" fmla="*/ 1726160 w 10306742"/>
                  <a:gd name="connsiteY117" fmla="*/ 2715491 h 4922982"/>
                  <a:gd name="connsiteX118" fmla="*/ 1809288 w 10306742"/>
                  <a:gd name="connsiteY118" fmla="*/ 2687782 h 4922982"/>
                  <a:gd name="connsiteX119" fmla="*/ 1919293 w 10306742"/>
                  <a:gd name="connsiteY119" fmla="*/ 2597956 h 4922982"/>
                  <a:gd name="connsiteX120" fmla="*/ 1984778 w 10306742"/>
                  <a:gd name="connsiteY120" fmla="*/ 2493818 h 4922982"/>
                  <a:gd name="connsiteX121" fmla="*/ 1984778 w 10306742"/>
                  <a:gd name="connsiteY121" fmla="*/ 2364509 h 4922982"/>
                  <a:gd name="connsiteX122" fmla="*/ 1984778 w 10306742"/>
                  <a:gd name="connsiteY122" fmla="*/ 2189018 h 4922982"/>
                  <a:gd name="connsiteX123" fmla="*/ 1975542 w 10306742"/>
                  <a:gd name="connsiteY123" fmla="*/ 2016898 h 4922982"/>
                  <a:gd name="connsiteX124" fmla="*/ 1790815 w 10306742"/>
                  <a:gd name="connsiteY124" fmla="*/ 1930400 h 4922982"/>
                  <a:gd name="connsiteX125" fmla="*/ 1449069 w 10306742"/>
                  <a:gd name="connsiteY125" fmla="*/ 1865745 h 4922982"/>
                  <a:gd name="connsiteX126" fmla="*/ 978015 w 10306742"/>
                  <a:gd name="connsiteY126" fmla="*/ 1856509 h 4922982"/>
                  <a:gd name="connsiteX127" fmla="*/ 451542 w 10306742"/>
                  <a:gd name="connsiteY127" fmla="*/ 1874982 h 4922982"/>
                  <a:gd name="connsiteX128" fmla="*/ 117369 w 10306742"/>
                  <a:gd name="connsiteY128" fmla="*/ 1938804 h 4922982"/>
                  <a:gd name="connsiteX129" fmla="*/ 68691 w 10306742"/>
                  <a:gd name="connsiteY129" fmla="*/ 1972337 h 4922982"/>
                  <a:gd name="connsiteX130" fmla="*/ 3995 w 10306742"/>
                  <a:gd name="connsiteY130" fmla="*/ 2037034 h 4922982"/>
                  <a:gd name="connsiteX0" fmla="*/ 3995 w 10306742"/>
                  <a:gd name="connsiteY0" fmla="*/ 2046720 h 4922982"/>
                  <a:gd name="connsiteX1" fmla="*/ 19097 w 10306742"/>
                  <a:gd name="connsiteY1" fmla="*/ 2587014 h 4922982"/>
                  <a:gd name="connsiteX2" fmla="*/ 128269 w 10306742"/>
                  <a:gd name="connsiteY2" fmla="*/ 2669309 h 4922982"/>
                  <a:gd name="connsiteX3" fmla="*/ 115662 w 10306742"/>
                  <a:gd name="connsiteY3" fmla="*/ 2669309 h 4922982"/>
                  <a:gd name="connsiteX4" fmla="*/ 257578 w 10306742"/>
                  <a:gd name="connsiteY4" fmla="*/ 2724727 h 4922982"/>
                  <a:gd name="connsiteX5" fmla="*/ 377651 w 10306742"/>
                  <a:gd name="connsiteY5" fmla="*/ 2752436 h 4922982"/>
                  <a:gd name="connsiteX6" fmla="*/ 433069 w 10306742"/>
                  <a:gd name="connsiteY6" fmla="*/ 2780145 h 4922982"/>
                  <a:gd name="connsiteX7" fmla="*/ 443969 w 10306742"/>
                  <a:gd name="connsiteY7" fmla="*/ 2849002 h 4922982"/>
                  <a:gd name="connsiteX8" fmla="*/ 450710 w 10306742"/>
                  <a:gd name="connsiteY8" fmla="*/ 2986716 h 4922982"/>
                  <a:gd name="connsiteX9" fmla="*/ 460778 w 10306742"/>
                  <a:gd name="connsiteY9" fmla="*/ 3048000 h 4922982"/>
                  <a:gd name="connsiteX10" fmla="*/ 453206 w 10306742"/>
                  <a:gd name="connsiteY10" fmla="*/ 3228525 h 4922982"/>
                  <a:gd name="connsiteX11" fmla="*/ 506960 w 10306742"/>
                  <a:gd name="connsiteY11" fmla="*/ 3491345 h 4922982"/>
                  <a:gd name="connsiteX12" fmla="*/ 580019 w 10306742"/>
                  <a:gd name="connsiteY12" fmla="*/ 3703782 h 4922982"/>
                  <a:gd name="connsiteX13" fmla="*/ 774815 w 10306742"/>
                  <a:gd name="connsiteY13" fmla="*/ 3962400 h 4922982"/>
                  <a:gd name="connsiteX14" fmla="*/ 1070378 w 10306742"/>
                  <a:gd name="connsiteY14" fmla="*/ 4221018 h 4922982"/>
                  <a:gd name="connsiteX15" fmla="*/ 1255106 w 10306742"/>
                  <a:gd name="connsiteY15" fmla="*/ 4313382 h 4922982"/>
                  <a:gd name="connsiteX16" fmla="*/ 1578378 w 10306742"/>
                  <a:gd name="connsiteY16" fmla="*/ 4396509 h 4922982"/>
                  <a:gd name="connsiteX17" fmla="*/ 1790815 w 10306742"/>
                  <a:gd name="connsiteY17" fmla="*/ 4424218 h 4922982"/>
                  <a:gd name="connsiteX18" fmla="*/ 2086378 w 10306742"/>
                  <a:gd name="connsiteY18" fmla="*/ 4424218 h 4922982"/>
                  <a:gd name="connsiteX19" fmla="*/ 2372706 w 10306742"/>
                  <a:gd name="connsiteY19" fmla="*/ 4424218 h 4922982"/>
                  <a:gd name="connsiteX20" fmla="*/ 2566013 w 10306742"/>
                  <a:gd name="connsiteY20" fmla="*/ 4433454 h 4922982"/>
                  <a:gd name="connsiteX21" fmla="*/ 2699568 w 10306742"/>
                  <a:gd name="connsiteY21" fmla="*/ 4433454 h 4922982"/>
                  <a:gd name="connsiteX22" fmla="*/ 2829094 w 10306742"/>
                  <a:gd name="connsiteY22" fmla="*/ 4433673 h 4922982"/>
                  <a:gd name="connsiteX23" fmla="*/ 2828221 w 10306742"/>
                  <a:gd name="connsiteY23" fmla="*/ 4547661 h 4922982"/>
                  <a:gd name="connsiteX24" fmla="*/ 2825288 w 10306742"/>
                  <a:gd name="connsiteY24" fmla="*/ 4756727 h 4922982"/>
                  <a:gd name="connsiteX25" fmla="*/ 2821918 w 10306742"/>
                  <a:gd name="connsiteY25" fmla="*/ 4916897 h 4922982"/>
                  <a:gd name="connsiteX26" fmla="*/ 7489651 w 10306742"/>
                  <a:gd name="connsiteY26" fmla="*/ 4922982 h 4922982"/>
                  <a:gd name="connsiteX27" fmla="*/ 7480415 w 10306742"/>
                  <a:gd name="connsiteY27" fmla="*/ 4516582 h 4922982"/>
                  <a:gd name="connsiteX28" fmla="*/ 7488176 w 10306742"/>
                  <a:gd name="connsiteY28" fmla="*/ 4433086 h 4922982"/>
                  <a:gd name="connsiteX29" fmla="*/ 7674378 w 10306742"/>
                  <a:gd name="connsiteY29" fmla="*/ 4424218 h 4922982"/>
                  <a:gd name="connsiteX30" fmla="*/ 7997651 w 10306742"/>
                  <a:gd name="connsiteY30" fmla="*/ 4424218 h 4922982"/>
                  <a:gd name="connsiteX31" fmla="*/ 8487178 w 10306742"/>
                  <a:gd name="connsiteY31" fmla="*/ 4433454 h 4922982"/>
                  <a:gd name="connsiteX32" fmla="*/ 8801215 w 10306742"/>
                  <a:gd name="connsiteY32" fmla="*/ 4387272 h 4922982"/>
                  <a:gd name="connsiteX33" fmla="*/ 9078306 w 10306742"/>
                  <a:gd name="connsiteY33" fmla="*/ 4294909 h 4922982"/>
                  <a:gd name="connsiteX34" fmla="*/ 9364633 w 10306742"/>
                  <a:gd name="connsiteY34" fmla="*/ 4128654 h 4922982"/>
                  <a:gd name="connsiteX35" fmla="*/ 9577069 w 10306742"/>
                  <a:gd name="connsiteY35" fmla="*/ 3906982 h 4922982"/>
                  <a:gd name="connsiteX36" fmla="*/ 9734088 w 10306742"/>
                  <a:gd name="connsiteY36" fmla="*/ 3639127 h 4922982"/>
                  <a:gd name="connsiteX37" fmla="*/ 9807978 w 10306742"/>
                  <a:gd name="connsiteY37" fmla="*/ 3417454 h 4922982"/>
                  <a:gd name="connsiteX38" fmla="*/ 9863397 w 10306742"/>
                  <a:gd name="connsiteY38" fmla="*/ 3177309 h 4922982"/>
                  <a:gd name="connsiteX39" fmla="*/ 9881869 w 10306742"/>
                  <a:gd name="connsiteY39" fmla="*/ 3020291 h 4922982"/>
                  <a:gd name="connsiteX40" fmla="*/ 9891106 w 10306742"/>
                  <a:gd name="connsiteY40" fmla="*/ 2872509 h 4922982"/>
                  <a:gd name="connsiteX41" fmla="*/ 9891106 w 10306742"/>
                  <a:gd name="connsiteY41" fmla="*/ 2798618 h 4922982"/>
                  <a:gd name="connsiteX42" fmla="*/ 9928051 w 10306742"/>
                  <a:gd name="connsiteY42" fmla="*/ 2733963 h 4922982"/>
                  <a:gd name="connsiteX43" fmla="*/ 10094306 w 10306742"/>
                  <a:gd name="connsiteY43" fmla="*/ 2706254 h 4922982"/>
                  <a:gd name="connsiteX44" fmla="*/ 10214378 w 10306742"/>
                  <a:gd name="connsiteY44" fmla="*/ 2595418 h 4922982"/>
                  <a:gd name="connsiteX45" fmla="*/ 10288269 w 10306742"/>
                  <a:gd name="connsiteY45" fmla="*/ 2521527 h 4922982"/>
                  <a:gd name="connsiteX46" fmla="*/ 10297506 w 10306742"/>
                  <a:gd name="connsiteY46" fmla="*/ 2401454 h 4922982"/>
                  <a:gd name="connsiteX47" fmla="*/ 10297506 w 10306742"/>
                  <a:gd name="connsiteY47" fmla="*/ 2189018 h 4922982"/>
                  <a:gd name="connsiteX48" fmla="*/ 10306742 w 10306742"/>
                  <a:gd name="connsiteY48" fmla="*/ 2041236 h 4922982"/>
                  <a:gd name="connsiteX49" fmla="*/ 10288269 w 10306742"/>
                  <a:gd name="connsiteY49" fmla="*/ 1976582 h 4922982"/>
                  <a:gd name="connsiteX50" fmla="*/ 10094306 w 10306742"/>
                  <a:gd name="connsiteY50" fmla="*/ 1902691 h 4922982"/>
                  <a:gd name="connsiteX51" fmla="*/ 9752560 w 10306742"/>
                  <a:gd name="connsiteY51" fmla="*/ 1865745 h 4922982"/>
                  <a:gd name="connsiteX52" fmla="*/ 9503178 w 10306742"/>
                  <a:gd name="connsiteY52" fmla="*/ 1874982 h 4922982"/>
                  <a:gd name="connsiteX53" fmla="*/ 9133724 w 10306742"/>
                  <a:gd name="connsiteY53" fmla="*/ 1856509 h 4922982"/>
                  <a:gd name="connsiteX54" fmla="*/ 8653433 w 10306742"/>
                  <a:gd name="connsiteY54" fmla="*/ 1893454 h 4922982"/>
                  <a:gd name="connsiteX55" fmla="*/ 8385578 w 10306742"/>
                  <a:gd name="connsiteY55" fmla="*/ 1958109 h 4922982"/>
                  <a:gd name="connsiteX56" fmla="*/ 8311688 w 10306742"/>
                  <a:gd name="connsiteY56" fmla="*/ 2013527 h 4922982"/>
                  <a:gd name="connsiteX57" fmla="*/ 8320924 w 10306742"/>
                  <a:gd name="connsiteY57" fmla="*/ 2299854 h 4922982"/>
                  <a:gd name="connsiteX58" fmla="*/ 8339397 w 10306742"/>
                  <a:gd name="connsiteY58" fmla="*/ 2466109 h 4922982"/>
                  <a:gd name="connsiteX59" fmla="*/ 8431760 w 10306742"/>
                  <a:gd name="connsiteY59" fmla="*/ 2613891 h 4922982"/>
                  <a:gd name="connsiteX60" fmla="*/ 8477942 w 10306742"/>
                  <a:gd name="connsiteY60" fmla="*/ 2660072 h 4922982"/>
                  <a:gd name="connsiteX61" fmla="*/ 8662669 w 10306742"/>
                  <a:gd name="connsiteY61" fmla="*/ 2724727 h 4922982"/>
                  <a:gd name="connsiteX62" fmla="*/ 8755033 w 10306742"/>
                  <a:gd name="connsiteY62" fmla="*/ 2770909 h 4922982"/>
                  <a:gd name="connsiteX63" fmla="*/ 8801215 w 10306742"/>
                  <a:gd name="connsiteY63" fmla="*/ 2946400 h 4922982"/>
                  <a:gd name="connsiteX64" fmla="*/ 8782742 w 10306742"/>
                  <a:gd name="connsiteY64" fmla="*/ 3048000 h 4922982"/>
                  <a:gd name="connsiteX65" fmla="*/ 8745797 w 10306742"/>
                  <a:gd name="connsiteY65" fmla="*/ 3158836 h 4922982"/>
                  <a:gd name="connsiteX66" fmla="*/ 8690378 w 10306742"/>
                  <a:gd name="connsiteY66" fmla="*/ 3251200 h 4922982"/>
                  <a:gd name="connsiteX67" fmla="*/ 8616488 w 10306742"/>
                  <a:gd name="connsiteY67" fmla="*/ 3315854 h 4922982"/>
                  <a:gd name="connsiteX68" fmla="*/ 8616488 w 10306742"/>
                  <a:gd name="connsiteY68" fmla="*/ 3315854 h 4922982"/>
                  <a:gd name="connsiteX69" fmla="*/ 8404051 w 10306742"/>
                  <a:gd name="connsiteY69" fmla="*/ 3362036 h 4922982"/>
                  <a:gd name="connsiteX70" fmla="*/ 7887922 w 10306742"/>
                  <a:gd name="connsiteY70" fmla="*/ 3367208 h 4922982"/>
                  <a:gd name="connsiteX71" fmla="*/ 7646669 w 10306742"/>
                  <a:gd name="connsiteY71" fmla="*/ 3362036 h 4922982"/>
                  <a:gd name="connsiteX72" fmla="*/ 7545069 w 10306742"/>
                  <a:gd name="connsiteY72" fmla="*/ 3325091 h 4922982"/>
                  <a:gd name="connsiteX73" fmla="*/ 7480415 w 10306742"/>
                  <a:gd name="connsiteY73" fmla="*/ 3177309 h 4922982"/>
                  <a:gd name="connsiteX74" fmla="*/ 7489651 w 10306742"/>
                  <a:gd name="connsiteY74" fmla="*/ 2050472 h 4922982"/>
                  <a:gd name="connsiteX75" fmla="*/ 7591251 w 10306742"/>
                  <a:gd name="connsiteY75" fmla="*/ 1828800 h 4922982"/>
                  <a:gd name="connsiteX76" fmla="*/ 7822160 w 10306742"/>
                  <a:gd name="connsiteY76" fmla="*/ 1625600 h 4922982"/>
                  <a:gd name="connsiteX77" fmla="*/ 7951469 w 10306742"/>
                  <a:gd name="connsiteY77" fmla="*/ 1496291 h 4922982"/>
                  <a:gd name="connsiteX78" fmla="*/ 7960706 w 10306742"/>
                  <a:gd name="connsiteY78" fmla="*/ 905163 h 4922982"/>
                  <a:gd name="connsiteX79" fmla="*/ 7083251 w 10306742"/>
                  <a:gd name="connsiteY79" fmla="*/ 0 h 4922982"/>
                  <a:gd name="connsiteX80" fmla="*/ 7064778 w 10306742"/>
                  <a:gd name="connsiteY80" fmla="*/ 498763 h 4922982"/>
                  <a:gd name="connsiteX81" fmla="*/ 6935469 w 10306742"/>
                  <a:gd name="connsiteY81" fmla="*/ 618836 h 4922982"/>
                  <a:gd name="connsiteX82" fmla="*/ 6843106 w 10306742"/>
                  <a:gd name="connsiteY82" fmla="*/ 674254 h 4922982"/>
                  <a:gd name="connsiteX83" fmla="*/ 6723033 w 10306742"/>
                  <a:gd name="connsiteY83" fmla="*/ 729672 h 4922982"/>
                  <a:gd name="connsiteX84" fmla="*/ 6538306 w 10306742"/>
                  <a:gd name="connsiteY84" fmla="*/ 720436 h 4922982"/>
                  <a:gd name="connsiteX85" fmla="*/ 6390524 w 10306742"/>
                  <a:gd name="connsiteY85" fmla="*/ 655782 h 4922982"/>
                  <a:gd name="connsiteX86" fmla="*/ 6131906 w 10306742"/>
                  <a:gd name="connsiteY86" fmla="*/ 498763 h 4922982"/>
                  <a:gd name="connsiteX87" fmla="*/ 5836342 w 10306742"/>
                  <a:gd name="connsiteY87" fmla="*/ 350982 h 4922982"/>
                  <a:gd name="connsiteX88" fmla="*/ 5476124 w 10306742"/>
                  <a:gd name="connsiteY88" fmla="*/ 295563 h 4922982"/>
                  <a:gd name="connsiteX89" fmla="*/ 5171324 w 10306742"/>
                  <a:gd name="connsiteY89" fmla="*/ 258618 h 4922982"/>
                  <a:gd name="connsiteX90" fmla="*/ 4783397 w 10306742"/>
                  <a:gd name="connsiteY90" fmla="*/ 286327 h 4922982"/>
                  <a:gd name="connsiteX91" fmla="*/ 4386233 w 10306742"/>
                  <a:gd name="connsiteY91" fmla="*/ 387927 h 4922982"/>
                  <a:gd name="connsiteX92" fmla="*/ 4136851 w 10306742"/>
                  <a:gd name="connsiteY92" fmla="*/ 508000 h 4922982"/>
                  <a:gd name="connsiteX93" fmla="*/ 3961360 w 10306742"/>
                  <a:gd name="connsiteY93" fmla="*/ 581891 h 4922982"/>
                  <a:gd name="connsiteX94" fmla="*/ 3859760 w 10306742"/>
                  <a:gd name="connsiteY94" fmla="*/ 683491 h 4922982"/>
                  <a:gd name="connsiteX95" fmla="*/ 3684269 w 10306742"/>
                  <a:gd name="connsiteY95" fmla="*/ 738909 h 4922982"/>
                  <a:gd name="connsiteX96" fmla="*/ 3545724 w 10306742"/>
                  <a:gd name="connsiteY96" fmla="*/ 720436 h 4922982"/>
                  <a:gd name="connsiteX97" fmla="*/ 3462597 w 10306742"/>
                  <a:gd name="connsiteY97" fmla="*/ 665018 h 4922982"/>
                  <a:gd name="connsiteX98" fmla="*/ 3268633 w 10306742"/>
                  <a:gd name="connsiteY98" fmla="*/ 526472 h 4922982"/>
                  <a:gd name="connsiteX99" fmla="*/ 3250160 w 10306742"/>
                  <a:gd name="connsiteY99" fmla="*/ 27709 h 4922982"/>
                  <a:gd name="connsiteX100" fmla="*/ 2354233 w 10306742"/>
                  <a:gd name="connsiteY100" fmla="*/ 895927 h 4922982"/>
                  <a:gd name="connsiteX101" fmla="*/ 2381942 w 10306742"/>
                  <a:gd name="connsiteY101" fmla="*/ 1514763 h 4922982"/>
                  <a:gd name="connsiteX102" fmla="*/ 2511251 w 10306742"/>
                  <a:gd name="connsiteY102" fmla="*/ 1662545 h 4922982"/>
                  <a:gd name="connsiteX103" fmla="*/ 2612851 w 10306742"/>
                  <a:gd name="connsiteY103" fmla="*/ 1791854 h 4922982"/>
                  <a:gd name="connsiteX104" fmla="*/ 2705215 w 10306742"/>
                  <a:gd name="connsiteY104" fmla="*/ 1865745 h 4922982"/>
                  <a:gd name="connsiteX105" fmla="*/ 2806815 w 10306742"/>
                  <a:gd name="connsiteY105" fmla="*/ 2032000 h 4922982"/>
                  <a:gd name="connsiteX106" fmla="*/ 2816051 w 10306742"/>
                  <a:gd name="connsiteY106" fmla="*/ 2170545 h 4922982"/>
                  <a:gd name="connsiteX107" fmla="*/ 2806815 w 10306742"/>
                  <a:gd name="connsiteY107" fmla="*/ 3347808 h 4922982"/>
                  <a:gd name="connsiteX108" fmla="*/ 2705215 w 10306742"/>
                  <a:gd name="connsiteY108" fmla="*/ 3352800 h 4922982"/>
                  <a:gd name="connsiteX109" fmla="*/ 2285376 w 10306742"/>
                  <a:gd name="connsiteY109" fmla="*/ 3342731 h 4922982"/>
                  <a:gd name="connsiteX110" fmla="*/ 1809288 w 10306742"/>
                  <a:gd name="connsiteY110" fmla="*/ 3334327 h 4922982"/>
                  <a:gd name="connsiteX111" fmla="*/ 1625393 w 10306742"/>
                  <a:gd name="connsiteY111" fmla="*/ 3256234 h 4922982"/>
                  <a:gd name="connsiteX112" fmla="*/ 1532197 w 10306742"/>
                  <a:gd name="connsiteY112" fmla="*/ 3112654 h 4922982"/>
                  <a:gd name="connsiteX113" fmla="*/ 1522129 w 10306742"/>
                  <a:gd name="connsiteY113" fmla="*/ 2964872 h 4922982"/>
                  <a:gd name="connsiteX114" fmla="*/ 1522960 w 10306742"/>
                  <a:gd name="connsiteY114" fmla="*/ 2863272 h 4922982"/>
                  <a:gd name="connsiteX115" fmla="*/ 1550669 w 10306742"/>
                  <a:gd name="connsiteY115" fmla="*/ 2787718 h 4922982"/>
                  <a:gd name="connsiteX116" fmla="*/ 1624560 w 10306742"/>
                  <a:gd name="connsiteY116" fmla="*/ 2741536 h 4922982"/>
                  <a:gd name="connsiteX117" fmla="*/ 1726160 w 10306742"/>
                  <a:gd name="connsiteY117" fmla="*/ 2715491 h 4922982"/>
                  <a:gd name="connsiteX118" fmla="*/ 1809288 w 10306742"/>
                  <a:gd name="connsiteY118" fmla="*/ 2687782 h 4922982"/>
                  <a:gd name="connsiteX119" fmla="*/ 1919293 w 10306742"/>
                  <a:gd name="connsiteY119" fmla="*/ 2597956 h 4922982"/>
                  <a:gd name="connsiteX120" fmla="*/ 1984778 w 10306742"/>
                  <a:gd name="connsiteY120" fmla="*/ 2493818 h 4922982"/>
                  <a:gd name="connsiteX121" fmla="*/ 1984778 w 10306742"/>
                  <a:gd name="connsiteY121" fmla="*/ 2364509 h 4922982"/>
                  <a:gd name="connsiteX122" fmla="*/ 1984778 w 10306742"/>
                  <a:gd name="connsiteY122" fmla="*/ 2189018 h 4922982"/>
                  <a:gd name="connsiteX123" fmla="*/ 1975542 w 10306742"/>
                  <a:gd name="connsiteY123" fmla="*/ 2016898 h 4922982"/>
                  <a:gd name="connsiteX124" fmla="*/ 1790815 w 10306742"/>
                  <a:gd name="connsiteY124" fmla="*/ 1930400 h 4922982"/>
                  <a:gd name="connsiteX125" fmla="*/ 1449069 w 10306742"/>
                  <a:gd name="connsiteY125" fmla="*/ 1865745 h 4922982"/>
                  <a:gd name="connsiteX126" fmla="*/ 978015 w 10306742"/>
                  <a:gd name="connsiteY126" fmla="*/ 1856509 h 4922982"/>
                  <a:gd name="connsiteX127" fmla="*/ 451542 w 10306742"/>
                  <a:gd name="connsiteY127" fmla="*/ 1874982 h 4922982"/>
                  <a:gd name="connsiteX128" fmla="*/ 117369 w 10306742"/>
                  <a:gd name="connsiteY128" fmla="*/ 1938804 h 4922982"/>
                  <a:gd name="connsiteX129" fmla="*/ 68691 w 10306742"/>
                  <a:gd name="connsiteY129" fmla="*/ 1972337 h 4922982"/>
                  <a:gd name="connsiteX130" fmla="*/ 3995 w 10306742"/>
                  <a:gd name="connsiteY130" fmla="*/ 2037034 h 4922982"/>
                  <a:gd name="connsiteX0" fmla="*/ 3995 w 10306742"/>
                  <a:gd name="connsiteY0" fmla="*/ 2046720 h 4922982"/>
                  <a:gd name="connsiteX1" fmla="*/ 19097 w 10306742"/>
                  <a:gd name="connsiteY1" fmla="*/ 2587014 h 4922982"/>
                  <a:gd name="connsiteX2" fmla="*/ 128269 w 10306742"/>
                  <a:gd name="connsiteY2" fmla="*/ 2669309 h 4922982"/>
                  <a:gd name="connsiteX3" fmla="*/ 115662 w 10306742"/>
                  <a:gd name="connsiteY3" fmla="*/ 2669309 h 4922982"/>
                  <a:gd name="connsiteX4" fmla="*/ 257578 w 10306742"/>
                  <a:gd name="connsiteY4" fmla="*/ 2724727 h 4922982"/>
                  <a:gd name="connsiteX5" fmla="*/ 377651 w 10306742"/>
                  <a:gd name="connsiteY5" fmla="*/ 2752436 h 4922982"/>
                  <a:gd name="connsiteX6" fmla="*/ 433069 w 10306742"/>
                  <a:gd name="connsiteY6" fmla="*/ 2780145 h 4922982"/>
                  <a:gd name="connsiteX7" fmla="*/ 443969 w 10306742"/>
                  <a:gd name="connsiteY7" fmla="*/ 2849002 h 4922982"/>
                  <a:gd name="connsiteX8" fmla="*/ 450710 w 10306742"/>
                  <a:gd name="connsiteY8" fmla="*/ 2986716 h 4922982"/>
                  <a:gd name="connsiteX9" fmla="*/ 460778 w 10306742"/>
                  <a:gd name="connsiteY9" fmla="*/ 3048000 h 4922982"/>
                  <a:gd name="connsiteX10" fmla="*/ 453206 w 10306742"/>
                  <a:gd name="connsiteY10" fmla="*/ 3228525 h 4922982"/>
                  <a:gd name="connsiteX11" fmla="*/ 506960 w 10306742"/>
                  <a:gd name="connsiteY11" fmla="*/ 3491345 h 4922982"/>
                  <a:gd name="connsiteX12" fmla="*/ 580019 w 10306742"/>
                  <a:gd name="connsiteY12" fmla="*/ 3703782 h 4922982"/>
                  <a:gd name="connsiteX13" fmla="*/ 774815 w 10306742"/>
                  <a:gd name="connsiteY13" fmla="*/ 3962400 h 4922982"/>
                  <a:gd name="connsiteX14" fmla="*/ 1070378 w 10306742"/>
                  <a:gd name="connsiteY14" fmla="*/ 4221018 h 4922982"/>
                  <a:gd name="connsiteX15" fmla="*/ 1255106 w 10306742"/>
                  <a:gd name="connsiteY15" fmla="*/ 4313382 h 4922982"/>
                  <a:gd name="connsiteX16" fmla="*/ 1578378 w 10306742"/>
                  <a:gd name="connsiteY16" fmla="*/ 4396509 h 4922982"/>
                  <a:gd name="connsiteX17" fmla="*/ 1790815 w 10306742"/>
                  <a:gd name="connsiteY17" fmla="*/ 4424218 h 4922982"/>
                  <a:gd name="connsiteX18" fmla="*/ 2086378 w 10306742"/>
                  <a:gd name="connsiteY18" fmla="*/ 4424218 h 4922982"/>
                  <a:gd name="connsiteX19" fmla="*/ 2372706 w 10306742"/>
                  <a:gd name="connsiteY19" fmla="*/ 4424218 h 4922982"/>
                  <a:gd name="connsiteX20" fmla="*/ 2566013 w 10306742"/>
                  <a:gd name="connsiteY20" fmla="*/ 4433454 h 4922982"/>
                  <a:gd name="connsiteX21" fmla="*/ 2699568 w 10306742"/>
                  <a:gd name="connsiteY21" fmla="*/ 4433454 h 4922982"/>
                  <a:gd name="connsiteX22" fmla="*/ 2829094 w 10306742"/>
                  <a:gd name="connsiteY22" fmla="*/ 4433673 h 4922982"/>
                  <a:gd name="connsiteX23" fmla="*/ 2828221 w 10306742"/>
                  <a:gd name="connsiteY23" fmla="*/ 4547661 h 4922982"/>
                  <a:gd name="connsiteX24" fmla="*/ 2825288 w 10306742"/>
                  <a:gd name="connsiteY24" fmla="*/ 4756727 h 4922982"/>
                  <a:gd name="connsiteX25" fmla="*/ 2821918 w 10306742"/>
                  <a:gd name="connsiteY25" fmla="*/ 4916897 h 4922982"/>
                  <a:gd name="connsiteX26" fmla="*/ 7489651 w 10306742"/>
                  <a:gd name="connsiteY26" fmla="*/ 4922982 h 4922982"/>
                  <a:gd name="connsiteX27" fmla="*/ 7480415 w 10306742"/>
                  <a:gd name="connsiteY27" fmla="*/ 4555002 h 4922982"/>
                  <a:gd name="connsiteX28" fmla="*/ 7488176 w 10306742"/>
                  <a:gd name="connsiteY28" fmla="*/ 4433086 h 4922982"/>
                  <a:gd name="connsiteX29" fmla="*/ 7674378 w 10306742"/>
                  <a:gd name="connsiteY29" fmla="*/ 4424218 h 4922982"/>
                  <a:gd name="connsiteX30" fmla="*/ 7997651 w 10306742"/>
                  <a:gd name="connsiteY30" fmla="*/ 4424218 h 4922982"/>
                  <a:gd name="connsiteX31" fmla="*/ 8487178 w 10306742"/>
                  <a:gd name="connsiteY31" fmla="*/ 4433454 h 4922982"/>
                  <a:gd name="connsiteX32" fmla="*/ 8801215 w 10306742"/>
                  <a:gd name="connsiteY32" fmla="*/ 4387272 h 4922982"/>
                  <a:gd name="connsiteX33" fmla="*/ 9078306 w 10306742"/>
                  <a:gd name="connsiteY33" fmla="*/ 4294909 h 4922982"/>
                  <a:gd name="connsiteX34" fmla="*/ 9364633 w 10306742"/>
                  <a:gd name="connsiteY34" fmla="*/ 4128654 h 4922982"/>
                  <a:gd name="connsiteX35" fmla="*/ 9577069 w 10306742"/>
                  <a:gd name="connsiteY35" fmla="*/ 3906982 h 4922982"/>
                  <a:gd name="connsiteX36" fmla="*/ 9734088 w 10306742"/>
                  <a:gd name="connsiteY36" fmla="*/ 3639127 h 4922982"/>
                  <a:gd name="connsiteX37" fmla="*/ 9807978 w 10306742"/>
                  <a:gd name="connsiteY37" fmla="*/ 3417454 h 4922982"/>
                  <a:gd name="connsiteX38" fmla="*/ 9863397 w 10306742"/>
                  <a:gd name="connsiteY38" fmla="*/ 3177309 h 4922982"/>
                  <a:gd name="connsiteX39" fmla="*/ 9881869 w 10306742"/>
                  <a:gd name="connsiteY39" fmla="*/ 3020291 h 4922982"/>
                  <a:gd name="connsiteX40" fmla="*/ 9891106 w 10306742"/>
                  <a:gd name="connsiteY40" fmla="*/ 2872509 h 4922982"/>
                  <a:gd name="connsiteX41" fmla="*/ 9891106 w 10306742"/>
                  <a:gd name="connsiteY41" fmla="*/ 2798618 h 4922982"/>
                  <a:gd name="connsiteX42" fmla="*/ 9928051 w 10306742"/>
                  <a:gd name="connsiteY42" fmla="*/ 2733963 h 4922982"/>
                  <a:gd name="connsiteX43" fmla="*/ 10094306 w 10306742"/>
                  <a:gd name="connsiteY43" fmla="*/ 2706254 h 4922982"/>
                  <a:gd name="connsiteX44" fmla="*/ 10214378 w 10306742"/>
                  <a:gd name="connsiteY44" fmla="*/ 2595418 h 4922982"/>
                  <a:gd name="connsiteX45" fmla="*/ 10288269 w 10306742"/>
                  <a:gd name="connsiteY45" fmla="*/ 2521527 h 4922982"/>
                  <a:gd name="connsiteX46" fmla="*/ 10297506 w 10306742"/>
                  <a:gd name="connsiteY46" fmla="*/ 2401454 h 4922982"/>
                  <a:gd name="connsiteX47" fmla="*/ 10297506 w 10306742"/>
                  <a:gd name="connsiteY47" fmla="*/ 2189018 h 4922982"/>
                  <a:gd name="connsiteX48" fmla="*/ 10306742 w 10306742"/>
                  <a:gd name="connsiteY48" fmla="*/ 2041236 h 4922982"/>
                  <a:gd name="connsiteX49" fmla="*/ 10288269 w 10306742"/>
                  <a:gd name="connsiteY49" fmla="*/ 1976582 h 4922982"/>
                  <a:gd name="connsiteX50" fmla="*/ 10094306 w 10306742"/>
                  <a:gd name="connsiteY50" fmla="*/ 1902691 h 4922982"/>
                  <a:gd name="connsiteX51" fmla="*/ 9752560 w 10306742"/>
                  <a:gd name="connsiteY51" fmla="*/ 1865745 h 4922982"/>
                  <a:gd name="connsiteX52" fmla="*/ 9503178 w 10306742"/>
                  <a:gd name="connsiteY52" fmla="*/ 1874982 h 4922982"/>
                  <a:gd name="connsiteX53" fmla="*/ 9133724 w 10306742"/>
                  <a:gd name="connsiteY53" fmla="*/ 1856509 h 4922982"/>
                  <a:gd name="connsiteX54" fmla="*/ 8653433 w 10306742"/>
                  <a:gd name="connsiteY54" fmla="*/ 1893454 h 4922982"/>
                  <a:gd name="connsiteX55" fmla="*/ 8385578 w 10306742"/>
                  <a:gd name="connsiteY55" fmla="*/ 1958109 h 4922982"/>
                  <a:gd name="connsiteX56" fmla="*/ 8311688 w 10306742"/>
                  <a:gd name="connsiteY56" fmla="*/ 2013527 h 4922982"/>
                  <a:gd name="connsiteX57" fmla="*/ 8320924 w 10306742"/>
                  <a:gd name="connsiteY57" fmla="*/ 2299854 h 4922982"/>
                  <a:gd name="connsiteX58" fmla="*/ 8339397 w 10306742"/>
                  <a:gd name="connsiteY58" fmla="*/ 2466109 h 4922982"/>
                  <a:gd name="connsiteX59" fmla="*/ 8431760 w 10306742"/>
                  <a:gd name="connsiteY59" fmla="*/ 2613891 h 4922982"/>
                  <a:gd name="connsiteX60" fmla="*/ 8477942 w 10306742"/>
                  <a:gd name="connsiteY60" fmla="*/ 2660072 h 4922982"/>
                  <a:gd name="connsiteX61" fmla="*/ 8662669 w 10306742"/>
                  <a:gd name="connsiteY61" fmla="*/ 2724727 h 4922982"/>
                  <a:gd name="connsiteX62" fmla="*/ 8755033 w 10306742"/>
                  <a:gd name="connsiteY62" fmla="*/ 2770909 h 4922982"/>
                  <a:gd name="connsiteX63" fmla="*/ 8801215 w 10306742"/>
                  <a:gd name="connsiteY63" fmla="*/ 2946400 h 4922982"/>
                  <a:gd name="connsiteX64" fmla="*/ 8782742 w 10306742"/>
                  <a:gd name="connsiteY64" fmla="*/ 3048000 h 4922982"/>
                  <a:gd name="connsiteX65" fmla="*/ 8745797 w 10306742"/>
                  <a:gd name="connsiteY65" fmla="*/ 3158836 h 4922982"/>
                  <a:gd name="connsiteX66" fmla="*/ 8690378 w 10306742"/>
                  <a:gd name="connsiteY66" fmla="*/ 3251200 h 4922982"/>
                  <a:gd name="connsiteX67" fmla="*/ 8616488 w 10306742"/>
                  <a:gd name="connsiteY67" fmla="*/ 3315854 h 4922982"/>
                  <a:gd name="connsiteX68" fmla="*/ 8616488 w 10306742"/>
                  <a:gd name="connsiteY68" fmla="*/ 3315854 h 4922982"/>
                  <a:gd name="connsiteX69" fmla="*/ 8404051 w 10306742"/>
                  <a:gd name="connsiteY69" fmla="*/ 3362036 h 4922982"/>
                  <a:gd name="connsiteX70" fmla="*/ 7887922 w 10306742"/>
                  <a:gd name="connsiteY70" fmla="*/ 3367208 h 4922982"/>
                  <a:gd name="connsiteX71" fmla="*/ 7646669 w 10306742"/>
                  <a:gd name="connsiteY71" fmla="*/ 3362036 h 4922982"/>
                  <a:gd name="connsiteX72" fmla="*/ 7545069 w 10306742"/>
                  <a:gd name="connsiteY72" fmla="*/ 3325091 h 4922982"/>
                  <a:gd name="connsiteX73" fmla="*/ 7480415 w 10306742"/>
                  <a:gd name="connsiteY73" fmla="*/ 3177309 h 4922982"/>
                  <a:gd name="connsiteX74" fmla="*/ 7489651 w 10306742"/>
                  <a:gd name="connsiteY74" fmla="*/ 2050472 h 4922982"/>
                  <a:gd name="connsiteX75" fmla="*/ 7591251 w 10306742"/>
                  <a:gd name="connsiteY75" fmla="*/ 1828800 h 4922982"/>
                  <a:gd name="connsiteX76" fmla="*/ 7822160 w 10306742"/>
                  <a:gd name="connsiteY76" fmla="*/ 1625600 h 4922982"/>
                  <a:gd name="connsiteX77" fmla="*/ 7951469 w 10306742"/>
                  <a:gd name="connsiteY77" fmla="*/ 1496291 h 4922982"/>
                  <a:gd name="connsiteX78" fmla="*/ 7960706 w 10306742"/>
                  <a:gd name="connsiteY78" fmla="*/ 905163 h 4922982"/>
                  <a:gd name="connsiteX79" fmla="*/ 7083251 w 10306742"/>
                  <a:gd name="connsiteY79" fmla="*/ 0 h 4922982"/>
                  <a:gd name="connsiteX80" fmla="*/ 7064778 w 10306742"/>
                  <a:gd name="connsiteY80" fmla="*/ 498763 h 4922982"/>
                  <a:gd name="connsiteX81" fmla="*/ 6935469 w 10306742"/>
                  <a:gd name="connsiteY81" fmla="*/ 618836 h 4922982"/>
                  <a:gd name="connsiteX82" fmla="*/ 6843106 w 10306742"/>
                  <a:gd name="connsiteY82" fmla="*/ 674254 h 4922982"/>
                  <a:gd name="connsiteX83" fmla="*/ 6723033 w 10306742"/>
                  <a:gd name="connsiteY83" fmla="*/ 729672 h 4922982"/>
                  <a:gd name="connsiteX84" fmla="*/ 6538306 w 10306742"/>
                  <a:gd name="connsiteY84" fmla="*/ 720436 h 4922982"/>
                  <a:gd name="connsiteX85" fmla="*/ 6390524 w 10306742"/>
                  <a:gd name="connsiteY85" fmla="*/ 655782 h 4922982"/>
                  <a:gd name="connsiteX86" fmla="*/ 6131906 w 10306742"/>
                  <a:gd name="connsiteY86" fmla="*/ 498763 h 4922982"/>
                  <a:gd name="connsiteX87" fmla="*/ 5836342 w 10306742"/>
                  <a:gd name="connsiteY87" fmla="*/ 350982 h 4922982"/>
                  <a:gd name="connsiteX88" fmla="*/ 5476124 w 10306742"/>
                  <a:gd name="connsiteY88" fmla="*/ 295563 h 4922982"/>
                  <a:gd name="connsiteX89" fmla="*/ 5171324 w 10306742"/>
                  <a:gd name="connsiteY89" fmla="*/ 258618 h 4922982"/>
                  <a:gd name="connsiteX90" fmla="*/ 4783397 w 10306742"/>
                  <a:gd name="connsiteY90" fmla="*/ 286327 h 4922982"/>
                  <a:gd name="connsiteX91" fmla="*/ 4386233 w 10306742"/>
                  <a:gd name="connsiteY91" fmla="*/ 387927 h 4922982"/>
                  <a:gd name="connsiteX92" fmla="*/ 4136851 w 10306742"/>
                  <a:gd name="connsiteY92" fmla="*/ 508000 h 4922982"/>
                  <a:gd name="connsiteX93" fmla="*/ 3961360 w 10306742"/>
                  <a:gd name="connsiteY93" fmla="*/ 581891 h 4922982"/>
                  <a:gd name="connsiteX94" fmla="*/ 3859760 w 10306742"/>
                  <a:gd name="connsiteY94" fmla="*/ 683491 h 4922982"/>
                  <a:gd name="connsiteX95" fmla="*/ 3684269 w 10306742"/>
                  <a:gd name="connsiteY95" fmla="*/ 738909 h 4922982"/>
                  <a:gd name="connsiteX96" fmla="*/ 3545724 w 10306742"/>
                  <a:gd name="connsiteY96" fmla="*/ 720436 h 4922982"/>
                  <a:gd name="connsiteX97" fmla="*/ 3462597 w 10306742"/>
                  <a:gd name="connsiteY97" fmla="*/ 665018 h 4922982"/>
                  <a:gd name="connsiteX98" fmla="*/ 3268633 w 10306742"/>
                  <a:gd name="connsiteY98" fmla="*/ 526472 h 4922982"/>
                  <a:gd name="connsiteX99" fmla="*/ 3250160 w 10306742"/>
                  <a:gd name="connsiteY99" fmla="*/ 27709 h 4922982"/>
                  <a:gd name="connsiteX100" fmla="*/ 2354233 w 10306742"/>
                  <a:gd name="connsiteY100" fmla="*/ 895927 h 4922982"/>
                  <a:gd name="connsiteX101" fmla="*/ 2381942 w 10306742"/>
                  <a:gd name="connsiteY101" fmla="*/ 1514763 h 4922982"/>
                  <a:gd name="connsiteX102" fmla="*/ 2511251 w 10306742"/>
                  <a:gd name="connsiteY102" fmla="*/ 1662545 h 4922982"/>
                  <a:gd name="connsiteX103" fmla="*/ 2612851 w 10306742"/>
                  <a:gd name="connsiteY103" fmla="*/ 1791854 h 4922982"/>
                  <a:gd name="connsiteX104" fmla="*/ 2705215 w 10306742"/>
                  <a:gd name="connsiteY104" fmla="*/ 1865745 h 4922982"/>
                  <a:gd name="connsiteX105" fmla="*/ 2806815 w 10306742"/>
                  <a:gd name="connsiteY105" fmla="*/ 2032000 h 4922982"/>
                  <a:gd name="connsiteX106" fmla="*/ 2816051 w 10306742"/>
                  <a:gd name="connsiteY106" fmla="*/ 2170545 h 4922982"/>
                  <a:gd name="connsiteX107" fmla="*/ 2806815 w 10306742"/>
                  <a:gd name="connsiteY107" fmla="*/ 3347808 h 4922982"/>
                  <a:gd name="connsiteX108" fmla="*/ 2705215 w 10306742"/>
                  <a:gd name="connsiteY108" fmla="*/ 3352800 h 4922982"/>
                  <a:gd name="connsiteX109" fmla="*/ 2285376 w 10306742"/>
                  <a:gd name="connsiteY109" fmla="*/ 3342731 h 4922982"/>
                  <a:gd name="connsiteX110" fmla="*/ 1809288 w 10306742"/>
                  <a:gd name="connsiteY110" fmla="*/ 3334327 h 4922982"/>
                  <a:gd name="connsiteX111" fmla="*/ 1625393 w 10306742"/>
                  <a:gd name="connsiteY111" fmla="*/ 3256234 h 4922982"/>
                  <a:gd name="connsiteX112" fmla="*/ 1532197 w 10306742"/>
                  <a:gd name="connsiteY112" fmla="*/ 3112654 h 4922982"/>
                  <a:gd name="connsiteX113" fmla="*/ 1522129 w 10306742"/>
                  <a:gd name="connsiteY113" fmla="*/ 2964872 h 4922982"/>
                  <a:gd name="connsiteX114" fmla="*/ 1522960 w 10306742"/>
                  <a:gd name="connsiteY114" fmla="*/ 2863272 h 4922982"/>
                  <a:gd name="connsiteX115" fmla="*/ 1550669 w 10306742"/>
                  <a:gd name="connsiteY115" fmla="*/ 2787718 h 4922982"/>
                  <a:gd name="connsiteX116" fmla="*/ 1624560 w 10306742"/>
                  <a:gd name="connsiteY116" fmla="*/ 2741536 h 4922982"/>
                  <a:gd name="connsiteX117" fmla="*/ 1726160 w 10306742"/>
                  <a:gd name="connsiteY117" fmla="*/ 2715491 h 4922982"/>
                  <a:gd name="connsiteX118" fmla="*/ 1809288 w 10306742"/>
                  <a:gd name="connsiteY118" fmla="*/ 2687782 h 4922982"/>
                  <a:gd name="connsiteX119" fmla="*/ 1919293 w 10306742"/>
                  <a:gd name="connsiteY119" fmla="*/ 2597956 h 4922982"/>
                  <a:gd name="connsiteX120" fmla="*/ 1984778 w 10306742"/>
                  <a:gd name="connsiteY120" fmla="*/ 2493818 h 4922982"/>
                  <a:gd name="connsiteX121" fmla="*/ 1984778 w 10306742"/>
                  <a:gd name="connsiteY121" fmla="*/ 2364509 h 4922982"/>
                  <a:gd name="connsiteX122" fmla="*/ 1984778 w 10306742"/>
                  <a:gd name="connsiteY122" fmla="*/ 2189018 h 4922982"/>
                  <a:gd name="connsiteX123" fmla="*/ 1975542 w 10306742"/>
                  <a:gd name="connsiteY123" fmla="*/ 2016898 h 4922982"/>
                  <a:gd name="connsiteX124" fmla="*/ 1790815 w 10306742"/>
                  <a:gd name="connsiteY124" fmla="*/ 1930400 h 4922982"/>
                  <a:gd name="connsiteX125" fmla="*/ 1449069 w 10306742"/>
                  <a:gd name="connsiteY125" fmla="*/ 1865745 h 4922982"/>
                  <a:gd name="connsiteX126" fmla="*/ 978015 w 10306742"/>
                  <a:gd name="connsiteY126" fmla="*/ 1856509 h 4922982"/>
                  <a:gd name="connsiteX127" fmla="*/ 451542 w 10306742"/>
                  <a:gd name="connsiteY127" fmla="*/ 1874982 h 4922982"/>
                  <a:gd name="connsiteX128" fmla="*/ 117369 w 10306742"/>
                  <a:gd name="connsiteY128" fmla="*/ 1938804 h 4922982"/>
                  <a:gd name="connsiteX129" fmla="*/ 68691 w 10306742"/>
                  <a:gd name="connsiteY129" fmla="*/ 1972337 h 4922982"/>
                  <a:gd name="connsiteX130" fmla="*/ 3995 w 10306742"/>
                  <a:gd name="connsiteY130" fmla="*/ 2037034 h 4922982"/>
                  <a:gd name="connsiteX0" fmla="*/ 3995 w 10306742"/>
                  <a:gd name="connsiteY0" fmla="*/ 2046720 h 4927785"/>
                  <a:gd name="connsiteX1" fmla="*/ 19097 w 10306742"/>
                  <a:gd name="connsiteY1" fmla="*/ 2587014 h 4927785"/>
                  <a:gd name="connsiteX2" fmla="*/ 128269 w 10306742"/>
                  <a:gd name="connsiteY2" fmla="*/ 2669309 h 4927785"/>
                  <a:gd name="connsiteX3" fmla="*/ 115662 w 10306742"/>
                  <a:gd name="connsiteY3" fmla="*/ 2669309 h 4927785"/>
                  <a:gd name="connsiteX4" fmla="*/ 257578 w 10306742"/>
                  <a:gd name="connsiteY4" fmla="*/ 2724727 h 4927785"/>
                  <a:gd name="connsiteX5" fmla="*/ 377651 w 10306742"/>
                  <a:gd name="connsiteY5" fmla="*/ 2752436 h 4927785"/>
                  <a:gd name="connsiteX6" fmla="*/ 433069 w 10306742"/>
                  <a:gd name="connsiteY6" fmla="*/ 2780145 h 4927785"/>
                  <a:gd name="connsiteX7" fmla="*/ 443969 w 10306742"/>
                  <a:gd name="connsiteY7" fmla="*/ 2849002 h 4927785"/>
                  <a:gd name="connsiteX8" fmla="*/ 450710 w 10306742"/>
                  <a:gd name="connsiteY8" fmla="*/ 2986716 h 4927785"/>
                  <a:gd name="connsiteX9" fmla="*/ 460778 w 10306742"/>
                  <a:gd name="connsiteY9" fmla="*/ 3048000 h 4927785"/>
                  <a:gd name="connsiteX10" fmla="*/ 453206 w 10306742"/>
                  <a:gd name="connsiteY10" fmla="*/ 3228525 h 4927785"/>
                  <a:gd name="connsiteX11" fmla="*/ 506960 w 10306742"/>
                  <a:gd name="connsiteY11" fmla="*/ 3491345 h 4927785"/>
                  <a:gd name="connsiteX12" fmla="*/ 580019 w 10306742"/>
                  <a:gd name="connsiteY12" fmla="*/ 3703782 h 4927785"/>
                  <a:gd name="connsiteX13" fmla="*/ 774815 w 10306742"/>
                  <a:gd name="connsiteY13" fmla="*/ 3962400 h 4927785"/>
                  <a:gd name="connsiteX14" fmla="*/ 1070378 w 10306742"/>
                  <a:gd name="connsiteY14" fmla="*/ 4221018 h 4927785"/>
                  <a:gd name="connsiteX15" fmla="*/ 1255106 w 10306742"/>
                  <a:gd name="connsiteY15" fmla="*/ 4313382 h 4927785"/>
                  <a:gd name="connsiteX16" fmla="*/ 1578378 w 10306742"/>
                  <a:gd name="connsiteY16" fmla="*/ 4396509 h 4927785"/>
                  <a:gd name="connsiteX17" fmla="*/ 1790815 w 10306742"/>
                  <a:gd name="connsiteY17" fmla="*/ 4424218 h 4927785"/>
                  <a:gd name="connsiteX18" fmla="*/ 2086378 w 10306742"/>
                  <a:gd name="connsiteY18" fmla="*/ 4424218 h 4927785"/>
                  <a:gd name="connsiteX19" fmla="*/ 2372706 w 10306742"/>
                  <a:gd name="connsiteY19" fmla="*/ 4424218 h 4927785"/>
                  <a:gd name="connsiteX20" fmla="*/ 2566013 w 10306742"/>
                  <a:gd name="connsiteY20" fmla="*/ 4433454 h 4927785"/>
                  <a:gd name="connsiteX21" fmla="*/ 2699568 w 10306742"/>
                  <a:gd name="connsiteY21" fmla="*/ 4433454 h 4927785"/>
                  <a:gd name="connsiteX22" fmla="*/ 2829094 w 10306742"/>
                  <a:gd name="connsiteY22" fmla="*/ 4433673 h 4927785"/>
                  <a:gd name="connsiteX23" fmla="*/ 2828221 w 10306742"/>
                  <a:gd name="connsiteY23" fmla="*/ 4547661 h 4927785"/>
                  <a:gd name="connsiteX24" fmla="*/ 2825288 w 10306742"/>
                  <a:gd name="connsiteY24" fmla="*/ 4756727 h 4927785"/>
                  <a:gd name="connsiteX25" fmla="*/ 2821918 w 10306742"/>
                  <a:gd name="connsiteY25" fmla="*/ 4916897 h 4927785"/>
                  <a:gd name="connsiteX26" fmla="*/ 7480046 w 10306742"/>
                  <a:gd name="connsiteY26" fmla="*/ 4927785 h 4927785"/>
                  <a:gd name="connsiteX27" fmla="*/ 7480415 w 10306742"/>
                  <a:gd name="connsiteY27" fmla="*/ 4555002 h 4927785"/>
                  <a:gd name="connsiteX28" fmla="*/ 7488176 w 10306742"/>
                  <a:gd name="connsiteY28" fmla="*/ 4433086 h 4927785"/>
                  <a:gd name="connsiteX29" fmla="*/ 7674378 w 10306742"/>
                  <a:gd name="connsiteY29" fmla="*/ 4424218 h 4927785"/>
                  <a:gd name="connsiteX30" fmla="*/ 7997651 w 10306742"/>
                  <a:gd name="connsiteY30" fmla="*/ 4424218 h 4927785"/>
                  <a:gd name="connsiteX31" fmla="*/ 8487178 w 10306742"/>
                  <a:gd name="connsiteY31" fmla="*/ 4433454 h 4927785"/>
                  <a:gd name="connsiteX32" fmla="*/ 8801215 w 10306742"/>
                  <a:gd name="connsiteY32" fmla="*/ 4387272 h 4927785"/>
                  <a:gd name="connsiteX33" fmla="*/ 9078306 w 10306742"/>
                  <a:gd name="connsiteY33" fmla="*/ 4294909 h 4927785"/>
                  <a:gd name="connsiteX34" fmla="*/ 9364633 w 10306742"/>
                  <a:gd name="connsiteY34" fmla="*/ 4128654 h 4927785"/>
                  <a:gd name="connsiteX35" fmla="*/ 9577069 w 10306742"/>
                  <a:gd name="connsiteY35" fmla="*/ 3906982 h 4927785"/>
                  <a:gd name="connsiteX36" fmla="*/ 9734088 w 10306742"/>
                  <a:gd name="connsiteY36" fmla="*/ 3639127 h 4927785"/>
                  <a:gd name="connsiteX37" fmla="*/ 9807978 w 10306742"/>
                  <a:gd name="connsiteY37" fmla="*/ 3417454 h 4927785"/>
                  <a:gd name="connsiteX38" fmla="*/ 9863397 w 10306742"/>
                  <a:gd name="connsiteY38" fmla="*/ 3177309 h 4927785"/>
                  <a:gd name="connsiteX39" fmla="*/ 9881869 w 10306742"/>
                  <a:gd name="connsiteY39" fmla="*/ 3020291 h 4927785"/>
                  <a:gd name="connsiteX40" fmla="*/ 9891106 w 10306742"/>
                  <a:gd name="connsiteY40" fmla="*/ 2872509 h 4927785"/>
                  <a:gd name="connsiteX41" fmla="*/ 9891106 w 10306742"/>
                  <a:gd name="connsiteY41" fmla="*/ 2798618 h 4927785"/>
                  <a:gd name="connsiteX42" fmla="*/ 9928051 w 10306742"/>
                  <a:gd name="connsiteY42" fmla="*/ 2733963 h 4927785"/>
                  <a:gd name="connsiteX43" fmla="*/ 10094306 w 10306742"/>
                  <a:gd name="connsiteY43" fmla="*/ 2706254 h 4927785"/>
                  <a:gd name="connsiteX44" fmla="*/ 10214378 w 10306742"/>
                  <a:gd name="connsiteY44" fmla="*/ 2595418 h 4927785"/>
                  <a:gd name="connsiteX45" fmla="*/ 10288269 w 10306742"/>
                  <a:gd name="connsiteY45" fmla="*/ 2521527 h 4927785"/>
                  <a:gd name="connsiteX46" fmla="*/ 10297506 w 10306742"/>
                  <a:gd name="connsiteY46" fmla="*/ 2401454 h 4927785"/>
                  <a:gd name="connsiteX47" fmla="*/ 10297506 w 10306742"/>
                  <a:gd name="connsiteY47" fmla="*/ 2189018 h 4927785"/>
                  <a:gd name="connsiteX48" fmla="*/ 10306742 w 10306742"/>
                  <a:gd name="connsiteY48" fmla="*/ 2041236 h 4927785"/>
                  <a:gd name="connsiteX49" fmla="*/ 10288269 w 10306742"/>
                  <a:gd name="connsiteY49" fmla="*/ 1976582 h 4927785"/>
                  <a:gd name="connsiteX50" fmla="*/ 10094306 w 10306742"/>
                  <a:gd name="connsiteY50" fmla="*/ 1902691 h 4927785"/>
                  <a:gd name="connsiteX51" fmla="*/ 9752560 w 10306742"/>
                  <a:gd name="connsiteY51" fmla="*/ 1865745 h 4927785"/>
                  <a:gd name="connsiteX52" fmla="*/ 9503178 w 10306742"/>
                  <a:gd name="connsiteY52" fmla="*/ 1874982 h 4927785"/>
                  <a:gd name="connsiteX53" fmla="*/ 9133724 w 10306742"/>
                  <a:gd name="connsiteY53" fmla="*/ 1856509 h 4927785"/>
                  <a:gd name="connsiteX54" fmla="*/ 8653433 w 10306742"/>
                  <a:gd name="connsiteY54" fmla="*/ 1893454 h 4927785"/>
                  <a:gd name="connsiteX55" fmla="*/ 8385578 w 10306742"/>
                  <a:gd name="connsiteY55" fmla="*/ 1958109 h 4927785"/>
                  <a:gd name="connsiteX56" fmla="*/ 8311688 w 10306742"/>
                  <a:gd name="connsiteY56" fmla="*/ 2013527 h 4927785"/>
                  <a:gd name="connsiteX57" fmla="*/ 8320924 w 10306742"/>
                  <a:gd name="connsiteY57" fmla="*/ 2299854 h 4927785"/>
                  <a:gd name="connsiteX58" fmla="*/ 8339397 w 10306742"/>
                  <a:gd name="connsiteY58" fmla="*/ 2466109 h 4927785"/>
                  <a:gd name="connsiteX59" fmla="*/ 8431760 w 10306742"/>
                  <a:gd name="connsiteY59" fmla="*/ 2613891 h 4927785"/>
                  <a:gd name="connsiteX60" fmla="*/ 8477942 w 10306742"/>
                  <a:gd name="connsiteY60" fmla="*/ 2660072 h 4927785"/>
                  <a:gd name="connsiteX61" fmla="*/ 8662669 w 10306742"/>
                  <a:gd name="connsiteY61" fmla="*/ 2724727 h 4927785"/>
                  <a:gd name="connsiteX62" fmla="*/ 8755033 w 10306742"/>
                  <a:gd name="connsiteY62" fmla="*/ 2770909 h 4927785"/>
                  <a:gd name="connsiteX63" fmla="*/ 8801215 w 10306742"/>
                  <a:gd name="connsiteY63" fmla="*/ 2946400 h 4927785"/>
                  <a:gd name="connsiteX64" fmla="*/ 8782742 w 10306742"/>
                  <a:gd name="connsiteY64" fmla="*/ 3048000 h 4927785"/>
                  <a:gd name="connsiteX65" fmla="*/ 8745797 w 10306742"/>
                  <a:gd name="connsiteY65" fmla="*/ 3158836 h 4927785"/>
                  <a:gd name="connsiteX66" fmla="*/ 8690378 w 10306742"/>
                  <a:gd name="connsiteY66" fmla="*/ 3251200 h 4927785"/>
                  <a:gd name="connsiteX67" fmla="*/ 8616488 w 10306742"/>
                  <a:gd name="connsiteY67" fmla="*/ 3315854 h 4927785"/>
                  <a:gd name="connsiteX68" fmla="*/ 8616488 w 10306742"/>
                  <a:gd name="connsiteY68" fmla="*/ 3315854 h 4927785"/>
                  <a:gd name="connsiteX69" fmla="*/ 8404051 w 10306742"/>
                  <a:gd name="connsiteY69" fmla="*/ 3362036 h 4927785"/>
                  <a:gd name="connsiteX70" fmla="*/ 7887922 w 10306742"/>
                  <a:gd name="connsiteY70" fmla="*/ 3367208 h 4927785"/>
                  <a:gd name="connsiteX71" fmla="*/ 7646669 w 10306742"/>
                  <a:gd name="connsiteY71" fmla="*/ 3362036 h 4927785"/>
                  <a:gd name="connsiteX72" fmla="*/ 7545069 w 10306742"/>
                  <a:gd name="connsiteY72" fmla="*/ 3325091 h 4927785"/>
                  <a:gd name="connsiteX73" fmla="*/ 7480415 w 10306742"/>
                  <a:gd name="connsiteY73" fmla="*/ 3177309 h 4927785"/>
                  <a:gd name="connsiteX74" fmla="*/ 7489651 w 10306742"/>
                  <a:gd name="connsiteY74" fmla="*/ 2050472 h 4927785"/>
                  <a:gd name="connsiteX75" fmla="*/ 7591251 w 10306742"/>
                  <a:gd name="connsiteY75" fmla="*/ 1828800 h 4927785"/>
                  <a:gd name="connsiteX76" fmla="*/ 7822160 w 10306742"/>
                  <a:gd name="connsiteY76" fmla="*/ 1625600 h 4927785"/>
                  <a:gd name="connsiteX77" fmla="*/ 7951469 w 10306742"/>
                  <a:gd name="connsiteY77" fmla="*/ 1496291 h 4927785"/>
                  <a:gd name="connsiteX78" fmla="*/ 7960706 w 10306742"/>
                  <a:gd name="connsiteY78" fmla="*/ 905163 h 4927785"/>
                  <a:gd name="connsiteX79" fmla="*/ 7083251 w 10306742"/>
                  <a:gd name="connsiteY79" fmla="*/ 0 h 4927785"/>
                  <a:gd name="connsiteX80" fmla="*/ 7064778 w 10306742"/>
                  <a:gd name="connsiteY80" fmla="*/ 498763 h 4927785"/>
                  <a:gd name="connsiteX81" fmla="*/ 6935469 w 10306742"/>
                  <a:gd name="connsiteY81" fmla="*/ 618836 h 4927785"/>
                  <a:gd name="connsiteX82" fmla="*/ 6843106 w 10306742"/>
                  <a:gd name="connsiteY82" fmla="*/ 674254 h 4927785"/>
                  <a:gd name="connsiteX83" fmla="*/ 6723033 w 10306742"/>
                  <a:gd name="connsiteY83" fmla="*/ 729672 h 4927785"/>
                  <a:gd name="connsiteX84" fmla="*/ 6538306 w 10306742"/>
                  <a:gd name="connsiteY84" fmla="*/ 720436 h 4927785"/>
                  <a:gd name="connsiteX85" fmla="*/ 6390524 w 10306742"/>
                  <a:gd name="connsiteY85" fmla="*/ 655782 h 4927785"/>
                  <a:gd name="connsiteX86" fmla="*/ 6131906 w 10306742"/>
                  <a:gd name="connsiteY86" fmla="*/ 498763 h 4927785"/>
                  <a:gd name="connsiteX87" fmla="*/ 5836342 w 10306742"/>
                  <a:gd name="connsiteY87" fmla="*/ 350982 h 4927785"/>
                  <a:gd name="connsiteX88" fmla="*/ 5476124 w 10306742"/>
                  <a:gd name="connsiteY88" fmla="*/ 295563 h 4927785"/>
                  <a:gd name="connsiteX89" fmla="*/ 5171324 w 10306742"/>
                  <a:gd name="connsiteY89" fmla="*/ 258618 h 4927785"/>
                  <a:gd name="connsiteX90" fmla="*/ 4783397 w 10306742"/>
                  <a:gd name="connsiteY90" fmla="*/ 286327 h 4927785"/>
                  <a:gd name="connsiteX91" fmla="*/ 4386233 w 10306742"/>
                  <a:gd name="connsiteY91" fmla="*/ 387927 h 4927785"/>
                  <a:gd name="connsiteX92" fmla="*/ 4136851 w 10306742"/>
                  <a:gd name="connsiteY92" fmla="*/ 508000 h 4927785"/>
                  <a:gd name="connsiteX93" fmla="*/ 3961360 w 10306742"/>
                  <a:gd name="connsiteY93" fmla="*/ 581891 h 4927785"/>
                  <a:gd name="connsiteX94" fmla="*/ 3859760 w 10306742"/>
                  <a:gd name="connsiteY94" fmla="*/ 683491 h 4927785"/>
                  <a:gd name="connsiteX95" fmla="*/ 3684269 w 10306742"/>
                  <a:gd name="connsiteY95" fmla="*/ 738909 h 4927785"/>
                  <a:gd name="connsiteX96" fmla="*/ 3545724 w 10306742"/>
                  <a:gd name="connsiteY96" fmla="*/ 720436 h 4927785"/>
                  <a:gd name="connsiteX97" fmla="*/ 3462597 w 10306742"/>
                  <a:gd name="connsiteY97" fmla="*/ 665018 h 4927785"/>
                  <a:gd name="connsiteX98" fmla="*/ 3268633 w 10306742"/>
                  <a:gd name="connsiteY98" fmla="*/ 526472 h 4927785"/>
                  <a:gd name="connsiteX99" fmla="*/ 3250160 w 10306742"/>
                  <a:gd name="connsiteY99" fmla="*/ 27709 h 4927785"/>
                  <a:gd name="connsiteX100" fmla="*/ 2354233 w 10306742"/>
                  <a:gd name="connsiteY100" fmla="*/ 895927 h 4927785"/>
                  <a:gd name="connsiteX101" fmla="*/ 2381942 w 10306742"/>
                  <a:gd name="connsiteY101" fmla="*/ 1514763 h 4927785"/>
                  <a:gd name="connsiteX102" fmla="*/ 2511251 w 10306742"/>
                  <a:gd name="connsiteY102" fmla="*/ 1662545 h 4927785"/>
                  <a:gd name="connsiteX103" fmla="*/ 2612851 w 10306742"/>
                  <a:gd name="connsiteY103" fmla="*/ 1791854 h 4927785"/>
                  <a:gd name="connsiteX104" fmla="*/ 2705215 w 10306742"/>
                  <a:gd name="connsiteY104" fmla="*/ 1865745 h 4927785"/>
                  <a:gd name="connsiteX105" fmla="*/ 2806815 w 10306742"/>
                  <a:gd name="connsiteY105" fmla="*/ 2032000 h 4927785"/>
                  <a:gd name="connsiteX106" fmla="*/ 2816051 w 10306742"/>
                  <a:gd name="connsiteY106" fmla="*/ 2170545 h 4927785"/>
                  <a:gd name="connsiteX107" fmla="*/ 2806815 w 10306742"/>
                  <a:gd name="connsiteY107" fmla="*/ 3347808 h 4927785"/>
                  <a:gd name="connsiteX108" fmla="*/ 2705215 w 10306742"/>
                  <a:gd name="connsiteY108" fmla="*/ 3352800 h 4927785"/>
                  <a:gd name="connsiteX109" fmla="*/ 2285376 w 10306742"/>
                  <a:gd name="connsiteY109" fmla="*/ 3342731 h 4927785"/>
                  <a:gd name="connsiteX110" fmla="*/ 1809288 w 10306742"/>
                  <a:gd name="connsiteY110" fmla="*/ 3334327 h 4927785"/>
                  <a:gd name="connsiteX111" fmla="*/ 1625393 w 10306742"/>
                  <a:gd name="connsiteY111" fmla="*/ 3256234 h 4927785"/>
                  <a:gd name="connsiteX112" fmla="*/ 1532197 w 10306742"/>
                  <a:gd name="connsiteY112" fmla="*/ 3112654 h 4927785"/>
                  <a:gd name="connsiteX113" fmla="*/ 1522129 w 10306742"/>
                  <a:gd name="connsiteY113" fmla="*/ 2964872 h 4927785"/>
                  <a:gd name="connsiteX114" fmla="*/ 1522960 w 10306742"/>
                  <a:gd name="connsiteY114" fmla="*/ 2863272 h 4927785"/>
                  <a:gd name="connsiteX115" fmla="*/ 1550669 w 10306742"/>
                  <a:gd name="connsiteY115" fmla="*/ 2787718 h 4927785"/>
                  <a:gd name="connsiteX116" fmla="*/ 1624560 w 10306742"/>
                  <a:gd name="connsiteY116" fmla="*/ 2741536 h 4927785"/>
                  <a:gd name="connsiteX117" fmla="*/ 1726160 w 10306742"/>
                  <a:gd name="connsiteY117" fmla="*/ 2715491 h 4927785"/>
                  <a:gd name="connsiteX118" fmla="*/ 1809288 w 10306742"/>
                  <a:gd name="connsiteY118" fmla="*/ 2687782 h 4927785"/>
                  <a:gd name="connsiteX119" fmla="*/ 1919293 w 10306742"/>
                  <a:gd name="connsiteY119" fmla="*/ 2597956 h 4927785"/>
                  <a:gd name="connsiteX120" fmla="*/ 1984778 w 10306742"/>
                  <a:gd name="connsiteY120" fmla="*/ 2493818 h 4927785"/>
                  <a:gd name="connsiteX121" fmla="*/ 1984778 w 10306742"/>
                  <a:gd name="connsiteY121" fmla="*/ 2364509 h 4927785"/>
                  <a:gd name="connsiteX122" fmla="*/ 1984778 w 10306742"/>
                  <a:gd name="connsiteY122" fmla="*/ 2189018 h 4927785"/>
                  <a:gd name="connsiteX123" fmla="*/ 1975542 w 10306742"/>
                  <a:gd name="connsiteY123" fmla="*/ 2016898 h 4927785"/>
                  <a:gd name="connsiteX124" fmla="*/ 1790815 w 10306742"/>
                  <a:gd name="connsiteY124" fmla="*/ 1930400 h 4927785"/>
                  <a:gd name="connsiteX125" fmla="*/ 1449069 w 10306742"/>
                  <a:gd name="connsiteY125" fmla="*/ 1865745 h 4927785"/>
                  <a:gd name="connsiteX126" fmla="*/ 978015 w 10306742"/>
                  <a:gd name="connsiteY126" fmla="*/ 1856509 h 4927785"/>
                  <a:gd name="connsiteX127" fmla="*/ 451542 w 10306742"/>
                  <a:gd name="connsiteY127" fmla="*/ 1874982 h 4927785"/>
                  <a:gd name="connsiteX128" fmla="*/ 117369 w 10306742"/>
                  <a:gd name="connsiteY128" fmla="*/ 1938804 h 4927785"/>
                  <a:gd name="connsiteX129" fmla="*/ 68691 w 10306742"/>
                  <a:gd name="connsiteY129" fmla="*/ 1972337 h 4927785"/>
                  <a:gd name="connsiteX130" fmla="*/ 3995 w 10306742"/>
                  <a:gd name="connsiteY130" fmla="*/ 2037034 h 4927785"/>
                  <a:gd name="connsiteX0" fmla="*/ 3995 w 10306742"/>
                  <a:gd name="connsiteY0" fmla="*/ 2046720 h 4927785"/>
                  <a:gd name="connsiteX1" fmla="*/ 19097 w 10306742"/>
                  <a:gd name="connsiteY1" fmla="*/ 2587014 h 4927785"/>
                  <a:gd name="connsiteX2" fmla="*/ 128269 w 10306742"/>
                  <a:gd name="connsiteY2" fmla="*/ 2669309 h 4927785"/>
                  <a:gd name="connsiteX3" fmla="*/ 115662 w 10306742"/>
                  <a:gd name="connsiteY3" fmla="*/ 2669309 h 4927785"/>
                  <a:gd name="connsiteX4" fmla="*/ 257578 w 10306742"/>
                  <a:gd name="connsiteY4" fmla="*/ 2724727 h 4927785"/>
                  <a:gd name="connsiteX5" fmla="*/ 377651 w 10306742"/>
                  <a:gd name="connsiteY5" fmla="*/ 2752436 h 4927785"/>
                  <a:gd name="connsiteX6" fmla="*/ 433069 w 10306742"/>
                  <a:gd name="connsiteY6" fmla="*/ 2780145 h 4927785"/>
                  <a:gd name="connsiteX7" fmla="*/ 443969 w 10306742"/>
                  <a:gd name="connsiteY7" fmla="*/ 2849002 h 4927785"/>
                  <a:gd name="connsiteX8" fmla="*/ 450710 w 10306742"/>
                  <a:gd name="connsiteY8" fmla="*/ 2986716 h 4927785"/>
                  <a:gd name="connsiteX9" fmla="*/ 460778 w 10306742"/>
                  <a:gd name="connsiteY9" fmla="*/ 3048000 h 4927785"/>
                  <a:gd name="connsiteX10" fmla="*/ 453206 w 10306742"/>
                  <a:gd name="connsiteY10" fmla="*/ 3228525 h 4927785"/>
                  <a:gd name="connsiteX11" fmla="*/ 506960 w 10306742"/>
                  <a:gd name="connsiteY11" fmla="*/ 3491345 h 4927785"/>
                  <a:gd name="connsiteX12" fmla="*/ 580019 w 10306742"/>
                  <a:gd name="connsiteY12" fmla="*/ 3703782 h 4927785"/>
                  <a:gd name="connsiteX13" fmla="*/ 774815 w 10306742"/>
                  <a:gd name="connsiteY13" fmla="*/ 3962400 h 4927785"/>
                  <a:gd name="connsiteX14" fmla="*/ 1070378 w 10306742"/>
                  <a:gd name="connsiteY14" fmla="*/ 4221018 h 4927785"/>
                  <a:gd name="connsiteX15" fmla="*/ 1255106 w 10306742"/>
                  <a:gd name="connsiteY15" fmla="*/ 4313382 h 4927785"/>
                  <a:gd name="connsiteX16" fmla="*/ 1578378 w 10306742"/>
                  <a:gd name="connsiteY16" fmla="*/ 4396509 h 4927785"/>
                  <a:gd name="connsiteX17" fmla="*/ 1790815 w 10306742"/>
                  <a:gd name="connsiteY17" fmla="*/ 4424218 h 4927785"/>
                  <a:gd name="connsiteX18" fmla="*/ 2086378 w 10306742"/>
                  <a:gd name="connsiteY18" fmla="*/ 4424218 h 4927785"/>
                  <a:gd name="connsiteX19" fmla="*/ 2372706 w 10306742"/>
                  <a:gd name="connsiteY19" fmla="*/ 4424218 h 4927785"/>
                  <a:gd name="connsiteX20" fmla="*/ 2566013 w 10306742"/>
                  <a:gd name="connsiteY20" fmla="*/ 4433454 h 4927785"/>
                  <a:gd name="connsiteX21" fmla="*/ 2699568 w 10306742"/>
                  <a:gd name="connsiteY21" fmla="*/ 4433454 h 4927785"/>
                  <a:gd name="connsiteX22" fmla="*/ 2829094 w 10306742"/>
                  <a:gd name="connsiteY22" fmla="*/ 4433673 h 4927785"/>
                  <a:gd name="connsiteX23" fmla="*/ 2828221 w 10306742"/>
                  <a:gd name="connsiteY23" fmla="*/ 4547661 h 4927785"/>
                  <a:gd name="connsiteX24" fmla="*/ 2825288 w 10306742"/>
                  <a:gd name="connsiteY24" fmla="*/ 4756727 h 4927785"/>
                  <a:gd name="connsiteX25" fmla="*/ 2821918 w 10306742"/>
                  <a:gd name="connsiteY25" fmla="*/ 4916897 h 4927785"/>
                  <a:gd name="connsiteX26" fmla="*/ 7480046 w 10306742"/>
                  <a:gd name="connsiteY26" fmla="*/ 4927785 h 4927785"/>
                  <a:gd name="connsiteX27" fmla="*/ 7480415 w 10306742"/>
                  <a:gd name="connsiteY27" fmla="*/ 4555002 h 4927785"/>
                  <a:gd name="connsiteX28" fmla="*/ 7473768 w 10306742"/>
                  <a:gd name="connsiteY28" fmla="*/ 4433086 h 4927785"/>
                  <a:gd name="connsiteX29" fmla="*/ 7674378 w 10306742"/>
                  <a:gd name="connsiteY29" fmla="*/ 4424218 h 4927785"/>
                  <a:gd name="connsiteX30" fmla="*/ 7997651 w 10306742"/>
                  <a:gd name="connsiteY30" fmla="*/ 4424218 h 4927785"/>
                  <a:gd name="connsiteX31" fmla="*/ 8487178 w 10306742"/>
                  <a:gd name="connsiteY31" fmla="*/ 4433454 h 4927785"/>
                  <a:gd name="connsiteX32" fmla="*/ 8801215 w 10306742"/>
                  <a:gd name="connsiteY32" fmla="*/ 4387272 h 4927785"/>
                  <a:gd name="connsiteX33" fmla="*/ 9078306 w 10306742"/>
                  <a:gd name="connsiteY33" fmla="*/ 4294909 h 4927785"/>
                  <a:gd name="connsiteX34" fmla="*/ 9364633 w 10306742"/>
                  <a:gd name="connsiteY34" fmla="*/ 4128654 h 4927785"/>
                  <a:gd name="connsiteX35" fmla="*/ 9577069 w 10306742"/>
                  <a:gd name="connsiteY35" fmla="*/ 3906982 h 4927785"/>
                  <a:gd name="connsiteX36" fmla="*/ 9734088 w 10306742"/>
                  <a:gd name="connsiteY36" fmla="*/ 3639127 h 4927785"/>
                  <a:gd name="connsiteX37" fmla="*/ 9807978 w 10306742"/>
                  <a:gd name="connsiteY37" fmla="*/ 3417454 h 4927785"/>
                  <a:gd name="connsiteX38" fmla="*/ 9863397 w 10306742"/>
                  <a:gd name="connsiteY38" fmla="*/ 3177309 h 4927785"/>
                  <a:gd name="connsiteX39" fmla="*/ 9881869 w 10306742"/>
                  <a:gd name="connsiteY39" fmla="*/ 3020291 h 4927785"/>
                  <a:gd name="connsiteX40" fmla="*/ 9891106 w 10306742"/>
                  <a:gd name="connsiteY40" fmla="*/ 2872509 h 4927785"/>
                  <a:gd name="connsiteX41" fmla="*/ 9891106 w 10306742"/>
                  <a:gd name="connsiteY41" fmla="*/ 2798618 h 4927785"/>
                  <a:gd name="connsiteX42" fmla="*/ 9928051 w 10306742"/>
                  <a:gd name="connsiteY42" fmla="*/ 2733963 h 4927785"/>
                  <a:gd name="connsiteX43" fmla="*/ 10094306 w 10306742"/>
                  <a:gd name="connsiteY43" fmla="*/ 2706254 h 4927785"/>
                  <a:gd name="connsiteX44" fmla="*/ 10214378 w 10306742"/>
                  <a:gd name="connsiteY44" fmla="*/ 2595418 h 4927785"/>
                  <a:gd name="connsiteX45" fmla="*/ 10288269 w 10306742"/>
                  <a:gd name="connsiteY45" fmla="*/ 2521527 h 4927785"/>
                  <a:gd name="connsiteX46" fmla="*/ 10297506 w 10306742"/>
                  <a:gd name="connsiteY46" fmla="*/ 2401454 h 4927785"/>
                  <a:gd name="connsiteX47" fmla="*/ 10297506 w 10306742"/>
                  <a:gd name="connsiteY47" fmla="*/ 2189018 h 4927785"/>
                  <a:gd name="connsiteX48" fmla="*/ 10306742 w 10306742"/>
                  <a:gd name="connsiteY48" fmla="*/ 2041236 h 4927785"/>
                  <a:gd name="connsiteX49" fmla="*/ 10288269 w 10306742"/>
                  <a:gd name="connsiteY49" fmla="*/ 1976582 h 4927785"/>
                  <a:gd name="connsiteX50" fmla="*/ 10094306 w 10306742"/>
                  <a:gd name="connsiteY50" fmla="*/ 1902691 h 4927785"/>
                  <a:gd name="connsiteX51" fmla="*/ 9752560 w 10306742"/>
                  <a:gd name="connsiteY51" fmla="*/ 1865745 h 4927785"/>
                  <a:gd name="connsiteX52" fmla="*/ 9503178 w 10306742"/>
                  <a:gd name="connsiteY52" fmla="*/ 1874982 h 4927785"/>
                  <a:gd name="connsiteX53" fmla="*/ 9133724 w 10306742"/>
                  <a:gd name="connsiteY53" fmla="*/ 1856509 h 4927785"/>
                  <a:gd name="connsiteX54" fmla="*/ 8653433 w 10306742"/>
                  <a:gd name="connsiteY54" fmla="*/ 1893454 h 4927785"/>
                  <a:gd name="connsiteX55" fmla="*/ 8385578 w 10306742"/>
                  <a:gd name="connsiteY55" fmla="*/ 1958109 h 4927785"/>
                  <a:gd name="connsiteX56" fmla="*/ 8311688 w 10306742"/>
                  <a:gd name="connsiteY56" fmla="*/ 2013527 h 4927785"/>
                  <a:gd name="connsiteX57" fmla="*/ 8320924 w 10306742"/>
                  <a:gd name="connsiteY57" fmla="*/ 2299854 h 4927785"/>
                  <a:gd name="connsiteX58" fmla="*/ 8339397 w 10306742"/>
                  <a:gd name="connsiteY58" fmla="*/ 2466109 h 4927785"/>
                  <a:gd name="connsiteX59" fmla="*/ 8431760 w 10306742"/>
                  <a:gd name="connsiteY59" fmla="*/ 2613891 h 4927785"/>
                  <a:gd name="connsiteX60" fmla="*/ 8477942 w 10306742"/>
                  <a:gd name="connsiteY60" fmla="*/ 2660072 h 4927785"/>
                  <a:gd name="connsiteX61" fmla="*/ 8662669 w 10306742"/>
                  <a:gd name="connsiteY61" fmla="*/ 2724727 h 4927785"/>
                  <a:gd name="connsiteX62" fmla="*/ 8755033 w 10306742"/>
                  <a:gd name="connsiteY62" fmla="*/ 2770909 h 4927785"/>
                  <a:gd name="connsiteX63" fmla="*/ 8801215 w 10306742"/>
                  <a:gd name="connsiteY63" fmla="*/ 2946400 h 4927785"/>
                  <a:gd name="connsiteX64" fmla="*/ 8782742 w 10306742"/>
                  <a:gd name="connsiteY64" fmla="*/ 3048000 h 4927785"/>
                  <a:gd name="connsiteX65" fmla="*/ 8745797 w 10306742"/>
                  <a:gd name="connsiteY65" fmla="*/ 3158836 h 4927785"/>
                  <a:gd name="connsiteX66" fmla="*/ 8690378 w 10306742"/>
                  <a:gd name="connsiteY66" fmla="*/ 3251200 h 4927785"/>
                  <a:gd name="connsiteX67" fmla="*/ 8616488 w 10306742"/>
                  <a:gd name="connsiteY67" fmla="*/ 3315854 h 4927785"/>
                  <a:gd name="connsiteX68" fmla="*/ 8616488 w 10306742"/>
                  <a:gd name="connsiteY68" fmla="*/ 3315854 h 4927785"/>
                  <a:gd name="connsiteX69" fmla="*/ 8404051 w 10306742"/>
                  <a:gd name="connsiteY69" fmla="*/ 3362036 h 4927785"/>
                  <a:gd name="connsiteX70" fmla="*/ 7887922 w 10306742"/>
                  <a:gd name="connsiteY70" fmla="*/ 3367208 h 4927785"/>
                  <a:gd name="connsiteX71" fmla="*/ 7646669 w 10306742"/>
                  <a:gd name="connsiteY71" fmla="*/ 3362036 h 4927785"/>
                  <a:gd name="connsiteX72" fmla="*/ 7545069 w 10306742"/>
                  <a:gd name="connsiteY72" fmla="*/ 3325091 h 4927785"/>
                  <a:gd name="connsiteX73" fmla="*/ 7480415 w 10306742"/>
                  <a:gd name="connsiteY73" fmla="*/ 3177309 h 4927785"/>
                  <a:gd name="connsiteX74" fmla="*/ 7489651 w 10306742"/>
                  <a:gd name="connsiteY74" fmla="*/ 2050472 h 4927785"/>
                  <a:gd name="connsiteX75" fmla="*/ 7591251 w 10306742"/>
                  <a:gd name="connsiteY75" fmla="*/ 1828800 h 4927785"/>
                  <a:gd name="connsiteX76" fmla="*/ 7822160 w 10306742"/>
                  <a:gd name="connsiteY76" fmla="*/ 1625600 h 4927785"/>
                  <a:gd name="connsiteX77" fmla="*/ 7951469 w 10306742"/>
                  <a:gd name="connsiteY77" fmla="*/ 1496291 h 4927785"/>
                  <a:gd name="connsiteX78" fmla="*/ 7960706 w 10306742"/>
                  <a:gd name="connsiteY78" fmla="*/ 905163 h 4927785"/>
                  <a:gd name="connsiteX79" fmla="*/ 7083251 w 10306742"/>
                  <a:gd name="connsiteY79" fmla="*/ 0 h 4927785"/>
                  <a:gd name="connsiteX80" fmla="*/ 7064778 w 10306742"/>
                  <a:gd name="connsiteY80" fmla="*/ 498763 h 4927785"/>
                  <a:gd name="connsiteX81" fmla="*/ 6935469 w 10306742"/>
                  <a:gd name="connsiteY81" fmla="*/ 618836 h 4927785"/>
                  <a:gd name="connsiteX82" fmla="*/ 6843106 w 10306742"/>
                  <a:gd name="connsiteY82" fmla="*/ 674254 h 4927785"/>
                  <a:gd name="connsiteX83" fmla="*/ 6723033 w 10306742"/>
                  <a:gd name="connsiteY83" fmla="*/ 729672 h 4927785"/>
                  <a:gd name="connsiteX84" fmla="*/ 6538306 w 10306742"/>
                  <a:gd name="connsiteY84" fmla="*/ 720436 h 4927785"/>
                  <a:gd name="connsiteX85" fmla="*/ 6390524 w 10306742"/>
                  <a:gd name="connsiteY85" fmla="*/ 655782 h 4927785"/>
                  <a:gd name="connsiteX86" fmla="*/ 6131906 w 10306742"/>
                  <a:gd name="connsiteY86" fmla="*/ 498763 h 4927785"/>
                  <a:gd name="connsiteX87" fmla="*/ 5836342 w 10306742"/>
                  <a:gd name="connsiteY87" fmla="*/ 350982 h 4927785"/>
                  <a:gd name="connsiteX88" fmla="*/ 5476124 w 10306742"/>
                  <a:gd name="connsiteY88" fmla="*/ 295563 h 4927785"/>
                  <a:gd name="connsiteX89" fmla="*/ 5171324 w 10306742"/>
                  <a:gd name="connsiteY89" fmla="*/ 258618 h 4927785"/>
                  <a:gd name="connsiteX90" fmla="*/ 4783397 w 10306742"/>
                  <a:gd name="connsiteY90" fmla="*/ 286327 h 4927785"/>
                  <a:gd name="connsiteX91" fmla="*/ 4386233 w 10306742"/>
                  <a:gd name="connsiteY91" fmla="*/ 387927 h 4927785"/>
                  <a:gd name="connsiteX92" fmla="*/ 4136851 w 10306742"/>
                  <a:gd name="connsiteY92" fmla="*/ 508000 h 4927785"/>
                  <a:gd name="connsiteX93" fmla="*/ 3961360 w 10306742"/>
                  <a:gd name="connsiteY93" fmla="*/ 581891 h 4927785"/>
                  <a:gd name="connsiteX94" fmla="*/ 3859760 w 10306742"/>
                  <a:gd name="connsiteY94" fmla="*/ 683491 h 4927785"/>
                  <a:gd name="connsiteX95" fmla="*/ 3684269 w 10306742"/>
                  <a:gd name="connsiteY95" fmla="*/ 738909 h 4927785"/>
                  <a:gd name="connsiteX96" fmla="*/ 3545724 w 10306742"/>
                  <a:gd name="connsiteY96" fmla="*/ 720436 h 4927785"/>
                  <a:gd name="connsiteX97" fmla="*/ 3462597 w 10306742"/>
                  <a:gd name="connsiteY97" fmla="*/ 665018 h 4927785"/>
                  <a:gd name="connsiteX98" fmla="*/ 3268633 w 10306742"/>
                  <a:gd name="connsiteY98" fmla="*/ 526472 h 4927785"/>
                  <a:gd name="connsiteX99" fmla="*/ 3250160 w 10306742"/>
                  <a:gd name="connsiteY99" fmla="*/ 27709 h 4927785"/>
                  <a:gd name="connsiteX100" fmla="*/ 2354233 w 10306742"/>
                  <a:gd name="connsiteY100" fmla="*/ 895927 h 4927785"/>
                  <a:gd name="connsiteX101" fmla="*/ 2381942 w 10306742"/>
                  <a:gd name="connsiteY101" fmla="*/ 1514763 h 4927785"/>
                  <a:gd name="connsiteX102" fmla="*/ 2511251 w 10306742"/>
                  <a:gd name="connsiteY102" fmla="*/ 1662545 h 4927785"/>
                  <a:gd name="connsiteX103" fmla="*/ 2612851 w 10306742"/>
                  <a:gd name="connsiteY103" fmla="*/ 1791854 h 4927785"/>
                  <a:gd name="connsiteX104" fmla="*/ 2705215 w 10306742"/>
                  <a:gd name="connsiteY104" fmla="*/ 1865745 h 4927785"/>
                  <a:gd name="connsiteX105" fmla="*/ 2806815 w 10306742"/>
                  <a:gd name="connsiteY105" fmla="*/ 2032000 h 4927785"/>
                  <a:gd name="connsiteX106" fmla="*/ 2816051 w 10306742"/>
                  <a:gd name="connsiteY106" fmla="*/ 2170545 h 4927785"/>
                  <a:gd name="connsiteX107" fmla="*/ 2806815 w 10306742"/>
                  <a:gd name="connsiteY107" fmla="*/ 3347808 h 4927785"/>
                  <a:gd name="connsiteX108" fmla="*/ 2705215 w 10306742"/>
                  <a:gd name="connsiteY108" fmla="*/ 3352800 h 4927785"/>
                  <a:gd name="connsiteX109" fmla="*/ 2285376 w 10306742"/>
                  <a:gd name="connsiteY109" fmla="*/ 3342731 h 4927785"/>
                  <a:gd name="connsiteX110" fmla="*/ 1809288 w 10306742"/>
                  <a:gd name="connsiteY110" fmla="*/ 3334327 h 4927785"/>
                  <a:gd name="connsiteX111" fmla="*/ 1625393 w 10306742"/>
                  <a:gd name="connsiteY111" fmla="*/ 3256234 h 4927785"/>
                  <a:gd name="connsiteX112" fmla="*/ 1532197 w 10306742"/>
                  <a:gd name="connsiteY112" fmla="*/ 3112654 h 4927785"/>
                  <a:gd name="connsiteX113" fmla="*/ 1522129 w 10306742"/>
                  <a:gd name="connsiteY113" fmla="*/ 2964872 h 4927785"/>
                  <a:gd name="connsiteX114" fmla="*/ 1522960 w 10306742"/>
                  <a:gd name="connsiteY114" fmla="*/ 2863272 h 4927785"/>
                  <a:gd name="connsiteX115" fmla="*/ 1550669 w 10306742"/>
                  <a:gd name="connsiteY115" fmla="*/ 2787718 h 4927785"/>
                  <a:gd name="connsiteX116" fmla="*/ 1624560 w 10306742"/>
                  <a:gd name="connsiteY116" fmla="*/ 2741536 h 4927785"/>
                  <a:gd name="connsiteX117" fmla="*/ 1726160 w 10306742"/>
                  <a:gd name="connsiteY117" fmla="*/ 2715491 h 4927785"/>
                  <a:gd name="connsiteX118" fmla="*/ 1809288 w 10306742"/>
                  <a:gd name="connsiteY118" fmla="*/ 2687782 h 4927785"/>
                  <a:gd name="connsiteX119" fmla="*/ 1919293 w 10306742"/>
                  <a:gd name="connsiteY119" fmla="*/ 2597956 h 4927785"/>
                  <a:gd name="connsiteX120" fmla="*/ 1984778 w 10306742"/>
                  <a:gd name="connsiteY120" fmla="*/ 2493818 h 4927785"/>
                  <a:gd name="connsiteX121" fmla="*/ 1984778 w 10306742"/>
                  <a:gd name="connsiteY121" fmla="*/ 2364509 h 4927785"/>
                  <a:gd name="connsiteX122" fmla="*/ 1984778 w 10306742"/>
                  <a:gd name="connsiteY122" fmla="*/ 2189018 h 4927785"/>
                  <a:gd name="connsiteX123" fmla="*/ 1975542 w 10306742"/>
                  <a:gd name="connsiteY123" fmla="*/ 2016898 h 4927785"/>
                  <a:gd name="connsiteX124" fmla="*/ 1790815 w 10306742"/>
                  <a:gd name="connsiteY124" fmla="*/ 1930400 h 4927785"/>
                  <a:gd name="connsiteX125" fmla="*/ 1449069 w 10306742"/>
                  <a:gd name="connsiteY125" fmla="*/ 1865745 h 4927785"/>
                  <a:gd name="connsiteX126" fmla="*/ 978015 w 10306742"/>
                  <a:gd name="connsiteY126" fmla="*/ 1856509 h 4927785"/>
                  <a:gd name="connsiteX127" fmla="*/ 451542 w 10306742"/>
                  <a:gd name="connsiteY127" fmla="*/ 1874982 h 4927785"/>
                  <a:gd name="connsiteX128" fmla="*/ 117369 w 10306742"/>
                  <a:gd name="connsiteY128" fmla="*/ 1938804 h 4927785"/>
                  <a:gd name="connsiteX129" fmla="*/ 68691 w 10306742"/>
                  <a:gd name="connsiteY129" fmla="*/ 1972337 h 4927785"/>
                  <a:gd name="connsiteX130" fmla="*/ 3995 w 10306742"/>
                  <a:gd name="connsiteY130" fmla="*/ 2037034 h 4927785"/>
                  <a:gd name="connsiteX0" fmla="*/ 3995 w 10306742"/>
                  <a:gd name="connsiteY0" fmla="*/ 2046720 h 4927785"/>
                  <a:gd name="connsiteX1" fmla="*/ 19097 w 10306742"/>
                  <a:gd name="connsiteY1" fmla="*/ 2587014 h 4927785"/>
                  <a:gd name="connsiteX2" fmla="*/ 128269 w 10306742"/>
                  <a:gd name="connsiteY2" fmla="*/ 2669309 h 4927785"/>
                  <a:gd name="connsiteX3" fmla="*/ 115662 w 10306742"/>
                  <a:gd name="connsiteY3" fmla="*/ 2669309 h 4927785"/>
                  <a:gd name="connsiteX4" fmla="*/ 257578 w 10306742"/>
                  <a:gd name="connsiteY4" fmla="*/ 2724727 h 4927785"/>
                  <a:gd name="connsiteX5" fmla="*/ 377651 w 10306742"/>
                  <a:gd name="connsiteY5" fmla="*/ 2752436 h 4927785"/>
                  <a:gd name="connsiteX6" fmla="*/ 433069 w 10306742"/>
                  <a:gd name="connsiteY6" fmla="*/ 2780145 h 4927785"/>
                  <a:gd name="connsiteX7" fmla="*/ 443969 w 10306742"/>
                  <a:gd name="connsiteY7" fmla="*/ 2849002 h 4927785"/>
                  <a:gd name="connsiteX8" fmla="*/ 450710 w 10306742"/>
                  <a:gd name="connsiteY8" fmla="*/ 2986716 h 4927785"/>
                  <a:gd name="connsiteX9" fmla="*/ 460778 w 10306742"/>
                  <a:gd name="connsiteY9" fmla="*/ 3048000 h 4927785"/>
                  <a:gd name="connsiteX10" fmla="*/ 453206 w 10306742"/>
                  <a:gd name="connsiteY10" fmla="*/ 3228525 h 4927785"/>
                  <a:gd name="connsiteX11" fmla="*/ 506960 w 10306742"/>
                  <a:gd name="connsiteY11" fmla="*/ 3491345 h 4927785"/>
                  <a:gd name="connsiteX12" fmla="*/ 580019 w 10306742"/>
                  <a:gd name="connsiteY12" fmla="*/ 3703782 h 4927785"/>
                  <a:gd name="connsiteX13" fmla="*/ 774815 w 10306742"/>
                  <a:gd name="connsiteY13" fmla="*/ 3962400 h 4927785"/>
                  <a:gd name="connsiteX14" fmla="*/ 1070378 w 10306742"/>
                  <a:gd name="connsiteY14" fmla="*/ 4221018 h 4927785"/>
                  <a:gd name="connsiteX15" fmla="*/ 1255106 w 10306742"/>
                  <a:gd name="connsiteY15" fmla="*/ 4313382 h 4927785"/>
                  <a:gd name="connsiteX16" fmla="*/ 1578378 w 10306742"/>
                  <a:gd name="connsiteY16" fmla="*/ 4396509 h 4927785"/>
                  <a:gd name="connsiteX17" fmla="*/ 1790815 w 10306742"/>
                  <a:gd name="connsiteY17" fmla="*/ 4424218 h 4927785"/>
                  <a:gd name="connsiteX18" fmla="*/ 2086378 w 10306742"/>
                  <a:gd name="connsiteY18" fmla="*/ 4424218 h 4927785"/>
                  <a:gd name="connsiteX19" fmla="*/ 2372706 w 10306742"/>
                  <a:gd name="connsiteY19" fmla="*/ 4424218 h 4927785"/>
                  <a:gd name="connsiteX20" fmla="*/ 2566013 w 10306742"/>
                  <a:gd name="connsiteY20" fmla="*/ 4433454 h 4927785"/>
                  <a:gd name="connsiteX21" fmla="*/ 2699568 w 10306742"/>
                  <a:gd name="connsiteY21" fmla="*/ 4433454 h 4927785"/>
                  <a:gd name="connsiteX22" fmla="*/ 2829094 w 10306742"/>
                  <a:gd name="connsiteY22" fmla="*/ 4433673 h 4927785"/>
                  <a:gd name="connsiteX23" fmla="*/ 2828221 w 10306742"/>
                  <a:gd name="connsiteY23" fmla="*/ 4547661 h 4927785"/>
                  <a:gd name="connsiteX24" fmla="*/ 2825288 w 10306742"/>
                  <a:gd name="connsiteY24" fmla="*/ 4756727 h 4927785"/>
                  <a:gd name="connsiteX25" fmla="*/ 2821918 w 10306742"/>
                  <a:gd name="connsiteY25" fmla="*/ 4916897 h 4927785"/>
                  <a:gd name="connsiteX26" fmla="*/ 7480046 w 10306742"/>
                  <a:gd name="connsiteY26" fmla="*/ 4927785 h 4927785"/>
                  <a:gd name="connsiteX27" fmla="*/ 7480415 w 10306742"/>
                  <a:gd name="connsiteY27" fmla="*/ 4555002 h 4927785"/>
                  <a:gd name="connsiteX28" fmla="*/ 7473768 w 10306742"/>
                  <a:gd name="connsiteY28" fmla="*/ 4423481 h 4927785"/>
                  <a:gd name="connsiteX29" fmla="*/ 7674378 w 10306742"/>
                  <a:gd name="connsiteY29" fmla="*/ 4424218 h 4927785"/>
                  <a:gd name="connsiteX30" fmla="*/ 7997651 w 10306742"/>
                  <a:gd name="connsiteY30" fmla="*/ 4424218 h 4927785"/>
                  <a:gd name="connsiteX31" fmla="*/ 8487178 w 10306742"/>
                  <a:gd name="connsiteY31" fmla="*/ 4433454 h 4927785"/>
                  <a:gd name="connsiteX32" fmla="*/ 8801215 w 10306742"/>
                  <a:gd name="connsiteY32" fmla="*/ 4387272 h 4927785"/>
                  <a:gd name="connsiteX33" fmla="*/ 9078306 w 10306742"/>
                  <a:gd name="connsiteY33" fmla="*/ 4294909 h 4927785"/>
                  <a:gd name="connsiteX34" fmla="*/ 9364633 w 10306742"/>
                  <a:gd name="connsiteY34" fmla="*/ 4128654 h 4927785"/>
                  <a:gd name="connsiteX35" fmla="*/ 9577069 w 10306742"/>
                  <a:gd name="connsiteY35" fmla="*/ 3906982 h 4927785"/>
                  <a:gd name="connsiteX36" fmla="*/ 9734088 w 10306742"/>
                  <a:gd name="connsiteY36" fmla="*/ 3639127 h 4927785"/>
                  <a:gd name="connsiteX37" fmla="*/ 9807978 w 10306742"/>
                  <a:gd name="connsiteY37" fmla="*/ 3417454 h 4927785"/>
                  <a:gd name="connsiteX38" fmla="*/ 9863397 w 10306742"/>
                  <a:gd name="connsiteY38" fmla="*/ 3177309 h 4927785"/>
                  <a:gd name="connsiteX39" fmla="*/ 9881869 w 10306742"/>
                  <a:gd name="connsiteY39" fmla="*/ 3020291 h 4927785"/>
                  <a:gd name="connsiteX40" fmla="*/ 9891106 w 10306742"/>
                  <a:gd name="connsiteY40" fmla="*/ 2872509 h 4927785"/>
                  <a:gd name="connsiteX41" fmla="*/ 9891106 w 10306742"/>
                  <a:gd name="connsiteY41" fmla="*/ 2798618 h 4927785"/>
                  <a:gd name="connsiteX42" fmla="*/ 9928051 w 10306742"/>
                  <a:gd name="connsiteY42" fmla="*/ 2733963 h 4927785"/>
                  <a:gd name="connsiteX43" fmla="*/ 10094306 w 10306742"/>
                  <a:gd name="connsiteY43" fmla="*/ 2706254 h 4927785"/>
                  <a:gd name="connsiteX44" fmla="*/ 10214378 w 10306742"/>
                  <a:gd name="connsiteY44" fmla="*/ 2595418 h 4927785"/>
                  <a:gd name="connsiteX45" fmla="*/ 10288269 w 10306742"/>
                  <a:gd name="connsiteY45" fmla="*/ 2521527 h 4927785"/>
                  <a:gd name="connsiteX46" fmla="*/ 10297506 w 10306742"/>
                  <a:gd name="connsiteY46" fmla="*/ 2401454 h 4927785"/>
                  <a:gd name="connsiteX47" fmla="*/ 10297506 w 10306742"/>
                  <a:gd name="connsiteY47" fmla="*/ 2189018 h 4927785"/>
                  <a:gd name="connsiteX48" fmla="*/ 10306742 w 10306742"/>
                  <a:gd name="connsiteY48" fmla="*/ 2041236 h 4927785"/>
                  <a:gd name="connsiteX49" fmla="*/ 10288269 w 10306742"/>
                  <a:gd name="connsiteY49" fmla="*/ 1976582 h 4927785"/>
                  <a:gd name="connsiteX50" fmla="*/ 10094306 w 10306742"/>
                  <a:gd name="connsiteY50" fmla="*/ 1902691 h 4927785"/>
                  <a:gd name="connsiteX51" fmla="*/ 9752560 w 10306742"/>
                  <a:gd name="connsiteY51" fmla="*/ 1865745 h 4927785"/>
                  <a:gd name="connsiteX52" fmla="*/ 9503178 w 10306742"/>
                  <a:gd name="connsiteY52" fmla="*/ 1874982 h 4927785"/>
                  <a:gd name="connsiteX53" fmla="*/ 9133724 w 10306742"/>
                  <a:gd name="connsiteY53" fmla="*/ 1856509 h 4927785"/>
                  <a:gd name="connsiteX54" fmla="*/ 8653433 w 10306742"/>
                  <a:gd name="connsiteY54" fmla="*/ 1893454 h 4927785"/>
                  <a:gd name="connsiteX55" fmla="*/ 8385578 w 10306742"/>
                  <a:gd name="connsiteY55" fmla="*/ 1958109 h 4927785"/>
                  <a:gd name="connsiteX56" fmla="*/ 8311688 w 10306742"/>
                  <a:gd name="connsiteY56" fmla="*/ 2013527 h 4927785"/>
                  <a:gd name="connsiteX57" fmla="*/ 8320924 w 10306742"/>
                  <a:gd name="connsiteY57" fmla="*/ 2299854 h 4927785"/>
                  <a:gd name="connsiteX58" fmla="*/ 8339397 w 10306742"/>
                  <a:gd name="connsiteY58" fmla="*/ 2466109 h 4927785"/>
                  <a:gd name="connsiteX59" fmla="*/ 8431760 w 10306742"/>
                  <a:gd name="connsiteY59" fmla="*/ 2613891 h 4927785"/>
                  <a:gd name="connsiteX60" fmla="*/ 8477942 w 10306742"/>
                  <a:gd name="connsiteY60" fmla="*/ 2660072 h 4927785"/>
                  <a:gd name="connsiteX61" fmla="*/ 8662669 w 10306742"/>
                  <a:gd name="connsiteY61" fmla="*/ 2724727 h 4927785"/>
                  <a:gd name="connsiteX62" fmla="*/ 8755033 w 10306742"/>
                  <a:gd name="connsiteY62" fmla="*/ 2770909 h 4927785"/>
                  <a:gd name="connsiteX63" fmla="*/ 8801215 w 10306742"/>
                  <a:gd name="connsiteY63" fmla="*/ 2946400 h 4927785"/>
                  <a:gd name="connsiteX64" fmla="*/ 8782742 w 10306742"/>
                  <a:gd name="connsiteY64" fmla="*/ 3048000 h 4927785"/>
                  <a:gd name="connsiteX65" fmla="*/ 8745797 w 10306742"/>
                  <a:gd name="connsiteY65" fmla="*/ 3158836 h 4927785"/>
                  <a:gd name="connsiteX66" fmla="*/ 8690378 w 10306742"/>
                  <a:gd name="connsiteY66" fmla="*/ 3251200 h 4927785"/>
                  <a:gd name="connsiteX67" fmla="*/ 8616488 w 10306742"/>
                  <a:gd name="connsiteY67" fmla="*/ 3315854 h 4927785"/>
                  <a:gd name="connsiteX68" fmla="*/ 8616488 w 10306742"/>
                  <a:gd name="connsiteY68" fmla="*/ 3315854 h 4927785"/>
                  <a:gd name="connsiteX69" fmla="*/ 8404051 w 10306742"/>
                  <a:gd name="connsiteY69" fmla="*/ 3362036 h 4927785"/>
                  <a:gd name="connsiteX70" fmla="*/ 7887922 w 10306742"/>
                  <a:gd name="connsiteY70" fmla="*/ 3367208 h 4927785"/>
                  <a:gd name="connsiteX71" fmla="*/ 7646669 w 10306742"/>
                  <a:gd name="connsiteY71" fmla="*/ 3362036 h 4927785"/>
                  <a:gd name="connsiteX72" fmla="*/ 7545069 w 10306742"/>
                  <a:gd name="connsiteY72" fmla="*/ 3325091 h 4927785"/>
                  <a:gd name="connsiteX73" fmla="*/ 7480415 w 10306742"/>
                  <a:gd name="connsiteY73" fmla="*/ 3177309 h 4927785"/>
                  <a:gd name="connsiteX74" fmla="*/ 7489651 w 10306742"/>
                  <a:gd name="connsiteY74" fmla="*/ 2050472 h 4927785"/>
                  <a:gd name="connsiteX75" fmla="*/ 7591251 w 10306742"/>
                  <a:gd name="connsiteY75" fmla="*/ 1828800 h 4927785"/>
                  <a:gd name="connsiteX76" fmla="*/ 7822160 w 10306742"/>
                  <a:gd name="connsiteY76" fmla="*/ 1625600 h 4927785"/>
                  <a:gd name="connsiteX77" fmla="*/ 7951469 w 10306742"/>
                  <a:gd name="connsiteY77" fmla="*/ 1496291 h 4927785"/>
                  <a:gd name="connsiteX78" fmla="*/ 7960706 w 10306742"/>
                  <a:gd name="connsiteY78" fmla="*/ 905163 h 4927785"/>
                  <a:gd name="connsiteX79" fmla="*/ 7083251 w 10306742"/>
                  <a:gd name="connsiteY79" fmla="*/ 0 h 4927785"/>
                  <a:gd name="connsiteX80" fmla="*/ 7064778 w 10306742"/>
                  <a:gd name="connsiteY80" fmla="*/ 498763 h 4927785"/>
                  <a:gd name="connsiteX81" fmla="*/ 6935469 w 10306742"/>
                  <a:gd name="connsiteY81" fmla="*/ 618836 h 4927785"/>
                  <a:gd name="connsiteX82" fmla="*/ 6843106 w 10306742"/>
                  <a:gd name="connsiteY82" fmla="*/ 674254 h 4927785"/>
                  <a:gd name="connsiteX83" fmla="*/ 6723033 w 10306742"/>
                  <a:gd name="connsiteY83" fmla="*/ 729672 h 4927785"/>
                  <a:gd name="connsiteX84" fmla="*/ 6538306 w 10306742"/>
                  <a:gd name="connsiteY84" fmla="*/ 720436 h 4927785"/>
                  <a:gd name="connsiteX85" fmla="*/ 6390524 w 10306742"/>
                  <a:gd name="connsiteY85" fmla="*/ 655782 h 4927785"/>
                  <a:gd name="connsiteX86" fmla="*/ 6131906 w 10306742"/>
                  <a:gd name="connsiteY86" fmla="*/ 498763 h 4927785"/>
                  <a:gd name="connsiteX87" fmla="*/ 5836342 w 10306742"/>
                  <a:gd name="connsiteY87" fmla="*/ 350982 h 4927785"/>
                  <a:gd name="connsiteX88" fmla="*/ 5476124 w 10306742"/>
                  <a:gd name="connsiteY88" fmla="*/ 295563 h 4927785"/>
                  <a:gd name="connsiteX89" fmla="*/ 5171324 w 10306742"/>
                  <a:gd name="connsiteY89" fmla="*/ 258618 h 4927785"/>
                  <a:gd name="connsiteX90" fmla="*/ 4783397 w 10306742"/>
                  <a:gd name="connsiteY90" fmla="*/ 286327 h 4927785"/>
                  <a:gd name="connsiteX91" fmla="*/ 4386233 w 10306742"/>
                  <a:gd name="connsiteY91" fmla="*/ 387927 h 4927785"/>
                  <a:gd name="connsiteX92" fmla="*/ 4136851 w 10306742"/>
                  <a:gd name="connsiteY92" fmla="*/ 508000 h 4927785"/>
                  <a:gd name="connsiteX93" fmla="*/ 3961360 w 10306742"/>
                  <a:gd name="connsiteY93" fmla="*/ 581891 h 4927785"/>
                  <a:gd name="connsiteX94" fmla="*/ 3859760 w 10306742"/>
                  <a:gd name="connsiteY94" fmla="*/ 683491 h 4927785"/>
                  <a:gd name="connsiteX95" fmla="*/ 3684269 w 10306742"/>
                  <a:gd name="connsiteY95" fmla="*/ 738909 h 4927785"/>
                  <a:gd name="connsiteX96" fmla="*/ 3545724 w 10306742"/>
                  <a:gd name="connsiteY96" fmla="*/ 720436 h 4927785"/>
                  <a:gd name="connsiteX97" fmla="*/ 3462597 w 10306742"/>
                  <a:gd name="connsiteY97" fmla="*/ 665018 h 4927785"/>
                  <a:gd name="connsiteX98" fmla="*/ 3268633 w 10306742"/>
                  <a:gd name="connsiteY98" fmla="*/ 526472 h 4927785"/>
                  <a:gd name="connsiteX99" fmla="*/ 3250160 w 10306742"/>
                  <a:gd name="connsiteY99" fmla="*/ 27709 h 4927785"/>
                  <a:gd name="connsiteX100" fmla="*/ 2354233 w 10306742"/>
                  <a:gd name="connsiteY100" fmla="*/ 895927 h 4927785"/>
                  <a:gd name="connsiteX101" fmla="*/ 2381942 w 10306742"/>
                  <a:gd name="connsiteY101" fmla="*/ 1514763 h 4927785"/>
                  <a:gd name="connsiteX102" fmla="*/ 2511251 w 10306742"/>
                  <a:gd name="connsiteY102" fmla="*/ 1662545 h 4927785"/>
                  <a:gd name="connsiteX103" fmla="*/ 2612851 w 10306742"/>
                  <a:gd name="connsiteY103" fmla="*/ 1791854 h 4927785"/>
                  <a:gd name="connsiteX104" fmla="*/ 2705215 w 10306742"/>
                  <a:gd name="connsiteY104" fmla="*/ 1865745 h 4927785"/>
                  <a:gd name="connsiteX105" fmla="*/ 2806815 w 10306742"/>
                  <a:gd name="connsiteY105" fmla="*/ 2032000 h 4927785"/>
                  <a:gd name="connsiteX106" fmla="*/ 2816051 w 10306742"/>
                  <a:gd name="connsiteY106" fmla="*/ 2170545 h 4927785"/>
                  <a:gd name="connsiteX107" fmla="*/ 2806815 w 10306742"/>
                  <a:gd name="connsiteY107" fmla="*/ 3347808 h 4927785"/>
                  <a:gd name="connsiteX108" fmla="*/ 2705215 w 10306742"/>
                  <a:gd name="connsiteY108" fmla="*/ 3352800 h 4927785"/>
                  <a:gd name="connsiteX109" fmla="*/ 2285376 w 10306742"/>
                  <a:gd name="connsiteY109" fmla="*/ 3342731 h 4927785"/>
                  <a:gd name="connsiteX110" fmla="*/ 1809288 w 10306742"/>
                  <a:gd name="connsiteY110" fmla="*/ 3334327 h 4927785"/>
                  <a:gd name="connsiteX111" fmla="*/ 1625393 w 10306742"/>
                  <a:gd name="connsiteY111" fmla="*/ 3256234 h 4927785"/>
                  <a:gd name="connsiteX112" fmla="*/ 1532197 w 10306742"/>
                  <a:gd name="connsiteY112" fmla="*/ 3112654 h 4927785"/>
                  <a:gd name="connsiteX113" fmla="*/ 1522129 w 10306742"/>
                  <a:gd name="connsiteY113" fmla="*/ 2964872 h 4927785"/>
                  <a:gd name="connsiteX114" fmla="*/ 1522960 w 10306742"/>
                  <a:gd name="connsiteY114" fmla="*/ 2863272 h 4927785"/>
                  <a:gd name="connsiteX115" fmla="*/ 1550669 w 10306742"/>
                  <a:gd name="connsiteY115" fmla="*/ 2787718 h 4927785"/>
                  <a:gd name="connsiteX116" fmla="*/ 1624560 w 10306742"/>
                  <a:gd name="connsiteY116" fmla="*/ 2741536 h 4927785"/>
                  <a:gd name="connsiteX117" fmla="*/ 1726160 w 10306742"/>
                  <a:gd name="connsiteY117" fmla="*/ 2715491 h 4927785"/>
                  <a:gd name="connsiteX118" fmla="*/ 1809288 w 10306742"/>
                  <a:gd name="connsiteY118" fmla="*/ 2687782 h 4927785"/>
                  <a:gd name="connsiteX119" fmla="*/ 1919293 w 10306742"/>
                  <a:gd name="connsiteY119" fmla="*/ 2597956 h 4927785"/>
                  <a:gd name="connsiteX120" fmla="*/ 1984778 w 10306742"/>
                  <a:gd name="connsiteY120" fmla="*/ 2493818 h 4927785"/>
                  <a:gd name="connsiteX121" fmla="*/ 1984778 w 10306742"/>
                  <a:gd name="connsiteY121" fmla="*/ 2364509 h 4927785"/>
                  <a:gd name="connsiteX122" fmla="*/ 1984778 w 10306742"/>
                  <a:gd name="connsiteY122" fmla="*/ 2189018 h 4927785"/>
                  <a:gd name="connsiteX123" fmla="*/ 1975542 w 10306742"/>
                  <a:gd name="connsiteY123" fmla="*/ 2016898 h 4927785"/>
                  <a:gd name="connsiteX124" fmla="*/ 1790815 w 10306742"/>
                  <a:gd name="connsiteY124" fmla="*/ 1930400 h 4927785"/>
                  <a:gd name="connsiteX125" fmla="*/ 1449069 w 10306742"/>
                  <a:gd name="connsiteY125" fmla="*/ 1865745 h 4927785"/>
                  <a:gd name="connsiteX126" fmla="*/ 978015 w 10306742"/>
                  <a:gd name="connsiteY126" fmla="*/ 1856509 h 4927785"/>
                  <a:gd name="connsiteX127" fmla="*/ 451542 w 10306742"/>
                  <a:gd name="connsiteY127" fmla="*/ 1874982 h 4927785"/>
                  <a:gd name="connsiteX128" fmla="*/ 117369 w 10306742"/>
                  <a:gd name="connsiteY128" fmla="*/ 1938804 h 4927785"/>
                  <a:gd name="connsiteX129" fmla="*/ 68691 w 10306742"/>
                  <a:gd name="connsiteY129" fmla="*/ 1972337 h 4927785"/>
                  <a:gd name="connsiteX130" fmla="*/ 3995 w 10306742"/>
                  <a:gd name="connsiteY130" fmla="*/ 2037034 h 4927785"/>
                  <a:gd name="connsiteX0" fmla="*/ 3995 w 10306742"/>
                  <a:gd name="connsiteY0" fmla="*/ 2046720 h 4927785"/>
                  <a:gd name="connsiteX1" fmla="*/ 19097 w 10306742"/>
                  <a:gd name="connsiteY1" fmla="*/ 2587014 h 4927785"/>
                  <a:gd name="connsiteX2" fmla="*/ 128269 w 10306742"/>
                  <a:gd name="connsiteY2" fmla="*/ 2669309 h 4927785"/>
                  <a:gd name="connsiteX3" fmla="*/ 115662 w 10306742"/>
                  <a:gd name="connsiteY3" fmla="*/ 2669309 h 4927785"/>
                  <a:gd name="connsiteX4" fmla="*/ 257578 w 10306742"/>
                  <a:gd name="connsiteY4" fmla="*/ 2724727 h 4927785"/>
                  <a:gd name="connsiteX5" fmla="*/ 377651 w 10306742"/>
                  <a:gd name="connsiteY5" fmla="*/ 2752436 h 4927785"/>
                  <a:gd name="connsiteX6" fmla="*/ 433069 w 10306742"/>
                  <a:gd name="connsiteY6" fmla="*/ 2780145 h 4927785"/>
                  <a:gd name="connsiteX7" fmla="*/ 443969 w 10306742"/>
                  <a:gd name="connsiteY7" fmla="*/ 2849002 h 4927785"/>
                  <a:gd name="connsiteX8" fmla="*/ 450710 w 10306742"/>
                  <a:gd name="connsiteY8" fmla="*/ 2986716 h 4927785"/>
                  <a:gd name="connsiteX9" fmla="*/ 460778 w 10306742"/>
                  <a:gd name="connsiteY9" fmla="*/ 3048000 h 4927785"/>
                  <a:gd name="connsiteX10" fmla="*/ 453206 w 10306742"/>
                  <a:gd name="connsiteY10" fmla="*/ 3228525 h 4927785"/>
                  <a:gd name="connsiteX11" fmla="*/ 506960 w 10306742"/>
                  <a:gd name="connsiteY11" fmla="*/ 3491345 h 4927785"/>
                  <a:gd name="connsiteX12" fmla="*/ 580019 w 10306742"/>
                  <a:gd name="connsiteY12" fmla="*/ 3703782 h 4927785"/>
                  <a:gd name="connsiteX13" fmla="*/ 774815 w 10306742"/>
                  <a:gd name="connsiteY13" fmla="*/ 3962400 h 4927785"/>
                  <a:gd name="connsiteX14" fmla="*/ 1070378 w 10306742"/>
                  <a:gd name="connsiteY14" fmla="*/ 4221018 h 4927785"/>
                  <a:gd name="connsiteX15" fmla="*/ 1255106 w 10306742"/>
                  <a:gd name="connsiteY15" fmla="*/ 4313382 h 4927785"/>
                  <a:gd name="connsiteX16" fmla="*/ 1578378 w 10306742"/>
                  <a:gd name="connsiteY16" fmla="*/ 4396509 h 4927785"/>
                  <a:gd name="connsiteX17" fmla="*/ 1790815 w 10306742"/>
                  <a:gd name="connsiteY17" fmla="*/ 4424218 h 4927785"/>
                  <a:gd name="connsiteX18" fmla="*/ 2086378 w 10306742"/>
                  <a:gd name="connsiteY18" fmla="*/ 4424218 h 4927785"/>
                  <a:gd name="connsiteX19" fmla="*/ 2372706 w 10306742"/>
                  <a:gd name="connsiteY19" fmla="*/ 4424218 h 4927785"/>
                  <a:gd name="connsiteX20" fmla="*/ 2566013 w 10306742"/>
                  <a:gd name="connsiteY20" fmla="*/ 4433454 h 4927785"/>
                  <a:gd name="connsiteX21" fmla="*/ 2699568 w 10306742"/>
                  <a:gd name="connsiteY21" fmla="*/ 4433454 h 4927785"/>
                  <a:gd name="connsiteX22" fmla="*/ 2829094 w 10306742"/>
                  <a:gd name="connsiteY22" fmla="*/ 4433673 h 4927785"/>
                  <a:gd name="connsiteX23" fmla="*/ 2828221 w 10306742"/>
                  <a:gd name="connsiteY23" fmla="*/ 4547661 h 4927785"/>
                  <a:gd name="connsiteX24" fmla="*/ 2825288 w 10306742"/>
                  <a:gd name="connsiteY24" fmla="*/ 4756727 h 4927785"/>
                  <a:gd name="connsiteX25" fmla="*/ 2821918 w 10306742"/>
                  <a:gd name="connsiteY25" fmla="*/ 4916897 h 4927785"/>
                  <a:gd name="connsiteX26" fmla="*/ 7480046 w 10306742"/>
                  <a:gd name="connsiteY26" fmla="*/ 4927785 h 4927785"/>
                  <a:gd name="connsiteX27" fmla="*/ 7480415 w 10306742"/>
                  <a:gd name="connsiteY27" fmla="*/ 4555002 h 4927785"/>
                  <a:gd name="connsiteX28" fmla="*/ 7473768 w 10306742"/>
                  <a:gd name="connsiteY28" fmla="*/ 4423481 h 4927785"/>
                  <a:gd name="connsiteX29" fmla="*/ 7674378 w 10306742"/>
                  <a:gd name="connsiteY29" fmla="*/ 4424218 h 4927785"/>
                  <a:gd name="connsiteX30" fmla="*/ 7997651 w 10306742"/>
                  <a:gd name="connsiteY30" fmla="*/ 4424218 h 4927785"/>
                  <a:gd name="connsiteX31" fmla="*/ 8487178 w 10306742"/>
                  <a:gd name="connsiteY31" fmla="*/ 4433454 h 4927785"/>
                  <a:gd name="connsiteX32" fmla="*/ 8801215 w 10306742"/>
                  <a:gd name="connsiteY32" fmla="*/ 4387272 h 4927785"/>
                  <a:gd name="connsiteX33" fmla="*/ 9078306 w 10306742"/>
                  <a:gd name="connsiteY33" fmla="*/ 4294909 h 4927785"/>
                  <a:gd name="connsiteX34" fmla="*/ 9364633 w 10306742"/>
                  <a:gd name="connsiteY34" fmla="*/ 4128654 h 4927785"/>
                  <a:gd name="connsiteX35" fmla="*/ 9577069 w 10306742"/>
                  <a:gd name="connsiteY35" fmla="*/ 3906982 h 4927785"/>
                  <a:gd name="connsiteX36" fmla="*/ 9734088 w 10306742"/>
                  <a:gd name="connsiteY36" fmla="*/ 3639127 h 4927785"/>
                  <a:gd name="connsiteX37" fmla="*/ 9807978 w 10306742"/>
                  <a:gd name="connsiteY37" fmla="*/ 3417454 h 4927785"/>
                  <a:gd name="connsiteX38" fmla="*/ 9863397 w 10306742"/>
                  <a:gd name="connsiteY38" fmla="*/ 3177309 h 4927785"/>
                  <a:gd name="connsiteX39" fmla="*/ 9881869 w 10306742"/>
                  <a:gd name="connsiteY39" fmla="*/ 3020291 h 4927785"/>
                  <a:gd name="connsiteX40" fmla="*/ 9881937 w 10306742"/>
                  <a:gd name="connsiteY40" fmla="*/ 2881677 h 4927785"/>
                  <a:gd name="connsiteX41" fmla="*/ 9891106 w 10306742"/>
                  <a:gd name="connsiteY41" fmla="*/ 2798618 h 4927785"/>
                  <a:gd name="connsiteX42" fmla="*/ 9928051 w 10306742"/>
                  <a:gd name="connsiteY42" fmla="*/ 2733963 h 4927785"/>
                  <a:gd name="connsiteX43" fmla="*/ 10094306 w 10306742"/>
                  <a:gd name="connsiteY43" fmla="*/ 2706254 h 4927785"/>
                  <a:gd name="connsiteX44" fmla="*/ 10214378 w 10306742"/>
                  <a:gd name="connsiteY44" fmla="*/ 2595418 h 4927785"/>
                  <a:gd name="connsiteX45" fmla="*/ 10288269 w 10306742"/>
                  <a:gd name="connsiteY45" fmla="*/ 2521527 h 4927785"/>
                  <a:gd name="connsiteX46" fmla="*/ 10297506 w 10306742"/>
                  <a:gd name="connsiteY46" fmla="*/ 2401454 h 4927785"/>
                  <a:gd name="connsiteX47" fmla="*/ 10297506 w 10306742"/>
                  <a:gd name="connsiteY47" fmla="*/ 2189018 h 4927785"/>
                  <a:gd name="connsiteX48" fmla="*/ 10306742 w 10306742"/>
                  <a:gd name="connsiteY48" fmla="*/ 2041236 h 4927785"/>
                  <a:gd name="connsiteX49" fmla="*/ 10288269 w 10306742"/>
                  <a:gd name="connsiteY49" fmla="*/ 1976582 h 4927785"/>
                  <a:gd name="connsiteX50" fmla="*/ 10094306 w 10306742"/>
                  <a:gd name="connsiteY50" fmla="*/ 1902691 h 4927785"/>
                  <a:gd name="connsiteX51" fmla="*/ 9752560 w 10306742"/>
                  <a:gd name="connsiteY51" fmla="*/ 1865745 h 4927785"/>
                  <a:gd name="connsiteX52" fmla="*/ 9503178 w 10306742"/>
                  <a:gd name="connsiteY52" fmla="*/ 1874982 h 4927785"/>
                  <a:gd name="connsiteX53" fmla="*/ 9133724 w 10306742"/>
                  <a:gd name="connsiteY53" fmla="*/ 1856509 h 4927785"/>
                  <a:gd name="connsiteX54" fmla="*/ 8653433 w 10306742"/>
                  <a:gd name="connsiteY54" fmla="*/ 1893454 h 4927785"/>
                  <a:gd name="connsiteX55" fmla="*/ 8385578 w 10306742"/>
                  <a:gd name="connsiteY55" fmla="*/ 1958109 h 4927785"/>
                  <a:gd name="connsiteX56" fmla="*/ 8311688 w 10306742"/>
                  <a:gd name="connsiteY56" fmla="*/ 2013527 h 4927785"/>
                  <a:gd name="connsiteX57" fmla="*/ 8320924 w 10306742"/>
                  <a:gd name="connsiteY57" fmla="*/ 2299854 h 4927785"/>
                  <a:gd name="connsiteX58" fmla="*/ 8339397 w 10306742"/>
                  <a:gd name="connsiteY58" fmla="*/ 2466109 h 4927785"/>
                  <a:gd name="connsiteX59" fmla="*/ 8431760 w 10306742"/>
                  <a:gd name="connsiteY59" fmla="*/ 2613891 h 4927785"/>
                  <a:gd name="connsiteX60" fmla="*/ 8477942 w 10306742"/>
                  <a:gd name="connsiteY60" fmla="*/ 2660072 h 4927785"/>
                  <a:gd name="connsiteX61" fmla="*/ 8662669 w 10306742"/>
                  <a:gd name="connsiteY61" fmla="*/ 2724727 h 4927785"/>
                  <a:gd name="connsiteX62" fmla="*/ 8755033 w 10306742"/>
                  <a:gd name="connsiteY62" fmla="*/ 2770909 h 4927785"/>
                  <a:gd name="connsiteX63" fmla="*/ 8801215 w 10306742"/>
                  <a:gd name="connsiteY63" fmla="*/ 2946400 h 4927785"/>
                  <a:gd name="connsiteX64" fmla="*/ 8782742 w 10306742"/>
                  <a:gd name="connsiteY64" fmla="*/ 3048000 h 4927785"/>
                  <a:gd name="connsiteX65" fmla="*/ 8745797 w 10306742"/>
                  <a:gd name="connsiteY65" fmla="*/ 3158836 h 4927785"/>
                  <a:gd name="connsiteX66" fmla="*/ 8690378 w 10306742"/>
                  <a:gd name="connsiteY66" fmla="*/ 3251200 h 4927785"/>
                  <a:gd name="connsiteX67" fmla="*/ 8616488 w 10306742"/>
                  <a:gd name="connsiteY67" fmla="*/ 3315854 h 4927785"/>
                  <a:gd name="connsiteX68" fmla="*/ 8616488 w 10306742"/>
                  <a:gd name="connsiteY68" fmla="*/ 3315854 h 4927785"/>
                  <a:gd name="connsiteX69" fmla="*/ 8404051 w 10306742"/>
                  <a:gd name="connsiteY69" fmla="*/ 3362036 h 4927785"/>
                  <a:gd name="connsiteX70" fmla="*/ 7887922 w 10306742"/>
                  <a:gd name="connsiteY70" fmla="*/ 3367208 h 4927785"/>
                  <a:gd name="connsiteX71" fmla="*/ 7646669 w 10306742"/>
                  <a:gd name="connsiteY71" fmla="*/ 3362036 h 4927785"/>
                  <a:gd name="connsiteX72" fmla="*/ 7545069 w 10306742"/>
                  <a:gd name="connsiteY72" fmla="*/ 3325091 h 4927785"/>
                  <a:gd name="connsiteX73" fmla="*/ 7480415 w 10306742"/>
                  <a:gd name="connsiteY73" fmla="*/ 3177309 h 4927785"/>
                  <a:gd name="connsiteX74" fmla="*/ 7489651 w 10306742"/>
                  <a:gd name="connsiteY74" fmla="*/ 2050472 h 4927785"/>
                  <a:gd name="connsiteX75" fmla="*/ 7591251 w 10306742"/>
                  <a:gd name="connsiteY75" fmla="*/ 1828800 h 4927785"/>
                  <a:gd name="connsiteX76" fmla="*/ 7822160 w 10306742"/>
                  <a:gd name="connsiteY76" fmla="*/ 1625600 h 4927785"/>
                  <a:gd name="connsiteX77" fmla="*/ 7951469 w 10306742"/>
                  <a:gd name="connsiteY77" fmla="*/ 1496291 h 4927785"/>
                  <a:gd name="connsiteX78" fmla="*/ 7960706 w 10306742"/>
                  <a:gd name="connsiteY78" fmla="*/ 905163 h 4927785"/>
                  <a:gd name="connsiteX79" fmla="*/ 7083251 w 10306742"/>
                  <a:gd name="connsiteY79" fmla="*/ 0 h 4927785"/>
                  <a:gd name="connsiteX80" fmla="*/ 7064778 w 10306742"/>
                  <a:gd name="connsiteY80" fmla="*/ 498763 h 4927785"/>
                  <a:gd name="connsiteX81" fmla="*/ 6935469 w 10306742"/>
                  <a:gd name="connsiteY81" fmla="*/ 618836 h 4927785"/>
                  <a:gd name="connsiteX82" fmla="*/ 6843106 w 10306742"/>
                  <a:gd name="connsiteY82" fmla="*/ 674254 h 4927785"/>
                  <a:gd name="connsiteX83" fmla="*/ 6723033 w 10306742"/>
                  <a:gd name="connsiteY83" fmla="*/ 729672 h 4927785"/>
                  <a:gd name="connsiteX84" fmla="*/ 6538306 w 10306742"/>
                  <a:gd name="connsiteY84" fmla="*/ 720436 h 4927785"/>
                  <a:gd name="connsiteX85" fmla="*/ 6390524 w 10306742"/>
                  <a:gd name="connsiteY85" fmla="*/ 655782 h 4927785"/>
                  <a:gd name="connsiteX86" fmla="*/ 6131906 w 10306742"/>
                  <a:gd name="connsiteY86" fmla="*/ 498763 h 4927785"/>
                  <a:gd name="connsiteX87" fmla="*/ 5836342 w 10306742"/>
                  <a:gd name="connsiteY87" fmla="*/ 350982 h 4927785"/>
                  <a:gd name="connsiteX88" fmla="*/ 5476124 w 10306742"/>
                  <a:gd name="connsiteY88" fmla="*/ 295563 h 4927785"/>
                  <a:gd name="connsiteX89" fmla="*/ 5171324 w 10306742"/>
                  <a:gd name="connsiteY89" fmla="*/ 258618 h 4927785"/>
                  <a:gd name="connsiteX90" fmla="*/ 4783397 w 10306742"/>
                  <a:gd name="connsiteY90" fmla="*/ 286327 h 4927785"/>
                  <a:gd name="connsiteX91" fmla="*/ 4386233 w 10306742"/>
                  <a:gd name="connsiteY91" fmla="*/ 387927 h 4927785"/>
                  <a:gd name="connsiteX92" fmla="*/ 4136851 w 10306742"/>
                  <a:gd name="connsiteY92" fmla="*/ 508000 h 4927785"/>
                  <a:gd name="connsiteX93" fmla="*/ 3961360 w 10306742"/>
                  <a:gd name="connsiteY93" fmla="*/ 581891 h 4927785"/>
                  <a:gd name="connsiteX94" fmla="*/ 3859760 w 10306742"/>
                  <a:gd name="connsiteY94" fmla="*/ 683491 h 4927785"/>
                  <a:gd name="connsiteX95" fmla="*/ 3684269 w 10306742"/>
                  <a:gd name="connsiteY95" fmla="*/ 738909 h 4927785"/>
                  <a:gd name="connsiteX96" fmla="*/ 3545724 w 10306742"/>
                  <a:gd name="connsiteY96" fmla="*/ 720436 h 4927785"/>
                  <a:gd name="connsiteX97" fmla="*/ 3462597 w 10306742"/>
                  <a:gd name="connsiteY97" fmla="*/ 665018 h 4927785"/>
                  <a:gd name="connsiteX98" fmla="*/ 3268633 w 10306742"/>
                  <a:gd name="connsiteY98" fmla="*/ 526472 h 4927785"/>
                  <a:gd name="connsiteX99" fmla="*/ 3250160 w 10306742"/>
                  <a:gd name="connsiteY99" fmla="*/ 27709 h 4927785"/>
                  <a:gd name="connsiteX100" fmla="*/ 2354233 w 10306742"/>
                  <a:gd name="connsiteY100" fmla="*/ 895927 h 4927785"/>
                  <a:gd name="connsiteX101" fmla="*/ 2381942 w 10306742"/>
                  <a:gd name="connsiteY101" fmla="*/ 1514763 h 4927785"/>
                  <a:gd name="connsiteX102" fmla="*/ 2511251 w 10306742"/>
                  <a:gd name="connsiteY102" fmla="*/ 1662545 h 4927785"/>
                  <a:gd name="connsiteX103" fmla="*/ 2612851 w 10306742"/>
                  <a:gd name="connsiteY103" fmla="*/ 1791854 h 4927785"/>
                  <a:gd name="connsiteX104" fmla="*/ 2705215 w 10306742"/>
                  <a:gd name="connsiteY104" fmla="*/ 1865745 h 4927785"/>
                  <a:gd name="connsiteX105" fmla="*/ 2806815 w 10306742"/>
                  <a:gd name="connsiteY105" fmla="*/ 2032000 h 4927785"/>
                  <a:gd name="connsiteX106" fmla="*/ 2816051 w 10306742"/>
                  <a:gd name="connsiteY106" fmla="*/ 2170545 h 4927785"/>
                  <a:gd name="connsiteX107" fmla="*/ 2806815 w 10306742"/>
                  <a:gd name="connsiteY107" fmla="*/ 3347808 h 4927785"/>
                  <a:gd name="connsiteX108" fmla="*/ 2705215 w 10306742"/>
                  <a:gd name="connsiteY108" fmla="*/ 3352800 h 4927785"/>
                  <a:gd name="connsiteX109" fmla="*/ 2285376 w 10306742"/>
                  <a:gd name="connsiteY109" fmla="*/ 3342731 h 4927785"/>
                  <a:gd name="connsiteX110" fmla="*/ 1809288 w 10306742"/>
                  <a:gd name="connsiteY110" fmla="*/ 3334327 h 4927785"/>
                  <a:gd name="connsiteX111" fmla="*/ 1625393 w 10306742"/>
                  <a:gd name="connsiteY111" fmla="*/ 3256234 h 4927785"/>
                  <a:gd name="connsiteX112" fmla="*/ 1532197 w 10306742"/>
                  <a:gd name="connsiteY112" fmla="*/ 3112654 h 4927785"/>
                  <a:gd name="connsiteX113" fmla="*/ 1522129 w 10306742"/>
                  <a:gd name="connsiteY113" fmla="*/ 2964872 h 4927785"/>
                  <a:gd name="connsiteX114" fmla="*/ 1522960 w 10306742"/>
                  <a:gd name="connsiteY114" fmla="*/ 2863272 h 4927785"/>
                  <a:gd name="connsiteX115" fmla="*/ 1550669 w 10306742"/>
                  <a:gd name="connsiteY115" fmla="*/ 2787718 h 4927785"/>
                  <a:gd name="connsiteX116" fmla="*/ 1624560 w 10306742"/>
                  <a:gd name="connsiteY116" fmla="*/ 2741536 h 4927785"/>
                  <a:gd name="connsiteX117" fmla="*/ 1726160 w 10306742"/>
                  <a:gd name="connsiteY117" fmla="*/ 2715491 h 4927785"/>
                  <a:gd name="connsiteX118" fmla="*/ 1809288 w 10306742"/>
                  <a:gd name="connsiteY118" fmla="*/ 2687782 h 4927785"/>
                  <a:gd name="connsiteX119" fmla="*/ 1919293 w 10306742"/>
                  <a:gd name="connsiteY119" fmla="*/ 2597956 h 4927785"/>
                  <a:gd name="connsiteX120" fmla="*/ 1984778 w 10306742"/>
                  <a:gd name="connsiteY120" fmla="*/ 2493818 h 4927785"/>
                  <a:gd name="connsiteX121" fmla="*/ 1984778 w 10306742"/>
                  <a:gd name="connsiteY121" fmla="*/ 2364509 h 4927785"/>
                  <a:gd name="connsiteX122" fmla="*/ 1984778 w 10306742"/>
                  <a:gd name="connsiteY122" fmla="*/ 2189018 h 4927785"/>
                  <a:gd name="connsiteX123" fmla="*/ 1975542 w 10306742"/>
                  <a:gd name="connsiteY123" fmla="*/ 2016898 h 4927785"/>
                  <a:gd name="connsiteX124" fmla="*/ 1790815 w 10306742"/>
                  <a:gd name="connsiteY124" fmla="*/ 1930400 h 4927785"/>
                  <a:gd name="connsiteX125" fmla="*/ 1449069 w 10306742"/>
                  <a:gd name="connsiteY125" fmla="*/ 1865745 h 4927785"/>
                  <a:gd name="connsiteX126" fmla="*/ 978015 w 10306742"/>
                  <a:gd name="connsiteY126" fmla="*/ 1856509 h 4927785"/>
                  <a:gd name="connsiteX127" fmla="*/ 451542 w 10306742"/>
                  <a:gd name="connsiteY127" fmla="*/ 1874982 h 4927785"/>
                  <a:gd name="connsiteX128" fmla="*/ 117369 w 10306742"/>
                  <a:gd name="connsiteY128" fmla="*/ 1938804 h 4927785"/>
                  <a:gd name="connsiteX129" fmla="*/ 68691 w 10306742"/>
                  <a:gd name="connsiteY129" fmla="*/ 1972337 h 4927785"/>
                  <a:gd name="connsiteX130" fmla="*/ 3995 w 10306742"/>
                  <a:gd name="connsiteY130" fmla="*/ 2037034 h 4927785"/>
                  <a:gd name="connsiteX0" fmla="*/ 3995 w 10306742"/>
                  <a:gd name="connsiteY0" fmla="*/ 2046720 h 4927785"/>
                  <a:gd name="connsiteX1" fmla="*/ 19097 w 10306742"/>
                  <a:gd name="connsiteY1" fmla="*/ 2587014 h 4927785"/>
                  <a:gd name="connsiteX2" fmla="*/ 128269 w 10306742"/>
                  <a:gd name="connsiteY2" fmla="*/ 2669309 h 4927785"/>
                  <a:gd name="connsiteX3" fmla="*/ 115662 w 10306742"/>
                  <a:gd name="connsiteY3" fmla="*/ 2669309 h 4927785"/>
                  <a:gd name="connsiteX4" fmla="*/ 257578 w 10306742"/>
                  <a:gd name="connsiteY4" fmla="*/ 2724727 h 4927785"/>
                  <a:gd name="connsiteX5" fmla="*/ 377651 w 10306742"/>
                  <a:gd name="connsiteY5" fmla="*/ 2752436 h 4927785"/>
                  <a:gd name="connsiteX6" fmla="*/ 433069 w 10306742"/>
                  <a:gd name="connsiteY6" fmla="*/ 2780145 h 4927785"/>
                  <a:gd name="connsiteX7" fmla="*/ 443969 w 10306742"/>
                  <a:gd name="connsiteY7" fmla="*/ 2849002 h 4927785"/>
                  <a:gd name="connsiteX8" fmla="*/ 450710 w 10306742"/>
                  <a:gd name="connsiteY8" fmla="*/ 2986716 h 4927785"/>
                  <a:gd name="connsiteX9" fmla="*/ 460778 w 10306742"/>
                  <a:gd name="connsiteY9" fmla="*/ 3048000 h 4927785"/>
                  <a:gd name="connsiteX10" fmla="*/ 453206 w 10306742"/>
                  <a:gd name="connsiteY10" fmla="*/ 3228525 h 4927785"/>
                  <a:gd name="connsiteX11" fmla="*/ 506960 w 10306742"/>
                  <a:gd name="connsiteY11" fmla="*/ 3491345 h 4927785"/>
                  <a:gd name="connsiteX12" fmla="*/ 580019 w 10306742"/>
                  <a:gd name="connsiteY12" fmla="*/ 3703782 h 4927785"/>
                  <a:gd name="connsiteX13" fmla="*/ 774815 w 10306742"/>
                  <a:gd name="connsiteY13" fmla="*/ 3962400 h 4927785"/>
                  <a:gd name="connsiteX14" fmla="*/ 1070378 w 10306742"/>
                  <a:gd name="connsiteY14" fmla="*/ 4221018 h 4927785"/>
                  <a:gd name="connsiteX15" fmla="*/ 1255106 w 10306742"/>
                  <a:gd name="connsiteY15" fmla="*/ 4313382 h 4927785"/>
                  <a:gd name="connsiteX16" fmla="*/ 1578378 w 10306742"/>
                  <a:gd name="connsiteY16" fmla="*/ 4396509 h 4927785"/>
                  <a:gd name="connsiteX17" fmla="*/ 1790815 w 10306742"/>
                  <a:gd name="connsiteY17" fmla="*/ 4424218 h 4927785"/>
                  <a:gd name="connsiteX18" fmla="*/ 2086378 w 10306742"/>
                  <a:gd name="connsiteY18" fmla="*/ 4424218 h 4927785"/>
                  <a:gd name="connsiteX19" fmla="*/ 2372706 w 10306742"/>
                  <a:gd name="connsiteY19" fmla="*/ 4424218 h 4927785"/>
                  <a:gd name="connsiteX20" fmla="*/ 2566013 w 10306742"/>
                  <a:gd name="connsiteY20" fmla="*/ 4433454 h 4927785"/>
                  <a:gd name="connsiteX21" fmla="*/ 2699568 w 10306742"/>
                  <a:gd name="connsiteY21" fmla="*/ 4433454 h 4927785"/>
                  <a:gd name="connsiteX22" fmla="*/ 2829094 w 10306742"/>
                  <a:gd name="connsiteY22" fmla="*/ 4433673 h 4927785"/>
                  <a:gd name="connsiteX23" fmla="*/ 2828221 w 10306742"/>
                  <a:gd name="connsiteY23" fmla="*/ 4547661 h 4927785"/>
                  <a:gd name="connsiteX24" fmla="*/ 2825288 w 10306742"/>
                  <a:gd name="connsiteY24" fmla="*/ 4756727 h 4927785"/>
                  <a:gd name="connsiteX25" fmla="*/ 2821918 w 10306742"/>
                  <a:gd name="connsiteY25" fmla="*/ 4916897 h 4927785"/>
                  <a:gd name="connsiteX26" fmla="*/ 7480046 w 10306742"/>
                  <a:gd name="connsiteY26" fmla="*/ 4927785 h 4927785"/>
                  <a:gd name="connsiteX27" fmla="*/ 7480415 w 10306742"/>
                  <a:gd name="connsiteY27" fmla="*/ 4555002 h 4927785"/>
                  <a:gd name="connsiteX28" fmla="*/ 7473768 w 10306742"/>
                  <a:gd name="connsiteY28" fmla="*/ 4423481 h 4927785"/>
                  <a:gd name="connsiteX29" fmla="*/ 7674378 w 10306742"/>
                  <a:gd name="connsiteY29" fmla="*/ 4424218 h 4927785"/>
                  <a:gd name="connsiteX30" fmla="*/ 7997651 w 10306742"/>
                  <a:gd name="connsiteY30" fmla="*/ 4424218 h 4927785"/>
                  <a:gd name="connsiteX31" fmla="*/ 8487178 w 10306742"/>
                  <a:gd name="connsiteY31" fmla="*/ 4433454 h 4927785"/>
                  <a:gd name="connsiteX32" fmla="*/ 8801215 w 10306742"/>
                  <a:gd name="connsiteY32" fmla="*/ 4387272 h 4927785"/>
                  <a:gd name="connsiteX33" fmla="*/ 9078306 w 10306742"/>
                  <a:gd name="connsiteY33" fmla="*/ 4294909 h 4927785"/>
                  <a:gd name="connsiteX34" fmla="*/ 9364633 w 10306742"/>
                  <a:gd name="connsiteY34" fmla="*/ 4128654 h 4927785"/>
                  <a:gd name="connsiteX35" fmla="*/ 9577069 w 10306742"/>
                  <a:gd name="connsiteY35" fmla="*/ 3906982 h 4927785"/>
                  <a:gd name="connsiteX36" fmla="*/ 9734088 w 10306742"/>
                  <a:gd name="connsiteY36" fmla="*/ 3639127 h 4927785"/>
                  <a:gd name="connsiteX37" fmla="*/ 9807978 w 10306742"/>
                  <a:gd name="connsiteY37" fmla="*/ 3417454 h 4927785"/>
                  <a:gd name="connsiteX38" fmla="*/ 9863397 w 10306742"/>
                  <a:gd name="connsiteY38" fmla="*/ 3177309 h 4927785"/>
                  <a:gd name="connsiteX39" fmla="*/ 9881869 w 10306742"/>
                  <a:gd name="connsiteY39" fmla="*/ 3020291 h 4927785"/>
                  <a:gd name="connsiteX40" fmla="*/ 9881937 w 10306742"/>
                  <a:gd name="connsiteY40" fmla="*/ 2881677 h 4927785"/>
                  <a:gd name="connsiteX41" fmla="*/ 9891106 w 10306742"/>
                  <a:gd name="connsiteY41" fmla="*/ 2798618 h 4927785"/>
                  <a:gd name="connsiteX42" fmla="*/ 9955556 w 10306742"/>
                  <a:gd name="connsiteY42" fmla="*/ 2761468 h 4927785"/>
                  <a:gd name="connsiteX43" fmla="*/ 10094306 w 10306742"/>
                  <a:gd name="connsiteY43" fmla="*/ 2706254 h 4927785"/>
                  <a:gd name="connsiteX44" fmla="*/ 10214378 w 10306742"/>
                  <a:gd name="connsiteY44" fmla="*/ 2595418 h 4927785"/>
                  <a:gd name="connsiteX45" fmla="*/ 10288269 w 10306742"/>
                  <a:gd name="connsiteY45" fmla="*/ 2521527 h 4927785"/>
                  <a:gd name="connsiteX46" fmla="*/ 10297506 w 10306742"/>
                  <a:gd name="connsiteY46" fmla="*/ 2401454 h 4927785"/>
                  <a:gd name="connsiteX47" fmla="*/ 10297506 w 10306742"/>
                  <a:gd name="connsiteY47" fmla="*/ 2189018 h 4927785"/>
                  <a:gd name="connsiteX48" fmla="*/ 10306742 w 10306742"/>
                  <a:gd name="connsiteY48" fmla="*/ 2041236 h 4927785"/>
                  <a:gd name="connsiteX49" fmla="*/ 10288269 w 10306742"/>
                  <a:gd name="connsiteY49" fmla="*/ 1976582 h 4927785"/>
                  <a:gd name="connsiteX50" fmla="*/ 10094306 w 10306742"/>
                  <a:gd name="connsiteY50" fmla="*/ 1902691 h 4927785"/>
                  <a:gd name="connsiteX51" fmla="*/ 9752560 w 10306742"/>
                  <a:gd name="connsiteY51" fmla="*/ 1865745 h 4927785"/>
                  <a:gd name="connsiteX52" fmla="*/ 9503178 w 10306742"/>
                  <a:gd name="connsiteY52" fmla="*/ 1874982 h 4927785"/>
                  <a:gd name="connsiteX53" fmla="*/ 9133724 w 10306742"/>
                  <a:gd name="connsiteY53" fmla="*/ 1856509 h 4927785"/>
                  <a:gd name="connsiteX54" fmla="*/ 8653433 w 10306742"/>
                  <a:gd name="connsiteY54" fmla="*/ 1893454 h 4927785"/>
                  <a:gd name="connsiteX55" fmla="*/ 8385578 w 10306742"/>
                  <a:gd name="connsiteY55" fmla="*/ 1958109 h 4927785"/>
                  <a:gd name="connsiteX56" fmla="*/ 8311688 w 10306742"/>
                  <a:gd name="connsiteY56" fmla="*/ 2013527 h 4927785"/>
                  <a:gd name="connsiteX57" fmla="*/ 8320924 w 10306742"/>
                  <a:gd name="connsiteY57" fmla="*/ 2299854 h 4927785"/>
                  <a:gd name="connsiteX58" fmla="*/ 8339397 w 10306742"/>
                  <a:gd name="connsiteY58" fmla="*/ 2466109 h 4927785"/>
                  <a:gd name="connsiteX59" fmla="*/ 8431760 w 10306742"/>
                  <a:gd name="connsiteY59" fmla="*/ 2613891 h 4927785"/>
                  <a:gd name="connsiteX60" fmla="*/ 8477942 w 10306742"/>
                  <a:gd name="connsiteY60" fmla="*/ 2660072 h 4927785"/>
                  <a:gd name="connsiteX61" fmla="*/ 8662669 w 10306742"/>
                  <a:gd name="connsiteY61" fmla="*/ 2724727 h 4927785"/>
                  <a:gd name="connsiteX62" fmla="*/ 8755033 w 10306742"/>
                  <a:gd name="connsiteY62" fmla="*/ 2770909 h 4927785"/>
                  <a:gd name="connsiteX63" fmla="*/ 8801215 w 10306742"/>
                  <a:gd name="connsiteY63" fmla="*/ 2946400 h 4927785"/>
                  <a:gd name="connsiteX64" fmla="*/ 8782742 w 10306742"/>
                  <a:gd name="connsiteY64" fmla="*/ 3048000 h 4927785"/>
                  <a:gd name="connsiteX65" fmla="*/ 8745797 w 10306742"/>
                  <a:gd name="connsiteY65" fmla="*/ 3158836 h 4927785"/>
                  <a:gd name="connsiteX66" fmla="*/ 8690378 w 10306742"/>
                  <a:gd name="connsiteY66" fmla="*/ 3251200 h 4927785"/>
                  <a:gd name="connsiteX67" fmla="*/ 8616488 w 10306742"/>
                  <a:gd name="connsiteY67" fmla="*/ 3315854 h 4927785"/>
                  <a:gd name="connsiteX68" fmla="*/ 8616488 w 10306742"/>
                  <a:gd name="connsiteY68" fmla="*/ 3315854 h 4927785"/>
                  <a:gd name="connsiteX69" fmla="*/ 8404051 w 10306742"/>
                  <a:gd name="connsiteY69" fmla="*/ 3362036 h 4927785"/>
                  <a:gd name="connsiteX70" fmla="*/ 7887922 w 10306742"/>
                  <a:gd name="connsiteY70" fmla="*/ 3367208 h 4927785"/>
                  <a:gd name="connsiteX71" fmla="*/ 7646669 w 10306742"/>
                  <a:gd name="connsiteY71" fmla="*/ 3362036 h 4927785"/>
                  <a:gd name="connsiteX72" fmla="*/ 7545069 w 10306742"/>
                  <a:gd name="connsiteY72" fmla="*/ 3325091 h 4927785"/>
                  <a:gd name="connsiteX73" fmla="*/ 7480415 w 10306742"/>
                  <a:gd name="connsiteY73" fmla="*/ 3177309 h 4927785"/>
                  <a:gd name="connsiteX74" fmla="*/ 7489651 w 10306742"/>
                  <a:gd name="connsiteY74" fmla="*/ 2050472 h 4927785"/>
                  <a:gd name="connsiteX75" fmla="*/ 7591251 w 10306742"/>
                  <a:gd name="connsiteY75" fmla="*/ 1828800 h 4927785"/>
                  <a:gd name="connsiteX76" fmla="*/ 7822160 w 10306742"/>
                  <a:gd name="connsiteY76" fmla="*/ 1625600 h 4927785"/>
                  <a:gd name="connsiteX77" fmla="*/ 7951469 w 10306742"/>
                  <a:gd name="connsiteY77" fmla="*/ 1496291 h 4927785"/>
                  <a:gd name="connsiteX78" fmla="*/ 7960706 w 10306742"/>
                  <a:gd name="connsiteY78" fmla="*/ 905163 h 4927785"/>
                  <a:gd name="connsiteX79" fmla="*/ 7083251 w 10306742"/>
                  <a:gd name="connsiteY79" fmla="*/ 0 h 4927785"/>
                  <a:gd name="connsiteX80" fmla="*/ 7064778 w 10306742"/>
                  <a:gd name="connsiteY80" fmla="*/ 498763 h 4927785"/>
                  <a:gd name="connsiteX81" fmla="*/ 6935469 w 10306742"/>
                  <a:gd name="connsiteY81" fmla="*/ 618836 h 4927785"/>
                  <a:gd name="connsiteX82" fmla="*/ 6843106 w 10306742"/>
                  <a:gd name="connsiteY82" fmla="*/ 674254 h 4927785"/>
                  <a:gd name="connsiteX83" fmla="*/ 6723033 w 10306742"/>
                  <a:gd name="connsiteY83" fmla="*/ 729672 h 4927785"/>
                  <a:gd name="connsiteX84" fmla="*/ 6538306 w 10306742"/>
                  <a:gd name="connsiteY84" fmla="*/ 720436 h 4927785"/>
                  <a:gd name="connsiteX85" fmla="*/ 6390524 w 10306742"/>
                  <a:gd name="connsiteY85" fmla="*/ 655782 h 4927785"/>
                  <a:gd name="connsiteX86" fmla="*/ 6131906 w 10306742"/>
                  <a:gd name="connsiteY86" fmla="*/ 498763 h 4927785"/>
                  <a:gd name="connsiteX87" fmla="*/ 5836342 w 10306742"/>
                  <a:gd name="connsiteY87" fmla="*/ 350982 h 4927785"/>
                  <a:gd name="connsiteX88" fmla="*/ 5476124 w 10306742"/>
                  <a:gd name="connsiteY88" fmla="*/ 295563 h 4927785"/>
                  <a:gd name="connsiteX89" fmla="*/ 5171324 w 10306742"/>
                  <a:gd name="connsiteY89" fmla="*/ 258618 h 4927785"/>
                  <a:gd name="connsiteX90" fmla="*/ 4783397 w 10306742"/>
                  <a:gd name="connsiteY90" fmla="*/ 286327 h 4927785"/>
                  <a:gd name="connsiteX91" fmla="*/ 4386233 w 10306742"/>
                  <a:gd name="connsiteY91" fmla="*/ 387927 h 4927785"/>
                  <a:gd name="connsiteX92" fmla="*/ 4136851 w 10306742"/>
                  <a:gd name="connsiteY92" fmla="*/ 508000 h 4927785"/>
                  <a:gd name="connsiteX93" fmla="*/ 3961360 w 10306742"/>
                  <a:gd name="connsiteY93" fmla="*/ 581891 h 4927785"/>
                  <a:gd name="connsiteX94" fmla="*/ 3859760 w 10306742"/>
                  <a:gd name="connsiteY94" fmla="*/ 683491 h 4927785"/>
                  <a:gd name="connsiteX95" fmla="*/ 3684269 w 10306742"/>
                  <a:gd name="connsiteY95" fmla="*/ 738909 h 4927785"/>
                  <a:gd name="connsiteX96" fmla="*/ 3545724 w 10306742"/>
                  <a:gd name="connsiteY96" fmla="*/ 720436 h 4927785"/>
                  <a:gd name="connsiteX97" fmla="*/ 3462597 w 10306742"/>
                  <a:gd name="connsiteY97" fmla="*/ 665018 h 4927785"/>
                  <a:gd name="connsiteX98" fmla="*/ 3268633 w 10306742"/>
                  <a:gd name="connsiteY98" fmla="*/ 526472 h 4927785"/>
                  <a:gd name="connsiteX99" fmla="*/ 3250160 w 10306742"/>
                  <a:gd name="connsiteY99" fmla="*/ 27709 h 4927785"/>
                  <a:gd name="connsiteX100" fmla="*/ 2354233 w 10306742"/>
                  <a:gd name="connsiteY100" fmla="*/ 895927 h 4927785"/>
                  <a:gd name="connsiteX101" fmla="*/ 2381942 w 10306742"/>
                  <a:gd name="connsiteY101" fmla="*/ 1514763 h 4927785"/>
                  <a:gd name="connsiteX102" fmla="*/ 2511251 w 10306742"/>
                  <a:gd name="connsiteY102" fmla="*/ 1662545 h 4927785"/>
                  <a:gd name="connsiteX103" fmla="*/ 2612851 w 10306742"/>
                  <a:gd name="connsiteY103" fmla="*/ 1791854 h 4927785"/>
                  <a:gd name="connsiteX104" fmla="*/ 2705215 w 10306742"/>
                  <a:gd name="connsiteY104" fmla="*/ 1865745 h 4927785"/>
                  <a:gd name="connsiteX105" fmla="*/ 2806815 w 10306742"/>
                  <a:gd name="connsiteY105" fmla="*/ 2032000 h 4927785"/>
                  <a:gd name="connsiteX106" fmla="*/ 2816051 w 10306742"/>
                  <a:gd name="connsiteY106" fmla="*/ 2170545 h 4927785"/>
                  <a:gd name="connsiteX107" fmla="*/ 2806815 w 10306742"/>
                  <a:gd name="connsiteY107" fmla="*/ 3347808 h 4927785"/>
                  <a:gd name="connsiteX108" fmla="*/ 2705215 w 10306742"/>
                  <a:gd name="connsiteY108" fmla="*/ 3352800 h 4927785"/>
                  <a:gd name="connsiteX109" fmla="*/ 2285376 w 10306742"/>
                  <a:gd name="connsiteY109" fmla="*/ 3342731 h 4927785"/>
                  <a:gd name="connsiteX110" fmla="*/ 1809288 w 10306742"/>
                  <a:gd name="connsiteY110" fmla="*/ 3334327 h 4927785"/>
                  <a:gd name="connsiteX111" fmla="*/ 1625393 w 10306742"/>
                  <a:gd name="connsiteY111" fmla="*/ 3256234 h 4927785"/>
                  <a:gd name="connsiteX112" fmla="*/ 1532197 w 10306742"/>
                  <a:gd name="connsiteY112" fmla="*/ 3112654 h 4927785"/>
                  <a:gd name="connsiteX113" fmla="*/ 1522129 w 10306742"/>
                  <a:gd name="connsiteY113" fmla="*/ 2964872 h 4927785"/>
                  <a:gd name="connsiteX114" fmla="*/ 1522960 w 10306742"/>
                  <a:gd name="connsiteY114" fmla="*/ 2863272 h 4927785"/>
                  <a:gd name="connsiteX115" fmla="*/ 1550669 w 10306742"/>
                  <a:gd name="connsiteY115" fmla="*/ 2787718 h 4927785"/>
                  <a:gd name="connsiteX116" fmla="*/ 1624560 w 10306742"/>
                  <a:gd name="connsiteY116" fmla="*/ 2741536 h 4927785"/>
                  <a:gd name="connsiteX117" fmla="*/ 1726160 w 10306742"/>
                  <a:gd name="connsiteY117" fmla="*/ 2715491 h 4927785"/>
                  <a:gd name="connsiteX118" fmla="*/ 1809288 w 10306742"/>
                  <a:gd name="connsiteY118" fmla="*/ 2687782 h 4927785"/>
                  <a:gd name="connsiteX119" fmla="*/ 1919293 w 10306742"/>
                  <a:gd name="connsiteY119" fmla="*/ 2597956 h 4927785"/>
                  <a:gd name="connsiteX120" fmla="*/ 1984778 w 10306742"/>
                  <a:gd name="connsiteY120" fmla="*/ 2493818 h 4927785"/>
                  <a:gd name="connsiteX121" fmla="*/ 1984778 w 10306742"/>
                  <a:gd name="connsiteY121" fmla="*/ 2364509 h 4927785"/>
                  <a:gd name="connsiteX122" fmla="*/ 1984778 w 10306742"/>
                  <a:gd name="connsiteY122" fmla="*/ 2189018 h 4927785"/>
                  <a:gd name="connsiteX123" fmla="*/ 1975542 w 10306742"/>
                  <a:gd name="connsiteY123" fmla="*/ 2016898 h 4927785"/>
                  <a:gd name="connsiteX124" fmla="*/ 1790815 w 10306742"/>
                  <a:gd name="connsiteY124" fmla="*/ 1930400 h 4927785"/>
                  <a:gd name="connsiteX125" fmla="*/ 1449069 w 10306742"/>
                  <a:gd name="connsiteY125" fmla="*/ 1865745 h 4927785"/>
                  <a:gd name="connsiteX126" fmla="*/ 978015 w 10306742"/>
                  <a:gd name="connsiteY126" fmla="*/ 1856509 h 4927785"/>
                  <a:gd name="connsiteX127" fmla="*/ 451542 w 10306742"/>
                  <a:gd name="connsiteY127" fmla="*/ 1874982 h 4927785"/>
                  <a:gd name="connsiteX128" fmla="*/ 117369 w 10306742"/>
                  <a:gd name="connsiteY128" fmla="*/ 1938804 h 4927785"/>
                  <a:gd name="connsiteX129" fmla="*/ 68691 w 10306742"/>
                  <a:gd name="connsiteY129" fmla="*/ 1972337 h 4927785"/>
                  <a:gd name="connsiteX130" fmla="*/ 3995 w 10306742"/>
                  <a:gd name="connsiteY130" fmla="*/ 2037034 h 4927785"/>
                  <a:gd name="connsiteX0" fmla="*/ 3995 w 10306742"/>
                  <a:gd name="connsiteY0" fmla="*/ 2046720 h 4927785"/>
                  <a:gd name="connsiteX1" fmla="*/ 19097 w 10306742"/>
                  <a:gd name="connsiteY1" fmla="*/ 2587014 h 4927785"/>
                  <a:gd name="connsiteX2" fmla="*/ 128269 w 10306742"/>
                  <a:gd name="connsiteY2" fmla="*/ 2669309 h 4927785"/>
                  <a:gd name="connsiteX3" fmla="*/ 115662 w 10306742"/>
                  <a:gd name="connsiteY3" fmla="*/ 2669309 h 4927785"/>
                  <a:gd name="connsiteX4" fmla="*/ 257578 w 10306742"/>
                  <a:gd name="connsiteY4" fmla="*/ 2724727 h 4927785"/>
                  <a:gd name="connsiteX5" fmla="*/ 377651 w 10306742"/>
                  <a:gd name="connsiteY5" fmla="*/ 2752436 h 4927785"/>
                  <a:gd name="connsiteX6" fmla="*/ 433069 w 10306742"/>
                  <a:gd name="connsiteY6" fmla="*/ 2780145 h 4927785"/>
                  <a:gd name="connsiteX7" fmla="*/ 443969 w 10306742"/>
                  <a:gd name="connsiteY7" fmla="*/ 2849002 h 4927785"/>
                  <a:gd name="connsiteX8" fmla="*/ 450710 w 10306742"/>
                  <a:gd name="connsiteY8" fmla="*/ 2986716 h 4927785"/>
                  <a:gd name="connsiteX9" fmla="*/ 460778 w 10306742"/>
                  <a:gd name="connsiteY9" fmla="*/ 3048000 h 4927785"/>
                  <a:gd name="connsiteX10" fmla="*/ 453206 w 10306742"/>
                  <a:gd name="connsiteY10" fmla="*/ 3228525 h 4927785"/>
                  <a:gd name="connsiteX11" fmla="*/ 506960 w 10306742"/>
                  <a:gd name="connsiteY11" fmla="*/ 3491345 h 4927785"/>
                  <a:gd name="connsiteX12" fmla="*/ 580019 w 10306742"/>
                  <a:gd name="connsiteY12" fmla="*/ 3703782 h 4927785"/>
                  <a:gd name="connsiteX13" fmla="*/ 774815 w 10306742"/>
                  <a:gd name="connsiteY13" fmla="*/ 3962400 h 4927785"/>
                  <a:gd name="connsiteX14" fmla="*/ 1070378 w 10306742"/>
                  <a:gd name="connsiteY14" fmla="*/ 4221018 h 4927785"/>
                  <a:gd name="connsiteX15" fmla="*/ 1255106 w 10306742"/>
                  <a:gd name="connsiteY15" fmla="*/ 4313382 h 4927785"/>
                  <a:gd name="connsiteX16" fmla="*/ 1578378 w 10306742"/>
                  <a:gd name="connsiteY16" fmla="*/ 4396509 h 4927785"/>
                  <a:gd name="connsiteX17" fmla="*/ 1790815 w 10306742"/>
                  <a:gd name="connsiteY17" fmla="*/ 4424218 h 4927785"/>
                  <a:gd name="connsiteX18" fmla="*/ 2086378 w 10306742"/>
                  <a:gd name="connsiteY18" fmla="*/ 4424218 h 4927785"/>
                  <a:gd name="connsiteX19" fmla="*/ 2372706 w 10306742"/>
                  <a:gd name="connsiteY19" fmla="*/ 4424218 h 4927785"/>
                  <a:gd name="connsiteX20" fmla="*/ 2566013 w 10306742"/>
                  <a:gd name="connsiteY20" fmla="*/ 4433454 h 4927785"/>
                  <a:gd name="connsiteX21" fmla="*/ 2699568 w 10306742"/>
                  <a:gd name="connsiteY21" fmla="*/ 4433454 h 4927785"/>
                  <a:gd name="connsiteX22" fmla="*/ 2829094 w 10306742"/>
                  <a:gd name="connsiteY22" fmla="*/ 4433673 h 4927785"/>
                  <a:gd name="connsiteX23" fmla="*/ 2828221 w 10306742"/>
                  <a:gd name="connsiteY23" fmla="*/ 4547661 h 4927785"/>
                  <a:gd name="connsiteX24" fmla="*/ 2825288 w 10306742"/>
                  <a:gd name="connsiteY24" fmla="*/ 4756727 h 4927785"/>
                  <a:gd name="connsiteX25" fmla="*/ 2821918 w 10306742"/>
                  <a:gd name="connsiteY25" fmla="*/ 4916897 h 4927785"/>
                  <a:gd name="connsiteX26" fmla="*/ 7480046 w 10306742"/>
                  <a:gd name="connsiteY26" fmla="*/ 4927785 h 4927785"/>
                  <a:gd name="connsiteX27" fmla="*/ 7480415 w 10306742"/>
                  <a:gd name="connsiteY27" fmla="*/ 4555002 h 4927785"/>
                  <a:gd name="connsiteX28" fmla="*/ 7473768 w 10306742"/>
                  <a:gd name="connsiteY28" fmla="*/ 4423481 h 4927785"/>
                  <a:gd name="connsiteX29" fmla="*/ 7674378 w 10306742"/>
                  <a:gd name="connsiteY29" fmla="*/ 4424218 h 4927785"/>
                  <a:gd name="connsiteX30" fmla="*/ 7997651 w 10306742"/>
                  <a:gd name="connsiteY30" fmla="*/ 4424218 h 4927785"/>
                  <a:gd name="connsiteX31" fmla="*/ 8487178 w 10306742"/>
                  <a:gd name="connsiteY31" fmla="*/ 4433454 h 4927785"/>
                  <a:gd name="connsiteX32" fmla="*/ 8801215 w 10306742"/>
                  <a:gd name="connsiteY32" fmla="*/ 4387272 h 4927785"/>
                  <a:gd name="connsiteX33" fmla="*/ 9078306 w 10306742"/>
                  <a:gd name="connsiteY33" fmla="*/ 4294909 h 4927785"/>
                  <a:gd name="connsiteX34" fmla="*/ 9364633 w 10306742"/>
                  <a:gd name="connsiteY34" fmla="*/ 4128654 h 4927785"/>
                  <a:gd name="connsiteX35" fmla="*/ 9577069 w 10306742"/>
                  <a:gd name="connsiteY35" fmla="*/ 3906982 h 4927785"/>
                  <a:gd name="connsiteX36" fmla="*/ 9734088 w 10306742"/>
                  <a:gd name="connsiteY36" fmla="*/ 3639127 h 4927785"/>
                  <a:gd name="connsiteX37" fmla="*/ 9807978 w 10306742"/>
                  <a:gd name="connsiteY37" fmla="*/ 3417454 h 4927785"/>
                  <a:gd name="connsiteX38" fmla="*/ 9863397 w 10306742"/>
                  <a:gd name="connsiteY38" fmla="*/ 3177309 h 4927785"/>
                  <a:gd name="connsiteX39" fmla="*/ 9881869 w 10306742"/>
                  <a:gd name="connsiteY39" fmla="*/ 3020291 h 4927785"/>
                  <a:gd name="connsiteX40" fmla="*/ 9881937 w 10306742"/>
                  <a:gd name="connsiteY40" fmla="*/ 2881677 h 4927785"/>
                  <a:gd name="connsiteX41" fmla="*/ 9891106 w 10306742"/>
                  <a:gd name="connsiteY41" fmla="*/ 2798618 h 4927785"/>
                  <a:gd name="connsiteX42" fmla="*/ 9955556 w 10306742"/>
                  <a:gd name="connsiteY42" fmla="*/ 2761468 h 4927785"/>
                  <a:gd name="connsiteX43" fmla="*/ 10143204 w 10306742"/>
                  <a:gd name="connsiteY43" fmla="*/ 2718479 h 4927785"/>
                  <a:gd name="connsiteX44" fmla="*/ 10214378 w 10306742"/>
                  <a:gd name="connsiteY44" fmla="*/ 2595418 h 4927785"/>
                  <a:gd name="connsiteX45" fmla="*/ 10288269 w 10306742"/>
                  <a:gd name="connsiteY45" fmla="*/ 2521527 h 4927785"/>
                  <a:gd name="connsiteX46" fmla="*/ 10297506 w 10306742"/>
                  <a:gd name="connsiteY46" fmla="*/ 2401454 h 4927785"/>
                  <a:gd name="connsiteX47" fmla="*/ 10297506 w 10306742"/>
                  <a:gd name="connsiteY47" fmla="*/ 2189018 h 4927785"/>
                  <a:gd name="connsiteX48" fmla="*/ 10306742 w 10306742"/>
                  <a:gd name="connsiteY48" fmla="*/ 2041236 h 4927785"/>
                  <a:gd name="connsiteX49" fmla="*/ 10288269 w 10306742"/>
                  <a:gd name="connsiteY49" fmla="*/ 1976582 h 4927785"/>
                  <a:gd name="connsiteX50" fmla="*/ 10094306 w 10306742"/>
                  <a:gd name="connsiteY50" fmla="*/ 1902691 h 4927785"/>
                  <a:gd name="connsiteX51" fmla="*/ 9752560 w 10306742"/>
                  <a:gd name="connsiteY51" fmla="*/ 1865745 h 4927785"/>
                  <a:gd name="connsiteX52" fmla="*/ 9503178 w 10306742"/>
                  <a:gd name="connsiteY52" fmla="*/ 1874982 h 4927785"/>
                  <a:gd name="connsiteX53" fmla="*/ 9133724 w 10306742"/>
                  <a:gd name="connsiteY53" fmla="*/ 1856509 h 4927785"/>
                  <a:gd name="connsiteX54" fmla="*/ 8653433 w 10306742"/>
                  <a:gd name="connsiteY54" fmla="*/ 1893454 h 4927785"/>
                  <a:gd name="connsiteX55" fmla="*/ 8385578 w 10306742"/>
                  <a:gd name="connsiteY55" fmla="*/ 1958109 h 4927785"/>
                  <a:gd name="connsiteX56" fmla="*/ 8311688 w 10306742"/>
                  <a:gd name="connsiteY56" fmla="*/ 2013527 h 4927785"/>
                  <a:gd name="connsiteX57" fmla="*/ 8320924 w 10306742"/>
                  <a:gd name="connsiteY57" fmla="*/ 2299854 h 4927785"/>
                  <a:gd name="connsiteX58" fmla="*/ 8339397 w 10306742"/>
                  <a:gd name="connsiteY58" fmla="*/ 2466109 h 4927785"/>
                  <a:gd name="connsiteX59" fmla="*/ 8431760 w 10306742"/>
                  <a:gd name="connsiteY59" fmla="*/ 2613891 h 4927785"/>
                  <a:gd name="connsiteX60" fmla="*/ 8477942 w 10306742"/>
                  <a:gd name="connsiteY60" fmla="*/ 2660072 h 4927785"/>
                  <a:gd name="connsiteX61" fmla="*/ 8662669 w 10306742"/>
                  <a:gd name="connsiteY61" fmla="*/ 2724727 h 4927785"/>
                  <a:gd name="connsiteX62" fmla="*/ 8755033 w 10306742"/>
                  <a:gd name="connsiteY62" fmla="*/ 2770909 h 4927785"/>
                  <a:gd name="connsiteX63" fmla="*/ 8801215 w 10306742"/>
                  <a:gd name="connsiteY63" fmla="*/ 2946400 h 4927785"/>
                  <a:gd name="connsiteX64" fmla="*/ 8782742 w 10306742"/>
                  <a:gd name="connsiteY64" fmla="*/ 3048000 h 4927785"/>
                  <a:gd name="connsiteX65" fmla="*/ 8745797 w 10306742"/>
                  <a:gd name="connsiteY65" fmla="*/ 3158836 h 4927785"/>
                  <a:gd name="connsiteX66" fmla="*/ 8690378 w 10306742"/>
                  <a:gd name="connsiteY66" fmla="*/ 3251200 h 4927785"/>
                  <a:gd name="connsiteX67" fmla="*/ 8616488 w 10306742"/>
                  <a:gd name="connsiteY67" fmla="*/ 3315854 h 4927785"/>
                  <a:gd name="connsiteX68" fmla="*/ 8616488 w 10306742"/>
                  <a:gd name="connsiteY68" fmla="*/ 3315854 h 4927785"/>
                  <a:gd name="connsiteX69" fmla="*/ 8404051 w 10306742"/>
                  <a:gd name="connsiteY69" fmla="*/ 3362036 h 4927785"/>
                  <a:gd name="connsiteX70" fmla="*/ 7887922 w 10306742"/>
                  <a:gd name="connsiteY70" fmla="*/ 3367208 h 4927785"/>
                  <a:gd name="connsiteX71" fmla="*/ 7646669 w 10306742"/>
                  <a:gd name="connsiteY71" fmla="*/ 3362036 h 4927785"/>
                  <a:gd name="connsiteX72" fmla="*/ 7545069 w 10306742"/>
                  <a:gd name="connsiteY72" fmla="*/ 3325091 h 4927785"/>
                  <a:gd name="connsiteX73" fmla="*/ 7480415 w 10306742"/>
                  <a:gd name="connsiteY73" fmla="*/ 3177309 h 4927785"/>
                  <a:gd name="connsiteX74" fmla="*/ 7489651 w 10306742"/>
                  <a:gd name="connsiteY74" fmla="*/ 2050472 h 4927785"/>
                  <a:gd name="connsiteX75" fmla="*/ 7591251 w 10306742"/>
                  <a:gd name="connsiteY75" fmla="*/ 1828800 h 4927785"/>
                  <a:gd name="connsiteX76" fmla="*/ 7822160 w 10306742"/>
                  <a:gd name="connsiteY76" fmla="*/ 1625600 h 4927785"/>
                  <a:gd name="connsiteX77" fmla="*/ 7951469 w 10306742"/>
                  <a:gd name="connsiteY77" fmla="*/ 1496291 h 4927785"/>
                  <a:gd name="connsiteX78" fmla="*/ 7960706 w 10306742"/>
                  <a:gd name="connsiteY78" fmla="*/ 905163 h 4927785"/>
                  <a:gd name="connsiteX79" fmla="*/ 7083251 w 10306742"/>
                  <a:gd name="connsiteY79" fmla="*/ 0 h 4927785"/>
                  <a:gd name="connsiteX80" fmla="*/ 7064778 w 10306742"/>
                  <a:gd name="connsiteY80" fmla="*/ 498763 h 4927785"/>
                  <a:gd name="connsiteX81" fmla="*/ 6935469 w 10306742"/>
                  <a:gd name="connsiteY81" fmla="*/ 618836 h 4927785"/>
                  <a:gd name="connsiteX82" fmla="*/ 6843106 w 10306742"/>
                  <a:gd name="connsiteY82" fmla="*/ 674254 h 4927785"/>
                  <a:gd name="connsiteX83" fmla="*/ 6723033 w 10306742"/>
                  <a:gd name="connsiteY83" fmla="*/ 729672 h 4927785"/>
                  <a:gd name="connsiteX84" fmla="*/ 6538306 w 10306742"/>
                  <a:gd name="connsiteY84" fmla="*/ 720436 h 4927785"/>
                  <a:gd name="connsiteX85" fmla="*/ 6390524 w 10306742"/>
                  <a:gd name="connsiteY85" fmla="*/ 655782 h 4927785"/>
                  <a:gd name="connsiteX86" fmla="*/ 6131906 w 10306742"/>
                  <a:gd name="connsiteY86" fmla="*/ 498763 h 4927785"/>
                  <a:gd name="connsiteX87" fmla="*/ 5836342 w 10306742"/>
                  <a:gd name="connsiteY87" fmla="*/ 350982 h 4927785"/>
                  <a:gd name="connsiteX88" fmla="*/ 5476124 w 10306742"/>
                  <a:gd name="connsiteY88" fmla="*/ 295563 h 4927785"/>
                  <a:gd name="connsiteX89" fmla="*/ 5171324 w 10306742"/>
                  <a:gd name="connsiteY89" fmla="*/ 258618 h 4927785"/>
                  <a:gd name="connsiteX90" fmla="*/ 4783397 w 10306742"/>
                  <a:gd name="connsiteY90" fmla="*/ 286327 h 4927785"/>
                  <a:gd name="connsiteX91" fmla="*/ 4386233 w 10306742"/>
                  <a:gd name="connsiteY91" fmla="*/ 387927 h 4927785"/>
                  <a:gd name="connsiteX92" fmla="*/ 4136851 w 10306742"/>
                  <a:gd name="connsiteY92" fmla="*/ 508000 h 4927785"/>
                  <a:gd name="connsiteX93" fmla="*/ 3961360 w 10306742"/>
                  <a:gd name="connsiteY93" fmla="*/ 581891 h 4927785"/>
                  <a:gd name="connsiteX94" fmla="*/ 3859760 w 10306742"/>
                  <a:gd name="connsiteY94" fmla="*/ 683491 h 4927785"/>
                  <a:gd name="connsiteX95" fmla="*/ 3684269 w 10306742"/>
                  <a:gd name="connsiteY95" fmla="*/ 738909 h 4927785"/>
                  <a:gd name="connsiteX96" fmla="*/ 3545724 w 10306742"/>
                  <a:gd name="connsiteY96" fmla="*/ 720436 h 4927785"/>
                  <a:gd name="connsiteX97" fmla="*/ 3462597 w 10306742"/>
                  <a:gd name="connsiteY97" fmla="*/ 665018 h 4927785"/>
                  <a:gd name="connsiteX98" fmla="*/ 3268633 w 10306742"/>
                  <a:gd name="connsiteY98" fmla="*/ 526472 h 4927785"/>
                  <a:gd name="connsiteX99" fmla="*/ 3250160 w 10306742"/>
                  <a:gd name="connsiteY99" fmla="*/ 27709 h 4927785"/>
                  <a:gd name="connsiteX100" fmla="*/ 2354233 w 10306742"/>
                  <a:gd name="connsiteY100" fmla="*/ 895927 h 4927785"/>
                  <a:gd name="connsiteX101" fmla="*/ 2381942 w 10306742"/>
                  <a:gd name="connsiteY101" fmla="*/ 1514763 h 4927785"/>
                  <a:gd name="connsiteX102" fmla="*/ 2511251 w 10306742"/>
                  <a:gd name="connsiteY102" fmla="*/ 1662545 h 4927785"/>
                  <a:gd name="connsiteX103" fmla="*/ 2612851 w 10306742"/>
                  <a:gd name="connsiteY103" fmla="*/ 1791854 h 4927785"/>
                  <a:gd name="connsiteX104" fmla="*/ 2705215 w 10306742"/>
                  <a:gd name="connsiteY104" fmla="*/ 1865745 h 4927785"/>
                  <a:gd name="connsiteX105" fmla="*/ 2806815 w 10306742"/>
                  <a:gd name="connsiteY105" fmla="*/ 2032000 h 4927785"/>
                  <a:gd name="connsiteX106" fmla="*/ 2816051 w 10306742"/>
                  <a:gd name="connsiteY106" fmla="*/ 2170545 h 4927785"/>
                  <a:gd name="connsiteX107" fmla="*/ 2806815 w 10306742"/>
                  <a:gd name="connsiteY107" fmla="*/ 3347808 h 4927785"/>
                  <a:gd name="connsiteX108" fmla="*/ 2705215 w 10306742"/>
                  <a:gd name="connsiteY108" fmla="*/ 3352800 h 4927785"/>
                  <a:gd name="connsiteX109" fmla="*/ 2285376 w 10306742"/>
                  <a:gd name="connsiteY109" fmla="*/ 3342731 h 4927785"/>
                  <a:gd name="connsiteX110" fmla="*/ 1809288 w 10306742"/>
                  <a:gd name="connsiteY110" fmla="*/ 3334327 h 4927785"/>
                  <a:gd name="connsiteX111" fmla="*/ 1625393 w 10306742"/>
                  <a:gd name="connsiteY111" fmla="*/ 3256234 h 4927785"/>
                  <a:gd name="connsiteX112" fmla="*/ 1532197 w 10306742"/>
                  <a:gd name="connsiteY112" fmla="*/ 3112654 h 4927785"/>
                  <a:gd name="connsiteX113" fmla="*/ 1522129 w 10306742"/>
                  <a:gd name="connsiteY113" fmla="*/ 2964872 h 4927785"/>
                  <a:gd name="connsiteX114" fmla="*/ 1522960 w 10306742"/>
                  <a:gd name="connsiteY114" fmla="*/ 2863272 h 4927785"/>
                  <a:gd name="connsiteX115" fmla="*/ 1550669 w 10306742"/>
                  <a:gd name="connsiteY115" fmla="*/ 2787718 h 4927785"/>
                  <a:gd name="connsiteX116" fmla="*/ 1624560 w 10306742"/>
                  <a:gd name="connsiteY116" fmla="*/ 2741536 h 4927785"/>
                  <a:gd name="connsiteX117" fmla="*/ 1726160 w 10306742"/>
                  <a:gd name="connsiteY117" fmla="*/ 2715491 h 4927785"/>
                  <a:gd name="connsiteX118" fmla="*/ 1809288 w 10306742"/>
                  <a:gd name="connsiteY118" fmla="*/ 2687782 h 4927785"/>
                  <a:gd name="connsiteX119" fmla="*/ 1919293 w 10306742"/>
                  <a:gd name="connsiteY119" fmla="*/ 2597956 h 4927785"/>
                  <a:gd name="connsiteX120" fmla="*/ 1984778 w 10306742"/>
                  <a:gd name="connsiteY120" fmla="*/ 2493818 h 4927785"/>
                  <a:gd name="connsiteX121" fmla="*/ 1984778 w 10306742"/>
                  <a:gd name="connsiteY121" fmla="*/ 2364509 h 4927785"/>
                  <a:gd name="connsiteX122" fmla="*/ 1984778 w 10306742"/>
                  <a:gd name="connsiteY122" fmla="*/ 2189018 h 4927785"/>
                  <a:gd name="connsiteX123" fmla="*/ 1975542 w 10306742"/>
                  <a:gd name="connsiteY123" fmla="*/ 2016898 h 4927785"/>
                  <a:gd name="connsiteX124" fmla="*/ 1790815 w 10306742"/>
                  <a:gd name="connsiteY124" fmla="*/ 1930400 h 4927785"/>
                  <a:gd name="connsiteX125" fmla="*/ 1449069 w 10306742"/>
                  <a:gd name="connsiteY125" fmla="*/ 1865745 h 4927785"/>
                  <a:gd name="connsiteX126" fmla="*/ 978015 w 10306742"/>
                  <a:gd name="connsiteY126" fmla="*/ 1856509 h 4927785"/>
                  <a:gd name="connsiteX127" fmla="*/ 451542 w 10306742"/>
                  <a:gd name="connsiteY127" fmla="*/ 1874982 h 4927785"/>
                  <a:gd name="connsiteX128" fmla="*/ 117369 w 10306742"/>
                  <a:gd name="connsiteY128" fmla="*/ 1938804 h 4927785"/>
                  <a:gd name="connsiteX129" fmla="*/ 68691 w 10306742"/>
                  <a:gd name="connsiteY129" fmla="*/ 1972337 h 4927785"/>
                  <a:gd name="connsiteX130" fmla="*/ 3995 w 10306742"/>
                  <a:gd name="connsiteY130" fmla="*/ 2037034 h 4927785"/>
                  <a:gd name="connsiteX0" fmla="*/ 3995 w 10306742"/>
                  <a:gd name="connsiteY0" fmla="*/ 2046720 h 4927785"/>
                  <a:gd name="connsiteX1" fmla="*/ 19097 w 10306742"/>
                  <a:gd name="connsiteY1" fmla="*/ 2587014 h 4927785"/>
                  <a:gd name="connsiteX2" fmla="*/ 128269 w 10306742"/>
                  <a:gd name="connsiteY2" fmla="*/ 2669309 h 4927785"/>
                  <a:gd name="connsiteX3" fmla="*/ 115662 w 10306742"/>
                  <a:gd name="connsiteY3" fmla="*/ 2669309 h 4927785"/>
                  <a:gd name="connsiteX4" fmla="*/ 257578 w 10306742"/>
                  <a:gd name="connsiteY4" fmla="*/ 2724727 h 4927785"/>
                  <a:gd name="connsiteX5" fmla="*/ 377651 w 10306742"/>
                  <a:gd name="connsiteY5" fmla="*/ 2752436 h 4927785"/>
                  <a:gd name="connsiteX6" fmla="*/ 433069 w 10306742"/>
                  <a:gd name="connsiteY6" fmla="*/ 2780145 h 4927785"/>
                  <a:gd name="connsiteX7" fmla="*/ 443969 w 10306742"/>
                  <a:gd name="connsiteY7" fmla="*/ 2849002 h 4927785"/>
                  <a:gd name="connsiteX8" fmla="*/ 450710 w 10306742"/>
                  <a:gd name="connsiteY8" fmla="*/ 2986716 h 4927785"/>
                  <a:gd name="connsiteX9" fmla="*/ 460778 w 10306742"/>
                  <a:gd name="connsiteY9" fmla="*/ 3048000 h 4927785"/>
                  <a:gd name="connsiteX10" fmla="*/ 453206 w 10306742"/>
                  <a:gd name="connsiteY10" fmla="*/ 3228525 h 4927785"/>
                  <a:gd name="connsiteX11" fmla="*/ 506960 w 10306742"/>
                  <a:gd name="connsiteY11" fmla="*/ 3491345 h 4927785"/>
                  <a:gd name="connsiteX12" fmla="*/ 580019 w 10306742"/>
                  <a:gd name="connsiteY12" fmla="*/ 3703782 h 4927785"/>
                  <a:gd name="connsiteX13" fmla="*/ 774815 w 10306742"/>
                  <a:gd name="connsiteY13" fmla="*/ 3962400 h 4927785"/>
                  <a:gd name="connsiteX14" fmla="*/ 1070378 w 10306742"/>
                  <a:gd name="connsiteY14" fmla="*/ 4221018 h 4927785"/>
                  <a:gd name="connsiteX15" fmla="*/ 1255106 w 10306742"/>
                  <a:gd name="connsiteY15" fmla="*/ 4313382 h 4927785"/>
                  <a:gd name="connsiteX16" fmla="*/ 1578378 w 10306742"/>
                  <a:gd name="connsiteY16" fmla="*/ 4396509 h 4927785"/>
                  <a:gd name="connsiteX17" fmla="*/ 1790815 w 10306742"/>
                  <a:gd name="connsiteY17" fmla="*/ 4424218 h 4927785"/>
                  <a:gd name="connsiteX18" fmla="*/ 2086378 w 10306742"/>
                  <a:gd name="connsiteY18" fmla="*/ 4424218 h 4927785"/>
                  <a:gd name="connsiteX19" fmla="*/ 2372706 w 10306742"/>
                  <a:gd name="connsiteY19" fmla="*/ 4424218 h 4927785"/>
                  <a:gd name="connsiteX20" fmla="*/ 2566013 w 10306742"/>
                  <a:gd name="connsiteY20" fmla="*/ 4433454 h 4927785"/>
                  <a:gd name="connsiteX21" fmla="*/ 2699568 w 10306742"/>
                  <a:gd name="connsiteY21" fmla="*/ 4433454 h 4927785"/>
                  <a:gd name="connsiteX22" fmla="*/ 2829094 w 10306742"/>
                  <a:gd name="connsiteY22" fmla="*/ 4433673 h 4927785"/>
                  <a:gd name="connsiteX23" fmla="*/ 2828221 w 10306742"/>
                  <a:gd name="connsiteY23" fmla="*/ 4547661 h 4927785"/>
                  <a:gd name="connsiteX24" fmla="*/ 2825288 w 10306742"/>
                  <a:gd name="connsiteY24" fmla="*/ 4756727 h 4927785"/>
                  <a:gd name="connsiteX25" fmla="*/ 2821918 w 10306742"/>
                  <a:gd name="connsiteY25" fmla="*/ 4916897 h 4927785"/>
                  <a:gd name="connsiteX26" fmla="*/ 7480046 w 10306742"/>
                  <a:gd name="connsiteY26" fmla="*/ 4927785 h 4927785"/>
                  <a:gd name="connsiteX27" fmla="*/ 7480415 w 10306742"/>
                  <a:gd name="connsiteY27" fmla="*/ 4555002 h 4927785"/>
                  <a:gd name="connsiteX28" fmla="*/ 7473768 w 10306742"/>
                  <a:gd name="connsiteY28" fmla="*/ 4423481 h 4927785"/>
                  <a:gd name="connsiteX29" fmla="*/ 7674378 w 10306742"/>
                  <a:gd name="connsiteY29" fmla="*/ 4424218 h 4927785"/>
                  <a:gd name="connsiteX30" fmla="*/ 7997651 w 10306742"/>
                  <a:gd name="connsiteY30" fmla="*/ 4424218 h 4927785"/>
                  <a:gd name="connsiteX31" fmla="*/ 8487178 w 10306742"/>
                  <a:gd name="connsiteY31" fmla="*/ 4433454 h 4927785"/>
                  <a:gd name="connsiteX32" fmla="*/ 8801215 w 10306742"/>
                  <a:gd name="connsiteY32" fmla="*/ 4387272 h 4927785"/>
                  <a:gd name="connsiteX33" fmla="*/ 9078306 w 10306742"/>
                  <a:gd name="connsiteY33" fmla="*/ 4294909 h 4927785"/>
                  <a:gd name="connsiteX34" fmla="*/ 9364633 w 10306742"/>
                  <a:gd name="connsiteY34" fmla="*/ 4128654 h 4927785"/>
                  <a:gd name="connsiteX35" fmla="*/ 9577069 w 10306742"/>
                  <a:gd name="connsiteY35" fmla="*/ 3906982 h 4927785"/>
                  <a:gd name="connsiteX36" fmla="*/ 9734088 w 10306742"/>
                  <a:gd name="connsiteY36" fmla="*/ 3639127 h 4927785"/>
                  <a:gd name="connsiteX37" fmla="*/ 9807978 w 10306742"/>
                  <a:gd name="connsiteY37" fmla="*/ 3417454 h 4927785"/>
                  <a:gd name="connsiteX38" fmla="*/ 9863397 w 10306742"/>
                  <a:gd name="connsiteY38" fmla="*/ 3177309 h 4927785"/>
                  <a:gd name="connsiteX39" fmla="*/ 9881869 w 10306742"/>
                  <a:gd name="connsiteY39" fmla="*/ 3020291 h 4927785"/>
                  <a:gd name="connsiteX40" fmla="*/ 9881937 w 10306742"/>
                  <a:gd name="connsiteY40" fmla="*/ 2881677 h 4927785"/>
                  <a:gd name="connsiteX41" fmla="*/ 9891106 w 10306742"/>
                  <a:gd name="connsiteY41" fmla="*/ 2798618 h 4927785"/>
                  <a:gd name="connsiteX42" fmla="*/ 9955556 w 10306742"/>
                  <a:gd name="connsiteY42" fmla="*/ 2761468 h 4927785"/>
                  <a:gd name="connsiteX43" fmla="*/ 10143204 w 10306742"/>
                  <a:gd name="connsiteY43" fmla="*/ 2718479 h 4927785"/>
                  <a:gd name="connsiteX44" fmla="*/ 10251052 w 10306742"/>
                  <a:gd name="connsiteY44" fmla="*/ 2629036 h 4927785"/>
                  <a:gd name="connsiteX45" fmla="*/ 10288269 w 10306742"/>
                  <a:gd name="connsiteY45" fmla="*/ 2521527 h 4927785"/>
                  <a:gd name="connsiteX46" fmla="*/ 10297506 w 10306742"/>
                  <a:gd name="connsiteY46" fmla="*/ 2401454 h 4927785"/>
                  <a:gd name="connsiteX47" fmla="*/ 10297506 w 10306742"/>
                  <a:gd name="connsiteY47" fmla="*/ 2189018 h 4927785"/>
                  <a:gd name="connsiteX48" fmla="*/ 10306742 w 10306742"/>
                  <a:gd name="connsiteY48" fmla="*/ 2041236 h 4927785"/>
                  <a:gd name="connsiteX49" fmla="*/ 10288269 w 10306742"/>
                  <a:gd name="connsiteY49" fmla="*/ 1976582 h 4927785"/>
                  <a:gd name="connsiteX50" fmla="*/ 10094306 w 10306742"/>
                  <a:gd name="connsiteY50" fmla="*/ 1902691 h 4927785"/>
                  <a:gd name="connsiteX51" fmla="*/ 9752560 w 10306742"/>
                  <a:gd name="connsiteY51" fmla="*/ 1865745 h 4927785"/>
                  <a:gd name="connsiteX52" fmla="*/ 9503178 w 10306742"/>
                  <a:gd name="connsiteY52" fmla="*/ 1874982 h 4927785"/>
                  <a:gd name="connsiteX53" fmla="*/ 9133724 w 10306742"/>
                  <a:gd name="connsiteY53" fmla="*/ 1856509 h 4927785"/>
                  <a:gd name="connsiteX54" fmla="*/ 8653433 w 10306742"/>
                  <a:gd name="connsiteY54" fmla="*/ 1893454 h 4927785"/>
                  <a:gd name="connsiteX55" fmla="*/ 8385578 w 10306742"/>
                  <a:gd name="connsiteY55" fmla="*/ 1958109 h 4927785"/>
                  <a:gd name="connsiteX56" fmla="*/ 8311688 w 10306742"/>
                  <a:gd name="connsiteY56" fmla="*/ 2013527 h 4927785"/>
                  <a:gd name="connsiteX57" fmla="*/ 8320924 w 10306742"/>
                  <a:gd name="connsiteY57" fmla="*/ 2299854 h 4927785"/>
                  <a:gd name="connsiteX58" fmla="*/ 8339397 w 10306742"/>
                  <a:gd name="connsiteY58" fmla="*/ 2466109 h 4927785"/>
                  <a:gd name="connsiteX59" fmla="*/ 8431760 w 10306742"/>
                  <a:gd name="connsiteY59" fmla="*/ 2613891 h 4927785"/>
                  <a:gd name="connsiteX60" fmla="*/ 8477942 w 10306742"/>
                  <a:gd name="connsiteY60" fmla="*/ 2660072 h 4927785"/>
                  <a:gd name="connsiteX61" fmla="*/ 8662669 w 10306742"/>
                  <a:gd name="connsiteY61" fmla="*/ 2724727 h 4927785"/>
                  <a:gd name="connsiteX62" fmla="*/ 8755033 w 10306742"/>
                  <a:gd name="connsiteY62" fmla="*/ 2770909 h 4927785"/>
                  <a:gd name="connsiteX63" fmla="*/ 8801215 w 10306742"/>
                  <a:gd name="connsiteY63" fmla="*/ 2946400 h 4927785"/>
                  <a:gd name="connsiteX64" fmla="*/ 8782742 w 10306742"/>
                  <a:gd name="connsiteY64" fmla="*/ 3048000 h 4927785"/>
                  <a:gd name="connsiteX65" fmla="*/ 8745797 w 10306742"/>
                  <a:gd name="connsiteY65" fmla="*/ 3158836 h 4927785"/>
                  <a:gd name="connsiteX66" fmla="*/ 8690378 w 10306742"/>
                  <a:gd name="connsiteY66" fmla="*/ 3251200 h 4927785"/>
                  <a:gd name="connsiteX67" fmla="*/ 8616488 w 10306742"/>
                  <a:gd name="connsiteY67" fmla="*/ 3315854 h 4927785"/>
                  <a:gd name="connsiteX68" fmla="*/ 8616488 w 10306742"/>
                  <a:gd name="connsiteY68" fmla="*/ 3315854 h 4927785"/>
                  <a:gd name="connsiteX69" fmla="*/ 8404051 w 10306742"/>
                  <a:gd name="connsiteY69" fmla="*/ 3362036 h 4927785"/>
                  <a:gd name="connsiteX70" fmla="*/ 7887922 w 10306742"/>
                  <a:gd name="connsiteY70" fmla="*/ 3367208 h 4927785"/>
                  <a:gd name="connsiteX71" fmla="*/ 7646669 w 10306742"/>
                  <a:gd name="connsiteY71" fmla="*/ 3362036 h 4927785"/>
                  <a:gd name="connsiteX72" fmla="*/ 7545069 w 10306742"/>
                  <a:gd name="connsiteY72" fmla="*/ 3325091 h 4927785"/>
                  <a:gd name="connsiteX73" fmla="*/ 7480415 w 10306742"/>
                  <a:gd name="connsiteY73" fmla="*/ 3177309 h 4927785"/>
                  <a:gd name="connsiteX74" fmla="*/ 7489651 w 10306742"/>
                  <a:gd name="connsiteY74" fmla="*/ 2050472 h 4927785"/>
                  <a:gd name="connsiteX75" fmla="*/ 7591251 w 10306742"/>
                  <a:gd name="connsiteY75" fmla="*/ 1828800 h 4927785"/>
                  <a:gd name="connsiteX76" fmla="*/ 7822160 w 10306742"/>
                  <a:gd name="connsiteY76" fmla="*/ 1625600 h 4927785"/>
                  <a:gd name="connsiteX77" fmla="*/ 7951469 w 10306742"/>
                  <a:gd name="connsiteY77" fmla="*/ 1496291 h 4927785"/>
                  <a:gd name="connsiteX78" fmla="*/ 7960706 w 10306742"/>
                  <a:gd name="connsiteY78" fmla="*/ 905163 h 4927785"/>
                  <a:gd name="connsiteX79" fmla="*/ 7083251 w 10306742"/>
                  <a:gd name="connsiteY79" fmla="*/ 0 h 4927785"/>
                  <a:gd name="connsiteX80" fmla="*/ 7064778 w 10306742"/>
                  <a:gd name="connsiteY80" fmla="*/ 498763 h 4927785"/>
                  <a:gd name="connsiteX81" fmla="*/ 6935469 w 10306742"/>
                  <a:gd name="connsiteY81" fmla="*/ 618836 h 4927785"/>
                  <a:gd name="connsiteX82" fmla="*/ 6843106 w 10306742"/>
                  <a:gd name="connsiteY82" fmla="*/ 674254 h 4927785"/>
                  <a:gd name="connsiteX83" fmla="*/ 6723033 w 10306742"/>
                  <a:gd name="connsiteY83" fmla="*/ 729672 h 4927785"/>
                  <a:gd name="connsiteX84" fmla="*/ 6538306 w 10306742"/>
                  <a:gd name="connsiteY84" fmla="*/ 720436 h 4927785"/>
                  <a:gd name="connsiteX85" fmla="*/ 6390524 w 10306742"/>
                  <a:gd name="connsiteY85" fmla="*/ 655782 h 4927785"/>
                  <a:gd name="connsiteX86" fmla="*/ 6131906 w 10306742"/>
                  <a:gd name="connsiteY86" fmla="*/ 498763 h 4927785"/>
                  <a:gd name="connsiteX87" fmla="*/ 5836342 w 10306742"/>
                  <a:gd name="connsiteY87" fmla="*/ 350982 h 4927785"/>
                  <a:gd name="connsiteX88" fmla="*/ 5476124 w 10306742"/>
                  <a:gd name="connsiteY88" fmla="*/ 295563 h 4927785"/>
                  <a:gd name="connsiteX89" fmla="*/ 5171324 w 10306742"/>
                  <a:gd name="connsiteY89" fmla="*/ 258618 h 4927785"/>
                  <a:gd name="connsiteX90" fmla="*/ 4783397 w 10306742"/>
                  <a:gd name="connsiteY90" fmla="*/ 286327 h 4927785"/>
                  <a:gd name="connsiteX91" fmla="*/ 4386233 w 10306742"/>
                  <a:gd name="connsiteY91" fmla="*/ 387927 h 4927785"/>
                  <a:gd name="connsiteX92" fmla="*/ 4136851 w 10306742"/>
                  <a:gd name="connsiteY92" fmla="*/ 508000 h 4927785"/>
                  <a:gd name="connsiteX93" fmla="*/ 3961360 w 10306742"/>
                  <a:gd name="connsiteY93" fmla="*/ 581891 h 4927785"/>
                  <a:gd name="connsiteX94" fmla="*/ 3859760 w 10306742"/>
                  <a:gd name="connsiteY94" fmla="*/ 683491 h 4927785"/>
                  <a:gd name="connsiteX95" fmla="*/ 3684269 w 10306742"/>
                  <a:gd name="connsiteY95" fmla="*/ 738909 h 4927785"/>
                  <a:gd name="connsiteX96" fmla="*/ 3545724 w 10306742"/>
                  <a:gd name="connsiteY96" fmla="*/ 720436 h 4927785"/>
                  <a:gd name="connsiteX97" fmla="*/ 3462597 w 10306742"/>
                  <a:gd name="connsiteY97" fmla="*/ 665018 h 4927785"/>
                  <a:gd name="connsiteX98" fmla="*/ 3268633 w 10306742"/>
                  <a:gd name="connsiteY98" fmla="*/ 526472 h 4927785"/>
                  <a:gd name="connsiteX99" fmla="*/ 3250160 w 10306742"/>
                  <a:gd name="connsiteY99" fmla="*/ 27709 h 4927785"/>
                  <a:gd name="connsiteX100" fmla="*/ 2354233 w 10306742"/>
                  <a:gd name="connsiteY100" fmla="*/ 895927 h 4927785"/>
                  <a:gd name="connsiteX101" fmla="*/ 2381942 w 10306742"/>
                  <a:gd name="connsiteY101" fmla="*/ 1514763 h 4927785"/>
                  <a:gd name="connsiteX102" fmla="*/ 2511251 w 10306742"/>
                  <a:gd name="connsiteY102" fmla="*/ 1662545 h 4927785"/>
                  <a:gd name="connsiteX103" fmla="*/ 2612851 w 10306742"/>
                  <a:gd name="connsiteY103" fmla="*/ 1791854 h 4927785"/>
                  <a:gd name="connsiteX104" fmla="*/ 2705215 w 10306742"/>
                  <a:gd name="connsiteY104" fmla="*/ 1865745 h 4927785"/>
                  <a:gd name="connsiteX105" fmla="*/ 2806815 w 10306742"/>
                  <a:gd name="connsiteY105" fmla="*/ 2032000 h 4927785"/>
                  <a:gd name="connsiteX106" fmla="*/ 2816051 w 10306742"/>
                  <a:gd name="connsiteY106" fmla="*/ 2170545 h 4927785"/>
                  <a:gd name="connsiteX107" fmla="*/ 2806815 w 10306742"/>
                  <a:gd name="connsiteY107" fmla="*/ 3347808 h 4927785"/>
                  <a:gd name="connsiteX108" fmla="*/ 2705215 w 10306742"/>
                  <a:gd name="connsiteY108" fmla="*/ 3352800 h 4927785"/>
                  <a:gd name="connsiteX109" fmla="*/ 2285376 w 10306742"/>
                  <a:gd name="connsiteY109" fmla="*/ 3342731 h 4927785"/>
                  <a:gd name="connsiteX110" fmla="*/ 1809288 w 10306742"/>
                  <a:gd name="connsiteY110" fmla="*/ 3334327 h 4927785"/>
                  <a:gd name="connsiteX111" fmla="*/ 1625393 w 10306742"/>
                  <a:gd name="connsiteY111" fmla="*/ 3256234 h 4927785"/>
                  <a:gd name="connsiteX112" fmla="*/ 1532197 w 10306742"/>
                  <a:gd name="connsiteY112" fmla="*/ 3112654 h 4927785"/>
                  <a:gd name="connsiteX113" fmla="*/ 1522129 w 10306742"/>
                  <a:gd name="connsiteY113" fmla="*/ 2964872 h 4927785"/>
                  <a:gd name="connsiteX114" fmla="*/ 1522960 w 10306742"/>
                  <a:gd name="connsiteY114" fmla="*/ 2863272 h 4927785"/>
                  <a:gd name="connsiteX115" fmla="*/ 1550669 w 10306742"/>
                  <a:gd name="connsiteY115" fmla="*/ 2787718 h 4927785"/>
                  <a:gd name="connsiteX116" fmla="*/ 1624560 w 10306742"/>
                  <a:gd name="connsiteY116" fmla="*/ 2741536 h 4927785"/>
                  <a:gd name="connsiteX117" fmla="*/ 1726160 w 10306742"/>
                  <a:gd name="connsiteY117" fmla="*/ 2715491 h 4927785"/>
                  <a:gd name="connsiteX118" fmla="*/ 1809288 w 10306742"/>
                  <a:gd name="connsiteY118" fmla="*/ 2687782 h 4927785"/>
                  <a:gd name="connsiteX119" fmla="*/ 1919293 w 10306742"/>
                  <a:gd name="connsiteY119" fmla="*/ 2597956 h 4927785"/>
                  <a:gd name="connsiteX120" fmla="*/ 1984778 w 10306742"/>
                  <a:gd name="connsiteY120" fmla="*/ 2493818 h 4927785"/>
                  <a:gd name="connsiteX121" fmla="*/ 1984778 w 10306742"/>
                  <a:gd name="connsiteY121" fmla="*/ 2364509 h 4927785"/>
                  <a:gd name="connsiteX122" fmla="*/ 1984778 w 10306742"/>
                  <a:gd name="connsiteY122" fmla="*/ 2189018 h 4927785"/>
                  <a:gd name="connsiteX123" fmla="*/ 1975542 w 10306742"/>
                  <a:gd name="connsiteY123" fmla="*/ 2016898 h 4927785"/>
                  <a:gd name="connsiteX124" fmla="*/ 1790815 w 10306742"/>
                  <a:gd name="connsiteY124" fmla="*/ 1930400 h 4927785"/>
                  <a:gd name="connsiteX125" fmla="*/ 1449069 w 10306742"/>
                  <a:gd name="connsiteY125" fmla="*/ 1865745 h 4927785"/>
                  <a:gd name="connsiteX126" fmla="*/ 978015 w 10306742"/>
                  <a:gd name="connsiteY126" fmla="*/ 1856509 h 4927785"/>
                  <a:gd name="connsiteX127" fmla="*/ 451542 w 10306742"/>
                  <a:gd name="connsiteY127" fmla="*/ 1874982 h 4927785"/>
                  <a:gd name="connsiteX128" fmla="*/ 117369 w 10306742"/>
                  <a:gd name="connsiteY128" fmla="*/ 1938804 h 4927785"/>
                  <a:gd name="connsiteX129" fmla="*/ 68691 w 10306742"/>
                  <a:gd name="connsiteY129" fmla="*/ 1972337 h 4927785"/>
                  <a:gd name="connsiteX130" fmla="*/ 3995 w 10306742"/>
                  <a:gd name="connsiteY130" fmla="*/ 2037034 h 4927785"/>
                  <a:gd name="connsiteX0" fmla="*/ 3995 w 10306742"/>
                  <a:gd name="connsiteY0" fmla="*/ 2046720 h 4927785"/>
                  <a:gd name="connsiteX1" fmla="*/ 19097 w 10306742"/>
                  <a:gd name="connsiteY1" fmla="*/ 2587014 h 4927785"/>
                  <a:gd name="connsiteX2" fmla="*/ 128269 w 10306742"/>
                  <a:gd name="connsiteY2" fmla="*/ 2669309 h 4927785"/>
                  <a:gd name="connsiteX3" fmla="*/ 115662 w 10306742"/>
                  <a:gd name="connsiteY3" fmla="*/ 2669309 h 4927785"/>
                  <a:gd name="connsiteX4" fmla="*/ 257578 w 10306742"/>
                  <a:gd name="connsiteY4" fmla="*/ 2724727 h 4927785"/>
                  <a:gd name="connsiteX5" fmla="*/ 377651 w 10306742"/>
                  <a:gd name="connsiteY5" fmla="*/ 2752436 h 4927785"/>
                  <a:gd name="connsiteX6" fmla="*/ 433069 w 10306742"/>
                  <a:gd name="connsiteY6" fmla="*/ 2780145 h 4927785"/>
                  <a:gd name="connsiteX7" fmla="*/ 443969 w 10306742"/>
                  <a:gd name="connsiteY7" fmla="*/ 2849002 h 4927785"/>
                  <a:gd name="connsiteX8" fmla="*/ 450710 w 10306742"/>
                  <a:gd name="connsiteY8" fmla="*/ 2986716 h 4927785"/>
                  <a:gd name="connsiteX9" fmla="*/ 460778 w 10306742"/>
                  <a:gd name="connsiteY9" fmla="*/ 3048000 h 4927785"/>
                  <a:gd name="connsiteX10" fmla="*/ 453206 w 10306742"/>
                  <a:gd name="connsiteY10" fmla="*/ 3228525 h 4927785"/>
                  <a:gd name="connsiteX11" fmla="*/ 506960 w 10306742"/>
                  <a:gd name="connsiteY11" fmla="*/ 3491345 h 4927785"/>
                  <a:gd name="connsiteX12" fmla="*/ 580019 w 10306742"/>
                  <a:gd name="connsiteY12" fmla="*/ 3703782 h 4927785"/>
                  <a:gd name="connsiteX13" fmla="*/ 774815 w 10306742"/>
                  <a:gd name="connsiteY13" fmla="*/ 3962400 h 4927785"/>
                  <a:gd name="connsiteX14" fmla="*/ 1070378 w 10306742"/>
                  <a:gd name="connsiteY14" fmla="*/ 4221018 h 4927785"/>
                  <a:gd name="connsiteX15" fmla="*/ 1255106 w 10306742"/>
                  <a:gd name="connsiteY15" fmla="*/ 4313382 h 4927785"/>
                  <a:gd name="connsiteX16" fmla="*/ 1578378 w 10306742"/>
                  <a:gd name="connsiteY16" fmla="*/ 4396509 h 4927785"/>
                  <a:gd name="connsiteX17" fmla="*/ 1790815 w 10306742"/>
                  <a:gd name="connsiteY17" fmla="*/ 4424218 h 4927785"/>
                  <a:gd name="connsiteX18" fmla="*/ 2086378 w 10306742"/>
                  <a:gd name="connsiteY18" fmla="*/ 4424218 h 4927785"/>
                  <a:gd name="connsiteX19" fmla="*/ 2372706 w 10306742"/>
                  <a:gd name="connsiteY19" fmla="*/ 4424218 h 4927785"/>
                  <a:gd name="connsiteX20" fmla="*/ 2566013 w 10306742"/>
                  <a:gd name="connsiteY20" fmla="*/ 4433454 h 4927785"/>
                  <a:gd name="connsiteX21" fmla="*/ 2699568 w 10306742"/>
                  <a:gd name="connsiteY21" fmla="*/ 4433454 h 4927785"/>
                  <a:gd name="connsiteX22" fmla="*/ 2829094 w 10306742"/>
                  <a:gd name="connsiteY22" fmla="*/ 4433673 h 4927785"/>
                  <a:gd name="connsiteX23" fmla="*/ 2828221 w 10306742"/>
                  <a:gd name="connsiteY23" fmla="*/ 4547661 h 4927785"/>
                  <a:gd name="connsiteX24" fmla="*/ 2825288 w 10306742"/>
                  <a:gd name="connsiteY24" fmla="*/ 4756727 h 4927785"/>
                  <a:gd name="connsiteX25" fmla="*/ 2821918 w 10306742"/>
                  <a:gd name="connsiteY25" fmla="*/ 4916897 h 4927785"/>
                  <a:gd name="connsiteX26" fmla="*/ 7480046 w 10306742"/>
                  <a:gd name="connsiteY26" fmla="*/ 4927785 h 4927785"/>
                  <a:gd name="connsiteX27" fmla="*/ 7480415 w 10306742"/>
                  <a:gd name="connsiteY27" fmla="*/ 4555002 h 4927785"/>
                  <a:gd name="connsiteX28" fmla="*/ 7473768 w 10306742"/>
                  <a:gd name="connsiteY28" fmla="*/ 4423481 h 4927785"/>
                  <a:gd name="connsiteX29" fmla="*/ 7674378 w 10306742"/>
                  <a:gd name="connsiteY29" fmla="*/ 4424218 h 4927785"/>
                  <a:gd name="connsiteX30" fmla="*/ 7997651 w 10306742"/>
                  <a:gd name="connsiteY30" fmla="*/ 4424218 h 4927785"/>
                  <a:gd name="connsiteX31" fmla="*/ 8487178 w 10306742"/>
                  <a:gd name="connsiteY31" fmla="*/ 4433454 h 4927785"/>
                  <a:gd name="connsiteX32" fmla="*/ 8801215 w 10306742"/>
                  <a:gd name="connsiteY32" fmla="*/ 4387272 h 4927785"/>
                  <a:gd name="connsiteX33" fmla="*/ 9078306 w 10306742"/>
                  <a:gd name="connsiteY33" fmla="*/ 4294909 h 4927785"/>
                  <a:gd name="connsiteX34" fmla="*/ 9364633 w 10306742"/>
                  <a:gd name="connsiteY34" fmla="*/ 4128654 h 4927785"/>
                  <a:gd name="connsiteX35" fmla="*/ 9577069 w 10306742"/>
                  <a:gd name="connsiteY35" fmla="*/ 3906982 h 4927785"/>
                  <a:gd name="connsiteX36" fmla="*/ 9734088 w 10306742"/>
                  <a:gd name="connsiteY36" fmla="*/ 3639127 h 4927785"/>
                  <a:gd name="connsiteX37" fmla="*/ 9807978 w 10306742"/>
                  <a:gd name="connsiteY37" fmla="*/ 3417454 h 4927785"/>
                  <a:gd name="connsiteX38" fmla="*/ 9863397 w 10306742"/>
                  <a:gd name="connsiteY38" fmla="*/ 3177309 h 4927785"/>
                  <a:gd name="connsiteX39" fmla="*/ 9881869 w 10306742"/>
                  <a:gd name="connsiteY39" fmla="*/ 3020291 h 4927785"/>
                  <a:gd name="connsiteX40" fmla="*/ 9881937 w 10306742"/>
                  <a:gd name="connsiteY40" fmla="*/ 2881677 h 4927785"/>
                  <a:gd name="connsiteX41" fmla="*/ 9891106 w 10306742"/>
                  <a:gd name="connsiteY41" fmla="*/ 2798618 h 4927785"/>
                  <a:gd name="connsiteX42" fmla="*/ 9955556 w 10306742"/>
                  <a:gd name="connsiteY42" fmla="*/ 2761468 h 4927785"/>
                  <a:gd name="connsiteX43" fmla="*/ 10143204 w 10306742"/>
                  <a:gd name="connsiteY43" fmla="*/ 2718479 h 4927785"/>
                  <a:gd name="connsiteX44" fmla="*/ 10251052 w 10306742"/>
                  <a:gd name="connsiteY44" fmla="*/ 2629036 h 4927785"/>
                  <a:gd name="connsiteX45" fmla="*/ 10303550 w 10306742"/>
                  <a:gd name="connsiteY45" fmla="*/ 2524583 h 4927785"/>
                  <a:gd name="connsiteX46" fmla="*/ 10297506 w 10306742"/>
                  <a:gd name="connsiteY46" fmla="*/ 2401454 h 4927785"/>
                  <a:gd name="connsiteX47" fmla="*/ 10297506 w 10306742"/>
                  <a:gd name="connsiteY47" fmla="*/ 2189018 h 4927785"/>
                  <a:gd name="connsiteX48" fmla="*/ 10306742 w 10306742"/>
                  <a:gd name="connsiteY48" fmla="*/ 2041236 h 4927785"/>
                  <a:gd name="connsiteX49" fmla="*/ 10288269 w 10306742"/>
                  <a:gd name="connsiteY49" fmla="*/ 1976582 h 4927785"/>
                  <a:gd name="connsiteX50" fmla="*/ 10094306 w 10306742"/>
                  <a:gd name="connsiteY50" fmla="*/ 1902691 h 4927785"/>
                  <a:gd name="connsiteX51" fmla="*/ 9752560 w 10306742"/>
                  <a:gd name="connsiteY51" fmla="*/ 1865745 h 4927785"/>
                  <a:gd name="connsiteX52" fmla="*/ 9503178 w 10306742"/>
                  <a:gd name="connsiteY52" fmla="*/ 1874982 h 4927785"/>
                  <a:gd name="connsiteX53" fmla="*/ 9133724 w 10306742"/>
                  <a:gd name="connsiteY53" fmla="*/ 1856509 h 4927785"/>
                  <a:gd name="connsiteX54" fmla="*/ 8653433 w 10306742"/>
                  <a:gd name="connsiteY54" fmla="*/ 1893454 h 4927785"/>
                  <a:gd name="connsiteX55" fmla="*/ 8385578 w 10306742"/>
                  <a:gd name="connsiteY55" fmla="*/ 1958109 h 4927785"/>
                  <a:gd name="connsiteX56" fmla="*/ 8311688 w 10306742"/>
                  <a:gd name="connsiteY56" fmla="*/ 2013527 h 4927785"/>
                  <a:gd name="connsiteX57" fmla="*/ 8320924 w 10306742"/>
                  <a:gd name="connsiteY57" fmla="*/ 2299854 h 4927785"/>
                  <a:gd name="connsiteX58" fmla="*/ 8339397 w 10306742"/>
                  <a:gd name="connsiteY58" fmla="*/ 2466109 h 4927785"/>
                  <a:gd name="connsiteX59" fmla="*/ 8431760 w 10306742"/>
                  <a:gd name="connsiteY59" fmla="*/ 2613891 h 4927785"/>
                  <a:gd name="connsiteX60" fmla="*/ 8477942 w 10306742"/>
                  <a:gd name="connsiteY60" fmla="*/ 2660072 h 4927785"/>
                  <a:gd name="connsiteX61" fmla="*/ 8662669 w 10306742"/>
                  <a:gd name="connsiteY61" fmla="*/ 2724727 h 4927785"/>
                  <a:gd name="connsiteX62" fmla="*/ 8755033 w 10306742"/>
                  <a:gd name="connsiteY62" fmla="*/ 2770909 h 4927785"/>
                  <a:gd name="connsiteX63" fmla="*/ 8801215 w 10306742"/>
                  <a:gd name="connsiteY63" fmla="*/ 2946400 h 4927785"/>
                  <a:gd name="connsiteX64" fmla="*/ 8782742 w 10306742"/>
                  <a:gd name="connsiteY64" fmla="*/ 3048000 h 4927785"/>
                  <a:gd name="connsiteX65" fmla="*/ 8745797 w 10306742"/>
                  <a:gd name="connsiteY65" fmla="*/ 3158836 h 4927785"/>
                  <a:gd name="connsiteX66" fmla="*/ 8690378 w 10306742"/>
                  <a:gd name="connsiteY66" fmla="*/ 3251200 h 4927785"/>
                  <a:gd name="connsiteX67" fmla="*/ 8616488 w 10306742"/>
                  <a:gd name="connsiteY67" fmla="*/ 3315854 h 4927785"/>
                  <a:gd name="connsiteX68" fmla="*/ 8616488 w 10306742"/>
                  <a:gd name="connsiteY68" fmla="*/ 3315854 h 4927785"/>
                  <a:gd name="connsiteX69" fmla="*/ 8404051 w 10306742"/>
                  <a:gd name="connsiteY69" fmla="*/ 3362036 h 4927785"/>
                  <a:gd name="connsiteX70" fmla="*/ 7887922 w 10306742"/>
                  <a:gd name="connsiteY70" fmla="*/ 3367208 h 4927785"/>
                  <a:gd name="connsiteX71" fmla="*/ 7646669 w 10306742"/>
                  <a:gd name="connsiteY71" fmla="*/ 3362036 h 4927785"/>
                  <a:gd name="connsiteX72" fmla="*/ 7545069 w 10306742"/>
                  <a:gd name="connsiteY72" fmla="*/ 3325091 h 4927785"/>
                  <a:gd name="connsiteX73" fmla="*/ 7480415 w 10306742"/>
                  <a:gd name="connsiteY73" fmla="*/ 3177309 h 4927785"/>
                  <a:gd name="connsiteX74" fmla="*/ 7489651 w 10306742"/>
                  <a:gd name="connsiteY74" fmla="*/ 2050472 h 4927785"/>
                  <a:gd name="connsiteX75" fmla="*/ 7591251 w 10306742"/>
                  <a:gd name="connsiteY75" fmla="*/ 1828800 h 4927785"/>
                  <a:gd name="connsiteX76" fmla="*/ 7822160 w 10306742"/>
                  <a:gd name="connsiteY76" fmla="*/ 1625600 h 4927785"/>
                  <a:gd name="connsiteX77" fmla="*/ 7951469 w 10306742"/>
                  <a:gd name="connsiteY77" fmla="*/ 1496291 h 4927785"/>
                  <a:gd name="connsiteX78" fmla="*/ 7960706 w 10306742"/>
                  <a:gd name="connsiteY78" fmla="*/ 905163 h 4927785"/>
                  <a:gd name="connsiteX79" fmla="*/ 7083251 w 10306742"/>
                  <a:gd name="connsiteY79" fmla="*/ 0 h 4927785"/>
                  <a:gd name="connsiteX80" fmla="*/ 7064778 w 10306742"/>
                  <a:gd name="connsiteY80" fmla="*/ 498763 h 4927785"/>
                  <a:gd name="connsiteX81" fmla="*/ 6935469 w 10306742"/>
                  <a:gd name="connsiteY81" fmla="*/ 618836 h 4927785"/>
                  <a:gd name="connsiteX82" fmla="*/ 6843106 w 10306742"/>
                  <a:gd name="connsiteY82" fmla="*/ 674254 h 4927785"/>
                  <a:gd name="connsiteX83" fmla="*/ 6723033 w 10306742"/>
                  <a:gd name="connsiteY83" fmla="*/ 729672 h 4927785"/>
                  <a:gd name="connsiteX84" fmla="*/ 6538306 w 10306742"/>
                  <a:gd name="connsiteY84" fmla="*/ 720436 h 4927785"/>
                  <a:gd name="connsiteX85" fmla="*/ 6390524 w 10306742"/>
                  <a:gd name="connsiteY85" fmla="*/ 655782 h 4927785"/>
                  <a:gd name="connsiteX86" fmla="*/ 6131906 w 10306742"/>
                  <a:gd name="connsiteY86" fmla="*/ 498763 h 4927785"/>
                  <a:gd name="connsiteX87" fmla="*/ 5836342 w 10306742"/>
                  <a:gd name="connsiteY87" fmla="*/ 350982 h 4927785"/>
                  <a:gd name="connsiteX88" fmla="*/ 5476124 w 10306742"/>
                  <a:gd name="connsiteY88" fmla="*/ 295563 h 4927785"/>
                  <a:gd name="connsiteX89" fmla="*/ 5171324 w 10306742"/>
                  <a:gd name="connsiteY89" fmla="*/ 258618 h 4927785"/>
                  <a:gd name="connsiteX90" fmla="*/ 4783397 w 10306742"/>
                  <a:gd name="connsiteY90" fmla="*/ 286327 h 4927785"/>
                  <a:gd name="connsiteX91" fmla="*/ 4386233 w 10306742"/>
                  <a:gd name="connsiteY91" fmla="*/ 387927 h 4927785"/>
                  <a:gd name="connsiteX92" fmla="*/ 4136851 w 10306742"/>
                  <a:gd name="connsiteY92" fmla="*/ 508000 h 4927785"/>
                  <a:gd name="connsiteX93" fmla="*/ 3961360 w 10306742"/>
                  <a:gd name="connsiteY93" fmla="*/ 581891 h 4927785"/>
                  <a:gd name="connsiteX94" fmla="*/ 3859760 w 10306742"/>
                  <a:gd name="connsiteY94" fmla="*/ 683491 h 4927785"/>
                  <a:gd name="connsiteX95" fmla="*/ 3684269 w 10306742"/>
                  <a:gd name="connsiteY95" fmla="*/ 738909 h 4927785"/>
                  <a:gd name="connsiteX96" fmla="*/ 3545724 w 10306742"/>
                  <a:gd name="connsiteY96" fmla="*/ 720436 h 4927785"/>
                  <a:gd name="connsiteX97" fmla="*/ 3462597 w 10306742"/>
                  <a:gd name="connsiteY97" fmla="*/ 665018 h 4927785"/>
                  <a:gd name="connsiteX98" fmla="*/ 3268633 w 10306742"/>
                  <a:gd name="connsiteY98" fmla="*/ 526472 h 4927785"/>
                  <a:gd name="connsiteX99" fmla="*/ 3250160 w 10306742"/>
                  <a:gd name="connsiteY99" fmla="*/ 27709 h 4927785"/>
                  <a:gd name="connsiteX100" fmla="*/ 2354233 w 10306742"/>
                  <a:gd name="connsiteY100" fmla="*/ 895927 h 4927785"/>
                  <a:gd name="connsiteX101" fmla="*/ 2381942 w 10306742"/>
                  <a:gd name="connsiteY101" fmla="*/ 1514763 h 4927785"/>
                  <a:gd name="connsiteX102" fmla="*/ 2511251 w 10306742"/>
                  <a:gd name="connsiteY102" fmla="*/ 1662545 h 4927785"/>
                  <a:gd name="connsiteX103" fmla="*/ 2612851 w 10306742"/>
                  <a:gd name="connsiteY103" fmla="*/ 1791854 h 4927785"/>
                  <a:gd name="connsiteX104" fmla="*/ 2705215 w 10306742"/>
                  <a:gd name="connsiteY104" fmla="*/ 1865745 h 4927785"/>
                  <a:gd name="connsiteX105" fmla="*/ 2806815 w 10306742"/>
                  <a:gd name="connsiteY105" fmla="*/ 2032000 h 4927785"/>
                  <a:gd name="connsiteX106" fmla="*/ 2816051 w 10306742"/>
                  <a:gd name="connsiteY106" fmla="*/ 2170545 h 4927785"/>
                  <a:gd name="connsiteX107" fmla="*/ 2806815 w 10306742"/>
                  <a:gd name="connsiteY107" fmla="*/ 3347808 h 4927785"/>
                  <a:gd name="connsiteX108" fmla="*/ 2705215 w 10306742"/>
                  <a:gd name="connsiteY108" fmla="*/ 3352800 h 4927785"/>
                  <a:gd name="connsiteX109" fmla="*/ 2285376 w 10306742"/>
                  <a:gd name="connsiteY109" fmla="*/ 3342731 h 4927785"/>
                  <a:gd name="connsiteX110" fmla="*/ 1809288 w 10306742"/>
                  <a:gd name="connsiteY110" fmla="*/ 3334327 h 4927785"/>
                  <a:gd name="connsiteX111" fmla="*/ 1625393 w 10306742"/>
                  <a:gd name="connsiteY111" fmla="*/ 3256234 h 4927785"/>
                  <a:gd name="connsiteX112" fmla="*/ 1532197 w 10306742"/>
                  <a:gd name="connsiteY112" fmla="*/ 3112654 h 4927785"/>
                  <a:gd name="connsiteX113" fmla="*/ 1522129 w 10306742"/>
                  <a:gd name="connsiteY113" fmla="*/ 2964872 h 4927785"/>
                  <a:gd name="connsiteX114" fmla="*/ 1522960 w 10306742"/>
                  <a:gd name="connsiteY114" fmla="*/ 2863272 h 4927785"/>
                  <a:gd name="connsiteX115" fmla="*/ 1550669 w 10306742"/>
                  <a:gd name="connsiteY115" fmla="*/ 2787718 h 4927785"/>
                  <a:gd name="connsiteX116" fmla="*/ 1624560 w 10306742"/>
                  <a:gd name="connsiteY116" fmla="*/ 2741536 h 4927785"/>
                  <a:gd name="connsiteX117" fmla="*/ 1726160 w 10306742"/>
                  <a:gd name="connsiteY117" fmla="*/ 2715491 h 4927785"/>
                  <a:gd name="connsiteX118" fmla="*/ 1809288 w 10306742"/>
                  <a:gd name="connsiteY118" fmla="*/ 2687782 h 4927785"/>
                  <a:gd name="connsiteX119" fmla="*/ 1919293 w 10306742"/>
                  <a:gd name="connsiteY119" fmla="*/ 2597956 h 4927785"/>
                  <a:gd name="connsiteX120" fmla="*/ 1984778 w 10306742"/>
                  <a:gd name="connsiteY120" fmla="*/ 2493818 h 4927785"/>
                  <a:gd name="connsiteX121" fmla="*/ 1984778 w 10306742"/>
                  <a:gd name="connsiteY121" fmla="*/ 2364509 h 4927785"/>
                  <a:gd name="connsiteX122" fmla="*/ 1984778 w 10306742"/>
                  <a:gd name="connsiteY122" fmla="*/ 2189018 h 4927785"/>
                  <a:gd name="connsiteX123" fmla="*/ 1975542 w 10306742"/>
                  <a:gd name="connsiteY123" fmla="*/ 2016898 h 4927785"/>
                  <a:gd name="connsiteX124" fmla="*/ 1790815 w 10306742"/>
                  <a:gd name="connsiteY124" fmla="*/ 1930400 h 4927785"/>
                  <a:gd name="connsiteX125" fmla="*/ 1449069 w 10306742"/>
                  <a:gd name="connsiteY125" fmla="*/ 1865745 h 4927785"/>
                  <a:gd name="connsiteX126" fmla="*/ 978015 w 10306742"/>
                  <a:gd name="connsiteY126" fmla="*/ 1856509 h 4927785"/>
                  <a:gd name="connsiteX127" fmla="*/ 451542 w 10306742"/>
                  <a:gd name="connsiteY127" fmla="*/ 1874982 h 4927785"/>
                  <a:gd name="connsiteX128" fmla="*/ 117369 w 10306742"/>
                  <a:gd name="connsiteY128" fmla="*/ 1938804 h 4927785"/>
                  <a:gd name="connsiteX129" fmla="*/ 68691 w 10306742"/>
                  <a:gd name="connsiteY129" fmla="*/ 1972337 h 4927785"/>
                  <a:gd name="connsiteX130" fmla="*/ 3995 w 10306742"/>
                  <a:gd name="connsiteY130" fmla="*/ 2037034 h 4927785"/>
                  <a:gd name="connsiteX0" fmla="*/ 3995 w 10306742"/>
                  <a:gd name="connsiteY0" fmla="*/ 2046720 h 4927785"/>
                  <a:gd name="connsiteX1" fmla="*/ 19097 w 10306742"/>
                  <a:gd name="connsiteY1" fmla="*/ 2587014 h 4927785"/>
                  <a:gd name="connsiteX2" fmla="*/ 128269 w 10306742"/>
                  <a:gd name="connsiteY2" fmla="*/ 2669309 h 4927785"/>
                  <a:gd name="connsiteX3" fmla="*/ 115662 w 10306742"/>
                  <a:gd name="connsiteY3" fmla="*/ 2669309 h 4927785"/>
                  <a:gd name="connsiteX4" fmla="*/ 257578 w 10306742"/>
                  <a:gd name="connsiteY4" fmla="*/ 2724727 h 4927785"/>
                  <a:gd name="connsiteX5" fmla="*/ 377651 w 10306742"/>
                  <a:gd name="connsiteY5" fmla="*/ 2752436 h 4927785"/>
                  <a:gd name="connsiteX6" fmla="*/ 433069 w 10306742"/>
                  <a:gd name="connsiteY6" fmla="*/ 2780145 h 4927785"/>
                  <a:gd name="connsiteX7" fmla="*/ 443969 w 10306742"/>
                  <a:gd name="connsiteY7" fmla="*/ 2849002 h 4927785"/>
                  <a:gd name="connsiteX8" fmla="*/ 450710 w 10306742"/>
                  <a:gd name="connsiteY8" fmla="*/ 2986716 h 4927785"/>
                  <a:gd name="connsiteX9" fmla="*/ 460778 w 10306742"/>
                  <a:gd name="connsiteY9" fmla="*/ 3048000 h 4927785"/>
                  <a:gd name="connsiteX10" fmla="*/ 453206 w 10306742"/>
                  <a:gd name="connsiteY10" fmla="*/ 3228525 h 4927785"/>
                  <a:gd name="connsiteX11" fmla="*/ 506960 w 10306742"/>
                  <a:gd name="connsiteY11" fmla="*/ 3491345 h 4927785"/>
                  <a:gd name="connsiteX12" fmla="*/ 580019 w 10306742"/>
                  <a:gd name="connsiteY12" fmla="*/ 3703782 h 4927785"/>
                  <a:gd name="connsiteX13" fmla="*/ 774815 w 10306742"/>
                  <a:gd name="connsiteY13" fmla="*/ 3962400 h 4927785"/>
                  <a:gd name="connsiteX14" fmla="*/ 1070378 w 10306742"/>
                  <a:gd name="connsiteY14" fmla="*/ 4221018 h 4927785"/>
                  <a:gd name="connsiteX15" fmla="*/ 1255106 w 10306742"/>
                  <a:gd name="connsiteY15" fmla="*/ 4313382 h 4927785"/>
                  <a:gd name="connsiteX16" fmla="*/ 1578378 w 10306742"/>
                  <a:gd name="connsiteY16" fmla="*/ 4396509 h 4927785"/>
                  <a:gd name="connsiteX17" fmla="*/ 1790815 w 10306742"/>
                  <a:gd name="connsiteY17" fmla="*/ 4424218 h 4927785"/>
                  <a:gd name="connsiteX18" fmla="*/ 2086378 w 10306742"/>
                  <a:gd name="connsiteY18" fmla="*/ 4424218 h 4927785"/>
                  <a:gd name="connsiteX19" fmla="*/ 2372706 w 10306742"/>
                  <a:gd name="connsiteY19" fmla="*/ 4424218 h 4927785"/>
                  <a:gd name="connsiteX20" fmla="*/ 2566013 w 10306742"/>
                  <a:gd name="connsiteY20" fmla="*/ 4433454 h 4927785"/>
                  <a:gd name="connsiteX21" fmla="*/ 2699568 w 10306742"/>
                  <a:gd name="connsiteY21" fmla="*/ 4433454 h 4927785"/>
                  <a:gd name="connsiteX22" fmla="*/ 2829094 w 10306742"/>
                  <a:gd name="connsiteY22" fmla="*/ 4433673 h 4927785"/>
                  <a:gd name="connsiteX23" fmla="*/ 2828221 w 10306742"/>
                  <a:gd name="connsiteY23" fmla="*/ 4547661 h 4927785"/>
                  <a:gd name="connsiteX24" fmla="*/ 2825288 w 10306742"/>
                  <a:gd name="connsiteY24" fmla="*/ 4756727 h 4927785"/>
                  <a:gd name="connsiteX25" fmla="*/ 2821918 w 10306742"/>
                  <a:gd name="connsiteY25" fmla="*/ 4916897 h 4927785"/>
                  <a:gd name="connsiteX26" fmla="*/ 7480046 w 10306742"/>
                  <a:gd name="connsiteY26" fmla="*/ 4927785 h 4927785"/>
                  <a:gd name="connsiteX27" fmla="*/ 7480415 w 10306742"/>
                  <a:gd name="connsiteY27" fmla="*/ 4555002 h 4927785"/>
                  <a:gd name="connsiteX28" fmla="*/ 7473768 w 10306742"/>
                  <a:gd name="connsiteY28" fmla="*/ 4423481 h 4927785"/>
                  <a:gd name="connsiteX29" fmla="*/ 7674378 w 10306742"/>
                  <a:gd name="connsiteY29" fmla="*/ 4424218 h 4927785"/>
                  <a:gd name="connsiteX30" fmla="*/ 7997651 w 10306742"/>
                  <a:gd name="connsiteY30" fmla="*/ 4424218 h 4927785"/>
                  <a:gd name="connsiteX31" fmla="*/ 8487178 w 10306742"/>
                  <a:gd name="connsiteY31" fmla="*/ 4433454 h 4927785"/>
                  <a:gd name="connsiteX32" fmla="*/ 8801215 w 10306742"/>
                  <a:gd name="connsiteY32" fmla="*/ 4387272 h 4927785"/>
                  <a:gd name="connsiteX33" fmla="*/ 9078306 w 10306742"/>
                  <a:gd name="connsiteY33" fmla="*/ 4294909 h 4927785"/>
                  <a:gd name="connsiteX34" fmla="*/ 9364633 w 10306742"/>
                  <a:gd name="connsiteY34" fmla="*/ 4128654 h 4927785"/>
                  <a:gd name="connsiteX35" fmla="*/ 9577069 w 10306742"/>
                  <a:gd name="connsiteY35" fmla="*/ 3906982 h 4927785"/>
                  <a:gd name="connsiteX36" fmla="*/ 9734088 w 10306742"/>
                  <a:gd name="connsiteY36" fmla="*/ 3639127 h 4927785"/>
                  <a:gd name="connsiteX37" fmla="*/ 9807978 w 10306742"/>
                  <a:gd name="connsiteY37" fmla="*/ 3417454 h 4927785"/>
                  <a:gd name="connsiteX38" fmla="*/ 9863397 w 10306742"/>
                  <a:gd name="connsiteY38" fmla="*/ 3177309 h 4927785"/>
                  <a:gd name="connsiteX39" fmla="*/ 9881869 w 10306742"/>
                  <a:gd name="connsiteY39" fmla="*/ 3020291 h 4927785"/>
                  <a:gd name="connsiteX40" fmla="*/ 9881937 w 10306742"/>
                  <a:gd name="connsiteY40" fmla="*/ 2881677 h 4927785"/>
                  <a:gd name="connsiteX41" fmla="*/ 9891106 w 10306742"/>
                  <a:gd name="connsiteY41" fmla="*/ 2798618 h 4927785"/>
                  <a:gd name="connsiteX42" fmla="*/ 9955556 w 10306742"/>
                  <a:gd name="connsiteY42" fmla="*/ 2761468 h 4927785"/>
                  <a:gd name="connsiteX43" fmla="*/ 10143204 w 10306742"/>
                  <a:gd name="connsiteY43" fmla="*/ 2718479 h 4927785"/>
                  <a:gd name="connsiteX44" fmla="*/ 10241884 w 10306742"/>
                  <a:gd name="connsiteY44" fmla="*/ 2638204 h 4927785"/>
                  <a:gd name="connsiteX45" fmla="*/ 10303550 w 10306742"/>
                  <a:gd name="connsiteY45" fmla="*/ 2524583 h 4927785"/>
                  <a:gd name="connsiteX46" fmla="*/ 10297506 w 10306742"/>
                  <a:gd name="connsiteY46" fmla="*/ 2401454 h 4927785"/>
                  <a:gd name="connsiteX47" fmla="*/ 10297506 w 10306742"/>
                  <a:gd name="connsiteY47" fmla="*/ 2189018 h 4927785"/>
                  <a:gd name="connsiteX48" fmla="*/ 10306742 w 10306742"/>
                  <a:gd name="connsiteY48" fmla="*/ 2041236 h 4927785"/>
                  <a:gd name="connsiteX49" fmla="*/ 10288269 w 10306742"/>
                  <a:gd name="connsiteY49" fmla="*/ 1976582 h 4927785"/>
                  <a:gd name="connsiteX50" fmla="*/ 10094306 w 10306742"/>
                  <a:gd name="connsiteY50" fmla="*/ 1902691 h 4927785"/>
                  <a:gd name="connsiteX51" fmla="*/ 9752560 w 10306742"/>
                  <a:gd name="connsiteY51" fmla="*/ 1865745 h 4927785"/>
                  <a:gd name="connsiteX52" fmla="*/ 9503178 w 10306742"/>
                  <a:gd name="connsiteY52" fmla="*/ 1874982 h 4927785"/>
                  <a:gd name="connsiteX53" fmla="*/ 9133724 w 10306742"/>
                  <a:gd name="connsiteY53" fmla="*/ 1856509 h 4927785"/>
                  <a:gd name="connsiteX54" fmla="*/ 8653433 w 10306742"/>
                  <a:gd name="connsiteY54" fmla="*/ 1893454 h 4927785"/>
                  <a:gd name="connsiteX55" fmla="*/ 8385578 w 10306742"/>
                  <a:gd name="connsiteY55" fmla="*/ 1958109 h 4927785"/>
                  <a:gd name="connsiteX56" fmla="*/ 8311688 w 10306742"/>
                  <a:gd name="connsiteY56" fmla="*/ 2013527 h 4927785"/>
                  <a:gd name="connsiteX57" fmla="*/ 8320924 w 10306742"/>
                  <a:gd name="connsiteY57" fmla="*/ 2299854 h 4927785"/>
                  <a:gd name="connsiteX58" fmla="*/ 8339397 w 10306742"/>
                  <a:gd name="connsiteY58" fmla="*/ 2466109 h 4927785"/>
                  <a:gd name="connsiteX59" fmla="*/ 8431760 w 10306742"/>
                  <a:gd name="connsiteY59" fmla="*/ 2613891 h 4927785"/>
                  <a:gd name="connsiteX60" fmla="*/ 8477942 w 10306742"/>
                  <a:gd name="connsiteY60" fmla="*/ 2660072 h 4927785"/>
                  <a:gd name="connsiteX61" fmla="*/ 8662669 w 10306742"/>
                  <a:gd name="connsiteY61" fmla="*/ 2724727 h 4927785"/>
                  <a:gd name="connsiteX62" fmla="*/ 8755033 w 10306742"/>
                  <a:gd name="connsiteY62" fmla="*/ 2770909 h 4927785"/>
                  <a:gd name="connsiteX63" fmla="*/ 8801215 w 10306742"/>
                  <a:gd name="connsiteY63" fmla="*/ 2946400 h 4927785"/>
                  <a:gd name="connsiteX64" fmla="*/ 8782742 w 10306742"/>
                  <a:gd name="connsiteY64" fmla="*/ 3048000 h 4927785"/>
                  <a:gd name="connsiteX65" fmla="*/ 8745797 w 10306742"/>
                  <a:gd name="connsiteY65" fmla="*/ 3158836 h 4927785"/>
                  <a:gd name="connsiteX66" fmla="*/ 8690378 w 10306742"/>
                  <a:gd name="connsiteY66" fmla="*/ 3251200 h 4927785"/>
                  <a:gd name="connsiteX67" fmla="*/ 8616488 w 10306742"/>
                  <a:gd name="connsiteY67" fmla="*/ 3315854 h 4927785"/>
                  <a:gd name="connsiteX68" fmla="*/ 8616488 w 10306742"/>
                  <a:gd name="connsiteY68" fmla="*/ 3315854 h 4927785"/>
                  <a:gd name="connsiteX69" fmla="*/ 8404051 w 10306742"/>
                  <a:gd name="connsiteY69" fmla="*/ 3362036 h 4927785"/>
                  <a:gd name="connsiteX70" fmla="*/ 7887922 w 10306742"/>
                  <a:gd name="connsiteY70" fmla="*/ 3367208 h 4927785"/>
                  <a:gd name="connsiteX71" fmla="*/ 7646669 w 10306742"/>
                  <a:gd name="connsiteY71" fmla="*/ 3362036 h 4927785"/>
                  <a:gd name="connsiteX72" fmla="*/ 7545069 w 10306742"/>
                  <a:gd name="connsiteY72" fmla="*/ 3325091 h 4927785"/>
                  <a:gd name="connsiteX73" fmla="*/ 7480415 w 10306742"/>
                  <a:gd name="connsiteY73" fmla="*/ 3177309 h 4927785"/>
                  <a:gd name="connsiteX74" fmla="*/ 7489651 w 10306742"/>
                  <a:gd name="connsiteY74" fmla="*/ 2050472 h 4927785"/>
                  <a:gd name="connsiteX75" fmla="*/ 7591251 w 10306742"/>
                  <a:gd name="connsiteY75" fmla="*/ 1828800 h 4927785"/>
                  <a:gd name="connsiteX76" fmla="*/ 7822160 w 10306742"/>
                  <a:gd name="connsiteY76" fmla="*/ 1625600 h 4927785"/>
                  <a:gd name="connsiteX77" fmla="*/ 7951469 w 10306742"/>
                  <a:gd name="connsiteY77" fmla="*/ 1496291 h 4927785"/>
                  <a:gd name="connsiteX78" fmla="*/ 7960706 w 10306742"/>
                  <a:gd name="connsiteY78" fmla="*/ 905163 h 4927785"/>
                  <a:gd name="connsiteX79" fmla="*/ 7083251 w 10306742"/>
                  <a:gd name="connsiteY79" fmla="*/ 0 h 4927785"/>
                  <a:gd name="connsiteX80" fmla="*/ 7064778 w 10306742"/>
                  <a:gd name="connsiteY80" fmla="*/ 498763 h 4927785"/>
                  <a:gd name="connsiteX81" fmla="*/ 6935469 w 10306742"/>
                  <a:gd name="connsiteY81" fmla="*/ 618836 h 4927785"/>
                  <a:gd name="connsiteX82" fmla="*/ 6843106 w 10306742"/>
                  <a:gd name="connsiteY82" fmla="*/ 674254 h 4927785"/>
                  <a:gd name="connsiteX83" fmla="*/ 6723033 w 10306742"/>
                  <a:gd name="connsiteY83" fmla="*/ 729672 h 4927785"/>
                  <a:gd name="connsiteX84" fmla="*/ 6538306 w 10306742"/>
                  <a:gd name="connsiteY84" fmla="*/ 720436 h 4927785"/>
                  <a:gd name="connsiteX85" fmla="*/ 6390524 w 10306742"/>
                  <a:gd name="connsiteY85" fmla="*/ 655782 h 4927785"/>
                  <a:gd name="connsiteX86" fmla="*/ 6131906 w 10306742"/>
                  <a:gd name="connsiteY86" fmla="*/ 498763 h 4927785"/>
                  <a:gd name="connsiteX87" fmla="*/ 5836342 w 10306742"/>
                  <a:gd name="connsiteY87" fmla="*/ 350982 h 4927785"/>
                  <a:gd name="connsiteX88" fmla="*/ 5476124 w 10306742"/>
                  <a:gd name="connsiteY88" fmla="*/ 295563 h 4927785"/>
                  <a:gd name="connsiteX89" fmla="*/ 5171324 w 10306742"/>
                  <a:gd name="connsiteY89" fmla="*/ 258618 h 4927785"/>
                  <a:gd name="connsiteX90" fmla="*/ 4783397 w 10306742"/>
                  <a:gd name="connsiteY90" fmla="*/ 286327 h 4927785"/>
                  <a:gd name="connsiteX91" fmla="*/ 4386233 w 10306742"/>
                  <a:gd name="connsiteY91" fmla="*/ 387927 h 4927785"/>
                  <a:gd name="connsiteX92" fmla="*/ 4136851 w 10306742"/>
                  <a:gd name="connsiteY92" fmla="*/ 508000 h 4927785"/>
                  <a:gd name="connsiteX93" fmla="*/ 3961360 w 10306742"/>
                  <a:gd name="connsiteY93" fmla="*/ 581891 h 4927785"/>
                  <a:gd name="connsiteX94" fmla="*/ 3859760 w 10306742"/>
                  <a:gd name="connsiteY94" fmla="*/ 683491 h 4927785"/>
                  <a:gd name="connsiteX95" fmla="*/ 3684269 w 10306742"/>
                  <a:gd name="connsiteY95" fmla="*/ 738909 h 4927785"/>
                  <a:gd name="connsiteX96" fmla="*/ 3545724 w 10306742"/>
                  <a:gd name="connsiteY96" fmla="*/ 720436 h 4927785"/>
                  <a:gd name="connsiteX97" fmla="*/ 3462597 w 10306742"/>
                  <a:gd name="connsiteY97" fmla="*/ 665018 h 4927785"/>
                  <a:gd name="connsiteX98" fmla="*/ 3268633 w 10306742"/>
                  <a:gd name="connsiteY98" fmla="*/ 526472 h 4927785"/>
                  <a:gd name="connsiteX99" fmla="*/ 3250160 w 10306742"/>
                  <a:gd name="connsiteY99" fmla="*/ 27709 h 4927785"/>
                  <a:gd name="connsiteX100" fmla="*/ 2354233 w 10306742"/>
                  <a:gd name="connsiteY100" fmla="*/ 895927 h 4927785"/>
                  <a:gd name="connsiteX101" fmla="*/ 2381942 w 10306742"/>
                  <a:gd name="connsiteY101" fmla="*/ 1514763 h 4927785"/>
                  <a:gd name="connsiteX102" fmla="*/ 2511251 w 10306742"/>
                  <a:gd name="connsiteY102" fmla="*/ 1662545 h 4927785"/>
                  <a:gd name="connsiteX103" fmla="*/ 2612851 w 10306742"/>
                  <a:gd name="connsiteY103" fmla="*/ 1791854 h 4927785"/>
                  <a:gd name="connsiteX104" fmla="*/ 2705215 w 10306742"/>
                  <a:gd name="connsiteY104" fmla="*/ 1865745 h 4927785"/>
                  <a:gd name="connsiteX105" fmla="*/ 2806815 w 10306742"/>
                  <a:gd name="connsiteY105" fmla="*/ 2032000 h 4927785"/>
                  <a:gd name="connsiteX106" fmla="*/ 2816051 w 10306742"/>
                  <a:gd name="connsiteY106" fmla="*/ 2170545 h 4927785"/>
                  <a:gd name="connsiteX107" fmla="*/ 2806815 w 10306742"/>
                  <a:gd name="connsiteY107" fmla="*/ 3347808 h 4927785"/>
                  <a:gd name="connsiteX108" fmla="*/ 2705215 w 10306742"/>
                  <a:gd name="connsiteY108" fmla="*/ 3352800 h 4927785"/>
                  <a:gd name="connsiteX109" fmla="*/ 2285376 w 10306742"/>
                  <a:gd name="connsiteY109" fmla="*/ 3342731 h 4927785"/>
                  <a:gd name="connsiteX110" fmla="*/ 1809288 w 10306742"/>
                  <a:gd name="connsiteY110" fmla="*/ 3334327 h 4927785"/>
                  <a:gd name="connsiteX111" fmla="*/ 1625393 w 10306742"/>
                  <a:gd name="connsiteY111" fmla="*/ 3256234 h 4927785"/>
                  <a:gd name="connsiteX112" fmla="*/ 1532197 w 10306742"/>
                  <a:gd name="connsiteY112" fmla="*/ 3112654 h 4927785"/>
                  <a:gd name="connsiteX113" fmla="*/ 1522129 w 10306742"/>
                  <a:gd name="connsiteY113" fmla="*/ 2964872 h 4927785"/>
                  <a:gd name="connsiteX114" fmla="*/ 1522960 w 10306742"/>
                  <a:gd name="connsiteY114" fmla="*/ 2863272 h 4927785"/>
                  <a:gd name="connsiteX115" fmla="*/ 1550669 w 10306742"/>
                  <a:gd name="connsiteY115" fmla="*/ 2787718 h 4927785"/>
                  <a:gd name="connsiteX116" fmla="*/ 1624560 w 10306742"/>
                  <a:gd name="connsiteY116" fmla="*/ 2741536 h 4927785"/>
                  <a:gd name="connsiteX117" fmla="*/ 1726160 w 10306742"/>
                  <a:gd name="connsiteY117" fmla="*/ 2715491 h 4927785"/>
                  <a:gd name="connsiteX118" fmla="*/ 1809288 w 10306742"/>
                  <a:gd name="connsiteY118" fmla="*/ 2687782 h 4927785"/>
                  <a:gd name="connsiteX119" fmla="*/ 1919293 w 10306742"/>
                  <a:gd name="connsiteY119" fmla="*/ 2597956 h 4927785"/>
                  <a:gd name="connsiteX120" fmla="*/ 1984778 w 10306742"/>
                  <a:gd name="connsiteY120" fmla="*/ 2493818 h 4927785"/>
                  <a:gd name="connsiteX121" fmla="*/ 1984778 w 10306742"/>
                  <a:gd name="connsiteY121" fmla="*/ 2364509 h 4927785"/>
                  <a:gd name="connsiteX122" fmla="*/ 1984778 w 10306742"/>
                  <a:gd name="connsiteY122" fmla="*/ 2189018 h 4927785"/>
                  <a:gd name="connsiteX123" fmla="*/ 1975542 w 10306742"/>
                  <a:gd name="connsiteY123" fmla="*/ 2016898 h 4927785"/>
                  <a:gd name="connsiteX124" fmla="*/ 1790815 w 10306742"/>
                  <a:gd name="connsiteY124" fmla="*/ 1930400 h 4927785"/>
                  <a:gd name="connsiteX125" fmla="*/ 1449069 w 10306742"/>
                  <a:gd name="connsiteY125" fmla="*/ 1865745 h 4927785"/>
                  <a:gd name="connsiteX126" fmla="*/ 978015 w 10306742"/>
                  <a:gd name="connsiteY126" fmla="*/ 1856509 h 4927785"/>
                  <a:gd name="connsiteX127" fmla="*/ 451542 w 10306742"/>
                  <a:gd name="connsiteY127" fmla="*/ 1874982 h 4927785"/>
                  <a:gd name="connsiteX128" fmla="*/ 117369 w 10306742"/>
                  <a:gd name="connsiteY128" fmla="*/ 1938804 h 4927785"/>
                  <a:gd name="connsiteX129" fmla="*/ 68691 w 10306742"/>
                  <a:gd name="connsiteY129" fmla="*/ 1972337 h 4927785"/>
                  <a:gd name="connsiteX130" fmla="*/ 3995 w 10306742"/>
                  <a:gd name="connsiteY130" fmla="*/ 2037034 h 4927785"/>
                  <a:gd name="connsiteX0" fmla="*/ 3995 w 10306742"/>
                  <a:gd name="connsiteY0" fmla="*/ 2046720 h 4927785"/>
                  <a:gd name="connsiteX1" fmla="*/ 19097 w 10306742"/>
                  <a:gd name="connsiteY1" fmla="*/ 2587014 h 4927785"/>
                  <a:gd name="connsiteX2" fmla="*/ 128269 w 10306742"/>
                  <a:gd name="connsiteY2" fmla="*/ 2669309 h 4927785"/>
                  <a:gd name="connsiteX3" fmla="*/ 115662 w 10306742"/>
                  <a:gd name="connsiteY3" fmla="*/ 2669309 h 4927785"/>
                  <a:gd name="connsiteX4" fmla="*/ 257578 w 10306742"/>
                  <a:gd name="connsiteY4" fmla="*/ 2724727 h 4927785"/>
                  <a:gd name="connsiteX5" fmla="*/ 377651 w 10306742"/>
                  <a:gd name="connsiteY5" fmla="*/ 2752436 h 4927785"/>
                  <a:gd name="connsiteX6" fmla="*/ 433069 w 10306742"/>
                  <a:gd name="connsiteY6" fmla="*/ 2780145 h 4927785"/>
                  <a:gd name="connsiteX7" fmla="*/ 443969 w 10306742"/>
                  <a:gd name="connsiteY7" fmla="*/ 2849002 h 4927785"/>
                  <a:gd name="connsiteX8" fmla="*/ 450710 w 10306742"/>
                  <a:gd name="connsiteY8" fmla="*/ 2986716 h 4927785"/>
                  <a:gd name="connsiteX9" fmla="*/ 460778 w 10306742"/>
                  <a:gd name="connsiteY9" fmla="*/ 3048000 h 4927785"/>
                  <a:gd name="connsiteX10" fmla="*/ 453206 w 10306742"/>
                  <a:gd name="connsiteY10" fmla="*/ 3228525 h 4927785"/>
                  <a:gd name="connsiteX11" fmla="*/ 506960 w 10306742"/>
                  <a:gd name="connsiteY11" fmla="*/ 3491345 h 4927785"/>
                  <a:gd name="connsiteX12" fmla="*/ 580019 w 10306742"/>
                  <a:gd name="connsiteY12" fmla="*/ 3703782 h 4927785"/>
                  <a:gd name="connsiteX13" fmla="*/ 774815 w 10306742"/>
                  <a:gd name="connsiteY13" fmla="*/ 3962400 h 4927785"/>
                  <a:gd name="connsiteX14" fmla="*/ 1070378 w 10306742"/>
                  <a:gd name="connsiteY14" fmla="*/ 4221018 h 4927785"/>
                  <a:gd name="connsiteX15" fmla="*/ 1255106 w 10306742"/>
                  <a:gd name="connsiteY15" fmla="*/ 4313382 h 4927785"/>
                  <a:gd name="connsiteX16" fmla="*/ 1578378 w 10306742"/>
                  <a:gd name="connsiteY16" fmla="*/ 4396509 h 4927785"/>
                  <a:gd name="connsiteX17" fmla="*/ 1790815 w 10306742"/>
                  <a:gd name="connsiteY17" fmla="*/ 4424218 h 4927785"/>
                  <a:gd name="connsiteX18" fmla="*/ 2086378 w 10306742"/>
                  <a:gd name="connsiteY18" fmla="*/ 4424218 h 4927785"/>
                  <a:gd name="connsiteX19" fmla="*/ 2372706 w 10306742"/>
                  <a:gd name="connsiteY19" fmla="*/ 4424218 h 4927785"/>
                  <a:gd name="connsiteX20" fmla="*/ 2566013 w 10306742"/>
                  <a:gd name="connsiteY20" fmla="*/ 4433454 h 4927785"/>
                  <a:gd name="connsiteX21" fmla="*/ 2699568 w 10306742"/>
                  <a:gd name="connsiteY21" fmla="*/ 4433454 h 4927785"/>
                  <a:gd name="connsiteX22" fmla="*/ 2829094 w 10306742"/>
                  <a:gd name="connsiteY22" fmla="*/ 4433673 h 4927785"/>
                  <a:gd name="connsiteX23" fmla="*/ 2828221 w 10306742"/>
                  <a:gd name="connsiteY23" fmla="*/ 4547661 h 4927785"/>
                  <a:gd name="connsiteX24" fmla="*/ 2825288 w 10306742"/>
                  <a:gd name="connsiteY24" fmla="*/ 4756727 h 4927785"/>
                  <a:gd name="connsiteX25" fmla="*/ 2821918 w 10306742"/>
                  <a:gd name="connsiteY25" fmla="*/ 4916897 h 4927785"/>
                  <a:gd name="connsiteX26" fmla="*/ 7480046 w 10306742"/>
                  <a:gd name="connsiteY26" fmla="*/ 4927785 h 4927785"/>
                  <a:gd name="connsiteX27" fmla="*/ 7480415 w 10306742"/>
                  <a:gd name="connsiteY27" fmla="*/ 4555002 h 4927785"/>
                  <a:gd name="connsiteX28" fmla="*/ 7473768 w 10306742"/>
                  <a:gd name="connsiteY28" fmla="*/ 4423481 h 4927785"/>
                  <a:gd name="connsiteX29" fmla="*/ 7674378 w 10306742"/>
                  <a:gd name="connsiteY29" fmla="*/ 4424218 h 4927785"/>
                  <a:gd name="connsiteX30" fmla="*/ 7997651 w 10306742"/>
                  <a:gd name="connsiteY30" fmla="*/ 4424218 h 4927785"/>
                  <a:gd name="connsiteX31" fmla="*/ 8487178 w 10306742"/>
                  <a:gd name="connsiteY31" fmla="*/ 4433454 h 4927785"/>
                  <a:gd name="connsiteX32" fmla="*/ 8801215 w 10306742"/>
                  <a:gd name="connsiteY32" fmla="*/ 4387272 h 4927785"/>
                  <a:gd name="connsiteX33" fmla="*/ 9078306 w 10306742"/>
                  <a:gd name="connsiteY33" fmla="*/ 4294909 h 4927785"/>
                  <a:gd name="connsiteX34" fmla="*/ 9364633 w 10306742"/>
                  <a:gd name="connsiteY34" fmla="*/ 4128654 h 4927785"/>
                  <a:gd name="connsiteX35" fmla="*/ 9577069 w 10306742"/>
                  <a:gd name="connsiteY35" fmla="*/ 3906982 h 4927785"/>
                  <a:gd name="connsiteX36" fmla="*/ 9734088 w 10306742"/>
                  <a:gd name="connsiteY36" fmla="*/ 3639127 h 4927785"/>
                  <a:gd name="connsiteX37" fmla="*/ 9807978 w 10306742"/>
                  <a:gd name="connsiteY37" fmla="*/ 3417454 h 4927785"/>
                  <a:gd name="connsiteX38" fmla="*/ 9863397 w 10306742"/>
                  <a:gd name="connsiteY38" fmla="*/ 3177309 h 4927785"/>
                  <a:gd name="connsiteX39" fmla="*/ 9881869 w 10306742"/>
                  <a:gd name="connsiteY39" fmla="*/ 3020291 h 4927785"/>
                  <a:gd name="connsiteX40" fmla="*/ 9881937 w 10306742"/>
                  <a:gd name="connsiteY40" fmla="*/ 2881677 h 4927785"/>
                  <a:gd name="connsiteX41" fmla="*/ 9891106 w 10306742"/>
                  <a:gd name="connsiteY41" fmla="*/ 2798618 h 4927785"/>
                  <a:gd name="connsiteX42" fmla="*/ 9955556 w 10306742"/>
                  <a:gd name="connsiteY42" fmla="*/ 2761468 h 4927785"/>
                  <a:gd name="connsiteX43" fmla="*/ 10134035 w 10306742"/>
                  <a:gd name="connsiteY43" fmla="*/ 2718479 h 4927785"/>
                  <a:gd name="connsiteX44" fmla="*/ 10241884 w 10306742"/>
                  <a:gd name="connsiteY44" fmla="*/ 2638204 h 4927785"/>
                  <a:gd name="connsiteX45" fmla="*/ 10303550 w 10306742"/>
                  <a:gd name="connsiteY45" fmla="*/ 2524583 h 4927785"/>
                  <a:gd name="connsiteX46" fmla="*/ 10297506 w 10306742"/>
                  <a:gd name="connsiteY46" fmla="*/ 2401454 h 4927785"/>
                  <a:gd name="connsiteX47" fmla="*/ 10297506 w 10306742"/>
                  <a:gd name="connsiteY47" fmla="*/ 2189018 h 4927785"/>
                  <a:gd name="connsiteX48" fmla="*/ 10306742 w 10306742"/>
                  <a:gd name="connsiteY48" fmla="*/ 2041236 h 4927785"/>
                  <a:gd name="connsiteX49" fmla="*/ 10288269 w 10306742"/>
                  <a:gd name="connsiteY49" fmla="*/ 1976582 h 4927785"/>
                  <a:gd name="connsiteX50" fmla="*/ 10094306 w 10306742"/>
                  <a:gd name="connsiteY50" fmla="*/ 1902691 h 4927785"/>
                  <a:gd name="connsiteX51" fmla="*/ 9752560 w 10306742"/>
                  <a:gd name="connsiteY51" fmla="*/ 1865745 h 4927785"/>
                  <a:gd name="connsiteX52" fmla="*/ 9503178 w 10306742"/>
                  <a:gd name="connsiteY52" fmla="*/ 1874982 h 4927785"/>
                  <a:gd name="connsiteX53" fmla="*/ 9133724 w 10306742"/>
                  <a:gd name="connsiteY53" fmla="*/ 1856509 h 4927785"/>
                  <a:gd name="connsiteX54" fmla="*/ 8653433 w 10306742"/>
                  <a:gd name="connsiteY54" fmla="*/ 1893454 h 4927785"/>
                  <a:gd name="connsiteX55" fmla="*/ 8385578 w 10306742"/>
                  <a:gd name="connsiteY55" fmla="*/ 1958109 h 4927785"/>
                  <a:gd name="connsiteX56" fmla="*/ 8311688 w 10306742"/>
                  <a:gd name="connsiteY56" fmla="*/ 2013527 h 4927785"/>
                  <a:gd name="connsiteX57" fmla="*/ 8320924 w 10306742"/>
                  <a:gd name="connsiteY57" fmla="*/ 2299854 h 4927785"/>
                  <a:gd name="connsiteX58" fmla="*/ 8339397 w 10306742"/>
                  <a:gd name="connsiteY58" fmla="*/ 2466109 h 4927785"/>
                  <a:gd name="connsiteX59" fmla="*/ 8431760 w 10306742"/>
                  <a:gd name="connsiteY59" fmla="*/ 2613891 h 4927785"/>
                  <a:gd name="connsiteX60" fmla="*/ 8477942 w 10306742"/>
                  <a:gd name="connsiteY60" fmla="*/ 2660072 h 4927785"/>
                  <a:gd name="connsiteX61" fmla="*/ 8662669 w 10306742"/>
                  <a:gd name="connsiteY61" fmla="*/ 2724727 h 4927785"/>
                  <a:gd name="connsiteX62" fmla="*/ 8755033 w 10306742"/>
                  <a:gd name="connsiteY62" fmla="*/ 2770909 h 4927785"/>
                  <a:gd name="connsiteX63" fmla="*/ 8801215 w 10306742"/>
                  <a:gd name="connsiteY63" fmla="*/ 2946400 h 4927785"/>
                  <a:gd name="connsiteX64" fmla="*/ 8782742 w 10306742"/>
                  <a:gd name="connsiteY64" fmla="*/ 3048000 h 4927785"/>
                  <a:gd name="connsiteX65" fmla="*/ 8745797 w 10306742"/>
                  <a:gd name="connsiteY65" fmla="*/ 3158836 h 4927785"/>
                  <a:gd name="connsiteX66" fmla="*/ 8690378 w 10306742"/>
                  <a:gd name="connsiteY66" fmla="*/ 3251200 h 4927785"/>
                  <a:gd name="connsiteX67" fmla="*/ 8616488 w 10306742"/>
                  <a:gd name="connsiteY67" fmla="*/ 3315854 h 4927785"/>
                  <a:gd name="connsiteX68" fmla="*/ 8616488 w 10306742"/>
                  <a:gd name="connsiteY68" fmla="*/ 3315854 h 4927785"/>
                  <a:gd name="connsiteX69" fmla="*/ 8404051 w 10306742"/>
                  <a:gd name="connsiteY69" fmla="*/ 3362036 h 4927785"/>
                  <a:gd name="connsiteX70" fmla="*/ 7887922 w 10306742"/>
                  <a:gd name="connsiteY70" fmla="*/ 3367208 h 4927785"/>
                  <a:gd name="connsiteX71" fmla="*/ 7646669 w 10306742"/>
                  <a:gd name="connsiteY71" fmla="*/ 3362036 h 4927785"/>
                  <a:gd name="connsiteX72" fmla="*/ 7545069 w 10306742"/>
                  <a:gd name="connsiteY72" fmla="*/ 3325091 h 4927785"/>
                  <a:gd name="connsiteX73" fmla="*/ 7480415 w 10306742"/>
                  <a:gd name="connsiteY73" fmla="*/ 3177309 h 4927785"/>
                  <a:gd name="connsiteX74" fmla="*/ 7489651 w 10306742"/>
                  <a:gd name="connsiteY74" fmla="*/ 2050472 h 4927785"/>
                  <a:gd name="connsiteX75" fmla="*/ 7591251 w 10306742"/>
                  <a:gd name="connsiteY75" fmla="*/ 1828800 h 4927785"/>
                  <a:gd name="connsiteX76" fmla="*/ 7822160 w 10306742"/>
                  <a:gd name="connsiteY76" fmla="*/ 1625600 h 4927785"/>
                  <a:gd name="connsiteX77" fmla="*/ 7951469 w 10306742"/>
                  <a:gd name="connsiteY77" fmla="*/ 1496291 h 4927785"/>
                  <a:gd name="connsiteX78" fmla="*/ 7960706 w 10306742"/>
                  <a:gd name="connsiteY78" fmla="*/ 905163 h 4927785"/>
                  <a:gd name="connsiteX79" fmla="*/ 7083251 w 10306742"/>
                  <a:gd name="connsiteY79" fmla="*/ 0 h 4927785"/>
                  <a:gd name="connsiteX80" fmla="*/ 7064778 w 10306742"/>
                  <a:gd name="connsiteY80" fmla="*/ 498763 h 4927785"/>
                  <a:gd name="connsiteX81" fmla="*/ 6935469 w 10306742"/>
                  <a:gd name="connsiteY81" fmla="*/ 618836 h 4927785"/>
                  <a:gd name="connsiteX82" fmla="*/ 6843106 w 10306742"/>
                  <a:gd name="connsiteY82" fmla="*/ 674254 h 4927785"/>
                  <a:gd name="connsiteX83" fmla="*/ 6723033 w 10306742"/>
                  <a:gd name="connsiteY83" fmla="*/ 729672 h 4927785"/>
                  <a:gd name="connsiteX84" fmla="*/ 6538306 w 10306742"/>
                  <a:gd name="connsiteY84" fmla="*/ 720436 h 4927785"/>
                  <a:gd name="connsiteX85" fmla="*/ 6390524 w 10306742"/>
                  <a:gd name="connsiteY85" fmla="*/ 655782 h 4927785"/>
                  <a:gd name="connsiteX86" fmla="*/ 6131906 w 10306742"/>
                  <a:gd name="connsiteY86" fmla="*/ 498763 h 4927785"/>
                  <a:gd name="connsiteX87" fmla="*/ 5836342 w 10306742"/>
                  <a:gd name="connsiteY87" fmla="*/ 350982 h 4927785"/>
                  <a:gd name="connsiteX88" fmla="*/ 5476124 w 10306742"/>
                  <a:gd name="connsiteY88" fmla="*/ 295563 h 4927785"/>
                  <a:gd name="connsiteX89" fmla="*/ 5171324 w 10306742"/>
                  <a:gd name="connsiteY89" fmla="*/ 258618 h 4927785"/>
                  <a:gd name="connsiteX90" fmla="*/ 4783397 w 10306742"/>
                  <a:gd name="connsiteY90" fmla="*/ 286327 h 4927785"/>
                  <a:gd name="connsiteX91" fmla="*/ 4386233 w 10306742"/>
                  <a:gd name="connsiteY91" fmla="*/ 387927 h 4927785"/>
                  <a:gd name="connsiteX92" fmla="*/ 4136851 w 10306742"/>
                  <a:gd name="connsiteY92" fmla="*/ 508000 h 4927785"/>
                  <a:gd name="connsiteX93" fmla="*/ 3961360 w 10306742"/>
                  <a:gd name="connsiteY93" fmla="*/ 581891 h 4927785"/>
                  <a:gd name="connsiteX94" fmla="*/ 3859760 w 10306742"/>
                  <a:gd name="connsiteY94" fmla="*/ 683491 h 4927785"/>
                  <a:gd name="connsiteX95" fmla="*/ 3684269 w 10306742"/>
                  <a:gd name="connsiteY95" fmla="*/ 738909 h 4927785"/>
                  <a:gd name="connsiteX96" fmla="*/ 3545724 w 10306742"/>
                  <a:gd name="connsiteY96" fmla="*/ 720436 h 4927785"/>
                  <a:gd name="connsiteX97" fmla="*/ 3462597 w 10306742"/>
                  <a:gd name="connsiteY97" fmla="*/ 665018 h 4927785"/>
                  <a:gd name="connsiteX98" fmla="*/ 3268633 w 10306742"/>
                  <a:gd name="connsiteY98" fmla="*/ 526472 h 4927785"/>
                  <a:gd name="connsiteX99" fmla="*/ 3250160 w 10306742"/>
                  <a:gd name="connsiteY99" fmla="*/ 27709 h 4927785"/>
                  <a:gd name="connsiteX100" fmla="*/ 2354233 w 10306742"/>
                  <a:gd name="connsiteY100" fmla="*/ 895927 h 4927785"/>
                  <a:gd name="connsiteX101" fmla="*/ 2381942 w 10306742"/>
                  <a:gd name="connsiteY101" fmla="*/ 1514763 h 4927785"/>
                  <a:gd name="connsiteX102" fmla="*/ 2511251 w 10306742"/>
                  <a:gd name="connsiteY102" fmla="*/ 1662545 h 4927785"/>
                  <a:gd name="connsiteX103" fmla="*/ 2612851 w 10306742"/>
                  <a:gd name="connsiteY103" fmla="*/ 1791854 h 4927785"/>
                  <a:gd name="connsiteX104" fmla="*/ 2705215 w 10306742"/>
                  <a:gd name="connsiteY104" fmla="*/ 1865745 h 4927785"/>
                  <a:gd name="connsiteX105" fmla="*/ 2806815 w 10306742"/>
                  <a:gd name="connsiteY105" fmla="*/ 2032000 h 4927785"/>
                  <a:gd name="connsiteX106" fmla="*/ 2816051 w 10306742"/>
                  <a:gd name="connsiteY106" fmla="*/ 2170545 h 4927785"/>
                  <a:gd name="connsiteX107" fmla="*/ 2806815 w 10306742"/>
                  <a:gd name="connsiteY107" fmla="*/ 3347808 h 4927785"/>
                  <a:gd name="connsiteX108" fmla="*/ 2705215 w 10306742"/>
                  <a:gd name="connsiteY108" fmla="*/ 3352800 h 4927785"/>
                  <a:gd name="connsiteX109" fmla="*/ 2285376 w 10306742"/>
                  <a:gd name="connsiteY109" fmla="*/ 3342731 h 4927785"/>
                  <a:gd name="connsiteX110" fmla="*/ 1809288 w 10306742"/>
                  <a:gd name="connsiteY110" fmla="*/ 3334327 h 4927785"/>
                  <a:gd name="connsiteX111" fmla="*/ 1625393 w 10306742"/>
                  <a:gd name="connsiteY111" fmla="*/ 3256234 h 4927785"/>
                  <a:gd name="connsiteX112" fmla="*/ 1532197 w 10306742"/>
                  <a:gd name="connsiteY112" fmla="*/ 3112654 h 4927785"/>
                  <a:gd name="connsiteX113" fmla="*/ 1522129 w 10306742"/>
                  <a:gd name="connsiteY113" fmla="*/ 2964872 h 4927785"/>
                  <a:gd name="connsiteX114" fmla="*/ 1522960 w 10306742"/>
                  <a:gd name="connsiteY114" fmla="*/ 2863272 h 4927785"/>
                  <a:gd name="connsiteX115" fmla="*/ 1550669 w 10306742"/>
                  <a:gd name="connsiteY115" fmla="*/ 2787718 h 4927785"/>
                  <a:gd name="connsiteX116" fmla="*/ 1624560 w 10306742"/>
                  <a:gd name="connsiteY116" fmla="*/ 2741536 h 4927785"/>
                  <a:gd name="connsiteX117" fmla="*/ 1726160 w 10306742"/>
                  <a:gd name="connsiteY117" fmla="*/ 2715491 h 4927785"/>
                  <a:gd name="connsiteX118" fmla="*/ 1809288 w 10306742"/>
                  <a:gd name="connsiteY118" fmla="*/ 2687782 h 4927785"/>
                  <a:gd name="connsiteX119" fmla="*/ 1919293 w 10306742"/>
                  <a:gd name="connsiteY119" fmla="*/ 2597956 h 4927785"/>
                  <a:gd name="connsiteX120" fmla="*/ 1984778 w 10306742"/>
                  <a:gd name="connsiteY120" fmla="*/ 2493818 h 4927785"/>
                  <a:gd name="connsiteX121" fmla="*/ 1984778 w 10306742"/>
                  <a:gd name="connsiteY121" fmla="*/ 2364509 h 4927785"/>
                  <a:gd name="connsiteX122" fmla="*/ 1984778 w 10306742"/>
                  <a:gd name="connsiteY122" fmla="*/ 2189018 h 4927785"/>
                  <a:gd name="connsiteX123" fmla="*/ 1975542 w 10306742"/>
                  <a:gd name="connsiteY123" fmla="*/ 2016898 h 4927785"/>
                  <a:gd name="connsiteX124" fmla="*/ 1790815 w 10306742"/>
                  <a:gd name="connsiteY124" fmla="*/ 1930400 h 4927785"/>
                  <a:gd name="connsiteX125" fmla="*/ 1449069 w 10306742"/>
                  <a:gd name="connsiteY125" fmla="*/ 1865745 h 4927785"/>
                  <a:gd name="connsiteX126" fmla="*/ 978015 w 10306742"/>
                  <a:gd name="connsiteY126" fmla="*/ 1856509 h 4927785"/>
                  <a:gd name="connsiteX127" fmla="*/ 451542 w 10306742"/>
                  <a:gd name="connsiteY127" fmla="*/ 1874982 h 4927785"/>
                  <a:gd name="connsiteX128" fmla="*/ 117369 w 10306742"/>
                  <a:gd name="connsiteY128" fmla="*/ 1938804 h 4927785"/>
                  <a:gd name="connsiteX129" fmla="*/ 68691 w 10306742"/>
                  <a:gd name="connsiteY129" fmla="*/ 1972337 h 4927785"/>
                  <a:gd name="connsiteX130" fmla="*/ 3995 w 10306742"/>
                  <a:gd name="connsiteY130" fmla="*/ 2037034 h 4927785"/>
                  <a:gd name="connsiteX0" fmla="*/ 3995 w 10306742"/>
                  <a:gd name="connsiteY0" fmla="*/ 2046720 h 4927785"/>
                  <a:gd name="connsiteX1" fmla="*/ 19097 w 10306742"/>
                  <a:gd name="connsiteY1" fmla="*/ 2587014 h 4927785"/>
                  <a:gd name="connsiteX2" fmla="*/ 128269 w 10306742"/>
                  <a:gd name="connsiteY2" fmla="*/ 2669309 h 4927785"/>
                  <a:gd name="connsiteX3" fmla="*/ 115662 w 10306742"/>
                  <a:gd name="connsiteY3" fmla="*/ 2669309 h 4927785"/>
                  <a:gd name="connsiteX4" fmla="*/ 257578 w 10306742"/>
                  <a:gd name="connsiteY4" fmla="*/ 2724727 h 4927785"/>
                  <a:gd name="connsiteX5" fmla="*/ 377651 w 10306742"/>
                  <a:gd name="connsiteY5" fmla="*/ 2752436 h 4927785"/>
                  <a:gd name="connsiteX6" fmla="*/ 433069 w 10306742"/>
                  <a:gd name="connsiteY6" fmla="*/ 2780145 h 4927785"/>
                  <a:gd name="connsiteX7" fmla="*/ 443969 w 10306742"/>
                  <a:gd name="connsiteY7" fmla="*/ 2849002 h 4927785"/>
                  <a:gd name="connsiteX8" fmla="*/ 450710 w 10306742"/>
                  <a:gd name="connsiteY8" fmla="*/ 2986716 h 4927785"/>
                  <a:gd name="connsiteX9" fmla="*/ 460778 w 10306742"/>
                  <a:gd name="connsiteY9" fmla="*/ 3048000 h 4927785"/>
                  <a:gd name="connsiteX10" fmla="*/ 453206 w 10306742"/>
                  <a:gd name="connsiteY10" fmla="*/ 3228525 h 4927785"/>
                  <a:gd name="connsiteX11" fmla="*/ 506960 w 10306742"/>
                  <a:gd name="connsiteY11" fmla="*/ 3491345 h 4927785"/>
                  <a:gd name="connsiteX12" fmla="*/ 580019 w 10306742"/>
                  <a:gd name="connsiteY12" fmla="*/ 3703782 h 4927785"/>
                  <a:gd name="connsiteX13" fmla="*/ 774815 w 10306742"/>
                  <a:gd name="connsiteY13" fmla="*/ 3962400 h 4927785"/>
                  <a:gd name="connsiteX14" fmla="*/ 1070378 w 10306742"/>
                  <a:gd name="connsiteY14" fmla="*/ 4221018 h 4927785"/>
                  <a:gd name="connsiteX15" fmla="*/ 1255106 w 10306742"/>
                  <a:gd name="connsiteY15" fmla="*/ 4313382 h 4927785"/>
                  <a:gd name="connsiteX16" fmla="*/ 1578378 w 10306742"/>
                  <a:gd name="connsiteY16" fmla="*/ 4396509 h 4927785"/>
                  <a:gd name="connsiteX17" fmla="*/ 1790815 w 10306742"/>
                  <a:gd name="connsiteY17" fmla="*/ 4424218 h 4927785"/>
                  <a:gd name="connsiteX18" fmla="*/ 2086378 w 10306742"/>
                  <a:gd name="connsiteY18" fmla="*/ 4424218 h 4927785"/>
                  <a:gd name="connsiteX19" fmla="*/ 2372706 w 10306742"/>
                  <a:gd name="connsiteY19" fmla="*/ 4424218 h 4927785"/>
                  <a:gd name="connsiteX20" fmla="*/ 2566013 w 10306742"/>
                  <a:gd name="connsiteY20" fmla="*/ 4433454 h 4927785"/>
                  <a:gd name="connsiteX21" fmla="*/ 2699568 w 10306742"/>
                  <a:gd name="connsiteY21" fmla="*/ 4433454 h 4927785"/>
                  <a:gd name="connsiteX22" fmla="*/ 2829094 w 10306742"/>
                  <a:gd name="connsiteY22" fmla="*/ 4433673 h 4927785"/>
                  <a:gd name="connsiteX23" fmla="*/ 2828221 w 10306742"/>
                  <a:gd name="connsiteY23" fmla="*/ 4547661 h 4927785"/>
                  <a:gd name="connsiteX24" fmla="*/ 2825288 w 10306742"/>
                  <a:gd name="connsiteY24" fmla="*/ 4756727 h 4927785"/>
                  <a:gd name="connsiteX25" fmla="*/ 2821918 w 10306742"/>
                  <a:gd name="connsiteY25" fmla="*/ 4916897 h 4927785"/>
                  <a:gd name="connsiteX26" fmla="*/ 7480046 w 10306742"/>
                  <a:gd name="connsiteY26" fmla="*/ 4927785 h 4927785"/>
                  <a:gd name="connsiteX27" fmla="*/ 7480415 w 10306742"/>
                  <a:gd name="connsiteY27" fmla="*/ 4555002 h 4927785"/>
                  <a:gd name="connsiteX28" fmla="*/ 7473768 w 10306742"/>
                  <a:gd name="connsiteY28" fmla="*/ 4423481 h 4927785"/>
                  <a:gd name="connsiteX29" fmla="*/ 7674378 w 10306742"/>
                  <a:gd name="connsiteY29" fmla="*/ 4424218 h 4927785"/>
                  <a:gd name="connsiteX30" fmla="*/ 7997651 w 10306742"/>
                  <a:gd name="connsiteY30" fmla="*/ 4424218 h 4927785"/>
                  <a:gd name="connsiteX31" fmla="*/ 8487178 w 10306742"/>
                  <a:gd name="connsiteY31" fmla="*/ 4433454 h 4927785"/>
                  <a:gd name="connsiteX32" fmla="*/ 8801215 w 10306742"/>
                  <a:gd name="connsiteY32" fmla="*/ 4387272 h 4927785"/>
                  <a:gd name="connsiteX33" fmla="*/ 9078306 w 10306742"/>
                  <a:gd name="connsiteY33" fmla="*/ 4294909 h 4927785"/>
                  <a:gd name="connsiteX34" fmla="*/ 9364633 w 10306742"/>
                  <a:gd name="connsiteY34" fmla="*/ 4128654 h 4927785"/>
                  <a:gd name="connsiteX35" fmla="*/ 9577069 w 10306742"/>
                  <a:gd name="connsiteY35" fmla="*/ 3906982 h 4927785"/>
                  <a:gd name="connsiteX36" fmla="*/ 9734088 w 10306742"/>
                  <a:gd name="connsiteY36" fmla="*/ 3639127 h 4927785"/>
                  <a:gd name="connsiteX37" fmla="*/ 9807978 w 10306742"/>
                  <a:gd name="connsiteY37" fmla="*/ 3417454 h 4927785"/>
                  <a:gd name="connsiteX38" fmla="*/ 9863397 w 10306742"/>
                  <a:gd name="connsiteY38" fmla="*/ 3177309 h 4927785"/>
                  <a:gd name="connsiteX39" fmla="*/ 9881869 w 10306742"/>
                  <a:gd name="connsiteY39" fmla="*/ 3020291 h 4927785"/>
                  <a:gd name="connsiteX40" fmla="*/ 9881937 w 10306742"/>
                  <a:gd name="connsiteY40" fmla="*/ 2881677 h 4927785"/>
                  <a:gd name="connsiteX41" fmla="*/ 9891106 w 10306742"/>
                  <a:gd name="connsiteY41" fmla="*/ 2798618 h 4927785"/>
                  <a:gd name="connsiteX42" fmla="*/ 9955556 w 10306742"/>
                  <a:gd name="connsiteY42" fmla="*/ 2761468 h 4927785"/>
                  <a:gd name="connsiteX43" fmla="*/ 10134035 w 10306742"/>
                  <a:gd name="connsiteY43" fmla="*/ 2718479 h 4927785"/>
                  <a:gd name="connsiteX44" fmla="*/ 10241884 w 10306742"/>
                  <a:gd name="connsiteY44" fmla="*/ 2638204 h 4927785"/>
                  <a:gd name="connsiteX45" fmla="*/ 10303550 w 10306742"/>
                  <a:gd name="connsiteY45" fmla="*/ 2524583 h 4927785"/>
                  <a:gd name="connsiteX46" fmla="*/ 10297506 w 10306742"/>
                  <a:gd name="connsiteY46" fmla="*/ 2401454 h 4927785"/>
                  <a:gd name="connsiteX47" fmla="*/ 10297506 w 10306742"/>
                  <a:gd name="connsiteY47" fmla="*/ 2189018 h 4927785"/>
                  <a:gd name="connsiteX48" fmla="*/ 10306742 w 10306742"/>
                  <a:gd name="connsiteY48" fmla="*/ 2041236 h 4927785"/>
                  <a:gd name="connsiteX49" fmla="*/ 10288269 w 10306742"/>
                  <a:gd name="connsiteY49" fmla="*/ 1976582 h 4927785"/>
                  <a:gd name="connsiteX50" fmla="*/ 10094306 w 10306742"/>
                  <a:gd name="connsiteY50" fmla="*/ 1902691 h 4927785"/>
                  <a:gd name="connsiteX51" fmla="*/ 9752560 w 10306742"/>
                  <a:gd name="connsiteY51" fmla="*/ 1865745 h 4927785"/>
                  <a:gd name="connsiteX52" fmla="*/ 9503178 w 10306742"/>
                  <a:gd name="connsiteY52" fmla="*/ 1874982 h 4927785"/>
                  <a:gd name="connsiteX53" fmla="*/ 9133724 w 10306742"/>
                  <a:gd name="connsiteY53" fmla="*/ 1856509 h 4927785"/>
                  <a:gd name="connsiteX54" fmla="*/ 8653433 w 10306742"/>
                  <a:gd name="connsiteY54" fmla="*/ 1893454 h 4927785"/>
                  <a:gd name="connsiteX55" fmla="*/ 8385578 w 10306742"/>
                  <a:gd name="connsiteY55" fmla="*/ 1958109 h 4927785"/>
                  <a:gd name="connsiteX56" fmla="*/ 8311688 w 10306742"/>
                  <a:gd name="connsiteY56" fmla="*/ 2013527 h 4927785"/>
                  <a:gd name="connsiteX57" fmla="*/ 8320924 w 10306742"/>
                  <a:gd name="connsiteY57" fmla="*/ 2299854 h 4927785"/>
                  <a:gd name="connsiteX58" fmla="*/ 8339397 w 10306742"/>
                  <a:gd name="connsiteY58" fmla="*/ 2466109 h 4927785"/>
                  <a:gd name="connsiteX59" fmla="*/ 8431760 w 10306742"/>
                  <a:gd name="connsiteY59" fmla="*/ 2613891 h 4927785"/>
                  <a:gd name="connsiteX60" fmla="*/ 8477942 w 10306742"/>
                  <a:gd name="connsiteY60" fmla="*/ 2660072 h 4927785"/>
                  <a:gd name="connsiteX61" fmla="*/ 8653500 w 10306742"/>
                  <a:gd name="connsiteY61" fmla="*/ 2746120 h 4927785"/>
                  <a:gd name="connsiteX62" fmla="*/ 8755033 w 10306742"/>
                  <a:gd name="connsiteY62" fmla="*/ 2770909 h 4927785"/>
                  <a:gd name="connsiteX63" fmla="*/ 8801215 w 10306742"/>
                  <a:gd name="connsiteY63" fmla="*/ 2946400 h 4927785"/>
                  <a:gd name="connsiteX64" fmla="*/ 8782742 w 10306742"/>
                  <a:gd name="connsiteY64" fmla="*/ 3048000 h 4927785"/>
                  <a:gd name="connsiteX65" fmla="*/ 8745797 w 10306742"/>
                  <a:gd name="connsiteY65" fmla="*/ 3158836 h 4927785"/>
                  <a:gd name="connsiteX66" fmla="*/ 8690378 w 10306742"/>
                  <a:gd name="connsiteY66" fmla="*/ 3251200 h 4927785"/>
                  <a:gd name="connsiteX67" fmla="*/ 8616488 w 10306742"/>
                  <a:gd name="connsiteY67" fmla="*/ 3315854 h 4927785"/>
                  <a:gd name="connsiteX68" fmla="*/ 8616488 w 10306742"/>
                  <a:gd name="connsiteY68" fmla="*/ 3315854 h 4927785"/>
                  <a:gd name="connsiteX69" fmla="*/ 8404051 w 10306742"/>
                  <a:gd name="connsiteY69" fmla="*/ 3362036 h 4927785"/>
                  <a:gd name="connsiteX70" fmla="*/ 7887922 w 10306742"/>
                  <a:gd name="connsiteY70" fmla="*/ 3367208 h 4927785"/>
                  <a:gd name="connsiteX71" fmla="*/ 7646669 w 10306742"/>
                  <a:gd name="connsiteY71" fmla="*/ 3362036 h 4927785"/>
                  <a:gd name="connsiteX72" fmla="*/ 7545069 w 10306742"/>
                  <a:gd name="connsiteY72" fmla="*/ 3325091 h 4927785"/>
                  <a:gd name="connsiteX73" fmla="*/ 7480415 w 10306742"/>
                  <a:gd name="connsiteY73" fmla="*/ 3177309 h 4927785"/>
                  <a:gd name="connsiteX74" fmla="*/ 7489651 w 10306742"/>
                  <a:gd name="connsiteY74" fmla="*/ 2050472 h 4927785"/>
                  <a:gd name="connsiteX75" fmla="*/ 7591251 w 10306742"/>
                  <a:gd name="connsiteY75" fmla="*/ 1828800 h 4927785"/>
                  <a:gd name="connsiteX76" fmla="*/ 7822160 w 10306742"/>
                  <a:gd name="connsiteY76" fmla="*/ 1625600 h 4927785"/>
                  <a:gd name="connsiteX77" fmla="*/ 7951469 w 10306742"/>
                  <a:gd name="connsiteY77" fmla="*/ 1496291 h 4927785"/>
                  <a:gd name="connsiteX78" fmla="*/ 7960706 w 10306742"/>
                  <a:gd name="connsiteY78" fmla="*/ 905163 h 4927785"/>
                  <a:gd name="connsiteX79" fmla="*/ 7083251 w 10306742"/>
                  <a:gd name="connsiteY79" fmla="*/ 0 h 4927785"/>
                  <a:gd name="connsiteX80" fmla="*/ 7064778 w 10306742"/>
                  <a:gd name="connsiteY80" fmla="*/ 498763 h 4927785"/>
                  <a:gd name="connsiteX81" fmla="*/ 6935469 w 10306742"/>
                  <a:gd name="connsiteY81" fmla="*/ 618836 h 4927785"/>
                  <a:gd name="connsiteX82" fmla="*/ 6843106 w 10306742"/>
                  <a:gd name="connsiteY82" fmla="*/ 674254 h 4927785"/>
                  <a:gd name="connsiteX83" fmla="*/ 6723033 w 10306742"/>
                  <a:gd name="connsiteY83" fmla="*/ 729672 h 4927785"/>
                  <a:gd name="connsiteX84" fmla="*/ 6538306 w 10306742"/>
                  <a:gd name="connsiteY84" fmla="*/ 720436 h 4927785"/>
                  <a:gd name="connsiteX85" fmla="*/ 6390524 w 10306742"/>
                  <a:gd name="connsiteY85" fmla="*/ 655782 h 4927785"/>
                  <a:gd name="connsiteX86" fmla="*/ 6131906 w 10306742"/>
                  <a:gd name="connsiteY86" fmla="*/ 498763 h 4927785"/>
                  <a:gd name="connsiteX87" fmla="*/ 5836342 w 10306742"/>
                  <a:gd name="connsiteY87" fmla="*/ 350982 h 4927785"/>
                  <a:gd name="connsiteX88" fmla="*/ 5476124 w 10306742"/>
                  <a:gd name="connsiteY88" fmla="*/ 295563 h 4927785"/>
                  <a:gd name="connsiteX89" fmla="*/ 5171324 w 10306742"/>
                  <a:gd name="connsiteY89" fmla="*/ 258618 h 4927785"/>
                  <a:gd name="connsiteX90" fmla="*/ 4783397 w 10306742"/>
                  <a:gd name="connsiteY90" fmla="*/ 286327 h 4927785"/>
                  <a:gd name="connsiteX91" fmla="*/ 4386233 w 10306742"/>
                  <a:gd name="connsiteY91" fmla="*/ 387927 h 4927785"/>
                  <a:gd name="connsiteX92" fmla="*/ 4136851 w 10306742"/>
                  <a:gd name="connsiteY92" fmla="*/ 508000 h 4927785"/>
                  <a:gd name="connsiteX93" fmla="*/ 3961360 w 10306742"/>
                  <a:gd name="connsiteY93" fmla="*/ 581891 h 4927785"/>
                  <a:gd name="connsiteX94" fmla="*/ 3859760 w 10306742"/>
                  <a:gd name="connsiteY94" fmla="*/ 683491 h 4927785"/>
                  <a:gd name="connsiteX95" fmla="*/ 3684269 w 10306742"/>
                  <a:gd name="connsiteY95" fmla="*/ 738909 h 4927785"/>
                  <a:gd name="connsiteX96" fmla="*/ 3545724 w 10306742"/>
                  <a:gd name="connsiteY96" fmla="*/ 720436 h 4927785"/>
                  <a:gd name="connsiteX97" fmla="*/ 3462597 w 10306742"/>
                  <a:gd name="connsiteY97" fmla="*/ 665018 h 4927785"/>
                  <a:gd name="connsiteX98" fmla="*/ 3268633 w 10306742"/>
                  <a:gd name="connsiteY98" fmla="*/ 526472 h 4927785"/>
                  <a:gd name="connsiteX99" fmla="*/ 3250160 w 10306742"/>
                  <a:gd name="connsiteY99" fmla="*/ 27709 h 4927785"/>
                  <a:gd name="connsiteX100" fmla="*/ 2354233 w 10306742"/>
                  <a:gd name="connsiteY100" fmla="*/ 895927 h 4927785"/>
                  <a:gd name="connsiteX101" fmla="*/ 2381942 w 10306742"/>
                  <a:gd name="connsiteY101" fmla="*/ 1514763 h 4927785"/>
                  <a:gd name="connsiteX102" fmla="*/ 2511251 w 10306742"/>
                  <a:gd name="connsiteY102" fmla="*/ 1662545 h 4927785"/>
                  <a:gd name="connsiteX103" fmla="*/ 2612851 w 10306742"/>
                  <a:gd name="connsiteY103" fmla="*/ 1791854 h 4927785"/>
                  <a:gd name="connsiteX104" fmla="*/ 2705215 w 10306742"/>
                  <a:gd name="connsiteY104" fmla="*/ 1865745 h 4927785"/>
                  <a:gd name="connsiteX105" fmla="*/ 2806815 w 10306742"/>
                  <a:gd name="connsiteY105" fmla="*/ 2032000 h 4927785"/>
                  <a:gd name="connsiteX106" fmla="*/ 2816051 w 10306742"/>
                  <a:gd name="connsiteY106" fmla="*/ 2170545 h 4927785"/>
                  <a:gd name="connsiteX107" fmla="*/ 2806815 w 10306742"/>
                  <a:gd name="connsiteY107" fmla="*/ 3347808 h 4927785"/>
                  <a:gd name="connsiteX108" fmla="*/ 2705215 w 10306742"/>
                  <a:gd name="connsiteY108" fmla="*/ 3352800 h 4927785"/>
                  <a:gd name="connsiteX109" fmla="*/ 2285376 w 10306742"/>
                  <a:gd name="connsiteY109" fmla="*/ 3342731 h 4927785"/>
                  <a:gd name="connsiteX110" fmla="*/ 1809288 w 10306742"/>
                  <a:gd name="connsiteY110" fmla="*/ 3334327 h 4927785"/>
                  <a:gd name="connsiteX111" fmla="*/ 1625393 w 10306742"/>
                  <a:gd name="connsiteY111" fmla="*/ 3256234 h 4927785"/>
                  <a:gd name="connsiteX112" fmla="*/ 1532197 w 10306742"/>
                  <a:gd name="connsiteY112" fmla="*/ 3112654 h 4927785"/>
                  <a:gd name="connsiteX113" fmla="*/ 1522129 w 10306742"/>
                  <a:gd name="connsiteY113" fmla="*/ 2964872 h 4927785"/>
                  <a:gd name="connsiteX114" fmla="*/ 1522960 w 10306742"/>
                  <a:gd name="connsiteY114" fmla="*/ 2863272 h 4927785"/>
                  <a:gd name="connsiteX115" fmla="*/ 1550669 w 10306742"/>
                  <a:gd name="connsiteY115" fmla="*/ 2787718 h 4927785"/>
                  <a:gd name="connsiteX116" fmla="*/ 1624560 w 10306742"/>
                  <a:gd name="connsiteY116" fmla="*/ 2741536 h 4927785"/>
                  <a:gd name="connsiteX117" fmla="*/ 1726160 w 10306742"/>
                  <a:gd name="connsiteY117" fmla="*/ 2715491 h 4927785"/>
                  <a:gd name="connsiteX118" fmla="*/ 1809288 w 10306742"/>
                  <a:gd name="connsiteY118" fmla="*/ 2687782 h 4927785"/>
                  <a:gd name="connsiteX119" fmla="*/ 1919293 w 10306742"/>
                  <a:gd name="connsiteY119" fmla="*/ 2597956 h 4927785"/>
                  <a:gd name="connsiteX120" fmla="*/ 1984778 w 10306742"/>
                  <a:gd name="connsiteY120" fmla="*/ 2493818 h 4927785"/>
                  <a:gd name="connsiteX121" fmla="*/ 1984778 w 10306742"/>
                  <a:gd name="connsiteY121" fmla="*/ 2364509 h 4927785"/>
                  <a:gd name="connsiteX122" fmla="*/ 1984778 w 10306742"/>
                  <a:gd name="connsiteY122" fmla="*/ 2189018 h 4927785"/>
                  <a:gd name="connsiteX123" fmla="*/ 1975542 w 10306742"/>
                  <a:gd name="connsiteY123" fmla="*/ 2016898 h 4927785"/>
                  <a:gd name="connsiteX124" fmla="*/ 1790815 w 10306742"/>
                  <a:gd name="connsiteY124" fmla="*/ 1930400 h 4927785"/>
                  <a:gd name="connsiteX125" fmla="*/ 1449069 w 10306742"/>
                  <a:gd name="connsiteY125" fmla="*/ 1865745 h 4927785"/>
                  <a:gd name="connsiteX126" fmla="*/ 978015 w 10306742"/>
                  <a:gd name="connsiteY126" fmla="*/ 1856509 h 4927785"/>
                  <a:gd name="connsiteX127" fmla="*/ 451542 w 10306742"/>
                  <a:gd name="connsiteY127" fmla="*/ 1874982 h 4927785"/>
                  <a:gd name="connsiteX128" fmla="*/ 117369 w 10306742"/>
                  <a:gd name="connsiteY128" fmla="*/ 1938804 h 4927785"/>
                  <a:gd name="connsiteX129" fmla="*/ 68691 w 10306742"/>
                  <a:gd name="connsiteY129" fmla="*/ 1972337 h 4927785"/>
                  <a:gd name="connsiteX130" fmla="*/ 3995 w 10306742"/>
                  <a:gd name="connsiteY130" fmla="*/ 2037034 h 4927785"/>
                  <a:gd name="connsiteX0" fmla="*/ 3995 w 10306742"/>
                  <a:gd name="connsiteY0" fmla="*/ 2046720 h 4927785"/>
                  <a:gd name="connsiteX1" fmla="*/ 19097 w 10306742"/>
                  <a:gd name="connsiteY1" fmla="*/ 2587014 h 4927785"/>
                  <a:gd name="connsiteX2" fmla="*/ 128269 w 10306742"/>
                  <a:gd name="connsiteY2" fmla="*/ 2669309 h 4927785"/>
                  <a:gd name="connsiteX3" fmla="*/ 115662 w 10306742"/>
                  <a:gd name="connsiteY3" fmla="*/ 2669309 h 4927785"/>
                  <a:gd name="connsiteX4" fmla="*/ 257578 w 10306742"/>
                  <a:gd name="connsiteY4" fmla="*/ 2724727 h 4927785"/>
                  <a:gd name="connsiteX5" fmla="*/ 377651 w 10306742"/>
                  <a:gd name="connsiteY5" fmla="*/ 2752436 h 4927785"/>
                  <a:gd name="connsiteX6" fmla="*/ 433069 w 10306742"/>
                  <a:gd name="connsiteY6" fmla="*/ 2780145 h 4927785"/>
                  <a:gd name="connsiteX7" fmla="*/ 443969 w 10306742"/>
                  <a:gd name="connsiteY7" fmla="*/ 2849002 h 4927785"/>
                  <a:gd name="connsiteX8" fmla="*/ 450710 w 10306742"/>
                  <a:gd name="connsiteY8" fmla="*/ 2986716 h 4927785"/>
                  <a:gd name="connsiteX9" fmla="*/ 460778 w 10306742"/>
                  <a:gd name="connsiteY9" fmla="*/ 3048000 h 4927785"/>
                  <a:gd name="connsiteX10" fmla="*/ 453206 w 10306742"/>
                  <a:gd name="connsiteY10" fmla="*/ 3228525 h 4927785"/>
                  <a:gd name="connsiteX11" fmla="*/ 506960 w 10306742"/>
                  <a:gd name="connsiteY11" fmla="*/ 3491345 h 4927785"/>
                  <a:gd name="connsiteX12" fmla="*/ 580019 w 10306742"/>
                  <a:gd name="connsiteY12" fmla="*/ 3703782 h 4927785"/>
                  <a:gd name="connsiteX13" fmla="*/ 774815 w 10306742"/>
                  <a:gd name="connsiteY13" fmla="*/ 3962400 h 4927785"/>
                  <a:gd name="connsiteX14" fmla="*/ 1070378 w 10306742"/>
                  <a:gd name="connsiteY14" fmla="*/ 4221018 h 4927785"/>
                  <a:gd name="connsiteX15" fmla="*/ 1255106 w 10306742"/>
                  <a:gd name="connsiteY15" fmla="*/ 4313382 h 4927785"/>
                  <a:gd name="connsiteX16" fmla="*/ 1578378 w 10306742"/>
                  <a:gd name="connsiteY16" fmla="*/ 4396509 h 4927785"/>
                  <a:gd name="connsiteX17" fmla="*/ 1790815 w 10306742"/>
                  <a:gd name="connsiteY17" fmla="*/ 4424218 h 4927785"/>
                  <a:gd name="connsiteX18" fmla="*/ 2086378 w 10306742"/>
                  <a:gd name="connsiteY18" fmla="*/ 4424218 h 4927785"/>
                  <a:gd name="connsiteX19" fmla="*/ 2372706 w 10306742"/>
                  <a:gd name="connsiteY19" fmla="*/ 4424218 h 4927785"/>
                  <a:gd name="connsiteX20" fmla="*/ 2566013 w 10306742"/>
                  <a:gd name="connsiteY20" fmla="*/ 4433454 h 4927785"/>
                  <a:gd name="connsiteX21" fmla="*/ 2699568 w 10306742"/>
                  <a:gd name="connsiteY21" fmla="*/ 4433454 h 4927785"/>
                  <a:gd name="connsiteX22" fmla="*/ 2829094 w 10306742"/>
                  <a:gd name="connsiteY22" fmla="*/ 4433673 h 4927785"/>
                  <a:gd name="connsiteX23" fmla="*/ 2828221 w 10306742"/>
                  <a:gd name="connsiteY23" fmla="*/ 4547661 h 4927785"/>
                  <a:gd name="connsiteX24" fmla="*/ 2825288 w 10306742"/>
                  <a:gd name="connsiteY24" fmla="*/ 4756727 h 4927785"/>
                  <a:gd name="connsiteX25" fmla="*/ 2821918 w 10306742"/>
                  <a:gd name="connsiteY25" fmla="*/ 4916897 h 4927785"/>
                  <a:gd name="connsiteX26" fmla="*/ 7480046 w 10306742"/>
                  <a:gd name="connsiteY26" fmla="*/ 4927785 h 4927785"/>
                  <a:gd name="connsiteX27" fmla="*/ 7480415 w 10306742"/>
                  <a:gd name="connsiteY27" fmla="*/ 4555002 h 4927785"/>
                  <a:gd name="connsiteX28" fmla="*/ 7473768 w 10306742"/>
                  <a:gd name="connsiteY28" fmla="*/ 4423481 h 4927785"/>
                  <a:gd name="connsiteX29" fmla="*/ 7674378 w 10306742"/>
                  <a:gd name="connsiteY29" fmla="*/ 4424218 h 4927785"/>
                  <a:gd name="connsiteX30" fmla="*/ 7997651 w 10306742"/>
                  <a:gd name="connsiteY30" fmla="*/ 4424218 h 4927785"/>
                  <a:gd name="connsiteX31" fmla="*/ 8487178 w 10306742"/>
                  <a:gd name="connsiteY31" fmla="*/ 4433454 h 4927785"/>
                  <a:gd name="connsiteX32" fmla="*/ 8801215 w 10306742"/>
                  <a:gd name="connsiteY32" fmla="*/ 4387272 h 4927785"/>
                  <a:gd name="connsiteX33" fmla="*/ 9078306 w 10306742"/>
                  <a:gd name="connsiteY33" fmla="*/ 4294909 h 4927785"/>
                  <a:gd name="connsiteX34" fmla="*/ 9364633 w 10306742"/>
                  <a:gd name="connsiteY34" fmla="*/ 4128654 h 4927785"/>
                  <a:gd name="connsiteX35" fmla="*/ 9577069 w 10306742"/>
                  <a:gd name="connsiteY35" fmla="*/ 3906982 h 4927785"/>
                  <a:gd name="connsiteX36" fmla="*/ 9734088 w 10306742"/>
                  <a:gd name="connsiteY36" fmla="*/ 3639127 h 4927785"/>
                  <a:gd name="connsiteX37" fmla="*/ 9807978 w 10306742"/>
                  <a:gd name="connsiteY37" fmla="*/ 3417454 h 4927785"/>
                  <a:gd name="connsiteX38" fmla="*/ 9863397 w 10306742"/>
                  <a:gd name="connsiteY38" fmla="*/ 3177309 h 4927785"/>
                  <a:gd name="connsiteX39" fmla="*/ 9881869 w 10306742"/>
                  <a:gd name="connsiteY39" fmla="*/ 3020291 h 4927785"/>
                  <a:gd name="connsiteX40" fmla="*/ 9881937 w 10306742"/>
                  <a:gd name="connsiteY40" fmla="*/ 2881677 h 4927785"/>
                  <a:gd name="connsiteX41" fmla="*/ 9891106 w 10306742"/>
                  <a:gd name="connsiteY41" fmla="*/ 2798618 h 4927785"/>
                  <a:gd name="connsiteX42" fmla="*/ 9955556 w 10306742"/>
                  <a:gd name="connsiteY42" fmla="*/ 2761468 h 4927785"/>
                  <a:gd name="connsiteX43" fmla="*/ 10134035 w 10306742"/>
                  <a:gd name="connsiteY43" fmla="*/ 2718479 h 4927785"/>
                  <a:gd name="connsiteX44" fmla="*/ 10241884 w 10306742"/>
                  <a:gd name="connsiteY44" fmla="*/ 2638204 h 4927785"/>
                  <a:gd name="connsiteX45" fmla="*/ 10303550 w 10306742"/>
                  <a:gd name="connsiteY45" fmla="*/ 2524583 h 4927785"/>
                  <a:gd name="connsiteX46" fmla="*/ 10297506 w 10306742"/>
                  <a:gd name="connsiteY46" fmla="*/ 2401454 h 4927785"/>
                  <a:gd name="connsiteX47" fmla="*/ 10297506 w 10306742"/>
                  <a:gd name="connsiteY47" fmla="*/ 2189018 h 4927785"/>
                  <a:gd name="connsiteX48" fmla="*/ 10306742 w 10306742"/>
                  <a:gd name="connsiteY48" fmla="*/ 2041236 h 4927785"/>
                  <a:gd name="connsiteX49" fmla="*/ 10288269 w 10306742"/>
                  <a:gd name="connsiteY49" fmla="*/ 1976582 h 4927785"/>
                  <a:gd name="connsiteX50" fmla="*/ 10094306 w 10306742"/>
                  <a:gd name="connsiteY50" fmla="*/ 1902691 h 4927785"/>
                  <a:gd name="connsiteX51" fmla="*/ 9752560 w 10306742"/>
                  <a:gd name="connsiteY51" fmla="*/ 1865745 h 4927785"/>
                  <a:gd name="connsiteX52" fmla="*/ 9503178 w 10306742"/>
                  <a:gd name="connsiteY52" fmla="*/ 1874982 h 4927785"/>
                  <a:gd name="connsiteX53" fmla="*/ 9133724 w 10306742"/>
                  <a:gd name="connsiteY53" fmla="*/ 1856509 h 4927785"/>
                  <a:gd name="connsiteX54" fmla="*/ 8653433 w 10306742"/>
                  <a:gd name="connsiteY54" fmla="*/ 1893454 h 4927785"/>
                  <a:gd name="connsiteX55" fmla="*/ 8385578 w 10306742"/>
                  <a:gd name="connsiteY55" fmla="*/ 1958109 h 4927785"/>
                  <a:gd name="connsiteX56" fmla="*/ 8311688 w 10306742"/>
                  <a:gd name="connsiteY56" fmla="*/ 2013527 h 4927785"/>
                  <a:gd name="connsiteX57" fmla="*/ 8320924 w 10306742"/>
                  <a:gd name="connsiteY57" fmla="*/ 2299854 h 4927785"/>
                  <a:gd name="connsiteX58" fmla="*/ 8339397 w 10306742"/>
                  <a:gd name="connsiteY58" fmla="*/ 2466109 h 4927785"/>
                  <a:gd name="connsiteX59" fmla="*/ 8431760 w 10306742"/>
                  <a:gd name="connsiteY59" fmla="*/ 2613891 h 4927785"/>
                  <a:gd name="connsiteX60" fmla="*/ 8477942 w 10306742"/>
                  <a:gd name="connsiteY60" fmla="*/ 2660072 h 4927785"/>
                  <a:gd name="connsiteX61" fmla="*/ 8653500 w 10306742"/>
                  <a:gd name="connsiteY61" fmla="*/ 2746120 h 4927785"/>
                  <a:gd name="connsiteX62" fmla="*/ 8745865 w 10306742"/>
                  <a:gd name="connsiteY62" fmla="*/ 2777021 h 4927785"/>
                  <a:gd name="connsiteX63" fmla="*/ 8801215 w 10306742"/>
                  <a:gd name="connsiteY63" fmla="*/ 2946400 h 4927785"/>
                  <a:gd name="connsiteX64" fmla="*/ 8782742 w 10306742"/>
                  <a:gd name="connsiteY64" fmla="*/ 3048000 h 4927785"/>
                  <a:gd name="connsiteX65" fmla="*/ 8745797 w 10306742"/>
                  <a:gd name="connsiteY65" fmla="*/ 3158836 h 4927785"/>
                  <a:gd name="connsiteX66" fmla="*/ 8690378 w 10306742"/>
                  <a:gd name="connsiteY66" fmla="*/ 3251200 h 4927785"/>
                  <a:gd name="connsiteX67" fmla="*/ 8616488 w 10306742"/>
                  <a:gd name="connsiteY67" fmla="*/ 3315854 h 4927785"/>
                  <a:gd name="connsiteX68" fmla="*/ 8616488 w 10306742"/>
                  <a:gd name="connsiteY68" fmla="*/ 3315854 h 4927785"/>
                  <a:gd name="connsiteX69" fmla="*/ 8404051 w 10306742"/>
                  <a:gd name="connsiteY69" fmla="*/ 3362036 h 4927785"/>
                  <a:gd name="connsiteX70" fmla="*/ 7887922 w 10306742"/>
                  <a:gd name="connsiteY70" fmla="*/ 3367208 h 4927785"/>
                  <a:gd name="connsiteX71" fmla="*/ 7646669 w 10306742"/>
                  <a:gd name="connsiteY71" fmla="*/ 3362036 h 4927785"/>
                  <a:gd name="connsiteX72" fmla="*/ 7545069 w 10306742"/>
                  <a:gd name="connsiteY72" fmla="*/ 3325091 h 4927785"/>
                  <a:gd name="connsiteX73" fmla="*/ 7480415 w 10306742"/>
                  <a:gd name="connsiteY73" fmla="*/ 3177309 h 4927785"/>
                  <a:gd name="connsiteX74" fmla="*/ 7489651 w 10306742"/>
                  <a:gd name="connsiteY74" fmla="*/ 2050472 h 4927785"/>
                  <a:gd name="connsiteX75" fmla="*/ 7591251 w 10306742"/>
                  <a:gd name="connsiteY75" fmla="*/ 1828800 h 4927785"/>
                  <a:gd name="connsiteX76" fmla="*/ 7822160 w 10306742"/>
                  <a:gd name="connsiteY76" fmla="*/ 1625600 h 4927785"/>
                  <a:gd name="connsiteX77" fmla="*/ 7951469 w 10306742"/>
                  <a:gd name="connsiteY77" fmla="*/ 1496291 h 4927785"/>
                  <a:gd name="connsiteX78" fmla="*/ 7960706 w 10306742"/>
                  <a:gd name="connsiteY78" fmla="*/ 905163 h 4927785"/>
                  <a:gd name="connsiteX79" fmla="*/ 7083251 w 10306742"/>
                  <a:gd name="connsiteY79" fmla="*/ 0 h 4927785"/>
                  <a:gd name="connsiteX80" fmla="*/ 7064778 w 10306742"/>
                  <a:gd name="connsiteY80" fmla="*/ 498763 h 4927785"/>
                  <a:gd name="connsiteX81" fmla="*/ 6935469 w 10306742"/>
                  <a:gd name="connsiteY81" fmla="*/ 618836 h 4927785"/>
                  <a:gd name="connsiteX82" fmla="*/ 6843106 w 10306742"/>
                  <a:gd name="connsiteY82" fmla="*/ 674254 h 4927785"/>
                  <a:gd name="connsiteX83" fmla="*/ 6723033 w 10306742"/>
                  <a:gd name="connsiteY83" fmla="*/ 729672 h 4927785"/>
                  <a:gd name="connsiteX84" fmla="*/ 6538306 w 10306742"/>
                  <a:gd name="connsiteY84" fmla="*/ 720436 h 4927785"/>
                  <a:gd name="connsiteX85" fmla="*/ 6390524 w 10306742"/>
                  <a:gd name="connsiteY85" fmla="*/ 655782 h 4927785"/>
                  <a:gd name="connsiteX86" fmla="*/ 6131906 w 10306742"/>
                  <a:gd name="connsiteY86" fmla="*/ 498763 h 4927785"/>
                  <a:gd name="connsiteX87" fmla="*/ 5836342 w 10306742"/>
                  <a:gd name="connsiteY87" fmla="*/ 350982 h 4927785"/>
                  <a:gd name="connsiteX88" fmla="*/ 5476124 w 10306742"/>
                  <a:gd name="connsiteY88" fmla="*/ 295563 h 4927785"/>
                  <a:gd name="connsiteX89" fmla="*/ 5171324 w 10306742"/>
                  <a:gd name="connsiteY89" fmla="*/ 258618 h 4927785"/>
                  <a:gd name="connsiteX90" fmla="*/ 4783397 w 10306742"/>
                  <a:gd name="connsiteY90" fmla="*/ 286327 h 4927785"/>
                  <a:gd name="connsiteX91" fmla="*/ 4386233 w 10306742"/>
                  <a:gd name="connsiteY91" fmla="*/ 387927 h 4927785"/>
                  <a:gd name="connsiteX92" fmla="*/ 4136851 w 10306742"/>
                  <a:gd name="connsiteY92" fmla="*/ 508000 h 4927785"/>
                  <a:gd name="connsiteX93" fmla="*/ 3961360 w 10306742"/>
                  <a:gd name="connsiteY93" fmla="*/ 581891 h 4927785"/>
                  <a:gd name="connsiteX94" fmla="*/ 3859760 w 10306742"/>
                  <a:gd name="connsiteY94" fmla="*/ 683491 h 4927785"/>
                  <a:gd name="connsiteX95" fmla="*/ 3684269 w 10306742"/>
                  <a:gd name="connsiteY95" fmla="*/ 738909 h 4927785"/>
                  <a:gd name="connsiteX96" fmla="*/ 3545724 w 10306742"/>
                  <a:gd name="connsiteY96" fmla="*/ 720436 h 4927785"/>
                  <a:gd name="connsiteX97" fmla="*/ 3462597 w 10306742"/>
                  <a:gd name="connsiteY97" fmla="*/ 665018 h 4927785"/>
                  <a:gd name="connsiteX98" fmla="*/ 3268633 w 10306742"/>
                  <a:gd name="connsiteY98" fmla="*/ 526472 h 4927785"/>
                  <a:gd name="connsiteX99" fmla="*/ 3250160 w 10306742"/>
                  <a:gd name="connsiteY99" fmla="*/ 27709 h 4927785"/>
                  <a:gd name="connsiteX100" fmla="*/ 2354233 w 10306742"/>
                  <a:gd name="connsiteY100" fmla="*/ 895927 h 4927785"/>
                  <a:gd name="connsiteX101" fmla="*/ 2381942 w 10306742"/>
                  <a:gd name="connsiteY101" fmla="*/ 1514763 h 4927785"/>
                  <a:gd name="connsiteX102" fmla="*/ 2511251 w 10306742"/>
                  <a:gd name="connsiteY102" fmla="*/ 1662545 h 4927785"/>
                  <a:gd name="connsiteX103" fmla="*/ 2612851 w 10306742"/>
                  <a:gd name="connsiteY103" fmla="*/ 1791854 h 4927785"/>
                  <a:gd name="connsiteX104" fmla="*/ 2705215 w 10306742"/>
                  <a:gd name="connsiteY104" fmla="*/ 1865745 h 4927785"/>
                  <a:gd name="connsiteX105" fmla="*/ 2806815 w 10306742"/>
                  <a:gd name="connsiteY105" fmla="*/ 2032000 h 4927785"/>
                  <a:gd name="connsiteX106" fmla="*/ 2816051 w 10306742"/>
                  <a:gd name="connsiteY106" fmla="*/ 2170545 h 4927785"/>
                  <a:gd name="connsiteX107" fmla="*/ 2806815 w 10306742"/>
                  <a:gd name="connsiteY107" fmla="*/ 3347808 h 4927785"/>
                  <a:gd name="connsiteX108" fmla="*/ 2705215 w 10306742"/>
                  <a:gd name="connsiteY108" fmla="*/ 3352800 h 4927785"/>
                  <a:gd name="connsiteX109" fmla="*/ 2285376 w 10306742"/>
                  <a:gd name="connsiteY109" fmla="*/ 3342731 h 4927785"/>
                  <a:gd name="connsiteX110" fmla="*/ 1809288 w 10306742"/>
                  <a:gd name="connsiteY110" fmla="*/ 3334327 h 4927785"/>
                  <a:gd name="connsiteX111" fmla="*/ 1625393 w 10306742"/>
                  <a:gd name="connsiteY111" fmla="*/ 3256234 h 4927785"/>
                  <a:gd name="connsiteX112" fmla="*/ 1532197 w 10306742"/>
                  <a:gd name="connsiteY112" fmla="*/ 3112654 h 4927785"/>
                  <a:gd name="connsiteX113" fmla="*/ 1522129 w 10306742"/>
                  <a:gd name="connsiteY113" fmla="*/ 2964872 h 4927785"/>
                  <a:gd name="connsiteX114" fmla="*/ 1522960 w 10306742"/>
                  <a:gd name="connsiteY114" fmla="*/ 2863272 h 4927785"/>
                  <a:gd name="connsiteX115" fmla="*/ 1550669 w 10306742"/>
                  <a:gd name="connsiteY115" fmla="*/ 2787718 h 4927785"/>
                  <a:gd name="connsiteX116" fmla="*/ 1624560 w 10306742"/>
                  <a:gd name="connsiteY116" fmla="*/ 2741536 h 4927785"/>
                  <a:gd name="connsiteX117" fmla="*/ 1726160 w 10306742"/>
                  <a:gd name="connsiteY117" fmla="*/ 2715491 h 4927785"/>
                  <a:gd name="connsiteX118" fmla="*/ 1809288 w 10306742"/>
                  <a:gd name="connsiteY118" fmla="*/ 2687782 h 4927785"/>
                  <a:gd name="connsiteX119" fmla="*/ 1919293 w 10306742"/>
                  <a:gd name="connsiteY119" fmla="*/ 2597956 h 4927785"/>
                  <a:gd name="connsiteX120" fmla="*/ 1984778 w 10306742"/>
                  <a:gd name="connsiteY120" fmla="*/ 2493818 h 4927785"/>
                  <a:gd name="connsiteX121" fmla="*/ 1984778 w 10306742"/>
                  <a:gd name="connsiteY121" fmla="*/ 2364509 h 4927785"/>
                  <a:gd name="connsiteX122" fmla="*/ 1984778 w 10306742"/>
                  <a:gd name="connsiteY122" fmla="*/ 2189018 h 4927785"/>
                  <a:gd name="connsiteX123" fmla="*/ 1975542 w 10306742"/>
                  <a:gd name="connsiteY123" fmla="*/ 2016898 h 4927785"/>
                  <a:gd name="connsiteX124" fmla="*/ 1790815 w 10306742"/>
                  <a:gd name="connsiteY124" fmla="*/ 1930400 h 4927785"/>
                  <a:gd name="connsiteX125" fmla="*/ 1449069 w 10306742"/>
                  <a:gd name="connsiteY125" fmla="*/ 1865745 h 4927785"/>
                  <a:gd name="connsiteX126" fmla="*/ 978015 w 10306742"/>
                  <a:gd name="connsiteY126" fmla="*/ 1856509 h 4927785"/>
                  <a:gd name="connsiteX127" fmla="*/ 451542 w 10306742"/>
                  <a:gd name="connsiteY127" fmla="*/ 1874982 h 4927785"/>
                  <a:gd name="connsiteX128" fmla="*/ 117369 w 10306742"/>
                  <a:gd name="connsiteY128" fmla="*/ 1938804 h 4927785"/>
                  <a:gd name="connsiteX129" fmla="*/ 68691 w 10306742"/>
                  <a:gd name="connsiteY129" fmla="*/ 1972337 h 4927785"/>
                  <a:gd name="connsiteX130" fmla="*/ 3995 w 10306742"/>
                  <a:gd name="connsiteY130" fmla="*/ 2037034 h 4927785"/>
                  <a:gd name="connsiteX0" fmla="*/ 3995 w 10306742"/>
                  <a:gd name="connsiteY0" fmla="*/ 2046720 h 4927785"/>
                  <a:gd name="connsiteX1" fmla="*/ 19097 w 10306742"/>
                  <a:gd name="connsiteY1" fmla="*/ 2587014 h 4927785"/>
                  <a:gd name="connsiteX2" fmla="*/ 128269 w 10306742"/>
                  <a:gd name="connsiteY2" fmla="*/ 2669309 h 4927785"/>
                  <a:gd name="connsiteX3" fmla="*/ 115662 w 10306742"/>
                  <a:gd name="connsiteY3" fmla="*/ 2669309 h 4927785"/>
                  <a:gd name="connsiteX4" fmla="*/ 257578 w 10306742"/>
                  <a:gd name="connsiteY4" fmla="*/ 2724727 h 4927785"/>
                  <a:gd name="connsiteX5" fmla="*/ 377651 w 10306742"/>
                  <a:gd name="connsiteY5" fmla="*/ 2752436 h 4927785"/>
                  <a:gd name="connsiteX6" fmla="*/ 433069 w 10306742"/>
                  <a:gd name="connsiteY6" fmla="*/ 2780145 h 4927785"/>
                  <a:gd name="connsiteX7" fmla="*/ 443969 w 10306742"/>
                  <a:gd name="connsiteY7" fmla="*/ 2849002 h 4927785"/>
                  <a:gd name="connsiteX8" fmla="*/ 450710 w 10306742"/>
                  <a:gd name="connsiteY8" fmla="*/ 2986716 h 4927785"/>
                  <a:gd name="connsiteX9" fmla="*/ 460778 w 10306742"/>
                  <a:gd name="connsiteY9" fmla="*/ 3048000 h 4927785"/>
                  <a:gd name="connsiteX10" fmla="*/ 453206 w 10306742"/>
                  <a:gd name="connsiteY10" fmla="*/ 3228525 h 4927785"/>
                  <a:gd name="connsiteX11" fmla="*/ 506960 w 10306742"/>
                  <a:gd name="connsiteY11" fmla="*/ 3491345 h 4927785"/>
                  <a:gd name="connsiteX12" fmla="*/ 580019 w 10306742"/>
                  <a:gd name="connsiteY12" fmla="*/ 3703782 h 4927785"/>
                  <a:gd name="connsiteX13" fmla="*/ 774815 w 10306742"/>
                  <a:gd name="connsiteY13" fmla="*/ 3962400 h 4927785"/>
                  <a:gd name="connsiteX14" fmla="*/ 1070378 w 10306742"/>
                  <a:gd name="connsiteY14" fmla="*/ 4221018 h 4927785"/>
                  <a:gd name="connsiteX15" fmla="*/ 1255106 w 10306742"/>
                  <a:gd name="connsiteY15" fmla="*/ 4313382 h 4927785"/>
                  <a:gd name="connsiteX16" fmla="*/ 1578378 w 10306742"/>
                  <a:gd name="connsiteY16" fmla="*/ 4396509 h 4927785"/>
                  <a:gd name="connsiteX17" fmla="*/ 1790815 w 10306742"/>
                  <a:gd name="connsiteY17" fmla="*/ 4424218 h 4927785"/>
                  <a:gd name="connsiteX18" fmla="*/ 2086378 w 10306742"/>
                  <a:gd name="connsiteY18" fmla="*/ 4424218 h 4927785"/>
                  <a:gd name="connsiteX19" fmla="*/ 2372706 w 10306742"/>
                  <a:gd name="connsiteY19" fmla="*/ 4424218 h 4927785"/>
                  <a:gd name="connsiteX20" fmla="*/ 2566013 w 10306742"/>
                  <a:gd name="connsiteY20" fmla="*/ 4433454 h 4927785"/>
                  <a:gd name="connsiteX21" fmla="*/ 2699568 w 10306742"/>
                  <a:gd name="connsiteY21" fmla="*/ 4433454 h 4927785"/>
                  <a:gd name="connsiteX22" fmla="*/ 2829094 w 10306742"/>
                  <a:gd name="connsiteY22" fmla="*/ 4433673 h 4927785"/>
                  <a:gd name="connsiteX23" fmla="*/ 2828221 w 10306742"/>
                  <a:gd name="connsiteY23" fmla="*/ 4547661 h 4927785"/>
                  <a:gd name="connsiteX24" fmla="*/ 2825288 w 10306742"/>
                  <a:gd name="connsiteY24" fmla="*/ 4756727 h 4927785"/>
                  <a:gd name="connsiteX25" fmla="*/ 2821918 w 10306742"/>
                  <a:gd name="connsiteY25" fmla="*/ 4916897 h 4927785"/>
                  <a:gd name="connsiteX26" fmla="*/ 7480046 w 10306742"/>
                  <a:gd name="connsiteY26" fmla="*/ 4927785 h 4927785"/>
                  <a:gd name="connsiteX27" fmla="*/ 7480415 w 10306742"/>
                  <a:gd name="connsiteY27" fmla="*/ 4555002 h 4927785"/>
                  <a:gd name="connsiteX28" fmla="*/ 7473768 w 10306742"/>
                  <a:gd name="connsiteY28" fmla="*/ 4423481 h 4927785"/>
                  <a:gd name="connsiteX29" fmla="*/ 7674378 w 10306742"/>
                  <a:gd name="connsiteY29" fmla="*/ 4424218 h 4927785"/>
                  <a:gd name="connsiteX30" fmla="*/ 7997651 w 10306742"/>
                  <a:gd name="connsiteY30" fmla="*/ 4424218 h 4927785"/>
                  <a:gd name="connsiteX31" fmla="*/ 8487178 w 10306742"/>
                  <a:gd name="connsiteY31" fmla="*/ 4433454 h 4927785"/>
                  <a:gd name="connsiteX32" fmla="*/ 8801215 w 10306742"/>
                  <a:gd name="connsiteY32" fmla="*/ 4387272 h 4927785"/>
                  <a:gd name="connsiteX33" fmla="*/ 9078306 w 10306742"/>
                  <a:gd name="connsiteY33" fmla="*/ 4294909 h 4927785"/>
                  <a:gd name="connsiteX34" fmla="*/ 9364633 w 10306742"/>
                  <a:gd name="connsiteY34" fmla="*/ 4128654 h 4927785"/>
                  <a:gd name="connsiteX35" fmla="*/ 9577069 w 10306742"/>
                  <a:gd name="connsiteY35" fmla="*/ 3906982 h 4927785"/>
                  <a:gd name="connsiteX36" fmla="*/ 9734088 w 10306742"/>
                  <a:gd name="connsiteY36" fmla="*/ 3639127 h 4927785"/>
                  <a:gd name="connsiteX37" fmla="*/ 9807978 w 10306742"/>
                  <a:gd name="connsiteY37" fmla="*/ 3417454 h 4927785"/>
                  <a:gd name="connsiteX38" fmla="*/ 9863397 w 10306742"/>
                  <a:gd name="connsiteY38" fmla="*/ 3177309 h 4927785"/>
                  <a:gd name="connsiteX39" fmla="*/ 9881869 w 10306742"/>
                  <a:gd name="connsiteY39" fmla="*/ 3020291 h 4927785"/>
                  <a:gd name="connsiteX40" fmla="*/ 9881937 w 10306742"/>
                  <a:gd name="connsiteY40" fmla="*/ 2881677 h 4927785"/>
                  <a:gd name="connsiteX41" fmla="*/ 9891106 w 10306742"/>
                  <a:gd name="connsiteY41" fmla="*/ 2798618 h 4927785"/>
                  <a:gd name="connsiteX42" fmla="*/ 9955556 w 10306742"/>
                  <a:gd name="connsiteY42" fmla="*/ 2761468 h 4927785"/>
                  <a:gd name="connsiteX43" fmla="*/ 10134035 w 10306742"/>
                  <a:gd name="connsiteY43" fmla="*/ 2718479 h 4927785"/>
                  <a:gd name="connsiteX44" fmla="*/ 10241884 w 10306742"/>
                  <a:gd name="connsiteY44" fmla="*/ 2638204 h 4927785"/>
                  <a:gd name="connsiteX45" fmla="*/ 10303550 w 10306742"/>
                  <a:gd name="connsiteY45" fmla="*/ 2524583 h 4927785"/>
                  <a:gd name="connsiteX46" fmla="*/ 10297506 w 10306742"/>
                  <a:gd name="connsiteY46" fmla="*/ 2401454 h 4927785"/>
                  <a:gd name="connsiteX47" fmla="*/ 10297506 w 10306742"/>
                  <a:gd name="connsiteY47" fmla="*/ 2189018 h 4927785"/>
                  <a:gd name="connsiteX48" fmla="*/ 10306742 w 10306742"/>
                  <a:gd name="connsiteY48" fmla="*/ 2041236 h 4927785"/>
                  <a:gd name="connsiteX49" fmla="*/ 10288269 w 10306742"/>
                  <a:gd name="connsiteY49" fmla="*/ 1976582 h 4927785"/>
                  <a:gd name="connsiteX50" fmla="*/ 10094306 w 10306742"/>
                  <a:gd name="connsiteY50" fmla="*/ 1902691 h 4927785"/>
                  <a:gd name="connsiteX51" fmla="*/ 9752560 w 10306742"/>
                  <a:gd name="connsiteY51" fmla="*/ 1865745 h 4927785"/>
                  <a:gd name="connsiteX52" fmla="*/ 9503178 w 10306742"/>
                  <a:gd name="connsiteY52" fmla="*/ 1874982 h 4927785"/>
                  <a:gd name="connsiteX53" fmla="*/ 9133724 w 10306742"/>
                  <a:gd name="connsiteY53" fmla="*/ 1856509 h 4927785"/>
                  <a:gd name="connsiteX54" fmla="*/ 8653433 w 10306742"/>
                  <a:gd name="connsiteY54" fmla="*/ 1893454 h 4927785"/>
                  <a:gd name="connsiteX55" fmla="*/ 8385578 w 10306742"/>
                  <a:gd name="connsiteY55" fmla="*/ 1958109 h 4927785"/>
                  <a:gd name="connsiteX56" fmla="*/ 8311688 w 10306742"/>
                  <a:gd name="connsiteY56" fmla="*/ 2013527 h 4927785"/>
                  <a:gd name="connsiteX57" fmla="*/ 8320924 w 10306742"/>
                  <a:gd name="connsiteY57" fmla="*/ 2299854 h 4927785"/>
                  <a:gd name="connsiteX58" fmla="*/ 8339397 w 10306742"/>
                  <a:gd name="connsiteY58" fmla="*/ 2466109 h 4927785"/>
                  <a:gd name="connsiteX59" fmla="*/ 8431760 w 10306742"/>
                  <a:gd name="connsiteY59" fmla="*/ 2613891 h 4927785"/>
                  <a:gd name="connsiteX60" fmla="*/ 8477942 w 10306742"/>
                  <a:gd name="connsiteY60" fmla="*/ 2660072 h 4927785"/>
                  <a:gd name="connsiteX61" fmla="*/ 8653500 w 10306742"/>
                  <a:gd name="connsiteY61" fmla="*/ 2746120 h 4927785"/>
                  <a:gd name="connsiteX62" fmla="*/ 8745865 w 10306742"/>
                  <a:gd name="connsiteY62" fmla="*/ 2777021 h 4927785"/>
                  <a:gd name="connsiteX63" fmla="*/ 8788991 w 10306742"/>
                  <a:gd name="connsiteY63" fmla="*/ 2946400 h 4927785"/>
                  <a:gd name="connsiteX64" fmla="*/ 8782742 w 10306742"/>
                  <a:gd name="connsiteY64" fmla="*/ 3048000 h 4927785"/>
                  <a:gd name="connsiteX65" fmla="*/ 8745797 w 10306742"/>
                  <a:gd name="connsiteY65" fmla="*/ 3158836 h 4927785"/>
                  <a:gd name="connsiteX66" fmla="*/ 8690378 w 10306742"/>
                  <a:gd name="connsiteY66" fmla="*/ 3251200 h 4927785"/>
                  <a:gd name="connsiteX67" fmla="*/ 8616488 w 10306742"/>
                  <a:gd name="connsiteY67" fmla="*/ 3315854 h 4927785"/>
                  <a:gd name="connsiteX68" fmla="*/ 8616488 w 10306742"/>
                  <a:gd name="connsiteY68" fmla="*/ 3315854 h 4927785"/>
                  <a:gd name="connsiteX69" fmla="*/ 8404051 w 10306742"/>
                  <a:gd name="connsiteY69" fmla="*/ 3362036 h 4927785"/>
                  <a:gd name="connsiteX70" fmla="*/ 7887922 w 10306742"/>
                  <a:gd name="connsiteY70" fmla="*/ 3367208 h 4927785"/>
                  <a:gd name="connsiteX71" fmla="*/ 7646669 w 10306742"/>
                  <a:gd name="connsiteY71" fmla="*/ 3362036 h 4927785"/>
                  <a:gd name="connsiteX72" fmla="*/ 7545069 w 10306742"/>
                  <a:gd name="connsiteY72" fmla="*/ 3325091 h 4927785"/>
                  <a:gd name="connsiteX73" fmla="*/ 7480415 w 10306742"/>
                  <a:gd name="connsiteY73" fmla="*/ 3177309 h 4927785"/>
                  <a:gd name="connsiteX74" fmla="*/ 7489651 w 10306742"/>
                  <a:gd name="connsiteY74" fmla="*/ 2050472 h 4927785"/>
                  <a:gd name="connsiteX75" fmla="*/ 7591251 w 10306742"/>
                  <a:gd name="connsiteY75" fmla="*/ 1828800 h 4927785"/>
                  <a:gd name="connsiteX76" fmla="*/ 7822160 w 10306742"/>
                  <a:gd name="connsiteY76" fmla="*/ 1625600 h 4927785"/>
                  <a:gd name="connsiteX77" fmla="*/ 7951469 w 10306742"/>
                  <a:gd name="connsiteY77" fmla="*/ 1496291 h 4927785"/>
                  <a:gd name="connsiteX78" fmla="*/ 7960706 w 10306742"/>
                  <a:gd name="connsiteY78" fmla="*/ 905163 h 4927785"/>
                  <a:gd name="connsiteX79" fmla="*/ 7083251 w 10306742"/>
                  <a:gd name="connsiteY79" fmla="*/ 0 h 4927785"/>
                  <a:gd name="connsiteX80" fmla="*/ 7064778 w 10306742"/>
                  <a:gd name="connsiteY80" fmla="*/ 498763 h 4927785"/>
                  <a:gd name="connsiteX81" fmla="*/ 6935469 w 10306742"/>
                  <a:gd name="connsiteY81" fmla="*/ 618836 h 4927785"/>
                  <a:gd name="connsiteX82" fmla="*/ 6843106 w 10306742"/>
                  <a:gd name="connsiteY82" fmla="*/ 674254 h 4927785"/>
                  <a:gd name="connsiteX83" fmla="*/ 6723033 w 10306742"/>
                  <a:gd name="connsiteY83" fmla="*/ 729672 h 4927785"/>
                  <a:gd name="connsiteX84" fmla="*/ 6538306 w 10306742"/>
                  <a:gd name="connsiteY84" fmla="*/ 720436 h 4927785"/>
                  <a:gd name="connsiteX85" fmla="*/ 6390524 w 10306742"/>
                  <a:gd name="connsiteY85" fmla="*/ 655782 h 4927785"/>
                  <a:gd name="connsiteX86" fmla="*/ 6131906 w 10306742"/>
                  <a:gd name="connsiteY86" fmla="*/ 498763 h 4927785"/>
                  <a:gd name="connsiteX87" fmla="*/ 5836342 w 10306742"/>
                  <a:gd name="connsiteY87" fmla="*/ 350982 h 4927785"/>
                  <a:gd name="connsiteX88" fmla="*/ 5476124 w 10306742"/>
                  <a:gd name="connsiteY88" fmla="*/ 295563 h 4927785"/>
                  <a:gd name="connsiteX89" fmla="*/ 5171324 w 10306742"/>
                  <a:gd name="connsiteY89" fmla="*/ 258618 h 4927785"/>
                  <a:gd name="connsiteX90" fmla="*/ 4783397 w 10306742"/>
                  <a:gd name="connsiteY90" fmla="*/ 286327 h 4927785"/>
                  <a:gd name="connsiteX91" fmla="*/ 4386233 w 10306742"/>
                  <a:gd name="connsiteY91" fmla="*/ 387927 h 4927785"/>
                  <a:gd name="connsiteX92" fmla="*/ 4136851 w 10306742"/>
                  <a:gd name="connsiteY92" fmla="*/ 508000 h 4927785"/>
                  <a:gd name="connsiteX93" fmla="*/ 3961360 w 10306742"/>
                  <a:gd name="connsiteY93" fmla="*/ 581891 h 4927785"/>
                  <a:gd name="connsiteX94" fmla="*/ 3859760 w 10306742"/>
                  <a:gd name="connsiteY94" fmla="*/ 683491 h 4927785"/>
                  <a:gd name="connsiteX95" fmla="*/ 3684269 w 10306742"/>
                  <a:gd name="connsiteY95" fmla="*/ 738909 h 4927785"/>
                  <a:gd name="connsiteX96" fmla="*/ 3545724 w 10306742"/>
                  <a:gd name="connsiteY96" fmla="*/ 720436 h 4927785"/>
                  <a:gd name="connsiteX97" fmla="*/ 3462597 w 10306742"/>
                  <a:gd name="connsiteY97" fmla="*/ 665018 h 4927785"/>
                  <a:gd name="connsiteX98" fmla="*/ 3268633 w 10306742"/>
                  <a:gd name="connsiteY98" fmla="*/ 526472 h 4927785"/>
                  <a:gd name="connsiteX99" fmla="*/ 3250160 w 10306742"/>
                  <a:gd name="connsiteY99" fmla="*/ 27709 h 4927785"/>
                  <a:gd name="connsiteX100" fmla="*/ 2354233 w 10306742"/>
                  <a:gd name="connsiteY100" fmla="*/ 895927 h 4927785"/>
                  <a:gd name="connsiteX101" fmla="*/ 2381942 w 10306742"/>
                  <a:gd name="connsiteY101" fmla="*/ 1514763 h 4927785"/>
                  <a:gd name="connsiteX102" fmla="*/ 2511251 w 10306742"/>
                  <a:gd name="connsiteY102" fmla="*/ 1662545 h 4927785"/>
                  <a:gd name="connsiteX103" fmla="*/ 2612851 w 10306742"/>
                  <a:gd name="connsiteY103" fmla="*/ 1791854 h 4927785"/>
                  <a:gd name="connsiteX104" fmla="*/ 2705215 w 10306742"/>
                  <a:gd name="connsiteY104" fmla="*/ 1865745 h 4927785"/>
                  <a:gd name="connsiteX105" fmla="*/ 2806815 w 10306742"/>
                  <a:gd name="connsiteY105" fmla="*/ 2032000 h 4927785"/>
                  <a:gd name="connsiteX106" fmla="*/ 2816051 w 10306742"/>
                  <a:gd name="connsiteY106" fmla="*/ 2170545 h 4927785"/>
                  <a:gd name="connsiteX107" fmla="*/ 2806815 w 10306742"/>
                  <a:gd name="connsiteY107" fmla="*/ 3347808 h 4927785"/>
                  <a:gd name="connsiteX108" fmla="*/ 2705215 w 10306742"/>
                  <a:gd name="connsiteY108" fmla="*/ 3352800 h 4927785"/>
                  <a:gd name="connsiteX109" fmla="*/ 2285376 w 10306742"/>
                  <a:gd name="connsiteY109" fmla="*/ 3342731 h 4927785"/>
                  <a:gd name="connsiteX110" fmla="*/ 1809288 w 10306742"/>
                  <a:gd name="connsiteY110" fmla="*/ 3334327 h 4927785"/>
                  <a:gd name="connsiteX111" fmla="*/ 1625393 w 10306742"/>
                  <a:gd name="connsiteY111" fmla="*/ 3256234 h 4927785"/>
                  <a:gd name="connsiteX112" fmla="*/ 1532197 w 10306742"/>
                  <a:gd name="connsiteY112" fmla="*/ 3112654 h 4927785"/>
                  <a:gd name="connsiteX113" fmla="*/ 1522129 w 10306742"/>
                  <a:gd name="connsiteY113" fmla="*/ 2964872 h 4927785"/>
                  <a:gd name="connsiteX114" fmla="*/ 1522960 w 10306742"/>
                  <a:gd name="connsiteY114" fmla="*/ 2863272 h 4927785"/>
                  <a:gd name="connsiteX115" fmla="*/ 1550669 w 10306742"/>
                  <a:gd name="connsiteY115" fmla="*/ 2787718 h 4927785"/>
                  <a:gd name="connsiteX116" fmla="*/ 1624560 w 10306742"/>
                  <a:gd name="connsiteY116" fmla="*/ 2741536 h 4927785"/>
                  <a:gd name="connsiteX117" fmla="*/ 1726160 w 10306742"/>
                  <a:gd name="connsiteY117" fmla="*/ 2715491 h 4927785"/>
                  <a:gd name="connsiteX118" fmla="*/ 1809288 w 10306742"/>
                  <a:gd name="connsiteY118" fmla="*/ 2687782 h 4927785"/>
                  <a:gd name="connsiteX119" fmla="*/ 1919293 w 10306742"/>
                  <a:gd name="connsiteY119" fmla="*/ 2597956 h 4927785"/>
                  <a:gd name="connsiteX120" fmla="*/ 1984778 w 10306742"/>
                  <a:gd name="connsiteY120" fmla="*/ 2493818 h 4927785"/>
                  <a:gd name="connsiteX121" fmla="*/ 1984778 w 10306742"/>
                  <a:gd name="connsiteY121" fmla="*/ 2364509 h 4927785"/>
                  <a:gd name="connsiteX122" fmla="*/ 1984778 w 10306742"/>
                  <a:gd name="connsiteY122" fmla="*/ 2189018 h 4927785"/>
                  <a:gd name="connsiteX123" fmla="*/ 1975542 w 10306742"/>
                  <a:gd name="connsiteY123" fmla="*/ 2016898 h 4927785"/>
                  <a:gd name="connsiteX124" fmla="*/ 1790815 w 10306742"/>
                  <a:gd name="connsiteY124" fmla="*/ 1930400 h 4927785"/>
                  <a:gd name="connsiteX125" fmla="*/ 1449069 w 10306742"/>
                  <a:gd name="connsiteY125" fmla="*/ 1865745 h 4927785"/>
                  <a:gd name="connsiteX126" fmla="*/ 978015 w 10306742"/>
                  <a:gd name="connsiteY126" fmla="*/ 1856509 h 4927785"/>
                  <a:gd name="connsiteX127" fmla="*/ 451542 w 10306742"/>
                  <a:gd name="connsiteY127" fmla="*/ 1874982 h 4927785"/>
                  <a:gd name="connsiteX128" fmla="*/ 117369 w 10306742"/>
                  <a:gd name="connsiteY128" fmla="*/ 1938804 h 4927785"/>
                  <a:gd name="connsiteX129" fmla="*/ 68691 w 10306742"/>
                  <a:gd name="connsiteY129" fmla="*/ 1972337 h 4927785"/>
                  <a:gd name="connsiteX130" fmla="*/ 3995 w 10306742"/>
                  <a:gd name="connsiteY130" fmla="*/ 2037034 h 4927785"/>
                  <a:gd name="connsiteX0" fmla="*/ 3995 w 10306742"/>
                  <a:gd name="connsiteY0" fmla="*/ 2046720 h 4927785"/>
                  <a:gd name="connsiteX1" fmla="*/ 19097 w 10306742"/>
                  <a:gd name="connsiteY1" fmla="*/ 2587014 h 4927785"/>
                  <a:gd name="connsiteX2" fmla="*/ 128269 w 10306742"/>
                  <a:gd name="connsiteY2" fmla="*/ 2669309 h 4927785"/>
                  <a:gd name="connsiteX3" fmla="*/ 115662 w 10306742"/>
                  <a:gd name="connsiteY3" fmla="*/ 2669309 h 4927785"/>
                  <a:gd name="connsiteX4" fmla="*/ 257578 w 10306742"/>
                  <a:gd name="connsiteY4" fmla="*/ 2724727 h 4927785"/>
                  <a:gd name="connsiteX5" fmla="*/ 377651 w 10306742"/>
                  <a:gd name="connsiteY5" fmla="*/ 2752436 h 4927785"/>
                  <a:gd name="connsiteX6" fmla="*/ 433069 w 10306742"/>
                  <a:gd name="connsiteY6" fmla="*/ 2780145 h 4927785"/>
                  <a:gd name="connsiteX7" fmla="*/ 443969 w 10306742"/>
                  <a:gd name="connsiteY7" fmla="*/ 2849002 h 4927785"/>
                  <a:gd name="connsiteX8" fmla="*/ 450710 w 10306742"/>
                  <a:gd name="connsiteY8" fmla="*/ 2986716 h 4927785"/>
                  <a:gd name="connsiteX9" fmla="*/ 460778 w 10306742"/>
                  <a:gd name="connsiteY9" fmla="*/ 3048000 h 4927785"/>
                  <a:gd name="connsiteX10" fmla="*/ 453206 w 10306742"/>
                  <a:gd name="connsiteY10" fmla="*/ 3228525 h 4927785"/>
                  <a:gd name="connsiteX11" fmla="*/ 506960 w 10306742"/>
                  <a:gd name="connsiteY11" fmla="*/ 3491345 h 4927785"/>
                  <a:gd name="connsiteX12" fmla="*/ 580019 w 10306742"/>
                  <a:gd name="connsiteY12" fmla="*/ 3703782 h 4927785"/>
                  <a:gd name="connsiteX13" fmla="*/ 774815 w 10306742"/>
                  <a:gd name="connsiteY13" fmla="*/ 3962400 h 4927785"/>
                  <a:gd name="connsiteX14" fmla="*/ 1070378 w 10306742"/>
                  <a:gd name="connsiteY14" fmla="*/ 4221018 h 4927785"/>
                  <a:gd name="connsiteX15" fmla="*/ 1255106 w 10306742"/>
                  <a:gd name="connsiteY15" fmla="*/ 4313382 h 4927785"/>
                  <a:gd name="connsiteX16" fmla="*/ 1578378 w 10306742"/>
                  <a:gd name="connsiteY16" fmla="*/ 4396509 h 4927785"/>
                  <a:gd name="connsiteX17" fmla="*/ 1790815 w 10306742"/>
                  <a:gd name="connsiteY17" fmla="*/ 4424218 h 4927785"/>
                  <a:gd name="connsiteX18" fmla="*/ 2086378 w 10306742"/>
                  <a:gd name="connsiteY18" fmla="*/ 4424218 h 4927785"/>
                  <a:gd name="connsiteX19" fmla="*/ 2372706 w 10306742"/>
                  <a:gd name="connsiteY19" fmla="*/ 4424218 h 4927785"/>
                  <a:gd name="connsiteX20" fmla="*/ 2566013 w 10306742"/>
                  <a:gd name="connsiteY20" fmla="*/ 4433454 h 4927785"/>
                  <a:gd name="connsiteX21" fmla="*/ 2699568 w 10306742"/>
                  <a:gd name="connsiteY21" fmla="*/ 4433454 h 4927785"/>
                  <a:gd name="connsiteX22" fmla="*/ 2829094 w 10306742"/>
                  <a:gd name="connsiteY22" fmla="*/ 4433673 h 4927785"/>
                  <a:gd name="connsiteX23" fmla="*/ 2828221 w 10306742"/>
                  <a:gd name="connsiteY23" fmla="*/ 4547661 h 4927785"/>
                  <a:gd name="connsiteX24" fmla="*/ 2825288 w 10306742"/>
                  <a:gd name="connsiteY24" fmla="*/ 4756727 h 4927785"/>
                  <a:gd name="connsiteX25" fmla="*/ 2821918 w 10306742"/>
                  <a:gd name="connsiteY25" fmla="*/ 4916897 h 4927785"/>
                  <a:gd name="connsiteX26" fmla="*/ 7480046 w 10306742"/>
                  <a:gd name="connsiteY26" fmla="*/ 4927785 h 4927785"/>
                  <a:gd name="connsiteX27" fmla="*/ 7480415 w 10306742"/>
                  <a:gd name="connsiteY27" fmla="*/ 4555002 h 4927785"/>
                  <a:gd name="connsiteX28" fmla="*/ 7473768 w 10306742"/>
                  <a:gd name="connsiteY28" fmla="*/ 4423481 h 4927785"/>
                  <a:gd name="connsiteX29" fmla="*/ 7674378 w 10306742"/>
                  <a:gd name="connsiteY29" fmla="*/ 4424218 h 4927785"/>
                  <a:gd name="connsiteX30" fmla="*/ 7997651 w 10306742"/>
                  <a:gd name="connsiteY30" fmla="*/ 4424218 h 4927785"/>
                  <a:gd name="connsiteX31" fmla="*/ 8487178 w 10306742"/>
                  <a:gd name="connsiteY31" fmla="*/ 4433454 h 4927785"/>
                  <a:gd name="connsiteX32" fmla="*/ 8801215 w 10306742"/>
                  <a:gd name="connsiteY32" fmla="*/ 4387272 h 4927785"/>
                  <a:gd name="connsiteX33" fmla="*/ 9078306 w 10306742"/>
                  <a:gd name="connsiteY33" fmla="*/ 4294909 h 4927785"/>
                  <a:gd name="connsiteX34" fmla="*/ 9364633 w 10306742"/>
                  <a:gd name="connsiteY34" fmla="*/ 4128654 h 4927785"/>
                  <a:gd name="connsiteX35" fmla="*/ 9577069 w 10306742"/>
                  <a:gd name="connsiteY35" fmla="*/ 3906982 h 4927785"/>
                  <a:gd name="connsiteX36" fmla="*/ 9734088 w 10306742"/>
                  <a:gd name="connsiteY36" fmla="*/ 3639127 h 4927785"/>
                  <a:gd name="connsiteX37" fmla="*/ 9807978 w 10306742"/>
                  <a:gd name="connsiteY37" fmla="*/ 3417454 h 4927785"/>
                  <a:gd name="connsiteX38" fmla="*/ 9863397 w 10306742"/>
                  <a:gd name="connsiteY38" fmla="*/ 3177309 h 4927785"/>
                  <a:gd name="connsiteX39" fmla="*/ 9881869 w 10306742"/>
                  <a:gd name="connsiteY39" fmla="*/ 3020291 h 4927785"/>
                  <a:gd name="connsiteX40" fmla="*/ 9881937 w 10306742"/>
                  <a:gd name="connsiteY40" fmla="*/ 2881677 h 4927785"/>
                  <a:gd name="connsiteX41" fmla="*/ 9891106 w 10306742"/>
                  <a:gd name="connsiteY41" fmla="*/ 2798618 h 4927785"/>
                  <a:gd name="connsiteX42" fmla="*/ 9955556 w 10306742"/>
                  <a:gd name="connsiteY42" fmla="*/ 2761468 h 4927785"/>
                  <a:gd name="connsiteX43" fmla="*/ 10134035 w 10306742"/>
                  <a:gd name="connsiteY43" fmla="*/ 2718479 h 4927785"/>
                  <a:gd name="connsiteX44" fmla="*/ 10241884 w 10306742"/>
                  <a:gd name="connsiteY44" fmla="*/ 2638204 h 4927785"/>
                  <a:gd name="connsiteX45" fmla="*/ 10303550 w 10306742"/>
                  <a:gd name="connsiteY45" fmla="*/ 2524583 h 4927785"/>
                  <a:gd name="connsiteX46" fmla="*/ 10297506 w 10306742"/>
                  <a:gd name="connsiteY46" fmla="*/ 2401454 h 4927785"/>
                  <a:gd name="connsiteX47" fmla="*/ 10297506 w 10306742"/>
                  <a:gd name="connsiteY47" fmla="*/ 2189018 h 4927785"/>
                  <a:gd name="connsiteX48" fmla="*/ 10306742 w 10306742"/>
                  <a:gd name="connsiteY48" fmla="*/ 2041236 h 4927785"/>
                  <a:gd name="connsiteX49" fmla="*/ 10288269 w 10306742"/>
                  <a:gd name="connsiteY49" fmla="*/ 1976582 h 4927785"/>
                  <a:gd name="connsiteX50" fmla="*/ 10094306 w 10306742"/>
                  <a:gd name="connsiteY50" fmla="*/ 1902691 h 4927785"/>
                  <a:gd name="connsiteX51" fmla="*/ 9752560 w 10306742"/>
                  <a:gd name="connsiteY51" fmla="*/ 1865745 h 4927785"/>
                  <a:gd name="connsiteX52" fmla="*/ 9503178 w 10306742"/>
                  <a:gd name="connsiteY52" fmla="*/ 1874982 h 4927785"/>
                  <a:gd name="connsiteX53" fmla="*/ 9133724 w 10306742"/>
                  <a:gd name="connsiteY53" fmla="*/ 1856509 h 4927785"/>
                  <a:gd name="connsiteX54" fmla="*/ 8653433 w 10306742"/>
                  <a:gd name="connsiteY54" fmla="*/ 1893454 h 4927785"/>
                  <a:gd name="connsiteX55" fmla="*/ 8385578 w 10306742"/>
                  <a:gd name="connsiteY55" fmla="*/ 1958109 h 4927785"/>
                  <a:gd name="connsiteX56" fmla="*/ 8311688 w 10306742"/>
                  <a:gd name="connsiteY56" fmla="*/ 2013527 h 4927785"/>
                  <a:gd name="connsiteX57" fmla="*/ 8320924 w 10306742"/>
                  <a:gd name="connsiteY57" fmla="*/ 2299854 h 4927785"/>
                  <a:gd name="connsiteX58" fmla="*/ 8339397 w 10306742"/>
                  <a:gd name="connsiteY58" fmla="*/ 2466109 h 4927785"/>
                  <a:gd name="connsiteX59" fmla="*/ 8431760 w 10306742"/>
                  <a:gd name="connsiteY59" fmla="*/ 2613891 h 4927785"/>
                  <a:gd name="connsiteX60" fmla="*/ 8477942 w 10306742"/>
                  <a:gd name="connsiteY60" fmla="*/ 2660072 h 4927785"/>
                  <a:gd name="connsiteX61" fmla="*/ 8653500 w 10306742"/>
                  <a:gd name="connsiteY61" fmla="*/ 2746120 h 4927785"/>
                  <a:gd name="connsiteX62" fmla="*/ 8742809 w 10306742"/>
                  <a:gd name="connsiteY62" fmla="*/ 2792302 h 4927785"/>
                  <a:gd name="connsiteX63" fmla="*/ 8788991 w 10306742"/>
                  <a:gd name="connsiteY63" fmla="*/ 2946400 h 4927785"/>
                  <a:gd name="connsiteX64" fmla="*/ 8782742 w 10306742"/>
                  <a:gd name="connsiteY64" fmla="*/ 3048000 h 4927785"/>
                  <a:gd name="connsiteX65" fmla="*/ 8745797 w 10306742"/>
                  <a:gd name="connsiteY65" fmla="*/ 3158836 h 4927785"/>
                  <a:gd name="connsiteX66" fmla="*/ 8690378 w 10306742"/>
                  <a:gd name="connsiteY66" fmla="*/ 3251200 h 4927785"/>
                  <a:gd name="connsiteX67" fmla="*/ 8616488 w 10306742"/>
                  <a:gd name="connsiteY67" fmla="*/ 3315854 h 4927785"/>
                  <a:gd name="connsiteX68" fmla="*/ 8616488 w 10306742"/>
                  <a:gd name="connsiteY68" fmla="*/ 3315854 h 4927785"/>
                  <a:gd name="connsiteX69" fmla="*/ 8404051 w 10306742"/>
                  <a:gd name="connsiteY69" fmla="*/ 3362036 h 4927785"/>
                  <a:gd name="connsiteX70" fmla="*/ 7887922 w 10306742"/>
                  <a:gd name="connsiteY70" fmla="*/ 3367208 h 4927785"/>
                  <a:gd name="connsiteX71" fmla="*/ 7646669 w 10306742"/>
                  <a:gd name="connsiteY71" fmla="*/ 3362036 h 4927785"/>
                  <a:gd name="connsiteX72" fmla="*/ 7545069 w 10306742"/>
                  <a:gd name="connsiteY72" fmla="*/ 3325091 h 4927785"/>
                  <a:gd name="connsiteX73" fmla="*/ 7480415 w 10306742"/>
                  <a:gd name="connsiteY73" fmla="*/ 3177309 h 4927785"/>
                  <a:gd name="connsiteX74" fmla="*/ 7489651 w 10306742"/>
                  <a:gd name="connsiteY74" fmla="*/ 2050472 h 4927785"/>
                  <a:gd name="connsiteX75" fmla="*/ 7591251 w 10306742"/>
                  <a:gd name="connsiteY75" fmla="*/ 1828800 h 4927785"/>
                  <a:gd name="connsiteX76" fmla="*/ 7822160 w 10306742"/>
                  <a:gd name="connsiteY76" fmla="*/ 1625600 h 4927785"/>
                  <a:gd name="connsiteX77" fmla="*/ 7951469 w 10306742"/>
                  <a:gd name="connsiteY77" fmla="*/ 1496291 h 4927785"/>
                  <a:gd name="connsiteX78" fmla="*/ 7960706 w 10306742"/>
                  <a:gd name="connsiteY78" fmla="*/ 905163 h 4927785"/>
                  <a:gd name="connsiteX79" fmla="*/ 7083251 w 10306742"/>
                  <a:gd name="connsiteY79" fmla="*/ 0 h 4927785"/>
                  <a:gd name="connsiteX80" fmla="*/ 7064778 w 10306742"/>
                  <a:gd name="connsiteY80" fmla="*/ 498763 h 4927785"/>
                  <a:gd name="connsiteX81" fmla="*/ 6935469 w 10306742"/>
                  <a:gd name="connsiteY81" fmla="*/ 618836 h 4927785"/>
                  <a:gd name="connsiteX82" fmla="*/ 6843106 w 10306742"/>
                  <a:gd name="connsiteY82" fmla="*/ 674254 h 4927785"/>
                  <a:gd name="connsiteX83" fmla="*/ 6723033 w 10306742"/>
                  <a:gd name="connsiteY83" fmla="*/ 729672 h 4927785"/>
                  <a:gd name="connsiteX84" fmla="*/ 6538306 w 10306742"/>
                  <a:gd name="connsiteY84" fmla="*/ 720436 h 4927785"/>
                  <a:gd name="connsiteX85" fmla="*/ 6390524 w 10306742"/>
                  <a:gd name="connsiteY85" fmla="*/ 655782 h 4927785"/>
                  <a:gd name="connsiteX86" fmla="*/ 6131906 w 10306742"/>
                  <a:gd name="connsiteY86" fmla="*/ 498763 h 4927785"/>
                  <a:gd name="connsiteX87" fmla="*/ 5836342 w 10306742"/>
                  <a:gd name="connsiteY87" fmla="*/ 350982 h 4927785"/>
                  <a:gd name="connsiteX88" fmla="*/ 5476124 w 10306742"/>
                  <a:gd name="connsiteY88" fmla="*/ 295563 h 4927785"/>
                  <a:gd name="connsiteX89" fmla="*/ 5171324 w 10306742"/>
                  <a:gd name="connsiteY89" fmla="*/ 258618 h 4927785"/>
                  <a:gd name="connsiteX90" fmla="*/ 4783397 w 10306742"/>
                  <a:gd name="connsiteY90" fmla="*/ 286327 h 4927785"/>
                  <a:gd name="connsiteX91" fmla="*/ 4386233 w 10306742"/>
                  <a:gd name="connsiteY91" fmla="*/ 387927 h 4927785"/>
                  <a:gd name="connsiteX92" fmla="*/ 4136851 w 10306742"/>
                  <a:gd name="connsiteY92" fmla="*/ 508000 h 4927785"/>
                  <a:gd name="connsiteX93" fmla="*/ 3961360 w 10306742"/>
                  <a:gd name="connsiteY93" fmla="*/ 581891 h 4927785"/>
                  <a:gd name="connsiteX94" fmla="*/ 3859760 w 10306742"/>
                  <a:gd name="connsiteY94" fmla="*/ 683491 h 4927785"/>
                  <a:gd name="connsiteX95" fmla="*/ 3684269 w 10306742"/>
                  <a:gd name="connsiteY95" fmla="*/ 738909 h 4927785"/>
                  <a:gd name="connsiteX96" fmla="*/ 3545724 w 10306742"/>
                  <a:gd name="connsiteY96" fmla="*/ 720436 h 4927785"/>
                  <a:gd name="connsiteX97" fmla="*/ 3462597 w 10306742"/>
                  <a:gd name="connsiteY97" fmla="*/ 665018 h 4927785"/>
                  <a:gd name="connsiteX98" fmla="*/ 3268633 w 10306742"/>
                  <a:gd name="connsiteY98" fmla="*/ 526472 h 4927785"/>
                  <a:gd name="connsiteX99" fmla="*/ 3250160 w 10306742"/>
                  <a:gd name="connsiteY99" fmla="*/ 27709 h 4927785"/>
                  <a:gd name="connsiteX100" fmla="*/ 2354233 w 10306742"/>
                  <a:gd name="connsiteY100" fmla="*/ 895927 h 4927785"/>
                  <a:gd name="connsiteX101" fmla="*/ 2381942 w 10306742"/>
                  <a:gd name="connsiteY101" fmla="*/ 1514763 h 4927785"/>
                  <a:gd name="connsiteX102" fmla="*/ 2511251 w 10306742"/>
                  <a:gd name="connsiteY102" fmla="*/ 1662545 h 4927785"/>
                  <a:gd name="connsiteX103" fmla="*/ 2612851 w 10306742"/>
                  <a:gd name="connsiteY103" fmla="*/ 1791854 h 4927785"/>
                  <a:gd name="connsiteX104" fmla="*/ 2705215 w 10306742"/>
                  <a:gd name="connsiteY104" fmla="*/ 1865745 h 4927785"/>
                  <a:gd name="connsiteX105" fmla="*/ 2806815 w 10306742"/>
                  <a:gd name="connsiteY105" fmla="*/ 2032000 h 4927785"/>
                  <a:gd name="connsiteX106" fmla="*/ 2816051 w 10306742"/>
                  <a:gd name="connsiteY106" fmla="*/ 2170545 h 4927785"/>
                  <a:gd name="connsiteX107" fmla="*/ 2806815 w 10306742"/>
                  <a:gd name="connsiteY107" fmla="*/ 3347808 h 4927785"/>
                  <a:gd name="connsiteX108" fmla="*/ 2705215 w 10306742"/>
                  <a:gd name="connsiteY108" fmla="*/ 3352800 h 4927785"/>
                  <a:gd name="connsiteX109" fmla="*/ 2285376 w 10306742"/>
                  <a:gd name="connsiteY109" fmla="*/ 3342731 h 4927785"/>
                  <a:gd name="connsiteX110" fmla="*/ 1809288 w 10306742"/>
                  <a:gd name="connsiteY110" fmla="*/ 3334327 h 4927785"/>
                  <a:gd name="connsiteX111" fmla="*/ 1625393 w 10306742"/>
                  <a:gd name="connsiteY111" fmla="*/ 3256234 h 4927785"/>
                  <a:gd name="connsiteX112" fmla="*/ 1532197 w 10306742"/>
                  <a:gd name="connsiteY112" fmla="*/ 3112654 h 4927785"/>
                  <a:gd name="connsiteX113" fmla="*/ 1522129 w 10306742"/>
                  <a:gd name="connsiteY113" fmla="*/ 2964872 h 4927785"/>
                  <a:gd name="connsiteX114" fmla="*/ 1522960 w 10306742"/>
                  <a:gd name="connsiteY114" fmla="*/ 2863272 h 4927785"/>
                  <a:gd name="connsiteX115" fmla="*/ 1550669 w 10306742"/>
                  <a:gd name="connsiteY115" fmla="*/ 2787718 h 4927785"/>
                  <a:gd name="connsiteX116" fmla="*/ 1624560 w 10306742"/>
                  <a:gd name="connsiteY116" fmla="*/ 2741536 h 4927785"/>
                  <a:gd name="connsiteX117" fmla="*/ 1726160 w 10306742"/>
                  <a:gd name="connsiteY117" fmla="*/ 2715491 h 4927785"/>
                  <a:gd name="connsiteX118" fmla="*/ 1809288 w 10306742"/>
                  <a:gd name="connsiteY118" fmla="*/ 2687782 h 4927785"/>
                  <a:gd name="connsiteX119" fmla="*/ 1919293 w 10306742"/>
                  <a:gd name="connsiteY119" fmla="*/ 2597956 h 4927785"/>
                  <a:gd name="connsiteX120" fmla="*/ 1984778 w 10306742"/>
                  <a:gd name="connsiteY120" fmla="*/ 2493818 h 4927785"/>
                  <a:gd name="connsiteX121" fmla="*/ 1984778 w 10306742"/>
                  <a:gd name="connsiteY121" fmla="*/ 2364509 h 4927785"/>
                  <a:gd name="connsiteX122" fmla="*/ 1984778 w 10306742"/>
                  <a:gd name="connsiteY122" fmla="*/ 2189018 h 4927785"/>
                  <a:gd name="connsiteX123" fmla="*/ 1975542 w 10306742"/>
                  <a:gd name="connsiteY123" fmla="*/ 2016898 h 4927785"/>
                  <a:gd name="connsiteX124" fmla="*/ 1790815 w 10306742"/>
                  <a:gd name="connsiteY124" fmla="*/ 1930400 h 4927785"/>
                  <a:gd name="connsiteX125" fmla="*/ 1449069 w 10306742"/>
                  <a:gd name="connsiteY125" fmla="*/ 1865745 h 4927785"/>
                  <a:gd name="connsiteX126" fmla="*/ 978015 w 10306742"/>
                  <a:gd name="connsiteY126" fmla="*/ 1856509 h 4927785"/>
                  <a:gd name="connsiteX127" fmla="*/ 451542 w 10306742"/>
                  <a:gd name="connsiteY127" fmla="*/ 1874982 h 4927785"/>
                  <a:gd name="connsiteX128" fmla="*/ 117369 w 10306742"/>
                  <a:gd name="connsiteY128" fmla="*/ 1938804 h 4927785"/>
                  <a:gd name="connsiteX129" fmla="*/ 68691 w 10306742"/>
                  <a:gd name="connsiteY129" fmla="*/ 1972337 h 4927785"/>
                  <a:gd name="connsiteX130" fmla="*/ 3995 w 10306742"/>
                  <a:gd name="connsiteY130" fmla="*/ 2037034 h 4927785"/>
                  <a:gd name="connsiteX0" fmla="*/ 3995 w 10306742"/>
                  <a:gd name="connsiteY0" fmla="*/ 2046720 h 4927785"/>
                  <a:gd name="connsiteX1" fmla="*/ 19097 w 10306742"/>
                  <a:gd name="connsiteY1" fmla="*/ 2587014 h 4927785"/>
                  <a:gd name="connsiteX2" fmla="*/ 128269 w 10306742"/>
                  <a:gd name="connsiteY2" fmla="*/ 2669309 h 4927785"/>
                  <a:gd name="connsiteX3" fmla="*/ 115662 w 10306742"/>
                  <a:gd name="connsiteY3" fmla="*/ 2669309 h 4927785"/>
                  <a:gd name="connsiteX4" fmla="*/ 257578 w 10306742"/>
                  <a:gd name="connsiteY4" fmla="*/ 2724727 h 4927785"/>
                  <a:gd name="connsiteX5" fmla="*/ 377651 w 10306742"/>
                  <a:gd name="connsiteY5" fmla="*/ 2752436 h 4927785"/>
                  <a:gd name="connsiteX6" fmla="*/ 433069 w 10306742"/>
                  <a:gd name="connsiteY6" fmla="*/ 2780145 h 4927785"/>
                  <a:gd name="connsiteX7" fmla="*/ 443969 w 10306742"/>
                  <a:gd name="connsiteY7" fmla="*/ 2849002 h 4927785"/>
                  <a:gd name="connsiteX8" fmla="*/ 450710 w 10306742"/>
                  <a:gd name="connsiteY8" fmla="*/ 2986716 h 4927785"/>
                  <a:gd name="connsiteX9" fmla="*/ 460778 w 10306742"/>
                  <a:gd name="connsiteY9" fmla="*/ 3048000 h 4927785"/>
                  <a:gd name="connsiteX10" fmla="*/ 453206 w 10306742"/>
                  <a:gd name="connsiteY10" fmla="*/ 3228525 h 4927785"/>
                  <a:gd name="connsiteX11" fmla="*/ 506960 w 10306742"/>
                  <a:gd name="connsiteY11" fmla="*/ 3491345 h 4927785"/>
                  <a:gd name="connsiteX12" fmla="*/ 580019 w 10306742"/>
                  <a:gd name="connsiteY12" fmla="*/ 3703782 h 4927785"/>
                  <a:gd name="connsiteX13" fmla="*/ 774815 w 10306742"/>
                  <a:gd name="connsiteY13" fmla="*/ 3962400 h 4927785"/>
                  <a:gd name="connsiteX14" fmla="*/ 1070378 w 10306742"/>
                  <a:gd name="connsiteY14" fmla="*/ 4221018 h 4927785"/>
                  <a:gd name="connsiteX15" fmla="*/ 1255106 w 10306742"/>
                  <a:gd name="connsiteY15" fmla="*/ 4313382 h 4927785"/>
                  <a:gd name="connsiteX16" fmla="*/ 1578378 w 10306742"/>
                  <a:gd name="connsiteY16" fmla="*/ 4396509 h 4927785"/>
                  <a:gd name="connsiteX17" fmla="*/ 1790815 w 10306742"/>
                  <a:gd name="connsiteY17" fmla="*/ 4424218 h 4927785"/>
                  <a:gd name="connsiteX18" fmla="*/ 2086378 w 10306742"/>
                  <a:gd name="connsiteY18" fmla="*/ 4424218 h 4927785"/>
                  <a:gd name="connsiteX19" fmla="*/ 2372706 w 10306742"/>
                  <a:gd name="connsiteY19" fmla="*/ 4424218 h 4927785"/>
                  <a:gd name="connsiteX20" fmla="*/ 2566013 w 10306742"/>
                  <a:gd name="connsiteY20" fmla="*/ 4433454 h 4927785"/>
                  <a:gd name="connsiteX21" fmla="*/ 2699568 w 10306742"/>
                  <a:gd name="connsiteY21" fmla="*/ 4433454 h 4927785"/>
                  <a:gd name="connsiteX22" fmla="*/ 2829094 w 10306742"/>
                  <a:gd name="connsiteY22" fmla="*/ 4433673 h 4927785"/>
                  <a:gd name="connsiteX23" fmla="*/ 2828221 w 10306742"/>
                  <a:gd name="connsiteY23" fmla="*/ 4547661 h 4927785"/>
                  <a:gd name="connsiteX24" fmla="*/ 2825288 w 10306742"/>
                  <a:gd name="connsiteY24" fmla="*/ 4756727 h 4927785"/>
                  <a:gd name="connsiteX25" fmla="*/ 2821918 w 10306742"/>
                  <a:gd name="connsiteY25" fmla="*/ 4916897 h 4927785"/>
                  <a:gd name="connsiteX26" fmla="*/ 7480046 w 10306742"/>
                  <a:gd name="connsiteY26" fmla="*/ 4927785 h 4927785"/>
                  <a:gd name="connsiteX27" fmla="*/ 7480415 w 10306742"/>
                  <a:gd name="connsiteY27" fmla="*/ 4555002 h 4927785"/>
                  <a:gd name="connsiteX28" fmla="*/ 7473768 w 10306742"/>
                  <a:gd name="connsiteY28" fmla="*/ 4423481 h 4927785"/>
                  <a:gd name="connsiteX29" fmla="*/ 7674378 w 10306742"/>
                  <a:gd name="connsiteY29" fmla="*/ 4424218 h 4927785"/>
                  <a:gd name="connsiteX30" fmla="*/ 7997651 w 10306742"/>
                  <a:gd name="connsiteY30" fmla="*/ 4424218 h 4927785"/>
                  <a:gd name="connsiteX31" fmla="*/ 8487178 w 10306742"/>
                  <a:gd name="connsiteY31" fmla="*/ 4433454 h 4927785"/>
                  <a:gd name="connsiteX32" fmla="*/ 8801215 w 10306742"/>
                  <a:gd name="connsiteY32" fmla="*/ 4387272 h 4927785"/>
                  <a:gd name="connsiteX33" fmla="*/ 9078306 w 10306742"/>
                  <a:gd name="connsiteY33" fmla="*/ 4294909 h 4927785"/>
                  <a:gd name="connsiteX34" fmla="*/ 9364633 w 10306742"/>
                  <a:gd name="connsiteY34" fmla="*/ 4128654 h 4927785"/>
                  <a:gd name="connsiteX35" fmla="*/ 9577069 w 10306742"/>
                  <a:gd name="connsiteY35" fmla="*/ 3906982 h 4927785"/>
                  <a:gd name="connsiteX36" fmla="*/ 9734088 w 10306742"/>
                  <a:gd name="connsiteY36" fmla="*/ 3639127 h 4927785"/>
                  <a:gd name="connsiteX37" fmla="*/ 9807978 w 10306742"/>
                  <a:gd name="connsiteY37" fmla="*/ 3417454 h 4927785"/>
                  <a:gd name="connsiteX38" fmla="*/ 9863397 w 10306742"/>
                  <a:gd name="connsiteY38" fmla="*/ 3177309 h 4927785"/>
                  <a:gd name="connsiteX39" fmla="*/ 9881869 w 10306742"/>
                  <a:gd name="connsiteY39" fmla="*/ 3020291 h 4927785"/>
                  <a:gd name="connsiteX40" fmla="*/ 9881937 w 10306742"/>
                  <a:gd name="connsiteY40" fmla="*/ 2881677 h 4927785"/>
                  <a:gd name="connsiteX41" fmla="*/ 9891106 w 10306742"/>
                  <a:gd name="connsiteY41" fmla="*/ 2798618 h 4927785"/>
                  <a:gd name="connsiteX42" fmla="*/ 9955556 w 10306742"/>
                  <a:gd name="connsiteY42" fmla="*/ 2761468 h 4927785"/>
                  <a:gd name="connsiteX43" fmla="*/ 10134035 w 10306742"/>
                  <a:gd name="connsiteY43" fmla="*/ 2718479 h 4927785"/>
                  <a:gd name="connsiteX44" fmla="*/ 10241884 w 10306742"/>
                  <a:gd name="connsiteY44" fmla="*/ 2638204 h 4927785"/>
                  <a:gd name="connsiteX45" fmla="*/ 10303550 w 10306742"/>
                  <a:gd name="connsiteY45" fmla="*/ 2524583 h 4927785"/>
                  <a:gd name="connsiteX46" fmla="*/ 10297506 w 10306742"/>
                  <a:gd name="connsiteY46" fmla="*/ 2401454 h 4927785"/>
                  <a:gd name="connsiteX47" fmla="*/ 10297506 w 10306742"/>
                  <a:gd name="connsiteY47" fmla="*/ 2189018 h 4927785"/>
                  <a:gd name="connsiteX48" fmla="*/ 10306742 w 10306742"/>
                  <a:gd name="connsiteY48" fmla="*/ 2041236 h 4927785"/>
                  <a:gd name="connsiteX49" fmla="*/ 10288269 w 10306742"/>
                  <a:gd name="connsiteY49" fmla="*/ 1976582 h 4927785"/>
                  <a:gd name="connsiteX50" fmla="*/ 10094306 w 10306742"/>
                  <a:gd name="connsiteY50" fmla="*/ 1902691 h 4927785"/>
                  <a:gd name="connsiteX51" fmla="*/ 9752560 w 10306742"/>
                  <a:gd name="connsiteY51" fmla="*/ 1865745 h 4927785"/>
                  <a:gd name="connsiteX52" fmla="*/ 9503178 w 10306742"/>
                  <a:gd name="connsiteY52" fmla="*/ 1874982 h 4927785"/>
                  <a:gd name="connsiteX53" fmla="*/ 9133724 w 10306742"/>
                  <a:gd name="connsiteY53" fmla="*/ 1856509 h 4927785"/>
                  <a:gd name="connsiteX54" fmla="*/ 8653433 w 10306742"/>
                  <a:gd name="connsiteY54" fmla="*/ 1893454 h 4927785"/>
                  <a:gd name="connsiteX55" fmla="*/ 8385578 w 10306742"/>
                  <a:gd name="connsiteY55" fmla="*/ 1958109 h 4927785"/>
                  <a:gd name="connsiteX56" fmla="*/ 8311688 w 10306742"/>
                  <a:gd name="connsiteY56" fmla="*/ 2013527 h 4927785"/>
                  <a:gd name="connsiteX57" fmla="*/ 8320924 w 10306742"/>
                  <a:gd name="connsiteY57" fmla="*/ 2299854 h 4927785"/>
                  <a:gd name="connsiteX58" fmla="*/ 8339397 w 10306742"/>
                  <a:gd name="connsiteY58" fmla="*/ 2466109 h 4927785"/>
                  <a:gd name="connsiteX59" fmla="*/ 8431760 w 10306742"/>
                  <a:gd name="connsiteY59" fmla="*/ 2613891 h 4927785"/>
                  <a:gd name="connsiteX60" fmla="*/ 8477942 w 10306742"/>
                  <a:gd name="connsiteY60" fmla="*/ 2660072 h 4927785"/>
                  <a:gd name="connsiteX61" fmla="*/ 8653500 w 10306742"/>
                  <a:gd name="connsiteY61" fmla="*/ 2746120 h 4927785"/>
                  <a:gd name="connsiteX62" fmla="*/ 8742809 w 10306742"/>
                  <a:gd name="connsiteY62" fmla="*/ 2792302 h 4927785"/>
                  <a:gd name="connsiteX63" fmla="*/ 8788991 w 10306742"/>
                  <a:gd name="connsiteY63" fmla="*/ 2946400 h 4927785"/>
                  <a:gd name="connsiteX64" fmla="*/ 8782742 w 10306742"/>
                  <a:gd name="connsiteY64" fmla="*/ 3048000 h 4927785"/>
                  <a:gd name="connsiteX65" fmla="*/ 8745797 w 10306742"/>
                  <a:gd name="connsiteY65" fmla="*/ 3158836 h 4927785"/>
                  <a:gd name="connsiteX66" fmla="*/ 8690378 w 10306742"/>
                  <a:gd name="connsiteY66" fmla="*/ 3251200 h 4927785"/>
                  <a:gd name="connsiteX67" fmla="*/ 8616488 w 10306742"/>
                  <a:gd name="connsiteY67" fmla="*/ 3315854 h 4927785"/>
                  <a:gd name="connsiteX68" fmla="*/ 8616488 w 10306742"/>
                  <a:gd name="connsiteY68" fmla="*/ 3315854 h 4927785"/>
                  <a:gd name="connsiteX69" fmla="*/ 8404051 w 10306742"/>
                  <a:gd name="connsiteY69" fmla="*/ 3362036 h 4927785"/>
                  <a:gd name="connsiteX70" fmla="*/ 7887922 w 10306742"/>
                  <a:gd name="connsiteY70" fmla="*/ 3367208 h 4927785"/>
                  <a:gd name="connsiteX71" fmla="*/ 7646669 w 10306742"/>
                  <a:gd name="connsiteY71" fmla="*/ 3362036 h 4927785"/>
                  <a:gd name="connsiteX72" fmla="*/ 7545069 w 10306742"/>
                  <a:gd name="connsiteY72" fmla="*/ 3325091 h 4927785"/>
                  <a:gd name="connsiteX73" fmla="*/ 7480415 w 10306742"/>
                  <a:gd name="connsiteY73" fmla="*/ 3177309 h 4927785"/>
                  <a:gd name="connsiteX74" fmla="*/ 7489651 w 10306742"/>
                  <a:gd name="connsiteY74" fmla="*/ 2050472 h 4927785"/>
                  <a:gd name="connsiteX75" fmla="*/ 7591251 w 10306742"/>
                  <a:gd name="connsiteY75" fmla="*/ 1828800 h 4927785"/>
                  <a:gd name="connsiteX76" fmla="*/ 7822160 w 10306742"/>
                  <a:gd name="connsiteY76" fmla="*/ 1625600 h 4927785"/>
                  <a:gd name="connsiteX77" fmla="*/ 7951469 w 10306742"/>
                  <a:gd name="connsiteY77" fmla="*/ 1496291 h 4927785"/>
                  <a:gd name="connsiteX78" fmla="*/ 7960706 w 10306742"/>
                  <a:gd name="connsiteY78" fmla="*/ 905163 h 4927785"/>
                  <a:gd name="connsiteX79" fmla="*/ 7083251 w 10306742"/>
                  <a:gd name="connsiteY79" fmla="*/ 0 h 4927785"/>
                  <a:gd name="connsiteX80" fmla="*/ 7064778 w 10306742"/>
                  <a:gd name="connsiteY80" fmla="*/ 498763 h 4927785"/>
                  <a:gd name="connsiteX81" fmla="*/ 6935469 w 10306742"/>
                  <a:gd name="connsiteY81" fmla="*/ 618836 h 4927785"/>
                  <a:gd name="connsiteX82" fmla="*/ 6843106 w 10306742"/>
                  <a:gd name="connsiteY82" fmla="*/ 674254 h 4927785"/>
                  <a:gd name="connsiteX83" fmla="*/ 6723033 w 10306742"/>
                  <a:gd name="connsiteY83" fmla="*/ 729672 h 4927785"/>
                  <a:gd name="connsiteX84" fmla="*/ 6538306 w 10306742"/>
                  <a:gd name="connsiteY84" fmla="*/ 720436 h 4927785"/>
                  <a:gd name="connsiteX85" fmla="*/ 6390524 w 10306742"/>
                  <a:gd name="connsiteY85" fmla="*/ 655782 h 4927785"/>
                  <a:gd name="connsiteX86" fmla="*/ 6131906 w 10306742"/>
                  <a:gd name="connsiteY86" fmla="*/ 498763 h 4927785"/>
                  <a:gd name="connsiteX87" fmla="*/ 5836342 w 10306742"/>
                  <a:gd name="connsiteY87" fmla="*/ 350982 h 4927785"/>
                  <a:gd name="connsiteX88" fmla="*/ 5476124 w 10306742"/>
                  <a:gd name="connsiteY88" fmla="*/ 295563 h 4927785"/>
                  <a:gd name="connsiteX89" fmla="*/ 5171324 w 10306742"/>
                  <a:gd name="connsiteY89" fmla="*/ 258618 h 4927785"/>
                  <a:gd name="connsiteX90" fmla="*/ 4783397 w 10306742"/>
                  <a:gd name="connsiteY90" fmla="*/ 286327 h 4927785"/>
                  <a:gd name="connsiteX91" fmla="*/ 4386233 w 10306742"/>
                  <a:gd name="connsiteY91" fmla="*/ 387927 h 4927785"/>
                  <a:gd name="connsiteX92" fmla="*/ 4136851 w 10306742"/>
                  <a:gd name="connsiteY92" fmla="*/ 508000 h 4927785"/>
                  <a:gd name="connsiteX93" fmla="*/ 3961360 w 10306742"/>
                  <a:gd name="connsiteY93" fmla="*/ 581891 h 4927785"/>
                  <a:gd name="connsiteX94" fmla="*/ 3859760 w 10306742"/>
                  <a:gd name="connsiteY94" fmla="*/ 683491 h 4927785"/>
                  <a:gd name="connsiteX95" fmla="*/ 3684269 w 10306742"/>
                  <a:gd name="connsiteY95" fmla="*/ 738909 h 4927785"/>
                  <a:gd name="connsiteX96" fmla="*/ 3545724 w 10306742"/>
                  <a:gd name="connsiteY96" fmla="*/ 720436 h 4927785"/>
                  <a:gd name="connsiteX97" fmla="*/ 3462597 w 10306742"/>
                  <a:gd name="connsiteY97" fmla="*/ 665018 h 4927785"/>
                  <a:gd name="connsiteX98" fmla="*/ 3268633 w 10306742"/>
                  <a:gd name="connsiteY98" fmla="*/ 526472 h 4927785"/>
                  <a:gd name="connsiteX99" fmla="*/ 3250160 w 10306742"/>
                  <a:gd name="connsiteY99" fmla="*/ 27709 h 4927785"/>
                  <a:gd name="connsiteX100" fmla="*/ 2354233 w 10306742"/>
                  <a:gd name="connsiteY100" fmla="*/ 895927 h 4927785"/>
                  <a:gd name="connsiteX101" fmla="*/ 2381942 w 10306742"/>
                  <a:gd name="connsiteY101" fmla="*/ 1514763 h 4927785"/>
                  <a:gd name="connsiteX102" fmla="*/ 2511251 w 10306742"/>
                  <a:gd name="connsiteY102" fmla="*/ 1662545 h 4927785"/>
                  <a:gd name="connsiteX103" fmla="*/ 2612851 w 10306742"/>
                  <a:gd name="connsiteY103" fmla="*/ 1791854 h 4927785"/>
                  <a:gd name="connsiteX104" fmla="*/ 2705215 w 10306742"/>
                  <a:gd name="connsiteY104" fmla="*/ 1865745 h 4927785"/>
                  <a:gd name="connsiteX105" fmla="*/ 2806815 w 10306742"/>
                  <a:gd name="connsiteY105" fmla="*/ 2032000 h 4927785"/>
                  <a:gd name="connsiteX106" fmla="*/ 2816051 w 10306742"/>
                  <a:gd name="connsiteY106" fmla="*/ 2170545 h 4927785"/>
                  <a:gd name="connsiteX107" fmla="*/ 2806815 w 10306742"/>
                  <a:gd name="connsiteY107" fmla="*/ 3347808 h 4927785"/>
                  <a:gd name="connsiteX108" fmla="*/ 2705215 w 10306742"/>
                  <a:gd name="connsiteY108" fmla="*/ 3352800 h 4927785"/>
                  <a:gd name="connsiteX109" fmla="*/ 2285376 w 10306742"/>
                  <a:gd name="connsiteY109" fmla="*/ 3342731 h 4927785"/>
                  <a:gd name="connsiteX110" fmla="*/ 1809288 w 10306742"/>
                  <a:gd name="connsiteY110" fmla="*/ 3334327 h 4927785"/>
                  <a:gd name="connsiteX111" fmla="*/ 1625393 w 10306742"/>
                  <a:gd name="connsiteY111" fmla="*/ 3256234 h 4927785"/>
                  <a:gd name="connsiteX112" fmla="*/ 1532197 w 10306742"/>
                  <a:gd name="connsiteY112" fmla="*/ 3112654 h 4927785"/>
                  <a:gd name="connsiteX113" fmla="*/ 1522129 w 10306742"/>
                  <a:gd name="connsiteY113" fmla="*/ 2964872 h 4927785"/>
                  <a:gd name="connsiteX114" fmla="*/ 1522960 w 10306742"/>
                  <a:gd name="connsiteY114" fmla="*/ 2863272 h 4927785"/>
                  <a:gd name="connsiteX115" fmla="*/ 1550669 w 10306742"/>
                  <a:gd name="connsiteY115" fmla="*/ 2787718 h 4927785"/>
                  <a:gd name="connsiteX116" fmla="*/ 1624560 w 10306742"/>
                  <a:gd name="connsiteY116" fmla="*/ 2741536 h 4927785"/>
                  <a:gd name="connsiteX117" fmla="*/ 1726160 w 10306742"/>
                  <a:gd name="connsiteY117" fmla="*/ 2715491 h 4927785"/>
                  <a:gd name="connsiteX118" fmla="*/ 1809288 w 10306742"/>
                  <a:gd name="connsiteY118" fmla="*/ 2687782 h 4927785"/>
                  <a:gd name="connsiteX119" fmla="*/ 1919293 w 10306742"/>
                  <a:gd name="connsiteY119" fmla="*/ 2597956 h 4927785"/>
                  <a:gd name="connsiteX120" fmla="*/ 1984778 w 10306742"/>
                  <a:gd name="connsiteY120" fmla="*/ 2493818 h 4927785"/>
                  <a:gd name="connsiteX121" fmla="*/ 1984778 w 10306742"/>
                  <a:gd name="connsiteY121" fmla="*/ 2364509 h 4927785"/>
                  <a:gd name="connsiteX122" fmla="*/ 1984778 w 10306742"/>
                  <a:gd name="connsiteY122" fmla="*/ 2189018 h 4927785"/>
                  <a:gd name="connsiteX123" fmla="*/ 1975542 w 10306742"/>
                  <a:gd name="connsiteY123" fmla="*/ 2016898 h 4927785"/>
                  <a:gd name="connsiteX124" fmla="*/ 1790815 w 10306742"/>
                  <a:gd name="connsiteY124" fmla="*/ 1930400 h 4927785"/>
                  <a:gd name="connsiteX125" fmla="*/ 1449069 w 10306742"/>
                  <a:gd name="connsiteY125" fmla="*/ 1865745 h 4927785"/>
                  <a:gd name="connsiteX126" fmla="*/ 978015 w 10306742"/>
                  <a:gd name="connsiteY126" fmla="*/ 1856509 h 4927785"/>
                  <a:gd name="connsiteX127" fmla="*/ 451542 w 10306742"/>
                  <a:gd name="connsiteY127" fmla="*/ 1874982 h 4927785"/>
                  <a:gd name="connsiteX128" fmla="*/ 117369 w 10306742"/>
                  <a:gd name="connsiteY128" fmla="*/ 1938804 h 4927785"/>
                  <a:gd name="connsiteX129" fmla="*/ 68691 w 10306742"/>
                  <a:gd name="connsiteY129" fmla="*/ 1972337 h 4927785"/>
                  <a:gd name="connsiteX130" fmla="*/ 3995 w 10306742"/>
                  <a:gd name="connsiteY130" fmla="*/ 2037034 h 4927785"/>
                  <a:gd name="connsiteX0" fmla="*/ 3995 w 10306742"/>
                  <a:gd name="connsiteY0" fmla="*/ 2046720 h 4927785"/>
                  <a:gd name="connsiteX1" fmla="*/ 19097 w 10306742"/>
                  <a:gd name="connsiteY1" fmla="*/ 2587014 h 4927785"/>
                  <a:gd name="connsiteX2" fmla="*/ 128269 w 10306742"/>
                  <a:gd name="connsiteY2" fmla="*/ 2669309 h 4927785"/>
                  <a:gd name="connsiteX3" fmla="*/ 115662 w 10306742"/>
                  <a:gd name="connsiteY3" fmla="*/ 2669309 h 4927785"/>
                  <a:gd name="connsiteX4" fmla="*/ 257578 w 10306742"/>
                  <a:gd name="connsiteY4" fmla="*/ 2724727 h 4927785"/>
                  <a:gd name="connsiteX5" fmla="*/ 377651 w 10306742"/>
                  <a:gd name="connsiteY5" fmla="*/ 2752436 h 4927785"/>
                  <a:gd name="connsiteX6" fmla="*/ 433069 w 10306742"/>
                  <a:gd name="connsiteY6" fmla="*/ 2780145 h 4927785"/>
                  <a:gd name="connsiteX7" fmla="*/ 443969 w 10306742"/>
                  <a:gd name="connsiteY7" fmla="*/ 2849002 h 4927785"/>
                  <a:gd name="connsiteX8" fmla="*/ 450710 w 10306742"/>
                  <a:gd name="connsiteY8" fmla="*/ 2986716 h 4927785"/>
                  <a:gd name="connsiteX9" fmla="*/ 460778 w 10306742"/>
                  <a:gd name="connsiteY9" fmla="*/ 3048000 h 4927785"/>
                  <a:gd name="connsiteX10" fmla="*/ 453206 w 10306742"/>
                  <a:gd name="connsiteY10" fmla="*/ 3228525 h 4927785"/>
                  <a:gd name="connsiteX11" fmla="*/ 506960 w 10306742"/>
                  <a:gd name="connsiteY11" fmla="*/ 3491345 h 4927785"/>
                  <a:gd name="connsiteX12" fmla="*/ 580019 w 10306742"/>
                  <a:gd name="connsiteY12" fmla="*/ 3703782 h 4927785"/>
                  <a:gd name="connsiteX13" fmla="*/ 774815 w 10306742"/>
                  <a:gd name="connsiteY13" fmla="*/ 3962400 h 4927785"/>
                  <a:gd name="connsiteX14" fmla="*/ 1070378 w 10306742"/>
                  <a:gd name="connsiteY14" fmla="*/ 4221018 h 4927785"/>
                  <a:gd name="connsiteX15" fmla="*/ 1255106 w 10306742"/>
                  <a:gd name="connsiteY15" fmla="*/ 4313382 h 4927785"/>
                  <a:gd name="connsiteX16" fmla="*/ 1578378 w 10306742"/>
                  <a:gd name="connsiteY16" fmla="*/ 4396509 h 4927785"/>
                  <a:gd name="connsiteX17" fmla="*/ 1790815 w 10306742"/>
                  <a:gd name="connsiteY17" fmla="*/ 4424218 h 4927785"/>
                  <a:gd name="connsiteX18" fmla="*/ 2086378 w 10306742"/>
                  <a:gd name="connsiteY18" fmla="*/ 4424218 h 4927785"/>
                  <a:gd name="connsiteX19" fmla="*/ 2372706 w 10306742"/>
                  <a:gd name="connsiteY19" fmla="*/ 4424218 h 4927785"/>
                  <a:gd name="connsiteX20" fmla="*/ 2566013 w 10306742"/>
                  <a:gd name="connsiteY20" fmla="*/ 4433454 h 4927785"/>
                  <a:gd name="connsiteX21" fmla="*/ 2699568 w 10306742"/>
                  <a:gd name="connsiteY21" fmla="*/ 4433454 h 4927785"/>
                  <a:gd name="connsiteX22" fmla="*/ 2829094 w 10306742"/>
                  <a:gd name="connsiteY22" fmla="*/ 4433673 h 4927785"/>
                  <a:gd name="connsiteX23" fmla="*/ 2828221 w 10306742"/>
                  <a:gd name="connsiteY23" fmla="*/ 4547661 h 4927785"/>
                  <a:gd name="connsiteX24" fmla="*/ 2825288 w 10306742"/>
                  <a:gd name="connsiteY24" fmla="*/ 4756727 h 4927785"/>
                  <a:gd name="connsiteX25" fmla="*/ 2821918 w 10306742"/>
                  <a:gd name="connsiteY25" fmla="*/ 4916897 h 4927785"/>
                  <a:gd name="connsiteX26" fmla="*/ 7480046 w 10306742"/>
                  <a:gd name="connsiteY26" fmla="*/ 4927785 h 4927785"/>
                  <a:gd name="connsiteX27" fmla="*/ 7480415 w 10306742"/>
                  <a:gd name="connsiteY27" fmla="*/ 4555002 h 4927785"/>
                  <a:gd name="connsiteX28" fmla="*/ 7473768 w 10306742"/>
                  <a:gd name="connsiteY28" fmla="*/ 4423481 h 4927785"/>
                  <a:gd name="connsiteX29" fmla="*/ 7674378 w 10306742"/>
                  <a:gd name="connsiteY29" fmla="*/ 4424218 h 4927785"/>
                  <a:gd name="connsiteX30" fmla="*/ 7997651 w 10306742"/>
                  <a:gd name="connsiteY30" fmla="*/ 4424218 h 4927785"/>
                  <a:gd name="connsiteX31" fmla="*/ 8487178 w 10306742"/>
                  <a:gd name="connsiteY31" fmla="*/ 4433454 h 4927785"/>
                  <a:gd name="connsiteX32" fmla="*/ 8801215 w 10306742"/>
                  <a:gd name="connsiteY32" fmla="*/ 4387272 h 4927785"/>
                  <a:gd name="connsiteX33" fmla="*/ 9078306 w 10306742"/>
                  <a:gd name="connsiteY33" fmla="*/ 4294909 h 4927785"/>
                  <a:gd name="connsiteX34" fmla="*/ 9364633 w 10306742"/>
                  <a:gd name="connsiteY34" fmla="*/ 4128654 h 4927785"/>
                  <a:gd name="connsiteX35" fmla="*/ 9577069 w 10306742"/>
                  <a:gd name="connsiteY35" fmla="*/ 3906982 h 4927785"/>
                  <a:gd name="connsiteX36" fmla="*/ 9734088 w 10306742"/>
                  <a:gd name="connsiteY36" fmla="*/ 3639127 h 4927785"/>
                  <a:gd name="connsiteX37" fmla="*/ 9807978 w 10306742"/>
                  <a:gd name="connsiteY37" fmla="*/ 3417454 h 4927785"/>
                  <a:gd name="connsiteX38" fmla="*/ 9863397 w 10306742"/>
                  <a:gd name="connsiteY38" fmla="*/ 3177309 h 4927785"/>
                  <a:gd name="connsiteX39" fmla="*/ 9881869 w 10306742"/>
                  <a:gd name="connsiteY39" fmla="*/ 3020291 h 4927785"/>
                  <a:gd name="connsiteX40" fmla="*/ 9881937 w 10306742"/>
                  <a:gd name="connsiteY40" fmla="*/ 2881677 h 4927785"/>
                  <a:gd name="connsiteX41" fmla="*/ 9891106 w 10306742"/>
                  <a:gd name="connsiteY41" fmla="*/ 2798618 h 4927785"/>
                  <a:gd name="connsiteX42" fmla="*/ 9955556 w 10306742"/>
                  <a:gd name="connsiteY42" fmla="*/ 2761468 h 4927785"/>
                  <a:gd name="connsiteX43" fmla="*/ 10134035 w 10306742"/>
                  <a:gd name="connsiteY43" fmla="*/ 2718479 h 4927785"/>
                  <a:gd name="connsiteX44" fmla="*/ 10241884 w 10306742"/>
                  <a:gd name="connsiteY44" fmla="*/ 2638204 h 4927785"/>
                  <a:gd name="connsiteX45" fmla="*/ 10303550 w 10306742"/>
                  <a:gd name="connsiteY45" fmla="*/ 2524583 h 4927785"/>
                  <a:gd name="connsiteX46" fmla="*/ 10297506 w 10306742"/>
                  <a:gd name="connsiteY46" fmla="*/ 2401454 h 4927785"/>
                  <a:gd name="connsiteX47" fmla="*/ 10297506 w 10306742"/>
                  <a:gd name="connsiteY47" fmla="*/ 2189018 h 4927785"/>
                  <a:gd name="connsiteX48" fmla="*/ 10306742 w 10306742"/>
                  <a:gd name="connsiteY48" fmla="*/ 2041236 h 4927785"/>
                  <a:gd name="connsiteX49" fmla="*/ 10288269 w 10306742"/>
                  <a:gd name="connsiteY49" fmla="*/ 1976582 h 4927785"/>
                  <a:gd name="connsiteX50" fmla="*/ 10094306 w 10306742"/>
                  <a:gd name="connsiteY50" fmla="*/ 1902691 h 4927785"/>
                  <a:gd name="connsiteX51" fmla="*/ 9752560 w 10306742"/>
                  <a:gd name="connsiteY51" fmla="*/ 1865745 h 4927785"/>
                  <a:gd name="connsiteX52" fmla="*/ 9503178 w 10306742"/>
                  <a:gd name="connsiteY52" fmla="*/ 1874982 h 4927785"/>
                  <a:gd name="connsiteX53" fmla="*/ 9133724 w 10306742"/>
                  <a:gd name="connsiteY53" fmla="*/ 1856509 h 4927785"/>
                  <a:gd name="connsiteX54" fmla="*/ 8653433 w 10306742"/>
                  <a:gd name="connsiteY54" fmla="*/ 1893454 h 4927785"/>
                  <a:gd name="connsiteX55" fmla="*/ 8410027 w 10306742"/>
                  <a:gd name="connsiteY55" fmla="*/ 1964222 h 4927785"/>
                  <a:gd name="connsiteX56" fmla="*/ 8311688 w 10306742"/>
                  <a:gd name="connsiteY56" fmla="*/ 2013527 h 4927785"/>
                  <a:gd name="connsiteX57" fmla="*/ 8320924 w 10306742"/>
                  <a:gd name="connsiteY57" fmla="*/ 2299854 h 4927785"/>
                  <a:gd name="connsiteX58" fmla="*/ 8339397 w 10306742"/>
                  <a:gd name="connsiteY58" fmla="*/ 2466109 h 4927785"/>
                  <a:gd name="connsiteX59" fmla="*/ 8431760 w 10306742"/>
                  <a:gd name="connsiteY59" fmla="*/ 2613891 h 4927785"/>
                  <a:gd name="connsiteX60" fmla="*/ 8477942 w 10306742"/>
                  <a:gd name="connsiteY60" fmla="*/ 2660072 h 4927785"/>
                  <a:gd name="connsiteX61" fmla="*/ 8653500 w 10306742"/>
                  <a:gd name="connsiteY61" fmla="*/ 2746120 h 4927785"/>
                  <a:gd name="connsiteX62" fmla="*/ 8742809 w 10306742"/>
                  <a:gd name="connsiteY62" fmla="*/ 2792302 h 4927785"/>
                  <a:gd name="connsiteX63" fmla="*/ 8788991 w 10306742"/>
                  <a:gd name="connsiteY63" fmla="*/ 2946400 h 4927785"/>
                  <a:gd name="connsiteX64" fmla="*/ 8782742 w 10306742"/>
                  <a:gd name="connsiteY64" fmla="*/ 3048000 h 4927785"/>
                  <a:gd name="connsiteX65" fmla="*/ 8745797 w 10306742"/>
                  <a:gd name="connsiteY65" fmla="*/ 3158836 h 4927785"/>
                  <a:gd name="connsiteX66" fmla="*/ 8690378 w 10306742"/>
                  <a:gd name="connsiteY66" fmla="*/ 3251200 h 4927785"/>
                  <a:gd name="connsiteX67" fmla="*/ 8616488 w 10306742"/>
                  <a:gd name="connsiteY67" fmla="*/ 3315854 h 4927785"/>
                  <a:gd name="connsiteX68" fmla="*/ 8616488 w 10306742"/>
                  <a:gd name="connsiteY68" fmla="*/ 3315854 h 4927785"/>
                  <a:gd name="connsiteX69" fmla="*/ 8404051 w 10306742"/>
                  <a:gd name="connsiteY69" fmla="*/ 3362036 h 4927785"/>
                  <a:gd name="connsiteX70" fmla="*/ 7887922 w 10306742"/>
                  <a:gd name="connsiteY70" fmla="*/ 3367208 h 4927785"/>
                  <a:gd name="connsiteX71" fmla="*/ 7646669 w 10306742"/>
                  <a:gd name="connsiteY71" fmla="*/ 3362036 h 4927785"/>
                  <a:gd name="connsiteX72" fmla="*/ 7545069 w 10306742"/>
                  <a:gd name="connsiteY72" fmla="*/ 3325091 h 4927785"/>
                  <a:gd name="connsiteX73" fmla="*/ 7480415 w 10306742"/>
                  <a:gd name="connsiteY73" fmla="*/ 3177309 h 4927785"/>
                  <a:gd name="connsiteX74" fmla="*/ 7489651 w 10306742"/>
                  <a:gd name="connsiteY74" fmla="*/ 2050472 h 4927785"/>
                  <a:gd name="connsiteX75" fmla="*/ 7591251 w 10306742"/>
                  <a:gd name="connsiteY75" fmla="*/ 1828800 h 4927785"/>
                  <a:gd name="connsiteX76" fmla="*/ 7822160 w 10306742"/>
                  <a:gd name="connsiteY76" fmla="*/ 1625600 h 4927785"/>
                  <a:gd name="connsiteX77" fmla="*/ 7951469 w 10306742"/>
                  <a:gd name="connsiteY77" fmla="*/ 1496291 h 4927785"/>
                  <a:gd name="connsiteX78" fmla="*/ 7960706 w 10306742"/>
                  <a:gd name="connsiteY78" fmla="*/ 905163 h 4927785"/>
                  <a:gd name="connsiteX79" fmla="*/ 7083251 w 10306742"/>
                  <a:gd name="connsiteY79" fmla="*/ 0 h 4927785"/>
                  <a:gd name="connsiteX80" fmla="*/ 7064778 w 10306742"/>
                  <a:gd name="connsiteY80" fmla="*/ 498763 h 4927785"/>
                  <a:gd name="connsiteX81" fmla="*/ 6935469 w 10306742"/>
                  <a:gd name="connsiteY81" fmla="*/ 618836 h 4927785"/>
                  <a:gd name="connsiteX82" fmla="*/ 6843106 w 10306742"/>
                  <a:gd name="connsiteY82" fmla="*/ 674254 h 4927785"/>
                  <a:gd name="connsiteX83" fmla="*/ 6723033 w 10306742"/>
                  <a:gd name="connsiteY83" fmla="*/ 729672 h 4927785"/>
                  <a:gd name="connsiteX84" fmla="*/ 6538306 w 10306742"/>
                  <a:gd name="connsiteY84" fmla="*/ 720436 h 4927785"/>
                  <a:gd name="connsiteX85" fmla="*/ 6390524 w 10306742"/>
                  <a:gd name="connsiteY85" fmla="*/ 655782 h 4927785"/>
                  <a:gd name="connsiteX86" fmla="*/ 6131906 w 10306742"/>
                  <a:gd name="connsiteY86" fmla="*/ 498763 h 4927785"/>
                  <a:gd name="connsiteX87" fmla="*/ 5836342 w 10306742"/>
                  <a:gd name="connsiteY87" fmla="*/ 350982 h 4927785"/>
                  <a:gd name="connsiteX88" fmla="*/ 5476124 w 10306742"/>
                  <a:gd name="connsiteY88" fmla="*/ 295563 h 4927785"/>
                  <a:gd name="connsiteX89" fmla="*/ 5171324 w 10306742"/>
                  <a:gd name="connsiteY89" fmla="*/ 258618 h 4927785"/>
                  <a:gd name="connsiteX90" fmla="*/ 4783397 w 10306742"/>
                  <a:gd name="connsiteY90" fmla="*/ 286327 h 4927785"/>
                  <a:gd name="connsiteX91" fmla="*/ 4386233 w 10306742"/>
                  <a:gd name="connsiteY91" fmla="*/ 387927 h 4927785"/>
                  <a:gd name="connsiteX92" fmla="*/ 4136851 w 10306742"/>
                  <a:gd name="connsiteY92" fmla="*/ 508000 h 4927785"/>
                  <a:gd name="connsiteX93" fmla="*/ 3961360 w 10306742"/>
                  <a:gd name="connsiteY93" fmla="*/ 581891 h 4927785"/>
                  <a:gd name="connsiteX94" fmla="*/ 3859760 w 10306742"/>
                  <a:gd name="connsiteY94" fmla="*/ 683491 h 4927785"/>
                  <a:gd name="connsiteX95" fmla="*/ 3684269 w 10306742"/>
                  <a:gd name="connsiteY95" fmla="*/ 738909 h 4927785"/>
                  <a:gd name="connsiteX96" fmla="*/ 3545724 w 10306742"/>
                  <a:gd name="connsiteY96" fmla="*/ 720436 h 4927785"/>
                  <a:gd name="connsiteX97" fmla="*/ 3462597 w 10306742"/>
                  <a:gd name="connsiteY97" fmla="*/ 665018 h 4927785"/>
                  <a:gd name="connsiteX98" fmla="*/ 3268633 w 10306742"/>
                  <a:gd name="connsiteY98" fmla="*/ 526472 h 4927785"/>
                  <a:gd name="connsiteX99" fmla="*/ 3250160 w 10306742"/>
                  <a:gd name="connsiteY99" fmla="*/ 27709 h 4927785"/>
                  <a:gd name="connsiteX100" fmla="*/ 2354233 w 10306742"/>
                  <a:gd name="connsiteY100" fmla="*/ 895927 h 4927785"/>
                  <a:gd name="connsiteX101" fmla="*/ 2381942 w 10306742"/>
                  <a:gd name="connsiteY101" fmla="*/ 1514763 h 4927785"/>
                  <a:gd name="connsiteX102" fmla="*/ 2511251 w 10306742"/>
                  <a:gd name="connsiteY102" fmla="*/ 1662545 h 4927785"/>
                  <a:gd name="connsiteX103" fmla="*/ 2612851 w 10306742"/>
                  <a:gd name="connsiteY103" fmla="*/ 1791854 h 4927785"/>
                  <a:gd name="connsiteX104" fmla="*/ 2705215 w 10306742"/>
                  <a:gd name="connsiteY104" fmla="*/ 1865745 h 4927785"/>
                  <a:gd name="connsiteX105" fmla="*/ 2806815 w 10306742"/>
                  <a:gd name="connsiteY105" fmla="*/ 2032000 h 4927785"/>
                  <a:gd name="connsiteX106" fmla="*/ 2816051 w 10306742"/>
                  <a:gd name="connsiteY106" fmla="*/ 2170545 h 4927785"/>
                  <a:gd name="connsiteX107" fmla="*/ 2806815 w 10306742"/>
                  <a:gd name="connsiteY107" fmla="*/ 3347808 h 4927785"/>
                  <a:gd name="connsiteX108" fmla="*/ 2705215 w 10306742"/>
                  <a:gd name="connsiteY108" fmla="*/ 3352800 h 4927785"/>
                  <a:gd name="connsiteX109" fmla="*/ 2285376 w 10306742"/>
                  <a:gd name="connsiteY109" fmla="*/ 3342731 h 4927785"/>
                  <a:gd name="connsiteX110" fmla="*/ 1809288 w 10306742"/>
                  <a:gd name="connsiteY110" fmla="*/ 3334327 h 4927785"/>
                  <a:gd name="connsiteX111" fmla="*/ 1625393 w 10306742"/>
                  <a:gd name="connsiteY111" fmla="*/ 3256234 h 4927785"/>
                  <a:gd name="connsiteX112" fmla="*/ 1532197 w 10306742"/>
                  <a:gd name="connsiteY112" fmla="*/ 3112654 h 4927785"/>
                  <a:gd name="connsiteX113" fmla="*/ 1522129 w 10306742"/>
                  <a:gd name="connsiteY113" fmla="*/ 2964872 h 4927785"/>
                  <a:gd name="connsiteX114" fmla="*/ 1522960 w 10306742"/>
                  <a:gd name="connsiteY114" fmla="*/ 2863272 h 4927785"/>
                  <a:gd name="connsiteX115" fmla="*/ 1550669 w 10306742"/>
                  <a:gd name="connsiteY115" fmla="*/ 2787718 h 4927785"/>
                  <a:gd name="connsiteX116" fmla="*/ 1624560 w 10306742"/>
                  <a:gd name="connsiteY116" fmla="*/ 2741536 h 4927785"/>
                  <a:gd name="connsiteX117" fmla="*/ 1726160 w 10306742"/>
                  <a:gd name="connsiteY117" fmla="*/ 2715491 h 4927785"/>
                  <a:gd name="connsiteX118" fmla="*/ 1809288 w 10306742"/>
                  <a:gd name="connsiteY118" fmla="*/ 2687782 h 4927785"/>
                  <a:gd name="connsiteX119" fmla="*/ 1919293 w 10306742"/>
                  <a:gd name="connsiteY119" fmla="*/ 2597956 h 4927785"/>
                  <a:gd name="connsiteX120" fmla="*/ 1984778 w 10306742"/>
                  <a:gd name="connsiteY120" fmla="*/ 2493818 h 4927785"/>
                  <a:gd name="connsiteX121" fmla="*/ 1984778 w 10306742"/>
                  <a:gd name="connsiteY121" fmla="*/ 2364509 h 4927785"/>
                  <a:gd name="connsiteX122" fmla="*/ 1984778 w 10306742"/>
                  <a:gd name="connsiteY122" fmla="*/ 2189018 h 4927785"/>
                  <a:gd name="connsiteX123" fmla="*/ 1975542 w 10306742"/>
                  <a:gd name="connsiteY123" fmla="*/ 2016898 h 4927785"/>
                  <a:gd name="connsiteX124" fmla="*/ 1790815 w 10306742"/>
                  <a:gd name="connsiteY124" fmla="*/ 1930400 h 4927785"/>
                  <a:gd name="connsiteX125" fmla="*/ 1449069 w 10306742"/>
                  <a:gd name="connsiteY125" fmla="*/ 1865745 h 4927785"/>
                  <a:gd name="connsiteX126" fmla="*/ 978015 w 10306742"/>
                  <a:gd name="connsiteY126" fmla="*/ 1856509 h 4927785"/>
                  <a:gd name="connsiteX127" fmla="*/ 451542 w 10306742"/>
                  <a:gd name="connsiteY127" fmla="*/ 1874982 h 4927785"/>
                  <a:gd name="connsiteX128" fmla="*/ 117369 w 10306742"/>
                  <a:gd name="connsiteY128" fmla="*/ 1938804 h 4927785"/>
                  <a:gd name="connsiteX129" fmla="*/ 68691 w 10306742"/>
                  <a:gd name="connsiteY129" fmla="*/ 1972337 h 4927785"/>
                  <a:gd name="connsiteX130" fmla="*/ 3995 w 10306742"/>
                  <a:gd name="connsiteY130" fmla="*/ 2037034 h 4927785"/>
                  <a:gd name="connsiteX0" fmla="*/ 3995 w 10306742"/>
                  <a:gd name="connsiteY0" fmla="*/ 2046720 h 4927785"/>
                  <a:gd name="connsiteX1" fmla="*/ 19097 w 10306742"/>
                  <a:gd name="connsiteY1" fmla="*/ 2587014 h 4927785"/>
                  <a:gd name="connsiteX2" fmla="*/ 128269 w 10306742"/>
                  <a:gd name="connsiteY2" fmla="*/ 2669309 h 4927785"/>
                  <a:gd name="connsiteX3" fmla="*/ 115662 w 10306742"/>
                  <a:gd name="connsiteY3" fmla="*/ 2669309 h 4927785"/>
                  <a:gd name="connsiteX4" fmla="*/ 257578 w 10306742"/>
                  <a:gd name="connsiteY4" fmla="*/ 2724727 h 4927785"/>
                  <a:gd name="connsiteX5" fmla="*/ 377651 w 10306742"/>
                  <a:gd name="connsiteY5" fmla="*/ 2752436 h 4927785"/>
                  <a:gd name="connsiteX6" fmla="*/ 433069 w 10306742"/>
                  <a:gd name="connsiteY6" fmla="*/ 2780145 h 4927785"/>
                  <a:gd name="connsiteX7" fmla="*/ 443969 w 10306742"/>
                  <a:gd name="connsiteY7" fmla="*/ 2849002 h 4927785"/>
                  <a:gd name="connsiteX8" fmla="*/ 450710 w 10306742"/>
                  <a:gd name="connsiteY8" fmla="*/ 2986716 h 4927785"/>
                  <a:gd name="connsiteX9" fmla="*/ 460778 w 10306742"/>
                  <a:gd name="connsiteY9" fmla="*/ 3048000 h 4927785"/>
                  <a:gd name="connsiteX10" fmla="*/ 453206 w 10306742"/>
                  <a:gd name="connsiteY10" fmla="*/ 3228525 h 4927785"/>
                  <a:gd name="connsiteX11" fmla="*/ 506960 w 10306742"/>
                  <a:gd name="connsiteY11" fmla="*/ 3491345 h 4927785"/>
                  <a:gd name="connsiteX12" fmla="*/ 580019 w 10306742"/>
                  <a:gd name="connsiteY12" fmla="*/ 3703782 h 4927785"/>
                  <a:gd name="connsiteX13" fmla="*/ 774815 w 10306742"/>
                  <a:gd name="connsiteY13" fmla="*/ 3962400 h 4927785"/>
                  <a:gd name="connsiteX14" fmla="*/ 1070378 w 10306742"/>
                  <a:gd name="connsiteY14" fmla="*/ 4221018 h 4927785"/>
                  <a:gd name="connsiteX15" fmla="*/ 1255106 w 10306742"/>
                  <a:gd name="connsiteY15" fmla="*/ 4313382 h 4927785"/>
                  <a:gd name="connsiteX16" fmla="*/ 1578378 w 10306742"/>
                  <a:gd name="connsiteY16" fmla="*/ 4396509 h 4927785"/>
                  <a:gd name="connsiteX17" fmla="*/ 1790815 w 10306742"/>
                  <a:gd name="connsiteY17" fmla="*/ 4424218 h 4927785"/>
                  <a:gd name="connsiteX18" fmla="*/ 2086378 w 10306742"/>
                  <a:gd name="connsiteY18" fmla="*/ 4424218 h 4927785"/>
                  <a:gd name="connsiteX19" fmla="*/ 2372706 w 10306742"/>
                  <a:gd name="connsiteY19" fmla="*/ 4424218 h 4927785"/>
                  <a:gd name="connsiteX20" fmla="*/ 2566013 w 10306742"/>
                  <a:gd name="connsiteY20" fmla="*/ 4433454 h 4927785"/>
                  <a:gd name="connsiteX21" fmla="*/ 2699568 w 10306742"/>
                  <a:gd name="connsiteY21" fmla="*/ 4433454 h 4927785"/>
                  <a:gd name="connsiteX22" fmla="*/ 2829094 w 10306742"/>
                  <a:gd name="connsiteY22" fmla="*/ 4433673 h 4927785"/>
                  <a:gd name="connsiteX23" fmla="*/ 2828221 w 10306742"/>
                  <a:gd name="connsiteY23" fmla="*/ 4547661 h 4927785"/>
                  <a:gd name="connsiteX24" fmla="*/ 2825288 w 10306742"/>
                  <a:gd name="connsiteY24" fmla="*/ 4756727 h 4927785"/>
                  <a:gd name="connsiteX25" fmla="*/ 2821918 w 10306742"/>
                  <a:gd name="connsiteY25" fmla="*/ 4916897 h 4927785"/>
                  <a:gd name="connsiteX26" fmla="*/ 7480046 w 10306742"/>
                  <a:gd name="connsiteY26" fmla="*/ 4927785 h 4927785"/>
                  <a:gd name="connsiteX27" fmla="*/ 7480415 w 10306742"/>
                  <a:gd name="connsiteY27" fmla="*/ 4555002 h 4927785"/>
                  <a:gd name="connsiteX28" fmla="*/ 7473768 w 10306742"/>
                  <a:gd name="connsiteY28" fmla="*/ 4423481 h 4927785"/>
                  <a:gd name="connsiteX29" fmla="*/ 7674378 w 10306742"/>
                  <a:gd name="connsiteY29" fmla="*/ 4424218 h 4927785"/>
                  <a:gd name="connsiteX30" fmla="*/ 7997651 w 10306742"/>
                  <a:gd name="connsiteY30" fmla="*/ 4424218 h 4927785"/>
                  <a:gd name="connsiteX31" fmla="*/ 8487178 w 10306742"/>
                  <a:gd name="connsiteY31" fmla="*/ 4433454 h 4927785"/>
                  <a:gd name="connsiteX32" fmla="*/ 8801215 w 10306742"/>
                  <a:gd name="connsiteY32" fmla="*/ 4387272 h 4927785"/>
                  <a:gd name="connsiteX33" fmla="*/ 9078306 w 10306742"/>
                  <a:gd name="connsiteY33" fmla="*/ 4294909 h 4927785"/>
                  <a:gd name="connsiteX34" fmla="*/ 9364633 w 10306742"/>
                  <a:gd name="connsiteY34" fmla="*/ 4128654 h 4927785"/>
                  <a:gd name="connsiteX35" fmla="*/ 9577069 w 10306742"/>
                  <a:gd name="connsiteY35" fmla="*/ 3906982 h 4927785"/>
                  <a:gd name="connsiteX36" fmla="*/ 9734088 w 10306742"/>
                  <a:gd name="connsiteY36" fmla="*/ 3639127 h 4927785"/>
                  <a:gd name="connsiteX37" fmla="*/ 9807978 w 10306742"/>
                  <a:gd name="connsiteY37" fmla="*/ 3417454 h 4927785"/>
                  <a:gd name="connsiteX38" fmla="*/ 9863397 w 10306742"/>
                  <a:gd name="connsiteY38" fmla="*/ 3177309 h 4927785"/>
                  <a:gd name="connsiteX39" fmla="*/ 9881869 w 10306742"/>
                  <a:gd name="connsiteY39" fmla="*/ 3020291 h 4927785"/>
                  <a:gd name="connsiteX40" fmla="*/ 9881937 w 10306742"/>
                  <a:gd name="connsiteY40" fmla="*/ 2881677 h 4927785"/>
                  <a:gd name="connsiteX41" fmla="*/ 9891106 w 10306742"/>
                  <a:gd name="connsiteY41" fmla="*/ 2798618 h 4927785"/>
                  <a:gd name="connsiteX42" fmla="*/ 9955556 w 10306742"/>
                  <a:gd name="connsiteY42" fmla="*/ 2761468 h 4927785"/>
                  <a:gd name="connsiteX43" fmla="*/ 10134035 w 10306742"/>
                  <a:gd name="connsiteY43" fmla="*/ 2718479 h 4927785"/>
                  <a:gd name="connsiteX44" fmla="*/ 10241884 w 10306742"/>
                  <a:gd name="connsiteY44" fmla="*/ 2638204 h 4927785"/>
                  <a:gd name="connsiteX45" fmla="*/ 10303550 w 10306742"/>
                  <a:gd name="connsiteY45" fmla="*/ 2524583 h 4927785"/>
                  <a:gd name="connsiteX46" fmla="*/ 10297506 w 10306742"/>
                  <a:gd name="connsiteY46" fmla="*/ 2401454 h 4927785"/>
                  <a:gd name="connsiteX47" fmla="*/ 10297506 w 10306742"/>
                  <a:gd name="connsiteY47" fmla="*/ 2189018 h 4927785"/>
                  <a:gd name="connsiteX48" fmla="*/ 10306742 w 10306742"/>
                  <a:gd name="connsiteY48" fmla="*/ 2041236 h 4927785"/>
                  <a:gd name="connsiteX49" fmla="*/ 10288269 w 10306742"/>
                  <a:gd name="connsiteY49" fmla="*/ 1976582 h 4927785"/>
                  <a:gd name="connsiteX50" fmla="*/ 10094306 w 10306742"/>
                  <a:gd name="connsiteY50" fmla="*/ 1902691 h 4927785"/>
                  <a:gd name="connsiteX51" fmla="*/ 9752560 w 10306742"/>
                  <a:gd name="connsiteY51" fmla="*/ 1865745 h 4927785"/>
                  <a:gd name="connsiteX52" fmla="*/ 9503178 w 10306742"/>
                  <a:gd name="connsiteY52" fmla="*/ 1874982 h 4927785"/>
                  <a:gd name="connsiteX53" fmla="*/ 9133724 w 10306742"/>
                  <a:gd name="connsiteY53" fmla="*/ 1856509 h 4927785"/>
                  <a:gd name="connsiteX54" fmla="*/ 8653433 w 10306742"/>
                  <a:gd name="connsiteY54" fmla="*/ 1893454 h 4927785"/>
                  <a:gd name="connsiteX55" fmla="*/ 8410027 w 10306742"/>
                  <a:gd name="connsiteY55" fmla="*/ 1964222 h 4927785"/>
                  <a:gd name="connsiteX56" fmla="*/ 8336137 w 10306742"/>
                  <a:gd name="connsiteY56" fmla="*/ 2019639 h 4927785"/>
                  <a:gd name="connsiteX57" fmla="*/ 8320924 w 10306742"/>
                  <a:gd name="connsiteY57" fmla="*/ 2299854 h 4927785"/>
                  <a:gd name="connsiteX58" fmla="*/ 8339397 w 10306742"/>
                  <a:gd name="connsiteY58" fmla="*/ 2466109 h 4927785"/>
                  <a:gd name="connsiteX59" fmla="*/ 8431760 w 10306742"/>
                  <a:gd name="connsiteY59" fmla="*/ 2613891 h 4927785"/>
                  <a:gd name="connsiteX60" fmla="*/ 8477942 w 10306742"/>
                  <a:gd name="connsiteY60" fmla="*/ 2660072 h 4927785"/>
                  <a:gd name="connsiteX61" fmla="*/ 8653500 w 10306742"/>
                  <a:gd name="connsiteY61" fmla="*/ 2746120 h 4927785"/>
                  <a:gd name="connsiteX62" fmla="*/ 8742809 w 10306742"/>
                  <a:gd name="connsiteY62" fmla="*/ 2792302 h 4927785"/>
                  <a:gd name="connsiteX63" fmla="*/ 8788991 w 10306742"/>
                  <a:gd name="connsiteY63" fmla="*/ 2946400 h 4927785"/>
                  <a:gd name="connsiteX64" fmla="*/ 8782742 w 10306742"/>
                  <a:gd name="connsiteY64" fmla="*/ 3048000 h 4927785"/>
                  <a:gd name="connsiteX65" fmla="*/ 8745797 w 10306742"/>
                  <a:gd name="connsiteY65" fmla="*/ 3158836 h 4927785"/>
                  <a:gd name="connsiteX66" fmla="*/ 8690378 w 10306742"/>
                  <a:gd name="connsiteY66" fmla="*/ 3251200 h 4927785"/>
                  <a:gd name="connsiteX67" fmla="*/ 8616488 w 10306742"/>
                  <a:gd name="connsiteY67" fmla="*/ 3315854 h 4927785"/>
                  <a:gd name="connsiteX68" fmla="*/ 8616488 w 10306742"/>
                  <a:gd name="connsiteY68" fmla="*/ 3315854 h 4927785"/>
                  <a:gd name="connsiteX69" fmla="*/ 8404051 w 10306742"/>
                  <a:gd name="connsiteY69" fmla="*/ 3362036 h 4927785"/>
                  <a:gd name="connsiteX70" fmla="*/ 7887922 w 10306742"/>
                  <a:gd name="connsiteY70" fmla="*/ 3367208 h 4927785"/>
                  <a:gd name="connsiteX71" fmla="*/ 7646669 w 10306742"/>
                  <a:gd name="connsiteY71" fmla="*/ 3362036 h 4927785"/>
                  <a:gd name="connsiteX72" fmla="*/ 7545069 w 10306742"/>
                  <a:gd name="connsiteY72" fmla="*/ 3325091 h 4927785"/>
                  <a:gd name="connsiteX73" fmla="*/ 7480415 w 10306742"/>
                  <a:gd name="connsiteY73" fmla="*/ 3177309 h 4927785"/>
                  <a:gd name="connsiteX74" fmla="*/ 7489651 w 10306742"/>
                  <a:gd name="connsiteY74" fmla="*/ 2050472 h 4927785"/>
                  <a:gd name="connsiteX75" fmla="*/ 7591251 w 10306742"/>
                  <a:gd name="connsiteY75" fmla="*/ 1828800 h 4927785"/>
                  <a:gd name="connsiteX76" fmla="*/ 7822160 w 10306742"/>
                  <a:gd name="connsiteY76" fmla="*/ 1625600 h 4927785"/>
                  <a:gd name="connsiteX77" fmla="*/ 7951469 w 10306742"/>
                  <a:gd name="connsiteY77" fmla="*/ 1496291 h 4927785"/>
                  <a:gd name="connsiteX78" fmla="*/ 7960706 w 10306742"/>
                  <a:gd name="connsiteY78" fmla="*/ 905163 h 4927785"/>
                  <a:gd name="connsiteX79" fmla="*/ 7083251 w 10306742"/>
                  <a:gd name="connsiteY79" fmla="*/ 0 h 4927785"/>
                  <a:gd name="connsiteX80" fmla="*/ 7064778 w 10306742"/>
                  <a:gd name="connsiteY80" fmla="*/ 498763 h 4927785"/>
                  <a:gd name="connsiteX81" fmla="*/ 6935469 w 10306742"/>
                  <a:gd name="connsiteY81" fmla="*/ 618836 h 4927785"/>
                  <a:gd name="connsiteX82" fmla="*/ 6843106 w 10306742"/>
                  <a:gd name="connsiteY82" fmla="*/ 674254 h 4927785"/>
                  <a:gd name="connsiteX83" fmla="*/ 6723033 w 10306742"/>
                  <a:gd name="connsiteY83" fmla="*/ 729672 h 4927785"/>
                  <a:gd name="connsiteX84" fmla="*/ 6538306 w 10306742"/>
                  <a:gd name="connsiteY84" fmla="*/ 720436 h 4927785"/>
                  <a:gd name="connsiteX85" fmla="*/ 6390524 w 10306742"/>
                  <a:gd name="connsiteY85" fmla="*/ 655782 h 4927785"/>
                  <a:gd name="connsiteX86" fmla="*/ 6131906 w 10306742"/>
                  <a:gd name="connsiteY86" fmla="*/ 498763 h 4927785"/>
                  <a:gd name="connsiteX87" fmla="*/ 5836342 w 10306742"/>
                  <a:gd name="connsiteY87" fmla="*/ 350982 h 4927785"/>
                  <a:gd name="connsiteX88" fmla="*/ 5476124 w 10306742"/>
                  <a:gd name="connsiteY88" fmla="*/ 295563 h 4927785"/>
                  <a:gd name="connsiteX89" fmla="*/ 5171324 w 10306742"/>
                  <a:gd name="connsiteY89" fmla="*/ 258618 h 4927785"/>
                  <a:gd name="connsiteX90" fmla="*/ 4783397 w 10306742"/>
                  <a:gd name="connsiteY90" fmla="*/ 286327 h 4927785"/>
                  <a:gd name="connsiteX91" fmla="*/ 4386233 w 10306742"/>
                  <a:gd name="connsiteY91" fmla="*/ 387927 h 4927785"/>
                  <a:gd name="connsiteX92" fmla="*/ 4136851 w 10306742"/>
                  <a:gd name="connsiteY92" fmla="*/ 508000 h 4927785"/>
                  <a:gd name="connsiteX93" fmla="*/ 3961360 w 10306742"/>
                  <a:gd name="connsiteY93" fmla="*/ 581891 h 4927785"/>
                  <a:gd name="connsiteX94" fmla="*/ 3859760 w 10306742"/>
                  <a:gd name="connsiteY94" fmla="*/ 683491 h 4927785"/>
                  <a:gd name="connsiteX95" fmla="*/ 3684269 w 10306742"/>
                  <a:gd name="connsiteY95" fmla="*/ 738909 h 4927785"/>
                  <a:gd name="connsiteX96" fmla="*/ 3545724 w 10306742"/>
                  <a:gd name="connsiteY96" fmla="*/ 720436 h 4927785"/>
                  <a:gd name="connsiteX97" fmla="*/ 3462597 w 10306742"/>
                  <a:gd name="connsiteY97" fmla="*/ 665018 h 4927785"/>
                  <a:gd name="connsiteX98" fmla="*/ 3268633 w 10306742"/>
                  <a:gd name="connsiteY98" fmla="*/ 526472 h 4927785"/>
                  <a:gd name="connsiteX99" fmla="*/ 3250160 w 10306742"/>
                  <a:gd name="connsiteY99" fmla="*/ 27709 h 4927785"/>
                  <a:gd name="connsiteX100" fmla="*/ 2354233 w 10306742"/>
                  <a:gd name="connsiteY100" fmla="*/ 895927 h 4927785"/>
                  <a:gd name="connsiteX101" fmla="*/ 2381942 w 10306742"/>
                  <a:gd name="connsiteY101" fmla="*/ 1514763 h 4927785"/>
                  <a:gd name="connsiteX102" fmla="*/ 2511251 w 10306742"/>
                  <a:gd name="connsiteY102" fmla="*/ 1662545 h 4927785"/>
                  <a:gd name="connsiteX103" fmla="*/ 2612851 w 10306742"/>
                  <a:gd name="connsiteY103" fmla="*/ 1791854 h 4927785"/>
                  <a:gd name="connsiteX104" fmla="*/ 2705215 w 10306742"/>
                  <a:gd name="connsiteY104" fmla="*/ 1865745 h 4927785"/>
                  <a:gd name="connsiteX105" fmla="*/ 2806815 w 10306742"/>
                  <a:gd name="connsiteY105" fmla="*/ 2032000 h 4927785"/>
                  <a:gd name="connsiteX106" fmla="*/ 2816051 w 10306742"/>
                  <a:gd name="connsiteY106" fmla="*/ 2170545 h 4927785"/>
                  <a:gd name="connsiteX107" fmla="*/ 2806815 w 10306742"/>
                  <a:gd name="connsiteY107" fmla="*/ 3347808 h 4927785"/>
                  <a:gd name="connsiteX108" fmla="*/ 2705215 w 10306742"/>
                  <a:gd name="connsiteY108" fmla="*/ 3352800 h 4927785"/>
                  <a:gd name="connsiteX109" fmla="*/ 2285376 w 10306742"/>
                  <a:gd name="connsiteY109" fmla="*/ 3342731 h 4927785"/>
                  <a:gd name="connsiteX110" fmla="*/ 1809288 w 10306742"/>
                  <a:gd name="connsiteY110" fmla="*/ 3334327 h 4927785"/>
                  <a:gd name="connsiteX111" fmla="*/ 1625393 w 10306742"/>
                  <a:gd name="connsiteY111" fmla="*/ 3256234 h 4927785"/>
                  <a:gd name="connsiteX112" fmla="*/ 1532197 w 10306742"/>
                  <a:gd name="connsiteY112" fmla="*/ 3112654 h 4927785"/>
                  <a:gd name="connsiteX113" fmla="*/ 1522129 w 10306742"/>
                  <a:gd name="connsiteY113" fmla="*/ 2964872 h 4927785"/>
                  <a:gd name="connsiteX114" fmla="*/ 1522960 w 10306742"/>
                  <a:gd name="connsiteY114" fmla="*/ 2863272 h 4927785"/>
                  <a:gd name="connsiteX115" fmla="*/ 1550669 w 10306742"/>
                  <a:gd name="connsiteY115" fmla="*/ 2787718 h 4927785"/>
                  <a:gd name="connsiteX116" fmla="*/ 1624560 w 10306742"/>
                  <a:gd name="connsiteY116" fmla="*/ 2741536 h 4927785"/>
                  <a:gd name="connsiteX117" fmla="*/ 1726160 w 10306742"/>
                  <a:gd name="connsiteY117" fmla="*/ 2715491 h 4927785"/>
                  <a:gd name="connsiteX118" fmla="*/ 1809288 w 10306742"/>
                  <a:gd name="connsiteY118" fmla="*/ 2687782 h 4927785"/>
                  <a:gd name="connsiteX119" fmla="*/ 1919293 w 10306742"/>
                  <a:gd name="connsiteY119" fmla="*/ 2597956 h 4927785"/>
                  <a:gd name="connsiteX120" fmla="*/ 1984778 w 10306742"/>
                  <a:gd name="connsiteY120" fmla="*/ 2493818 h 4927785"/>
                  <a:gd name="connsiteX121" fmla="*/ 1984778 w 10306742"/>
                  <a:gd name="connsiteY121" fmla="*/ 2364509 h 4927785"/>
                  <a:gd name="connsiteX122" fmla="*/ 1984778 w 10306742"/>
                  <a:gd name="connsiteY122" fmla="*/ 2189018 h 4927785"/>
                  <a:gd name="connsiteX123" fmla="*/ 1975542 w 10306742"/>
                  <a:gd name="connsiteY123" fmla="*/ 2016898 h 4927785"/>
                  <a:gd name="connsiteX124" fmla="*/ 1790815 w 10306742"/>
                  <a:gd name="connsiteY124" fmla="*/ 1930400 h 4927785"/>
                  <a:gd name="connsiteX125" fmla="*/ 1449069 w 10306742"/>
                  <a:gd name="connsiteY125" fmla="*/ 1865745 h 4927785"/>
                  <a:gd name="connsiteX126" fmla="*/ 978015 w 10306742"/>
                  <a:gd name="connsiteY126" fmla="*/ 1856509 h 4927785"/>
                  <a:gd name="connsiteX127" fmla="*/ 451542 w 10306742"/>
                  <a:gd name="connsiteY127" fmla="*/ 1874982 h 4927785"/>
                  <a:gd name="connsiteX128" fmla="*/ 117369 w 10306742"/>
                  <a:gd name="connsiteY128" fmla="*/ 1938804 h 4927785"/>
                  <a:gd name="connsiteX129" fmla="*/ 68691 w 10306742"/>
                  <a:gd name="connsiteY129" fmla="*/ 1972337 h 4927785"/>
                  <a:gd name="connsiteX130" fmla="*/ 3995 w 10306742"/>
                  <a:gd name="connsiteY130" fmla="*/ 2037034 h 4927785"/>
                  <a:gd name="connsiteX0" fmla="*/ 3995 w 10306742"/>
                  <a:gd name="connsiteY0" fmla="*/ 2046720 h 4927785"/>
                  <a:gd name="connsiteX1" fmla="*/ 19097 w 10306742"/>
                  <a:gd name="connsiteY1" fmla="*/ 2587014 h 4927785"/>
                  <a:gd name="connsiteX2" fmla="*/ 128269 w 10306742"/>
                  <a:gd name="connsiteY2" fmla="*/ 2669309 h 4927785"/>
                  <a:gd name="connsiteX3" fmla="*/ 115662 w 10306742"/>
                  <a:gd name="connsiteY3" fmla="*/ 2669309 h 4927785"/>
                  <a:gd name="connsiteX4" fmla="*/ 257578 w 10306742"/>
                  <a:gd name="connsiteY4" fmla="*/ 2724727 h 4927785"/>
                  <a:gd name="connsiteX5" fmla="*/ 377651 w 10306742"/>
                  <a:gd name="connsiteY5" fmla="*/ 2752436 h 4927785"/>
                  <a:gd name="connsiteX6" fmla="*/ 433069 w 10306742"/>
                  <a:gd name="connsiteY6" fmla="*/ 2780145 h 4927785"/>
                  <a:gd name="connsiteX7" fmla="*/ 443969 w 10306742"/>
                  <a:gd name="connsiteY7" fmla="*/ 2849002 h 4927785"/>
                  <a:gd name="connsiteX8" fmla="*/ 450710 w 10306742"/>
                  <a:gd name="connsiteY8" fmla="*/ 2986716 h 4927785"/>
                  <a:gd name="connsiteX9" fmla="*/ 460778 w 10306742"/>
                  <a:gd name="connsiteY9" fmla="*/ 3048000 h 4927785"/>
                  <a:gd name="connsiteX10" fmla="*/ 453206 w 10306742"/>
                  <a:gd name="connsiteY10" fmla="*/ 3228525 h 4927785"/>
                  <a:gd name="connsiteX11" fmla="*/ 506960 w 10306742"/>
                  <a:gd name="connsiteY11" fmla="*/ 3491345 h 4927785"/>
                  <a:gd name="connsiteX12" fmla="*/ 580019 w 10306742"/>
                  <a:gd name="connsiteY12" fmla="*/ 3703782 h 4927785"/>
                  <a:gd name="connsiteX13" fmla="*/ 774815 w 10306742"/>
                  <a:gd name="connsiteY13" fmla="*/ 3962400 h 4927785"/>
                  <a:gd name="connsiteX14" fmla="*/ 1070378 w 10306742"/>
                  <a:gd name="connsiteY14" fmla="*/ 4221018 h 4927785"/>
                  <a:gd name="connsiteX15" fmla="*/ 1255106 w 10306742"/>
                  <a:gd name="connsiteY15" fmla="*/ 4313382 h 4927785"/>
                  <a:gd name="connsiteX16" fmla="*/ 1578378 w 10306742"/>
                  <a:gd name="connsiteY16" fmla="*/ 4396509 h 4927785"/>
                  <a:gd name="connsiteX17" fmla="*/ 1790815 w 10306742"/>
                  <a:gd name="connsiteY17" fmla="*/ 4424218 h 4927785"/>
                  <a:gd name="connsiteX18" fmla="*/ 2086378 w 10306742"/>
                  <a:gd name="connsiteY18" fmla="*/ 4424218 h 4927785"/>
                  <a:gd name="connsiteX19" fmla="*/ 2372706 w 10306742"/>
                  <a:gd name="connsiteY19" fmla="*/ 4424218 h 4927785"/>
                  <a:gd name="connsiteX20" fmla="*/ 2566013 w 10306742"/>
                  <a:gd name="connsiteY20" fmla="*/ 4433454 h 4927785"/>
                  <a:gd name="connsiteX21" fmla="*/ 2699568 w 10306742"/>
                  <a:gd name="connsiteY21" fmla="*/ 4433454 h 4927785"/>
                  <a:gd name="connsiteX22" fmla="*/ 2829094 w 10306742"/>
                  <a:gd name="connsiteY22" fmla="*/ 4433673 h 4927785"/>
                  <a:gd name="connsiteX23" fmla="*/ 2828221 w 10306742"/>
                  <a:gd name="connsiteY23" fmla="*/ 4547661 h 4927785"/>
                  <a:gd name="connsiteX24" fmla="*/ 2825288 w 10306742"/>
                  <a:gd name="connsiteY24" fmla="*/ 4756727 h 4927785"/>
                  <a:gd name="connsiteX25" fmla="*/ 2821918 w 10306742"/>
                  <a:gd name="connsiteY25" fmla="*/ 4916897 h 4927785"/>
                  <a:gd name="connsiteX26" fmla="*/ 7480046 w 10306742"/>
                  <a:gd name="connsiteY26" fmla="*/ 4927785 h 4927785"/>
                  <a:gd name="connsiteX27" fmla="*/ 7480415 w 10306742"/>
                  <a:gd name="connsiteY27" fmla="*/ 4555002 h 4927785"/>
                  <a:gd name="connsiteX28" fmla="*/ 7473768 w 10306742"/>
                  <a:gd name="connsiteY28" fmla="*/ 4423481 h 4927785"/>
                  <a:gd name="connsiteX29" fmla="*/ 7674378 w 10306742"/>
                  <a:gd name="connsiteY29" fmla="*/ 4424218 h 4927785"/>
                  <a:gd name="connsiteX30" fmla="*/ 7997651 w 10306742"/>
                  <a:gd name="connsiteY30" fmla="*/ 4424218 h 4927785"/>
                  <a:gd name="connsiteX31" fmla="*/ 8487178 w 10306742"/>
                  <a:gd name="connsiteY31" fmla="*/ 4433454 h 4927785"/>
                  <a:gd name="connsiteX32" fmla="*/ 8801215 w 10306742"/>
                  <a:gd name="connsiteY32" fmla="*/ 4387272 h 4927785"/>
                  <a:gd name="connsiteX33" fmla="*/ 9078306 w 10306742"/>
                  <a:gd name="connsiteY33" fmla="*/ 4294909 h 4927785"/>
                  <a:gd name="connsiteX34" fmla="*/ 9364633 w 10306742"/>
                  <a:gd name="connsiteY34" fmla="*/ 4128654 h 4927785"/>
                  <a:gd name="connsiteX35" fmla="*/ 9577069 w 10306742"/>
                  <a:gd name="connsiteY35" fmla="*/ 3906982 h 4927785"/>
                  <a:gd name="connsiteX36" fmla="*/ 9734088 w 10306742"/>
                  <a:gd name="connsiteY36" fmla="*/ 3639127 h 4927785"/>
                  <a:gd name="connsiteX37" fmla="*/ 9807978 w 10306742"/>
                  <a:gd name="connsiteY37" fmla="*/ 3417454 h 4927785"/>
                  <a:gd name="connsiteX38" fmla="*/ 9863397 w 10306742"/>
                  <a:gd name="connsiteY38" fmla="*/ 3177309 h 4927785"/>
                  <a:gd name="connsiteX39" fmla="*/ 9881869 w 10306742"/>
                  <a:gd name="connsiteY39" fmla="*/ 3020291 h 4927785"/>
                  <a:gd name="connsiteX40" fmla="*/ 9881937 w 10306742"/>
                  <a:gd name="connsiteY40" fmla="*/ 2881677 h 4927785"/>
                  <a:gd name="connsiteX41" fmla="*/ 9891106 w 10306742"/>
                  <a:gd name="connsiteY41" fmla="*/ 2798618 h 4927785"/>
                  <a:gd name="connsiteX42" fmla="*/ 9955556 w 10306742"/>
                  <a:gd name="connsiteY42" fmla="*/ 2761468 h 4927785"/>
                  <a:gd name="connsiteX43" fmla="*/ 10134035 w 10306742"/>
                  <a:gd name="connsiteY43" fmla="*/ 2718479 h 4927785"/>
                  <a:gd name="connsiteX44" fmla="*/ 10241884 w 10306742"/>
                  <a:gd name="connsiteY44" fmla="*/ 2638204 h 4927785"/>
                  <a:gd name="connsiteX45" fmla="*/ 10303550 w 10306742"/>
                  <a:gd name="connsiteY45" fmla="*/ 2524583 h 4927785"/>
                  <a:gd name="connsiteX46" fmla="*/ 10297506 w 10306742"/>
                  <a:gd name="connsiteY46" fmla="*/ 2401454 h 4927785"/>
                  <a:gd name="connsiteX47" fmla="*/ 10297506 w 10306742"/>
                  <a:gd name="connsiteY47" fmla="*/ 2189018 h 4927785"/>
                  <a:gd name="connsiteX48" fmla="*/ 10306742 w 10306742"/>
                  <a:gd name="connsiteY48" fmla="*/ 2041236 h 4927785"/>
                  <a:gd name="connsiteX49" fmla="*/ 10288269 w 10306742"/>
                  <a:gd name="connsiteY49" fmla="*/ 1976582 h 4927785"/>
                  <a:gd name="connsiteX50" fmla="*/ 10094306 w 10306742"/>
                  <a:gd name="connsiteY50" fmla="*/ 1902691 h 4927785"/>
                  <a:gd name="connsiteX51" fmla="*/ 9752560 w 10306742"/>
                  <a:gd name="connsiteY51" fmla="*/ 1865745 h 4927785"/>
                  <a:gd name="connsiteX52" fmla="*/ 9503178 w 10306742"/>
                  <a:gd name="connsiteY52" fmla="*/ 1874982 h 4927785"/>
                  <a:gd name="connsiteX53" fmla="*/ 9133724 w 10306742"/>
                  <a:gd name="connsiteY53" fmla="*/ 1856509 h 4927785"/>
                  <a:gd name="connsiteX54" fmla="*/ 8653433 w 10306742"/>
                  <a:gd name="connsiteY54" fmla="*/ 1893454 h 4927785"/>
                  <a:gd name="connsiteX55" fmla="*/ 8410027 w 10306742"/>
                  <a:gd name="connsiteY55" fmla="*/ 1964222 h 4927785"/>
                  <a:gd name="connsiteX56" fmla="*/ 8320856 w 10306742"/>
                  <a:gd name="connsiteY56" fmla="*/ 2022695 h 4927785"/>
                  <a:gd name="connsiteX57" fmla="*/ 8320924 w 10306742"/>
                  <a:gd name="connsiteY57" fmla="*/ 2299854 h 4927785"/>
                  <a:gd name="connsiteX58" fmla="*/ 8339397 w 10306742"/>
                  <a:gd name="connsiteY58" fmla="*/ 2466109 h 4927785"/>
                  <a:gd name="connsiteX59" fmla="*/ 8431760 w 10306742"/>
                  <a:gd name="connsiteY59" fmla="*/ 2613891 h 4927785"/>
                  <a:gd name="connsiteX60" fmla="*/ 8477942 w 10306742"/>
                  <a:gd name="connsiteY60" fmla="*/ 2660072 h 4927785"/>
                  <a:gd name="connsiteX61" fmla="*/ 8653500 w 10306742"/>
                  <a:gd name="connsiteY61" fmla="*/ 2746120 h 4927785"/>
                  <a:gd name="connsiteX62" fmla="*/ 8742809 w 10306742"/>
                  <a:gd name="connsiteY62" fmla="*/ 2792302 h 4927785"/>
                  <a:gd name="connsiteX63" fmla="*/ 8788991 w 10306742"/>
                  <a:gd name="connsiteY63" fmla="*/ 2946400 h 4927785"/>
                  <a:gd name="connsiteX64" fmla="*/ 8782742 w 10306742"/>
                  <a:gd name="connsiteY64" fmla="*/ 3048000 h 4927785"/>
                  <a:gd name="connsiteX65" fmla="*/ 8745797 w 10306742"/>
                  <a:gd name="connsiteY65" fmla="*/ 3158836 h 4927785"/>
                  <a:gd name="connsiteX66" fmla="*/ 8690378 w 10306742"/>
                  <a:gd name="connsiteY66" fmla="*/ 3251200 h 4927785"/>
                  <a:gd name="connsiteX67" fmla="*/ 8616488 w 10306742"/>
                  <a:gd name="connsiteY67" fmla="*/ 3315854 h 4927785"/>
                  <a:gd name="connsiteX68" fmla="*/ 8616488 w 10306742"/>
                  <a:gd name="connsiteY68" fmla="*/ 3315854 h 4927785"/>
                  <a:gd name="connsiteX69" fmla="*/ 8404051 w 10306742"/>
                  <a:gd name="connsiteY69" fmla="*/ 3362036 h 4927785"/>
                  <a:gd name="connsiteX70" fmla="*/ 7887922 w 10306742"/>
                  <a:gd name="connsiteY70" fmla="*/ 3367208 h 4927785"/>
                  <a:gd name="connsiteX71" fmla="*/ 7646669 w 10306742"/>
                  <a:gd name="connsiteY71" fmla="*/ 3362036 h 4927785"/>
                  <a:gd name="connsiteX72" fmla="*/ 7545069 w 10306742"/>
                  <a:gd name="connsiteY72" fmla="*/ 3325091 h 4927785"/>
                  <a:gd name="connsiteX73" fmla="*/ 7480415 w 10306742"/>
                  <a:gd name="connsiteY73" fmla="*/ 3177309 h 4927785"/>
                  <a:gd name="connsiteX74" fmla="*/ 7489651 w 10306742"/>
                  <a:gd name="connsiteY74" fmla="*/ 2050472 h 4927785"/>
                  <a:gd name="connsiteX75" fmla="*/ 7591251 w 10306742"/>
                  <a:gd name="connsiteY75" fmla="*/ 1828800 h 4927785"/>
                  <a:gd name="connsiteX76" fmla="*/ 7822160 w 10306742"/>
                  <a:gd name="connsiteY76" fmla="*/ 1625600 h 4927785"/>
                  <a:gd name="connsiteX77" fmla="*/ 7951469 w 10306742"/>
                  <a:gd name="connsiteY77" fmla="*/ 1496291 h 4927785"/>
                  <a:gd name="connsiteX78" fmla="*/ 7960706 w 10306742"/>
                  <a:gd name="connsiteY78" fmla="*/ 905163 h 4927785"/>
                  <a:gd name="connsiteX79" fmla="*/ 7083251 w 10306742"/>
                  <a:gd name="connsiteY79" fmla="*/ 0 h 4927785"/>
                  <a:gd name="connsiteX80" fmla="*/ 7064778 w 10306742"/>
                  <a:gd name="connsiteY80" fmla="*/ 498763 h 4927785"/>
                  <a:gd name="connsiteX81" fmla="*/ 6935469 w 10306742"/>
                  <a:gd name="connsiteY81" fmla="*/ 618836 h 4927785"/>
                  <a:gd name="connsiteX82" fmla="*/ 6843106 w 10306742"/>
                  <a:gd name="connsiteY82" fmla="*/ 674254 h 4927785"/>
                  <a:gd name="connsiteX83" fmla="*/ 6723033 w 10306742"/>
                  <a:gd name="connsiteY83" fmla="*/ 729672 h 4927785"/>
                  <a:gd name="connsiteX84" fmla="*/ 6538306 w 10306742"/>
                  <a:gd name="connsiteY84" fmla="*/ 720436 h 4927785"/>
                  <a:gd name="connsiteX85" fmla="*/ 6390524 w 10306742"/>
                  <a:gd name="connsiteY85" fmla="*/ 655782 h 4927785"/>
                  <a:gd name="connsiteX86" fmla="*/ 6131906 w 10306742"/>
                  <a:gd name="connsiteY86" fmla="*/ 498763 h 4927785"/>
                  <a:gd name="connsiteX87" fmla="*/ 5836342 w 10306742"/>
                  <a:gd name="connsiteY87" fmla="*/ 350982 h 4927785"/>
                  <a:gd name="connsiteX88" fmla="*/ 5476124 w 10306742"/>
                  <a:gd name="connsiteY88" fmla="*/ 295563 h 4927785"/>
                  <a:gd name="connsiteX89" fmla="*/ 5171324 w 10306742"/>
                  <a:gd name="connsiteY89" fmla="*/ 258618 h 4927785"/>
                  <a:gd name="connsiteX90" fmla="*/ 4783397 w 10306742"/>
                  <a:gd name="connsiteY90" fmla="*/ 286327 h 4927785"/>
                  <a:gd name="connsiteX91" fmla="*/ 4386233 w 10306742"/>
                  <a:gd name="connsiteY91" fmla="*/ 387927 h 4927785"/>
                  <a:gd name="connsiteX92" fmla="*/ 4136851 w 10306742"/>
                  <a:gd name="connsiteY92" fmla="*/ 508000 h 4927785"/>
                  <a:gd name="connsiteX93" fmla="*/ 3961360 w 10306742"/>
                  <a:gd name="connsiteY93" fmla="*/ 581891 h 4927785"/>
                  <a:gd name="connsiteX94" fmla="*/ 3859760 w 10306742"/>
                  <a:gd name="connsiteY94" fmla="*/ 683491 h 4927785"/>
                  <a:gd name="connsiteX95" fmla="*/ 3684269 w 10306742"/>
                  <a:gd name="connsiteY95" fmla="*/ 738909 h 4927785"/>
                  <a:gd name="connsiteX96" fmla="*/ 3545724 w 10306742"/>
                  <a:gd name="connsiteY96" fmla="*/ 720436 h 4927785"/>
                  <a:gd name="connsiteX97" fmla="*/ 3462597 w 10306742"/>
                  <a:gd name="connsiteY97" fmla="*/ 665018 h 4927785"/>
                  <a:gd name="connsiteX98" fmla="*/ 3268633 w 10306742"/>
                  <a:gd name="connsiteY98" fmla="*/ 526472 h 4927785"/>
                  <a:gd name="connsiteX99" fmla="*/ 3250160 w 10306742"/>
                  <a:gd name="connsiteY99" fmla="*/ 27709 h 4927785"/>
                  <a:gd name="connsiteX100" fmla="*/ 2354233 w 10306742"/>
                  <a:gd name="connsiteY100" fmla="*/ 895927 h 4927785"/>
                  <a:gd name="connsiteX101" fmla="*/ 2381942 w 10306742"/>
                  <a:gd name="connsiteY101" fmla="*/ 1514763 h 4927785"/>
                  <a:gd name="connsiteX102" fmla="*/ 2511251 w 10306742"/>
                  <a:gd name="connsiteY102" fmla="*/ 1662545 h 4927785"/>
                  <a:gd name="connsiteX103" fmla="*/ 2612851 w 10306742"/>
                  <a:gd name="connsiteY103" fmla="*/ 1791854 h 4927785"/>
                  <a:gd name="connsiteX104" fmla="*/ 2705215 w 10306742"/>
                  <a:gd name="connsiteY104" fmla="*/ 1865745 h 4927785"/>
                  <a:gd name="connsiteX105" fmla="*/ 2806815 w 10306742"/>
                  <a:gd name="connsiteY105" fmla="*/ 2032000 h 4927785"/>
                  <a:gd name="connsiteX106" fmla="*/ 2816051 w 10306742"/>
                  <a:gd name="connsiteY106" fmla="*/ 2170545 h 4927785"/>
                  <a:gd name="connsiteX107" fmla="*/ 2806815 w 10306742"/>
                  <a:gd name="connsiteY107" fmla="*/ 3347808 h 4927785"/>
                  <a:gd name="connsiteX108" fmla="*/ 2705215 w 10306742"/>
                  <a:gd name="connsiteY108" fmla="*/ 3352800 h 4927785"/>
                  <a:gd name="connsiteX109" fmla="*/ 2285376 w 10306742"/>
                  <a:gd name="connsiteY109" fmla="*/ 3342731 h 4927785"/>
                  <a:gd name="connsiteX110" fmla="*/ 1809288 w 10306742"/>
                  <a:gd name="connsiteY110" fmla="*/ 3334327 h 4927785"/>
                  <a:gd name="connsiteX111" fmla="*/ 1625393 w 10306742"/>
                  <a:gd name="connsiteY111" fmla="*/ 3256234 h 4927785"/>
                  <a:gd name="connsiteX112" fmla="*/ 1532197 w 10306742"/>
                  <a:gd name="connsiteY112" fmla="*/ 3112654 h 4927785"/>
                  <a:gd name="connsiteX113" fmla="*/ 1522129 w 10306742"/>
                  <a:gd name="connsiteY113" fmla="*/ 2964872 h 4927785"/>
                  <a:gd name="connsiteX114" fmla="*/ 1522960 w 10306742"/>
                  <a:gd name="connsiteY114" fmla="*/ 2863272 h 4927785"/>
                  <a:gd name="connsiteX115" fmla="*/ 1550669 w 10306742"/>
                  <a:gd name="connsiteY115" fmla="*/ 2787718 h 4927785"/>
                  <a:gd name="connsiteX116" fmla="*/ 1624560 w 10306742"/>
                  <a:gd name="connsiteY116" fmla="*/ 2741536 h 4927785"/>
                  <a:gd name="connsiteX117" fmla="*/ 1726160 w 10306742"/>
                  <a:gd name="connsiteY117" fmla="*/ 2715491 h 4927785"/>
                  <a:gd name="connsiteX118" fmla="*/ 1809288 w 10306742"/>
                  <a:gd name="connsiteY118" fmla="*/ 2687782 h 4927785"/>
                  <a:gd name="connsiteX119" fmla="*/ 1919293 w 10306742"/>
                  <a:gd name="connsiteY119" fmla="*/ 2597956 h 4927785"/>
                  <a:gd name="connsiteX120" fmla="*/ 1984778 w 10306742"/>
                  <a:gd name="connsiteY120" fmla="*/ 2493818 h 4927785"/>
                  <a:gd name="connsiteX121" fmla="*/ 1984778 w 10306742"/>
                  <a:gd name="connsiteY121" fmla="*/ 2364509 h 4927785"/>
                  <a:gd name="connsiteX122" fmla="*/ 1984778 w 10306742"/>
                  <a:gd name="connsiteY122" fmla="*/ 2189018 h 4927785"/>
                  <a:gd name="connsiteX123" fmla="*/ 1975542 w 10306742"/>
                  <a:gd name="connsiteY123" fmla="*/ 2016898 h 4927785"/>
                  <a:gd name="connsiteX124" fmla="*/ 1790815 w 10306742"/>
                  <a:gd name="connsiteY124" fmla="*/ 1930400 h 4927785"/>
                  <a:gd name="connsiteX125" fmla="*/ 1449069 w 10306742"/>
                  <a:gd name="connsiteY125" fmla="*/ 1865745 h 4927785"/>
                  <a:gd name="connsiteX126" fmla="*/ 978015 w 10306742"/>
                  <a:gd name="connsiteY126" fmla="*/ 1856509 h 4927785"/>
                  <a:gd name="connsiteX127" fmla="*/ 451542 w 10306742"/>
                  <a:gd name="connsiteY127" fmla="*/ 1874982 h 4927785"/>
                  <a:gd name="connsiteX128" fmla="*/ 117369 w 10306742"/>
                  <a:gd name="connsiteY128" fmla="*/ 1938804 h 4927785"/>
                  <a:gd name="connsiteX129" fmla="*/ 68691 w 10306742"/>
                  <a:gd name="connsiteY129" fmla="*/ 1972337 h 4927785"/>
                  <a:gd name="connsiteX130" fmla="*/ 3995 w 10306742"/>
                  <a:gd name="connsiteY130" fmla="*/ 2037034 h 4927785"/>
                  <a:gd name="connsiteX0" fmla="*/ 3995 w 10306742"/>
                  <a:gd name="connsiteY0" fmla="*/ 2046720 h 4927785"/>
                  <a:gd name="connsiteX1" fmla="*/ 19097 w 10306742"/>
                  <a:gd name="connsiteY1" fmla="*/ 2587014 h 4927785"/>
                  <a:gd name="connsiteX2" fmla="*/ 128269 w 10306742"/>
                  <a:gd name="connsiteY2" fmla="*/ 2669309 h 4927785"/>
                  <a:gd name="connsiteX3" fmla="*/ 115662 w 10306742"/>
                  <a:gd name="connsiteY3" fmla="*/ 2669309 h 4927785"/>
                  <a:gd name="connsiteX4" fmla="*/ 257578 w 10306742"/>
                  <a:gd name="connsiteY4" fmla="*/ 2724727 h 4927785"/>
                  <a:gd name="connsiteX5" fmla="*/ 377651 w 10306742"/>
                  <a:gd name="connsiteY5" fmla="*/ 2752436 h 4927785"/>
                  <a:gd name="connsiteX6" fmla="*/ 433069 w 10306742"/>
                  <a:gd name="connsiteY6" fmla="*/ 2780145 h 4927785"/>
                  <a:gd name="connsiteX7" fmla="*/ 443969 w 10306742"/>
                  <a:gd name="connsiteY7" fmla="*/ 2849002 h 4927785"/>
                  <a:gd name="connsiteX8" fmla="*/ 450710 w 10306742"/>
                  <a:gd name="connsiteY8" fmla="*/ 2986716 h 4927785"/>
                  <a:gd name="connsiteX9" fmla="*/ 460778 w 10306742"/>
                  <a:gd name="connsiteY9" fmla="*/ 3048000 h 4927785"/>
                  <a:gd name="connsiteX10" fmla="*/ 453206 w 10306742"/>
                  <a:gd name="connsiteY10" fmla="*/ 3228525 h 4927785"/>
                  <a:gd name="connsiteX11" fmla="*/ 506960 w 10306742"/>
                  <a:gd name="connsiteY11" fmla="*/ 3491345 h 4927785"/>
                  <a:gd name="connsiteX12" fmla="*/ 580019 w 10306742"/>
                  <a:gd name="connsiteY12" fmla="*/ 3703782 h 4927785"/>
                  <a:gd name="connsiteX13" fmla="*/ 774815 w 10306742"/>
                  <a:gd name="connsiteY13" fmla="*/ 3962400 h 4927785"/>
                  <a:gd name="connsiteX14" fmla="*/ 1070378 w 10306742"/>
                  <a:gd name="connsiteY14" fmla="*/ 4221018 h 4927785"/>
                  <a:gd name="connsiteX15" fmla="*/ 1255106 w 10306742"/>
                  <a:gd name="connsiteY15" fmla="*/ 4313382 h 4927785"/>
                  <a:gd name="connsiteX16" fmla="*/ 1578378 w 10306742"/>
                  <a:gd name="connsiteY16" fmla="*/ 4396509 h 4927785"/>
                  <a:gd name="connsiteX17" fmla="*/ 1790815 w 10306742"/>
                  <a:gd name="connsiteY17" fmla="*/ 4424218 h 4927785"/>
                  <a:gd name="connsiteX18" fmla="*/ 2086378 w 10306742"/>
                  <a:gd name="connsiteY18" fmla="*/ 4424218 h 4927785"/>
                  <a:gd name="connsiteX19" fmla="*/ 2372706 w 10306742"/>
                  <a:gd name="connsiteY19" fmla="*/ 4424218 h 4927785"/>
                  <a:gd name="connsiteX20" fmla="*/ 2566013 w 10306742"/>
                  <a:gd name="connsiteY20" fmla="*/ 4433454 h 4927785"/>
                  <a:gd name="connsiteX21" fmla="*/ 2699568 w 10306742"/>
                  <a:gd name="connsiteY21" fmla="*/ 4433454 h 4927785"/>
                  <a:gd name="connsiteX22" fmla="*/ 2829094 w 10306742"/>
                  <a:gd name="connsiteY22" fmla="*/ 4433673 h 4927785"/>
                  <a:gd name="connsiteX23" fmla="*/ 2828221 w 10306742"/>
                  <a:gd name="connsiteY23" fmla="*/ 4547661 h 4927785"/>
                  <a:gd name="connsiteX24" fmla="*/ 2825288 w 10306742"/>
                  <a:gd name="connsiteY24" fmla="*/ 4756727 h 4927785"/>
                  <a:gd name="connsiteX25" fmla="*/ 2821918 w 10306742"/>
                  <a:gd name="connsiteY25" fmla="*/ 4916897 h 4927785"/>
                  <a:gd name="connsiteX26" fmla="*/ 7480046 w 10306742"/>
                  <a:gd name="connsiteY26" fmla="*/ 4927785 h 4927785"/>
                  <a:gd name="connsiteX27" fmla="*/ 7480415 w 10306742"/>
                  <a:gd name="connsiteY27" fmla="*/ 4555002 h 4927785"/>
                  <a:gd name="connsiteX28" fmla="*/ 7473768 w 10306742"/>
                  <a:gd name="connsiteY28" fmla="*/ 4423481 h 4927785"/>
                  <a:gd name="connsiteX29" fmla="*/ 7674378 w 10306742"/>
                  <a:gd name="connsiteY29" fmla="*/ 4424218 h 4927785"/>
                  <a:gd name="connsiteX30" fmla="*/ 7997651 w 10306742"/>
                  <a:gd name="connsiteY30" fmla="*/ 4424218 h 4927785"/>
                  <a:gd name="connsiteX31" fmla="*/ 8487178 w 10306742"/>
                  <a:gd name="connsiteY31" fmla="*/ 4433454 h 4927785"/>
                  <a:gd name="connsiteX32" fmla="*/ 8801215 w 10306742"/>
                  <a:gd name="connsiteY32" fmla="*/ 4387272 h 4927785"/>
                  <a:gd name="connsiteX33" fmla="*/ 9078306 w 10306742"/>
                  <a:gd name="connsiteY33" fmla="*/ 4294909 h 4927785"/>
                  <a:gd name="connsiteX34" fmla="*/ 9364633 w 10306742"/>
                  <a:gd name="connsiteY34" fmla="*/ 4128654 h 4927785"/>
                  <a:gd name="connsiteX35" fmla="*/ 9577069 w 10306742"/>
                  <a:gd name="connsiteY35" fmla="*/ 3906982 h 4927785"/>
                  <a:gd name="connsiteX36" fmla="*/ 9734088 w 10306742"/>
                  <a:gd name="connsiteY36" fmla="*/ 3639127 h 4927785"/>
                  <a:gd name="connsiteX37" fmla="*/ 9807978 w 10306742"/>
                  <a:gd name="connsiteY37" fmla="*/ 3417454 h 4927785"/>
                  <a:gd name="connsiteX38" fmla="*/ 9863397 w 10306742"/>
                  <a:gd name="connsiteY38" fmla="*/ 3177309 h 4927785"/>
                  <a:gd name="connsiteX39" fmla="*/ 9881869 w 10306742"/>
                  <a:gd name="connsiteY39" fmla="*/ 3020291 h 4927785"/>
                  <a:gd name="connsiteX40" fmla="*/ 9881937 w 10306742"/>
                  <a:gd name="connsiteY40" fmla="*/ 2881677 h 4927785"/>
                  <a:gd name="connsiteX41" fmla="*/ 9891106 w 10306742"/>
                  <a:gd name="connsiteY41" fmla="*/ 2798618 h 4927785"/>
                  <a:gd name="connsiteX42" fmla="*/ 9955556 w 10306742"/>
                  <a:gd name="connsiteY42" fmla="*/ 2761468 h 4927785"/>
                  <a:gd name="connsiteX43" fmla="*/ 10134035 w 10306742"/>
                  <a:gd name="connsiteY43" fmla="*/ 2718479 h 4927785"/>
                  <a:gd name="connsiteX44" fmla="*/ 10241884 w 10306742"/>
                  <a:gd name="connsiteY44" fmla="*/ 2638204 h 4927785"/>
                  <a:gd name="connsiteX45" fmla="*/ 10303550 w 10306742"/>
                  <a:gd name="connsiteY45" fmla="*/ 2524583 h 4927785"/>
                  <a:gd name="connsiteX46" fmla="*/ 10297506 w 10306742"/>
                  <a:gd name="connsiteY46" fmla="*/ 2401454 h 4927785"/>
                  <a:gd name="connsiteX47" fmla="*/ 10297506 w 10306742"/>
                  <a:gd name="connsiteY47" fmla="*/ 2189018 h 4927785"/>
                  <a:gd name="connsiteX48" fmla="*/ 10306742 w 10306742"/>
                  <a:gd name="connsiteY48" fmla="*/ 2041236 h 4927785"/>
                  <a:gd name="connsiteX49" fmla="*/ 10288269 w 10306742"/>
                  <a:gd name="connsiteY49" fmla="*/ 1976582 h 4927785"/>
                  <a:gd name="connsiteX50" fmla="*/ 10094306 w 10306742"/>
                  <a:gd name="connsiteY50" fmla="*/ 1902691 h 4927785"/>
                  <a:gd name="connsiteX51" fmla="*/ 9752560 w 10306742"/>
                  <a:gd name="connsiteY51" fmla="*/ 1865745 h 4927785"/>
                  <a:gd name="connsiteX52" fmla="*/ 9503178 w 10306742"/>
                  <a:gd name="connsiteY52" fmla="*/ 1874982 h 4927785"/>
                  <a:gd name="connsiteX53" fmla="*/ 9133724 w 10306742"/>
                  <a:gd name="connsiteY53" fmla="*/ 1856509 h 4927785"/>
                  <a:gd name="connsiteX54" fmla="*/ 8665658 w 10306742"/>
                  <a:gd name="connsiteY54" fmla="*/ 1908735 h 4927785"/>
                  <a:gd name="connsiteX55" fmla="*/ 8410027 w 10306742"/>
                  <a:gd name="connsiteY55" fmla="*/ 1964222 h 4927785"/>
                  <a:gd name="connsiteX56" fmla="*/ 8320856 w 10306742"/>
                  <a:gd name="connsiteY56" fmla="*/ 2022695 h 4927785"/>
                  <a:gd name="connsiteX57" fmla="*/ 8320924 w 10306742"/>
                  <a:gd name="connsiteY57" fmla="*/ 2299854 h 4927785"/>
                  <a:gd name="connsiteX58" fmla="*/ 8339397 w 10306742"/>
                  <a:gd name="connsiteY58" fmla="*/ 2466109 h 4927785"/>
                  <a:gd name="connsiteX59" fmla="*/ 8431760 w 10306742"/>
                  <a:gd name="connsiteY59" fmla="*/ 2613891 h 4927785"/>
                  <a:gd name="connsiteX60" fmla="*/ 8477942 w 10306742"/>
                  <a:gd name="connsiteY60" fmla="*/ 2660072 h 4927785"/>
                  <a:gd name="connsiteX61" fmla="*/ 8653500 w 10306742"/>
                  <a:gd name="connsiteY61" fmla="*/ 2746120 h 4927785"/>
                  <a:gd name="connsiteX62" fmla="*/ 8742809 w 10306742"/>
                  <a:gd name="connsiteY62" fmla="*/ 2792302 h 4927785"/>
                  <a:gd name="connsiteX63" fmla="*/ 8788991 w 10306742"/>
                  <a:gd name="connsiteY63" fmla="*/ 2946400 h 4927785"/>
                  <a:gd name="connsiteX64" fmla="*/ 8782742 w 10306742"/>
                  <a:gd name="connsiteY64" fmla="*/ 3048000 h 4927785"/>
                  <a:gd name="connsiteX65" fmla="*/ 8745797 w 10306742"/>
                  <a:gd name="connsiteY65" fmla="*/ 3158836 h 4927785"/>
                  <a:gd name="connsiteX66" fmla="*/ 8690378 w 10306742"/>
                  <a:gd name="connsiteY66" fmla="*/ 3251200 h 4927785"/>
                  <a:gd name="connsiteX67" fmla="*/ 8616488 w 10306742"/>
                  <a:gd name="connsiteY67" fmla="*/ 3315854 h 4927785"/>
                  <a:gd name="connsiteX68" fmla="*/ 8616488 w 10306742"/>
                  <a:gd name="connsiteY68" fmla="*/ 3315854 h 4927785"/>
                  <a:gd name="connsiteX69" fmla="*/ 8404051 w 10306742"/>
                  <a:gd name="connsiteY69" fmla="*/ 3362036 h 4927785"/>
                  <a:gd name="connsiteX70" fmla="*/ 7887922 w 10306742"/>
                  <a:gd name="connsiteY70" fmla="*/ 3367208 h 4927785"/>
                  <a:gd name="connsiteX71" fmla="*/ 7646669 w 10306742"/>
                  <a:gd name="connsiteY71" fmla="*/ 3362036 h 4927785"/>
                  <a:gd name="connsiteX72" fmla="*/ 7545069 w 10306742"/>
                  <a:gd name="connsiteY72" fmla="*/ 3325091 h 4927785"/>
                  <a:gd name="connsiteX73" fmla="*/ 7480415 w 10306742"/>
                  <a:gd name="connsiteY73" fmla="*/ 3177309 h 4927785"/>
                  <a:gd name="connsiteX74" fmla="*/ 7489651 w 10306742"/>
                  <a:gd name="connsiteY74" fmla="*/ 2050472 h 4927785"/>
                  <a:gd name="connsiteX75" fmla="*/ 7591251 w 10306742"/>
                  <a:gd name="connsiteY75" fmla="*/ 1828800 h 4927785"/>
                  <a:gd name="connsiteX76" fmla="*/ 7822160 w 10306742"/>
                  <a:gd name="connsiteY76" fmla="*/ 1625600 h 4927785"/>
                  <a:gd name="connsiteX77" fmla="*/ 7951469 w 10306742"/>
                  <a:gd name="connsiteY77" fmla="*/ 1496291 h 4927785"/>
                  <a:gd name="connsiteX78" fmla="*/ 7960706 w 10306742"/>
                  <a:gd name="connsiteY78" fmla="*/ 905163 h 4927785"/>
                  <a:gd name="connsiteX79" fmla="*/ 7083251 w 10306742"/>
                  <a:gd name="connsiteY79" fmla="*/ 0 h 4927785"/>
                  <a:gd name="connsiteX80" fmla="*/ 7064778 w 10306742"/>
                  <a:gd name="connsiteY80" fmla="*/ 498763 h 4927785"/>
                  <a:gd name="connsiteX81" fmla="*/ 6935469 w 10306742"/>
                  <a:gd name="connsiteY81" fmla="*/ 618836 h 4927785"/>
                  <a:gd name="connsiteX82" fmla="*/ 6843106 w 10306742"/>
                  <a:gd name="connsiteY82" fmla="*/ 674254 h 4927785"/>
                  <a:gd name="connsiteX83" fmla="*/ 6723033 w 10306742"/>
                  <a:gd name="connsiteY83" fmla="*/ 729672 h 4927785"/>
                  <a:gd name="connsiteX84" fmla="*/ 6538306 w 10306742"/>
                  <a:gd name="connsiteY84" fmla="*/ 720436 h 4927785"/>
                  <a:gd name="connsiteX85" fmla="*/ 6390524 w 10306742"/>
                  <a:gd name="connsiteY85" fmla="*/ 655782 h 4927785"/>
                  <a:gd name="connsiteX86" fmla="*/ 6131906 w 10306742"/>
                  <a:gd name="connsiteY86" fmla="*/ 498763 h 4927785"/>
                  <a:gd name="connsiteX87" fmla="*/ 5836342 w 10306742"/>
                  <a:gd name="connsiteY87" fmla="*/ 350982 h 4927785"/>
                  <a:gd name="connsiteX88" fmla="*/ 5476124 w 10306742"/>
                  <a:gd name="connsiteY88" fmla="*/ 295563 h 4927785"/>
                  <a:gd name="connsiteX89" fmla="*/ 5171324 w 10306742"/>
                  <a:gd name="connsiteY89" fmla="*/ 258618 h 4927785"/>
                  <a:gd name="connsiteX90" fmla="*/ 4783397 w 10306742"/>
                  <a:gd name="connsiteY90" fmla="*/ 286327 h 4927785"/>
                  <a:gd name="connsiteX91" fmla="*/ 4386233 w 10306742"/>
                  <a:gd name="connsiteY91" fmla="*/ 387927 h 4927785"/>
                  <a:gd name="connsiteX92" fmla="*/ 4136851 w 10306742"/>
                  <a:gd name="connsiteY92" fmla="*/ 508000 h 4927785"/>
                  <a:gd name="connsiteX93" fmla="*/ 3961360 w 10306742"/>
                  <a:gd name="connsiteY93" fmla="*/ 581891 h 4927785"/>
                  <a:gd name="connsiteX94" fmla="*/ 3859760 w 10306742"/>
                  <a:gd name="connsiteY94" fmla="*/ 683491 h 4927785"/>
                  <a:gd name="connsiteX95" fmla="*/ 3684269 w 10306742"/>
                  <a:gd name="connsiteY95" fmla="*/ 738909 h 4927785"/>
                  <a:gd name="connsiteX96" fmla="*/ 3545724 w 10306742"/>
                  <a:gd name="connsiteY96" fmla="*/ 720436 h 4927785"/>
                  <a:gd name="connsiteX97" fmla="*/ 3462597 w 10306742"/>
                  <a:gd name="connsiteY97" fmla="*/ 665018 h 4927785"/>
                  <a:gd name="connsiteX98" fmla="*/ 3268633 w 10306742"/>
                  <a:gd name="connsiteY98" fmla="*/ 526472 h 4927785"/>
                  <a:gd name="connsiteX99" fmla="*/ 3250160 w 10306742"/>
                  <a:gd name="connsiteY99" fmla="*/ 27709 h 4927785"/>
                  <a:gd name="connsiteX100" fmla="*/ 2354233 w 10306742"/>
                  <a:gd name="connsiteY100" fmla="*/ 895927 h 4927785"/>
                  <a:gd name="connsiteX101" fmla="*/ 2381942 w 10306742"/>
                  <a:gd name="connsiteY101" fmla="*/ 1514763 h 4927785"/>
                  <a:gd name="connsiteX102" fmla="*/ 2511251 w 10306742"/>
                  <a:gd name="connsiteY102" fmla="*/ 1662545 h 4927785"/>
                  <a:gd name="connsiteX103" fmla="*/ 2612851 w 10306742"/>
                  <a:gd name="connsiteY103" fmla="*/ 1791854 h 4927785"/>
                  <a:gd name="connsiteX104" fmla="*/ 2705215 w 10306742"/>
                  <a:gd name="connsiteY104" fmla="*/ 1865745 h 4927785"/>
                  <a:gd name="connsiteX105" fmla="*/ 2806815 w 10306742"/>
                  <a:gd name="connsiteY105" fmla="*/ 2032000 h 4927785"/>
                  <a:gd name="connsiteX106" fmla="*/ 2816051 w 10306742"/>
                  <a:gd name="connsiteY106" fmla="*/ 2170545 h 4927785"/>
                  <a:gd name="connsiteX107" fmla="*/ 2806815 w 10306742"/>
                  <a:gd name="connsiteY107" fmla="*/ 3347808 h 4927785"/>
                  <a:gd name="connsiteX108" fmla="*/ 2705215 w 10306742"/>
                  <a:gd name="connsiteY108" fmla="*/ 3352800 h 4927785"/>
                  <a:gd name="connsiteX109" fmla="*/ 2285376 w 10306742"/>
                  <a:gd name="connsiteY109" fmla="*/ 3342731 h 4927785"/>
                  <a:gd name="connsiteX110" fmla="*/ 1809288 w 10306742"/>
                  <a:gd name="connsiteY110" fmla="*/ 3334327 h 4927785"/>
                  <a:gd name="connsiteX111" fmla="*/ 1625393 w 10306742"/>
                  <a:gd name="connsiteY111" fmla="*/ 3256234 h 4927785"/>
                  <a:gd name="connsiteX112" fmla="*/ 1532197 w 10306742"/>
                  <a:gd name="connsiteY112" fmla="*/ 3112654 h 4927785"/>
                  <a:gd name="connsiteX113" fmla="*/ 1522129 w 10306742"/>
                  <a:gd name="connsiteY113" fmla="*/ 2964872 h 4927785"/>
                  <a:gd name="connsiteX114" fmla="*/ 1522960 w 10306742"/>
                  <a:gd name="connsiteY114" fmla="*/ 2863272 h 4927785"/>
                  <a:gd name="connsiteX115" fmla="*/ 1550669 w 10306742"/>
                  <a:gd name="connsiteY115" fmla="*/ 2787718 h 4927785"/>
                  <a:gd name="connsiteX116" fmla="*/ 1624560 w 10306742"/>
                  <a:gd name="connsiteY116" fmla="*/ 2741536 h 4927785"/>
                  <a:gd name="connsiteX117" fmla="*/ 1726160 w 10306742"/>
                  <a:gd name="connsiteY117" fmla="*/ 2715491 h 4927785"/>
                  <a:gd name="connsiteX118" fmla="*/ 1809288 w 10306742"/>
                  <a:gd name="connsiteY118" fmla="*/ 2687782 h 4927785"/>
                  <a:gd name="connsiteX119" fmla="*/ 1919293 w 10306742"/>
                  <a:gd name="connsiteY119" fmla="*/ 2597956 h 4927785"/>
                  <a:gd name="connsiteX120" fmla="*/ 1984778 w 10306742"/>
                  <a:gd name="connsiteY120" fmla="*/ 2493818 h 4927785"/>
                  <a:gd name="connsiteX121" fmla="*/ 1984778 w 10306742"/>
                  <a:gd name="connsiteY121" fmla="*/ 2364509 h 4927785"/>
                  <a:gd name="connsiteX122" fmla="*/ 1984778 w 10306742"/>
                  <a:gd name="connsiteY122" fmla="*/ 2189018 h 4927785"/>
                  <a:gd name="connsiteX123" fmla="*/ 1975542 w 10306742"/>
                  <a:gd name="connsiteY123" fmla="*/ 2016898 h 4927785"/>
                  <a:gd name="connsiteX124" fmla="*/ 1790815 w 10306742"/>
                  <a:gd name="connsiteY124" fmla="*/ 1930400 h 4927785"/>
                  <a:gd name="connsiteX125" fmla="*/ 1449069 w 10306742"/>
                  <a:gd name="connsiteY125" fmla="*/ 1865745 h 4927785"/>
                  <a:gd name="connsiteX126" fmla="*/ 978015 w 10306742"/>
                  <a:gd name="connsiteY126" fmla="*/ 1856509 h 4927785"/>
                  <a:gd name="connsiteX127" fmla="*/ 451542 w 10306742"/>
                  <a:gd name="connsiteY127" fmla="*/ 1874982 h 4927785"/>
                  <a:gd name="connsiteX128" fmla="*/ 117369 w 10306742"/>
                  <a:gd name="connsiteY128" fmla="*/ 1938804 h 4927785"/>
                  <a:gd name="connsiteX129" fmla="*/ 68691 w 10306742"/>
                  <a:gd name="connsiteY129" fmla="*/ 1972337 h 4927785"/>
                  <a:gd name="connsiteX130" fmla="*/ 3995 w 10306742"/>
                  <a:gd name="connsiteY130" fmla="*/ 2037034 h 4927785"/>
                  <a:gd name="connsiteX0" fmla="*/ 3995 w 10306742"/>
                  <a:gd name="connsiteY0" fmla="*/ 2046720 h 4927785"/>
                  <a:gd name="connsiteX1" fmla="*/ 19097 w 10306742"/>
                  <a:gd name="connsiteY1" fmla="*/ 2587014 h 4927785"/>
                  <a:gd name="connsiteX2" fmla="*/ 128269 w 10306742"/>
                  <a:gd name="connsiteY2" fmla="*/ 2669309 h 4927785"/>
                  <a:gd name="connsiteX3" fmla="*/ 115662 w 10306742"/>
                  <a:gd name="connsiteY3" fmla="*/ 2669309 h 4927785"/>
                  <a:gd name="connsiteX4" fmla="*/ 257578 w 10306742"/>
                  <a:gd name="connsiteY4" fmla="*/ 2724727 h 4927785"/>
                  <a:gd name="connsiteX5" fmla="*/ 377651 w 10306742"/>
                  <a:gd name="connsiteY5" fmla="*/ 2752436 h 4927785"/>
                  <a:gd name="connsiteX6" fmla="*/ 433069 w 10306742"/>
                  <a:gd name="connsiteY6" fmla="*/ 2780145 h 4927785"/>
                  <a:gd name="connsiteX7" fmla="*/ 443969 w 10306742"/>
                  <a:gd name="connsiteY7" fmla="*/ 2849002 h 4927785"/>
                  <a:gd name="connsiteX8" fmla="*/ 450710 w 10306742"/>
                  <a:gd name="connsiteY8" fmla="*/ 2986716 h 4927785"/>
                  <a:gd name="connsiteX9" fmla="*/ 460778 w 10306742"/>
                  <a:gd name="connsiteY9" fmla="*/ 3048000 h 4927785"/>
                  <a:gd name="connsiteX10" fmla="*/ 453206 w 10306742"/>
                  <a:gd name="connsiteY10" fmla="*/ 3228525 h 4927785"/>
                  <a:gd name="connsiteX11" fmla="*/ 506960 w 10306742"/>
                  <a:gd name="connsiteY11" fmla="*/ 3491345 h 4927785"/>
                  <a:gd name="connsiteX12" fmla="*/ 580019 w 10306742"/>
                  <a:gd name="connsiteY12" fmla="*/ 3703782 h 4927785"/>
                  <a:gd name="connsiteX13" fmla="*/ 774815 w 10306742"/>
                  <a:gd name="connsiteY13" fmla="*/ 3962400 h 4927785"/>
                  <a:gd name="connsiteX14" fmla="*/ 1070378 w 10306742"/>
                  <a:gd name="connsiteY14" fmla="*/ 4221018 h 4927785"/>
                  <a:gd name="connsiteX15" fmla="*/ 1255106 w 10306742"/>
                  <a:gd name="connsiteY15" fmla="*/ 4313382 h 4927785"/>
                  <a:gd name="connsiteX16" fmla="*/ 1578378 w 10306742"/>
                  <a:gd name="connsiteY16" fmla="*/ 4396509 h 4927785"/>
                  <a:gd name="connsiteX17" fmla="*/ 1790815 w 10306742"/>
                  <a:gd name="connsiteY17" fmla="*/ 4424218 h 4927785"/>
                  <a:gd name="connsiteX18" fmla="*/ 2086378 w 10306742"/>
                  <a:gd name="connsiteY18" fmla="*/ 4424218 h 4927785"/>
                  <a:gd name="connsiteX19" fmla="*/ 2372706 w 10306742"/>
                  <a:gd name="connsiteY19" fmla="*/ 4424218 h 4927785"/>
                  <a:gd name="connsiteX20" fmla="*/ 2566013 w 10306742"/>
                  <a:gd name="connsiteY20" fmla="*/ 4433454 h 4927785"/>
                  <a:gd name="connsiteX21" fmla="*/ 2699568 w 10306742"/>
                  <a:gd name="connsiteY21" fmla="*/ 4433454 h 4927785"/>
                  <a:gd name="connsiteX22" fmla="*/ 2829094 w 10306742"/>
                  <a:gd name="connsiteY22" fmla="*/ 4433673 h 4927785"/>
                  <a:gd name="connsiteX23" fmla="*/ 2828221 w 10306742"/>
                  <a:gd name="connsiteY23" fmla="*/ 4547661 h 4927785"/>
                  <a:gd name="connsiteX24" fmla="*/ 2825288 w 10306742"/>
                  <a:gd name="connsiteY24" fmla="*/ 4756727 h 4927785"/>
                  <a:gd name="connsiteX25" fmla="*/ 2821918 w 10306742"/>
                  <a:gd name="connsiteY25" fmla="*/ 4916897 h 4927785"/>
                  <a:gd name="connsiteX26" fmla="*/ 7480046 w 10306742"/>
                  <a:gd name="connsiteY26" fmla="*/ 4927785 h 4927785"/>
                  <a:gd name="connsiteX27" fmla="*/ 7480415 w 10306742"/>
                  <a:gd name="connsiteY27" fmla="*/ 4555002 h 4927785"/>
                  <a:gd name="connsiteX28" fmla="*/ 7473768 w 10306742"/>
                  <a:gd name="connsiteY28" fmla="*/ 4423481 h 4927785"/>
                  <a:gd name="connsiteX29" fmla="*/ 7674378 w 10306742"/>
                  <a:gd name="connsiteY29" fmla="*/ 4424218 h 4927785"/>
                  <a:gd name="connsiteX30" fmla="*/ 7997651 w 10306742"/>
                  <a:gd name="connsiteY30" fmla="*/ 4424218 h 4927785"/>
                  <a:gd name="connsiteX31" fmla="*/ 8487178 w 10306742"/>
                  <a:gd name="connsiteY31" fmla="*/ 4433454 h 4927785"/>
                  <a:gd name="connsiteX32" fmla="*/ 8801215 w 10306742"/>
                  <a:gd name="connsiteY32" fmla="*/ 4387272 h 4927785"/>
                  <a:gd name="connsiteX33" fmla="*/ 9078306 w 10306742"/>
                  <a:gd name="connsiteY33" fmla="*/ 4294909 h 4927785"/>
                  <a:gd name="connsiteX34" fmla="*/ 9364633 w 10306742"/>
                  <a:gd name="connsiteY34" fmla="*/ 4128654 h 4927785"/>
                  <a:gd name="connsiteX35" fmla="*/ 9577069 w 10306742"/>
                  <a:gd name="connsiteY35" fmla="*/ 3906982 h 4927785"/>
                  <a:gd name="connsiteX36" fmla="*/ 9734088 w 10306742"/>
                  <a:gd name="connsiteY36" fmla="*/ 3639127 h 4927785"/>
                  <a:gd name="connsiteX37" fmla="*/ 9807978 w 10306742"/>
                  <a:gd name="connsiteY37" fmla="*/ 3417454 h 4927785"/>
                  <a:gd name="connsiteX38" fmla="*/ 9863397 w 10306742"/>
                  <a:gd name="connsiteY38" fmla="*/ 3177309 h 4927785"/>
                  <a:gd name="connsiteX39" fmla="*/ 9881869 w 10306742"/>
                  <a:gd name="connsiteY39" fmla="*/ 3020291 h 4927785"/>
                  <a:gd name="connsiteX40" fmla="*/ 9881937 w 10306742"/>
                  <a:gd name="connsiteY40" fmla="*/ 2881677 h 4927785"/>
                  <a:gd name="connsiteX41" fmla="*/ 9891106 w 10306742"/>
                  <a:gd name="connsiteY41" fmla="*/ 2798618 h 4927785"/>
                  <a:gd name="connsiteX42" fmla="*/ 9955556 w 10306742"/>
                  <a:gd name="connsiteY42" fmla="*/ 2761468 h 4927785"/>
                  <a:gd name="connsiteX43" fmla="*/ 10134035 w 10306742"/>
                  <a:gd name="connsiteY43" fmla="*/ 2718479 h 4927785"/>
                  <a:gd name="connsiteX44" fmla="*/ 10241884 w 10306742"/>
                  <a:gd name="connsiteY44" fmla="*/ 2638204 h 4927785"/>
                  <a:gd name="connsiteX45" fmla="*/ 10303550 w 10306742"/>
                  <a:gd name="connsiteY45" fmla="*/ 2524583 h 4927785"/>
                  <a:gd name="connsiteX46" fmla="*/ 10297506 w 10306742"/>
                  <a:gd name="connsiteY46" fmla="*/ 2401454 h 4927785"/>
                  <a:gd name="connsiteX47" fmla="*/ 10297506 w 10306742"/>
                  <a:gd name="connsiteY47" fmla="*/ 2189018 h 4927785"/>
                  <a:gd name="connsiteX48" fmla="*/ 10306742 w 10306742"/>
                  <a:gd name="connsiteY48" fmla="*/ 2041236 h 4927785"/>
                  <a:gd name="connsiteX49" fmla="*/ 10288269 w 10306742"/>
                  <a:gd name="connsiteY49" fmla="*/ 1976582 h 4927785"/>
                  <a:gd name="connsiteX50" fmla="*/ 10094306 w 10306742"/>
                  <a:gd name="connsiteY50" fmla="*/ 1902691 h 4927785"/>
                  <a:gd name="connsiteX51" fmla="*/ 9752560 w 10306742"/>
                  <a:gd name="connsiteY51" fmla="*/ 1865745 h 4927785"/>
                  <a:gd name="connsiteX52" fmla="*/ 9503178 w 10306742"/>
                  <a:gd name="connsiteY52" fmla="*/ 1874982 h 4927785"/>
                  <a:gd name="connsiteX53" fmla="*/ 9133724 w 10306742"/>
                  <a:gd name="connsiteY53" fmla="*/ 1856509 h 4927785"/>
                  <a:gd name="connsiteX54" fmla="*/ 8665658 w 10306742"/>
                  <a:gd name="connsiteY54" fmla="*/ 1896510 h 4927785"/>
                  <a:gd name="connsiteX55" fmla="*/ 8410027 w 10306742"/>
                  <a:gd name="connsiteY55" fmla="*/ 1964222 h 4927785"/>
                  <a:gd name="connsiteX56" fmla="*/ 8320856 w 10306742"/>
                  <a:gd name="connsiteY56" fmla="*/ 2022695 h 4927785"/>
                  <a:gd name="connsiteX57" fmla="*/ 8320924 w 10306742"/>
                  <a:gd name="connsiteY57" fmla="*/ 2299854 h 4927785"/>
                  <a:gd name="connsiteX58" fmla="*/ 8339397 w 10306742"/>
                  <a:gd name="connsiteY58" fmla="*/ 2466109 h 4927785"/>
                  <a:gd name="connsiteX59" fmla="*/ 8431760 w 10306742"/>
                  <a:gd name="connsiteY59" fmla="*/ 2613891 h 4927785"/>
                  <a:gd name="connsiteX60" fmla="*/ 8477942 w 10306742"/>
                  <a:gd name="connsiteY60" fmla="*/ 2660072 h 4927785"/>
                  <a:gd name="connsiteX61" fmla="*/ 8653500 w 10306742"/>
                  <a:gd name="connsiteY61" fmla="*/ 2746120 h 4927785"/>
                  <a:gd name="connsiteX62" fmla="*/ 8742809 w 10306742"/>
                  <a:gd name="connsiteY62" fmla="*/ 2792302 h 4927785"/>
                  <a:gd name="connsiteX63" fmla="*/ 8788991 w 10306742"/>
                  <a:gd name="connsiteY63" fmla="*/ 2946400 h 4927785"/>
                  <a:gd name="connsiteX64" fmla="*/ 8782742 w 10306742"/>
                  <a:gd name="connsiteY64" fmla="*/ 3048000 h 4927785"/>
                  <a:gd name="connsiteX65" fmla="*/ 8745797 w 10306742"/>
                  <a:gd name="connsiteY65" fmla="*/ 3158836 h 4927785"/>
                  <a:gd name="connsiteX66" fmla="*/ 8690378 w 10306742"/>
                  <a:gd name="connsiteY66" fmla="*/ 3251200 h 4927785"/>
                  <a:gd name="connsiteX67" fmla="*/ 8616488 w 10306742"/>
                  <a:gd name="connsiteY67" fmla="*/ 3315854 h 4927785"/>
                  <a:gd name="connsiteX68" fmla="*/ 8616488 w 10306742"/>
                  <a:gd name="connsiteY68" fmla="*/ 3315854 h 4927785"/>
                  <a:gd name="connsiteX69" fmla="*/ 8404051 w 10306742"/>
                  <a:gd name="connsiteY69" fmla="*/ 3362036 h 4927785"/>
                  <a:gd name="connsiteX70" fmla="*/ 7887922 w 10306742"/>
                  <a:gd name="connsiteY70" fmla="*/ 3367208 h 4927785"/>
                  <a:gd name="connsiteX71" fmla="*/ 7646669 w 10306742"/>
                  <a:gd name="connsiteY71" fmla="*/ 3362036 h 4927785"/>
                  <a:gd name="connsiteX72" fmla="*/ 7545069 w 10306742"/>
                  <a:gd name="connsiteY72" fmla="*/ 3325091 h 4927785"/>
                  <a:gd name="connsiteX73" fmla="*/ 7480415 w 10306742"/>
                  <a:gd name="connsiteY73" fmla="*/ 3177309 h 4927785"/>
                  <a:gd name="connsiteX74" fmla="*/ 7489651 w 10306742"/>
                  <a:gd name="connsiteY74" fmla="*/ 2050472 h 4927785"/>
                  <a:gd name="connsiteX75" fmla="*/ 7591251 w 10306742"/>
                  <a:gd name="connsiteY75" fmla="*/ 1828800 h 4927785"/>
                  <a:gd name="connsiteX76" fmla="*/ 7822160 w 10306742"/>
                  <a:gd name="connsiteY76" fmla="*/ 1625600 h 4927785"/>
                  <a:gd name="connsiteX77" fmla="*/ 7951469 w 10306742"/>
                  <a:gd name="connsiteY77" fmla="*/ 1496291 h 4927785"/>
                  <a:gd name="connsiteX78" fmla="*/ 7960706 w 10306742"/>
                  <a:gd name="connsiteY78" fmla="*/ 905163 h 4927785"/>
                  <a:gd name="connsiteX79" fmla="*/ 7083251 w 10306742"/>
                  <a:gd name="connsiteY79" fmla="*/ 0 h 4927785"/>
                  <a:gd name="connsiteX80" fmla="*/ 7064778 w 10306742"/>
                  <a:gd name="connsiteY80" fmla="*/ 498763 h 4927785"/>
                  <a:gd name="connsiteX81" fmla="*/ 6935469 w 10306742"/>
                  <a:gd name="connsiteY81" fmla="*/ 618836 h 4927785"/>
                  <a:gd name="connsiteX82" fmla="*/ 6843106 w 10306742"/>
                  <a:gd name="connsiteY82" fmla="*/ 674254 h 4927785"/>
                  <a:gd name="connsiteX83" fmla="*/ 6723033 w 10306742"/>
                  <a:gd name="connsiteY83" fmla="*/ 729672 h 4927785"/>
                  <a:gd name="connsiteX84" fmla="*/ 6538306 w 10306742"/>
                  <a:gd name="connsiteY84" fmla="*/ 720436 h 4927785"/>
                  <a:gd name="connsiteX85" fmla="*/ 6390524 w 10306742"/>
                  <a:gd name="connsiteY85" fmla="*/ 655782 h 4927785"/>
                  <a:gd name="connsiteX86" fmla="*/ 6131906 w 10306742"/>
                  <a:gd name="connsiteY86" fmla="*/ 498763 h 4927785"/>
                  <a:gd name="connsiteX87" fmla="*/ 5836342 w 10306742"/>
                  <a:gd name="connsiteY87" fmla="*/ 350982 h 4927785"/>
                  <a:gd name="connsiteX88" fmla="*/ 5476124 w 10306742"/>
                  <a:gd name="connsiteY88" fmla="*/ 295563 h 4927785"/>
                  <a:gd name="connsiteX89" fmla="*/ 5171324 w 10306742"/>
                  <a:gd name="connsiteY89" fmla="*/ 258618 h 4927785"/>
                  <a:gd name="connsiteX90" fmla="*/ 4783397 w 10306742"/>
                  <a:gd name="connsiteY90" fmla="*/ 286327 h 4927785"/>
                  <a:gd name="connsiteX91" fmla="*/ 4386233 w 10306742"/>
                  <a:gd name="connsiteY91" fmla="*/ 387927 h 4927785"/>
                  <a:gd name="connsiteX92" fmla="*/ 4136851 w 10306742"/>
                  <a:gd name="connsiteY92" fmla="*/ 508000 h 4927785"/>
                  <a:gd name="connsiteX93" fmla="*/ 3961360 w 10306742"/>
                  <a:gd name="connsiteY93" fmla="*/ 581891 h 4927785"/>
                  <a:gd name="connsiteX94" fmla="*/ 3859760 w 10306742"/>
                  <a:gd name="connsiteY94" fmla="*/ 683491 h 4927785"/>
                  <a:gd name="connsiteX95" fmla="*/ 3684269 w 10306742"/>
                  <a:gd name="connsiteY95" fmla="*/ 738909 h 4927785"/>
                  <a:gd name="connsiteX96" fmla="*/ 3545724 w 10306742"/>
                  <a:gd name="connsiteY96" fmla="*/ 720436 h 4927785"/>
                  <a:gd name="connsiteX97" fmla="*/ 3462597 w 10306742"/>
                  <a:gd name="connsiteY97" fmla="*/ 665018 h 4927785"/>
                  <a:gd name="connsiteX98" fmla="*/ 3268633 w 10306742"/>
                  <a:gd name="connsiteY98" fmla="*/ 526472 h 4927785"/>
                  <a:gd name="connsiteX99" fmla="*/ 3250160 w 10306742"/>
                  <a:gd name="connsiteY99" fmla="*/ 27709 h 4927785"/>
                  <a:gd name="connsiteX100" fmla="*/ 2354233 w 10306742"/>
                  <a:gd name="connsiteY100" fmla="*/ 895927 h 4927785"/>
                  <a:gd name="connsiteX101" fmla="*/ 2381942 w 10306742"/>
                  <a:gd name="connsiteY101" fmla="*/ 1514763 h 4927785"/>
                  <a:gd name="connsiteX102" fmla="*/ 2511251 w 10306742"/>
                  <a:gd name="connsiteY102" fmla="*/ 1662545 h 4927785"/>
                  <a:gd name="connsiteX103" fmla="*/ 2612851 w 10306742"/>
                  <a:gd name="connsiteY103" fmla="*/ 1791854 h 4927785"/>
                  <a:gd name="connsiteX104" fmla="*/ 2705215 w 10306742"/>
                  <a:gd name="connsiteY104" fmla="*/ 1865745 h 4927785"/>
                  <a:gd name="connsiteX105" fmla="*/ 2806815 w 10306742"/>
                  <a:gd name="connsiteY105" fmla="*/ 2032000 h 4927785"/>
                  <a:gd name="connsiteX106" fmla="*/ 2816051 w 10306742"/>
                  <a:gd name="connsiteY106" fmla="*/ 2170545 h 4927785"/>
                  <a:gd name="connsiteX107" fmla="*/ 2806815 w 10306742"/>
                  <a:gd name="connsiteY107" fmla="*/ 3347808 h 4927785"/>
                  <a:gd name="connsiteX108" fmla="*/ 2705215 w 10306742"/>
                  <a:gd name="connsiteY108" fmla="*/ 3352800 h 4927785"/>
                  <a:gd name="connsiteX109" fmla="*/ 2285376 w 10306742"/>
                  <a:gd name="connsiteY109" fmla="*/ 3342731 h 4927785"/>
                  <a:gd name="connsiteX110" fmla="*/ 1809288 w 10306742"/>
                  <a:gd name="connsiteY110" fmla="*/ 3334327 h 4927785"/>
                  <a:gd name="connsiteX111" fmla="*/ 1625393 w 10306742"/>
                  <a:gd name="connsiteY111" fmla="*/ 3256234 h 4927785"/>
                  <a:gd name="connsiteX112" fmla="*/ 1532197 w 10306742"/>
                  <a:gd name="connsiteY112" fmla="*/ 3112654 h 4927785"/>
                  <a:gd name="connsiteX113" fmla="*/ 1522129 w 10306742"/>
                  <a:gd name="connsiteY113" fmla="*/ 2964872 h 4927785"/>
                  <a:gd name="connsiteX114" fmla="*/ 1522960 w 10306742"/>
                  <a:gd name="connsiteY114" fmla="*/ 2863272 h 4927785"/>
                  <a:gd name="connsiteX115" fmla="*/ 1550669 w 10306742"/>
                  <a:gd name="connsiteY115" fmla="*/ 2787718 h 4927785"/>
                  <a:gd name="connsiteX116" fmla="*/ 1624560 w 10306742"/>
                  <a:gd name="connsiteY116" fmla="*/ 2741536 h 4927785"/>
                  <a:gd name="connsiteX117" fmla="*/ 1726160 w 10306742"/>
                  <a:gd name="connsiteY117" fmla="*/ 2715491 h 4927785"/>
                  <a:gd name="connsiteX118" fmla="*/ 1809288 w 10306742"/>
                  <a:gd name="connsiteY118" fmla="*/ 2687782 h 4927785"/>
                  <a:gd name="connsiteX119" fmla="*/ 1919293 w 10306742"/>
                  <a:gd name="connsiteY119" fmla="*/ 2597956 h 4927785"/>
                  <a:gd name="connsiteX120" fmla="*/ 1984778 w 10306742"/>
                  <a:gd name="connsiteY120" fmla="*/ 2493818 h 4927785"/>
                  <a:gd name="connsiteX121" fmla="*/ 1984778 w 10306742"/>
                  <a:gd name="connsiteY121" fmla="*/ 2364509 h 4927785"/>
                  <a:gd name="connsiteX122" fmla="*/ 1984778 w 10306742"/>
                  <a:gd name="connsiteY122" fmla="*/ 2189018 h 4927785"/>
                  <a:gd name="connsiteX123" fmla="*/ 1975542 w 10306742"/>
                  <a:gd name="connsiteY123" fmla="*/ 2016898 h 4927785"/>
                  <a:gd name="connsiteX124" fmla="*/ 1790815 w 10306742"/>
                  <a:gd name="connsiteY124" fmla="*/ 1930400 h 4927785"/>
                  <a:gd name="connsiteX125" fmla="*/ 1449069 w 10306742"/>
                  <a:gd name="connsiteY125" fmla="*/ 1865745 h 4927785"/>
                  <a:gd name="connsiteX126" fmla="*/ 978015 w 10306742"/>
                  <a:gd name="connsiteY126" fmla="*/ 1856509 h 4927785"/>
                  <a:gd name="connsiteX127" fmla="*/ 451542 w 10306742"/>
                  <a:gd name="connsiteY127" fmla="*/ 1874982 h 4927785"/>
                  <a:gd name="connsiteX128" fmla="*/ 117369 w 10306742"/>
                  <a:gd name="connsiteY128" fmla="*/ 1938804 h 4927785"/>
                  <a:gd name="connsiteX129" fmla="*/ 68691 w 10306742"/>
                  <a:gd name="connsiteY129" fmla="*/ 1972337 h 4927785"/>
                  <a:gd name="connsiteX130" fmla="*/ 3995 w 10306742"/>
                  <a:gd name="connsiteY130" fmla="*/ 2037034 h 4927785"/>
                  <a:gd name="connsiteX0" fmla="*/ 3995 w 10306742"/>
                  <a:gd name="connsiteY0" fmla="*/ 2046720 h 4927785"/>
                  <a:gd name="connsiteX1" fmla="*/ 19097 w 10306742"/>
                  <a:gd name="connsiteY1" fmla="*/ 2587014 h 4927785"/>
                  <a:gd name="connsiteX2" fmla="*/ 128269 w 10306742"/>
                  <a:gd name="connsiteY2" fmla="*/ 2669309 h 4927785"/>
                  <a:gd name="connsiteX3" fmla="*/ 115662 w 10306742"/>
                  <a:gd name="connsiteY3" fmla="*/ 2669309 h 4927785"/>
                  <a:gd name="connsiteX4" fmla="*/ 257578 w 10306742"/>
                  <a:gd name="connsiteY4" fmla="*/ 2724727 h 4927785"/>
                  <a:gd name="connsiteX5" fmla="*/ 377651 w 10306742"/>
                  <a:gd name="connsiteY5" fmla="*/ 2752436 h 4927785"/>
                  <a:gd name="connsiteX6" fmla="*/ 433069 w 10306742"/>
                  <a:gd name="connsiteY6" fmla="*/ 2780145 h 4927785"/>
                  <a:gd name="connsiteX7" fmla="*/ 443969 w 10306742"/>
                  <a:gd name="connsiteY7" fmla="*/ 2849002 h 4927785"/>
                  <a:gd name="connsiteX8" fmla="*/ 450710 w 10306742"/>
                  <a:gd name="connsiteY8" fmla="*/ 2986716 h 4927785"/>
                  <a:gd name="connsiteX9" fmla="*/ 460778 w 10306742"/>
                  <a:gd name="connsiteY9" fmla="*/ 3048000 h 4927785"/>
                  <a:gd name="connsiteX10" fmla="*/ 453206 w 10306742"/>
                  <a:gd name="connsiteY10" fmla="*/ 3228525 h 4927785"/>
                  <a:gd name="connsiteX11" fmla="*/ 506960 w 10306742"/>
                  <a:gd name="connsiteY11" fmla="*/ 3491345 h 4927785"/>
                  <a:gd name="connsiteX12" fmla="*/ 580019 w 10306742"/>
                  <a:gd name="connsiteY12" fmla="*/ 3703782 h 4927785"/>
                  <a:gd name="connsiteX13" fmla="*/ 774815 w 10306742"/>
                  <a:gd name="connsiteY13" fmla="*/ 3962400 h 4927785"/>
                  <a:gd name="connsiteX14" fmla="*/ 1070378 w 10306742"/>
                  <a:gd name="connsiteY14" fmla="*/ 4221018 h 4927785"/>
                  <a:gd name="connsiteX15" fmla="*/ 1255106 w 10306742"/>
                  <a:gd name="connsiteY15" fmla="*/ 4313382 h 4927785"/>
                  <a:gd name="connsiteX16" fmla="*/ 1578378 w 10306742"/>
                  <a:gd name="connsiteY16" fmla="*/ 4396509 h 4927785"/>
                  <a:gd name="connsiteX17" fmla="*/ 1790815 w 10306742"/>
                  <a:gd name="connsiteY17" fmla="*/ 4424218 h 4927785"/>
                  <a:gd name="connsiteX18" fmla="*/ 2086378 w 10306742"/>
                  <a:gd name="connsiteY18" fmla="*/ 4424218 h 4927785"/>
                  <a:gd name="connsiteX19" fmla="*/ 2372706 w 10306742"/>
                  <a:gd name="connsiteY19" fmla="*/ 4424218 h 4927785"/>
                  <a:gd name="connsiteX20" fmla="*/ 2566013 w 10306742"/>
                  <a:gd name="connsiteY20" fmla="*/ 4433454 h 4927785"/>
                  <a:gd name="connsiteX21" fmla="*/ 2699568 w 10306742"/>
                  <a:gd name="connsiteY21" fmla="*/ 4433454 h 4927785"/>
                  <a:gd name="connsiteX22" fmla="*/ 2829094 w 10306742"/>
                  <a:gd name="connsiteY22" fmla="*/ 4433673 h 4927785"/>
                  <a:gd name="connsiteX23" fmla="*/ 2828221 w 10306742"/>
                  <a:gd name="connsiteY23" fmla="*/ 4547661 h 4927785"/>
                  <a:gd name="connsiteX24" fmla="*/ 2825288 w 10306742"/>
                  <a:gd name="connsiteY24" fmla="*/ 4756727 h 4927785"/>
                  <a:gd name="connsiteX25" fmla="*/ 2821918 w 10306742"/>
                  <a:gd name="connsiteY25" fmla="*/ 4916897 h 4927785"/>
                  <a:gd name="connsiteX26" fmla="*/ 7480046 w 10306742"/>
                  <a:gd name="connsiteY26" fmla="*/ 4927785 h 4927785"/>
                  <a:gd name="connsiteX27" fmla="*/ 7480415 w 10306742"/>
                  <a:gd name="connsiteY27" fmla="*/ 4555002 h 4927785"/>
                  <a:gd name="connsiteX28" fmla="*/ 7473768 w 10306742"/>
                  <a:gd name="connsiteY28" fmla="*/ 4423481 h 4927785"/>
                  <a:gd name="connsiteX29" fmla="*/ 7674378 w 10306742"/>
                  <a:gd name="connsiteY29" fmla="*/ 4424218 h 4927785"/>
                  <a:gd name="connsiteX30" fmla="*/ 7997651 w 10306742"/>
                  <a:gd name="connsiteY30" fmla="*/ 4424218 h 4927785"/>
                  <a:gd name="connsiteX31" fmla="*/ 8487178 w 10306742"/>
                  <a:gd name="connsiteY31" fmla="*/ 4433454 h 4927785"/>
                  <a:gd name="connsiteX32" fmla="*/ 8801215 w 10306742"/>
                  <a:gd name="connsiteY32" fmla="*/ 4387272 h 4927785"/>
                  <a:gd name="connsiteX33" fmla="*/ 9078306 w 10306742"/>
                  <a:gd name="connsiteY33" fmla="*/ 4294909 h 4927785"/>
                  <a:gd name="connsiteX34" fmla="*/ 9364633 w 10306742"/>
                  <a:gd name="connsiteY34" fmla="*/ 4128654 h 4927785"/>
                  <a:gd name="connsiteX35" fmla="*/ 9577069 w 10306742"/>
                  <a:gd name="connsiteY35" fmla="*/ 3906982 h 4927785"/>
                  <a:gd name="connsiteX36" fmla="*/ 9734088 w 10306742"/>
                  <a:gd name="connsiteY36" fmla="*/ 3639127 h 4927785"/>
                  <a:gd name="connsiteX37" fmla="*/ 9807978 w 10306742"/>
                  <a:gd name="connsiteY37" fmla="*/ 3417454 h 4927785"/>
                  <a:gd name="connsiteX38" fmla="*/ 9863397 w 10306742"/>
                  <a:gd name="connsiteY38" fmla="*/ 3177309 h 4927785"/>
                  <a:gd name="connsiteX39" fmla="*/ 9881869 w 10306742"/>
                  <a:gd name="connsiteY39" fmla="*/ 3020291 h 4927785"/>
                  <a:gd name="connsiteX40" fmla="*/ 9881937 w 10306742"/>
                  <a:gd name="connsiteY40" fmla="*/ 2881677 h 4927785"/>
                  <a:gd name="connsiteX41" fmla="*/ 9891106 w 10306742"/>
                  <a:gd name="connsiteY41" fmla="*/ 2798618 h 4927785"/>
                  <a:gd name="connsiteX42" fmla="*/ 9955556 w 10306742"/>
                  <a:gd name="connsiteY42" fmla="*/ 2761468 h 4927785"/>
                  <a:gd name="connsiteX43" fmla="*/ 10134035 w 10306742"/>
                  <a:gd name="connsiteY43" fmla="*/ 2718479 h 4927785"/>
                  <a:gd name="connsiteX44" fmla="*/ 10241884 w 10306742"/>
                  <a:gd name="connsiteY44" fmla="*/ 2638204 h 4927785"/>
                  <a:gd name="connsiteX45" fmla="*/ 10303550 w 10306742"/>
                  <a:gd name="connsiteY45" fmla="*/ 2524583 h 4927785"/>
                  <a:gd name="connsiteX46" fmla="*/ 10297506 w 10306742"/>
                  <a:gd name="connsiteY46" fmla="*/ 2401454 h 4927785"/>
                  <a:gd name="connsiteX47" fmla="*/ 10297506 w 10306742"/>
                  <a:gd name="connsiteY47" fmla="*/ 2189018 h 4927785"/>
                  <a:gd name="connsiteX48" fmla="*/ 10306742 w 10306742"/>
                  <a:gd name="connsiteY48" fmla="*/ 2041236 h 4927785"/>
                  <a:gd name="connsiteX49" fmla="*/ 10288269 w 10306742"/>
                  <a:gd name="connsiteY49" fmla="*/ 1976582 h 4927785"/>
                  <a:gd name="connsiteX50" fmla="*/ 10094306 w 10306742"/>
                  <a:gd name="connsiteY50" fmla="*/ 1902691 h 4927785"/>
                  <a:gd name="connsiteX51" fmla="*/ 9752560 w 10306742"/>
                  <a:gd name="connsiteY51" fmla="*/ 1865745 h 4927785"/>
                  <a:gd name="connsiteX52" fmla="*/ 9494010 w 10306742"/>
                  <a:gd name="connsiteY52" fmla="*/ 1859701 h 4927785"/>
                  <a:gd name="connsiteX53" fmla="*/ 9133724 w 10306742"/>
                  <a:gd name="connsiteY53" fmla="*/ 1856509 h 4927785"/>
                  <a:gd name="connsiteX54" fmla="*/ 8665658 w 10306742"/>
                  <a:gd name="connsiteY54" fmla="*/ 1896510 h 4927785"/>
                  <a:gd name="connsiteX55" fmla="*/ 8410027 w 10306742"/>
                  <a:gd name="connsiteY55" fmla="*/ 1964222 h 4927785"/>
                  <a:gd name="connsiteX56" fmla="*/ 8320856 w 10306742"/>
                  <a:gd name="connsiteY56" fmla="*/ 2022695 h 4927785"/>
                  <a:gd name="connsiteX57" fmla="*/ 8320924 w 10306742"/>
                  <a:gd name="connsiteY57" fmla="*/ 2299854 h 4927785"/>
                  <a:gd name="connsiteX58" fmla="*/ 8339397 w 10306742"/>
                  <a:gd name="connsiteY58" fmla="*/ 2466109 h 4927785"/>
                  <a:gd name="connsiteX59" fmla="*/ 8431760 w 10306742"/>
                  <a:gd name="connsiteY59" fmla="*/ 2613891 h 4927785"/>
                  <a:gd name="connsiteX60" fmla="*/ 8477942 w 10306742"/>
                  <a:gd name="connsiteY60" fmla="*/ 2660072 h 4927785"/>
                  <a:gd name="connsiteX61" fmla="*/ 8653500 w 10306742"/>
                  <a:gd name="connsiteY61" fmla="*/ 2746120 h 4927785"/>
                  <a:gd name="connsiteX62" fmla="*/ 8742809 w 10306742"/>
                  <a:gd name="connsiteY62" fmla="*/ 2792302 h 4927785"/>
                  <a:gd name="connsiteX63" fmla="*/ 8788991 w 10306742"/>
                  <a:gd name="connsiteY63" fmla="*/ 2946400 h 4927785"/>
                  <a:gd name="connsiteX64" fmla="*/ 8782742 w 10306742"/>
                  <a:gd name="connsiteY64" fmla="*/ 3048000 h 4927785"/>
                  <a:gd name="connsiteX65" fmla="*/ 8745797 w 10306742"/>
                  <a:gd name="connsiteY65" fmla="*/ 3158836 h 4927785"/>
                  <a:gd name="connsiteX66" fmla="*/ 8690378 w 10306742"/>
                  <a:gd name="connsiteY66" fmla="*/ 3251200 h 4927785"/>
                  <a:gd name="connsiteX67" fmla="*/ 8616488 w 10306742"/>
                  <a:gd name="connsiteY67" fmla="*/ 3315854 h 4927785"/>
                  <a:gd name="connsiteX68" fmla="*/ 8616488 w 10306742"/>
                  <a:gd name="connsiteY68" fmla="*/ 3315854 h 4927785"/>
                  <a:gd name="connsiteX69" fmla="*/ 8404051 w 10306742"/>
                  <a:gd name="connsiteY69" fmla="*/ 3362036 h 4927785"/>
                  <a:gd name="connsiteX70" fmla="*/ 7887922 w 10306742"/>
                  <a:gd name="connsiteY70" fmla="*/ 3367208 h 4927785"/>
                  <a:gd name="connsiteX71" fmla="*/ 7646669 w 10306742"/>
                  <a:gd name="connsiteY71" fmla="*/ 3362036 h 4927785"/>
                  <a:gd name="connsiteX72" fmla="*/ 7545069 w 10306742"/>
                  <a:gd name="connsiteY72" fmla="*/ 3325091 h 4927785"/>
                  <a:gd name="connsiteX73" fmla="*/ 7480415 w 10306742"/>
                  <a:gd name="connsiteY73" fmla="*/ 3177309 h 4927785"/>
                  <a:gd name="connsiteX74" fmla="*/ 7489651 w 10306742"/>
                  <a:gd name="connsiteY74" fmla="*/ 2050472 h 4927785"/>
                  <a:gd name="connsiteX75" fmla="*/ 7591251 w 10306742"/>
                  <a:gd name="connsiteY75" fmla="*/ 1828800 h 4927785"/>
                  <a:gd name="connsiteX76" fmla="*/ 7822160 w 10306742"/>
                  <a:gd name="connsiteY76" fmla="*/ 1625600 h 4927785"/>
                  <a:gd name="connsiteX77" fmla="*/ 7951469 w 10306742"/>
                  <a:gd name="connsiteY77" fmla="*/ 1496291 h 4927785"/>
                  <a:gd name="connsiteX78" fmla="*/ 7960706 w 10306742"/>
                  <a:gd name="connsiteY78" fmla="*/ 905163 h 4927785"/>
                  <a:gd name="connsiteX79" fmla="*/ 7083251 w 10306742"/>
                  <a:gd name="connsiteY79" fmla="*/ 0 h 4927785"/>
                  <a:gd name="connsiteX80" fmla="*/ 7064778 w 10306742"/>
                  <a:gd name="connsiteY80" fmla="*/ 498763 h 4927785"/>
                  <a:gd name="connsiteX81" fmla="*/ 6935469 w 10306742"/>
                  <a:gd name="connsiteY81" fmla="*/ 618836 h 4927785"/>
                  <a:gd name="connsiteX82" fmla="*/ 6843106 w 10306742"/>
                  <a:gd name="connsiteY82" fmla="*/ 674254 h 4927785"/>
                  <a:gd name="connsiteX83" fmla="*/ 6723033 w 10306742"/>
                  <a:gd name="connsiteY83" fmla="*/ 729672 h 4927785"/>
                  <a:gd name="connsiteX84" fmla="*/ 6538306 w 10306742"/>
                  <a:gd name="connsiteY84" fmla="*/ 720436 h 4927785"/>
                  <a:gd name="connsiteX85" fmla="*/ 6390524 w 10306742"/>
                  <a:gd name="connsiteY85" fmla="*/ 655782 h 4927785"/>
                  <a:gd name="connsiteX86" fmla="*/ 6131906 w 10306742"/>
                  <a:gd name="connsiteY86" fmla="*/ 498763 h 4927785"/>
                  <a:gd name="connsiteX87" fmla="*/ 5836342 w 10306742"/>
                  <a:gd name="connsiteY87" fmla="*/ 350982 h 4927785"/>
                  <a:gd name="connsiteX88" fmla="*/ 5476124 w 10306742"/>
                  <a:gd name="connsiteY88" fmla="*/ 295563 h 4927785"/>
                  <a:gd name="connsiteX89" fmla="*/ 5171324 w 10306742"/>
                  <a:gd name="connsiteY89" fmla="*/ 258618 h 4927785"/>
                  <a:gd name="connsiteX90" fmla="*/ 4783397 w 10306742"/>
                  <a:gd name="connsiteY90" fmla="*/ 286327 h 4927785"/>
                  <a:gd name="connsiteX91" fmla="*/ 4386233 w 10306742"/>
                  <a:gd name="connsiteY91" fmla="*/ 387927 h 4927785"/>
                  <a:gd name="connsiteX92" fmla="*/ 4136851 w 10306742"/>
                  <a:gd name="connsiteY92" fmla="*/ 508000 h 4927785"/>
                  <a:gd name="connsiteX93" fmla="*/ 3961360 w 10306742"/>
                  <a:gd name="connsiteY93" fmla="*/ 581891 h 4927785"/>
                  <a:gd name="connsiteX94" fmla="*/ 3859760 w 10306742"/>
                  <a:gd name="connsiteY94" fmla="*/ 683491 h 4927785"/>
                  <a:gd name="connsiteX95" fmla="*/ 3684269 w 10306742"/>
                  <a:gd name="connsiteY95" fmla="*/ 738909 h 4927785"/>
                  <a:gd name="connsiteX96" fmla="*/ 3545724 w 10306742"/>
                  <a:gd name="connsiteY96" fmla="*/ 720436 h 4927785"/>
                  <a:gd name="connsiteX97" fmla="*/ 3462597 w 10306742"/>
                  <a:gd name="connsiteY97" fmla="*/ 665018 h 4927785"/>
                  <a:gd name="connsiteX98" fmla="*/ 3268633 w 10306742"/>
                  <a:gd name="connsiteY98" fmla="*/ 526472 h 4927785"/>
                  <a:gd name="connsiteX99" fmla="*/ 3250160 w 10306742"/>
                  <a:gd name="connsiteY99" fmla="*/ 27709 h 4927785"/>
                  <a:gd name="connsiteX100" fmla="*/ 2354233 w 10306742"/>
                  <a:gd name="connsiteY100" fmla="*/ 895927 h 4927785"/>
                  <a:gd name="connsiteX101" fmla="*/ 2381942 w 10306742"/>
                  <a:gd name="connsiteY101" fmla="*/ 1514763 h 4927785"/>
                  <a:gd name="connsiteX102" fmla="*/ 2511251 w 10306742"/>
                  <a:gd name="connsiteY102" fmla="*/ 1662545 h 4927785"/>
                  <a:gd name="connsiteX103" fmla="*/ 2612851 w 10306742"/>
                  <a:gd name="connsiteY103" fmla="*/ 1791854 h 4927785"/>
                  <a:gd name="connsiteX104" fmla="*/ 2705215 w 10306742"/>
                  <a:gd name="connsiteY104" fmla="*/ 1865745 h 4927785"/>
                  <a:gd name="connsiteX105" fmla="*/ 2806815 w 10306742"/>
                  <a:gd name="connsiteY105" fmla="*/ 2032000 h 4927785"/>
                  <a:gd name="connsiteX106" fmla="*/ 2816051 w 10306742"/>
                  <a:gd name="connsiteY106" fmla="*/ 2170545 h 4927785"/>
                  <a:gd name="connsiteX107" fmla="*/ 2806815 w 10306742"/>
                  <a:gd name="connsiteY107" fmla="*/ 3347808 h 4927785"/>
                  <a:gd name="connsiteX108" fmla="*/ 2705215 w 10306742"/>
                  <a:gd name="connsiteY108" fmla="*/ 3352800 h 4927785"/>
                  <a:gd name="connsiteX109" fmla="*/ 2285376 w 10306742"/>
                  <a:gd name="connsiteY109" fmla="*/ 3342731 h 4927785"/>
                  <a:gd name="connsiteX110" fmla="*/ 1809288 w 10306742"/>
                  <a:gd name="connsiteY110" fmla="*/ 3334327 h 4927785"/>
                  <a:gd name="connsiteX111" fmla="*/ 1625393 w 10306742"/>
                  <a:gd name="connsiteY111" fmla="*/ 3256234 h 4927785"/>
                  <a:gd name="connsiteX112" fmla="*/ 1532197 w 10306742"/>
                  <a:gd name="connsiteY112" fmla="*/ 3112654 h 4927785"/>
                  <a:gd name="connsiteX113" fmla="*/ 1522129 w 10306742"/>
                  <a:gd name="connsiteY113" fmla="*/ 2964872 h 4927785"/>
                  <a:gd name="connsiteX114" fmla="*/ 1522960 w 10306742"/>
                  <a:gd name="connsiteY114" fmla="*/ 2863272 h 4927785"/>
                  <a:gd name="connsiteX115" fmla="*/ 1550669 w 10306742"/>
                  <a:gd name="connsiteY115" fmla="*/ 2787718 h 4927785"/>
                  <a:gd name="connsiteX116" fmla="*/ 1624560 w 10306742"/>
                  <a:gd name="connsiteY116" fmla="*/ 2741536 h 4927785"/>
                  <a:gd name="connsiteX117" fmla="*/ 1726160 w 10306742"/>
                  <a:gd name="connsiteY117" fmla="*/ 2715491 h 4927785"/>
                  <a:gd name="connsiteX118" fmla="*/ 1809288 w 10306742"/>
                  <a:gd name="connsiteY118" fmla="*/ 2687782 h 4927785"/>
                  <a:gd name="connsiteX119" fmla="*/ 1919293 w 10306742"/>
                  <a:gd name="connsiteY119" fmla="*/ 2597956 h 4927785"/>
                  <a:gd name="connsiteX120" fmla="*/ 1984778 w 10306742"/>
                  <a:gd name="connsiteY120" fmla="*/ 2493818 h 4927785"/>
                  <a:gd name="connsiteX121" fmla="*/ 1984778 w 10306742"/>
                  <a:gd name="connsiteY121" fmla="*/ 2364509 h 4927785"/>
                  <a:gd name="connsiteX122" fmla="*/ 1984778 w 10306742"/>
                  <a:gd name="connsiteY122" fmla="*/ 2189018 h 4927785"/>
                  <a:gd name="connsiteX123" fmla="*/ 1975542 w 10306742"/>
                  <a:gd name="connsiteY123" fmla="*/ 2016898 h 4927785"/>
                  <a:gd name="connsiteX124" fmla="*/ 1790815 w 10306742"/>
                  <a:gd name="connsiteY124" fmla="*/ 1930400 h 4927785"/>
                  <a:gd name="connsiteX125" fmla="*/ 1449069 w 10306742"/>
                  <a:gd name="connsiteY125" fmla="*/ 1865745 h 4927785"/>
                  <a:gd name="connsiteX126" fmla="*/ 978015 w 10306742"/>
                  <a:gd name="connsiteY126" fmla="*/ 1856509 h 4927785"/>
                  <a:gd name="connsiteX127" fmla="*/ 451542 w 10306742"/>
                  <a:gd name="connsiteY127" fmla="*/ 1874982 h 4927785"/>
                  <a:gd name="connsiteX128" fmla="*/ 117369 w 10306742"/>
                  <a:gd name="connsiteY128" fmla="*/ 1938804 h 4927785"/>
                  <a:gd name="connsiteX129" fmla="*/ 68691 w 10306742"/>
                  <a:gd name="connsiteY129" fmla="*/ 1972337 h 4927785"/>
                  <a:gd name="connsiteX130" fmla="*/ 3995 w 10306742"/>
                  <a:gd name="connsiteY130" fmla="*/ 2037034 h 4927785"/>
                  <a:gd name="connsiteX0" fmla="*/ 3995 w 10306742"/>
                  <a:gd name="connsiteY0" fmla="*/ 2046720 h 4927785"/>
                  <a:gd name="connsiteX1" fmla="*/ 19097 w 10306742"/>
                  <a:gd name="connsiteY1" fmla="*/ 2587014 h 4927785"/>
                  <a:gd name="connsiteX2" fmla="*/ 128269 w 10306742"/>
                  <a:gd name="connsiteY2" fmla="*/ 2669309 h 4927785"/>
                  <a:gd name="connsiteX3" fmla="*/ 115662 w 10306742"/>
                  <a:gd name="connsiteY3" fmla="*/ 2669309 h 4927785"/>
                  <a:gd name="connsiteX4" fmla="*/ 257578 w 10306742"/>
                  <a:gd name="connsiteY4" fmla="*/ 2724727 h 4927785"/>
                  <a:gd name="connsiteX5" fmla="*/ 377651 w 10306742"/>
                  <a:gd name="connsiteY5" fmla="*/ 2752436 h 4927785"/>
                  <a:gd name="connsiteX6" fmla="*/ 433069 w 10306742"/>
                  <a:gd name="connsiteY6" fmla="*/ 2780145 h 4927785"/>
                  <a:gd name="connsiteX7" fmla="*/ 443969 w 10306742"/>
                  <a:gd name="connsiteY7" fmla="*/ 2849002 h 4927785"/>
                  <a:gd name="connsiteX8" fmla="*/ 450710 w 10306742"/>
                  <a:gd name="connsiteY8" fmla="*/ 2986716 h 4927785"/>
                  <a:gd name="connsiteX9" fmla="*/ 460778 w 10306742"/>
                  <a:gd name="connsiteY9" fmla="*/ 3048000 h 4927785"/>
                  <a:gd name="connsiteX10" fmla="*/ 453206 w 10306742"/>
                  <a:gd name="connsiteY10" fmla="*/ 3228525 h 4927785"/>
                  <a:gd name="connsiteX11" fmla="*/ 506960 w 10306742"/>
                  <a:gd name="connsiteY11" fmla="*/ 3491345 h 4927785"/>
                  <a:gd name="connsiteX12" fmla="*/ 580019 w 10306742"/>
                  <a:gd name="connsiteY12" fmla="*/ 3703782 h 4927785"/>
                  <a:gd name="connsiteX13" fmla="*/ 774815 w 10306742"/>
                  <a:gd name="connsiteY13" fmla="*/ 3962400 h 4927785"/>
                  <a:gd name="connsiteX14" fmla="*/ 1070378 w 10306742"/>
                  <a:gd name="connsiteY14" fmla="*/ 4221018 h 4927785"/>
                  <a:gd name="connsiteX15" fmla="*/ 1255106 w 10306742"/>
                  <a:gd name="connsiteY15" fmla="*/ 4313382 h 4927785"/>
                  <a:gd name="connsiteX16" fmla="*/ 1578378 w 10306742"/>
                  <a:gd name="connsiteY16" fmla="*/ 4396509 h 4927785"/>
                  <a:gd name="connsiteX17" fmla="*/ 1790815 w 10306742"/>
                  <a:gd name="connsiteY17" fmla="*/ 4424218 h 4927785"/>
                  <a:gd name="connsiteX18" fmla="*/ 2086378 w 10306742"/>
                  <a:gd name="connsiteY18" fmla="*/ 4424218 h 4927785"/>
                  <a:gd name="connsiteX19" fmla="*/ 2372706 w 10306742"/>
                  <a:gd name="connsiteY19" fmla="*/ 4424218 h 4927785"/>
                  <a:gd name="connsiteX20" fmla="*/ 2566013 w 10306742"/>
                  <a:gd name="connsiteY20" fmla="*/ 4433454 h 4927785"/>
                  <a:gd name="connsiteX21" fmla="*/ 2699568 w 10306742"/>
                  <a:gd name="connsiteY21" fmla="*/ 4433454 h 4927785"/>
                  <a:gd name="connsiteX22" fmla="*/ 2829094 w 10306742"/>
                  <a:gd name="connsiteY22" fmla="*/ 4433673 h 4927785"/>
                  <a:gd name="connsiteX23" fmla="*/ 2828221 w 10306742"/>
                  <a:gd name="connsiteY23" fmla="*/ 4547661 h 4927785"/>
                  <a:gd name="connsiteX24" fmla="*/ 2825288 w 10306742"/>
                  <a:gd name="connsiteY24" fmla="*/ 4756727 h 4927785"/>
                  <a:gd name="connsiteX25" fmla="*/ 2821918 w 10306742"/>
                  <a:gd name="connsiteY25" fmla="*/ 4916897 h 4927785"/>
                  <a:gd name="connsiteX26" fmla="*/ 7480046 w 10306742"/>
                  <a:gd name="connsiteY26" fmla="*/ 4927785 h 4927785"/>
                  <a:gd name="connsiteX27" fmla="*/ 7480415 w 10306742"/>
                  <a:gd name="connsiteY27" fmla="*/ 4555002 h 4927785"/>
                  <a:gd name="connsiteX28" fmla="*/ 7473768 w 10306742"/>
                  <a:gd name="connsiteY28" fmla="*/ 4423481 h 4927785"/>
                  <a:gd name="connsiteX29" fmla="*/ 7674378 w 10306742"/>
                  <a:gd name="connsiteY29" fmla="*/ 4424218 h 4927785"/>
                  <a:gd name="connsiteX30" fmla="*/ 7997651 w 10306742"/>
                  <a:gd name="connsiteY30" fmla="*/ 4424218 h 4927785"/>
                  <a:gd name="connsiteX31" fmla="*/ 8487178 w 10306742"/>
                  <a:gd name="connsiteY31" fmla="*/ 4433454 h 4927785"/>
                  <a:gd name="connsiteX32" fmla="*/ 8801215 w 10306742"/>
                  <a:gd name="connsiteY32" fmla="*/ 4387272 h 4927785"/>
                  <a:gd name="connsiteX33" fmla="*/ 9078306 w 10306742"/>
                  <a:gd name="connsiteY33" fmla="*/ 4294909 h 4927785"/>
                  <a:gd name="connsiteX34" fmla="*/ 9364633 w 10306742"/>
                  <a:gd name="connsiteY34" fmla="*/ 4128654 h 4927785"/>
                  <a:gd name="connsiteX35" fmla="*/ 9577069 w 10306742"/>
                  <a:gd name="connsiteY35" fmla="*/ 3906982 h 4927785"/>
                  <a:gd name="connsiteX36" fmla="*/ 9734088 w 10306742"/>
                  <a:gd name="connsiteY36" fmla="*/ 3639127 h 4927785"/>
                  <a:gd name="connsiteX37" fmla="*/ 9807978 w 10306742"/>
                  <a:gd name="connsiteY37" fmla="*/ 3417454 h 4927785"/>
                  <a:gd name="connsiteX38" fmla="*/ 9863397 w 10306742"/>
                  <a:gd name="connsiteY38" fmla="*/ 3177309 h 4927785"/>
                  <a:gd name="connsiteX39" fmla="*/ 9881869 w 10306742"/>
                  <a:gd name="connsiteY39" fmla="*/ 3020291 h 4927785"/>
                  <a:gd name="connsiteX40" fmla="*/ 9881937 w 10306742"/>
                  <a:gd name="connsiteY40" fmla="*/ 2881677 h 4927785"/>
                  <a:gd name="connsiteX41" fmla="*/ 9891106 w 10306742"/>
                  <a:gd name="connsiteY41" fmla="*/ 2798618 h 4927785"/>
                  <a:gd name="connsiteX42" fmla="*/ 9955556 w 10306742"/>
                  <a:gd name="connsiteY42" fmla="*/ 2761468 h 4927785"/>
                  <a:gd name="connsiteX43" fmla="*/ 10134035 w 10306742"/>
                  <a:gd name="connsiteY43" fmla="*/ 2718479 h 4927785"/>
                  <a:gd name="connsiteX44" fmla="*/ 10241884 w 10306742"/>
                  <a:gd name="connsiteY44" fmla="*/ 2638204 h 4927785"/>
                  <a:gd name="connsiteX45" fmla="*/ 10303550 w 10306742"/>
                  <a:gd name="connsiteY45" fmla="*/ 2524583 h 4927785"/>
                  <a:gd name="connsiteX46" fmla="*/ 10297506 w 10306742"/>
                  <a:gd name="connsiteY46" fmla="*/ 2401454 h 4927785"/>
                  <a:gd name="connsiteX47" fmla="*/ 10297506 w 10306742"/>
                  <a:gd name="connsiteY47" fmla="*/ 2189018 h 4927785"/>
                  <a:gd name="connsiteX48" fmla="*/ 10306742 w 10306742"/>
                  <a:gd name="connsiteY48" fmla="*/ 2041236 h 4927785"/>
                  <a:gd name="connsiteX49" fmla="*/ 10269932 w 10306742"/>
                  <a:gd name="connsiteY49" fmla="*/ 1982694 h 4927785"/>
                  <a:gd name="connsiteX50" fmla="*/ 10094306 w 10306742"/>
                  <a:gd name="connsiteY50" fmla="*/ 1902691 h 4927785"/>
                  <a:gd name="connsiteX51" fmla="*/ 9752560 w 10306742"/>
                  <a:gd name="connsiteY51" fmla="*/ 1865745 h 4927785"/>
                  <a:gd name="connsiteX52" fmla="*/ 9494010 w 10306742"/>
                  <a:gd name="connsiteY52" fmla="*/ 1859701 h 4927785"/>
                  <a:gd name="connsiteX53" fmla="*/ 9133724 w 10306742"/>
                  <a:gd name="connsiteY53" fmla="*/ 1856509 h 4927785"/>
                  <a:gd name="connsiteX54" fmla="*/ 8665658 w 10306742"/>
                  <a:gd name="connsiteY54" fmla="*/ 1896510 h 4927785"/>
                  <a:gd name="connsiteX55" fmla="*/ 8410027 w 10306742"/>
                  <a:gd name="connsiteY55" fmla="*/ 1964222 h 4927785"/>
                  <a:gd name="connsiteX56" fmla="*/ 8320856 w 10306742"/>
                  <a:gd name="connsiteY56" fmla="*/ 2022695 h 4927785"/>
                  <a:gd name="connsiteX57" fmla="*/ 8320924 w 10306742"/>
                  <a:gd name="connsiteY57" fmla="*/ 2299854 h 4927785"/>
                  <a:gd name="connsiteX58" fmla="*/ 8339397 w 10306742"/>
                  <a:gd name="connsiteY58" fmla="*/ 2466109 h 4927785"/>
                  <a:gd name="connsiteX59" fmla="*/ 8431760 w 10306742"/>
                  <a:gd name="connsiteY59" fmla="*/ 2613891 h 4927785"/>
                  <a:gd name="connsiteX60" fmla="*/ 8477942 w 10306742"/>
                  <a:gd name="connsiteY60" fmla="*/ 2660072 h 4927785"/>
                  <a:gd name="connsiteX61" fmla="*/ 8653500 w 10306742"/>
                  <a:gd name="connsiteY61" fmla="*/ 2746120 h 4927785"/>
                  <a:gd name="connsiteX62" fmla="*/ 8742809 w 10306742"/>
                  <a:gd name="connsiteY62" fmla="*/ 2792302 h 4927785"/>
                  <a:gd name="connsiteX63" fmla="*/ 8788991 w 10306742"/>
                  <a:gd name="connsiteY63" fmla="*/ 2946400 h 4927785"/>
                  <a:gd name="connsiteX64" fmla="*/ 8782742 w 10306742"/>
                  <a:gd name="connsiteY64" fmla="*/ 3048000 h 4927785"/>
                  <a:gd name="connsiteX65" fmla="*/ 8745797 w 10306742"/>
                  <a:gd name="connsiteY65" fmla="*/ 3158836 h 4927785"/>
                  <a:gd name="connsiteX66" fmla="*/ 8690378 w 10306742"/>
                  <a:gd name="connsiteY66" fmla="*/ 3251200 h 4927785"/>
                  <a:gd name="connsiteX67" fmla="*/ 8616488 w 10306742"/>
                  <a:gd name="connsiteY67" fmla="*/ 3315854 h 4927785"/>
                  <a:gd name="connsiteX68" fmla="*/ 8616488 w 10306742"/>
                  <a:gd name="connsiteY68" fmla="*/ 3315854 h 4927785"/>
                  <a:gd name="connsiteX69" fmla="*/ 8404051 w 10306742"/>
                  <a:gd name="connsiteY69" fmla="*/ 3362036 h 4927785"/>
                  <a:gd name="connsiteX70" fmla="*/ 7887922 w 10306742"/>
                  <a:gd name="connsiteY70" fmla="*/ 3367208 h 4927785"/>
                  <a:gd name="connsiteX71" fmla="*/ 7646669 w 10306742"/>
                  <a:gd name="connsiteY71" fmla="*/ 3362036 h 4927785"/>
                  <a:gd name="connsiteX72" fmla="*/ 7545069 w 10306742"/>
                  <a:gd name="connsiteY72" fmla="*/ 3325091 h 4927785"/>
                  <a:gd name="connsiteX73" fmla="*/ 7480415 w 10306742"/>
                  <a:gd name="connsiteY73" fmla="*/ 3177309 h 4927785"/>
                  <a:gd name="connsiteX74" fmla="*/ 7489651 w 10306742"/>
                  <a:gd name="connsiteY74" fmla="*/ 2050472 h 4927785"/>
                  <a:gd name="connsiteX75" fmla="*/ 7591251 w 10306742"/>
                  <a:gd name="connsiteY75" fmla="*/ 1828800 h 4927785"/>
                  <a:gd name="connsiteX76" fmla="*/ 7822160 w 10306742"/>
                  <a:gd name="connsiteY76" fmla="*/ 1625600 h 4927785"/>
                  <a:gd name="connsiteX77" fmla="*/ 7951469 w 10306742"/>
                  <a:gd name="connsiteY77" fmla="*/ 1496291 h 4927785"/>
                  <a:gd name="connsiteX78" fmla="*/ 7960706 w 10306742"/>
                  <a:gd name="connsiteY78" fmla="*/ 905163 h 4927785"/>
                  <a:gd name="connsiteX79" fmla="*/ 7083251 w 10306742"/>
                  <a:gd name="connsiteY79" fmla="*/ 0 h 4927785"/>
                  <a:gd name="connsiteX80" fmla="*/ 7064778 w 10306742"/>
                  <a:gd name="connsiteY80" fmla="*/ 498763 h 4927785"/>
                  <a:gd name="connsiteX81" fmla="*/ 6935469 w 10306742"/>
                  <a:gd name="connsiteY81" fmla="*/ 618836 h 4927785"/>
                  <a:gd name="connsiteX82" fmla="*/ 6843106 w 10306742"/>
                  <a:gd name="connsiteY82" fmla="*/ 674254 h 4927785"/>
                  <a:gd name="connsiteX83" fmla="*/ 6723033 w 10306742"/>
                  <a:gd name="connsiteY83" fmla="*/ 729672 h 4927785"/>
                  <a:gd name="connsiteX84" fmla="*/ 6538306 w 10306742"/>
                  <a:gd name="connsiteY84" fmla="*/ 720436 h 4927785"/>
                  <a:gd name="connsiteX85" fmla="*/ 6390524 w 10306742"/>
                  <a:gd name="connsiteY85" fmla="*/ 655782 h 4927785"/>
                  <a:gd name="connsiteX86" fmla="*/ 6131906 w 10306742"/>
                  <a:gd name="connsiteY86" fmla="*/ 498763 h 4927785"/>
                  <a:gd name="connsiteX87" fmla="*/ 5836342 w 10306742"/>
                  <a:gd name="connsiteY87" fmla="*/ 350982 h 4927785"/>
                  <a:gd name="connsiteX88" fmla="*/ 5476124 w 10306742"/>
                  <a:gd name="connsiteY88" fmla="*/ 295563 h 4927785"/>
                  <a:gd name="connsiteX89" fmla="*/ 5171324 w 10306742"/>
                  <a:gd name="connsiteY89" fmla="*/ 258618 h 4927785"/>
                  <a:gd name="connsiteX90" fmla="*/ 4783397 w 10306742"/>
                  <a:gd name="connsiteY90" fmla="*/ 286327 h 4927785"/>
                  <a:gd name="connsiteX91" fmla="*/ 4386233 w 10306742"/>
                  <a:gd name="connsiteY91" fmla="*/ 387927 h 4927785"/>
                  <a:gd name="connsiteX92" fmla="*/ 4136851 w 10306742"/>
                  <a:gd name="connsiteY92" fmla="*/ 508000 h 4927785"/>
                  <a:gd name="connsiteX93" fmla="*/ 3961360 w 10306742"/>
                  <a:gd name="connsiteY93" fmla="*/ 581891 h 4927785"/>
                  <a:gd name="connsiteX94" fmla="*/ 3859760 w 10306742"/>
                  <a:gd name="connsiteY94" fmla="*/ 683491 h 4927785"/>
                  <a:gd name="connsiteX95" fmla="*/ 3684269 w 10306742"/>
                  <a:gd name="connsiteY95" fmla="*/ 738909 h 4927785"/>
                  <a:gd name="connsiteX96" fmla="*/ 3545724 w 10306742"/>
                  <a:gd name="connsiteY96" fmla="*/ 720436 h 4927785"/>
                  <a:gd name="connsiteX97" fmla="*/ 3462597 w 10306742"/>
                  <a:gd name="connsiteY97" fmla="*/ 665018 h 4927785"/>
                  <a:gd name="connsiteX98" fmla="*/ 3268633 w 10306742"/>
                  <a:gd name="connsiteY98" fmla="*/ 526472 h 4927785"/>
                  <a:gd name="connsiteX99" fmla="*/ 3250160 w 10306742"/>
                  <a:gd name="connsiteY99" fmla="*/ 27709 h 4927785"/>
                  <a:gd name="connsiteX100" fmla="*/ 2354233 w 10306742"/>
                  <a:gd name="connsiteY100" fmla="*/ 895927 h 4927785"/>
                  <a:gd name="connsiteX101" fmla="*/ 2381942 w 10306742"/>
                  <a:gd name="connsiteY101" fmla="*/ 1514763 h 4927785"/>
                  <a:gd name="connsiteX102" fmla="*/ 2511251 w 10306742"/>
                  <a:gd name="connsiteY102" fmla="*/ 1662545 h 4927785"/>
                  <a:gd name="connsiteX103" fmla="*/ 2612851 w 10306742"/>
                  <a:gd name="connsiteY103" fmla="*/ 1791854 h 4927785"/>
                  <a:gd name="connsiteX104" fmla="*/ 2705215 w 10306742"/>
                  <a:gd name="connsiteY104" fmla="*/ 1865745 h 4927785"/>
                  <a:gd name="connsiteX105" fmla="*/ 2806815 w 10306742"/>
                  <a:gd name="connsiteY105" fmla="*/ 2032000 h 4927785"/>
                  <a:gd name="connsiteX106" fmla="*/ 2816051 w 10306742"/>
                  <a:gd name="connsiteY106" fmla="*/ 2170545 h 4927785"/>
                  <a:gd name="connsiteX107" fmla="*/ 2806815 w 10306742"/>
                  <a:gd name="connsiteY107" fmla="*/ 3347808 h 4927785"/>
                  <a:gd name="connsiteX108" fmla="*/ 2705215 w 10306742"/>
                  <a:gd name="connsiteY108" fmla="*/ 3352800 h 4927785"/>
                  <a:gd name="connsiteX109" fmla="*/ 2285376 w 10306742"/>
                  <a:gd name="connsiteY109" fmla="*/ 3342731 h 4927785"/>
                  <a:gd name="connsiteX110" fmla="*/ 1809288 w 10306742"/>
                  <a:gd name="connsiteY110" fmla="*/ 3334327 h 4927785"/>
                  <a:gd name="connsiteX111" fmla="*/ 1625393 w 10306742"/>
                  <a:gd name="connsiteY111" fmla="*/ 3256234 h 4927785"/>
                  <a:gd name="connsiteX112" fmla="*/ 1532197 w 10306742"/>
                  <a:gd name="connsiteY112" fmla="*/ 3112654 h 4927785"/>
                  <a:gd name="connsiteX113" fmla="*/ 1522129 w 10306742"/>
                  <a:gd name="connsiteY113" fmla="*/ 2964872 h 4927785"/>
                  <a:gd name="connsiteX114" fmla="*/ 1522960 w 10306742"/>
                  <a:gd name="connsiteY114" fmla="*/ 2863272 h 4927785"/>
                  <a:gd name="connsiteX115" fmla="*/ 1550669 w 10306742"/>
                  <a:gd name="connsiteY115" fmla="*/ 2787718 h 4927785"/>
                  <a:gd name="connsiteX116" fmla="*/ 1624560 w 10306742"/>
                  <a:gd name="connsiteY116" fmla="*/ 2741536 h 4927785"/>
                  <a:gd name="connsiteX117" fmla="*/ 1726160 w 10306742"/>
                  <a:gd name="connsiteY117" fmla="*/ 2715491 h 4927785"/>
                  <a:gd name="connsiteX118" fmla="*/ 1809288 w 10306742"/>
                  <a:gd name="connsiteY118" fmla="*/ 2687782 h 4927785"/>
                  <a:gd name="connsiteX119" fmla="*/ 1919293 w 10306742"/>
                  <a:gd name="connsiteY119" fmla="*/ 2597956 h 4927785"/>
                  <a:gd name="connsiteX120" fmla="*/ 1984778 w 10306742"/>
                  <a:gd name="connsiteY120" fmla="*/ 2493818 h 4927785"/>
                  <a:gd name="connsiteX121" fmla="*/ 1984778 w 10306742"/>
                  <a:gd name="connsiteY121" fmla="*/ 2364509 h 4927785"/>
                  <a:gd name="connsiteX122" fmla="*/ 1984778 w 10306742"/>
                  <a:gd name="connsiteY122" fmla="*/ 2189018 h 4927785"/>
                  <a:gd name="connsiteX123" fmla="*/ 1975542 w 10306742"/>
                  <a:gd name="connsiteY123" fmla="*/ 2016898 h 4927785"/>
                  <a:gd name="connsiteX124" fmla="*/ 1790815 w 10306742"/>
                  <a:gd name="connsiteY124" fmla="*/ 1930400 h 4927785"/>
                  <a:gd name="connsiteX125" fmla="*/ 1449069 w 10306742"/>
                  <a:gd name="connsiteY125" fmla="*/ 1865745 h 4927785"/>
                  <a:gd name="connsiteX126" fmla="*/ 978015 w 10306742"/>
                  <a:gd name="connsiteY126" fmla="*/ 1856509 h 4927785"/>
                  <a:gd name="connsiteX127" fmla="*/ 451542 w 10306742"/>
                  <a:gd name="connsiteY127" fmla="*/ 1874982 h 4927785"/>
                  <a:gd name="connsiteX128" fmla="*/ 117369 w 10306742"/>
                  <a:gd name="connsiteY128" fmla="*/ 1938804 h 4927785"/>
                  <a:gd name="connsiteX129" fmla="*/ 68691 w 10306742"/>
                  <a:gd name="connsiteY129" fmla="*/ 1972337 h 4927785"/>
                  <a:gd name="connsiteX130" fmla="*/ 3995 w 10306742"/>
                  <a:gd name="connsiteY130" fmla="*/ 2037034 h 4927785"/>
                  <a:gd name="connsiteX0" fmla="*/ 3995 w 10312787"/>
                  <a:gd name="connsiteY0" fmla="*/ 2046720 h 4927785"/>
                  <a:gd name="connsiteX1" fmla="*/ 19097 w 10312787"/>
                  <a:gd name="connsiteY1" fmla="*/ 2587014 h 4927785"/>
                  <a:gd name="connsiteX2" fmla="*/ 128269 w 10312787"/>
                  <a:gd name="connsiteY2" fmla="*/ 2669309 h 4927785"/>
                  <a:gd name="connsiteX3" fmla="*/ 115662 w 10312787"/>
                  <a:gd name="connsiteY3" fmla="*/ 2669309 h 4927785"/>
                  <a:gd name="connsiteX4" fmla="*/ 257578 w 10312787"/>
                  <a:gd name="connsiteY4" fmla="*/ 2724727 h 4927785"/>
                  <a:gd name="connsiteX5" fmla="*/ 377651 w 10312787"/>
                  <a:gd name="connsiteY5" fmla="*/ 2752436 h 4927785"/>
                  <a:gd name="connsiteX6" fmla="*/ 433069 w 10312787"/>
                  <a:gd name="connsiteY6" fmla="*/ 2780145 h 4927785"/>
                  <a:gd name="connsiteX7" fmla="*/ 443969 w 10312787"/>
                  <a:gd name="connsiteY7" fmla="*/ 2849002 h 4927785"/>
                  <a:gd name="connsiteX8" fmla="*/ 450710 w 10312787"/>
                  <a:gd name="connsiteY8" fmla="*/ 2986716 h 4927785"/>
                  <a:gd name="connsiteX9" fmla="*/ 460778 w 10312787"/>
                  <a:gd name="connsiteY9" fmla="*/ 3048000 h 4927785"/>
                  <a:gd name="connsiteX10" fmla="*/ 453206 w 10312787"/>
                  <a:gd name="connsiteY10" fmla="*/ 3228525 h 4927785"/>
                  <a:gd name="connsiteX11" fmla="*/ 506960 w 10312787"/>
                  <a:gd name="connsiteY11" fmla="*/ 3491345 h 4927785"/>
                  <a:gd name="connsiteX12" fmla="*/ 580019 w 10312787"/>
                  <a:gd name="connsiteY12" fmla="*/ 3703782 h 4927785"/>
                  <a:gd name="connsiteX13" fmla="*/ 774815 w 10312787"/>
                  <a:gd name="connsiteY13" fmla="*/ 3962400 h 4927785"/>
                  <a:gd name="connsiteX14" fmla="*/ 1070378 w 10312787"/>
                  <a:gd name="connsiteY14" fmla="*/ 4221018 h 4927785"/>
                  <a:gd name="connsiteX15" fmla="*/ 1255106 w 10312787"/>
                  <a:gd name="connsiteY15" fmla="*/ 4313382 h 4927785"/>
                  <a:gd name="connsiteX16" fmla="*/ 1578378 w 10312787"/>
                  <a:gd name="connsiteY16" fmla="*/ 4396509 h 4927785"/>
                  <a:gd name="connsiteX17" fmla="*/ 1790815 w 10312787"/>
                  <a:gd name="connsiteY17" fmla="*/ 4424218 h 4927785"/>
                  <a:gd name="connsiteX18" fmla="*/ 2086378 w 10312787"/>
                  <a:gd name="connsiteY18" fmla="*/ 4424218 h 4927785"/>
                  <a:gd name="connsiteX19" fmla="*/ 2372706 w 10312787"/>
                  <a:gd name="connsiteY19" fmla="*/ 4424218 h 4927785"/>
                  <a:gd name="connsiteX20" fmla="*/ 2566013 w 10312787"/>
                  <a:gd name="connsiteY20" fmla="*/ 4433454 h 4927785"/>
                  <a:gd name="connsiteX21" fmla="*/ 2699568 w 10312787"/>
                  <a:gd name="connsiteY21" fmla="*/ 4433454 h 4927785"/>
                  <a:gd name="connsiteX22" fmla="*/ 2829094 w 10312787"/>
                  <a:gd name="connsiteY22" fmla="*/ 4433673 h 4927785"/>
                  <a:gd name="connsiteX23" fmla="*/ 2828221 w 10312787"/>
                  <a:gd name="connsiteY23" fmla="*/ 4547661 h 4927785"/>
                  <a:gd name="connsiteX24" fmla="*/ 2825288 w 10312787"/>
                  <a:gd name="connsiteY24" fmla="*/ 4756727 h 4927785"/>
                  <a:gd name="connsiteX25" fmla="*/ 2821918 w 10312787"/>
                  <a:gd name="connsiteY25" fmla="*/ 4916897 h 4927785"/>
                  <a:gd name="connsiteX26" fmla="*/ 7480046 w 10312787"/>
                  <a:gd name="connsiteY26" fmla="*/ 4927785 h 4927785"/>
                  <a:gd name="connsiteX27" fmla="*/ 7480415 w 10312787"/>
                  <a:gd name="connsiteY27" fmla="*/ 4555002 h 4927785"/>
                  <a:gd name="connsiteX28" fmla="*/ 7473768 w 10312787"/>
                  <a:gd name="connsiteY28" fmla="*/ 4423481 h 4927785"/>
                  <a:gd name="connsiteX29" fmla="*/ 7674378 w 10312787"/>
                  <a:gd name="connsiteY29" fmla="*/ 4424218 h 4927785"/>
                  <a:gd name="connsiteX30" fmla="*/ 7997651 w 10312787"/>
                  <a:gd name="connsiteY30" fmla="*/ 4424218 h 4927785"/>
                  <a:gd name="connsiteX31" fmla="*/ 8487178 w 10312787"/>
                  <a:gd name="connsiteY31" fmla="*/ 4433454 h 4927785"/>
                  <a:gd name="connsiteX32" fmla="*/ 8801215 w 10312787"/>
                  <a:gd name="connsiteY32" fmla="*/ 4387272 h 4927785"/>
                  <a:gd name="connsiteX33" fmla="*/ 9078306 w 10312787"/>
                  <a:gd name="connsiteY33" fmla="*/ 4294909 h 4927785"/>
                  <a:gd name="connsiteX34" fmla="*/ 9364633 w 10312787"/>
                  <a:gd name="connsiteY34" fmla="*/ 4128654 h 4927785"/>
                  <a:gd name="connsiteX35" fmla="*/ 9577069 w 10312787"/>
                  <a:gd name="connsiteY35" fmla="*/ 3906982 h 4927785"/>
                  <a:gd name="connsiteX36" fmla="*/ 9734088 w 10312787"/>
                  <a:gd name="connsiteY36" fmla="*/ 3639127 h 4927785"/>
                  <a:gd name="connsiteX37" fmla="*/ 9807978 w 10312787"/>
                  <a:gd name="connsiteY37" fmla="*/ 3417454 h 4927785"/>
                  <a:gd name="connsiteX38" fmla="*/ 9863397 w 10312787"/>
                  <a:gd name="connsiteY38" fmla="*/ 3177309 h 4927785"/>
                  <a:gd name="connsiteX39" fmla="*/ 9881869 w 10312787"/>
                  <a:gd name="connsiteY39" fmla="*/ 3020291 h 4927785"/>
                  <a:gd name="connsiteX40" fmla="*/ 9881937 w 10312787"/>
                  <a:gd name="connsiteY40" fmla="*/ 2881677 h 4927785"/>
                  <a:gd name="connsiteX41" fmla="*/ 9891106 w 10312787"/>
                  <a:gd name="connsiteY41" fmla="*/ 2798618 h 4927785"/>
                  <a:gd name="connsiteX42" fmla="*/ 9955556 w 10312787"/>
                  <a:gd name="connsiteY42" fmla="*/ 2761468 h 4927785"/>
                  <a:gd name="connsiteX43" fmla="*/ 10134035 w 10312787"/>
                  <a:gd name="connsiteY43" fmla="*/ 2718479 h 4927785"/>
                  <a:gd name="connsiteX44" fmla="*/ 10241884 w 10312787"/>
                  <a:gd name="connsiteY44" fmla="*/ 2638204 h 4927785"/>
                  <a:gd name="connsiteX45" fmla="*/ 10303550 w 10312787"/>
                  <a:gd name="connsiteY45" fmla="*/ 2524583 h 4927785"/>
                  <a:gd name="connsiteX46" fmla="*/ 10297506 w 10312787"/>
                  <a:gd name="connsiteY46" fmla="*/ 2401454 h 4927785"/>
                  <a:gd name="connsiteX47" fmla="*/ 10312787 w 10312787"/>
                  <a:gd name="connsiteY47" fmla="*/ 2195130 h 4927785"/>
                  <a:gd name="connsiteX48" fmla="*/ 10306742 w 10312787"/>
                  <a:gd name="connsiteY48" fmla="*/ 2041236 h 4927785"/>
                  <a:gd name="connsiteX49" fmla="*/ 10269932 w 10312787"/>
                  <a:gd name="connsiteY49" fmla="*/ 1982694 h 4927785"/>
                  <a:gd name="connsiteX50" fmla="*/ 10094306 w 10312787"/>
                  <a:gd name="connsiteY50" fmla="*/ 1902691 h 4927785"/>
                  <a:gd name="connsiteX51" fmla="*/ 9752560 w 10312787"/>
                  <a:gd name="connsiteY51" fmla="*/ 1865745 h 4927785"/>
                  <a:gd name="connsiteX52" fmla="*/ 9494010 w 10312787"/>
                  <a:gd name="connsiteY52" fmla="*/ 1859701 h 4927785"/>
                  <a:gd name="connsiteX53" fmla="*/ 9133724 w 10312787"/>
                  <a:gd name="connsiteY53" fmla="*/ 1856509 h 4927785"/>
                  <a:gd name="connsiteX54" fmla="*/ 8665658 w 10312787"/>
                  <a:gd name="connsiteY54" fmla="*/ 1896510 h 4927785"/>
                  <a:gd name="connsiteX55" fmla="*/ 8410027 w 10312787"/>
                  <a:gd name="connsiteY55" fmla="*/ 1964222 h 4927785"/>
                  <a:gd name="connsiteX56" fmla="*/ 8320856 w 10312787"/>
                  <a:gd name="connsiteY56" fmla="*/ 2022695 h 4927785"/>
                  <a:gd name="connsiteX57" fmla="*/ 8320924 w 10312787"/>
                  <a:gd name="connsiteY57" fmla="*/ 2299854 h 4927785"/>
                  <a:gd name="connsiteX58" fmla="*/ 8339397 w 10312787"/>
                  <a:gd name="connsiteY58" fmla="*/ 2466109 h 4927785"/>
                  <a:gd name="connsiteX59" fmla="*/ 8431760 w 10312787"/>
                  <a:gd name="connsiteY59" fmla="*/ 2613891 h 4927785"/>
                  <a:gd name="connsiteX60" fmla="*/ 8477942 w 10312787"/>
                  <a:gd name="connsiteY60" fmla="*/ 2660072 h 4927785"/>
                  <a:gd name="connsiteX61" fmla="*/ 8653500 w 10312787"/>
                  <a:gd name="connsiteY61" fmla="*/ 2746120 h 4927785"/>
                  <a:gd name="connsiteX62" fmla="*/ 8742809 w 10312787"/>
                  <a:gd name="connsiteY62" fmla="*/ 2792302 h 4927785"/>
                  <a:gd name="connsiteX63" fmla="*/ 8788991 w 10312787"/>
                  <a:gd name="connsiteY63" fmla="*/ 2946400 h 4927785"/>
                  <a:gd name="connsiteX64" fmla="*/ 8782742 w 10312787"/>
                  <a:gd name="connsiteY64" fmla="*/ 3048000 h 4927785"/>
                  <a:gd name="connsiteX65" fmla="*/ 8745797 w 10312787"/>
                  <a:gd name="connsiteY65" fmla="*/ 3158836 h 4927785"/>
                  <a:gd name="connsiteX66" fmla="*/ 8690378 w 10312787"/>
                  <a:gd name="connsiteY66" fmla="*/ 3251200 h 4927785"/>
                  <a:gd name="connsiteX67" fmla="*/ 8616488 w 10312787"/>
                  <a:gd name="connsiteY67" fmla="*/ 3315854 h 4927785"/>
                  <a:gd name="connsiteX68" fmla="*/ 8616488 w 10312787"/>
                  <a:gd name="connsiteY68" fmla="*/ 3315854 h 4927785"/>
                  <a:gd name="connsiteX69" fmla="*/ 8404051 w 10312787"/>
                  <a:gd name="connsiteY69" fmla="*/ 3362036 h 4927785"/>
                  <a:gd name="connsiteX70" fmla="*/ 7887922 w 10312787"/>
                  <a:gd name="connsiteY70" fmla="*/ 3367208 h 4927785"/>
                  <a:gd name="connsiteX71" fmla="*/ 7646669 w 10312787"/>
                  <a:gd name="connsiteY71" fmla="*/ 3362036 h 4927785"/>
                  <a:gd name="connsiteX72" fmla="*/ 7545069 w 10312787"/>
                  <a:gd name="connsiteY72" fmla="*/ 3325091 h 4927785"/>
                  <a:gd name="connsiteX73" fmla="*/ 7480415 w 10312787"/>
                  <a:gd name="connsiteY73" fmla="*/ 3177309 h 4927785"/>
                  <a:gd name="connsiteX74" fmla="*/ 7489651 w 10312787"/>
                  <a:gd name="connsiteY74" fmla="*/ 2050472 h 4927785"/>
                  <a:gd name="connsiteX75" fmla="*/ 7591251 w 10312787"/>
                  <a:gd name="connsiteY75" fmla="*/ 1828800 h 4927785"/>
                  <a:gd name="connsiteX76" fmla="*/ 7822160 w 10312787"/>
                  <a:gd name="connsiteY76" fmla="*/ 1625600 h 4927785"/>
                  <a:gd name="connsiteX77" fmla="*/ 7951469 w 10312787"/>
                  <a:gd name="connsiteY77" fmla="*/ 1496291 h 4927785"/>
                  <a:gd name="connsiteX78" fmla="*/ 7960706 w 10312787"/>
                  <a:gd name="connsiteY78" fmla="*/ 905163 h 4927785"/>
                  <a:gd name="connsiteX79" fmla="*/ 7083251 w 10312787"/>
                  <a:gd name="connsiteY79" fmla="*/ 0 h 4927785"/>
                  <a:gd name="connsiteX80" fmla="*/ 7064778 w 10312787"/>
                  <a:gd name="connsiteY80" fmla="*/ 498763 h 4927785"/>
                  <a:gd name="connsiteX81" fmla="*/ 6935469 w 10312787"/>
                  <a:gd name="connsiteY81" fmla="*/ 618836 h 4927785"/>
                  <a:gd name="connsiteX82" fmla="*/ 6843106 w 10312787"/>
                  <a:gd name="connsiteY82" fmla="*/ 674254 h 4927785"/>
                  <a:gd name="connsiteX83" fmla="*/ 6723033 w 10312787"/>
                  <a:gd name="connsiteY83" fmla="*/ 729672 h 4927785"/>
                  <a:gd name="connsiteX84" fmla="*/ 6538306 w 10312787"/>
                  <a:gd name="connsiteY84" fmla="*/ 720436 h 4927785"/>
                  <a:gd name="connsiteX85" fmla="*/ 6390524 w 10312787"/>
                  <a:gd name="connsiteY85" fmla="*/ 655782 h 4927785"/>
                  <a:gd name="connsiteX86" fmla="*/ 6131906 w 10312787"/>
                  <a:gd name="connsiteY86" fmla="*/ 498763 h 4927785"/>
                  <a:gd name="connsiteX87" fmla="*/ 5836342 w 10312787"/>
                  <a:gd name="connsiteY87" fmla="*/ 350982 h 4927785"/>
                  <a:gd name="connsiteX88" fmla="*/ 5476124 w 10312787"/>
                  <a:gd name="connsiteY88" fmla="*/ 295563 h 4927785"/>
                  <a:gd name="connsiteX89" fmla="*/ 5171324 w 10312787"/>
                  <a:gd name="connsiteY89" fmla="*/ 258618 h 4927785"/>
                  <a:gd name="connsiteX90" fmla="*/ 4783397 w 10312787"/>
                  <a:gd name="connsiteY90" fmla="*/ 286327 h 4927785"/>
                  <a:gd name="connsiteX91" fmla="*/ 4386233 w 10312787"/>
                  <a:gd name="connsiteY91" fmla="*/ 387927 h 4927785"/>
                  <a:gd name="connsiteX92" fmla="*/ 4136851 w 10312787"/>
                  <a:gd name="connsiteY92" fmla="*/ 508000 h 4927785"/>
                  <a:gd name="connsiteX93" fmla="*/ 3961360 w 10312787"/>
                  <a:gd name="connsiteY93" fmla="*/ 581891 h 4927785"/>
                  <a:gd name="connsiteX94" fmla="*/ 3859760 w 10312787"/>
                  <a:gd name="connsiteY94" fmla="*/ 683491 h 4927785"/>
                  <a:gd name="connsiteX95" fmla="*/ 3684269 w 10312787"/>
                  <a:gd name="connsiteY95" fmla="*/ 738909 h 4927785"/>
                  <a:gd name="connsiteX96" fmla="*/ 3545724 w 10312787"/>
                  <a:gd name="connsiteY96" fmla="*/ 720436 h 4927785"/>
                  <a:gd name="connsiteX97" fmla="*/ 3462597 w 10312787"/>
                  <a:gd name="connsiteY97" fmla="*/ 665018 h 4927785"/>
                  <a:gd name="connsiteX98" fmla="*/ 3268633 w 10312787"/>
                  <a:gd name="connsiteY98" fmla="*/ 526472 h 4927785"/>
                  <a:gd name="connsiteX99" fmla="*/ 3250160 w 10312787"/>
                  <a:gd name="connsiteY99" fmla="*/ 27709 h 4927785"/>
                  <a:gd name="connsiteX100" fmla="*/ 2354233 w 10312787"/>
                  <a:gd name="connsiteY100" fmla="*/ 895927 h 4927785"/>
                  <a:gd name="connsiteX101" fmla="*/ 2381942 w 10312787"/>
                  <a:gd name="connsiteY101" fmla="*/ 1514763 h 4927785"/>
                  <a:gd name="connsiteX102" fmla="*/ 2511251 w 10312787"/>
                  <a:gd name="connsiteY102" fmla="*/ 1662545 h 4927785"/>
                  <a:gd name="connsiteX103" fmla="*/ 2612851 w 10312787"/>
                  <a:gd name="connsiteY103" fmla="*/ 1791854 h 4927785"/>
                  <a:gd name="connsiteX104" fmla="*/ 2705215 w 10312787"/>
                  <a:gd name="connsiteY104" fmla="*/ 1865745 h 4927785"/>
                  <a:gd name="connsiteX105" fmla="*/ 2806815 w 10312787"/>
                  <a:gd name="connsiteY105" fmla="*/ 2032000 h 4927785"/>
                  <a:gd name="connsiteX106" fmla="*/ 2816051 w 10312787"/>
                  <a:gd name="connsiteY106" fmla="*/ 2170545 h 4927785"/>
                  <a:gd name="connsiteX107" fmla="*/ 2806815 w 10312787"/>
                  <a:gd name="connsiteY107" fmla="*/ 3347808 h 4927785"/>
                  <a:gd name="connsiteX108" fmla="*/ 2705215 w 10312787"/>
                  <a:gd name="connsiteY108" fmla="*/ 3352800 h 4927785"/>
                  <a:gd name="connsiteX109" fmla="*/ 2285376 w 10312787"/>
                  <a:gd name="connsiteY109" fmla="*/ 3342731 h 4927785"/>
                  <a:gd name="connsiteX110" fmla="*/ 1809288 w 10312787"/>
                  <a:gd name="connsiteY110" fmla="*/ 3334327 h 4927785"/>
                  <a:gd name="connsiteX111" fmla="*/ 1625393 w 10312787"/>
                  <a:gd name="connsiteY111" fmla="*/ 3256234 h 4927785"/>
                  <a:gd name="connsiteX112" fmla="*/ 1532197 w 10312787"/>
                  <a:gd name="connsiteY112" fmla="*/ 3112654 h 4927785"/>
                  <a:gd name="connsiteX113" fmla="*/ 1522129 w 10312787"/>
                  <a:gd name="connsiteY113" fmla="*/ 2964872 h 4927785"/>
                  <a:gd name="connsiteX114" fmla="*/ 1522960 w 10312787"/>
                  <a:gd name="connsiteY114" fmla="*/ 2863272 h 4927785"/>
                  <a:gd name="connsiteX115" fmla="*/ 1550669 w 10312787"/>
                  <a:gd name="connsiteY115" fmla="*/ 2787718 h 4927785"/>
                  <a:gd name="connsiteX116" fmla="*/ 1624560 w 10312787"/>
                  <a:gd name="connsiteY116" fmla="*/ 2741536 h 4927785"/>
                  <a:gd name="connsiteX117" fmla="*/ 1726160 w 10312787"/>
                  <a:gd name="connsiteY117" fmla="*/ 2715491 h 4927785"/>
                  <a:gd name="connsiteX118" fmla="*/ 1809288 w 10312787"/>
                  <a:gd name="connsiteY118" fmla="*/ 2687782 h 4927785"/>
                  <a:gd name="connsiteX119" fmla="*/ 1919293 w 10312787"/>
                  <a:gd name="connsiteY119" fmla="*/ 2597956 h 4927785"/>
                  <a:gd name="connsiteX120" fmla="*/ 1984778 w 10312787"/>
                  <a:gd name="connsiteY120" fmla="*/ 2493818 h 4927785"/>
                  <a:gd name="connsiteX121" fmla="*/ 1984778 w 10312787"/>
                  <a:gd name="connsiteY121" fmla="*/ 2364509 h 4927785"/>
                  <a:gd name="connsiteX122" fmla="*/ 1984778 w 10312787"/>
                  <a:gd name="connsiteY122" fmla="*/ 2189018 h 4927785"/>
                  <a:gd name="connsiteX123" fmla="*/ 1975542 w 10312787"/>
                  <a:gd name="connsiteY123" fmla="*/ 2016898 h 4927785"/>
                  <a:gd name="connsiteX124" fmla="*/ 1790815 w 10312787"/>
                  <a:gd name="connsiteY124" fmla="*/ 1930400 h 4927785"/>
                  <a:gd name="connsiteX125" fmla="*/ 1449069 w 10312787"/>
                  <a:gd name="connsiteY125" fmla="*/ 1865745 h 4927785"/>
                  <a:gd name="connsiteX126" fmla="*/ 978015 w 10312787"/>
                  <a:gd name="connsiteY126" fmla="*/ 1856509 h 4927785"/>
                  <a:gd name="connsiteX127" fmla="*/ 451542 w 10312787"/>
                  <a:gd name="connsiteY127" fmla="*/ 1874982 h 4927785"/>
                  <a:gd name="connsiteX128" fmla="*/ 117369 w 10312787"/>
                  <a:gd name="connsiteY128" fmla="*/ 1938804 h 4927785"/>
                  <a:gd name="connsiteX129" fmla="*/ 68691 w 10312787"/>
                  <a:gd name="connsiteY129" fmla="*/ 1972337 h 4927785"/>
                  <a:gd name="connsiteX130" fmla="*/ 3995 w 10312787"/>
                  <a:gd name="connsiteY130" fmla="*/ 2037034 h 4927785"/>
                  <a:gd name="connsiteX0" fmla="*/ 3995 w 10312787"/>
                  <a:gd name="connsiteY0" fmla="*/ 2046720 h 4927785"/>
                  <a:gd name="connsiteX1" fmla="*/ 19097 w 10312787"/>
                  <a:gd name="connsiteY1" fmla="*/ 2587014 h 4927785"/>
                  <a:gd name="connsiteX2" fmla="*/ 128269 w 10312787"/>
                  <a:gd name="connsiteY2" fmla="*/ 2669309 h 4927785"/>
                  <a:gd name="connsiteX3" fmla="*/ 115662 w 10312787"/>
                  <a:gd name="connsiteY3" fmla="*/ 2669309 h 4927785"/>
                  <a:gd name="connsiteX4" fmla="*/ 257578 w 10312787"/>
                  <a:gd name="connsiteY4" fmla="*/ 2724727 h 4927785"/>
                  <a:gd name="connsiteX5" fmla="*/ 377651 w 10312787"/>
                  <a:gd name="connsiteY5" fmla="*/ 2752436 h 4927785"/>
                  <a:gd name="connsiteX6" fmla="*/ 433069 w 10312787"/>
                  <a:gd name="connsiteY6" fmla="*/ 2780145 h 4927785"/>
                  <a:gd name="connsiteX7" fmla="*/ 443969 w 10312787"/>
                  <a:gd name="connsiteY7" fmla="*/ 2849002 h 4927785"/>
                  <a:gd name="connsiteX8" fmla="*/ 450710 w 10312787"/>
                  <a:gd name="connsiteY8" fmla="*/ 2986716 h 4927785"/>
                  <a:gd name="connsiteX9" fmla="*/ 460778 w 10312787"/>
                  <a:gd name="connsiteY9" fmla="*/ 3048000 h 4927785"/>
                  <a:gd name="connsiteX10" fmla="*/ 453206 w 10312787"/>
                  <a:gd name="connsiteY10" fmla="*/ 3228525 h 4927785"/>
                  <a:gd name="connsiteX11" fmla="*/ 506960 w 10312787"/>
                  <a:gd name="connsiteY11" fmla="*/ 3491345 h 4927785"/>
                  <a:gd name="connsiteX12" fmla="*/ 580019 w 10312787"/>
                  <a:gd name="connsiteY12" fmla="*/ 3703782 h 4927785"/>
                  <a:gd name="connsiteX13" fmla="*/ 774815 w 10312787"/>
                  <a:gd name="connsiteY13" fmla="*/ 3962400 h 4927785"/>
                  <a:gd name="connsiteX14" fmla="*/ 1070378 w 10312787"/>
                  <a:gd name="connsiteY14" fmla="*/ 4221018 h 4927785"/>
                  <a:gd name="connsiteX15" fmla="*/ 1255106 w 10312787"/>
                  <a:gd name="connsiteY15" fmla="*/ 4313382 h 4927785"/>
                  <a:gd name="connsiteX16" fmla="*/ 1578378 w 10312787"/>
                  <a:gd name="connsiteY16" fmla="*/ 4396509 h 4927785"/>
                  <a:gd name="connsiteX17" fmla="*/ 1790815 w 10312787"/>
                  <a:gd name="connsiteY17" fmla="*/ 4424218 h 4927785"/>
                  <a:gd name="connsiteX18" fmla="*/ 2086378 w 10312787"/>
                  <a:gd name="connsiteY18" fmla="*/ 4424218 h 4927785"/>
                  <a:gd name="connsiteX19" fmla="*/ 2372706 w 10312787"/>
                  <a:gd name="connsiteY19" fmla="*/ 4424218 h 4927785"/>
                  <a:gd name="connsiteX20" fmla="*/ 2566013 w 10312787"/>
                  <a:gd name="connsiteY20" fmla="*/ 4433454 h 4927785"/>
                  <a:gd name="connsiteX21" fmla="*/ 2699568 w 10312787"/>
                  <a:gd name="connsiteY21" fmla="*/ 4433454 h 4927785"/>
                  <a:gd name="connsiteX22" fmla="*/ 2829094 w 10312787"/>
                  <a:gd name="connsiteY22" fmla="*/ 4433673 h 4927785"/>
                  <a:gd name="connsiteX23" fmla="*/ 2828221 w 10312787"/>
                  <a:gd name="connsiteY23" fmla="*/ 4547661 h 4927785"/>
                  <a:gd name="connsiteX24" fmla="*/ 2825288 w 10312787"/>
                  <a:gd name="connsiteY24" fmla="*/ 4756727 h 4927785"/>
                  <a:gd name="connsiteX25" fmla="*/ 2821918 w 10312787"/>
                  <a:gd name="connsiteY25" fmla="*/ 4916897 h 4927785"/>
                  <a:gd name="connsiteX26" fmla="*/ 7480046 w 10312787"/>
                  <a:gd name="connsiteY26" fmla="*/ 4927785 h 4927785"/>
                  <a:gd name="connsiteX27" fmla="*/ 7480415 w 10312787"/>
                  <a:gd name="connsiteY27" fmla="*/ 4555002 h 4927785"/>
                  <a:gd name="connsiteX28" fmla="*/ 7473768 w 10312787"/>
                  <a:gd name="connsiteY28" fmla="*/ 4423481 h 4927785"/>
                  <a:gd name="connsiteX29" fmla="*/ 7674378 w 10312787"/>
                  <a:gd name="connsiteY29" fmla="*/ 4424218 h 4927785"/>
                  <a:gd name="connsiteX30" fmla="*/ 7997651 w 10312787"/>
                  <a:gd name="connsiteY30" fmla="*/ 4424218 h 4927785"/>
                  <a:gd name="connsiteX31" fmla="*/ 8487178 w 10312787"/>
                  <a:gd name="connsiteY31" fmla="*/ 4433454 h 4927785"/>
                  <a:gd name="connsiteX32" fmla="*/ 8801215 w 10312787"/>
                  <a:gd name="connsiteY32" fmla="*/ 4387272 h 4927785"/>
                  <a:gd name="connsiteX33" fmla="*/ 9078306 w 10312787"/>
                  <a:gd name="connsiteY33" fmla="*/ 4294909 h 4927785"/>
                  <a:gd name="connsiteX34" fmla="*/ 9364633 w 10312787"/>
                  <a:gd name="connsiteY34" fmla="*/ 4128654 h 4927785"/>
                  <a:gd name="connsiteX35" fmla="*/ 9577069 w 10312787"/>
                  <a:gd name="connsiteY35" fmla="*/ 3906982 h 4927785"/>
                  <a:gd name="connsiteX36" fmla="*/ 9734088 w 10312787"/>
                  <a:gd name="connsiteY36" fmla="*/ 3639127 h 4927785"/>
                  <a:gd name="connsiteX37" fmla="*/ 9807978 w 10312787"/>
                  <a:gd name="connsiteY37" fmla="*/ 3417454 h 4927785"/>
                  <a:gd name="connsiteX38" fmla="*/ 9863397 w 10312787"/>
                  <a:gd name="connsiteY38" fmla="*/ 3177309 h 4927785"/>
                  <a:gd name="connsiteX39" fmla="*/ 9881869 w 10312787"/>
                  <a:gd name="connsiteY39" fmla="*/ 3020291 h 4927785"/>
                  <a:gd name="connsiteX40" fmla="*/ 9881937 w 10312787"/>
                  <a:gd name="connsiteY40" fmla="*/ 2881677 h 4927785"/>
                  <a:gd name="connsiteX41" fmla="*/ 9891106 w 10312787"/>
                  <a:gd name="connsiteY41" fmla="*/ 2798618 h 4927785"/>
                  <a:gd name="connsiteX42" fmla="*/ 9955556 w 10312787"/>
                  <a:gd name="connsiteY42" fmla="*/ 2761468 h 4927785"/>
                  <a:gd name="connsiteX43" fmla="*/ 10134035 w 10312787"/>
                  <a:gd name="connsiteY43" fmla="*/ 2718479 h 4927785"/>
                  <a:gd name="connsiteX44" fmla="*/ 10241884 w 10312787"/>
                  <a:gd name="connsiteY44" fmla="*/ 2638204 h 4927785"/>
                  <a:gd name="connsiteX45" fmla="*/ 10303550 w 10312787"/>
                  <a:gd name="connsiteY45" fmla="*/ 2524583 h 4927785"/>
                  <a:gd name="connsiteX46" fmla="*/ 10306675 w 10312787"/>
                  <a:gd name="connsiteY46" fmla="*/ 2407566 h 4927785"/>
                  <a:gd name="connsiteX47" fmla="*/ 10312787 w 10312787"/>
                  <a:gd name="connsiteY47" fmla="*/ 2195130 h 4927785"/>
                  <a:gd name="connsiteX48" fmla="*/ 10306742 w 10312787"/>
                  <a:gd name="connsiteY48" fmla="*/ 2041236 h 4927785"/>
                  <a:gd name="connsiteX49" fmla="*/ 10269932 w 10312787"/>
                  <a:gd name="connsiteY49" fmla="*/ 1982694 h 4927785"/>
                  <a:gd name="connsiteX50" fmla="*/ 10094306 w 10312787"/>
                  <a:gd name="connsiteY50" fmla="*/ 1902691 h 4927785"/>
                  <a:gd name="connsiteX51" fmla="*/ 9752560 w 10312787"/>
                  <a:gd name="connsiteY51" fmla="*/ 1865745 h 4927785"/>
                  <a:gd name="connsiteX52" fmla="*/ 9494010 w 10312787"/>
                  <a:gd name="connsiteY52" fmla="*/ 1859701 h 4927785"/>
                  <a:gd name="connsiteX53" fmla="*/ 9133724 w 10312787"/>
                  <a:gd name="connsiteY53" fmla="*/ 1856509 h 4927785"/>
                  <a:gd name="connsiteX54" fmla="*/ 8665658 w 10312787"/>
                  <a:gd name="connsiteY54" fmla="*/ 1896510 h 4927785"/>
                  <a:gd name="connsiteX55" fmla="*/ 8410027 w 10312787"/>
                  <a:gd name="connsiteY55" fmla="*/ 1964222 h 4927785"/>
                  <a:gd name="connsiteX56" fmla="*/ 8320856 w 10312787"/>
                  <a:gd name="connsiteY56" fmla="*/ 2022695 h 4927785"/>
                  <a:gd name="connsiteX57" fmla="*/ 8320924 w 10312787"/>
                  <a:gd name="connsiteY57" fmla="*/ 2299854 h 4927785"/>
                  <a:gd name="connsiteX58" fmla="*/ 8339397 w 10312787"/>
                  <a:gd name="connsiteY58" fmla="*/ 2466109 h 4927785"/>
                  <a:gd name="connsiteX59" fmla="*/ 8431760 w 10312787"/>
                  <a:gd name="connsiteY59" fmla="*/ 2613891 h 4927785"/>
                  <a:gd name="connsiteX60" fmla="*/ 8477942 w 10312787"/>
                  <a:gd name="connsiteY60" fmla="*/ 2660072 h 4927785"/>
                  <a:gd name="connsiteX61" fmla="*/ 8653500 w 10312787"/>
                  <a:gd name="connsiteY61" fmla="*/ 2746120 h 4927785"/>
                  <a:gd name="connsiteX62" fmla="*/ 8742809 w 10312787"/>
                  <a:gd name="connsiteY62" fmla="*/ 2792302 h 4927785"/>
                  <a:gd name="connsiteX63" fmla="*/ 8788991 w 10312787"/>
                  <a:gd name="connsiteY63" fmla="*/ 2946400 h 4927785"/>
                  <a:gd name="connsiteX64" fmla="*/ 8782742 w 10312787"/>
                  <a:gd name="connsiteY64" fmla="*/ 3048000 h 4927785"/>
                  <a:gd name="connsiteX65" fmla="*/ 8745797 w 10312787"/>
                  <a:gd name="connsiteY65" fmla="*/ 3158836 h 4927785"/>
                  <a:gd name="connsiteX66" fmla="*/ 8690378 w 10312787"/>
                  <a:gd name="connsiteY66" fmla="*/ 3251200 h 4927785"/>
                  <a:gd name="connsiteX67" fmla="*/ 8616488 w 10312787"/>
                  <a:gd name="connsiteY67" fmla="*/ 3315854 h 4927785"/>
                  <a:gd name="connsiteX68" fmla="*/ 8616488 w 10312787"/>
                  <a:gd name="connsiteY68" fmla="*/ 3315854 h 4927785"/>
                  <a:gd name="connsiteX69" fmla="*/ 8404051 w 10312787"/>
                  <a:gd name="connsiteY69" fmla="*/ 3362036 h 4927785"/>
                  <a:gd name="connsiteX70" fmla="*/ 7887922 w 10312787"/>
                  <a:gd name="connsiteY70" fmla="*/ 3367208 h 4927785"/>
                  <a:gd name="connsiteX71" fmla="*/ 7646669 w 10312787"/>
                  <a:gd name="connsiteY71" fmla="*/ 3362036 h 4927785"/>
                  <a:gd name="connsiteX72" fmla="*/ 7545069 w 10312787"/>
                  <a:gd name="connsiteY72" fmla="*/ 3325091 h 4927785"/>
                  <a:gd name="connsiteX73" fmla="*/ 7480415 w 10312787"/>
                  <a:gd name="connsiteY73" fmla="*/ 3177309 h 4927785"/>
                  <a:gd name="connsiteX74" fmla="*/ 7489651 w 10312787"/>
                  <a:gd name="connsiteY74" fmla="*/ 2050472 h 4927785"/>
                  <a:gd name="connsiteX75" fmla="*/ 7591251 w 10312787"/>
                  <a:gd name="connsiteY75" fmla="*/ 1828800 h 4927785"/>
                  <a:gd name="connsiteX76" fmla="*/ 7822160 w 10312787"/>
                  <a:gd name="connsiteY76" fmla="*/ 1625600 h 4927785"/>
                  <a:gd name="connsiteX77" fmla="*/ 7951469 w 10312787"/>
                  <a:gd name="connsiteY77" fmla="*/ 1496291 h 4927785"/>
                  <a:gd name="connsiteX78" fmla="*/ 7960706 w 10312787"/>
                  <a:gd name="connsiteY78" fmla="*/ 905163 h 4927785"/>
                  <a:gd name="connsiteX79" fmla="*/ 7083251 w 10312787"/>
                  <a:gd name="connsiteY79" fmla="*/ 0 h 4927785"/>
                  <a:gd name="connsiteX80" fmla="*/ 7064778 w 10312787"/>
                  <a:gd name="connsiteY80" fmla="*/ 498763 h 4927785"/>
                  <a:gd name="connsiteX81" fmla="*/ 6935469 w 10312787"/>
                  <a:gd name="connsiteY81" fmla="*/ 618836 h 4927785"/>
                  <a:gd name="connsiteX82" fmla="*/ 6843106 w 10312787"/>
                  <a:gd name="connsiteY82" fmla="*/ 674254 h 4927785"/>
                  <a:gd name="connsiteX83" fmla="*/ 6723033 w 10312787"/>
                  <a:gd name="connsiteY83" fmla="*/ 729672 h 4927785"/>
                  <a:gd name="connsiteX84" fmla="*/ 6538306 w 10312787"/>
                  <a:gd name="connsiteY84" fmla="*/ 720436 h 4927785"/>
                  <a:gd name="connsiteX85" fmla="*/ 6390524 w 10312787"/>
                  <a:gd name="connsiteY85" fmla="*/ 655782 h 4927785"/>
                  <a:gd name="connsiteX86" fmla="*/ 6131906 w 10312787"/>
                  <a:gd name="connsiteY86" fmla="*/ 498763 h 4927785"/>
                  <a:gd name="connsiteX87" fmla="*/ 5836342 w 10312787"/>
                  <a:gd name="connsiteY87" fmla="*/ 350982 h 4927785"/>
                  <a:gd name="connsiteX88" fmla="*/ 5476124 w 10312787"/>
                  <a:gd name="connsiteY88" fmla="*/ 295563 h 4927785"/>
                  <a:gd name="connsiteX89" fmla="*/ 5171324 w 10312787"/>
                  <a:gd name="connsiteY89" fmla="*/ 258618 h 4927785"/>
                  <a:gd name="connsiteX90" fmla="*/ 4783397 w 10312787"/>
                  <a:gd name="connsiteY90" fmla="*/ 286327 h 4927785"/>
                  <a:gd name="connsiteX91" fmla="*/ 4386233 w 10312787"/>
                  <a:gd name="connsiteY91" fmla="*/ 387927 h 4927785"/>
                  <a:gd name="connsiteX92" fmla="*/ 4136851 w 10312787"/>
                  <a:gd name="connsiteY92" fmla="*/ 508000 h 4927785"/>
                  <a:gd name="connsiteX93" fmla="*/ 3961360 w 10312787"/>
                  <a:gd name="connsiteY93" fmla="*/ 581891 h 4927785"/>
                  <a:gd name="connsiteX94" fmla="*/ 3859760 w 10312787"/>
                  <a:gd name="connsiteY94" fmla="*/ 683491 h 4927785"/>
                  <a:gd name="connsiteX95" fmla="*/ 3684269 w 10312787"/>
                  <a:gd name="connsiteY95" fmla="*/ 738909 h 4927785"/>
                  <a:gd name="connsiteX96" fmla="*/ 3545724 w 10312787"/>
                  <a:gd name="connsiteY96" fmla="*/ 720436 h 4927785"/>
                  <a:gd name="connsiteX97" fmla="*/ 3462597 w 10312787"/>
                  <a:gd name="connsiteY97" fmla="*/ 665018 h 4927785"/>
                  <a:gd name="connsiteX98" fmla="*/ 3268633 w 10312787"/>
                  <a:gd name="connsiteY98" fmla="*/ 526472 h 4927785"/>
                  <a:gd name="connsiteX99" fmla="*/ 3250160 w 10312787"/>
                  <a:gd name="connsiteY99" fmla="*/ 27709 h 4927785"/>
                  <a:gd name="connsiteX100" fmla="*/ 2354233 w 10312787"/>
                  <a:gd name="connsiteY100" fmla="*/ 895927 h 4927785"/>
                  <a:gd name="connsiteX101" fmla="*/ 2381942 w 10312787"/>
                  <a:gd name="connsiteY101" fmla="*/ 1514763 h 4927785"/>
                  <a:gd name="connsiteX102" fmla="*/ 2511251 w 10312787"/>
                  <a:gd name="connsiteY102" fmla="*/ 1662545 h 4927785"/>
                  <a:gd name="connsiteX103" fmla="*/ 2612851 w 10312787"/>
                  <a:gd name="connsiteY103" fmla="*/ 1791854 h 4927785"/>
                  <a:gd name="connsiteX104" fmla="*/ 2705215 w 10312787"/>
                  <a:gd name="connsiteY104" fmla="*/ 1865745 h 4927785"/>
                  <a:gd name="connsiteX105" fmla="*/ 2806815 w 10312787"/>
                  <a:gd name="connsiteY105" fmla="*/ 2032000 h 4927785"/>
                  <a:gd name="connsiteX106" fmla="*/ 2816051 w 10312787"/>
                  <a:gd name="connsiteY106" fmla="*/ 2170545 h 4927785"/>
                  <a:gd name="connsiteX107" fmla="*/ 2806815 w 10312787"/>
                  <a:gd name="connsiteY107" fmla="*/ 3347808 h 4927785"/>
                  <a:gd name="connsiteX108" fmla="*/ 2705215 w 10312787"/>
                  <a:gd name="connsiteY108" fmla="*/ 3352800 h 4927785"/>
                  <a:gd name="connsiteX109" fmla="*/ 2285376 w 10312787"/>
                  <a:gd name="connsiteY109" fmla="*/ 3342731 h 4927785"/>
                  <a:gd name="connsiteX110" fmla="*/ 1809288 w 10312787"/>
                  <a:gd name="connsiteY110" fmla="*/ 3334327 h 4927785"/>
                  <a:gd name="connsiteX111" fmla="*/ 1625393 w 10312787"/>
                  <a:gd name="connsiteY111" fmla="*/ 3256234 h 4927785"/>
                  <a:gd name="connsiteX112" fmla="*/ 1532197 w 10312787"/>
                  <a:gd name="connsiteY112" fmla="*/ 3112654 h 4927785"/>
                  <a:gd name="connsiteX113" fmla="*/ 1522129 w 10312787"/>
                  <a:gd name="connsiteY113" fmla="*/ 2964872 h 4927785"/>
                  <a:gd name="connsiteX114" fmla="*/ 1522960 w 10312787"/>
                  <a:gd name="connsiteY114" fmla="*/ 2863272 h 4927785"/>
                  <a:gd name="connsiteX115" fmla="*/ 1550669 w 10312787"/>
                  <a:gd name="connsiteY115" fmla="*/ 2787718 h 4927785"/>
                  <a:gd name="connsiteX116" fmla="*/ 1624560 w 10312787"/>
                  <a:gd name="connsiteY116" fmla="*/ 2741536 h 4927785"/>
                  <a:gd name="connsiteX117" fmla="*/ 1726160 w 10312787"/>
                  <a:gd name="connsiteY117" fmla="*/ 2715491 h 4927785"/>
                  <a:gd name="connsiteX118" fmla="*/ 1809288 w 10312787"/>
                  <a:gd name="connsiteY118" fmla="*/ 2687782 h 4927785"/>
                  <a:gd name="connsiteX119" fmla="*/ 1919293 w 10312787"/>
                  <a:gd name="connsiteY119" fmla="*/ 2597956 h 4927785"/>
                  <a:gd name="connsiteX120" fmla="*/ 1984778 w 10312787"/>
                  <a:gd name="connsiteY120" fmla="*/ 2493818 h 4927785"/>
                  <a:gd name="connsiteX121" fmla="*/ 1984778 w 10312787"/>
                  <a:gd name="connsiteY121" fmla="*/ 2364509 h 4927785"/>
                  <a:gd name="connsiteX122" fmla="*/ 1984778 w 10312787"/>
                  <a:gd name="connsiteY122" fmla="*/ 2189018 h 4927785"/>
                  <a:gd name="connsiteX123" fmla="*/ 1975542 w 10312787"/>
                  <a:gd name="connsiteY123" fmla="*/ 2016898 h 4927785"/>
                  <a:gd name="connsiteX124" fmla="*/ 1790815 w 10312787"/>
                  <a:gd name="connsiteY124" fmla="*/ 1930400 h 4927785"/>
                  <a:gd name="connsiteX125" fmla="*/ 1449069 w 10312787"/>
                  <a:gd name="connsiteY125" fmla="*/ 1865745 h 4927785"/>
                  <a:gd name="connsiteX126" fmla="*/ 978015 w 10312787"/>
                  <a:gd name="connsiteY126" fmla="*/ 1856509 h 4927785"/>
                  <a:gd name="connsiteX127" fmla="*/ 451542 w 10312787"/>
                  <a:gd name="connsiteY127" fmla="*/ 1874982 h 4927785"/>
                  <a:gd name="connsiteX128" fmla="*/ 117369 w 10312787"/>
                  <a:gd name="connsiteY128" fmla="*/ 1938804 h 4927785"/>
                  <a:gd name="connsiteX129" fmla="*/ 68691 w 10312787"/>
                  <a:gd name="connsiteY129" fmla="*/ 1972337 h 4927785"/>
                  <a:gd name="connsiteX130" fmla="*/ 3995 w 10312787"/>
                  <a:gd name="connsiteY130" fmla="*/ 2037034 h 4927785"/>
                  <a:gd name="connsiteX0" fmla="*/ 3995 w 10312787"/>
                  <a:gd name="connsiteY0" fmla="*/ 2046720 h 4927785"/>
                  <a:gd name="connsiteX1" fmla="*/ 19097 w 10312787"/>
                  <a:gd name="connsiteY1" fmla="*/ 2587014 h 4927785"/>
                  <a:gd name="connsiteX2" fmla="*/ 128269 w 10312787"/>
                  <a:gd name="connsiteY2" fmla="*/ 2669309 h 4927785"/>
                  <a:gd name="connsiteX3" fmla="*/ 115662 w 10312787"/>
                  <a:gd name="connsiteY3" fmla="*/ 2669309 h 4927785"/>
                  <a:gd name="connsiteX4" fmla="*/ 257578 w 10312787"/>
                  <a:gd name="connsiteY4" fmla="*/ 2724727 h 4927785"/>
                  <a:gd name="connsiteX5" fmla="*/ 377651 w 10312787"/>
                  <a:gd name="connsiteY5" fmla="*/ 2752436 h 4927785"/>
                  <a:gd name="connsiteX6" fmla="*/ 433069 w 10312787"/>
                  <a:gd name="connsiteY6" fmla="*/ 2780145 h 4927785"/>
                  <a:gd name="connsiteX7" fmla="*/ 443969 w 10312787"/>
                  <a:gd name="connsiteY7" fmla="*/ 2849002 h 4927785"/>
                  <a:gd name="connsiteX8" fmla="*/ 450710 w 10312787"/>
                  <a:gd name="connsiteY8" fmla="*/ 2986716 h 4927785"/>
                  <a:gd name="connsiteX9" fmla="*/ 460778 w 10312787"/>
                  <a:gd name="connsiteY9" fmla="*/ 3048000 h 4927785"/>
                  <a:gd name="connsiteX10" fmla="*/ 453206 w 10312787"/>
                  <a:gd name="connsiteY10" fmla="*/ 3228525 h 4927785"/>
                  <a:gd name="connsiteX11" fmla="*/ 506960 w 10312787"/>
                  <a:gd name="connsiteY11" fmla="*/ 3491345 h 4927785"/>
                  <a:gd name="connsiteX12" fmla="*/ 580019 w 10312787"/>
                  <a:gd name="connsiteY12" fmla="*/ 3703782 h 4927785"/>
                  <a:gd name="connsiteX13" fmla="*/ 774815 w 10312787"/>
                  <a:gd name="connsiteY13" fmla="*/ 3962400 h 4927785"/>
                  <a:gd name="connsiteX14" fmla="*/ 1070378 w 10312787"/>
                  <a:gd name="connsiteY14" fmla="*/ 4221018 h 4927785"/>
                  <a:gd name="connsiteX15" fmla="*/ 1255106 w 10312787"/>
                  <a:gd name="connsiteY15" fmla="*/ 4313382 h 4927785"/>
                  <a:gd name="connsiteX16" fmla="*/ 1578378 w 10312787"/>
                  <a:gd name="connsiteY16" fmla="*/ 4396509 h 4927785"/>
                  <a:gd name="connsiteX17" fmla="*/ 1790815 w 10312787"/>
                  <a:gd name="connsiteY17" fmla="*/ 4424218 h 4927785"/>
                  <a:gd name="connsiteX18" fmla="*/ 2086378 w 10312787"/>
                  <a:gd name="connsiteY18" fmla="*/ 4424218 h 4927785"/>
                  <a:gd name="connsiteX19" fmla="*/ 2372706 w 10312787"/>
                  <a:gd name="connsiteY19" fmla="*/ 4424218 h 4927785"/>
                  <a:gd name="connsiteX20" fmla="*/ 2566013 w 10312787"/>
                  <a:gd name="connsiteY20" fmla="*/ 4433454 h 4927785"/>
                  <a:gd name="connsiteX21" fmla="*/ 2699568 w 10312787"/>
                  <a:gd name="connsiteY21" fmla="*/ 4433454 h 4927785"/>
                  <a:gd name="connsiteX22" fmla="*/ 2829094 w 10312787"/>
                  <a:gd name="connsiteY22" fmla="*/ 4433673 h 4927785"/>
                  <a:gd name="connsiteX23" fmla="*/ 2828221 w 10312787"/>
                  <a:gd name="connsiteY23" fmla="*/ 4547661 h 4927785"/>
                  <a:gd name="connsiteX24" fmla="*/ 2825288 w 10312787"/>
                  <a:gd name="connsiteY24" fmla="*/ 4756727 h 4927785"/>
                  <a:gd name="connsiteX25" fmla="*/ 2821918 w 10312787"/>
                  <a:gd name="connsiteY25" fmla="*/ 4916897 h 4927785"/>
                  <a:gd name="connsiteX26" fmla="*/ 7480046 w 10312787"/>
                  <a:gd name="connsiteY26" fmla="*/ 4927785 h 4927785"/>
                  <a:gd name="connsiteX27" fmla="*/ 7480415 w 10312787"/>
                  <a:gd name="connsiteY27" fmla="*/ 4555002 h 4927785"/>
                  <a:gd name="connsiteX28" fmla="*/ 7473768 w 10312787"/>
                  <a:gd name="connsiteY28" fmla="*/ 4423481 h 4927785"/>
                  <a:gd name="connsiteX29" fmla="*/ 7674378 w 10312787"/>
                  <a:gd name="connsiteY29" fmla="*/ 4424218 h 4927785"/>
                  <a:gd name="connsiteX30" fmla="*/ 7997651 w 10312787"/>
                  <a:gd name="connsiteY30" fmla="*/ 4424218 h 4927785"/>
                  <a:gd name="connsiteX31" fmla="*/ 8487178 w 10312787"/>
                  <a:gd name="connsiteY31" fmla="*/ 4433454 h 4927785"/>
                  <a:gd name="connsiteX32" fmla="*/ 8801215 w 10312787"/>
                  <a:gd name="connsiteY32" fmla="*/ 4387272 h 4927785"/>
                  <a:gd name="connsiteX33" fmla="*/ 9078306 w 10312787"/>
                  <a:gd name="connsiteY33" fmla="*/ 4294909 h 4927785"/>
                  <a:gd name="connsiteX34" fmla="*/ 9364633 w 10312787"/>
                  <a:gd name="connsiteY34" fmla="*/ 4128654 h 4927785"/>
                  <a:gd name="connsiteX35" fmla="*/ 9577069 w 10312787"/>
                  <a:gd name="connsiteY35" fmla="*/ 3906982 h 4927785"/>
                  <a:gd name="connsiteX36" fmla="*/ 9734088 w 10312787"/>
                  <a:gd name="connsiteY36" fmla="*/ 3639127 h 4927785"/>
                  <a:gd name="connsiteX37" fmla="*/ 9807978 w 10312787"/>
                  <a:gd name="connsiteY37" fmla="*/ 3417454 h 4927785"/>
                  <a:gd name="connsiteX38" fmla="*/ 9863397 w 10312787"/>
                  <a:gd name="connsiteY38" fmla="*/ 3177309 h 4927785"/>
                  <a:gd name="connsiteX39" fmla="*/ 9881869 w 10312787"/>
                  <a:gd name="connsiteY39" fmla="*/ 3020291 h 4927785"/>
                  <a:gd name="connsiteX40" fmla="*/ 9881937 w 10312787"/>
                  <a:gd name="connsiteY40" fmla="*/ 2881677 h 4927785"/>
                  <a:gd name="connsiteX41" fmla="*/ 9891106 w 10312787"/>
                  <a:gd name="connsiteY41" fmla="*/ 2798618 h 4927785"/>
                  <a:gd name="connsiteX42" fmla="*/ 9955556 w 10312787"/>
                  <a:gd name="connsiteY42" fmla="*/ 2761468 h 4927785"/>
                  <a:gd name="connsiteX43" fmla="*/ 10134035 w 10312787"/>
                  <a:gd name="connsiteY43" fmla="*/ 2718479 h 4927785"/>
                  <a:gd name="connsiteX44" fmla="*/ 10241884 w 10312787"/>
                  <a:gd name="connsiteY44" fmla="*/ 2638204 h 4927785"/>
                  <a:gd name="connsiteX45" fmla="*/ 10303550 w 10312787"/>
                  <a:gd name="connsiteY45" fmla="*/ 2524583 h 4927785"/>
                  <a:gd name="connsiteX46" fmla="*/ 10306675 w 10312787"/>
                  <a:gd name="connsiteY46" fmla="*/ 2407566 h 4927785"/>
                  <a:gd name="connsiteX47" fmla="*/ 10312787 w 10312787"/>
                  <a:gd name="connsiteY47" fmla="*/ 2195130 h 4927785"/>
                  <a:gd name="connsiteX48" fmla="*/ 10306742 w 10312787"/>
                  <a:gd name="connsiteY48" fmla="*/ 2041236 h 4927785"/>
                  <a:gd name="connsiteX49" fmla="*/ 10269932 w 10312787"/>
                  <a:gd name="connsiteY49" fmla="*/ 1982694 h 4927785"/>
                  <a:gd name="connsiteX50" fmla="*/ 10094306 w 10312787"/>
                  <a:gd name="connsiteY50" fmla="*/ 1902691 h 4927785"/>
                  <a:gd name="connsiteX51" fmla="*/ 9752560 w 10312787"/>
                  <a:gd name="connsiteY51" fmla="*/ 1865745 h 4927785"/>
                  <a:gd name="connsiteX52" fmla="*/ 9494010 w 10312787"/>
                  <a:gd name="connsiteY52" fmla="*/ 1859701 h 4927785"/>
                  <a:gd name="connsiteX53" fmla="*/ 9133724 w 10312787"/>
                  <a:gd name="connsiteY53" fmla="*/ 1856509 h 4927785"/>
                  <a:gd name="connsiteX54" fmla="*/ 8665658 w 10312787"/>
                  <a:gd name="connsiteY54" fmla="*/ 1896510 h 4927785"/>
                  <a:gd name="connsiteX55" fmla="*/ 8410027 w 10312787"/>
                  <a:gd name="connsiteY55" fmla="*/ 1964222 h 4927785"/>
                  <a:gd name="connsiteX56" fmla="*/ 8320856 w 10312787"/>
                  <a:gd name="connsiteY56" fmla="*/ 2022695 h 4927785"/>
                  <a:gd name="connsiteX57" fmla="*/ 8320924 w 10312787"/>
                  <a:gd name="connsiteY57" fmla="*/ 2299854 h 4927785"/>
                  <a:gd name="connsiteX58" fmla="*/ 8339397 w 10312787"/>
                  <a:gd name="connsiteY58" fmla="*/ 2466109 h 4927785"/>
                  <a:gd name="connsiteX59" fmla="*/ 8431760 w 10312787"/>
                  <a:gd name="connsiteY59" fmla="*/ 2613891 h 4927785"/>
                  <a:gd name="connsiteX60" fmla="*/ 8477942 w 10312787"/>
                  <a:gd name="connsiteY60" fmla="*/ 2660072 h 4927785"/>
                  <a:gd name="connsiteX61" fmla="*/ 8653500 w 10312787"/>
                  <a:gd name="connsiteY61" fmla="*/ 2746120 h 4927785"/>
                  <a:gd name="connsiteX62" fmla="*/ 8742809 w 10312787"/>
                  <a:gd name="connsiteY62" fmla="*/ 2792302 h 4927785"/>
                  <a:gd name="connsiteX63" fmla="*/ 8788991 w 10312787"/>
                  <a:gd name="connsiteY63" fmla="*/ 2946400 h 4927785"/>
                  <a:gd name="connsiteX64" fmla="*/ 8782742 w 10312787"/>
                  <a:gd name="connsiteY64" fmla="*/ 3048000 h 4927785"/>
                  <a:gd name="connsiteX65" fmla="*/ 8745797 w 10312787"/>
                  <a:gd name="connsiteY65" fmla="*/ 3158836 h 4927785"/>
                  <a:gd name="connsiteX66" fmla="*/ 8690378 w 10312787"/>
                  <a:gd name="connsiteY66" fmla="*/ 3251200 h 4927785"/>
                  <a:gd name="connsiteX67" fmla="*/ 8616488 w 10312787"/>
                  <a:gd name="connsiteY67" fmla="*/ 3315854 h 4927785"/>
                  <a:gd name="connsiteX68" fmla="*/ 8616488 w 10312787"/>
                  <a:gd name="connsiteY68" fmla="*/ 3315854 h 4927785"/>
                  <a:gd name="connsiteX69" fmla="*/ 8404051 w 10312787"/>
                  <a:gd name="connsiteY69" fmla="*/ 3362036 h 4927785"/>
                  <a:gd name="connsiteX70" fmla="*/ 7887922 w 10312787"/>
                  <a:gd name="connsiteY70" fmla="*/ 3367208 h 4927785"/>
                  <a:gd name="connsiteX71" fmla="*/ 7646669 w 10312787"/>
                  <a:gd name="connsiteY71" fmla="*/ 3362036 h 4927785"/>
                  <a:gd name="connsiteX72" fmla="*/ 7545069 w 10312787"/>
                  <a:gd name="connsiteY72" fmla="*/ 3325091 h 4927785"/>
                  <a:gd name="connsiteX73" fmla="*/ 7480415 w 10312787"/>
                  <a:gd name="connsiteY73" fmla="*/ 3177309 h 4927785"/>
                  <a:gd name="connsiteX74" fmla="*/ 7489651 w 10312787"/>
                  <a:gd name="connsiteY74" fmla="*/ 2050472 h 4927785"/>
                  <a:gd name="connsiteX75" fmla="*/ 7591251 w 10312787"/>
                  <a:gd name="connsiteY75" fmla="*/ 1828800 h 4927785"/>
                  <a:gd name="connsiteX76" fmla="*/ 7822160 w 10312787"/>
                  <a:gd name="connsiteY76" fmla="*/ 1625600 h 4927785"/>
                  <a:gd name="connsiteX77" fmla="*/ 7951469 w 10312787"/>
                  <a:gd name="connsiteY77" fmla="*/ 1496291 h 4927785"/>
                  <a:gd name="connsiteX78" fmla="*/ 7960706 w 10312787"/>
                  <a:gd name="connsiteY78" fmla="*/ 905163 h 4927785"/>
                  <a:gd name="connsiteX79" fmla="*/ 7083251 w 10312787"/>
                  <a:gd name="connsiteY79" fmla="*/ 0 h 4927785"/>
                  <a:gd name="connsiteX80" fmla="*/ 7064778 w 10312787"/>
                  <a:gd name="connsiteY80" fmla="*/ 498763 h 4927785"/>
                  <a:gd name="connsiteX81" fmla="*/ 6935469 w 10312787"/>
                  <a:gd name="connsiteY81" fmla="*/ 618836 h 4927785"/>
                  <a:gd name="connsiteX82" fmla="*/ 6843106 w 10312787"/>
                  <a:gd name="connsiteY82" fmla="*/ 674254 h 4927785"/>
                  <a:gd name="connsiteX83" fmla="*/ 6723033 w 10312787"/>
                  <a:gd name="connsiteY83" fmla="*/ 729672 h 4927785"/>
                  <a:gd name="connsiteX84" fmla="*/ 6538306 w 10312787"/>
                  <a:gd name="connsiteY84" fmla="*/ 720436 h 4927785"/>
                  <a:gd name="connsiteX85" fmla="*/ 6390524 w 10312787"/>
                  <a:gd name="connsiteY85" fmla="*/ 655782 h 4927785"/>
                  <a:gd name="connsiteX86" fmla="*/ 6131906 w 10312787"/>
                  <a:gd name="connsiteY86" fmla="*/ 498763 h 4927785"/>
                  <a:gd name="connsiteX87" fmla="*/ 5836342 w 10312787"/>
                  <a:gd name="connsiteY87" fmla="*/ 350982 h 4927785"/>
                  <a:gd name="connsiteX88" fmla="*/ 5476124 w 10312787"/>
                  <a:gd name="connsiteY88" fmla="*/ 295563 h 4927785"/>
                  <a:gd name="connsiteX89" fmla="*/ 5171324 w 10312787"/>
                  <a:gd name="connsiteY89" fmla="*/ 258618 h 4927785"/>
                  <a:gd name="connsiteX90" fmla="*/ 4783397 w 10312787"/>
                  <a:gd name="connsiteY90" fmla="*/ 286327 h 4927785"/>
                  <a:gd name="connsiteX91" fmla="*/ 4386233 w 10312787"/>
                  <a:gd name="connsiteY91" fmla="*/ 387927 h 4927785"/>
                  <a:gd name="connsiteX92" fmla="*/ 4136851 w 10312787"/>
                  <a:gd name="connsiteY92" fmla="*/ 508000 h 4927785"/>
                  <a:gd name="connsiteX93" fmla="*/ 3961360 w 10312787"/>
                  <a:gd name="connsiteY93" fmla="*/ 581891 h 4927785"/>
                  <a:gd name="connsiteX94" fmla="*/ 3859760 w 10312787"/>
                  <a:gd name="connsiteY94" fmla="*/ 683491 h 4927785"/>
                  <a:gd name="connsiteX95" fmla="*/ 3684269 w 10312787"/>
                  <a:gd name="connsiteY95" fmla="*/ 738909 h 4927785"/>
                  <a:gd name="connsiteX96" fmla="*/ 3545724 w 10312787"/>
                  <a:gd name="connsiteY96" fmla="*/ 720436 h 4927785"/>
                  <a:gd name="connsiteX97" fmla="*/ 3462597 w 10312787"/>
                  <a:gd name="connsiteY97" fmla="*/ 665018 h 4927785"/>
                  <a:gd name="connsiteX98" fmla="*/ 3268633 w 10312787"/>
                  <a:gd name="connsiteY98" fmla="*/ 526472 h 4927785"/>
                  <a:gd name="connsiteX99" fmla="*/ 3250160 w 10312787"/>
                  <a:gd name="connsiteY99" fmla="*/ 27709 h 4927785"/>
                  <a:gd name="connsiteX100" fmla="*/ 2354233 w 10312787"/>
                  <a:gd name="connsiteY100" fmla="*/ 895927 h 4927785"/>
                  <a:gd name="connsiteX101" fmla="*/ 2381942 w 10312787"/>
                  <a:gd name="connsiteY101" fmla="*/ 1514763 h 4927785"/>
                  <a:gd name="connsiteX102" fmla="*/ 2511251 w 10312787"/>
                  <a:gd name="connsiteY102" fmla="*/ 1662545 h 4927785"/>
                  <a:gd name="connsiteX103" fmla="*/ 2612851 w 10312787"/>
                  <a:gd name="connsiteY103" fmla="*/ 1791854 h 4927785"/>
                  <a:gd name="connsiteX104" fmla="*/ 2705215 w 10312787"/>
                  <a:gd name="connsiteY104" fmla="*/ 1865745 h 4927785"/>
                  <a:gd name="connsiteX105" fmla="*/ 2806815 w 10312787"/>
                  <a:gd name="connsiteY105" fmla="*/ 2032000 h 4927785"/>
                  <a:gd name="connsiteX106" fmla="*/ 2816051 w 10312787"/>
                  <a:gd name="connsiteY106" fmla="*/ 2170545 h 4927785"/>
                  <a:gd name="connsiteX107" fmla="*/ 2806815 w 10312787"/>
                  <a:gd name="connsiteY107" fmla="*/ 3347808 h 4927785"/>
                  <a:gd name="connsiteX108" fmla="*/ 2705215 w 10312787"/>
                  <a:gd name="connsiteY108" fmla="*/ 3352800 h 4927785"/>
                  <a:gd name="connsiteX109" fmla="*/ 2285376 w 10312787"/>
                  <a:gd name="connsiteY109" fmla="*/ 3342731 h 4927785"/>
                  <a:gd name="connsiteX110" fmla="*/ 1809288 w 10312787"/>
                  <a:gd name="connsiteY110" fmla="*/ 3334327 h 4927785"/>
                  <a:gd name="connsiteX111" fmla="*/ 1625393 w 10312787"/>
                  <a:gd name="connsiteY111" fmla="*/ 3256234 h 4927785"/>
                  <a:gd name="connsiteX112" fmla="*/ 1532197 w 10312787"/>
                  <a:gd name="connsiteY112" fmla="*/ 3112654 h 4927785"/>
                  <a:gd name="connsiteX113" fmla="*/ 1522129 w 10312787"/>
                  <a:gd name="connsiteY113" fmla="*/ 2964872 h 4927785"/>
                  <a:gd name="connsiteX114" fmla="*/ 1522960 w 10312787"/>
                  <a:gd name="connsiteY114" fmla="*/ 2863272 h 4927785"/>
                  <a:gd name="connsiteX115" fmla="*/ 1550669 w 10312787"/>
                  <a:gd name="connsiteY115" fmla="*/ 2787718 h 4927785"/>
                  <a:gd name="connsiteX116" fmla="*/ 1624560 w 10312787"/>
                  <a:gd name="connsiteY116" fmla="*/ 2741536 h 4927785"/>
                  <a:gd name="connsiteX117" fmla="*/ 1726160 w 10312787"/>
                  <a:gd name="connsiteY117" fmla="*/ 2715491 h 4927785"/>
                  <a:gd name="connsiteX118" fmla="*/ 1809288 w 10312787"/>
                  <a:gd name="connsiteY118" fmla="*/ 2687782 h 4927785"/>
                  <a:gd name="connsiteX119" fmla="*/ 1919293 w 10312787"/>
                  <a:gd name="connsiteY119" fmla="*/ 2597956 h 4927785"/>
                  <a:gd name="connsiteX120" fmla="*/ 1984778 w 10312787"/>
                  <a:gd name="connsiteY120" fmla="*/ 2493818 h 4927785"/>
                  <a:gd name="connsiteX121" fmla="*/ 1984778 w 10312787"/>
                  <a:gd name="connsiteY121" fmla="*/ 2364509 h 4927785"/>
                  <a:gd name="connsiteX122" fmla="*/ 1984778 w 10312787"/>
                  <a:gd name="connsiteY122" fmla="*/ 2189018 h 4927785"/>
                  <a:gd name="connsiteX123" fmla="*/ 1975542 w 10312787"/>
                  <a:gd name="connsiteY123" fmla="*/ 2016898 h 4927785"/>
                  <a:gd name="connsiteX124" fmla="*/ 1790815 w 10312787"/>
                  <a:gd name="connsiteY124" fmla="*/ 1930400 h 4927785"/>
                  <a:gd name="connsiteX125" fmla="*/ 1449069 w 10312787"/>
                  <a:gd name="connsiteY125" fmla="*/ 1865745 h 4927785"/>
                  <a:gd name="connsiteX126" fmla="*/ 978015 w 10312787"/>
                  <a:gd name="connsiteY126" fmla="*/ 1856509 h 4927785"/>
                  <a:gd name="connsiteX127" fmla="*/ 451542 w 10312787"/>
                  <a:gd name="connsiteY127" fmla="*/ 1874982 h 4927785"/>
                  <a:gd name="connsiteX128" fmla="*/ 117369 w 10312787"/>
                  <a:gd name="connsiteY128" fmla="*/ 1938804 h 4927785"/>
                  <a:gd name="connsiteX129" fmla="*/ 68691 w 10312787"/>
                  <a:gd name="connsiteY129" fmla="*/ 1972337 h 4927785"/>
                  <a:gd name="connsiteX130" fmla="*/ 3995 w 10312787"/>
                  <a:gd name="connsiteY130" fmla="*/ 2037034 h 4927785"/>
                  <a:gd name="connsiteX0" fmla="*/ 3995 w 10312787"/>
                  <a:gd name="connsiteY0" fmla="*/ 2046720 h 4927785"/>
                  <a:gd name="connsiteX1" fmla="*/ 19097 w 10312787"/>
                  <a:gd name="connsiteY1" fmla="*/ 2587014 h 4927785"/>
                  <a:gd name="connsiteX2" fmla="*/ 128269 w 10312787"/>
                  <a:gd name="connsiteY2" fmla="*/ 2669309 h 4927785"/>
                  <a:gd name="connsiteX3" fmla="*/ 115662 w 10312787"/>
                  <a:gd name="connsiteY3" fmla="*/ 2669309 h 4927785"/>
                  <a:gd name="connsiteX4" fmla="*/ 257578 w 10312787"/>
                  <a:gd name="connsiteY4" fmla="*/ 2724727 h 4927785"/>
                  <a:gd name="connsiteX5" fmla="*/ 377651 w 10312787"/>
                  <a:gd name="connsiteY5" fmla="*/ 2752436 h 4927785"/>
                  <a:gd name="connsiteX6" fmla="*/ 433069 w 10312787"/>
                  <a:gd name="connsiteY6" fmla="*/ 2780145 h 4927785"/>
                  <a:gd name="connsiteX7" fmla="*/ 443969 w 10312787"/>
                  <a:gd name="connsiteY7" fmla="*/ 2849002 h 4927785"/>
                  <a:gd name="connsiteX8" fmla="*/ 450710 w 10312787"/>
                  <a:gd name="connsiteY8" fmla="*/ 2986716 h 4927785"/>
                  <a:gd name="connsiteX9" fmla="*/ 460778 w 10312787"/>
                  <a:gd name="connsiteY9" fmla="*/ 3048000 h 4927785"/>
                  <a:gd name="connsiteX10" fmla="*/ 453206 w 10312787"/>
                  <a:gd name="connsiteY10" fmla="*/ 3228525 h 4927785"/>
                  <a:gd name="connsiteX11" fmla="*/ 506960 w 10312787"/>
                  <a:gd name="connsiteY11" fmla="*/ 3491345 h 4927785"/>
                  <a:gd name="connsiteX12" fmla="*/ 580019 w 10312787"/>
                  <a:gd name="connsiteY12" fmla="*/ 3703782 h 4927785"/>
                  <a:gd name="connsiteX13" fmla="*/ 774815 w 10312787"/>
                  <a:gd name="connsiteY13" fmla="*/ 3962400 h 4927785"/>
                  <a:gd name="connsiteX14" fmla="*/ 1070378 w 10312787"/>
                  <a:gd name="connsiteY14" fmla="*/ 4221018 h 4927785"/>
                  <a:gd name="connsiteX15" fmla="*/ 1255106 w 10312787"/>
                  <a:gd name="connsiteY15" fmla="*/ 4313382 h 4927785"/>
                  <a:gd name="connsiteX16" fmla="*/ 1578378 w 10312787"/>
                  <a:gd name="connsiteY16" fmla="*/ 4396509 h 4927785"/>
                  <a:gd name="connsiteX17" fmla="*/ 1790815 w 10312787"/>
                  <a:gd name="connsiteY17" fmla="*/ 4424218 h 4927785"/>
                  <a:gd name="connsiteX18" fmla="*/ 2086378 w 10312787"/>
                  <a:gd name="connsiteY18" fmla="*/ 4424218 h 4927785"/>
                  <a:gd name="connsiteX19" fmla="*/ 2372706 w 10312787"/>
                  <a:gd name="connsiteY19" fmla="*/ 4424218 h 4927785"/>
                  <a:gd name="connsiteX20" fmla="*/ 2566013 w 10312787"/>
                  <a:gd name="connsiteY20" fmla="*/ 4433454 h 4927785"/>
                  <a:gd name="connsiteX21" fmla="*/ 2699568 w 10312787"/>
                  <a:gd name="connsiteY21" fmla="*/ 4433454 h 4927785"/>
                  <a:gd name="connsiteX22" fmla="*/ 2829094 w 10312787"/>
                  <a:gd name="connsiteY22" fmla="*/ 4433673 h 4927785"/>
                  <a:gd name="connsiteX23" fmla="*/ 2828221 w 10312787"/>
                  <a:gd name="connsiteY23" fmla="*/ 4547661 h 4927785"/>
                  <a:gd name="connsiteX24" fmla="*/ 2825288 w 10312787"/>
                  <a:gd name="connsiteY24" fmla="*/ 4756727 h 4927785"/>
                  <a:gd name="connsiteX25" fmla="*/ 2821918 w 10312787"/>
                  <a:gd name="connsiteY25" fmla="*/ 4916897 h 4927785"/>
                  <a:gd name="connsiteX26" fmla="*/ 7480046 w 10312787"/>
                  <a:gd name="connsiteY26" fmla="*/ 4927785 h 4927785"/>
                  <a:gd name="connsiteX27" fmla="*/ 7480415 w 10312787"/>
                  <a:gd name="connsiteY27" fmla="*/ 4555002 h 4927785"/>
                  <a:gd name="connsiteX28" fmla="*/ 7473768 w 10312787"/>
                  <a:gd name="connsiteY28" fmla="*/ 4423481 h 4927785"/>
                  <a:gd name="connsiteX29" fmla="*/ 7674378 w 10312787"/>
                  <a:gd name="connsiteY29" fmla="*/ 4424218 h 4927785"/>
                  <a:gd name="connsiteX30" fmla="*/ 7997651 w 10312787"/>
                  <a:gd name="connsiteY30" fmla="*/ 4424218 h 4927785"/>
                  <a:gd name="connsiteX31" fmla="*/ 8487178 w 10312787"/>
                  <a:gd name="connsiteY31" fmla="*/ 4433454 h 4927785"/>
                  <a:gd name="connsiteX32" fmla="*/ 8801215 w 10312787"/>
                  <a:gd name="connsiteY32" fmla="*/ 4387272 h 4927785"/>
                  <a:gd name="connsiteX33" fmla="*/ 9078306 w 10312787"/>
                  <a:gd name="connsiteY33" fmla="*/ 4294909 h 4927785"/>
                  <a:gd name="connsiteX34" fmla="*/ 9364633 w 10312787"/>
                  <a:gd name="connsiteY34" fmla="*/ 4128654 h 4927785"/>
                  <a:gd name="connsiteX35" fmla="*/ 9577069 w 10312787"/>
                  <a:gd name="connsiteY35" fmla="*/ 3906982 h 4927785"/>
                  <a:gd name="connsiteX36" fmla="*/ 9734088 w 10312787"/>
                  <a:gd name="connsiteY36" fmla="*/ 3639127 h 4927785"/>
                  <a:gd name="connsiteX37" fmla="*/ 9807978 w 10312787"/>
                  <a:gd name="connsiteY37" fmla="*/ 3417454 h 4927785"/>
                  <a:gd name="connsiteX38" fmla="*/ 9863397 w 10312787"/>
                  <a:gd name="connsiteY38" fmla="*/ 3177309 h 4927785"/>
                  <a:gd name="connsiteX39" fmla="*/ 9881869 w 10312787"/>
                  <a:gd name="connsiteY39" fmla="*/ 3020291 h 4927785"/>
                  <a:gd name="connsiteX40" fmla="*/ 9881937 w 10312787"/>
                  <a:gd name="connsiteY40" fmla="*/ 2881677 h 4927785"/>
                  <a:gd name="connsiteX41" fmla="*/ 9891106 w 10312787"/>
                  <a:gd name="connsiteY41" fmla="*/ 2798618 h 4927785"/>
                  <a:gd name="connsiteX42" fmla="*/ 9955556 w 10312787"/>
                  <a:gd name="connsiteY42" fmla="*/ 2761468 h 4927785"/>
                  <a:gd name="connsiteX43" fmla="*/ 10134035 w 10312787"/>
                  <a:gd name="connsiteY43" fmla="*/ 2718479 h 4927785"/>
                  <a:gd name="connsiteX44" fmla="*/ 10241884 w 10312787"/>
                  <a:gd name="connsiteY44" fmla="*/ 2638204 h 4927785"/>
                  <a:gd name="connsiteX45" fmla="*/ 10303550 w 10312787"/>
                  <a:gd name="connsiteY45" fmla="*/ 2524583 h 4927785"/>
                  <a:gd name="connsiteX46" fmla="*/ 10306675 w 10312787"/>
                  <a:gd name="connsiteY46" fmla="*/ 2407566 h 4927785"/>
                  <a:gd name="connsiteX47" fmla="*/ 10312787 w 10312787"/>
                  <a:gd name="connsiteY47" fmla="*/ 2195130 h 4927785"/>
                  <a:gd name="connsiteX48" fmla="*/ 10306742 w 10312787"/>
                  <a:gd name="connsiteY48" fmla="*/ 2041236 h 4927785"/>
                  <a:gd name="connsiteX49" fmla="*/ 10269932 w 10312787"/>
                  <a:gd name="connsiteY49" fmla="*/ 1982694 h 4927785"/>
                  <a:gd name="connsiteX50" fmla="*/ 10094306 w 10312787"/>
                  <a:gd name="connsiteY50" fmla="*/ 1902691 h 4927785"/>
                  <a:gd name="connsiteX51" fmla="*/ 9752560 w 10312787"/>
                  <a:gd name="connsiteY51" fmla="*/ 1865745 h 4927785"/>
                  <a:gd name="connsiteX52" fmla="*/ 9494010 w 10312787"/>
                  <a:gd name="connsiteY52" fmla="*/ 1859701 h 4927785"/>
                  <a:gd name="connsiteX53" fmla="*/ 9133724 w 10312787"/>
                  <a:gd name="connsiteY53" fmla="*/ 1856509 h 4927785"/>
                  <a:gd name="connsiteX54" fmla="*/ 8665658 w 10312787"/>
                  <a:gd name="connsiteY54" fmla="*/ 1896510 h 4927785"/>
                  <a:gd name="connsiteX55" fmla="*/ 8410027 w 10312787"/>
                  <a:gd name="connsiteY55" fmla="*/ 1964222 h 4927785"/>
                  <a:gd name="connsiteX56" fmla="*/ 8320856 w 10312787"/>
                  <a:gd name="connsiteY56" fmla="*/ 2022695 h 4927785"/>
                  <a:gd name="connsiteX57" fmla="*/ 8320924 w 10312787"/>
                  <a:gd name="connsiteY57" fmla="*/ 2299854 h 4927785"/>
                  <a:gd name="connsiteX58" fmla="*/ 8339397 w 10312787"/>
                  <a:gd name="connsiteY58" fmla="*/ 2466109 h 4927785"/>
                  <a:gd name="connsiteX59" fmla="*/ 8431760 w 10312787"/>
                  <a:gd name="connsiteY59" fmla="*/ 2613891 h 4927785"/>
                  <a:gd name="connsiteX60" fmla="*/ 8477942 w 10312787"/>
                  <a:gd name="connsiteY60" fmla="*/ 2660072 h 4927785"/>
                  <a:gd name="connsiteX61" fmla="*/ 8653500 w 10312787"/>
                  <a:gd name="connsiteY61" fmla="*/ 2746120 h 4927785"/>
                  <a:gd name="connsiteX62" fmla="*/ 8742809 w 10312787"/>
                  <a:gd name="connsiteY62" fmla="*/ 2792302 h 4927785"/>
                  <a:gd name="connsiteX63" fmla="*/ 8788991 w 10312787"/>
                  <a:gd name="connsiteY63" fmla="*/ 2946400 h 4927785"/>
                  <a:gd name="connsiteX64" fmla="*/ 8773574 w 10312787"/>
                  <a:gd name="connsiteY64" fmla="*/ 3048000 h 4927785"/>
                  <a:gd name="connsiteX65" fmla="*/ 8745797 w 10312787"/>
                  <a:gd name="connsiteY65" fmla="*/ 3158836 h 4927785"/>
                  <a:gd name="connsiteX66" fmla="*/ 8690378 w 10312787"/>
                  <a:gd name="connsiteY66" fmla="*/ 3251200 h 4927785"/>
                  <a:gd name="connsiteX67" fmla="*/ 8616488 w 10312787"/>
                  <a:gd name="connsiteY67" fmla="*/ 3315854 h 4927785"/>
                  <a:gd name="connsiteX68" fmla="*/ 8616488 w 10312787"/>
                  <a:gd name="connsiteY68" fmla="*/ 3315854 h 4927785"/>
                  <a:gd name="connsiteX69" fmla="*/ 8404051 w 10312787"/>
                  <a:gd name="connsiteY69" fmla="*/ 3362036 h 4927785"/>
                  <a:gd name="connsiteX70" fmla="*/ 7887922 w 10312787"/>
                  <a:gd name="connsiteY70" fmla="*/ 3367208 h 4927785"/>
                  <a:gd name="connsiteX71" fmla="*/ 7646669 w 10312787"/>
                  <a:gd name="connsiteY71" fmla="*/ 3362036 h 4927785"/>
                  <a:gd name="connsiteX72" fmla="*/ 7545069 w 10312787"/>
                  <a:gd name="connsiteY72" fmla="*/ 3325091 h 4927785"/>
                  <a:gd name="connsiteX73" fmla="*/ 7480415 w 10312787"/>
                  <a:gd name="connsiteY73" fmla="*/ 3177309 h 4927785"/>
                  <a:gd name="connsiteX74" fmla="*/ 7489651 w 10312787"/>
                  <a:gd name="connsiteY74" fmla="*/ 2050472 h 4927785"/>
                  <a:gd name="connsiteX75" fmla="*/ 7591251 w 10312787"/>
                  <a:gd name="connsiteY75" fmla="*/ 1828800 h 4927785"/>
                  <a:gd name="connsiteX76" fmla="*/ 7822160 w 10312787"/>
                  <a:gd name="connsiteY76" fmla="*/ 1625600 h 4927785"/>
                  <a:gd name="connsiteX77" fmla="*/ 7951469 w 10312787"/>
                  <a:gd name="connsiteY77" fmla="*/ 1496291 h 4927785"/>
                  <a:gd name="connsiteX78" fmla="*/ 7960706 w 10312787"/>
                  <a:gd name="connsiteY78" fmla="*/ 905163 h 4927785"/>
                  <a:gd name="connsiteX79" fmla="*/ 7083251 w 10312787"/>
                  <a:gd name="connsiteY79" fmla="*/ 0 h 4927785"/>
                  <a:gd name="connsiteX80" fmla="*/ 7064778 w 10312787"/>
                  <a:gd name="connsiteY80" fmla="*/ 498763 h 4927785"/>
                  <a:gd name="connsiteX81" fmla="*/ 6935469 w 10312787"/>
                  <a:gd name="connsiteY81" fmla="*/ 618836 h 4927785"/>
                  <a:gd name="connsiteX82" fmla="*/ 6843106 w 10312787"/>
                  <a:gd name="connsiteY82" fmla="*/ 674254 h 4927785"/>
                  <a:gd name="connsiteX83" fmla="*/ 6723033 w 10312787"/>
                  <a:gd name="connsiteY83" fmla="*/ 729672 h 4927785"/>
                  <a:gd name="connsiteX84" fmla="*/ 6538306 w 10312787"/>
                  <a:gd name="connsiteY84" fmla="*/ 720436 h 4927785"/>
                  <a:gd name="connsiteX85" fmla="*/ 6390524 w 10312787"/>
                  <a:gd name="connsiteY85" fmla="*/ 655782 h 4927785"/>
                  <a:gd name="connsiteX86" fmla="*/ 6131906 w 10312787"/>
                  <a:gd name="connsiteY86" fmla="*/ 498763 h 4927785"/>
                  <a:gd name="connsiteX87" fmla="*/ 5836342 w 10312787"/>
                  <a:gd name="connsiteY87" fmla="*/ 350982 h 4927785"/>
                  <a:gd name="connsiteX88" fmla="*/ 5476124 w 10312787"/>
                  <a:gd name="connsiteY88" fmla="*/ 295563 h 4927785"/>
                  <a:gd name="connsiteX89" fmla="*/ 5171324 w 10312787"/>
                  <a:gd name="connsiteY89" fmla="*/ 258618 h 4927785"/>
                  <a:gd name="connsiteX90" fmla="*/ 4783397 w 10312787"/>
                  <a:gd name="connsiteY90" fmla="*/ 286327 h 4927785"/>
                  <a:gd name="connsiteX91" fmla="*/ 4386233 w 10312787"/>
                  <a:gd name="connsiteY91" fmla="*/ 387927 h 4927785"/>
                  <a:gd name="connsiteX92" fmla="*/ 4136851 w 10312787"/>
                  <a:gd name="connsiteY92" fmla="*/ 508000 h 4927785"/>
                  <a:gd name="connsiteX93" fmla="*/ 3961360 w 10312787"/>
                  <a:gd name="connsiteY93" fmla="*/ 581891 h 4927785"/>
                  <a:gd name="connsiteX94" fmla="*/ 3859760 w 10312787"/>
                  <a:gd name="connsiteY94" fmla="*/ 683491 h 4927785"/>
                  <a:gd name="connsiteX95" fmla="*/ 3684269 w 10312787"/>
                  <a:gd name="connsiteY95" fmla="*/ 738909 h 4927785"/>
                  <a:gd name="connsiteX96" fmla="*/ 3545724 w 10312787"/>
                  <a:gd name="connsiteY96" fmla="*/ 720436 h 4927785"/>
                  <a:gd name="connsiteX97" fmla="*/ 3462597 w 10312787"/>
                  <a:gd name="connsiteY97" fmla="*/ 665018 h 4927785"/>
                  <a:gd name="connsiteX98" fmla="*/ 3268633 w 10312787"/>
                  <a:gd name="connsiteY98" fmla="*/ 526472 h 4927785"/>
                  <a:gd name="connsiteX99" fmla="*/ 3250160 w 10312787"/>
                  <a:gd name="connsiteY99" fmla="*/ 27709 h 4927785"/>
                  <a:gd name="connsiteX100" fmla="*/ 2354233 w 10312787"/>
                  <a:gd name="connsiteY100" fmla="*/ 895927 h 4927785"/>
                  <a:gd name="connsiteX101" fmla="*/ 2381942 w 10312787"/>
                  <a:gd name="connsiteY101" fmla="*/ 1514763 h 4927785"/>
                  <a:gd name="connsiteX102" fmla="*/ 2511251 w 10312787"/>
                  <a:gd name="connsiteY102" fmla="*/ 1662545 h 4927785"/>
                  <a:gd name="connsiteX103" fmla="*/ 2612851 w 10312787"/>
                  <a:gd name="connsiteY103" fmla="*/ 1791854 h 4927785"/>
                  <a:gd name="connsiteX104" fmla="*/ 2705215 w 10312787"/>
                  <a:gd name="connsiteY104" fmla="*/ 1865745 h 4927785"/>
                  <a:gd name="connsiteX105" fmla="*/ 2806815 w 10312787"/>
                  <a:gd name="connsiteY105" fmla="*/ 2032000 h 4927785"/>
                  <a:gd name="connsiteX106" fmla="*/ 2816051 w 10312787"/>
                  <a:gd name="connsiteY106" fmla="*/ 2170545 h 4927785"/>
                  <a:gd name="connsiteX107" fmla="*/ 2806815 w 10312787"/>
                  <a:gd name="connsiteY107" fmla="*/ 3347808 h 4927785"/>
                  <a:gd name="connsiteX108" fmla="*/ 2705215 w 10312787"/>
                  <a:gd name="connsiteY108" fmla="*/ 3352800 h 4927785"/>
                  <a:gd name="connsiteX109" fmla="*/ 2285376 w 10312787"/>
                  <a:gd name="connsiteY109" fmla="*/ 3342731 h 4927785"/>
                  <a:gd name="connsiteX110" fmla="*/ 1809288 w 10312787"/>
                  <a:gd name="connsiteY110" fmla="*/ 3334327 h 4927785"/>
                  <a:gd name="connsiteX111" fmla="*/ 1625393 w 10312787"/>
                  <a:gd name="connsiteY111" fmla="*/ 3256234 h 4927785"/>
                  <a:gd name="connsiteX112" fmla="*/ 1532197 w 10312787"/>
                  <a:gd name="connsiteY112" fmla="*/ 3112654 h 4927785"/>
                  <a:gd name="connsiteX113" fmla="*/ 1522129 w 10312787"/>
                  <a:gd name="connsiteY113" fmla="*/ 2964872 h 4927785"/>
                  <a:gd name="connsiteX114" fmla="*/ 1522960 w 10312787"/>
                  <a:gd name="connsiteY114" fmla="*/ 2863272 h 4927785"/>
                  <a:gd name="connsiteX115" fmla="*/ 1550669 w 10312787"/>
                  <a:gd name="connsiteY115" fmla="*/ 2787718 h 4927785"/>
                  <a:gd name="connsiteX116" fmla="*/ 1624560 w 10312787"/>
                  <a:gd name="connsiteY116" fmla="*/ 2741536 h 4927785"/>
                  <a:gd name="connsiteX117" fmla="*/ 1726160 w 10312787"/>
                  <a:gd name="connsiteY117" fmla="*/ 2715491 h 4927785"/>
                  <a:gd name="connsiteX118" fmla="*/ 1809288 w 10312787"/>
                  <a:gd name="connsiteY118" fmla="*/ 2687782 h 4927785"/>
                  <a:gd name="connsiteX119" fmla="*/ 1919293 w 10312787"/>
                  <a:gd name="connsiteY119" fmla="*/ 2597956 h 4927785"/>
                  <a:gd name="connsiteX120" fmla="*/ 1984778 w 10312787"/>
                  <a:gd name="connsiteY120" fmla="*/ 2493818 h 4927785"/>
                  <a:gd name="connsiteX121" fmla="*/ 1984778 w 10312787"/>
                  <a:gd name="connsiteY121" fmla="*/ 2364509 h 4927785"/>
                  <a:gd name="connsiteX122" fmla="*/ 1984778 w 10312787"/>
                  <a:gd name="connsiteY122" fmla="*/ 2189018 h 4927785"/>
                  <a:gd name="connsiteX123" fmla="*/ 1975542 w 10312787"/>
                  <a:gd name="connsiteY123" fmla="*/ 2016898 h 4927785"/>
                  <a:gd name="connsiteX124" fmla="*/ 1790815 w 10312787"/>
                  <a:gd name="connsiteY124" fmla="*/ 1930400 h 4927785"/>
                  <a:gd name="connsiteX125" fmla="*/ 1449069 w 10312787"/>
                  <a:gd name="connsiteY125" fmla="*/ 1865745 h 4927785"/>
                  <a:gd name="connsiteX126" fmla="*/ 978015 w 10312787"/>
                  <a:gd name="connsiteY126" fmla="*/ 1856509 h 4927785"/>
                  <a:gd name="connsiteX127" fmla="*/ 451542 w 10312787"/>
                  <a:gd name="connsiteY127" fmla="*/ 1874982 h 4927785"/>
                  <a:gd name="connsiteX128" fmla="*/ 117369 w 10312787"/>
                  <a:gd name="connsiteY128" fmla="*/ 1938804 h 4927785"/>
                  <a:gd name="connsiteX129" fmla="*/ 68691 w 10312787"/>
                  <a:gd name="connsiteY129" fmla="*/ 1972337 h 4927785"/>
                  <a:gd name="connsiteX130" fmla="*/ 3995 w 10312787"/>
                  <a:gd name="connsiteY130" fmla="*/ 2037034 h 4927785"/>
                  <a:gd name="connsiteX0" fmla="*/ 3995 w 10312787"/>
                  <a:gd name="connsiteY0" fmla="*/ 2046720 h 4927785"/>
                  <a:gd name="connsiteX1" fmla="*/ 19097 w 10312787"/>
                  <a:gd name="connsiteY1" fmla="*/ 2587014 h 4927785"/>
                  <a:gd name="connsiteX2" fmla="*/ 128269 w 10312787"/>
                  <a:gd name="connsiteY2" fmla="*/ 2669309 h 4927785"/>
                  <a:gd name="connsiteX3" fmla="*/ 115662 w 10312787"/>
                  <a:gd name="connsiteY3" fmla="*/ 2669309 h 4927785"/>
                  <a:gd name="connsiteX4" fmla="*/ 257578 w 10312787"/>
                  <a:gd name="connsiteY4" fmla="*/ 2724727 h 4927785"/>
                  <a:gd name="connsiteX5" fmla="*/ 377651 w 10312787"/>
                  <a:gd name="connsiteY5" fmla="*/ 2752436 h 4927785"/>
                  <a:gd name="connsiteX6" fmla="*/ 433069 w 10312787"/>
                  <a:gd name="connsiteY6" fmla="*/ 2780145 h 4927785"/>
                  <a:gd name="connsiteX7" fmla="*/ 443969 w 10312787"/>
                  <a:gd name="connsiteY7" fmla="*/ 2849002 h 4927785"/>
                  <a:gd name="connsiteX8" fmla="*/ 450710 w 10312787"/>
                  <a:gd name="connsiteY8" fmla="*/ 2986716 h 4927785"/>
                  <a:gd name="connsiteX9" fmla="*/ 460778 w 10312787"/>
                  <a:gd name="connsiteY9" fmla="*/ 3048000 h 4927785"/>
                  <a:gd name="connsiteX10" fmla="*/ 453206 w 10312787"/>
                  <a:gd name="connsiteY10" fmla="*/ 3228525 h 4927785"/>
                  <a:gd name="connsiteX11" fmla="*/ 506960 w 10312787"/>
                  <a:gd name="connsiteY11" fmla="*/ 3491345 h 4927785"/>
                  <a:gd name="connsiteX12" fmla="*/ 580019 w 10312787"/>
                  <a:gd name="connsiteY12" fmla="*/ 3703782 h 4927785"/>
                  <a:gd name="connsiteX13" fmla="*/ 774815 w 10312787"/>
                  <a:gd name="connsiteY13" fmla="*/ 3962400 h 4927785"/>
                  <a:gd name="connsiteX14" fmla="*/ 1070378 w 10312787"/>
                  <a:gd name="connsiteY14" fmla="*/ 4221018 h 4927785"/>
                  <a:gd name="connsiteX15" fmla="*/ 1255106 w 10312787"/>
                  <a:gd name="connsiteY15" fmla="*/ 4313382 h 4927785"/>
                  <a:gd name="connsiteX16" fmla="*/ 1578378 w 10312787"/>
                  <a:gd name="connsiteY16" fmla="*/ 4396509 h 4927785"/>
                  <a:gd name="connsiteX17" fmla="*/ 1790815 w 10312787"/>
                  <a:gd name="connsiteY17" fmla="*/ 4424218 h 4927785"/>
                  <a:gd name="connsiteX18" fmla="*/ 2086378 w 10312787"/>
                  <a:gd name="connsiteY18" fmla="*/ 4424218 h 4927785"/>
                  <a:gd name="connsiteX19" fmla="*/ 2372706 w 10312787"/>
                  <a:gd name="connsiteY19" fmla="*/ 4424218 h 4927785"/>
                  <a:gd name="connsiteX20" fmla="*/ 2566013 w 10312787"/>
                  <a:gd name="connsiteY20" fmla="*/ 4433454 h 4927785"/>
                  <a:gd name="connsiteX21" fmla="*/ 2699568 w 10312787"/>
                  <a:gd name="connsiteY21" fmla="*/ 4433454 h 4927785"/>
                  <a:gd name="connsiteX22" fmla="*/ 2829094 w 10312787"/>
                  <a:gd name="connsiteY22" fmla="*/ 4433673 h 4927785"/>
                  <a:gd name="connsiteX23" fmla="*/ 2828221 w 10312787"/>
                  <a:gd name="connsiteY23" fmla="*/ 4547661 h 4927785"/>
                  <a:gd name="connsiteX24" fmla="*/ 2825288 w 10312787"/>
                  <a:gd name="connsiteY24" fmla="*/ 4756727 h 4927785"/>
                  <a:gd name="connsiteX25" fmla="*/ 2821918 w 10312787"/>
                  <a:gd name="connsiteY25" fmla="*/ 4916897 h 4927785"/>
                  <a:gd name="connsiteX26" fmla="*/ 7480046 w 10312787"/>
                  <a:gd name="connsiteY26" fmla="*/ 4927785 h 4927785"/>
                  <a:gd name="connsiteX27" fmla="*/ 7480415 w 10312787"/>
                  <a:gd name="connsiteY27" fmla="*/ 4555002 h 4927785"/>
                  <a:gd name="connsiteX28" fmla="*/ 7473768 w 10312787"/>
                  <a:gd name="connsiteY28" fmla="*/ 4423481 h 4927785"/>
                  <a:gd name="connsiteX29" fmla="*/ 7674378 w 10312787"/>
                  <a:gd name="connsiteY29" fmla="*/ 4424218 h 4927785"/>
                  <a:gd name="connsiteX30" fmla="*/ 7997651 w 10312787"/>
                  <a:gd name="connsiteY30" fmla="*/ 4424218 h 4927785"/>
                  <a:gd name="connsiteX31" fmla="*/ 8487178 w 10312787"/>
                  <a:gd name="connsiteY31" fmla="*/ 4433454 h 4927785"/>
                  <a:gd name="connsiteX32" fmla="*/ 8801215 w 10312787"/>
                  <a:gd name="connsiteY32" fmla="*/ 4387272 h 4927785"/>
                  <a:gd name="connsiteX33" fmla="*/ 9078306 w 10312787"/>
                  <a:gd name="connsiteY33" fmla="*/ 4294909 h 4927785"/>
                  <a:gd name="connsiteX34" fmla="*/ 9364633 w 10312787"/>
                  <a:gd name="connsiteY34" fmla="*/ 4128654 h 4927785"/>
                  <a:gd name="connsiteX35" fmla="*/ 9577069 w 10312787"/>
                  <a:gd name="connsiteY35" fmla="*/ 3906982 h 4927785"/>
                  <a:gd name="connsiteX36" fmla="*/ 9734088 w 10312787"/>
                  <a:gd name="connsiteY36" fmla="*/ 3639127 h 4927785"/>
                  <a:gd name="connsiteX37" fmla="*/ 9807978 w 10312787"/>
                  <a:gd name="connsiteY37" fmla="*/ 3417454 h 4927785"/>
                  <a:gd name="connsiteX38" fmla="*/ 9863397 w 10312787"/>
                  <a:gd name="connsiteY38" fmla="*/ 3177309 h 4927785"/>
                  <a:gd name="connsiteX39" fmla="*/ 9881869 w 10312787"/>
                  <a:gd name="connsiteY39" fmla="*/ 3020291 h 4927785"/>
                  <a:gd name="connsiteX40" fmla="*/ 9881937 w 10312787"/>
                  <a:gd name="connsiteY40" fmla="*/ 2881677 h 4927785"/>
                  <a:gd name="connsiteX41" fmla="*/ 9891106 w 10312787"/>
                  <a:gd name="connsiteY41" fmla="*/ 2798618 h 4927785"/>
                  <a:gd name="connsiteX42" fmla="*/ 9955556 w 10312787"/>
                  <a:gd name="connsiteY42" fmla="*/ 2761468 h 4927785"/>
                  <a:gd name="connsiteX43" fmla="*/ 10134035 w 10312787"/>
                  <a:gd name="connsiteY43" fmla="*/ 2718479 h 4927785"/>
                  <a:gd name="connsiteX44" fmla="*/ 10241884 w 10312787"/>
                  <a:gd name="connsiteY44" fmla="*/ 2638204 h 4927785"/>
                  <a:gd name="connsiteX45" fmla="*/ 10303550 w 10312787"/>
                  <a:gd name="connsiteY45" fmla="*/ 2524583 h 4927785"/>
                  <a:gd name="connsiteX46" fmla="*/ 10306675 w 10312787"/>
                  <a:gd name="connsiteY46" fmla="*/ 2407566 h 4927785"/>
                  <a:gd name="connsiteX47" fmla="*/ 10312787 w 10312787"/>
                  <a:gd name="connsiteY47" fmla="*/ 2195130 h 4927785"/>
                  <a:gd name="connsiteX48" fmla="*/ 10306742 w 10312787"/>
                  <a:gd name="connsiteY48" fmla="*/ 2041236 h 4927785"/>
                  <a:gd name="connsiteX49" fmla="*/ 10269932 w 10312787"/>
                  <a:gd name="connsiteY49" fmla="*/ 1982694 h 4927785"/>
                  <a:gd name="connsiteX50" fmla="*/ 10094306 w 10312787"/>
                  <a:gd name="connsiteY50" fmla="*/ 1902691 h 4927785"/>
                  <a:gd name="connsiteX51" fmla="*/ 9752560 w 10312787"/>
                  <a:gd name="connsiteY51" fmla="*/ 1865745 h 4927785"/>
                  <a:gd name="connsiteX52" fmla="*/ 9494010 w 10312787"/>
                  <a:gd name="connsiteY52" fmla="*/ 1859701 h 4927785"/>
                  <a:gd name="connsiteX53" fmla="*/ 9133724 w 10312787"/>
                  <a:gd name="connsiteY53" fmla="*/ 1856509 h 4927785"/>
                  <a:gd name="connsiteX54" fmla="*/ 8665658 w 10312787"/>
                  <a:gd name="connsiteY54" fmla="*/ 1896510 h 4927785"/>
                  <a:gd name="connsiteX55" fmla="*/ 8410027 w 10312787"/>
                  <a:gd name="connsiteY55" fmla="*/ 1964222 h 4927785"/>
                  <a:gd name="connsiteX56" fmla="*/ 8320856 w 10312787"/>
                  <a:gd name="connsiteY56" fmla="*/ 2022695 h 4927785"/>
                  <a:gd name="connsiteX57" fmla="*/ 8320924 w 10312787"/>
                  <a:gd name="connsiteY57" fmla="*/ 2299854 h 4927785"/>
                  <a:gd name="connsiteX58" fmla="*/ 8339397 w 10312787"/>
                  <a:gd name="connsiteY58" fmla="*/ 2466109 h 4927785"/>
                  <a:gd name="connsiteX59" fmla="*/ 8431760 w 10312787"/>
                  <a:gd name="connsiteY59" fmla="*/ 2613891 h 4927785"/>
                  <a:gd name="connsiteX60" fmla="*/ 8477942 w 10312787"/>
                  <a:gd name="connsiteY60" fmla="*/ 2660072 h 4927785"/>
                  <a:gd name="connsiteX61" fmla="*/ 8653500 w 10312787"/>
                  <a:gd name="connsiteY61" fmla="*/ 2746120 h 4927785"/>
                  <a:gd name="connsiteX62" fmla="*/ 8742809 w 10312787"/>
                  <a:gd name="connsiteY62" fmla="*/ 2792302 h 4927785"/>
                  <a:gd name="connsiteX63" fmla="*/ 8782879 w 10312787"/>
                  <a:gd name="connsiteY63" fmla="*/ 2931119 h 4927785"/>
                  <a:gd name="connsiteX64" fmla="*/ 8773574 w 10312787"/>
                  <a:gd name="connsiteY64" fmla="*/ 3048000 h 4927785"/>
                  <a:gd name="connsiteX65" fmla="*/ 8745797 w 10312787"/>
                  <a:gd name="connsiteY65" fmla="*/ 3158836 h 4927785"/>
                  <a:gd name="connsiteX66" fmla="*/ 8690378 w 10312787"/>
                  <a:gd name="connsiteY66" fmla="*/ 3251200 h 4927785"/>
                  <a:gd name="connsiteX67" fmla="*/ 8616488 w 10312787"/>
                  <a:gd name="connsiteY67" fmla="*/ 3315854 h 4927785"/>
                  <a:gd name="connsiteX68" fmla="*/ 8616488 w 10312787"/>
                  <a:gd name="connsiteY68" fmla="*/ 3315854 h 4927785"/>
                  <a:gd name="connsiteX69" fmla="*/ 8404051 w 10312787"/>
                  <a:gd name="connsiteY69" fmla="*/ 3362036 h 4927785"/>
                  <a:gd name="connsiteX70" fmla="*/ 7887922 w 10312787"/>
                  <a:gd name="connsiteY70" fmla="*/ 3367208 h 4927785"/>
                  <a:gd name="connsiteX71" fmla="*/ 7646669 w 10312787"/>
                  <a:gd name="connsiteY71" fmla="*/ 3362036 h 4927785"/>
                  <a:gd name="connsiteX72" fmla="*/ 7545069 w 10312787"/>
                  <a:gd name="connsiteY72" fmla="*/ 3325091 h 4927785"/>
                  <a:gd name="connsiteX73" fmla="*/ 7480415 w 10312787"/>
                  <a:gd name="connsiteY73" fmla="*/ 3177309 h 4927785"/>
                  <a:gd name="connsiteX74" fmla="*/ 7489651 w 10312787"/>
                  <a:gd name="connsiteY74" fmla="*/ 2050472 h 4927785"/>
                  <a:gd name="connsiteX75" fmla="*/ 7591251 w 10312787"/>
                  <a:gd name="connsiteY75" fmla="*/ 1828800 h 4927785"/>
                  <a:gd name="connsiteX76" fmla="*/ 7822160 w 10312787"/>
                  <a:gd name="connsiteY76" fmla="*/ 1625600 h 4927785"/>
                  <a:gd name="connsiteX77" fmla="*/ 7951469 w 10312787"/>
                  <a:gd name="connsiteY77" fmla="*/ 1496291 h 4927785"/>
                  <a:gd name="connsiteX78" fmla="*/ 7960706 w 10312787"/>
                  <a:gd name="connsiteY78" fmla="*/ 905163 h 4927785"/>
                  <a:gd name="connsiteX79" fmla="*/ 7083251 w 10312787"/>
                  <a:gd name="connsiteY79" fmla="*/ 0 h 4927785"/>
                  <a:gd name="connsiteX80" fmla="*/ 7064778 w 10312787"/>
                  <a:gd name="connsiteY80" fmla="*/ 498763 h 4927785"/>
                  <a:gd name="connsiteX81" fmla="*/ 6935469 w 10312787"/>
                  <a:gd name="connsiteY81" fmla="*/ 618836 h 4927785"/>
                  <a:gd name="connsiteX82" fmla="*/ 6843106 w 10312787"/>
                  <a:gd name="connsiteY82" fmla="*/ 674254 h 4927785"/>
                  <a:gd name="connsiteX83" fmla="*/ 6723033 w 10312787"/>
                  <a:gd name="connsiteY83" fmla="*/ 729672 h 4927785"/>
                  <a:gd name="connsiteX84" fmla="*/ 6538306 w 10312787"/>
                  <a:gd name="connsiteY84" fmla="*/ 720436 h 4927785"/>
                  <a:gd name="connsiteX85" fmla="*/ 6390524 w 10312787"/>
                  <a:gd name="connsiteY85" fmla="*/ 655782 h 4927785"/>
                  <a:gd name="connsiteX86" fmla="*/ 6131906 w 10312787"/>
                  <a:gd name="connsiteY86" fmla="*/ 498763 h 4927785"/>
                  <a:gd name="connsiteX87" fmla="*/ 5836342 w 10312787"/>
                  <a:gd name="connsiteY87" fmla="*/ 350982 h 4927785"/>
                  <a:gd name="connsiteX88" fmla="*/ 5476124 w 10312787"/>
                  <a:gd name="connsiteY88" fmla="*/ 295563 h 4927785"/>
                  <a:gd name="connsiteX89" fmla="*/ 5171324 w 10312787"/>
                  <a:gd name="connsiteY89" fmla="*/ 258618 h 4927785"/>
                  <a:gd name="connsiteX90" fmla="*/ 4783397 w 10312787"/>
                  <a:gd name="connsiteY90" fmla="*/ 286327 h 4927785"/>
                  <a:gd name="connsiteX91" fmla="*/ 4386233 w 10312787"/>
                  <a:gd name="connsiteY91" fmla="*/ 387927 h 4927785"/>
                  <a:gd name="connsiteX92" fmla="*/ 4136851 w 10312787"/>
                  <a:gd name="connsiteY92" fmla="*/ 508000 h 4927785"/>
                  <a:gd name="connsiteX93" fmla="*/ 3961360 w 10312787"/>
                  <a:gd name="connsiteY93" fmla="*/ 581891 h 4927785"/>
                  <a:gd name="connsiteX94" fmla="*/ 3859760 w 10312787"/>
                  <a:gd name="connsiteY94" fmla="*/ 683491 h 4927785"/>
                  <a:gd name="connsiteX95" fmla="*/ 3684269 w 10312787"/>
                  <a:gd name="connsiteY95" fmla="*/ 738909 h 4927785"/>
                  <a:gd name="connsiteX96" fmla="*/ 3545724 w 10312787"/>
                  <a:gd name="connsiteY96" fmla="*/ 720436 h 4927785"/>
                  <a:gd name="connsiteX97" fmla="*/ 3462597 w 10312787"/>
                  <a:gd name="connsiteY97" fmla="*/ 665018 h 4927785"/>
                  <a:gd name="connsiteX98" fmla="*/ 3268633 w 10312787"/>
                  <a:gd name="connsiteY98" fmla="*/ 526472 h 4927785"/>
                  <a:gd name="connsiteX99" fmla="*/ 3250160 w 10312787"/>
                  <a:gd name="connsiteY99" fmla="*/ 27709 h 4927785"/>
                  <a:gd name="connsiteX100" fmla="*/ 2354233 w 10312787"/>
                  <a:gd name="connsiteY100" fmla="*/ 895927 h 4927785"/>
                  <a:gd name="connsiteX101" fmla="*/ 2381942 w 10312787"/>
                  <a:gd name="connsiteY101" fmla="*/ 1514763 h 4927785"/>
                  <a:gd name="connsiteX102" fmla="*/ 2511251 w 10312787"/>
                  <a:gd name="connsiteY102" fmla="*/ 1662545 h 4927785"/>
                  <a:gd name="connsiteX103" fmla="*/ 2612851 w 10312787"/>
                  <a:gd name="connsiteY103" fmla="*/ 1791854 h 4927785"/>
                  <a:gd name="connsiteX104" fmla="*/ 2705215 w 10312787"/>
                  <a:gd name="connsiteY104" fmla="*/ 1865745 h 4927785"/>
                  <a:gd name="connsiteX105" fmla="*/ 2806815 w 10312787"/>
                  <a:gd name="connsiteY105" fmla="*/ 2032000 h 4927785"/>
                  <a:gd name="connsiteX106" fmla="*/ 2816051 w 10312787"/>
                  <a:gd name="connsiteY106" fmla="*/ 2170545 h 4927785"/>
                  <a:gd name="connsiteX107" fmla="*/ 2806815 w 10312787"/>
                  <a:gd name="connsiteY107" fmla="*/ 3347808 h 4927785"/>
                  <a:gd name="connsiteX108" fmla="*/ 2705215 w 10312787"/>
                  <a:gd name="connsiteY108" fmla="*/ 3352800 h 4927785"/>
                  <a:gd name="connsiteX109" fmla="*/ 2285376 w 10312787"/>
                  <a:gd name="connsiteY109" fmla="*/ 3342731 h 4927785"/>
                  <a:gd name="connsiteX110" fmla="*/ 1809288 w 10312787"/>
                  <a:gd name="connsiteY110" fmla="*/ 3334327 h 4927785"/>
                  <a:gd name="connsiteX111" fmla="*/ 1625393 w 10312787"/>
                  <a:gd name="connsiteY111" fmla="*/ 3256234 h 4927785"/>
                  <a:gd name="connsiteX112" fmla="*/ 1532197 w 10312787"/>
                  <a:gd name="connsiteY112" fmla="*/ 3112654 h 4927785"/>
                  <a:gd name="connsiteX113" fmla="*/ 1522129 w 10312787"/>
                  <a:gd name="connsiteY113" fmla="*/ 2964872 h 4927785"/>
                  <a:gd name="connsiteX114" fmla="*/ 1522960 w 10312787"/>
                  <a:gd name="connsiteY114" fmla="*/ 2863272 h 4927785"/>
                  <a:gd name="connsiteX115" fmla="*/ 1550669 w 10312787"/>
                  <a:gd name="connsiteY115" fmla="*/ 2787718 h 4927785"/>
                  <a:gd name="connsiteX116" fmla="*/ 1624560 w 10312787"/>
                  <a:gd name="connsiteY116" fmla="*/ 2741536 h 4927785"/>
                  <a:gd name="connsiteX117" fmla="*/ 1726160 w 10312787"/>
                  <a:gd name="connsiteY117" fmla="*/ 2715491 h 4927785"/>
                  <a:gd name="connsiteX118" fmla="*/ 1809288 w 10312787"/>
                  <a:gd name="connsiteY118" fmla="*/ 2687782 h 4927785"/>
                  <a:gd name="connsiteX119" fmla="*/ 1919293 w 10312787"/>
                  <a:gd name="connsiteY119" fmla="*/ 2597956 h 4927785"/>
                  <a:gd name="connsiteX120" fmla="*/ 1984778 w 10312787"/>
                  <a:gd name="connsiteY120" fmla="*/ 2493818 h 4927785"/>
                  <a:gd name="connsiteX121" fmla="*/ 1984778 w 10312787"/>
                  <a:gd name="connsiteY121" fmla="*/ 2364509 h 4927785"/>
                  <a:gd name="connsiteX122" fmla="*/ 1984778 w 10312787"/>
                  <a:gd name="connsiteY122" fmla="*/ 2189018 h 4927785"/>
                  <a:gd name="connsiteX123" fmla="*/ 1975542 w 10312787"/>
                  <a:gd name="connsiteY123" fmla="*/ 2016898 h 4927785"/>
                  <a:gd name="connsiteX124" fmla="*/ 1790815 w 10312787"/>
                  <a:gd name="connsiteY124" fmla="*/ 1930400 h 4927785"/>
                  <a:gd name="connsiteX125" fmla="*/ 1449069 w 10312787"/>
                  <a:gd name="connsiteY125" fmla="*/ 1865745 h 4927785"/>
                  <a:gd name="connsiteX126" fmla="*/ 978015 w 10312787"/>
                  <a:gd name="connsiteY126" fmla="*/ 1856509 h 4927785"/>
                  <a:gd name="connsiteX127" fmla="*/ 451542 w 10312787"/>
                  <a:gd name="connsiteY127" fmla="*/ 1874982 h 4927785"/>
                  <a:gd name="connsiteX128" fmla="*/ 117369 w 10312787"/>
                  <a:gd name="connsiteY128" fmla="*/ 1938804 h 4927785"/>
                  <a:gd name="connsiteX129" fmla="*/ 68691 w 10312787"/>
                  <a:gd name="connsiteY129" fmla="*/ 1972337 h 4927785"/>
                  <a:gd name="connsiteX130" fmla="*/ 3995 w 10312787"/>
                  <a:gd name="connsiteY130" fmla="*/ 2037034 h 4927785"/>
                  <a:gd name="connsiteX0" fmla="*/ 3995 w 10312787"/>
                  <a:gd name="connsiteY0" fmla="*/ 2046720 h 4927785"/>
                  <a:gd name="connsiteX1" fmla="*/ 19097 w 10312787"/>
                  <a:gd name="connsiteY1" fmla="*/ 2587014 h 4927785"/>
                  <a:gd name="connsiteX2" fmla="*/ 128269 w 10312787"/>
                  <a:gd name="connsiteY2" fmla="*/ 2669309 h 4927785"/>
                  <a:gd name="connsiteX3" fmla="*/ 115662 w 10312787"/>
                  <a:gd name="connsiteY3" fmla="*/ 2669309 h 4927785"/>
                  <a:gd name="connsiteX4" fmla="*/ 257578 w 10312787"/>
                  <a:gd name="connsiteY4" fmla="*/ 2724727 h 4927785"/>
                  <a:gd name="connsiteX5" fmla="*/ 377651 w 10312787"/>
                  <a:gd name="connsiteY5" fmla="*/ 2752436 h 4927785"/>
                  <a:gd name="connsiteX6" fmla="*/ 433069 w 10312787"/>
                  <a:gd name="connsiteY6" fmla="*/ 2780145 h 4927785"/>
                  <a:gd name="connsiteX7" fmla="*/ 443969 w 10312787"/>
                  <a:gd name="connsiteY7" fmla="*/ 2849002 h 4927785"/>
                  <a:gd name="connsiteX8" fmla="*/ 450710 w 10312787"/>
                  <a:gd name="connsiteY8" fmla="*/ 2986716 h 4927785"/>
                  <a:gd name="connsiteX9" fmla="*/ 460778 w 10312787"/>
                  <a:gd name="connsiteY9" fmla="*/ 3048000 h 4927785"/>
                  <a:gd name="connsiteX10" fmla="*/ 453206 w 10312787"/>
                  <a:gd name="connsiteY10" fmla="*/ 3228525 h 4927785"/>
                  <a:gd name="connsiteX11" fmla="*/ 506960 w 10312787"/>
                  <a:gd name="connsiteY11" fmla="*/ 3491345 h 4927785"/>
                  <a:gd name="connsiteX12" fmla="*/ 580019 w 10312787"/>
                  <a:gd name="connsiteY12" fmla="*/ 3703782 h 4927785"/>
                  <a:gd name="connsiteX13" fmla="*/ 774815 w 10312787"/>
                  <a:gd name="connsiteY13" fmla="*/ 3962400 h 4927785"/>
                  <a:gd name="connsiteX14" fmla="*/ 1070378 w 10312787"/>
                  <a:gd name="connsiteY14" fmla="*/ 4221018 h 4927785"/>
                  <a:gd name="connsiteX15" fmla="*/ 1255106 w 10312787"/>
                  <a:gd name="connsiteY15" fmla="*/ 4313382 h 4927785"/>
                  <a:gd name="connsiteX16" fmla="*/ 1578378 w 10312787"/>
                  <a:gd name="connsiteY16" fmla="*/ 4396509 h 4927785"/>
                  <a:gd name="connsiteX17" fmla="*/ 1790815 w 10312787"/>
                  <a:gd name="connsiteY17" fmla="*/ 4424218 h 4927785"/>
                  <a:gd name="connsiteX18" fmla="*/ 2086378 w 10312787"/>
                  <a:gd name="connsiteY18" fmla="*/ 4424218 h 4927785"/>
                  <a:gd name="connsiteX19" fmla="*/ 2372706 w 10312787"/>
                  <a:gd name="connsiteY19" fmla="*/ 4424218 h 4927785"/>
                  <a:gd name="connsiteX20" fmla="*/ 2566013 w 10312787"/>
                  <a:gd name="connsiteY20" fmla="*/ 4433454 h 4927785"/>
                  <a:gd name="connsiteX21" fmla="*/ 2699568 w 10312787"/>
                  <a:gd name="connsiteY21" fmla="*/ 4433454 h 4927785"/>
                  <a:gd name="connsiteX22" fmla="*/ 2829094 w 10312787"/>
                  <a:gd name="connsiteY22" fmla="*/ 4433673 h 4927785"/>
                  <a:gd name="connsiteX23" fmla="*/ 2828221 w 10312787"/>
                  <a:gd name="connsiteY23" fmla="*/ 4547661 h 4927785"/>
                  <a:gd name="connsiteX24" fmla="*/ 2825288 w 10312787"/>
                  <a:gd name="connsiteY24" fmla="*/ 4756727 h 4927785"/>
                  <a:gd name="connsiteX25" fmla="*/ 2821918 w 10312787"/>
                  <a:gd name="connsiteY25" fmla="*/ 4916897 h 4927785"/>
                  <a:gd name="connsiteX26" fmla="*/ 7480046 w 10312787"/>
                  <a:gd name="connsiteY26" fmla="*/ 4927785 h 4927785"/>
                  <a:gd name="connsiteX27" fmla="*/ 7480415 w 10312787"/>
                  <a:gd name="connsiteY27" fmla="*/ 4555002 h 4927785"/>
                  <a:gd name="connsiteX28" fmla="*/ 7473768 w 10312787"/>
                  <a:gd name="connsiteY28" fmla="*/ 4423481 h 4927785"/>
                  <a:gd name="connsiteX29" fmla="*/ 7674378 w 10312787"/>
                  <a:gd name="connsiteY29" fmla="*/ 4424218 h 4927785"/>
                  <a:gd name="connsiteX30" fmla="*/ 7997651 w 10312787"/>
                  <a:gd name="connsiteY30" fmla="*/ 4424218 h 4927785"/>
                  <a:gd name="connsiteX31" fmla="*/ 8487178 w 10312787"/>
                  <a:gd name="connsiteY31" fmla="*/ 4433454 h 4927785"/>
                  <a:gd name="connsiteX32" fmla="*/ 8801215 w 10312787"/>
                  <a:gd name="connsiteY32" fmla="*/ 4387272 h 4927785"/>
                  <a:gd name="connsiteX33" fmla="*/ 9078306 w 10312787"/>
                  <a:gd name="connsiteY33" fmla="*/ 4294909 h 4927785"/>
                  <a:gd name="connsiteX34" fmla="*/ 9364633 w 10312787"/>
                  <a:gd name="connsiteY34" fmla="*/ 4128654 h 4927785"/>
                  <a:gd name="connsiteX35" fmla="*/ 9577069 w 10312787"/>
                  <a:gd name="connsiteY35" fmla="*/ 3906982 h 4927785"/>
                  <a:gd name="connsiteX36" fmla="*/ 9734088 w 10312787"/>
                  <a:gd name="connsiteY36" fmla="*/ 3639127 h 4927785"/>
                  <a:gd name="connsiteX37" fmla="*/ 9807978 w 10312787"/>
                  <a:gd name="connsiteY37" fmla="*/ 3417454 h 4927785"/>
                  <a:gd name="connsiteX38" fmla="*/ 9863397 w 10312787"/>
                  <a:gd name="connsiteY38" fmla="*/ 3177309 h 4927785"/>
                  <a:gd name="connsiteX39" fmla="*/ 9881869 w 10312787"/>
                  <a:gd name="connsiteY39" fmla="*/ 3020291 h 4927785"/>
                  <a:gd name="connsiteX40" fmla="*/ 9881937 w 10312787"/>
                  <a:gd name="connsiteY40" fmla="*/ 2881677 h 4927785"/>
                  <a:gd name="connsiteX41" fmla="*/ 9891106 w 10312787"/>
                  <a:gd name="connsiteY41" fmla="*/ 2798618 h 4927785"/>
                  <a:gd name="connsiteX42" fmla="*/ 9955556 w 10312787"/>
                  <a:gd name="connsiteY42" fmla="*/ 2761468 h 4927785"/>
                  <a:gd name="connsiteX43" fmla="*/ 10134035 w 10312787"/>
                  <a:gd name="connsiteY43" fmla="*/ 2718479 h 4927785"/>
                  <a:gd name="connsiteX44" fmla="*/ 10241884 w 10312787"/>
                  <a:gd name="connsiteY44" fmla="*/ 2638204 h 4927785"/>
                  <a:gd name="connsiteX45" fmla="*/ 10303550 w 10312787"/>
                  <a:gd name="connsiteY45" fmla="*/ 2524583 h 4927785"/>
                  <a:gd name="connsiteX46" fmla="*/ 10306675 w 10312787"/>
                  <a:gd name="connsiteY46" fmla="*/ 2407566 h 4927785"/>
                  <a:gd name="connsiteX47" fmla="*/ 10312787 w 10312787"/>
                  <a:gd name="connsiteY47" fmla="*/ 2195130 h 4927785"/>
                  <a:gd name="connsiteX48" fmla="*/ 10306742 w 10312787"/>
                  <a:gd name="connsiteY48" fmla="*/ 2041236 h 4927785"/>
                  <a:gd name="connsiteX49" fmla="*/ 10269932 w 10312787"/>
                  <a:gd name="connsiteY49" fmla="*/ 1982694 h 4927785"/>
                  <a:gd name="connsiteX50" fmla="*/ 10094306 w 10312787"/>
                  <a:gd name="connsiteY50" fmla="*/ 1902691 h 4927785"/>
                  <a:gd name="connsiteX51" fmla="*/ 9752560 w 10312787"/>
                  <a:gd name="connsiteY51" fmla="*/ 1865745 h 4927785"/>
                  <a:gd name="connsiteX52" fmla="*/ 9494010 w 10312787"/>
                  <a:gd name="connsiteY52" fmla="*/ 1859701 h 4927785"/>
                  <a:gd name="connsiteX53" fmla="*/ 9133724 w 10312787"/>
                  <a:gd name="connsiteY53" fmla="*/ 1856509 h 4927785"/>
                  <a:gd name="connsiteX54" fmla="*/ 8665658 w 10312787"/>
                  <a:gd name="connsiteY54" fmla="*/ 1896510 h 4927785"/>
                  <a:gd name="connsiteX55" fmla="*/ 8410027 w 10312787"/>
                  <a:gd name="connsiteY55" fmla="*/ 1964222 h 4927785"/>
                  <a:gd name="connsiteX56" fmla="*/ 8320856 w 10312787"/>
                  <a:gd name="connsiteY56" fmla="*/ 2022695 h 4927785"/>
                  <a:gd name="connsiteX57" fmla="*/ 8320924 w 10312787"/>
                  <a:gd name="connsiteY57" fmla="*/ 2299854 h 4927785"/>
                  <a:gd name="connsiteX58" fmla="*/ 8339397 w 10312787"/>
                  <a:gd name="connsiteY58" fmla="*/ 2466109 h 4927785"/>
                  <a:gd name="connsiteX59" fmla="*/ 8431760 w 10312787"/>
                  <a:gd name="connsiteY59" fmla="*/ 2613891 h 4927785"/>
                  <a:gd name="connsiteX60" fmla="*/ 8477942 w 10312787"/>
                  <a:gd name="connsiteY60" fmla="*/ 2660072 h 4927785"/>
                  <a:gd name="connsiteX61" fmla="*/ 8653500 w 10312787"/>
                  <a:gd name="connsiteY61" fmla="*/ 2746120 h 4927785"/>
                  <a:gd name="connsiteX62" fmla="*/ 8742809 w 10312787"/>
                  <a:gd name="connsiteY62" fmla="*/ 2792302 h 4927785"/>
                  <a:gd name="connsiteX63" fmla="*/ 8782879 w 10312787"/>
                  <a:gd name="connsiteY63" fmla="*/ 2931119 h 4927785"/>
                  <a:gd name="connsiteX64" fmla="*/ 8773574 w 10312787"/>
                  <a:gd name="connsiteY64" fmla="*/ 3048000 h 4927785"/>
                  <a:gd name="connsiteX65" fmla="*/ 8745797 w 10312787"/>
                  <a:gd name="connsiteY65" fmla="*/ 3158836 h 4927785"/>
                  <a:gd name="connsiteX66" fmla="*/ 8690378 w 10312787"/>
                  <a:gd name="connsiteY66" fmla="*/ 3251200 h 4927785"/>
                  <a:gd name="connsiteX67" fmla="*/ 8616488 w 10312787"/>
                  <a:gd name="connsiteY67" fmla="*/ 3315854 h 4927785"/>
                  <a:gd name="connsiteX68" fmla="*/ 8619544 w 10312787"/>
                  <a:gd name="connsiteY68" fmla="*/ 3328078 h 4927785"/>
                  <a:gd name="connsiteX69" fmla="*/ 8404051 w 10312787"/>
                  <a:gd name="connsiteY69" fmla="*/ 3362036 h 4927785"/>
                  <a:gd name="connsiteX70" fmla="*/ 7887922 w 10312787"/>
                  <a:gd name="connsiteY70" fmla="*/ 3367208 h 4927785"/>
                  <a:gd name="connsiteX71" fmla="*/ 7646669 w 10312787"/>
                  <a:gd name="connsiteY71" fmla="*/ 3362036 h 4927785"/>
                  <a:gd name="connsiteX72" fmla="*/ 7545069 w 10312787"/>
                  <a:gd name="connsiteY72" fmla="*/ 3325091 h 4927785"/>
                  <a:gd name="connsiteX73" fmla="*/ 7480415 w 10312787"/>
                  <a:gd name="connsiteY73" fmla="*/ 3177309 h 4927785"/>
                  <a:gd name="connsiteX74" fmla="*/ 7489651 w 10312787"/>
                  <a:gd name="connsiteY74" fmla="*/ 2050472 h 4927785"/>
                  <a:gd name="connsiteX75" fmla="*/ 7591251 w 10312787"/>
                  <a:gd name="connsiteY75" fmla="*/ 1828800 h 4927785"/>
                  <a:gd name="connsiteX76" fmla="*/ 7822160 w 10312787"/>
                  <a:gd name="connsiteY76" fmla="*/ 1625600 h 4927785"/>
                  <a:gd name="connsiteX77" fmla="*/ 7951469 w 10312787"/>
                  <a:gd name="connsiteY77" fmla="*/ 1496291 h 4927785"/>
                  <a:gd name="connsiteX78" fmla="*/ 7960706 w 10312787"/>
                  <a:gd name="connsiteY78" fmla="*/ 905163 h 4927785"/>
                  <a:gd name="connsiteX79" fmla="*/ 7083251 w 10312787"/>
                  <a:gd name="connsiteY79" fmla="*/ 0 h 4927785"/>
                  <a:gd name="connsiteX80" fmla="*/ 7064778 w 10312787"/>
                  <a:gd name="connsiteY80" fmla="*/ 498763 h 4927785"/>
                  <a:gd name="connsiteX81" fmla="*/ 6935469 w 10312787"/>
                  <a:gd name="connsiteY81" fmla="*/ 618836 h 4927785"/>
                  <a:gd name="connsiteX82" fmla="*/ 6843106 w 10312787"/>
                  <a:gd name="connsiteY82" fmla="*/ 674254 h 4927785"/>
                  <a:gd name="connsiteX83" fmla="*/ 6723033 w 10312787"/>
                  <a:gd name="connsiteY83" fmla="*/ 729672 h 4927785"/>
                  <a:gd name="connsiteX84" fmla="*/ 6538306 w 10312787"/>
                  <a:gd name="connsiteY84" fmla="*/ 720436 h 4927785"/>
                  <a:gd name="connsiteX85" fmla="*/ 6390524 w 10312787"/>
                  <a:gd name="connsiteY85" fmla="*/ 655782 h 4927785"/>
                  <a:gd name="connsiteX86" fmla="*/ 6131906 w 10312787"/>
                  <a:gd name="connsiteY86" fmla="*/ 498763 h 4927785"/>
                  <a:gd name="connsiteX87" fmla="*/ 5836342 w 10312787"/>
                  <a:gd name="connsiteY87" fmla="*/ 350982 h 4927785"/>
                  <a:gd name="connsiteX88" fmla="*/ 5476124 w 10312787"/>
                  <a:gd name="connsiteY88" fmla="*/ 295563 h 4927785"/>
                  <a:gd name="connsiteX89" fmla="*/ 5171324 w 10312787"/>
                  <a:gd name="connsiteY89" fmla="*/ 258618 h 4927785"/>
                  <a:gd name="connsiteX90" fmla="*/ 4783397 w 10312787"/>
                  <a:gd name="connsiteY90" fmla="*/ 286327 h 4927785"/>
                  <a:gd name="connsiteX91" fmla="*/ 4386233 w 10312787"/>
                  <a:gd name="connsiteY91" fmla="*/ 387927 h 4927785"/>
                  <a:gd name="connsiteX92" fmla="*/ 4136851 w 10312787"/>
                  <a:gd name="connsiteY92" fmla="*/ 508000 h 4927785"/>
                  <a:gd name="connsiteX93" fmla="*/ 3961360 w 10312787"/>
                  <a:gd name="connsiteY93" fmla="*/ 581891 h 4927785"/>
                  <a:gd name="connsiteX94" fmla="*/ 3859760 w 10312787"/>
                  <a:gd name="connsiteY94" fmla="*/ 683491 h 4927785"/>
                  <a:gd name="connsiteX95" fmla="*/ 3684269 w 10312787"/>
                  <a:gd name="connsiteY95" fmla="*/ 738909 h 4927785"/>
                  <a:gd name="connsiteX96" fmla="*/ 3545724 w 10312787"/>
                  <a:gd name="connsiteY96" fmla="*/ 720436 h 4927785"/>
                  <a:gd name="connsiteX97" fmla="*/ 3462597 w 10312787"/>
                  <a:gd name="connsiteY97" fmla="*/ 665018 h 4927785"/>
                  <a:gd name="connsiteX98" fmla="*/ 3268633 w 10312787"/>
                  <a:gd name="connsiteY98" fmla="*/ 526472 h 4927785"/>
                  <a:gd name="connsiteX99" fmla="*/ 3250160 w 10312787"/>
                  <a:gd name="connsiteY99" fmla="*/ 27709 h 4927785"/>
                  <a:gd name="connsiteX100" fmla="*/ 2354233 w 10312787"/>
                  <a:gd name="connsiteY100" fmla="*/ 895927 h 4927785"/>
                  <a:gd name="connsiteX101" fmla="*/ 2381942 w 10312787"/>
                  <a:gd name="connsiteY101" fmla="*/ 1514763 h 4927785"/>
                  <a:gd name="connsiteX102" fmla="*/ 2511251 w 10312787"/>
                  <a:gd name="connsiteY102" fmla="*/ 1662545 h 4927785"/>
                  <a:gd name="connsiteX103" fmla="*/ 2612851 w 10312787"/>
                  <a:gd name="connsiteY103" fmla="*/ 1791854 h 4927785"/>
                  <a:gd name="connsiteX104" fmla="*/ 2705215 w 10312787"/>
                  <a:gd name="connsiteY104" fmla="*/ 1865745 h 4927785"/>
                  <a:gd name="connsiteX105" fmla="*/ 2806815 w 10312787"/>
                  <a:gd name="connsiteY105" fmla="*/ 2032000 h 4927785"/>
                  <a:gd name="connsiteX106" fmla="*/ 2816051 w 10312787"/>
                  <a:gd name="connsiteY106" fmla="*/ 2170545 h 4927785"/>
                  <a:gd name="connsiteX107" fmla="*/ 2806815 w 10312787"/>
                  <a:gd name="connsiteY107" fmla="*/ 3347808 h 4927785"/>
                  <a:gd name="connsiteX108" fmla="*/ 2705215 w 10312787"/>
                  <a:gd name="connsiteY108" fmla="*/ 3352800 h 4927785"/>
                  <a:gd name="connsiteX109" fmla="*/ 2285376 w 10312787"/>
                  <a:gd name="connsiteY109" fmla="*/ 3342731 h 4927785"/>
                  <a:gd name="connsiteX110" fmla="*/ 1809288 w 10312787"/>
                  <a:gd name="connsiteY110" fmla="*/ 3334327 h 4927785"/>
                  <a:gd name="connsiteX111" fmla="*/ 1625393 w 10312787"/>
                  <a:gd name="connsiteY111" fmla="*/ 3256234 h 4927785"/>
                  <a:gd name="connsiteX112" fmla="*/ 1532197 w 10312787"/>
                  <a:gd name="connsiteY112" fmla="*/ 3112654 h 4927785"/>
                  <a:gd name="connsiteX113" fmla="*/ 1522129 w 10312787"/>
                  <a:gd name="connsiteY113" fmla="*/ 2964872 h 4927785"/>
                  <a:gd name="connsiteX114" fmla="*/ 1522960 w 10312787"/>
                  <a:gd name="connsiteY114" fmla="*/ 2863272 h 4927785"/>
                  <a:gd name="connsiteX115" fmla="*/ 1550669 w 10312787"/>
                  <a:gd name="connsiteY115" fmla="*/ 2787718 h 4927785"/>
                  <a:gd name="connsiteX116" fmla="*/ 1624560 w 10312787"/>
                  <a:gd name="connsiteY116" fmla="*/ 2741536 h 4927785"/>
                  <a:gd name="connsiteX117" fmla="*/ 1726160 w 10312787"/>
                  <a:gd name="connsiteY117" fmla="*/ 2715491 h 4927785"/>
                  <a:gd name="connsiteX118" fmla="*/ 1809288 w 10312787"/>
                  <a:gd name="connsiteY118" fmla="*/ 2687782 h 4927785"/>
                  <a:gd name="connsiteX119" fmla="*/ 1919293 w 10312787"/>
                  <a:gd name="connsiteY119" fmla="*/ 2597956 h 4927785"/>
                  <a:gd name="connsiteX120" fmla="*/ 1984778 w 10312787"/>
                  <a:gd name="connsiteY120" fmla="*/ 2493818 h 4927785"/>
                  <a:gd name="connsiteX121" fmla="*/ 1984778 w 10312787"/>
                  <a:gd name="connsiteY121" fmla="*/ 2364509 h 4927785"/>
                  <a:gd name="connsiteX122" fmla="*/ 1984778 w 10312787"/>
                  <a:gd name="connsiteY122" fmla="*/ 2189018 h 4927785"/>
                  <a:gd name="connsiteX123" fmla="*/ 1975542 w 10312787"/>
                  <a:gd name="connsiteY123" fmla="*/ 2016898 h 4927785"/>
                  <a:gd name="connsiteX124" fmla="*/ 1790815 w 10312787"/>
                  <a:gd name="connsiteY124" fmla="*/ 1930400 h 4927785"/>
                  <a:gd name="connsiteX125" fmla="*/ 1449069 w 10312787"/>
                  <a:gd name="connsiteY125" fmla="*/ 1865745 h 4927785"/>
                  <a:gd name="connsiteX126" fmla="*/ 978015 w 10312787"/>
                  <a:gd name="connsiteY126" fmla="*/ 1856509 h 4927785"/>
                  <a:gd name="connsiteX127" fmla="*/ 451542 w 10312787"/>
                  <a:gd name="connsiteY127" fmla="*/ 1874982 h 4927785"/>
                  <a:gd name="connsiteX128" fmla="*/ 117369 w 10312787"/>
                  <a:gd name="connsiteY128" fmla="*/ 1938804 h 4927785"/>
                  <a:gd name="connsiteX129" fmla="*/ 68691 w 10312787"/>
                  <a:gd name="connsiteY129" fmla="*/ 1972337 h 4927785"/>
                  <a:gd name="connsiteX130" fmla="*/ 3995 w 10312787"/>
                  <a:gd name="connsiteY130" fmla="*/ 2037034 h 4927785"/>
                  <a:gd name="connsiteX0" fmla="*/ 3995 w 10312787"/>
                  <a:gd name="connsiteY0" fmla="*/ 2046720 h 4927785"/>
                  <a:gd name="connsiteX1" fmla="*/ 19097 w 10312787"/>
                  <a:gd name="connsiteY1" fmla="*/ 2587014 h 4927785"/>
                  <a:gd name="connsiteX2" fmla="*/ 128269 w 10312787"/>
                  <a:gd name="connsiteY2" fmla="*/ 2669309 h 4927785"/>
                  <a:gd name="connsiteX3" fmla="*/ 115662 w 10312787"/>
                  <a:gd name="connsiteY3" fmla="*/ 2669309 h 4927785"/>
                  <a:gd name="connsiteX4" fmla="*/ 257578 w 10312787"/>
                  <a:gd name="connsiteY4" fmla="*/ 2724727 h 4927785"/>
                  <a:gd name="connsiteX5" fmla="*/ 377651 w 10312787"/>
                  <a:gd name="connsiteY5" fmla="*/ 2752436 h 4927785"/>
                  <a:gd name="connsiteX6" fmla="*/ 433069 w 10312787"/>
                  <a:gd name="connsiteY6" fmla="*/ 2780145 h 4927785"/>
                  <a:gd name="connsiteX7" fmla="*/ 443969 w 10312787"/>
                  <a:gd name="connsiteY7" fmla="*/ 2849002 h 4927785"/>
                  <a:gd name="connsiteX8" fmla="*/ 450710 w 10312787"/>
                  <a:gd name="connsiteY8" fmla="*/ 2986716 h 4927785"/>
                  <a:gd name="connsiteX9" fmla="*/ 460778 w 10312787"/>
                  <a:gd name="connsiteY9" fmla="*/ 3048000 h 4927785"/>
                  <a:gd name="connsiteX10" fmla="*/ 453206 w 10312787"/>
                  <a:gd name="connsiteY10" fmla="*/ 3228525 h 4927785"/>
                  <a:gd name="connsiteX11" fmla="*/ 506960 w 10312787"/>
                  <a:gd name="connsiteY11" fmla="*/ 3491345 h 4927785"/>
                  <a:gd name="connsiteX12" fmla="*/ 580019 w 10312787"/>
                  <a:gd name="connsiteY12" fmla="*/ 3703782 h 4927785"/>
                  <a:gd name="connsiteX13" fmla="*/ 774815 w 10312787"/>
                  <a:gd name="connsiteY13" fmla="*/ 3962400 h 4927785"/>
                  <a:gd name="connsiteX14" fmla="*/ 1070378 w 10312787"/>
                  <a:gd name="connsiteY14" fmla="*/ 4221018 h 4927785"/>
                  <a:gd name="connsiteX15" fmla="*/ 1255106 w 10312787"/>
                  <a:gd name="connsiteY15" fmla="*/ 4313382 h 4927785"/>
                  <a:gd name="connsiteX16" fmla="*/ 1578378 w 10312787"/>
                  <a:gd name="connsiteY16" fmla="*/ 4396509 h 4927785"/>
                  <a:gd name="connsiteX17" fmla="*/ 1790815 w 10312787"/>
                  <a:gd name="connsiteY17" fmla="*/ 4424218 h 4927785"/>
                  <a:gd name="connsiteX18" fmla="*/ 2086378 w 10312787"/>
                  <a:gd name="connsiteY18" fmla="*/ 4424218 h 4927785"/>
                  <a:gd name="connsiteX19" fmla="*/ 2372706 w 10312787"/>
                  <a:gd name="connsiteY19" fmla="*/ 4424218 h 4927785"/>
                  <a:gd name="connsiteX20" fmla="*/ 2566013 w 10312787"/>
                  <a:gd name="connsiteY20" fmla="*/ 4433454 h 4927785"/>
                  <a:gd name="connsiteX21" fmla="*/ 2699568 w 10312787"/>
                  <a:gd name="connsiteY21" fmla="*/ 4433454 h 4927785"/>
                  <a:gd name="connsiteX22" fmla="*/ 2829094 w 10312787"/>
                  <a:gd name="connsiteY22" fmla="*/ 4433673 h 4927785"/>
                  <a:gd name="connsiteX23" fmla="*/ 2828221 w 10312787"/>
                  <a:gd name="connsiteY23" fmla="*/ 4547661 h 4927785"/>
                  <a:gd name="connsiteX24" fmla="*/ 2825288 w 10312787"/>
                  <a:gd name="connsiteY24" fmla="*/ 4756727 h 4927785"/>
                  <a:gd name="connsiteX25" fmla="*/ 2821918 w 10312787"/>
                  <a:gd name="connsiteY25" fmla="*/ 4916897 h 4927785"/>
                  <a:gd name="connsiteX26" fmla="*/ 7480046 w 10312787"/>
                  <a:gd name="connsiteY26" fmla="*/ 4927785 h 4927785"/>
                  <a:gd name="connsiteX27" fmla="*/ 7480415 w 10312787"/>
                  <a:gd name="connsiteY27" fmla="*/ 4555002 h 4927785"/>
                  <a:gd name="connsiteX28" fmla="*/ 7473768 w 10312787"/>
                  <a:gd name="connsiteY28" fmla="*/ 4423481 h 4927785"/>
                  <a:gd name="connsiteX29" fmla="*/ 7674378 w 10312787"/>
                  <a:gd name="connsiteY29" fmla="*/ 4424218 h 4927785"/>
                  <a:gd name="connsiteX30" fmla="*/ 7997651 w 10312787"/>
                  <a:gd name="connsiteY30" fmla="*/ 4424218 h 4927785"/>
                  <a:gd name="connsiteX31" fmla="*/ 8487178 w 10312787"/>
                  <a:gd name="connsiteY31" fmla="*/ 4433454 h 4927785"/>
                  <a:gd name="connsiteX32" fmla="*/ 8801215 w 10312787"/>
                  <a:gd name="connsiteY32" fmla="*/ 4387272 h 4927785"/>
                  <a:gd name="connsiteX33" fmla="*/ 9078306 w 10312787"/>
                  <a:gd name="connsiteY33" fmla="*/ 4294909 h 4927785"/>
                  <a:gd name="connsiteX34" fmla="*/ 9364633 w 10312787"/>
                  <a:gd name="connsiteY34" fmla="*/ 4128654 h 4927785"/>
                  <a:gd name="connsiteX35" fmla="*/ 9577069 w 10312787"/>
                  <a:gd name="connsiteY35" fmla="*/ 3906982 h 4927785"/>
                  <a:gd name="connsiteX36" fmla="*/ 9734088 w 10312787"/>
                  <a:gd name="connsiteY36" fmla="*/ 3639127 h 4927785"/>
                  <a:gd name="connsiteX37" fmla="*/ 9807978 w 10312787"/>
                  <a:gd name="connsiteY37" fmla="*/ 3417454 h 4927785"/>
                  <a:gd name="connsiteX38" fmla="*/ 9863397 w 10312787"/>
                  <a:gd name="connsiteY38" fmla="*/ 3177309 h 4927785"/>
                  <a:gd name="connsiteX39" fmla="*/ 9881869 w 10312787"/>
                  <a:gd name="connsiteY39" fmla="*/ 3020291 h 4927785"/>
                  <a:gd name="connsiteX40" fmla="*/ 9881937 w 10312787"/>
                  <a:gd name="connsiteY40" fmla="*/ 2881677 h 4927785"/>
                  <a:gd name="connsiteX41" fmla="*/ 9891106 w 10312787"/>
                  <a:gd name="connsiteY41" fmla="*/ 2798618 h 4927785"/>
                  <a:gd name="connsiteX42" fmla="*/ 9955556 w 10312787"/>
                  <a:gd name="connsiteY42" fmla="*/ 2761468 h 4927785"/>
                  <a:gd name="connsiteX43" fmla="*/ 10134035 w 10312787"/>
                  <a:gd name="connsiteY43" fmla="*/ 2718479 h 4927785"/>
                  <a:gd name="connsiteX44" fmla="*/ 10241884 w 10312787"/>
                  <a:gd name="connsiteY44" fmla="*/ 2638204 h 4927785"/>
                  <a:gd name="connsiteX45" fmla="*/ 10303550 w 10312787"/>
                  <a:gd name="connsiteY45" fmla="*/ 2524583 h 4927785"/>
                  <a:gd name="connsiteX46" fmla="*/ 10306675 w 10312787"/>
                  <a:gd name="connsiteY46" fmla="*/ 2407566 h 4927785"/>
                  <a:gd name="connsiteX47" fmla="*/ 10312787 w 10312787"/>
                  <a:gd name="connsiteY47" fmla="*/ 2195130 h 4927785"/>
                  <a:gd name="connsiteX48" fmla="*/ 10306742 w 10312787"/>
                  <a:gd name="connsiteY48" fmla="*/ 2041236 h 4927785"/>
                  <a:gd name="connsiteX49" fmla="*/ 10269932 w 10312787"/>
                  <a:gd name="connsiteY49" fmla="*/ 1982694 h 4927785"/>
                  <a:gd name="connsiteX50" fmla="*/ 10094306 w 10312787"/>
                  <a:gd name="connsiteY50" fmla="*/ 1902691 h 4927785"/>
                  <a:gd name="connsiteX51" fmla="*/ 9752560 w 10312787"/>
                  <a:gd name="connsiteY51" fmla="*/ 1865745 h 4927785"/>
                  <a:gd name="connsiteX52" fmla="*/ 9494010 w 10312787"/>
                  <a:gd name="connsiteY52" fmla="*/ 1859701 h 4927785"/>
                  <a:gd name="connsiteX53" fmla="*/ 9133724 w 10312787"/>
                  <a:gd name="connsiteY53" fmla="*/ 1856509 h 4927785"/>
                  <a:gd name="connsiteX54" fmla="*/ 8665658 w 10312787"/>
                  <a:gd name="connsiteY54" fmla="*/ 1896510 h 4927785"/>
                  <a:gd name="connsiteX55" fmla="*/ 8410027 w 10312787"/>
                  <a:gd name="connsiteY55" fmla="*/ 1964222 h 4927785"/>
                  <a:gd name="connsiteX56" fmla="*/ 8320856 w 10312787"/>
                  <a:gd name="connsiteY56" fmla="*/ 2022695 h 4927785"/>
                  <a:gd name="connsiteX57" fmla="*/ 8320924 w 10312787"/>
                  <a:gd name="connsiteY57" fmla="*/ 2299854 h 4927785"/>
                  <a:gd name="connsiteX58" fmla="*/ 8339397 w 10312787"/>
                  <a:gd name="connsiteY58" fmla="*/ 2466109 h 4927785"/>
                  <a:gd name="connsiteX59" fmla="*/ 8431760 w 10312787"/>
                  <a:gd name="connsiteY59" fmla="*/ 2613891 h 4927785"/>
                  <a:gd name="connsiteX60" fmla="*/ 8477942 w 10312787"/>
                  <a:gd name="connsiteY60" fmla="*/ 2660072 h 4927785"/>
                  <a:gd name="connsiteX61" fmla="*/ 8653500 w 10312787"/>
                  <a:gd name="connsiteY61" fmla="*/ 2746120 h 4927785"/>
                  <a:gd name="connsiteX62" fmla="*/ 8742809 w 10312787"/>
                  <a:gd name="connsiteY62" fmla="*/ 2792302 h 4927785"/>
                  <a:gd name="connsiteX63" fmla="*/ 8782879 w 10312787"/>
                  <a:gd name="connsiteY63" fmla="*/ 2931119 h 4927785"/>
                  <a:gd name="connsiteX64" fmla="*/ 8773574 w 10312787"/>
                  <a:gd name="connsiteY64" fmla="*/ 3048000 h 4927785"/>
                  <a:gd name="connsiteX65" fmla="*/ 8745797 w 10312787"/>
                  <a:gd name="connsiteY65" fmla="*/ 3158836 h 4927785"/>
                  <a:gd name="connsiteX66" fmla="*/ 8696490 w 10312787"/>
                  <a:gd name="connsiteY66" fmla="*/ 3248144 h 4927785"/>
                  <a:gd name="connsiteX67" fmla="*/ 8616488 w 10312787"/>
                  <a:gd name="connsiteY67" fmla="*/ 3315854 h 4927785"/>
                  <a:gd name="connsiteX68" fmla="*/ 8619544 w 10312787"/>
                  <a:gd name="connsiteY68" fmla="*/ 3328078 h 4927785"/>
                  <a:gd name="connsiteX69" fmla="*/ 8404051 w 10312787"/>
                  <a:gd name="connsiteY69" fmla="*/ 3362036 h 4927785"/>
                  <a:gd name="connsiteX70" fmla="*/ 7887922 w 10312787"/>
                  <a:gd name="connsiteY70" fmla="*/ 3367208 h 4927785"/>
                  <a:gd name="connsiteX71" fmla="*/ 7646669 w 10312787"/>
                  <a:gd name="connsiteY71" fmla="*/ 3362036 h 4927785"/>
                  <a:gd name="connsiteX72" fmla="*/ 7545069 w 10312787"/>
                  <a:gd name="connsiteY72" fmla="*/ 3325091 h 4927785"/>
                  <a:gd name="connsiteX73" fmla="*/ 7480415 w 10312787"/>
                  <a:gd name="connsiteY73" fmla="*/ 3177309 h 4927785"/>
                  <a:gd name="connsiteX74" fmla="*/ 7489651 w 10312787"/>
                  <a:gd name="connsiteY74" fmla="*/ 2050472 h 4927785"/>
                  <a:gd name="connsiteX75" fmla="*/ 7591251 w 10312787"/>
                  <a:gd name="connsiteY75" fmla="*/ 1828800 h 4927785"/>
                  <a:gd name="connsiteX76" fmla="*/ 7822160 w 10312787"/>
                  <a:gd name="connsiteY76" fmla="*/ 1625600 h 4927785"/>
                  <a:gd name="connsiteX77" fmla="*/ 7951469 w 10312787"/>
                  <a:gd name="connsiteY77" fmla="*/ 1496291 h 4927785"/>
                  <a:gd name="connsiteX78" fmla="*/ 7960706 w 10312787"/>
                  <a:gd name="connsiteY78" fmla="*/ 905163 h 4927785"/>
                  <a:gd name="connsiteX79" fmla="*/ 7083251 w 10312787"/>
                  <a:gd name="connsiteY79" fmla="*/ 0 h 4927785"/>
                  <a:gd name="connsiteX80" fmla="*/ 7064778 w 10312787"/>
                  <a:gd name="connsiteY80" fmla="*/ 498763 h 4927785"/>
                  <a:gd name="connsiteX81" fmla="*/ 6935469 w 10312787"/>
                  <a:gd name="connsiteY81" fmla="*/ 618836 h 4927785"/>
                  <a:gd name="connsiteX82" fmla="*/ 6843106 w 10312787"/>
                  <a:gd name="connsiteY82" fmla="*/ 674254 h 4927785"/>
                  <a:gd name="connsiteX83" fmla="*/ 6723033 w 10312787"/>
                  <a:gd name="connsiteY83" fmla="*/ 729672 h 4927785"/>
                  <a:gd name="connsiteX84" fmla="*/ 6538306 w 10312787"/>
                  <a:gd name="connsiteY84" fmla="*/ 720436 h 4927785"/>
                  <a:gd name="connsiteX85" fmla="*/ 6390524 w 10312787"/>
                  <a:gd name="connsiteY85" fmla="*/ 655782 h 4927785"/>
                  <a:gd name="connsiteX86" fmla="*/ 6131906 w 10312787"/>
                  <a:gd name="connsiteY86" fmla="*/ 498763 h 4927785"/>
                  <a:gd name="connsiteX87" fmla="*/ 5836342 w 10312787"/>
                  <a:gd name="connsiteY87" fmla="*/ 350982 h 4927785"/>
                  <a:gd name="connsiteX88" fmla="*/ 5476124 w 10312787"/>
                  <a:gd name="connsiteY88" fmla="*/ 295563 h 4927785"/>
                  <a:gd name="connsiteX89" fmla="*/ 5171324 w 10312787"/>
                  <a:gd name="connsiteY89" fmla="*/ 258618 h 4927785"/>
                  <a:gd name="connsiteX90" fmla="*/ 4783397 w 10312787"/>
                  <a:gd name="connsiteY90" fmla="*/ 286327 h 4927785"/>
                  <a:gd name="connsiteX91" fmla="*/ 4386233 w 10312787"/>
                  <a:gd name="connsiteY91" fmla="*/ 387927 h 4927785"/>
                  <a:gd name="connsiteX92" fmla="*/ 4136851 w 10312787"/>
                  <a:gd name="connsiteY92" fmla="*/ 508000 h 4927785"/>
                  <a:gd name="connsiteX93" fmla="*/ 3961360 w 10312787"/>
                  <a:gd name="connsiteY93" fmla="*/ 581891 h 4927785"/>
                  <a:gd name="connsiteX94" fmla="*/ 3859760 w 10312787"/>
                  <a:gd name="connsiteY94" fmla="*/ 683491 h 4927785"/>
                  <a:gd name="connsiteX95" fmla="*/ 3684269 w 10312787"/>
                  <a:gd name="connsiteY95" fmla="*/ 738909 h 4927785"/>
                  <a:gd name="connsiteX96" fmla="*/ 3545724 w 10312787"/>
                  <a:gd name="connsiteY96" fmla="*/ 720436 h 4927785"/>
                  <a:gd name="connsiteX97" fmla="*/ 3462597 w 10312787"/>
                  <a:gd name="connsiteY97" fmla="*/ 665018 h 4927785"/>
                  <a:gd name="connsiteX98" fmla="*/ 3268633 w 10312787"/>
                  <a:gd name="connsiteY98" fmla="*/ 526472 h 4927785"/>
                  <a:gd name="connsiteX99" fmla="*/ 3250160 w 10312787"/>
                  <a:gd name="connsiteY99" fmla="*/ 27709 h 4927785"/>
                  <a:gd name="connsiteX100" fmla="*/ 2354233 w 10312787"/>
                  <a:gd name="connsiteY100" fmla="*/ 895927 h 4927785"/>
                  <a:gd name="connsiteX101" fmla="*/ 2381942 w 10312787"/>
                  <a:gd name="connsiteY101" fmla="*/ 1514763 h 4927785"/>
                  <a:gd name="connsiteX102" fmla="*/ 2511251 w 10312787"/>
                  <a:gd name="connsiteY102" fmla="*/ 1662545 h 4927785"/>
                  <a:gd name="connsiteX103" fmla="*/ 2612851 w 10312787"/>
                  <a:gd name="connsiteY103" fmla="*/ 1791854 h 4927785"/>
                  <a:gd name="connsiteX104" fmla="*/ 2705215 w 10312787"/>
                  <a:gd name="connsiteY104" fmla="*/ 1865745 h 4927785"/>
                  <a:gd name="connsiteX105" fmla="*/ 2806815 w 10312787"/>
                  <a:gd name="connsiteY105" fmla="*/ 2032000 h 4927785"/>
                  <a:gd name="connsiteX106" fmla="*/ 2816051 w 10312787"/>
                  <a:gd name="connsiteY106" fmla="*/ 2170545 h 4927785"/>
                  <a:gd name="connsiteX107" fmla="*/ 2806815 w 10312787"/>
                  <a:gd name="connsiteY107" fmla="*/ 3347808 h 4927785"/>
                  <a:gd name="connsiteX108" fmla="*/ 2705215 w 10312787"/>
                  <a:gd name="connsiteY108" fmla="*/ 3352800 h 4927785"/>
                  <a:gd name="connsiteX109" fmla="*/ 2285376 w 10312787"/>
                  <a:gd name="connsiteY109" fmla="*/ 3342731 h 4927785"/>
                  <a:gd name="connsiteX110" fmla="*/ 1809288 w 10312787"/>
                  <a:gd name="connsiteY110" fmla="*/ 3334327 h 4927785"/>
                  <a:gd name="connsiteX111" fmla="*/ 1625393 w 10312787"/>
                  <a:gd name="connsiteY111" fmla="*/ 3256234 h 4927785"/>
                  <a:gd name="connsiteX112" fmla="*/ 1532197 w 10312787"/>
                  <a:gd name="connsiteY112" fmla="*/ 3112654 h 4927785"/>
                  <a:gd name="connsiteX113" fmla="*/ 1522129 w 10312787"/>
                  <a:gd name="connsiteY113" fmla="*/ 2964872 h 4927785"/>
                  <a:gd name="connsiteX114" fmla="*/ 1522960 w 10312787"/>
                  <a:gd name="connsiteY114" fmla="*/ 2863272 h 4927785"/>
                  <a:gd name="connsiteX115" fmla="*/ 1550669 w 10312787"/>
                  <a:gd name="connsiteY115" fmla="*/ 2787718 h 4927785"/>
                  <a:gd name="connsiteX116" fmla="*/ 1624560 w 10312787"/>
                  <a:gd name="connsiteY116" fmla="*/ 2741536 h 4927785"/>
                  <a:gd name="connsiteX117" fmla="*/ 1726160 w 10312787"/>
                  <a:gd name="connsiteY117" fmla="*/ 2715491 h 4927785"/>
                  <a:gd name="connsiteX118" fmla="*/ 1809288 w 10312787"/>
                  <a:gd name="connsiteY118" fmla="*/ 2687782 h 4927785"/>
                  <a:gd name="connsiteX119" fmla="*/ 1919293 w 10312787"/>
                  <a:gd name="connsiteY119" fmla="*/ 2597956 h 4927785"/>
                  <a:gd name="connsiteX120" fmla="*/ 1984778 w 10312787"/>
                  <a:gd name="connsiteY120" fmla="*/ 2493818 h 4927785"/>
                  <a:gd name="connsiteX121" fmla="*/ 1984778 w 10312787"/>
                  <a:gd name="connsiteY121" fmla="*/ 2364509 h 4927785"/>
                  <a:gd name="connsiteX122" fmla="*/ 1984778 w 10312787"/>
                  <a:gd name="connsiteY122" fmla="*/ 2189018 h 4927785"/>
                  <a:gd name="connsiteX123" fmla="*/ 1975542 w 10312787"/>
                  <a:gd name="connsiteY123" fmla="*/ 2016898 h 4927785"/>
                  <a:gd name="connsiteX124" fmla="*/ 1790815 w 10312787"/>
                  <a:gd name="connsiteY124" fmla="*/ 1930400 h 4927785"/>
                  <a:gd name="connsiteX125" fmla="*/ 1449069 w 10312787"/>
                  <a:gd name="connsiteY125" fmla="*/ 1865745 h 4927785"/>
                  <a:gd name="connsiteX126" fmla="*/ 978015 w 10312787"/>
                  <a:gd name="connsiteY126" fmla="*/ 1856509 h 4927785"/>
                  <a:gd name="connsiteX127" fmla="*/ 451542 w 10312787"/>
                  <a:gd name="connsiteY127" fmla="*/ 1874982 h 4927785"/>
                  <a:gd name="connsiteX128" fmla="*/ 117369 w 10312787"/>
                  <a:gd name="connsiteY128" fmla="*/ 1938804 h 4927785"/>
                  <a:gd name="connsiteX129" fmla="*/ 68691 w 10312787"/>
                  <a:gd name="connsiteY129" fmla="*/ 1972337 h 4927785"/>
                  <a:gd name="connsiteX130" fmla="*/ 3995 w 10312787"/>
                  <a:gd name="connsiteY130" fmla="*/ 2037034 h 4927785"/>
                  <a:gd name="connsiteX0" fmla="*/ 3995 w 10312787"/>
                  <a:gd name="connsiteY0" fmla="*/ 2046720 h 4927785"/>
                  <a:gd name="connsiteX1" fmla="*/ 19097 w 10312787"/>
                  <a:gd name="connsiteY1" fmla="*/ 2587014 h 4927785"/>
                  <a:gd name="connsiteX2" fmla="*/ 128269 w 10312787"/>
                  <a:gd name="connsiteY2" fmla="*/ 2669309 h 4927785"/>
                  <a:gd name="connsiteX3" fmla="*/ 115662 w 10312787"/>
                  <a:gd name="connsiteY3" fmla="*/ 2669309 h 4927785"/>
                  <a:gd name="connsiteX4" fmla="*/ 257578 w 10312787"/>
                  <a:gd name="connsiteY4" fmla="*/ 2724727 h 4927785"/>
                  <a:gd name="connsiteX5" fmla="*/ 377651 w 10312787"/>
                  <a:gd name="connsiteY5" fmla="*/ 2752436 h 4927785"/>
                  <a:gd name="connsiteX6" fmla="*/ 433069 w 10312787"/>
                  <a:gd name="connsiteY6" fmla="*/ 2780145 h 4927785"/>
                  <a:gd name="connsiteX7" fmla="*/ 443969 w 10312787"/>
                  <a:gd name="connsiteY7" fmla="*/ 2849002 h 4927785"/>
                  <a:gd name="connsiteX8" fmla="*/ 450710 w 10312787"/>
                  <a:gd name="connsiteY8" fmla="*/ 2986716 h 4927785"/>
                  <a:gd name="connsiteX9" fmla="*/ 460778 w 10312787"/>
                  <a:gd name="connsiteY9" fmla="*/ 3048000 h 4927785"/>
                  <a:gd name="connsiteX10" fmla="*/ 453206 w 10312787"/>
                  <a:gd name="connsiteY10" fmla="*/ 3228525 h 4927785"/>
                  <a:gd name="connsiteX11" fmla="*/ 506960 w 10312787"/>
                  <a:gd name="connsiteY11" fmla="*/ 3491345 h 4927785"/>
                  <a:gd name="connsiteX12" fmla="*/ 580019 w 10312787"/>
                  <a:gd name="connsiteY12" fmla="*/ 3703782 h 4927785"/>
                  <a:gd name="connsiteX13" fmla="*/ 774815 w 10312787"/>
                  <a:gd name="connsiteY13" fmla="*/ 3962400 h 4927785"/>
                  <a:gd name="connsiteX14" fmla="*/ 1070378 w 10312787"/>
                  <a:gd name="connsiteY14" fmla="*/ 4221018 h 4927785"/>
                  <a:gd name="connsiteX15" fmla="*/ 1255106 w 10312787"/>
                  <a:gd name="connsiteY15" fmla="*/ 4313382 h 4927785"/>
                  <a:gd name="connsiteX16" fmla="*/ 1578378 w 10312787"/>
                  <a:gd name="connsiteY16" fmla="*/ 4396509 h 4927785"/>
                  <a:gd name="connsiteX17" fmla="*/ 1790815 w 10312787"/>
                  <a:gd name="connsiteY17" fmla="*/ 4424218 h 4927785"/>
                  <a:gd name="connsiteX18" fmla="*/ 2086378 w 10312787"/>
                  <a:gd name="connsiteY18" fmla="*/ 4424218 h 4927785"/>
                  <a:gd name="connsiteX19" fmla="*/ 2372706 w 10312787"/>
                  <a:gd name="connsiteY19" fmla="*/ 4424218 h 4927785"/>
                  <a:gd name="connsiteX20" fmla="*/ 2566013 w 10312787"/>
                  <a:gd name="connsiteY20" fmla="*/ 4433454 h 4927785"/>
                  <a:gd name="connsiteX21" fmla="*/ 2699568 w 10312787"/>
                  <a:gd name="connsiteY21" fmla="*/ 4433454 h 4927785"/>
                  <a:gd name="connsiteX22" fmla="*/ 2829094 w 10312787"/>
                  <a:gd name="connsiteY22" fmla="*/ 4433673 h 4927785"/>
                  <a:gd name="connsiteX23" fmla="*/ 2828221 w 10312787"/>
                  <a:gd name="connsiteY23" fmla="*/ 4547661 h 4927785"/>
                  <a:gd name="connsiteX24" fmla="*/ 2825288 w 10312787"/>
                  <a:gd name="connsiteY24" fmla="*/ 4756727 h 4927785"/>
                  <a:gd name="connsiteX25" fmla="*/ 2821918 w 10312787"/>
                  <a:gd name="connsiteY25" fmla="*/ 4916897 h 4927785"/>
                  <a:gd name="connsiteX26" fmla="*/ 7480046 w 10312787"/>
                  <a:gd name="connsiteY26" fmla="*/ 4927785 h 4927785"/>
                  <a:gd name="connsiteX27" fmla="*/ 7480415 w 10312787"/>
                  <a:gd name="connsiteY27" fmla="*/ 4555002 h 4927785"/>
                  <a:gd name="connsiteX28" fmla="*/ 7473768 w 10312787"/>
                  <a:gd name="connsiteY28" fmla="*/ 4423481 h 4927785"/>
                  <a:gd name="connsiteX29" fmla="*/ 7674378 w 10312787"/>
                  <a:gd name="connsiteY29" fmla="*/ 4424218 h 4927785"/>
                  <a:gd name="connsiteX30" fmla="*/ 7997651 w 10312787"/>
                  <a:gd name="connsiteY30" fmla="*/ 4424218 h 4927785"/>
                  <a:gd name="connsiteX31" fmla="*/ 8487178 w 10312787"/>
                  <a:gd name="connsiteY31" fmla="*/ 4433454 h 4927785"/>
                  <a:gd name="connsiteX32" fmla="*/ 8801215 w 10312787"/>
                  <a:gd name="connsiteY32" fmla="*/ 4387272 h 4927785"/>
                  <a:gd name="connsiteX33" fmla="*/ 9078306 w 10312787"/>
                  <a:gd name="connsiteY33" fmla="*/ 4294909 h 4927785"/>
                  <a:gd name="connsiteX34" fmla="*/ 9364633 w 10312787"/>
                  <a:gd name="connsiteY34" fmla="*/ 4128654 h 4927785"/>
                  <a:gd name="connsiteX35" fmla="*/ 9577069 w 10312787"/>
                  <a:gd name="connsiteY35" fmla="*/ 3906982 h 4927785"/>
                  <a:gd name="connsiteX36" fmla="*/ 9734088 w 10312787"/>
                  <a:gd name="connsiteY36" fmla="*/ 3639127 h 4927785"/>
                  <a:gd name="connsiteX37" fmla="*/ 9807978 w 10312787"/>
                  <a:gd name="connsiteY37" fmla="*/ 3417454 h 4927785"/>
                  <a:gd name="connsiteX38" fmla="*/ 9863397 w 10312787"/>
                  <a:gd name="connsiteY38" fmla="*/ 3177309 h 4927785"/>
                  <a:gd name="connsiteX39" fmla="*/ 9881869 w 10312787"/>
                  <a:gd name="connsiteY39" fmla="*/ 3020291 h 4927785"/>
                  <a:gd name="connsiteX40" fmla="*/ 9881937 w 10312787"/>
                  <a:gd name="connsiteY40" fmla="*/ 2881677 h 4927785"/>
                  <a:gd name="connsiteX41" fmla="*/ 9891106 w 10312787"/>
                  <a:gd name="connsiteY41" fmla="*/ 2798618 h 4927785"/>
                  <a:gd name="connsiteX42" fmla="*/ 9955556 w 10312787"/>
                  <a:gd name="connsiteY42" fmla="*/ 2761468 h 4927785"/>
                  <a:gd name="connsiteX43" fmla="*/ 10134035 w 10312787"/>
                  <a:gd name="connsiteY43" fmla="*/ 2718479 h 4927785"/>
                  <a:gd name="connsiteX44" fmla="*/ 10241884 w 10312787"/>
                  <a:gd name="connsiteY44" fmla="*/ 2638204 h 4927785"/>
                  <a:gd name="connsiteX45" fmla="*/ 10303550 w 10312787"/>
                  <a:gd name="connsiteY45" fmla="*/ 2524583 h 4927785"/>
                  <a:gd name="connsiteX46" fmla="*/ 10306675 w 10312787"/>
                  <a:gd name="connsiteY46" fmla="*/ 2407566 h 4927785"/>
                  <a:gd name="connsiteX47" fmla="*/ 10312787 w 10312787"/>
                  <a:gd name="connsiteY47" fmla="*/ 2195130 h 4927785"/>
                  <a:gd name="connsiteX48" fmla="*/ 10306742 w 10312787"/>
                  <a:gd name="connsiteY48" fmla="*/ 2041236 h 4927785"/>
                  <a:gd name="connsiteX49" fmla="*/ 10269932 w 10312787"/>
                  <a:gd name="connsiteY49" fmla="*/ 1982694 h 4927785"/>
                  <a:gd name="connsiteX50" fmla="*/ 10094306 w 10312787"/>
                  <a:gd name="connsiteY50" fmla="*/ 1902691 h 4927785"/>
                  <a:gd name="connsiteX51" fmla="*/ 9752560 w 10312787"/>
                  <a:gd name="connsiteY51" fmla="*/ 1865745 h 4927785"/>
                  <a:gd name="connsiteX52" fmla="*/ 9494010 w 10312787"/>
                  <a:gd name="connsiteY52" fmla="*/ 1859701 h 4927785"/>
                  <a:gd name="connsiteX53" fmla="*/ 9133724 w 10312787"/>
                  <a:gd name="connsiteY53" fmla="*/ 1856509 h 4927785"/>
                  <a:gd name="connsiteX54" fmla="*/ 8665658 w 10312787"/>
                  <a:gd name="connsiteY54" fmla="*/ 1896510 h 4927785"/>
                  <a:gd name="connsiteX55" fmla="*/ 8410027 w 10312787"/>
                  <a:gd name="connsiteY55" fmla="*/ 1964222 h 4927785"/>
                  <a:gd name="connsiteX56" fmla="*/ 8320856 w 10312787"/>
                  <a:gd name="connsiteY56" fmla="*/ 2022695 h 4927785"/>
                  <a:gd name="connsiteX57" fmla="*/ 8320924 w 10312787"/>
                  <a:gd name="connsiteY57" fmla="*/ 2299854 h 4927785"/>
                  <a:gd name="connsiteX58" fmla="*/ 8339397 w 10312787"/>
                  <a:gd name="connsiteY58" fmla="*/ 2466109 h 4927785"/>
                  <a:gd name="connsiteX59" fmla="*/ 8431760 w 10312787"/>
                  <a:gd name="connsiteY59" fmla="*/ 2613891 h 4927785"/>
                  <a:gd name="connsiteX60" fmla="*/ 8477942 w 10312787"/>
                  <a:gd name="connsiteY60" fmla="*/ 2660072 h 4927785"/>
                  <a:gd name="connsiteX61" fmla="*/ 8653500 w 10312787"/>
                  <a:gd name="connsiteY61" fmla="*/ 2746120 h 4927785"/>
                  <a:gd name="connsiteX62" fmla="*/ 8742809 w 10312787"/>
                  <a:gd name="connsiteY62" fmla="*/ 2792302 h 4927785"/>
                  <a:gd name="connsiteX63" fmla="*/ 8782879 w 10312787"/>
                  <a:gd name="connsiteY63" fmla="*/ 2931119 h 4927785"/>
                  <a:gd name="connsiteX64" fmla="*/ 8773574 w 10312787"/>
                  <a:gd name="connsiteY64" fmla="*/ 3048000 h 4927785"/>
                  <a:gd name="connsiteX65" fmla="*/ 8745797 w 10312787"/>
                  <a:gd name="connsiteY65" fmla="*/ 3158836 h 4927785"/>
                  <a:gd name="connsiteX66" fmla="*/ 8696490 w 10312787"/>
                  <a:gd name="connsiteY66" fmla="*/ 3248144 h 4927785"/>
                  <a:gd name="connsiteX67" fmla="*/ 8616488 w 10312787"/>
                  <a:gd name="connsiteY67" fmla="*/ 3315854 h 4927785"/>
                  <a:gd name="connsiteX68" fmla="*/ 8595095 w 10312787"/>
                  <a:gd name="connsiteY68" fmla="*/ 3331134 h 4927785"/>
                  <a:gd name="connsiteX69" fmla="*/ 8404051 w 10312787"/>
                  <a:gd name="connsiteY69" fmla="*/ 3362036 h 4927785"/>
                  <a:gd name="connsiteX70" fmla="*/ 7887922 w 10312787"/>
                  <a:gd name="connsiteY70" fmla="*/ 3367208 h 4927785"/>
                  <a:gd name="connsiteX71" fmla="*/ 7646669 w 10312787"/>
                  <a:gd name="connsiteY71" fmla="*/ 3362036 h 4927785"/>
                  <a:gd name="connsiteX72" fmla="*/ 7545069 w 10312787"/>
                  <a:gd name="connsiteY72" fmla="*/ 3325091 h 4927785"/>
                  <a:gd name="connsiteX73" fmla="*/ 7480415 w 10312787"/>
                  <a:gd name="connsiteY73" fmla="*/ 3177309 h 4927785"/>
                  <a:gd name="connsiteX74" fmla="*/ 7489651 w 10312787"/>
                  <a:gd name="connsiteY74" fmla="*/ 2050472 h 4927785"/>
                  <a:gd name="connsiteX75" fmla="*/ 7591251 w 10312787"/>
                  <a:gd name="connsiteY75" fmla="*/ 1828800 h 4927785"/>
                  <a:gd name="connsiteX76" fmla="*/ 7822160 w 10312787"/>
                  <a:gd name="connsiteY76" fmla="*/ 1625600 h 4927785"/>
                  <a:gd name="connsiteX77" fmla="*/ 7951469 w 10312787"/>
                  <a:gd name="connsiteY77" fmla="*/ 1496291 h 4927785"/>
                  <a:gd name="connsiteX78" fmla="*/ 7960706 w 10312787"/>
                  <a:gd name="connsiteY78" fmla="*/ 905163 h 4927785"/>
                  <a:gd name="connsiteX79" fmla="*/ 7083251 w 10312787"/>
                  <a:gd name="connsiteY79" fmla="*/ 0 h 4927785"/>
                  <a:gd name="connsiteX80" fmla="*/ 7064778 w 10312787"/>
                  <a:gd name="connsiteY80" fmla="*/ 498763 h 4927785"/>
                  <a:gd name="connsiteX81" fmla="*/ 6935469 w 10312787"/>
                  <a:gd name="connsiteY81" fmla="*/ 618836 h 4927785"/>
                  <a:gd name="connsiteX82" fmla="*/ 6843106 w 10312787"/>
                  <a:gd name="connsiteY82" fmla="*/ 674254 h 4927785"/>
                  <a:gd name="connsiteX83" fmla="*/ 6723033 w 10312787"/>
                  <a:gd name="connsiteY83" fmla="*/ 729672 h 4927785"/>
                  <a:gd name="connsiteX84" fmla="*/ 6538306 w 10312787"/>
                  <a:gd name="connsiteY84" fmla="*/ 720436 h 4927785"/>
                  <a:gd name="connsiteX85" fmla="*/ 6390524 w 10312787"/>
                  <a:gd name="connsiteY85" fmla="*/ 655782 h 4927785"/>
                  <a:gd name="connsiteX86" fmla="*/ 6131906 w 10312787"/>
                  <a:gd name="connsiteY86" fmla="*/ 498763 h 4927785"/>
                  <a:gd name="connsiteX87" fmla="*/ 5836342 w 10312787"/>
                  <a:gd name="connsiteY87" fmla="*/ 350982 h 4927785"/>
                  <a:gd name="connsiteX88" fmla="*/ 5476124 w 10312787"/>
                  <a:gd name="connsiteY88" fmla="*/ 295563 h 4927785"/>
                  <a:gd name="connsiteX89" fmla="*/ 5171324 w 10312787"/>
                  <a:gd name="connsiteY89" fmla="*/ 258618 h 4927785"/>
                  <a:gd name="connsiteX90" fmla="*/ 4783397 w 10312787"/>
                  <a:gd name="connsiteY90" fmla="*/ 286327 h 4927785"/>
                  <a:gd name="connsiteX91" fmla="*/ 4386233 w 10312787"/>
                  <a:gd name="connsiteY91" fmla="*/ 387927 h 4927785"/>
                  <a:gd name="connsiteX92" fmla="*/ 4136851 w 10312787"/>
                  <a:gd name="connsiteY92" fmla="*/ 508000 h 4927785"/>
                  <a:gd name="connsiteX93" fmla="*/ 3961360 w 10312787"/>
                  <a:gd name="connsiteY93" fmla="*/ 581891 h 4927785"/>
                  <a:gd name="connsiteX94" fmla="*/ 3859760 w 10312787"/>
                  <a:gd name="connsiteY94" fmla="*/ 683491 h 4927785"/>
                  <a:gd name="connsiteX95" fmla="*/ 3684269 w 10312787"/>
                  <a:gd name="connsiteY95" fmla="*/ 738909 h 4927785"/>
                  <a:gd name="connsiteX96" fmla="*/ 3545724 w 10312787"/>
                  <a:gd name="connsiteY96" fmla="*/ 720436 h 4927785"/>
                  <a:gd name="connsiteX97" fmla="*/ 3462597 w 10312787"/>
                  <a:gd name="connsiteY97" fmla="*/ 665018 h 4927785"/>
                  <a:gd name="connsiteX98" fmla="*/ 3268633 w 10312787"/>
                  <a:gd name="connsiteY98" fmla="*/ 526472 h 4927785"/>
                  <a:gd name="connsiteX99" fmla="*/ 3250160 w 10312787"/>
                  <a:gd name="connsiteY99" fmla="*/ 27709 h 4927785"/>
                  <a:gd name="connsiteX100" fmla="*/ 2354233 w 10312787"/>
                  <a:gd name="connsiteY100" fmla="*/ 895927 h 4927785"/>
                  <a:gd name="connsiteX101" fmla="*/ 2381942 w 10312787"/>
                  <a:gd name="connsiteY101" fmla="*/ 1514763 h 4927785"/>
                  <a:gd name="connsiteX102" fmla="*/ 2511251 w 10312787"/>
                  <a:gd name="connsiteY102" fmla="*/ 1662545 h 4927785"/>
                  <a:gd name="connsiteX103" fmla="*/ 2612851 w 10312787"/>
                  <a:gd name="connsiteY103" fmla="*/ 1791854 h 4927785"/>
                  <a:gd name="connsiteX104" fmla="*/ 2705215 w 10312787"/>
                  <a:gd name="connsiteY104" fmla="*/ 1865745 h 4927785"/>
                  <a:gd name="connsiteX105" fmla="*/ 2806815 w 10312787"/>
                  <a:gd name="connsiteY105" fmla="*/ 2032000 h 4927785"/>
                  <a:gd name="connsiteX106" fmla="*/ 2816051 w 10312787"/>
                  <a:gd name="connsiteY106" fmla="*/ 2170545 h 4927785"/>
                  <a:gd name="connsiteX107" fmla="*/ 2806815 w 10312787"/>
                  <a:gd name="connsiteY107" fmla="*/ 3347808 h 4927785"/>
                  <a:gd name="connsiteX108" fmla="*/ 2705215 w 10312787"/>
                  <a:gd name="connsiteY108" fmla="*/ 3352800 h 4927785"/>
                  <a:gd name="connsiteX109" fmla="*/ 2285376 w 10312787"/>
                  <a:gd name="connsiteY109" fmla="*/ 3342731 h 4927785"/>
                  <a:gd name="connsiteX110" fmla="*/ 1809288 w 10312787"/>
                  <a:gd name="connsiteY110" fmla="*/ 3334327 h 4927785"/>
                  <a:gd name="connsiteX111" fmla="*/ 1625393 w 10312787"/>
                  <a:gd name="connsiteY111" fmla="*/ 3256234 h 4927785"/>
                  <a:gd name="connsiteX112" fmla="*/ 1532197 w 10312787"/>
                  <a:gd name="connsiteY112" fmla="*/ 3112654 h 4927785"/>
                  <a:gd name="connsiteX113" fmla="*/ 1522129 w 10312787"/>
                  <a:gd name="connsiteY113" fmla="*/ 2964872 h 4927785"/>
                  <a:gd name="connsiteX114" fmla="*/ 1522960 w 10312787"/>
                  <a:gd name="connsiteY114" fmla="*/ 2863272 h 4927785"/>
                  <a:gd name="connsiteX115" fmla="*/ 1550669 w 10312787"/>
                  <a:gd name="connsiteY115" fmla="*/ 2787718 h 4927785"/>
                  <a:gd name="connsiteX116" fmla="*/ 1624560 w 10312787"/>
                  <a:gd name="connsiteY116" fmla="*/ 2741536 h 4927785"/>
                  <a:gd name="connsiteX117" fmla="*/ 1726160 w 10312787"/>
                  <a:gd name="connsiteY117" fmla="*/ 2715491 h 4927785"/>
                  <a:gd name="connsiteX118" fmla="*/ 1809288 w 10312787"/>
                  <a:gd name="connsiteY118" fmla="*/ 2687782 h 4927785"/>
                  <a:gd name="connsiteX119" fmla="*/ 1919293 w 10312787"/>
                  <a:gd name="connsiteY119" fmla="*/ 2597956 h 4927785"/>
                  <a:gd name="connsiteX120" fmla="*/ 1984778 w 10312787"/>
                  <a:gd name="connsiteY120" fmla="*/ 2493818 h 4927785"/>
                  <a:gd name="connsiteX121" fmla="*/ 1984778 w 10312787"/>
                  <a:gd name="connsiteY121" fmla="*/ 2364509 h 4927785"/>
                  <a:gd name="connsiteX122" fmla="*/ 1984778 w 10312787"/>
                  <a:gd name="connsiteY122" fmla="*/ 2189018 h 4927785"/>
                  <a:gd name="connsiteX123" fmla="*/ 1975542 w 10312787"/>
                  <a:gd name="connsiteY123" fmla="*/ 2016898 h 4927785"/>
                  <a:gd name="connsiteX124" fmla="*/ 1790815 w 10312787"/>
                  <a:gd name="connsiteY124" fmla="*/ 1930400 h 4927785"/>
                  <a:gd name="connsiteX125" fmla="*/ 1449069 w 10312787"/>
                  <a:gd name="connsiteY125" fmla="*/ 1865745 h 4927785"/>
                  <a:gd name="connsiteX126" fmla="*/ 978015 w 10312787"/>
                  <a:gd name="connsiteY126" fmla="*/ 1856509 h 4927785"/>
                  <a:gd name="connsiteX127" fmla="*/ 451542 w 10312787"/>
                  <a:gd name="connsiteY127" fmla="*/ 1874982 h 4927785"/>
                  <a:gd name="connsiteX128" fmla="*/ 117369 w 10312787"/>
                  <a:gd name="connsiteY128" fmla="*/ 1938804 h 4927785"/>
                  <a:gd name="connsiteX129" fmla="*/ 68691 w 10312787"/>
                  <a:gd name="connsiteY129" fmla="*/ 1972337 h 4927785"/>
                  <a:gd name="connsiteX130" fmla="*/ 3995 w 10312787"/>
                  <a:gd name="connsiteY130" fmla="*/ 2037034 h 4927785"/>
                  <a:gd name="connsiteX0" fmla="*/ 3995 w 10312787"/>
                  <a:gd name="connsiteY0" fmla="*/ 2046720 h 4927785"/>
                  <a:gd name="connsiteX1" fmla="*/ 19097 w 10312787"/>
                  <a:gd name="connsiteY1" fmla="*/ 2587014 h 4927785"/>
                  <a:gd name="connsiteX2" fmla="*/ 128269 w 10312787"/>
                  <a:gd name="connsiteY2" fmla="*/ 2669309 h 4927785"/>
                  <a:gd name="connsiteX3" fmla="*/ 115662 w 10312787"/>
                  <a:gd name="connsiteY3" fmla="*/ 2669309 h 4927785"/>
                  <a:gd name="connsiteX4" fmla="*/ 257578 w 10312787"/>
                  <a:gd name="connsiteY4" fmla="*/ 2724727 h 4927785"/>
                  <a:gd name="connsiteX5" fmla="*/ 377651 w 10312787"/>
                  <a:gd name="connsiteY5" fmla="*/ 2752436 h 4927785"/>
                  <a:gd name="connsiteX6" fmla="*/ 433069 w 10312787"/>
                  <a:gd name="connsiteY6" fmla="*/ 2780145 h 4927785"/>
                  <a:gd name="connsiteX7" fmla="*/ 443969 w 10312787"/>
                  <a:gd name="connsiteY7" fmla="*/ 2849002 h 4927785"/>
                  <a:gd name="connsiteX8" fmla="*/ 450710 w 10312787"/>
                  <a:gd name="connsiteY8" fmla="*/ 2986716 h 4927785"/>
                  <a:gd name="connsiteX9" fmla="*/ 460778 w 10312787"/>
                  <a:gd name="connsiteY9" fmla="*/ 3048000 h 4927785"/>
                  <a:gd name="connsiteX10" fmla="*/ 453206 w 10312787"/>
                  <a:gd name="connsiteY10" fmla="*/ 3228525 h 4927785"/>
                  <a:gd name="connsiteX11" fmla="*/ 506960 w 10312787"/>
                  <a:gd name="connsiteY11" fmla="*/ 3491345 h 4927785"/>
                  <a:gd name="connsiteX12" fmla="*/ 580019 w 10312787"/>
                  <a:gd name="connsiteY12" fmla="*/ 3703782 h 4927785"/>
                  <a:gd name="connsiteX13" fmla="*/ 774815 w 10312787"/>
                  <a:gd name="connsiteY13" fmla="*/ 3962400 h 4927785"/>
                  <a:gd name="connsiteX14" fmla="*/ 1070378 w 10312787"/>
                  <a:gd name="connsiteY14" fmla="*/ 4221018 h 4927785"/>
                  <a:gd name="connsiteX15" fmla="*/ 1255106 w 10312787"/>
                  <a:gd name="connsiteY15" fmla="*/ 4313382 h 4927785"/>
                  <a:gd name="connsiteX16" fmla="*/ 1578378 w 10312787"/>
                  <a:gd name="connsiteY16" fmla="*/ 4396509 h 4927785"/>
                  <a:gd name="connsiteX17" fmla="*/ 1790815 w 10312787"/>
                  <a:gd name="connsiteY17" fmla="*/ 4424218 h 4927785"/>
                  <a:gd name="connsiteX18" fmla="*/ 2086378 w 10312787"/>
                  <a:gd name="connsiteY18" fmla="*/ 4424218 h 4927785"/>
                  <a:gd name="connsiteX19" fmla="*/ 2372706 w 10312787"/>
                  <a:gd name="connsiteY19" fmla="*/ 4424218 h 4927785"/>
                  <a:gd name="connsiteX20" fmla="*/ 2566013 w 10312787"/>
                  <a:gd name="connsiteY20" fmla="*/ 4433454 h 4927785"/>
                  <a:gd name="connsiteX21" fmla="*/ 2699568 w 10312787"/>
                  <a:gd name="connsiteY21" fmla="*/ 4433454 h 4927785"/>
                  <a:gd name="connsiteX22" fmla="*/ 2829094 w 10312787"/>
                  <a:gd name="connsiteY22" fmla="*/ 4433673 h 4927785"/>
                  <a:gd name="connsiteX23" fmla="*/ 2828221 w 10312787"/>
                  <a:gd name="connsiteY23" fmla="*/ 4547661 h 4927785"/>
                  <a:gd name="connsiteX24" fmla="*/ 2825288 w 10312787"/>
                  <a:gd name="connsiteY24" fmla="*/ 4756727 h 4927785"/>
                  <a:gd name="connsiteX25" fmla="*/ 2821918 w 10312787"/>
                  <a:gd name="connsiteY25" fmla="*/ 4916897 h 4927785"/>
                  <a:gd name="connsiteX26" fmla="*/ 7480046 w 10312787"/>
                  <a:gd name="connsiteY26" fmla="*/ 4927785 h 4927785"/>
                  <a:gd name="connsiteX27" fmla="*/ 7480415 w 10312787"/>
                  <a:gd name="connsiteY27" fmla="*/ 4555002 h 4927785"/>
                  <a:gd name="connsiteX28" fmla="*/ 7473768 w 10312787"/>
                  <a:gd name="connsiteY28" fmla="*/ 4423481 h 4927785"/>
                  <a:gd name="connsiteX29" fmla="*/ 7674378 w 10312787"/>
                  <a:gd name="connsiteY29" fmla="*/ 4424218 h 4927785"/>
                  <a:gd name="connsiteX30" fmla="*/ 7997651 w 10312787"/>
                  <a:gd name="connsiteY30" fmla="*/ 4424218 h 4927785"/>
                  <a:gd name="connsiteX31" fmla="*/ 8487178 w 10312787"/>
                  <a:gd name="connsiteY31" fmla="*/ 4433454 h 4927785"/>
                  <a:gd name="connsiteX32" fmla="*/ 8801215 w 10312787"/>
                  <a:gd name="connsiteY32" fmla="*/ 4387272 h 4927785"/>
                  <a:gd name="connsiteX33" fmla="*/ 9078306 w 10312787"/>
                  <a:gd name="connsiteY33" fmla="*/ 4294909 h 4927785"/>
                  <a:gd name="connsiteX34" fmla="*/ 9364633 w 10312787"/>
                  <a:gd name="connsiteY34" fmla="*/ 4128654 h 4927785"/>
                  <a:gd name="connsiteX35" fmla="*/ 9577069 w 10312787"/>
                  <a:gd name="connsiteY35" fmla="*/ 3906982 h 4927785"/>
                  <a:gd name="connsiteX36" fmla="*/ 9734088 w 10312787"/>
                  <a:gd name="connsiteY36" fmla="*/ 3639127 h 4927785"/>
                  <a:gd name="connsiteX37" fmla="*/ 9807978 w 10312787"/>
                  <a:gd name="connsiteY37" fmla="*/ 3417454 h 4927785"/>
                  <a:gd name="connsiteX38" fmla="*/ 9863397 w 10312787"/>
                  <a:gd name="connsiteY38" fmla="*/ 3177309 h 4927785"/>
                  <a:gd name="connsiteX39" fmla="*/ 9881869 w 10312787"/>
                  <a:gd name="connsiteY39" fmla="*/ 3020291 h 4927785"/>
                  <a:gd name="connsiteX40" fmla="*/ 9881937 w 10312787"/>
                  <a:gd name="connsiteY40" fmla="*/ 2881677 h 4927785"/>
                  <a:gd name="connsiteX41" fmla="*/ 9891106 w 10312787"/>
                  <a:gd name="connsiteY41" fmla="*/ 2798618 h 4927785"/>
                  <a:gd name="connsiteX42" fmla="*/ 9955556 w 10312787"/>
                  <a:gd name="connsiteY42" fmla="*/ 2761468 h 4927785"/>
                  <a:gd name="connsiteX43" fmla="*/ 10134035 w 10312787"/>
                  <a:gd name="connsiteY43" fmla="*/ 2718479 h 4927785"/>
                  <a:gd name="connsiteX44" fmla="*/ 10241884 w 10312787"/>
                  <a:gd name="connsiteY44" fmla="*/ 2638204 h 4927785"/>
                  <a:gd name="connsiteX45" fmla="*/ 10303550 w 10312787"/>
                  <a:gd name="connsiteY45" fmla="*/ 2524583 h 4927785"/>
                  <a:gd name="connsiteX46" fmla="*/ 10306675 w 10312787"/>
                  <a:gd name="connsiteY46" fmla="*/ 2407566 h 4927785"/>
                  <a:gd name="connsiteX47" fmla="*/ 10312787 w 10312787"/>
                  <a:gd name="connsiteY47" fmla="*/ 2195130 h 4927785"/>
                  <a:gd name="connsiteX48" fmla="*/ 10306742 w 10312787"/>
                  <a:gd name="connsiteY48" fmla="*/ 2041236 h 4927785"/>
                  <a:gd name="connsiteX49" fmla="*/ 10269932 w 10312787"/>
                  <a:gd name="connsiteY49" fmla="*/ 1982694 h 4927785"/>
                  <a:gd name="connsiteX50" fmla="*/ 10094306 w 10312787"/>
                  <a:gd name="connsiteY50" fmla="*/ 1902691 h 4927785"/>
                  <a:gd name="connsiteX51" fmla="*/ 9752560 w 10312787"/>
                  <a:gd name="connsiteY51" fmla="*/ 1865745 h 4927785"/>
                  <a:gd name="connsiteX52" fmla="*/ 9494010 w 10312787"/>
                  <a:gd name="connsiteY52" fmla="*/ 1859701 h 4927785"/>
                  <a:gd name="connsiteX53" fmla="*/ 9133724 w 10312787"/>
                  <a:gd name="connsiteY53" fmla="*/ 1856509 h 4927785"/>
                  <a:gd name="connsiteX54" fmla="*/ 8665658 w 10312787"/>
                  <a:gd name="connsiteY54" fmla="*/ 1896510 h 4927785"/>
                  <a:gd name="connsiteX55" fmla="*/ 8410027 w 10312787"/>
                  <a:gd name="connsiteY55" fmla="*/ 1964222 h 4927785"/>
                  <a:gd name="connsiteX56" fmla="*/ 8320856 w 10312787"/>
                  <a:gd name="connsiteY56" fmla="*/ 2022695 h 4927785"/>
                  <a:gd name="connsiteX57" fmla="*/ 8320924 w 10312787"/>
                  <a:gd name="connsiteY57" fmla="*/ 2299854 h 4927785"/>
                  <a:gd name="connsiteX58" fmla="*/ 8339397 w 10312787"/>
                  <a:gd name="connsiteY58" fmla="*/ 2466109 h 4927785"/>
                  <a:gd name="connsiteX59" fmla="*/ 8431760 w 10312787"/>
                  <a:gd name="connsiteY59" fmla="*/ 2613891 h 4927785"/>
                  <a:gd name="connsiteX60" fmla="*/ 8477942 w 10312787"/>
                  <a:gd name="connsiteY60" fmla="*/ 2660072 h 4927785"/>
                  <a:gd name="connsiteX61" fmla="*/ 8653500 w 10312787"/>
                  <a:gd name="connsiteY61" fmla="*/ 2746120 h 4927785"/>
                  <a:gd name="connsiteX62" fmla="*/ 8742809 w 10312787"/>
                  <a:gd name="connsiteY62" fmla="*/ 2792302 h 4927785"/>
                  <a:gd name="connsiteX63" fmla="*/ 8782879 w 10312787"/>
                  <a:gd name="connsiteY63" fmla="*/ 2931119 h 4927785"/>
                  <a:gd name="connsiteX64" fmla="*/ 8773574 w 10312787"/>
                  <a:gd name="connsiteY64" fmla="*/ 3048000 h 4927785"/>
                  <a:gd name="connsiteX65" fmla="*/ 8745797 w 10312787"/>
                  <a:gd name="connsiteY65" fmla="*/ 3158836 h 4927785"/>
                  <a:gd name="connsiteX66" fmla="*/ 8696490 w 10312787"/>
                  <a:gd name="connsiteY66" fmla="*/ 3248144 h 4927785"/>
                  <a:gd name="connsiteX67" fmla="*/ 8640937 w 10312787"/>
                  <a:gd name="connsiteY67" fmla="*/ 3306685 h 4927785"/>
                  <a:gd name="connsiteX68" fmla="*/ 8595095 w 10312787"/>
                  <a:gd name="connsiteY68" fmla="*/ 3331134 h 4927785"/>
                  <a:gd name="connsiteX69" fmla="*/ 8404051 w 10312787"/>
                  <a:gd name="connsiteY69" fmla="*/ 3362036 h 4927785"/>
                  <a:gd name="connsiteX70" fmla="*/ 7887922 w 10312787"/>
                  <a:gd name="connsiteY70" fmla="*/ 3367208 h 4927785"/>
                  <a:gd name="connsiteX71" fmla="*/ 7646669 w 10312787"/>
                  <a:gd name="connsiteY71" fmla="*/ 3362036 h 4927785"/>
                  <a:gd name="connsiteX72" fmla="*/ 7545069 w 10312787"/>
                  <a:gd name="connsiteY72" fmla="*/ 3325091 h 4927785"/>
                  <a:gd name="connsiteX73" fmla="*/ 7480415 w 10312787"/>
                  <a:gd name="connsiteY73" fmla="*/ 3177309 h 4927785"/>
                  <a:gd name="connsiteX74" fmla="*/ 7489651 w 10312787"/>
                  <a:gd name="connsiteY74" fmla="*/ 2050472 h 4927785"/>
                  <a:gd name="connsiteX75" fmla="*/ 7591251 w 10312787"/>
                  <a:gd name="connsiteY75" fmla="*/ 1828800 h 4927785"/>
                  <a:gd name="connsiteX76" fmla="*/ 7822160 w 10312787"/>
                  <a:gd name="connsiteY76" fmla="*/ 1625600 h 4927785"/>
                  <a:gd name="connsiteX77" fmla="*/ 7951469 w 10312787"/>
                  <a:gd name="connsiteY77" fmla="*/ 1496291 h 4927785"/>
                  <a:gd name="connsiteX78" fmla="*/ 7960706 w 10312787"/>
                  <a:gd name="connsiteY78" fmla="*/ 905163 h 4927785"/>
                  <a:gd name="connsiteX79" fmla="*/ 7083251 w 10312787"/>
                  <a:gd name="connsiteY79" fmla="*/ 0 h 4927785"/>
                  <a:gd name="connsiteX80" fmla="*/ 7064778 w 10312787"/>
                  <a:gd name="connsiteY80" fmla="*/ 498763 h 4927785"/>
                  <a:gd name="connsiteX81" fmla="*/ 6935469 w 10312787"/>
                  <a:gd name="connsiteY81" fmla="*/ 618836 h 4927785"/>
                  <a:gd name="connsiteX82" fmla="*/ 6843106 w 10312787"/>
                  <a:gd name="connsiteY82" fmla="*/ 674254 h 4927785"/>
                  <a:gd name="connsiteX83" fmla="*/ 6723033 w 10312787"/>
                  <a:gd name="connsiteY83" fmla="*/ 729672 h 4927785"/>
                  <a:gd name="connsiteX84" fmla="*/ 6538306 w 10312787"/>
                  <a:gd name="connsiteY84" fmla="*/ 720436 h 4927785"/>
                  <a:gd name="connsiteX85" fmla="*/ 6390524 w 10312787"/>
                  <a:gd name="connsiteY85" fmla="*/ 655782 h 4927785"/>
                  <a:gd name="connsiteX86" fmla="*/ 6131906 w 10312787"/>
                  <a:gd name="connsiteY86" fmla="*/ 498763 h 4927785"/>
                  <a:gd name="connsiteX87" fmla="*/ 5836342 w 10312787"/>
                  <a:gd name="connsiteY87" fmla="*/ 350982 h 4927785"/>
                  <a:gd name="connsiteX88" fmla="*/ 5476124 w 10312787"/>
                  <a:gd name="connsiteY88" fmla="*/ 295563 h 4927785"/>
                  <a:gd name="connsiteX89" fmla="*/ 5171324 w 10312787"/>
                  <a:gd name="connsiteY89" fmla="*/ 258618 h 4927785"/>
                  <a:gd name="connsiteX90" fmla="*/ 4783397 w 10312787"/>
                  <a:gd name="connsiteY90" fmla="*/ 286327 h 4927785"/>
                  <a:gd name="connsiteX91" fmla="*/ 4386233 w 10312787"/>
                  <a:gd name="connsiteY91" fmla="*/ 387927 h 4927785"/>
                  <a:gd name="connsiteX92" fmla="*/ 4136851 w 10312787"/>
                  <a:gd name="connsiteY92" fmla="*/ 508000 h 4927785"/>
                  <a:gd name="connsiteX93" fmla="*/ 3961360 w 10312787"/>
                  <a:gd name="connsiteY93" fmla="*/ 581891 h 4927785"/>
                  <a:gd name="connsiteX94" fmla="*/ 3859760 w 10312787"/>
                  <a:gd name="connsiteY94" fmla="*/ 683491 h 4927785"/>
                  <a:gd name="connsiteX95" fmla="*/ 3684269 w 10312787"/>
                  <a:gd name="connsiteY95" fmla="*/ 738909 h 4927785"/>
                  <a:gd name="connsiteX96" fmla="*/ 3545724 w 10312787"/>
                  <a:gd name="connsiteY96" fmla="*/ 720436 h 4927785"/>
                  <a:gd name="connsiteX97" fmla="*/ 3462597 w 10312787"/>
                  <a:gd name="connsiteY97" fmla="*/ 665018 h 4927785"/>
                  <a:gd name="connsiteX98" fmla="*/ 3268633 w 10312787"/>
                  <a:gd name="connsiteY98" fmla="*/ 526472 h 4927785"/>
                  <a:gd name="connsiteX99" fmla="*/ 3250160 w 10312787"/>
                  <a:gd name="connsiteY99" fmla="*/ 27709 h 4927785"/>
                  <a:gd name="connsiteX100" fmla="*/ 2354233 w 10312787"/>
                  <a:gd name="connsiteY100" fmla="*/ 895927 h 4927785"/>
                  <a:gd name="connsiteX101" fmla="*/ 2381942 w 10312787"/>
                  <a:gd name="connsiteY101" fmla="*/ 1514763 h 4927785"/>
                  <a:gd name="connsiteX102" fmla="*/ 2511251 w 10312787"/>
                  <a:gd name="connsiteY102" fmla="*/ 1662545 h 4927785"/>
                  <a:gd name="connsiteX103" fmla="*/ 2612851 w 10312787"/>
                  <a:gd name="connsiteY103" fmla="*/ 1791854 h 4927785"/>
                  <a:gd name="connsiteX104" fmla="*/ 2705215 w 10312787"/>
                  <a:gd name="connsiteY104" fmla="*/ 1865745 h 4927785"/>
                  <a:gd name="connsiteX105" fmla="*/ 2806815 w 10312787"/>
                  <a:gd name="connsiteY105" fmla="*/ 2032000 h 4927785"/>
                  <a:gd name="connsiteX106" fmla="*/ 2816051 w 10312787"/>
                  <a:gd name="connsiteY106" fmla="*/ 2170545 h 4927785"/>
                  <a:gd name="connsiteX107" fmla="*/ 2806815 w 10312787"/>
                  <a:gd name="connsiteY107" fmla="*/ 3347808 h 4927785"/>
                  <a:gd name="connsiteX108" fmla="*/ 2705215 w 10312787"/>
                  <a:gd name="connsiteY108" fmla="*/ 3352800 h 4927785"/>
                  <a:gd name="connsiteX109" fmla="*/ 2285376 w 10312787"/>
                  <a:gd name="connsiteY109" fmla="*/ 3342731 h 4927785"/>
                  <a:gd name="connsiteX110" fmla="*/ 1809288 w 10312787"/>
                  <a:gd name="connsiteY110" fmla="*/ 3334327 h 4927785"/>
                  <a:gd name="connsiteX111" fmla="*/ 1625393 w 10312787"/>
                  <a:gd name="connsiteY111" fmla="*/ 3256234 h 4927785"/>
                  <a:gd name="connsiteX112" fmla="*/ 1532197 w 10312787"/>
                  <a:gd name="connsiteY112" fmla="*/ 3112654 h 4927785"/>
                  <a:gd name="connsiteX113" fmla="*/ 1522129 w 10312787"/>
                  <a:gd name="connsiteY113" fmla="*/ 2964872 h 4927785"/>
                  <a:gd name="connsiteX114" fmla="*/ 1522960 w 10312787"/>
                  <a:gd name="connsiteY114" fmla="*/ 2863272 h 4927785"/>
                  <a:gd name="connsiteX115" fmla="*/ 1550669 w 10312787"/>
                  <a:gd name="connsiteY115" fmla="*/ 2787718 h 4927785"/>
                  <a:gd name="connsiteX116" fmla="*/ 1624560 w 10312787"/>
                  <a:gd name="connsiteY116" fmla="*/ 2741536 h 4927785"/>
                  <a:gd name="connsiteX117" fmla="*/ 1726160 w 10312787"/>
                  <a:gd name="connsiteY117" fmla="*/ 2715491 h 4927785"/>
                  <a:gd name="connsiteX118" fmla="*/ 1809288 w 10312787"/>
                  <a:gd name="connsiteY118" fmla="*/ 2687782 h 4927785"/>
                  <a:gd name="connsiteX119" fmla="*/ 1919293 w 10312787"/>
                  <a:gd name="connsiteY119" fmla="*/ 2597956 h 4927785"/>
                  <a:gd name="connsiteX120" fmla="*/ 1984778 w 10312787"/>
                  <a:gd name="connsiteY120" fmla="*/ 2493818 h 4927785"/>
                  <a:gd name="connsiteX121" fmla="*/ 1984778 w 10312787"/>
                  <a:gd name="connsiteY121" fmla="*/ 2364509 h 4927785"/>
                  <a:gd name="connsiteX122" fmla="*/ 1984778 w 10312787"/>
                  <a:gd name="connsiteY122" fmla="*/ 2189018 h 4927785"/>
                  <a:gd name="connsiteX123" fmla="*/ 1975542 w 10312787"/>
                  <a:gd name="connsiteY123" fmla="*/ 2016898 h 4927785"/>
                  <a:gd name="connsiteX124" fmla="*/ 1790815 w 10312787"/>
                  <a:gd name="connsiteY124" fmla="*/ 1930400 h 4927785"/>
                  <a:gd name="connsiteX125" fmla="*/ 1449069 w 10312787"/>
                  <a:gd name="connsiteY125" fmla="*/ 1865745 h 4927785"/>
                  <a:gd name="connsiteX126" fmla="*/ 978015 w 10312787"/>
                  <a:gd name="connsiteY126" fmla="*/ 1856509 h 4927785"/>
                  <a:gd name="connsiteX127" fmla="*/ 451542 w 10312787"/>
                  <a:gd name="connsiteY127" fmla="*/ 1874982 h 4927785"/>
                  <a:gd name="connsiteX128" fmla="*/ 117369 w 10312787"/>
                  <a:gd name="connsiteY128" fmla="*/ 1938804 h 4927785"/>
                  <a:gd name="connsiteX129" fmla="*/ 68691 w 10312787"/>
                  <a:gd name="connsiteY129" fmla="*/ 1972337 h 4927785"/>
                  <a:gd name="connsiteX130" fmla="*/ 3995 w 10312787"/>
                  <a:gd name="connsiteY130" fmla="*/ 2037034 h 4927785"/>
                  <a:gd name="connsiteX0" fmla="*/ 3995 w 10312787"/>
                  <a:gd name="connsiteY0" fmla="*/ 2046720 h 4927785"/>
                  <a:gd name="connsiteX1" fmla="*/ 19097 w 10312787"/>
                  <a:gd name="connsiteY1" fmla="*/ 2587014 h 4927785"/>
                  <a:gd name="connsiteX2" fmla="*/ 128269 w 10312787"/>
                  <a:gd name="connsiteY2" fmla="*/ 2669309 h 4927785"/>
                  <a:gd name="connsiteX3" fmla="*/ 115662 w 10312787"/>
                  <a:gd name="connsiteY3" fmla="*/ 2669309 h 4927785"/>
                  <a:gd name="connsiteX4" fmla="*/ 257578 w 10312787"/>
                  <a:gd name="connsiteY4" fmla="*/ 2724727 h 4927785"/>
                  <a:gd name="connsiteX5" fmla="*/ 377651 w 10312787"/>
                  <a:gd name="connsiteY5" fmla="*/ 2752436 h 4927785"/>
                  <a:gd name="connsiteX6" fmla="*/ 433069 w 10312787"/>
                  <a:gd name="connsiteY6" fmla="*/ 2780145 h 4927785"/>
                  <a:gd name="connsiteX7" fmla="*/ 443969 w 10312787"/>
                  <a:gd name="connsiteY7" fmla="*/ 2849002 h 4927785"/>
                  <a:gd name="connsiteX8" fmla="*/ 450710 w 10312787"/>
                  <a:gd name="connsiteY8" fmla="*/ 2986716 h 4927785"/>
                  <a:gd name="connsiteX9" fmla="*/ 460778 w 10312787"/>
                  <a:gd name="connsiteY9" fmla="*/ 3048000 h 4927785"/>
                  <a:gd name="connsiteX10" fmla="*/ 453206 w 10312787"/>
                  <a:gd name="connsiteY10" fmla="*/ 3228525 h 4927785"/>
                  <a:gd name="connsiteX11" fmla="*/ 506960 w 10312787"/>
                  <a:gd name="connsiteY11" fmla="*/ 3491345 h 4927785"/>
                  <a:gd name="connsiteX12" fmla="*/ 580019 w 10312787"/>
                  <a:gd name="connsiteY12" fmla="*/ 3703782 h 4927785"/>
                  <a:gd name="connsiteX13" fmla="*/ 774815 w 10312787"/>
                  <a:gd name="connsiteY13" fmla="*/ 3962400 h 4927785"/>
                  <a:gd name="connsiteX14" fmla="*/ 1070378 w 10312787"/>
                  <a:gd name="connsiteY14" fmla="*/ 4221018 h 4927785"/>
                  <a:gd name="connsiteX15" fmla="*/ 1255106 w 10312787"/>
                  <a:gd name="connsiteY15" fmla="*/ 4313382 h 4927785"/>
                  <a:gd name="connsiteX16" fmla="*/ 1578378 w 10312787"/>
                  <a:gd name="connsiteY16" fmla="*/ 4396509 h 4927785"/>
                  <a:gd name="connsiteX17" fmla="*/ 1790815 w 10312787"/>
                  <a:gd name="connsiteY17" fmla="*/ 4424218 h 4927785"/>
                  <a:gd name="connsiteX18" fmla="*/ 2086378 w 10312787"/>
                  <a:gd name="connsiteY18" fmla="*/ 4424218 h 4927785"/>
                  <a:gd name="connsiteX19" fmla="*/ 2372706 w 10312787"/>
                  <a:gd name="connsiteY19" fmla="*/ 4424218 h 4927785"/>
                  <a:gd name="connsiteX20" fmla="*/ 2566013 w 10312787"/>
                  <a:gd name="connsiteY20" fmla="*/ 4433454 h 4927785"/>
                  <a:gd name="connsiteX21" fmla="*/ 2699568 w 10312787"/>
                  <a:gd name="connsiteY21" fmla="*/ 4433454 h 4927785"/>
                  <a:gd name="connsiteX22" fmla="*/ 2829094 w 10312787"/>
                  <a:gd name="connsiteY22" fmla="*/ 4433673 h 4927785"/>
                  <a:gd name="connsiteX23" fmla="*/ 2828221 w 10312787"/>
                  <a:gd name="connsiteY23" fmla="*/ 4547661 h 4927785"/>
                  <a:gd name="connsiteX24" fmla="*/ 2825288 w 10312787"/>
                  <a:gd name="connsiteY24" fmla="*/ 4756727 h 4927785"/>
                  <a:gd name="connsiteX25" fmla="*/ 2821918 w 10312787"/>
                  <a:gd name="connsiteY25" fmla="*/ 4916897 h 4927785"/>
                  <a:gd name="connsiteX26" fmla="*/ 7480046 w 10312787"/>
                  <a:gd name="connsiteY26" fmla="*/ 4927785 h 4927785"/>
                  <a:gd name="connsiteX27" fmla="*/ 7480415 w 10312787"/>
                  <a:gd name="connsiteY27" fmla="*/ 4555002 h 4927785"/>
                  <a:gd name="connsiteX28" fmla="*/ 7473768 w 10312787"/>
                  <a:gd name="connsiteY28" fmla="*/ 4423481 h 4927785"/>
                  <a:gd name="connsiteX29" fmla="*/ 7674378 w 10312787"/>
                  <a:gd name="connsiteY29" fmla="*/ 4424218 h 4927785"/>
                  <a:gd name="connsiteX30" fmla="*/ 7997651 w 10312787"/>
                  <a:gd name="connsiteY30" fmla="*/ 4424218 h 4927785"/>
                  <a:gd name="connsiteX31" fmla="*/ 8487178 w 10312787"/>
                  <a:gd name="connsiteY31" fmla="*/ 4433454 h 4927785"/>
                  <a:gd name="connsiteX32" fmla="*/ 8801215 w 10312787"/>
                  <a:gd name="connsiteY32" fmla="*/ 4387272 h 4927785"/>
                  <a:gd name="connsiteX33" fmla="*/ 9078306 w 10312787"/>
                  <a:gd name="connsiteY33" fmla="*/ 4294909 h 4927785"/>
                  <a:gd name="connsiteX34" fmla="*/ 9364633 w 10312787"/>
                  <a:gd name="connsiteY34" fmla="*/ 4128654 h 4927785"/>
                  <a:gd name="connsiteX35" fmla="*/ 9577069 w 10312787"/>
                  <a:gd name="connsiteY35" fmla="*/ 3906982 h 4927785"/>
                  <a:gd name="connsiteX36" fmla="*/ 9734088 w 10312787"/>
                  <a:gd name="connsiteY36" fmla="*/ 3639127 h 4927785"/>
                  <a:gd name="connsiteX37" fmla="*/ 9807978 w 10312787"/>
                  <a:gd name="connsiteY37" fmla="*/ 3417454 h 4927785"/>
                  <a:gd name="connsiteX38" fmla="*/ 9863397 w 10312787"/>
                  <a:gd name="connsiteY38" fmla="*/ 3177309 h 4927785"/>
                  <a:gd name="connsiteX39" fmla="*/ 9881869 w 10312787"/>
                  <a:gd name="connsiteY39" fmla="*/ 3020291 h 4927785"/>
                  <a:gd name="connsiteX40" fmla="*/ 9881937 w 10312787"/>
                  <a:gd name="connsiteY40" fmla="*/ 2881677 h 4927785"/>
                  <a:gd name="connsiteX41" fmla="*/ 9891106 w 10312787"/>
                  <a:gd name="connsiteY41" fmla="*/ 2798618 h 4927785"/>
                  <a:gd name="connsiteX42" fmla="*/ 9955556 w 10312787"/>
                  <a:gd name="connsiteY42" fmla="*/ 2761468 h 4927785"/>
                  <a:gd name="connsiteX43" fmla="*/ 10134035 w 10312787"/>
                  <a:gd name="connsiteY43" fmla="*/ 2718479 h 4927785"/>
                  <a:gd name="connsiteX44" fmla="*/ 10241884 w 10312787"/>
                  <a:gd name="connsiteY44" fmla="*/ 2638204 h 4927785"/>
                  <a:gd name="connsiteX45" fmla="*/ 10303550 w 10312787"/>
                  <a:gd name="connsiteY45" fmla="*/ 2524583 h 4927785"/>
                  <a:gd name="connsiteX46" fmla="*/ 10306675 w 10312787"/>
                  <a:gd name="connsiteY46" fmla="*/ 2407566 h 4927785"/>
                  <a:gd name="connsiteX47" fmla="*/ 10312787 w 10312787"/>
                  <a:gd name="connsiteY47" fmla="*/ 2195130 h 4927785"/>
                  <a:gd name="connsiteX48" fmla="*/ 10306742 w 10312787"/>
                  <a:gd name="connsiteY48" fmla="*/ 2041236 h 4927785"/>
                  <a:gd name="connsiteX49" fmla="*/ 10269932 w 10312787"/>
                  <a:gd name="connsiteY49" fmla="*/ 1982694 h 4927785"/>
                  <a:gd name="connsiteX50" fmla="*/ 10094306 w 10312787"/>
                  <a:gd name="connsiteY50" fmla="*/ 1902691 h 4927785"/>
                  <a:gd name="connsiteX51" fmla="*/ 9752560 w 10312787"/>
                  <a:gd name="connsiteY51" fmla="*/ 1865745 h 4927785"/>
                  <a:gd name="connsiteX52" fmla="*/ 9494010 w 10312787"/>
                  <a:gd name="connsiteY52" fmla="*/ 1859701 h 4927785"/>
                  <a:gd name="connsiteX53" fmla="*/ 9133724 w 10312787"/>
                  <a:gd name="connsiteY53" fmla="*/ 1856509 h 4927785"/>
                  <a:gd name="connsiteX54" fmla="*/ 8665658 w 10312787"/>
                  <a:gd name="connsiteY54" fmla="*/ 1896510 h 4927785"/>
                  <a:gd name="connsiteX55" fmla="*/ 8410027 w 10312787"/>
                  <a:gd name="connsiteY55" fmla="*/ 1964222 h 4927785"/>
                  <a:gd name="connsiteX56" fmla="*/ 8320856 w 10312787"/>
                  <a:gd name="connsiteY56" fmla="*/ 2022695 h 4927785"/>
                  <a:gd name="connsiteX57" fmla="*/ 8320924 w 10312787"/>
                  <a:gd name="connsiteY57" fmla="*/ 2299854 h 4927785"/>
                  <a:gd name="connsiteX58" fmla="*/ 8339397 w 10312787"/>
                  <a:gd name="connsiteY58" fmla="*/ 2466109 h 4927785"/>
                  <a:gd name="connsiteX59" fmla="*/ 8431760 w 10312787"/>
                  <a:gd name="connsiteY59" fmla="*/ 2613891 h 4927785"/>
                  <a:gd name="connsiteX60" fmla="*/ 8477942 w 10312787"/>
                  <a:gd name="connsiteY60" fmla="*/ 2660072 h 4927785"/>
                  <a:gd name="connsiteX61" fmla="*/ 8653500 w 10312787"/>
                  <a:gd name="connsiteY61" fmla="*/ 2746120 h 4927785"/>
                  <a:gd name="connsiteX62" fmla="*/ 8742809 w 10312787"/>
                  <a:gd name="connsiteY62" fmla="*/ 2792302 h 4927785"/>
                  <a:gd name="connsiteX63" fmla="*/ 8782879 w 10312787"/>
                  <a:gd name="connsiteY63" fmla="*/ 2931119 h 4927785"/>
                  <a:gd name="connsiteX64" fmla="*/ 8773574 w 10312787"/>
                  <a:gd name="connsiteY64" fmla="*/ 3048000 h 4927785"/>
                  <a:gd name="connsiteX65" fmla="*/ 8745797 w 10312787"/>
                  <a:gd name="connsiteY65" fmla="*/ 3158836 h 4927785"/>
                  <a:gd name="connsiteX66" fmla="*/ 8696490 w 10312787"/>
                  <a:gd name="connsiteY66" fmla="*/ 3248144 h 4927785"/>
                  <a:gd name="connsiteX67" fmla="*/ 8640937 w 10312787"/>
                  <a:gd name="connsiteY67" fmla="*/ 3306685 h 4927785"/>
                  <a:gd name="connsiteX68" fmla="*/ 8570646 w 10312787"/>
                  <a:gd name="connsiteY68" fmla="*/ 3346415 h 4927785"/>
                  <a:gd name="connsiteX69" fmla="*/ 8404051 w 10312787"/>
                  <a:gd name="connsiteY69" fmla="*/ 3362036 h 4927785"/>
                  <a:gd name="connsiteX70" fmla="*/ 7887922 w 10312787"/>
                  <a:gd name="connsiteY70" fmla="*/ 3367208 h 4927785"/>
                  <a:gd name="connsiteX71" fmla="*/ 7646669 w 10312787"/>
                  <a:gd name="connsiteY71" fmla="*/ 3362036 h 4927785"/>
                  <a:gd name="connsiteX72" fmla="*/ 7545069 w 10312787"/>
                  <a:gd name="connsiteY72" fmla="*/ 3325091 h 4927785"/>
                  <a:gd name="connsiteX73" fmla="*/ 7480415 w 10312787"/>
                  <a:gd name="connsiteY73" fmla="*/ 3177309 h 4927785"/>
                  <a:gd name="connsiteX74" fmla="*/ 7489651 w 10312787"/>
                  <a:gd name="connsiteY74" fmla="*/ 2050472 h 4927785"/>
                  <a:gd name="connsiteX75" fmla="*/ 7591251 w 10312787"/>
                  <a:gd name="connsiteY75" fmla="*/ 1828800 h 4927785"/>
                  <a:gd name="connsiteX76" fmla="*/ 7822160 w 10312787"/>
                  <a:gd name="connsiteY76" fmla="*/ 1625600 h 4927785"/>
                  <a:gd name="connsiteX77" fmla="*/ 7951469 w 10312787"/>
                  <a:gd name="connsiteY77" fmla="*/ 1496291 h 4927785"/>
                  <a:gd name="connsiteX78" fmla="*/ 7960706 w 10312787"/>
                  <a:gd name="connsiteY78" fmla="*/ 905163 h 4927785"/>
                  <a:gd name="connsiteX79" fmla="*/ 7083251 w 10312787"/>
                  <a:gd name="connsiteY79" fmla="*/ 0 h 4927785"/>
                  <a:gd name="connsiteX80" fmla="*/ 7064778 w 10312787"/>
                  <a:gd name="connsiteY80" fmla="*/ 498763 h 4927785"/>
                  <a:gd name="connsiteX81" fmla="*/ 6935469 w 10312787"/>
                  <a:gd name="connsiteY81" fmla="*/ 618836 h 4927785"/>
                  <a:gd name="connsiteX82" fmla="*/ 6843106 w 10312787"/>
                  <a:gd name="connsiteY82" fmla="*/ 674254 h 4927785"/>
                  <a:gd name="connsiteX83" fmla="*/ 6723033 w 10312787"/>
                  <a:gd name="connsiteY83" fmla="*/ 729672 h 4927785"/>
                  <a:gd name="connsiteX84" fmla="*/ 6538306 w 10312787"/>
                  <a:gd name="connsiteY84" fmla="*/ 720436 h 4927785"/>
                  <a:gd name="connsiteX85" fmla="*/ 6390524 w 10312787"/>
                  <a:gd name="connsiteY85" fmla="*/ 655782 h 4927785"/>
                  <a:gd name="connsiteX86" fmla="*/ 6131906 w 10312787"/>
                  <a:gd name="connsiteY86" fmla="*/ 498763 h 4927785"/>
                  <a:gd name="connsiteX87" fmla="*/ 5836342 w 10312787"/>
                  <a:gd name="connsiteY87" fmla="*/ 350982 h 4927785"/>
                  <a:gd name="connsiteX88" fmla="*/ 5476124 w 10312787"/>
                  <a:gd name="connsiteY88" fmla="*/ 295563 h 4927785"/>
                  <a:gd name="connsiteX89" fmla="*/ 5171324 w 10312787"/>
                  <a:gd name="connsiteY89" fmla="*/ 258618 h 4927785"/>
                  <a:gd name="connsiteX90" fmla="*/ 4783397 w 10312787"/>
                  <a:gd name="connsiteY90" fmla="*/ 286327 h 4927785"/>
                  <a:gd name="connsiteX91" fmla="*/ 4386233 w 10312787"/>
                  <a:gd name="connsiteY91" fmla="*/ 387927 h 4927785"/>
                  <a:gd name="connsiteX92" fmla="*/ 4136851 w 10312787"/>
                  <a:gd name="connsiteY92" fmla="*/ 508000 h 4927785"/>
                  <a:gd name="connsiteX93" fmla="*/ 3961360 w 10312787"/>
                  <a:gd name="connsiteY93" fmla="*/ 581891 h 4927785"/>
                  <a:gd name="connsiteX94" fmla="*/ 3859760 w 10312787"/>
                  <a:gd name="connsiteY94" fmla="*/ 683491 h 4927785"/>
                  <a:gd name="connsiteX95" fmla="*/ 3684269 w 10312787"/>
                  <a:gd name="connsiteY95" fmla="*/ 738909 h 4927785"/>
                  <a:gd name="connsiteX96" fmla="*/ 3545724 w 10312787"/>
                  <a:gd name="connsiteY96" fmla="*/ 720436 h 4927785"/>
                  <a:gd name="connsiteX97" fmla="*/ 3462597 w 10312787"/>
                  <a:gd name="connsiteY97" fmla="*/ 665018 h 4927785"/>
                  <a:gd name="connsiteX98" fmla="*/ 3268633 w 10312787"/>
                  <a:gd name="connsiteY98" fmla="*/ 526472 h 4927785"/>
                  <a:gd name="connsiteX99" fmla="*/ 3250160 w 10312787"/>
                  <a:gd name="connsiteY99" fmla="*/ 27709 h 4927785"/>
                  <a:gd name="connsiteX100" fmla="*/ 2354233 w 10312787"/>
                  <a:gd name="connsiteY100" fmla="*/ 895927 h 4927785"/>
                  <a:gd name="connsiteX101" fmla="*/ 2381942 w 10312787"/>
                  <a:gd name="connsiteY101" fmla="*/ 1514763 h 4927785"/>
                  <a:gd name="connsiteX102" fmla="*/ 2511251 w 10312787"/>
                  <a:gd name="connsiteY102" fmla="*/ 1662545 h 4927785"/>
                  <a:gd name="connsiteX103" fmla="*/ 2612851 w 10312787"/>
                  <a:gd name="connsiteY103" fmla="*/ 1791854 h 4927785"/>
                  <a:gd name="connsiteX104" fmla="*/ 2705215 w 10312787"/>
                  <a:gd name="connsiteY104" fmla="*/ 1865745 h 4927785"/>
                  <a:gd name="connsiteX105" fmla="*/ 2806815 w 10312787"/>
                  <a:gd name="connsiteY105" fmla="*/ 2032000 h 4927785"/>
                  <a:gd name="connsiteX106" fmla="*/ 2816051 w 10312787"/>
                  <a:gd name="connsiteY106" fmla="*/ 2170545 h 4927785"/>
                  <a:gd name="connsiteX107" fmla="*/ 2806815 w 10312787"/>
                  <a:gd name="connsiteY107" fmla="*/ 3347808 h 4927785"/>
                  <a:gd name="connsiteX108" fmla="*/ 2705215 w 10312787"/>
                  <a:gd name="connsiteY108" fmla="*/ 3352800 h 4927785"/>
                  <a:gd name="connsiteX109" fmla="*/ 2285376 w 10312787"/>
                  <a:gd name="connsiteY109" fmla="*/ 3342731 h 4927785"/>
                  <a:gd name="connsiteX110" fmla="*/ 1809288 w 10312787"/>
                  <a:gd name="connsiteY110" fmla="*/ 3334327 h 4927785"/>
                  <a:gd name="connsiteX111" fmla="*/ 1625393 w 10312787"/>
                  <a:gd name="connsiteY111" fmla="*/ 3256234 h 4927785"/>
                  <a:gd name="connsiteX112" fmla="*/ 1532197 w 10312787"/>
                  <a:gd name="connsiteY112" fmla="*/ 3112654 h 4927785"/>
                  <a:gd name="connsiteX113" fmla="*/ 1522129 w 10312787"/>
                  <a:gd name="connsiteY113" fmla="*/ 2964872 h 4927785"/>
                  <a:gd name="connsiteX114" fmla="*/ 1522960 w 10312787"/>
                  <a:gd name="connsiteY114" fmla="*/ 2863272 h 4927785"/>
                  <a:gd name="connsiteX115" fmla="*/ 1550669 w 10312787"/>
                  <a:gd name="connsiteY115" fmla="*/ 2787718 h 4927785"/>
                  <a:gd name="connsiteX116" fmla="*/ 1624560 w 10312787"/>
                  <a:gd name="connsiteY116" fmla="*/ 2741536 h 4927785"/>
                  <a:gd name="connsiteX117" fmla="*/ 1726160 w 10312787"/>
                  <a:gd name="connsiteY117" fmla="*/ 2715491 h 4927785"/>
                  <a:gd name="connsiteX118" fmla="*/ 1809288 w 10312787"/>
                  <a:gd name="connsiteY118" fmla="*/ 2687782 h 4927785"/>
                  <a:gd name="connsiteX119" fmla="*/ 1919293 w 10312787"/>
                  <a:gd name="connsiteY119" fmla="*/ 2597956 h 4927785"/>
                  <a:gd name="connsiteX120" fmla="*/ 1984778 w 10312787"/>
                  <a:gd name="connsiteY120" fmla="*/ 2493818 h 4927785"/>
                  <a:gd name="connsiteX121" fmla="*/ 1984778 w 10312787"/>
                  <a:gd name="connsiteY121" fmla="*/ 2364509 h 4927785"/>
                  <a:gd name="connsiteX122" fmla="*/ 1984778 w 10312787"/>
                  <a:gd name="connsiteY122" fmla="*/ 2189018 h 4927785"/>
                  <a:gd name="connsiteX123" fmla="*/ 1975542 w 10312787"/>
                  <a:gd name="connsiteY123" fmla="*/ 2016898 h 4927785"/>
                  <a:gd name="connsiteX124" fmla="*/ 1790815 w 10312787"/>
                  <a:gd name="connsiteY124" fmla="*/ 1930400 h 4927785"/>
                  <a:gd name="connsiteX125" fmla="*/ 1449069 w 10312787"/>
                  <a:gd name="connsiteY125" fmla="*/ 1865745 h 4927785"/>
                  <a:gd name="connsiteX126" fmla="*/ 978015 w 10312787"/>
                  <a:gd name="connsiteY126" fmla="*/ 1856509 h 4927785"/>
                  <a:gd name="connsiteX127" fmla="*/ 451542 w 10312787"/>
                  <a:gd name="connsiteY127" fmla="*/ 1874982 h 4927785"/>
                  <a:gd name="connsiteX128" fmla="*/ 117369 w 10312787"/>
                  <a:gd name="connsiteY128" fmla="*/ 1938804 h 4927785"/>
                  <a:gd name="connsiteX129" fmla="*/ 68691 w 10312787"/>
                  <a:gd name="connsiteY129" fmla="*/ 1972337 h 4927785"/>
                  <a:gd name="connsiteX130" fmla="*/ 3995 w 10312787"/>
                  <a:gd name="connsiteY130" fmla="*/ 2037034 h 4927785"/>
                  <a:gd name="connsiteX0" fmla="*/ 3995 w 10312787"/>
                  <a:gd name="connsiteY0" fmla="*/ 2046720 h 4927785"/>
                  <a:gd name="connsiteX1" fmla="*/ 19097 w 10312787"/>
                  <a:gd name="connsiteY1" fmla="*/ 2587014 h 4927785"/>
                  <a:gd name="connsiteX2" fmla="*/ 128269 w 10312787"/>
                  <a:gd name="connsiteY2" fmla="*/ 2669309 h 4927785"/>
                  <a:gd name="connsiteX3" fmla="*/ 115662 w 10312787"/>
                  <a:gd name="connsiteY3" fmla="*/ 2669309 h 4927785"/>
                  <a:gd name="connsiteX4" fmla="*/ 257578 w 10312787"/>
                  <a:gd name="connsiteY4" fmla="*/ 2724727 h 4927785"/>
                  <a:gd name="connsiteX5" fmla="*/ 377651 w 10312787"/>
                  <a:gd name="connsiteY5" fmla="*/ 2752436 h 4927785"/>
                  <a:gd name="connsiteX6" fmla="*/ 433069 w 10312787"/>
                  <a:gd name="connsiteY6" fmla="*/ 2780145 h 4927785"/>
                  <a:gd name="connsiteX7" fmla="*/ 443969 w 10312787"/>
                  <a:gd name="connsiteY7" fmla="*/ 2849002 h 4927785"/>
                  <a:gd name="connsiteX8" fmla="*/ 450710 w 10312787"/>
                  <a:gd name="connsiteY8" fmla="*/ 2986716 h 4927785"/>
                  <a:gd name="connsiteX9" fmla="*/ 460778 w 10312787"/>
                  <a:gd name="connsiteY9" fmla="*/ 3048000 h 4927785"/>
                  <a:gd name="connsiteX10" fmla="*/ 453206 w 10312787"/>
                  <a:gd name="connsiteY10" fmla="*/ 3228525 h 4927785"/>
                  <a:gd name="connsiteX11" fmla="*/ 506960 w 10312787"/>
                  <a:gd name="connsiteY11" fmla="*/ 3491345 h 4927785"/>
                  <a:gd name="connsiteX12" fmla="*/ 580019 w 10312787"/>
                  <a:gd name="connsiteY12" fmla="*/ 3703782 h 4927785"/>
                  <a:gd name="connsiteX13" fmla="*/ 774815 w 10312787"/>
                  <a:gd name="connsiteY13" fmla="*/ 3962400 h 4927785"/>
                  <a:gd name="connsiteX14" fmla="*/ 1070378 w 10312787"/>
                  <a:gd name="connsiteY14" fmla="*/ 4221018 h 4927785"/>
                  <a:gd name="connsiteX15" fmla="*/ 1255106 w 10312787"/>
                  <a:gd name="connsiteY15" fmla="*/ 4313382 h 4927785"/>
                  <a:gd name="connsiteX16" fmla="*/ 1578378 w 10312787"/>
                  <a:gd name="connsiteY16" fmla="*/ 4396509 h 4927785"/>
                  <a:gd name="connsiteX17" fmla="*/ 1790815 w 10312787"/>
                  <a:gd name="connsiteY17" fmla="*/ 4424218 h 4927785"/>
                  <a:gd name="connsiteX18" fmla="*/ 2086378 w 10312787"/>
                  <a:gd name="connsiteY18" fmla="*/ 4424218 h 4927785"/>
                  <a:gd name="connsiteX19" fmla="*/ 2372706 w 10312787"/>
                  <a:gd name="connsiteY19" fmla="*/ 4424218 h 4927785"/>
                  <a:gd name="connsiteX20" fmla="*/ 2566013 w 10312787"/>
                  <a:gd name="connsiteY20" fmla="*/ 4433454 h 4927785"/>
                  <a:gd name="connsiteX21" fmla="*/ 2699568 w 10312787"/>
                  <a:gd name="connsiteY21" fmla="*/ 4433454 h 4927785"/>
                  <a:gd name="connsiteX22" fmla="*/ 2829094 w 10312787"/>
                  <a:gd name="connsiteY22" fmla="*/ 4433673 h 4927785"/>
                  <a:gd name="connsiteX23" fmla="*/ 2828221 w 10312787"/>
                  <a:gd name="connsiteY23" fmla="*/ 4547661 h 4927785"/>
                  <a:gd name="connsiteX24" fmla="*/ 2825288 w 10312787"/>
                  <a:gd name="connsiteY24" fmla="*/ 4756727 h 4927785"/>
                  <a:gd name="connsiteX25" fmla="*/ 2821918 w 10312787"/>
                  <a:gd name="connsiteY25" fmla="*/ 4916897 h 4927785"/>
                  <a:gd name="connsiteX26" fmla="*/ 7480046 w 10312787"/>
                  <a:gd name="connsiteY26" fmla="*/ 4927785 h 4927785"/>
                  <a:gd name="connsiteX27" fmla="*/ 7480415 w 10312787"/>
                  <a:gd name="connsiteY27" fmla="*/ 4555002 h 4927785"/>
                  <a:gd name="connsiteX28" fmla="*/ 7473768 w 10312787"/>
                  <a:gd name="connsiteY28" fmla="*/ 4423481 h 4927785"/>
                  <a:gd name="connsiteX29" fmla="*/ 7674378 w 10312787"/>
                  <a:gd name="connsiteY29" fmla="*/ 4424218 h 4927785"/>
                  <a:gd name="connsiteX30" fmla="*/ 7997651 w 10312787"/>
                  <a:gd name="connsiteY30" fmla="*/ 4424218 h 4927785"/>
                  <a:gd name="connsiteX31" fmla="*/ 8487178 w 10312787"/>
                  <a:gd name="connsiteY31" fmla="*/ 4433454 h 4927785"/>
                  <a:gd name="connsiteX32" fmla="*/ 8801215 w 10312787"/>
                  <a:gd name="connsiteY32" fmla="*/ 4387272 h 4927785"/>
                  <a:gd name="connsiteX33" fmla="*/ 9078306 w 10312787"/>
                  <a:gd name="connsiteY33" fmla="*/ 4294909 h 4927785"/>
                  <a:gd name="connsiteX34" fmla="*/ 9364633 w 10312787"/>
                  <a:gd name="connsiteY34" fmla="*/ 4128654 h 4927785"/>
                  <a:gd name="connsiteX35" fmla="*/ 9577069 w 10312787"/>
                  <a:gd name="connsiteY35" fmla="*/ 3906982 h 4927785"/>
                  <a:gd name="connsiteX36" fmla="*/ 9734088 w 10312787"/>
                  <a:gd name="connsiteY36" fmla="*/ 3639127 h 4927785"/>
                  <a:gd name="connsiteX37" fmla="*/ 9807978 w 10312787"/>
                  <a:gd name="connsiteY37" fmla="*/ 3417454 h 4927785"/>
                  <a:gd name="connsiteX38" fmla="*/ 9863397 w 10312787"/>
                  <a:gd name="connsiteY38" fmla="*/ 3177309 h 4927785"/>
                  <a:gd name="connsiteX39" fmla="*/ 9881869 w 10312787"/>
                  <a:gd name="connsiteY39" fmla="*/ 3020291 h 4927785"/>
                  <a:gd name="connsiteX40" fmla="*/ 9881937 w 10312787"/>
                  <a:gd name="connsiteY40" fmla="*/ 2881677 h 4927785"/>
                  <a:gd name="connsiteX41" fmla="*/ 9891106 w 10312787"/>
                  <a:gd name="connsiteY41" fmla="*/ 2798618 h 4927785"/>
                  <a:gd name="connsiteX42" fmla="*/ 9955556 w 10312787"/>
                  <a:gd name="connsiteY42" fmla="*/ 2761468 h 4927785"/>
                  <a:gd name="connsiteX43" fmla="*/ 10134035 w 10312787"/>
                  <a:gd name="connsiteY43" fmla="*/ 2718479 h 4927785"/>
                  <a:gd name="connsiteX44" fmla="*/ 10241884 w 10312787"/>
                  <a:gd name="connsiteY44" fmla="*/ 2638204 h 4927785"/>
                  <a:gd name="connsiteX45" fmla="*/ 10303550 w 10312787"/>
                  <a:gd name="connsiteY45" fmla="*/ 2524583 h 4927785"/>
                  <a:gd name="connsiteX46" fmla="*/ 10306675 w 10312787"/>
                  <a:gd name="connsiteY46" fmla="*/ 2407566 h 4927785"/>
                  <a:gd name="connsiteX47" fmla="*/ 10312787 w 10312787"/>
                  <a:gd name="connsiteY47" fmla="*/ 2195130 h 4927785"/>
                  <a:gd name="connsiteX48" fmla="*/ 10306742 w 10312787"/>
                  <a:gd name="connsiteY48" fmla="*/ 2041236 h 4927785"/>
                  <a:gd name="connsiteX49" fmla="*/ 10269932 w 10312787"/>
                  <a:gd name="connsiteY49" fmla="*/ 1982694 h 4927785"/>
                  <a:gd name="connsiteX50" fmla="*/ 10094306 w 10312787"/>
                  <a:gd name="connsiteY50" fmla="*/ 1902691 h 4927785"/>
                  <a:gd name="connsiteX51" fmla="*/ 9752560 w 10312787"/>
                  <a:gd name="connsiteY51" fmla="*/ 1865745 h 4927785"/>
                  <a:gd name="connsiteX52" fmla="*/ 9494010 w 10312787"/>
                  <a:gd name="connsiteY52" fmla="*/ 1859701 h 4927785"/>
                  <a:gd name="connsiteX53" fmla="*/ 9133724 w 10312787"/>
                  <a:gd name="connsiteY53" fmla="*/ 1856509 h 4927785"/>
                  <a:gd name="connsiteX54" fmla="*/ 8665658 w 10312787"/>
                  <a:gd name="connsiteY54" fmla="*/ 1896510 h 4927785"/>
                  <a:gd name="connsiteX55" fmla="*/ 8410027 w 10312787"/>
                  <a:gd name="connsiteY55" fmla="*/ 1964222 h 4927785"/>
                  <a:gd name="connsiteX56" fmla="*/ 8320856 w 10312787"/>
                  <a:gd name="connsiteY56" fmla="*/ 2022695 h 4927785"/>
                  <a:gd name="connsiteX57" fmla="*/ 8320924 w 10312787"/>
                  <a:gd name="connsiteY57" fmla="*/ 2299854 h 4927785"/>
                  <a:gd name="connsiteX58" fmla="*/ 8339397 w 10312787"/>
                  <a:gd name="connsiteY58" fmla="*/ 2466109 h 4927785"/>
                  <a:gd name="connsiteX59" fmla="*/ 8431760 w 10312787"/>
                  <a:gd name="connsiteY59" fmla="*/ 2613891 h 4927785"/>
                  <a:gd name="connsiteX60" fmla="*/ 8477942 w 10312787"/>
                  <a:gd name="connsiteY60" fmla="*/ 2660072 h 4927785"/>
                  <a:gd name="connsiteX61" fmla="*/ 8653500 w 10312787"/>
                  <a:gd name="connsiteY61" fmla="*/ 2746120 h 4927785"/>
                  <a:gd name="connsiteX62" fmla="*/ 8742809 w 10312787"/>
                  <a:gd name="connsiteY62" fmla="*/ 2792302 h 4927785"/>
                  <a:gd name="connsiteX63" fmla="*/ 8782879 w 10312787"/>
                  <a:gd name="connsiteY63" fmla="*/ 2931119 h 4927785"/>
                  <a:gd name="connsiteX64" fmla="*/ 8773574 w 10312787"/>
                  <a:gd name="connsiteY64" fmla="*/ 3048000 h 4927785"/>
                  <a:gd name="connsiteX65" fmla="*/ 8745797 w 10312787"/>
                  <a:gd name="connsiteY65" fmla="*/ 3158836 h 4927785"/>
                  <a:gd name="connsiteX66" fmla="*/ 8696490 w 10312787"/>
                  <a:gd name="connsiteY66" fmla="*/ 3248144 h 4927785"/>
                  <a:gd name="connsiteX67" fmla="*/ 8640937 w 10312787"/>
                  <a:gd name="connsiteY67" fmla="*/ 3306685 h 4927785"/>
                  <a:gd name="connsiteX68" fmla="*/ 8570646 w 10312787"/>
                  <a:gd name="connsiteY68" fmla="*/ 3346415 h 4927785"/>
                  <a:gd name="connsiteX69" fmla="*/ 8404051 w 10312787"/>
                  <a:gd name="connsiteY69" fmla="*/ 3352868 h 4927785"/>
                  <a:gd name="connsiteX70" fmla="*/ 7887922 w 10312787"/>
                  <a:gd name="connsiteY70" fmla="*/ 3367208 h 4927785"/>
                  <a:gd name="connsiteX71" fmla="*/ 7646669 w 10312787"/>
                  <a:gd name="connsiteY71" fmla="*/ 3362036 h 4927785"/>
                  <a:gd name="connsiteX72" fmla="*/ 7545069 w 10312787"/>
                  <a:gd name="connsiteY72" fmla="*/ 3325091 h 4927785"/>
                  <a:gd name="connsiteX73" fmla="*/ 7480415 w 10312787"/>
                  <a:gd name="connsiteY73" fmla="*/ 3177309 h 4927785"/>
                  <a:gd name="connsiteX74" fmla="*/ 7489651 w 10312787"/>
                  <a:gd name="connsiteY74" fmla="*/ 2050472 h 4927785"/>
                  <a:gd name="connsiteX75" fmla="*/ 7591251 w 10312787"/>
                  <a:gd name="connsiteY75" fmla="*/ 1828800 h 4927785"/>
                  <a:gd name="connsiteX76" fmla="*/ 7822160 w 10312787"/>
                  <a:gd name="connsiteY76" fmla="*/ 1625600 h 4927785"/>
                  <a:gd name="connsiteX77" fmla="*/ 7951469 w 10312787"/>
                  <a:gd name="connsiteY77" fmla="*/ 1496291 h 4927785"/>
                  <a:gd name="connsiteX78" fmla="*/ 7960706 w 10312787"/>
                  <a:gd name="connsiteY78" fmla="*/ 905163 h 4927785"/>
                  <a:gd name="connsiteX79" fmla="*/ 7083251 w 10312787"/>
                  <a:gd name="connsiteY79" fmla="*/ 0 h 4927785"/>
                  <a:gd name="connsiteX80" fmla="*/ 7064778 w 10312787"/>
                  <a:gd name="connsiteY80" fmla="*/ 498763 h 4927785"/>
                  <a:gd name="connsiteX81" fmla="*/ 6935469 w 10312787"/>
                  <a:gd name="connsiteY81" fmla="*/ 618836 h 4927785"/>
                  <a:gd name="connsiteX82" fmla="*/ 6843106 w 10312787"/>
                  <a:gd name="connsiteY82" fmla="*/ 674254 h 4927785"/>
                  <a:gd name="connsiteX83" fmla="*/ 6723033 w 10312787"/>
                  <a:gd name="connsiteY83" fmla="*/ 729672 h 4927785"/>
                  <a:gd name="connsiteX84" fmla="*/ 6538306 w 10312787"/>
                  <a:gd name="connsiteY84" fmla="*/ 720436 h 4927785"/>
                  <a:gd name="connsiteX85" fmla="*/ 6390524 w 10312787"/>
                  <a:gd name="connsiteY85" fmla="*/ 655782 h 4927785"/>
                  <a:gd name="connsiteX86" fmla="*/ 6131906 w 10312787"/>
                  <a:gd name="connsiteY86" fmla="*/ 498763 h 4927785"/>
                  <a:gd name="connsiteX87" fmla="*/ 5836342 w 10312787"/>
                  <a:gd name="connsiteY87" fmla="*/ 350982 h 4927785"/>
                  <a:gd name="connsiteX88" fmla="*/ 5476124 w 10312787"/>
                  <a:gd name="connsiteY88" fmla="*/ 295563 h 4927785"/>
                  <a:gd name="connsiteX89" fmla="*/ 5171324 w 10312787"/>
                  <a:gd name="connsiteY89" fmla="*/ 258618 h 4927785"/>
                  <a:gd name="connsiteX90" fmla="*/ 4783397 w 10312787"/>
                  <a:gd name="connsiteY90" fmla="*/ 286327 h 4927785"/>
                  <a:gd name="connsiteX91" fmla="*/ 4386233 w 10312787"/>
                  <a:gd name="connsiteY91" fmla="*/ 387927 h 4927785"/>
                  <a:gd name="connsiteX92" fmla="*/ 4136851 w 10312787"/>
                  <a:gd name="connsiteY92" fmla="*/ 508000 h 4927785"/>
                  <a:gd name="connsiteX93" fmla="*/ 3961360 w 10312787"/>
                  <a:gd name="connsiteY93" fmla="*/ 581891 h 4927785"/>
                  <a:gd name="connsiteX94" fmla="*/ 3859760 w 10312787"/>
                  <a:gd name="connsiteY94" fmla="*/ 683491 h 4927785"/>
                  <a:gd name="connsiteX95" fmla="*/ 3684269 w 10312787"/>
                  <a:gd name="connsiteY95" fmla="*/ 738909 h 4927785"/>
                  <a:gd name="connsiteX96" fmla="*/ 3545724 w 10312787"/>
                  <a:gd name="connsiteY96" fmla="*/ 720436 h 4927785"/>
                  <a:gd name="connsiteX97" fmla="*/ 3462597 w 10312787"/>
                  <a:gd name="connsiteY97" fmla="*/ 665018 h 4927785"/>
                  <a:gd name="connsiteX98" fmla="*/ 3268633 w 10312787"/>
                  <a:gd name="connsiteY98" fmla="*/ 526472 h 4927785"/>
                  <a:gd name="connsiteX99" fmla="*/ 3250160 w 10312787"/>
                  <a:gd name="connsiteY99" fmla="*/ 27709 h 4927785"/>
                  <a:gd name="connsiteX100" fmla="*/ 2354233 w 10312787"/>
                  <a:gd name="connsiteY100" fmla="*/ 895927 h 4927785"/>
                  <a:gd name="connsiteX101" fmla="*/ 2381942 w 10312787"/>
                  <a:gd name="connsiteY101" fmla="*/ 1514763 h 4927785"/>
                  <a:gd name="connsiteX102" fmla="*/ 2511251 w 10312787"/>
                  <a:gd name="connsiteY102" fmla="*/ 1662545 h 4927785"/>
                  <a:gd name="connsiteX103" fmla="*/ 2612851 w 10312787"/>
                  <a:gd name="connsiteY103" fmla="*/ 1791854 h 4927785"/>
                  <a:gd name="connsiteX104" fmla="*/ 2705215 w 10312787"/>
                  <a:gd name="connsiteY104" fmla="*/ 1865745 h 4927785"/>
                  <a:gd name="connsiteX105" fmla="*/ 2806815 w 10312787"/>
                  <a:gd name="connsiteY105" fmla="*/ 2032000 h 4927785"/>
                  <a:gd name="connsiteX106" fmla="*/ 2816051 w 10312787"/>
                  <a:gd name="connsiteY106" fmla="*/ 2170545 h 4927785"/>
                  <a:gd name="connsiteX107" fmla="*/ 2806815 w 10312787"/>
                  <a:gd name="connsiteY107" fmla="*/ 3347808 h 4927785"/>
                  <a:gd name="connsiteX108" fmla="*/ 2705215 w 10312787"/>
                  <a:gd name="connsiteY108" fmla="*/ 3352800 h 4927785"/>
                  <a:gd name="connsiteX109" fmla="*/ 2285376 w 10312787"/>
                  <a:gd name="connsiteY109" fmla="*/ 3342731 h 4927785"/>
                  <a:gd name="connsiteX110" fmla="*/ 1809288 w 10312787"/>
                  <a:gd name="connsiteY110" fmla="*/ 3334327 h 4927785"/>
                  <a:gd name="connsiteX111" fmla="*/ 1625393 w 10312787"/>
                  <a:gd name="connsiteY111" fmla="*/ 3256234 h 4927785"/>
                  <a:gd name="connsiteX112" fmla="*/ 1532197 w 10312787"/>
                  <a:gd name="connsiteY112" fmla="*/ 3112654 h 4927785"/>
                  <a:gd name="connsiteX113" fmla="*/ 1522129 w 10312787"/>
                  <a:gd name="connsiteY113" fmla="*/ 2964872 h 4927785"/>
                  <a:gd name="connsiteX114" fmla="*/ 1522960 w 10312787"/>
                  <a:gd name="connsiteY114" fmla="*/ 2863272 h 4927785"/>
                  <a:gd name="connsiteX115" fmla="*/ 1550669 w 10312787"/>
                  <a:gd name="connsiteY115" fmla="*/ 2787718 h 4927785"/>
                  <a:gd name="connsiteX116" fmla="*/ 1624560 w 10312787"/>
                  <a:gd name="connsiteY116" fmla="*/ 2741536 h 4927785"/>
                  <a:gd name="connsiteX117" fmla="*/ 1726160 w 10312787"/>
                  <a:gd name="connsiteY117" fmla="*/ 2715491 h 4927785"/>
                  <a:gd name="connsiteX118" fmla="*/ 1809288 w 10312787"/>
                  <a:gd name="connsiteY118" fmla="*/ 2687782 h 4927785"/>
                  <a:gd name="connsiteX119" fmla="*/ 1919293 w 10312787"/>
                  <a:gd name="connsiteY119" fmla="*/ 2597956 h 4927785"/>
                  <a:gd name="connsiteX120" fmla="*/ 1984778 w 10312787"/>
                  <a:gd name="connsiteY120" fmla="*/ 2493818 h 4927785"/>
                  <a:gd name="connsiteX121" fmla="*/ 1984778 w 10312787"/>
                  <a:gd name="connsiteY121" fmla="*/ 2364509 h 4927785"/>
                  <a:gd name="connsiteX122" fmla="*/ 1984778 w 10312787"/>
                  <a:gd name="connsiteY122" fmla="*/ 2189018 h 4927785"/>
                  <a:gd name="connsiteX123" fmla="*/ 1975542 w 10312787"/>
                  <a:gd name="connsiteY123" fmla="*/ 2016898 h 4927785"/>
                  <a:gd name="connsiteX124" fmla="*/ 1790815 w 10312787"/>
                  <a:gd name="connsiteY124" fmla="*/ 1930400 h 4927785"/>
                  <a:gd name="connsiteX125" fmla="*/ 1449069 w 10312787"/>
                  <a:gd name="connsiteY125" fmla="*/ 1865745 h 4927785"/>
                  <a:gd name="connsiteX126" fmla="*/ 978015 w 10312787"/>
                  <a:gd name="connsiteY126" fmla="*/ 1856509 h 4927785"/>
                  <a:gd name="connsiteX127" fmla="*/ 451542 w 10312787"/>
                  <a:gd name="connsiteY127" fmla="*/ 1874982 h 4927785"/>
                  <a:gd name="connsiteX128" fmla="*/ 117369 w 10312787"/>
                  <a:gd name="connsiteY128" fmla="*/ 1938804 h 4927785"/>
                  <a:gd name="connsiteX129" fmla="*/ 68691 w 10312787"/>
                  <a:gd name="connsiteY129" fmla="*/ 1972337 h 4927785"/>
                  <a:gd name="connsiteX130" fmla="*/ 3995 w 10312787"/>
                  <a:gd name="connsiteY130" fmla="*/ 2037034 h 4927785"/>
                  <a:gd name="connsiteX0" fmla="*/ 3995 w 10312787"/>
                  <a:gd name="connsiteY0" fmla="*/ 2046720 h 4927785"/>
                  <a:gd name="connsiteX1" fmla="*/ 19097 w 10312787"/>
                  <a:gd name="connsiteY1" fmla="*/ 2587014 h 4927785"/>
                  <a:gd name="connsiteX2" fmla="*/ 128269 w 10312787"/>
                  <a:gd name="connsiteY2" fmla="*/ 2669309 h 4927785"/>
                  <a:gd name="connsiteX3" fmla="*/ 115662 w 10312787"/>
                  <a:gd name="connsiteY3" fmla="*/ 2669309 h 4927785"/>
                  <a:gd name="connsiteX4" fmla="*/ 257578 w 10312787"/>
                  <a:gd name="connsiteY4" fmla="*/ 2724727 h 4927785"/>
                  <a:gd name="connsiteX5" fmla="*/ 377651 w 10312787"/>
                  <a:gd name="connsiteY5" fmla="*/ 2752436 h 4927785"/>
                  <a:gd name="connsiteX6" fmla="*/ 433069 w 10312787"/>
                  <a:gd name="connsiteY6" fmla="*/ 2780145 h 4927785"/>
                  <a:gd name="connsiteX7" fmla="*/ 443969 w 10312787"/>
                  <a:gd name="connsiteY7" fmla="*/ 2849002 h 4927785"/>
                  <a:gd name="connsiteX8" fmla="*/ 450710 w 10312787"/>
                  <a:gd name="connsiteY8" fmla="*/ 2986716 h 4927785"/>
                  <a:gd name="connsiteX9" fmla="*/ 460778 w 10312787"/>
                  <a:gd name="connsiteY9" fmla="*/ 3048000 h 4927785"/>
                  <a:gd name="connsiteX10" fmla="*/ 453206 w 10312787"/>
                  <a:gd name="connsiteY10" fmla="*/ 3228525 h 4927785"/>
                  <a:gd name="connsiteX11" fmla="*/ 506960 w 10312787"/>
                  <a:gd name="connsiteY11" fmla="*/ 3491345 h 4927785"/>
                  <a:gd name="connsiteX12" fmla="*/ 580019 w 10312787"/>
                  <a:gd name="connsiteY12" fmla="*/ 3703782 h 4927785"/>
                  <a:gd name="connsiteX13" fmla="*/ 774815 w 10312787"/>
                  <a:gd name="connsiteY13" fmla="*/ 3962400 h 4927785"/>
                  <a:gd name="connsiteX14" fmla="*/ 1070378 w 10312787"/>
                  <a:gd name="connsiteY14" fmla="*/ 4221018 h 4927785"/>
                  <a:gd name="connsiteX15" fmla="*/ 1255106 w 10312787"/>
                  <a:gd name="connsiteY15" fmla="*/ 4313382 h 4927785"/>
                  <a:gd name="connsiteX16" fmla="*/ 1578378 w 10312787"/>
                  <a:gd name="connsiteY16" fmla="*/ 4396509 h 4927785"/>
                  <a:gd name="connsiteX17" fmla="*/ 1790815 w 10312787"/>
                  <a:gd name="connsiteY17" fmla="*/ 4424218 h 4927785"/>
                  <a:gd name="connsiteX18" fmla="*/ 2086378 w 10312787"/>
                  <a:gd name="connsiteY18" fmla="*/ 4424218 h 4927785"/>
                  <a:gd name="connsiteX19" fmla="*/ 2372706 w 10312787"/>
                  <a:gd name="connsiteY19" fmla="*/ 4424218 h 4927785"/>
                  <a:gd name="connsiteX20" fmla="*/ 2566013 w 10312787"/>
                  <a:gd name="connsiteY20" fmla="*/ 4433454 h 4927785"/>
                  <a:gd name="connsiteX21" fmla="*/ 2699568 w 10312787"/>
                  <a:gd name="connsiteY21" fmla="*/ 4433454 h 4927785"/>
                  <a:gd name="connsiteX22" fmla="*/ 2829094 w 10312787"/>
                  <a:gd name="connsiteY22" fmla="*/ 4433673 h 4927785"/>
                  <a:gd name="connsiteX23" fmla="*/ 2828221 w 10312787"/>
                  <a:gd name="connsiteY23" fmla="*/ 4547661 h 4927785"/>
                  <a:gd name="connsiteX24" fmla="*/ 2825288 w 10312787"/>
                  <a:gd name="connsiteY24" fmla="*/ 4756727 h 4927785"/>
                  <a:gd name="connsiteX25" fmla="*/ 2821918 w 10312787"/>
                  <a:gd name="connsiteY25" fmla="*/ 4916897 h 4927785"/>
                  <a:gd name="connsiteX26" fmla="*/ 7480046 w 10312787"/>
                  <a:gd name="connsiteY26" fmla="*/ 4927785 h 4927785"/>
                  <a:gd name="connsiteX27" fmla="*/ 7480415 w 10312787"/>
                  <a:gd name="connsiteY27" fmla="*/ 4555002 h 4927785"/>
                  <a:gd name="connsiteX28" fmla="*/ 7473768 w 10312787"/>
                  <a:gd name="connsiteY28" fmla="*/ 4423481 h 4927785"/>
                  <a:gd name="connsiteX29" fmla="*/ 7674378 w 10312787"/>
                  <a:gd name="connsiteY29" fmla="*/ 4424218 h 4927785"/>
                  <a:gd name="connsiteX30" fmla="*/ 7997651 w 10312787"/>
                  <a:gd name="connsiteY30" fmla="*/ 4424218 h 4927785"/>
                  <a:gd name="connsiteX31" fmla="*/ 8487178 w 10312787"/>
                  <a:gd name="connsiteY31" fmla="*/ 4433454 h 4927785"/>
                  <a:gd name="connsiteX32" fmla="*/ 8801215 w 10312787"/>
                  <a:gd name="connsiteY32" fmla="*/ 4387272 h 4927785"/>
                  <a:gd name="connsiteX33" fmla="*/ 9078306 w 10312787"/>
                  <a:gd name="connsiteY33" fmla="*/ 4294909 h 4927785"/>
                  <a:gd name="connsiteX34" fmla="*/ 9364633 w 10312787"/>
                  <a:gd name="connsiteY34" fmla="*/ 4128654 h 4927785"/>
                  <a:gd name="connsiteX35" fmla="*/ 9577069 w 10312787"/>
                  <a:gd name="connsiteY35" fmla="*/ 3906982 h 4927785"/>
                  <a:gd name="connsiteX36" fmla="*/ 9734088 w 10312787"/>
                  <a:gd name="connsiteY36" fmla="*/ 3639127 h 4927785"/>
                  <a:gd name="connsiteX37" fmla="*/ 9807978 w 10312787"/>
                  <a:gd name="connsiteY37" fmla="*/ 3417454 h 4927785"/>
                  <a:gd name="connsiteX38" fmla="*/ 9863397 w 10312787"/>
                  <a:gd name="connsiteY38" fmla="*/ 3177309 h 4927785"/>
                  <a:gd name="connsiteX39" fmla="*/ 9881869 w 10312787"/>
                  <a:gd name="connsiteY39" fmla="*/ 3020291 h 4927785"/>
                  <a:gd name="connsiteX40" fmla="*/ 9881937 w 10312787"/>
                  <a:gd name="connsiteY40" fmla="*/ 2881677 h 4927785"/>
                  <a:gd name="connsiteX41" fmla="*/ 9891106 w 10312787"/>
                  <a:gd name="connsiteY41" fmla="*/ 2798618 h 4927785"/>
                  <a:gd name="connsiteX42" fmla="*/ 9955556 w 10312787"/>
                  <a:gd name="connsiteY42" fmla="*/ 2761468 h 4927785"/>
                  <a:gd name="connsiteX43" fmla="*/ 10134035 w 10312787"/>
                  <a:gd name="connsiteY43" fmla="*/ 2718479 h 4927785"/>
                  <a:gd name="connsiteX44" fmla="*/ 10241884 w 10312787"/>
                  <a:gd name="connsiteY44" fmla="*/ 2638204 h 4927785"/>
                  <a:gd name="connsiteX45" fmla="*/ 10303550 w 10312787"/>
                  <a:gd name="connsiteY45" fmla="*/ 2524583 h 4927785"/>
                  <a:gd name="connsiteX46" fmla="*/ 10306675 w 10312787"/>
                  <a:gd name="connsiteY46" fmla="*/ 2407566 h 4927785"/>
                  <a:gd name="connsiteX47" fmla="*/ 10312787 w 10312787"/>
                  <a:gd name="connsiteY47" fmla="*/ 2195130 h 4927785"/>
                  <a:gd name="connsiteX48" fmla="*/ 10306742 w 10312787"/>
                  <a:gd name="connsiteY48" fmla="*/ 2041236 h 4927785"/>
                  <a:gd name="connsiteX49" fmla="*/ 10269932 w 10312787"/>
                  <a:gd name="connsiteY49" fmla="*/ 1982694 h 4927785"/>
                  <a:gd name="connsiteX50" fmla="*/ 10094306 w 10312787"/>
                  <a:gd name="connsiteY50" fmla="*/ 1902691 h 4927785"/>
                  <a:gd name="connsiteX51" fmla="*/ 9752560 w 10312787"/>
                  <a:gd name="connsiteY51" fmla="*/ 1865745 h 4927785"/>
                  <a:gd name="connsiteX52" fmla="*/ 9494010 w 10312787"/>
                  <a:gd name="connsiteY52" fmla="*/ 1859701 h 4927785"/>
                  <a:gd name="connsiteX53" fmla="*/ 9133724 w 10312787"/>
                  <a:gd name="connsiteY53" fmla="*/ 1856509 h 4927785"/>
                  <a:gd name="connsiteX54" fmla="*/ 8665658 w 10312787"/>
                  <a:gd name="connsiteY54" fmla="*/ 1896510 h 4927785"/>
                  <a:gd name="connsiteX55" fmla="*/ 8410027 w 10312787"/>
                  <a:gd name="connsiteY55" fmla="*/ 1964222 h 4927785"/>
                  <a:gd name="connsiteX56" fmla="*/ 8320856 w 10312787"/>
                  <a:gd name="connsiteY56" fmla="*/ 2022695 h 4927785"/>
                  <a:gd name="connsiteX57" fmla="*/ 8320924 w 10312787"/>
                  <a:gd name="connsiteY57" fmla="*/ 2299854 h 4927785"/>
                  <a:gd name="connsiteX58" fmla="*/ 8339397 w 10312787"/>
                  <a:gd name="connsiteY58" fmla="*/ 2466109 h 4927785"/>
                  <a:gd name="connsiteX59" fmla="*/ 8431760 w 10312787"/>
                  <a:gd name="connsiteY59" fmla="*/ 2613891 h 4927785"/>
                  <a:gd name="connsiteX60" fmla="*/ 8477942 w 10312787"/>
                  <a:gd name="connsiteY60" fmla="*/ 2660072 h 4927785"/>
                  <a:gd name="connsiteX61" fmla="*/ 8653500 w 10312787"/>
                  <a:gd name="connsiteY61" fmla="*/ 2746120 h 4927785"/>
                  <a:gd name="connsiteX62" fmla="*/ 8742809 w 10312787"/>
                  <a:gd name="connsiteY62" fmla="*/ 2792302 h 4927785"/>
                  <a:gd name="connsiteX63" fmla="*/ 8782879 w 10312787"/>
                  <a:gd name="connsiteY63" fmla="*/ 2931119 h 4927785"/>
                  <a:gd name="connsiteX64" fmla="*/ 8773574 w 10312787"/>
                  <a:gd name="connsiteY64" fmla="*/ 3048000 h 4927785"/>
                  <a:gd name="connsiteX65" fmla="*/ 8745797 w 10312787"/>
                  <a:gd name="connsiteY65" fmla="*/ 3158836 h 4927785"/>
                  <a:gd name="connsiteX66" fmla="*/ 8696490 w 10312787"/>
                  <a:gd name="connsiteY66" fmla="*/ 3248144 h 4927785"/>
                  <a:gd name="connsiteX67" fmla="*/ 8640937 w 10312787"/>
                  <a:gd name="connsiteY67" fmla="*/ 3306685 h 4927785"/>
                  <a:gd name="connsiteX68" fmla="*/ 8570646 w 10312787"/>
                  <a:gd name="connsiteY68" fmla="*/ 3346415 h 4927785"/>
                  <a:gd name="connsiteX69" fmla="*/ 8404051 w 10312787"/>
                  <a:gd name="connsiteY69" fmla="*/ 3352868 h 4927785"/>
                  <a:gd name="connsiteX70" fmla="*/ 7887922 w 10312787"/>
                  <a:gd name="connsiteY70" fmla="*/ 3336647 h 4927785"/>
                  <a:gd name="connsiteX71" fmla="*/ 7646669 w 10312787"/>
                  <a:gd name="connsiteY71" fmla="*/ 3362036 h 4927785"/>
                  <a:gd name="connsiteX72" fmla="*/ 7545069 w 10312787"/>
                  <a:gd name="connsiteY72" fmla="*/ 3325091 h 4927785"/>
                  <a:gd name="connsiteX73" fmla="*/ 7480415 w 10312787"/>
                  <a:gd name="connsiteY73" fmla="*/ 3177309 h 4927785"/>
                  <a:gd name="connsiteX74" fmla="*/ 7489651 w 10312787"/>
                  <a:gd name="connsiteY74" fmla="*/ 2050472 h 4927785"/>
                  <a:gd name="connsiteX75" fmla="*/ 7591251 w 10312787"/>
                  <a:gd name="connsiteY75" fmla="*/ 1828800 h 4927785"/>
                  <a:gd name="connsiteX76" fmla="*/ 7822160 w 10312787"/>
                  <a:gd name="connsiteY76" fmla="*/ 1625600 h 4927785"/>
                  <a:gd name="connsiteX77" fmla="*/ 7951469 w 10312787"/>
                  <a:gd name="connsiteY77" fmla="*/ 1496291 h 4927785"/>
                  <a:gd name="connsiteX78" fmla="*/ 7960706 w 10312787"/>
                  <a:gd name="connsiteY78" fmla="*/ 905163 h 4927785"/>
                  <a:gd name="connsiteX79" fmla="*/ 7083251 w 10312787"/>
                  <a:gd name="connsiteY79" fmla="*/ 0 h 4927785"/>
                  <a:gd name="connsiteX80" fmla="*/ 7064778 w 10312787"/>
                  <a:gd name="connsiteY80" fmla="*/ 498763 h 4927785"/>
                  <a:gd name="connsiteX81" fmla="*/ 6935469 w 10312787"/>
                  <a:gd name="connsiteY81" fmla="*/ 618836 h 4927785"/>
                  <a:gd name="connsiteX82" fmla="*/ 6843106 w 10312787"/>
                  <a:gd name="connsiteY82" fmla="*/ 674254 h 4927785"/>
                  <a:gd name="connsiteX83" fmla="*/ 6723033 w 10312787"/>
                  <a:gd name="connsiteY83" fmla="*/ 729672 h 4927785"/>
                  <a:gd name="connsiteX84" fmla="*/ 6538306 w 10312787"/>
                  <a:gd name="connsiteY84" fmla="*/ 720436 h 4927785"/>
                  <a:gd name="connsiteX85" fmla="*/ 6390524 w 10312787"/>
                  <a:gd name="connsiteY85" fmla="*/ 655782 h 4927785"/>
                  <a:gd name="connsiteX86" fmla="*/ 6131906 w 10312787"/>
                  <a:gd name="connsiteY86" fmla="*/ 498763 h 4927785"/>
                  <a:gd name="connsiteX87" fmla="*/ 5836342 w 10312787"/>
                  <a:gd name="connsiteY87" fmla="*/ 350982 h 4927785"/>
                  <a:gd name="connsiteX88" fmla="*/ 5476124 w 10312787"/>
                  <a:gd name="connsiteY88" fmla="*/ 295563 h 4927785"/>
                  <a:gd name="connsiteX89" fmla="*/ 5171324 w 10312787"/>
                  <a:gd name="connsiteY89" fmla="*/ 258618 h 4927785"/>
                  <a:gd name="connsiteX90" fmla="*/ 4783397 w 10312787"/>
                  <a:gd name="connsiteY90" fmla="*/ 286327 h 4927785"/>
                  <a:gd name="connsiteX91" fmla="*/ 4386233 w 10312787"/>
                  <a:gd name="connsiteY91" fmla="*/ 387927 h 4927785"/>
                  <a:gd name="connsiteX92" fmla="*/ 4136851 w 10312787"/>
                  <a:gd name="connsiteY92" fmla="*/ 508000 h 4927785"/>
                  <a:gd name="connsiteX93" fmla="*/ 3961360 w 10312787"/>
                  <a:gd name="connsiteY93" fmla="*/ 581891 h 4927785"/>
                  <a:gd name="connsiteX94" fmla="*/ 3859760 w 10312787"/>
                  <a:gd name="connsiteY94" fmla="*/ 683491 h 4927785"/>
                  <a:gd name="connsiteX95" fmla="*/ 3684269 w 10312787"/>
                  <a:gd name="connsiteY95" fmla="*/ 738909 h 4927785"/>
                  <a:gd name="connsiteX96" fmla="*/ 3545724 w 10312787"/>
                  <a:gd name="connsiteY96" fmla="*/ 720436 h 4927785"/>
                  <a:gd name="connsiteX97" fmla="*/ 3462597 w 10312787"/>
                  <a:gd name="connsiteY97" fmla="*/ 665018 h 4927785"/>
                  <a:gd name="connsiteX98" fmla="*/ 3268633 w 10312787"/>
                  <a:gd name="connsiteY98" fmla="*/ 526472 h 4927785"/>
                  <a:gd name="connsiteX99" fmla="*/ 3250160 w 10312787"/>
                  <a:gd name="connsiteY99" fmla="*/ 27709 h 4927785"/>
                  <a:gd name="connsiteX100" fmla="*/ 2354233 w 10312787"/>
                  <a:gd name="connsiteY100" fmla="*/ 895927 h 4927785"/>
                  <a:gd name="connsiteX101" fmla="*/ 2381942 w 10312787"/>
                  <a:gd name="connsiteY101" fmla="*/ 1514763 h 4927785"/>
                  <a:gd name="connsiteX102" fmla="*/ 2511251 w 10312787"/>
                  <a:gd name="connsiteY102" fmla="*/ 1662545 h 4927785"/>
                  <a:gd name="connsiteX103" fmla="*/ 2612851 w 10312787"/>
                  <a:gd name="connsiteY103" fmla="*/ 1791854 h 4927785"/>
                  <a:gd name="connsiteX104" fmla="*/ 2705215 w 10312787"/>
                  <a:gd name="connsiteY104" fmla="*/ 1865745 h 4927785"/>
                  <a:gd name="connsiteX105" fmla="*/ 2806815 w 10312787"/>
                  <a:gd name="connsiteY105" fmla="*/ 2032000 h 4927785"/>
                  <a:gd name="connsiteX106" fmla="*/ 2816051 w 10312787"/>
                  <a:gd name="connsiteY106" fmla="*/ 2170545 h 4927785"/>
                  <a:gd name="connsiteX107" fmla="*/ 2806815 w 10312787"/>
                  <a:gd name="connsiteY107" fmla="*/ 3347808 h 4927785"/>
                  <a:gd name="connsiteX108" fmla="*/ 2705215 w 10312787"/>
                  <a:gd name="connsiteY108" fmla="*/ 3352800 h 4927785"/>
                  <a:gd name="connsiteX109" fmla="*/ 2285376 w 10312787"/>
                  <a:gd name="connsiteY109" fmla="*/ 3342731 h 4927785"/>
                  <a:gd name="connsiteX110" fmla="*/ 1809288 w 10312787"/>
                  <a:gd name="connsiteY110" fmla="*/ 3334327 h 4927785"/>
                  <a:gd name="connsiteX111" fmla="*/ 1625393 w 10312787"/>
                  <a:gd name="connsiteY111" fmla="*/ 3256234 h 4927785"/>
                  <a:gd name="connsiteX112" fmla="*/ 1532197 w 10312787"/>
                  <a:gd name="connsiteY112" fmla="*/ 3112654 h 4927785"/>
                  <a:gd name="connsiteX113" fmla="*/ 1522129 w 10312787"/>
                  <a:gd name="connsiteY113" fmla="*/ 2964872 h 4927785"/>
                  <a:gd name="connsiteX114" fmla="*/ 1522960 w 10312787"/>
                  <a:gd name="connsiteY114" fmla="*/ 2863272 h 4927785"/>
                  <a:gd name="connsiteX115" fmla="*/ 1550669 w 10312787"/>
                  <a:gd name="connsiteY115" fmla="*/ 2787718 h 4927785"/>
                  <a:gd name="connsiteX116" fmla="*/ 1624560 w 10312787"/>
                  <a:gd name="connsiteY116" fmla="*/ 2741536 h 4927785"/>
                  <a:gd name="connsiteX117" fmla="*/ 1726160 w 10312787"/>
                  <a:gd name="connsiteY117" fmla="*/ 2715491 h 4927785"/>
                  <a:gd name="connsiteX118" fmla="*/ 1809288 w 10312787"/>
                  <a:gd name="connsiteY118" fmla="*/ 2687782 h 4927785"/>
                  <a:gd name="connsiteX119" fmla="*/ 1919293 w 10312787"/>
                  <a:gd name="connsiteY119" fmla="*/ 2597956 h 4927785"/>
                  <a:gd name="connsiteX120" fmla="*/ 1984778 w 10312787"/>
                  <a:gd name="connsiteY120" fmla="*/ 2493818 h 4927785"/>
                  <a:gd name="connsiteX121" fmla="*/ 1984778 w 10312787"/>
                  <a:gd name="connsiteY121" fmla="*/ 2364509 h 4927785"/>
                  <a:gd name="connsiteX122" fmla="*/ 1984778 w 10312787"/>
                  <a:gd name="connsiteY122" fmla="*/ 2189018 h 4927785"/>
                  <a:gd name="connsiteX123" fmla="*/ 1975542 w 10312787"/>
                  <a:gd name="connsiteY123" fmla="*/ 2016898 h 4927785"/>
                  <a:gd name="connsiteX124" fmla="*/ 1790815 w 10312787"/>
                  <a:gd name="connsiteY124" fmla="*/ 1930400 h 4927785"/>
                  <a:gd name="connsiteX125" fmla="*/ 1449069 w 10312787"/>
                  <a:gd name="connsiteY125" fmla="*/ 1865745 h 4927785"/>
                  <a:gd name="connsiteX126" fmla="*/ 978015 w 10312787"/>
                  <a:gd name="connsiteY126" fmla="*/ 1856509 h 4927785"/>
                  <a:gd name="connsiteX127" fmla="*/ 451542 w 10312787"/>
                  <a:gd name="connsiteY127" fmla="*/ 1874982 h 4927785"/>
                  <a:gd name="connsiteX128" fmla="*/ 117369 w 10312787"/>
                  <a:gd name="connsiteY128" fmla="*/ 1938804 h 4927785"/>
                  <a:gd name="connsiteX129" fmla="*/ 68691 w 10312787"/>
                  <a:gd name="connsiteY129" fmla="*/ 1972337 h 4927785"/>
                  <a:gd name="connsiteX130" fmla="*/ 3995 w 10312787"/>
                  <a:gd name="connsiteY130" fmla="*/ 2037034 h 4927785"/>
                  <a:gd name="connsiteX0" fmla="*/ 3995 w 10312787"/>
                  <a:gd name="connsiteY0" fmla="*/ 2046720 h 4927785"/>
                  <a:gd name="connsiteX1" fmla="*/ 19097 w 10312787"/>
                  <a:gd name="connsiteY1" fmla="*/ 2587014 h 4927785"/>
                  <a:gd name="connsiteX2" fmla="*/ 128269 w 10312787"/>
                  <a:gd name="connsiteY2" fmla="*/ 2669309 h 4927785"/>
                  <a:gd name="connsiteX3" fmla="*/ 115662 w 10312787"/>
                  <a:gd name="connsiteY3" fmla="*/ 2669309 h 4927785"/>
                  <a:gd name="connsiteX4" fmla="*/ 257578 w 10312787"/>
                  <a:gd name="connsiteY4" fmla="*/ 2724727 h 4927785"/>
                  <a:gd name="connsiteX5" fmla="*/ 377651 w 10312787"/>
                  <a:gd name="connsiteY5" fmla="*/ 2752436 h 4927785"/>
                  <a:gd name="connsiteX6" fmla="*/ 433069 w 10312787"/>
                  <a:gd name="connsiteY6" fmla="*/ 2780145 h 4927785"/>
                  <a:gd name="connsiteX7" fmla="*/ 443969 w 10312787"/>
                  <a:gd name="connsiteY7" fmla="*/ 2849002 h 4927785"/>
                  <a:gd name="connsiteX8" fmla="*/ 450710 w 10312787"/>
                  <a:gd name="connsiteY8" fmla="*/ 2986716 h 4927785"/>
                  <a:gd name="connsiteX9" fmla="*/ 460778 w 10312787"/>
                  <a:gd name="connsiteY9" fmla="*/ 3048000 h 4927785"/>
                  <a:gd name="connsiteX10" fmla="*/ 453206 w 10312787"/>
                  <a:gd name="connsiteY10" fmla="*/ 3228525 h 4927785"/>
                  <a:gd name="connsiteX11" fmla="*/ 506960 w 10312787"/>
                  <a:gd name="connsiteY11" fmla="*/ 3491345 h 4927785"/>
                  <a:gd name="connsiteX12" fmla="*/ 580019 w 10312787"/>
                  <a:gd name="connsiteY12" fmla="*/ 3703782 h 4927785"/>
                  <a:gd name="connsiteX13" fmla="*/ 774815 w 10312787"/>
                  <a:gd name="connsiteY13" fmla="*/ 3962400 h 4927785"/>
                  <a:gd name="connsiteX14" fmla="*/ 1070378 w 10312787"/>
                  <a:gd name="connsiteY14" fmla="*/ 4221018 h 4927785"/>
                  <a:gd name="connsiteX15" fmla="*/ 1255106 w 10312787"/>
                  <a:gd name="connsiteY15" fmla="*/ 4313382 h 4927785"/>
                  <a:gd name="connsiteX16" fmla="*/ 1578378 w 10312787"/>
                  <a:gd name="connsiteY16" fmla="*/ 4396509 h 4927785"/>
                  <a:gd name="connsiteX17" fmla="*/ 1790815 w 10312787"/>
                  <a:gd name="connsiteY17" fmla="*/ 4424218 h 4927785"/>
                  <a:gd name="connsiteX18" fmla="*/ 2086378 w 10312787"/>
                  <a:gd name="connsiteY18" fmla="*/ 4424218 h 4927785"/>
                  <a:gd name="connsiteX19" fmla="*/ 2372706 w 10312787"/>
                  <a:gd name="connsiteY19" fmla="*/ 4424218 h 4927785"/>
                  <a:gd name="connsiteX20" fmla="*/ 2566013 w 10312787"/>
                  <a:gd name="connsiteY20" fmla="*/ 4433454 h 4927785"/>
                  <a:gd name="connsiteX21" fmla="*/ 2699568 w 10312787"/>
                  <a:gd name="connsiteY21" fmla="*/ 4433454 h 4927785"/>
                  <a:gd name="connsiteX22" fmla="*/ 2829094 w 10312787"/>
                  <a:gd name="connsiteY22" fmla="*/ 4433673 h 4927785"/>
                  <a:gd name="connsiteX23" fmla="*/ 2828221 w 10312787"/>
                  <a:gd name="connsiteY23" fmla="*/ 4547661 h 4927785"/>
                  <a:gd name="connsiteX24" fmla="*/ 2825288 w 10312787"/>
                  <a:gd name="connsiteY24" fmla="*/ 4756727 h 4927785"/>
                  <a:gd name="connsiteX25" fmla="*/ 2821918 w 10312787"/>
                  <a:gd name="connsiteY25" fmla="*/ 4916897 h 4927785"/>
                  <a:gd name="connsiteX26" fmla="*/ 7480046 w 10312787"/>
                  <a:gd name="connsiteY26" fmla="*/ 4927785 h 4927785"/>
                  <a:gd name="connsiteX27" fmla="*/ 7480415 w 10312787"/>
                  <a:gd name="connsiteY27" fmla="*/ 4555002 h 4927785"/>
                  <a:gd name="connsiteX28" fmla="*/ 7473768 w 10312787"/>
                  <a:gd name="connsiteY28" fmla="*/ 4423481 h 4927785"/>
                  <a:gd name="connsiteX29" fmla="*/ 7674378 w 10312787"/>
                  <a:gd name="connsiteY29" fmla="*/ 4424218 h 4927785"/>
                  <a:gd name="connsiteX30" fmla="*/ 7997651 w 10312787"/>
                  <a:gd name="connsiteY30" fmla="*/ 4424218 h 4927785"/>
                  <a:gd name="connsiteX31" fmla="*/ 8487178 w 10312787"/>
                  <a:gd name="connsiteY31" fmla="*/ 4433454 h 4927785"/>
                  <a:gd name="connsiteX32" fmla="*/ 8801215 w 10312787"/>
                  <a:gd name="connsiteY32" fmla="*/ 4387272 h 4927785"/>
                  <a:gd name="connsiteX33" fmla="*/ 9078306 w 10312787"/>
                  <a:gd name="connsiteY33" fmla="*/ 4294909 h 4927785"/>
                  <a:gd name="connsiteX34" fmla="*/ 9364633 w 10312787"/>
                  <a:gd name="connsiteY34" fmla="*/ 4128654 h 4927785"/>
                  <a:gd name="connsiteX35" fmla="*/ 9577069 w 10312787"/>
                  <a:gd name="connsiteY35" fmla="*/ 3906982 h 4927785"/>
                  <a:gd name="connsiteX36" fmla="*/ 9734088 w 10312787"/>
                  <a:gd name="connsiteY36" fmla="*/ 3639127 h 4927785"/>
                  <a:gd name="connsiteX37" fmla="*/ 9807978 w 10312787"/>
                  <a:gd name="connsiteY37" fmla="*/ 3417454 h 4927785"/>
                  <a:gd name="connsiteX38" fmla="*/ 9863397 w 10312787"/>
                  <a:gd name="connsiteY38" fmla="*/ 3177309 h 4927785"/>
                  <a:gd name="connsiteX39" fmla="*/ 9881869 w 10312787"/>
                  <a:gd name="connsiteY39" fmla="*/ 3020291 h 4927785"/>
                  <a:gd name="connsiteX40" fmla="*/ 9881937 w 10312787"/>
                  <a:gd name="connsiteY40" fmla="*/ 2881677 h 4927785"/>
                  <a:gd name="connsiteX41" fmla="*/ 9891106 w 10312787"/>
                  <a:gd name="connsiteY41" fmla="*/ 2798618 h 4927785"/>
                  <a:gd name="connsiteX42" fmla="*/ 9955556 w 10312787"/>
                  <a:gd name="connsiteY42" fmla="*/ 2761468 h 4927785"/>
                  <a:gd name="connsiteX43" fmla="*/ 10134035 w 10312787"/>
                  <a:gd name="connsiteY43" fmla="*/ 2718479 h 4927785"/>
                  <a:gd name="connsiteX44" fmla="*/ 10241884 w 10312787"/>
                  <a:gd name="connsiteY44" fmla="*/ 2638204 h 4927785"/>
                  <a:gd name="connsiteX45" fmla="*/ 10303550 w 10312787"/>
                  <a:gd name="connsiteY45" fmla="*/ 2524583 h 4927785"/>
                  <a:gd name="connsiteX46" fmla="*/ 10306675 w 10312787"/>
                  <a:gd name="connsiteY46" fmla="*/ 2407566 h 4927785"/>
                  <a:gd name="connsiteX47" fmla="*/ 10312787 w 10312787"/>
                  <a:gd name="connsiteY47" fmla="*/ 2195130 h 4927785"/>
                  <a:gd name="connsiteX48" fmla="*/ 10306742 w 10312787"/>
                  <a:gd name="connsiteY48" fmla="*/ 2041236 h 4927785"/>
                  <a:gd name="connsiteX49" fmla="*/ 10269932 w 10312787"/>
                  <a:gd name="connsiteY49" fmla="*/ 1982694 h 4927785"/>
                  <a:gd name="connsiteX50" fmla="*/ 10094306 w 10312787"/>
                  <a:gd name="connsiteY50" fmla="*/ 1902691 h 4927785"/>
                  <a:gd name="connsiteX51" fmla="*/ 9752560 w 10312787"/>
                  <a:gd name="connsiteY51" fmla="*/ 1865745 h 4927785"/>
                  <a:gd name="connsiteX52" fmla="*/ 9494010 w 10312787"/>
                  <a:gd name="connsiteY52" fmla="*/ 1859701 h 4927785"/>
                  <a:gd name="connsiteX53" fmla="*/ 9133724 w 10312787"/>
                  <a:gd name="connsiteY53" fmla="*/ 1856509 h 4927785"/>
                  <a:gd name="connsiteX54" fmla="*/ 8665658 w 10312787"/>
                  <a:gd name="connsiteY54" fmla="*/ 1896510 h 4927785"/>
                  <a:gd name="connsiteX55" fmla="*/ 8410027 w 10312787"/>
                  <a:gd name="connsiteY55" fmla="*/ 1964222 h 4927785"/>
                  <a:gd name="connsiteX56" fmla="*/ 8320856 w 10312787"/>
                  <a:gd name="connsiteY56" fmla="*/ 2022695 h 4927785"/>
                  <a:gd name="connsiteX57" fmla="*/ 8320924 w 10312787"/>
                  <a:gd name="connsiteY57" fmla="*/ 2299854 h 4927785"/>
                  <a:gd name="connsiteX58" fmla="*/ 8339397 w 10312787"/>
                  <a:gd name="connsiteY58" fmla="*/ 2466109 h 4927785"/>
                  <a:gd name="connsiteX59" fmla="*/ 8431760 w 10312787"/>
                  <a:gd name="connsiteY59" fmla="*/ 2613891 h 4927785"/>
                  <a:gd name="connsiteX60" fmla="*/ 8477942 w 10312787"/>
                  <a:gd name="connsiteY60" fmla="*/ 2660072 h 4927785"/>
                  <a:gd name="connsiteX61" fmla="*/ 8653500 w 10312787"/>
                  <a:gd name="connsiteY61" fmla="*/ 2746120 h 4927785"/>
                  <a:gd name="connsiteX62" fmla="*/ 8742809 w 10312787"/>
                  <a:gd name="connsiteY62" fmla="*/ 2792302 h 4927785"/>
                  <a:gd name="connsiteX63" fmla="*/ 8782879 w 10312787"/>
                  <a:gd name="connsiteY63" fmla="*/ 2931119 h 4927785"/>
                  <a:gd name="connsiteX64" fmla="*/ 8773574 w 10312787"/>
                  <a:gd name="connsiteY64" fmla="*/ 3048000 h 4927785"/>
                  <a:gd name="connsiteX65" fmla="*/ 8745797 w 10312787"/>
                  <a:gd name="connsiteY65" fmla="*/ 3158836 h 4927785"/>
                  <a:gd name="connsiteX66" fmla="*/ 8696490 w 10312787"/>
                  <a:gd name="connsiteY66" fmla="*/ 3248144 h 4927785"/>
                  <a:gd name="connsiteX67" fmla="*/ 8640937 w 10312787"/>
                  <a:gd name="connsiteY67" fmla="*/ 3306685 h 4927785"/>
                  <a:gd name="connsiteX68" fmla="*/ 8570646 w 10312787"/>
                  <a:gd name="connsiteY68" fmla="*/ 3346415 h 4927785"/>
                  <a:gd name="connsiteX69" fmla="*/ 8404051 w 10312787"/>
                  <a:gd name="connsiteY69" fmla="*/ 3352868 h 4927785"/>
                  <a:gd name="connsiteX70" fmla="*/ 7887922 w 10312787"/>
                  <a:gd name="connsiteY70" fmla="*/ 3336647 h 4927785"/>
                  <a:gd name="connsiteX71" fmla="*/ 7652781 w 10312787"/>
                  <a:gd name="connsiteY71" fmla="*/ 3349811 h 4927785"/>
                  <a:gd name="connsiteX72" fmla="*/ 7545069 w 10312787"/>
                  <a:gd name="connsiteY72" fmla="*/ 3325091 h 4927785"/>
                  <a:gd name="connsiteX73" fmla="*/ 7480415 w 10312787"/>
                  <a:gd name="connsiteY73" fmla="*/ 3177309 h 4927785"/>
                  <a:gd name="connsiteX74" fmla="*/ 7489651 w 10312787"/>
                  <a:gd name="connsiteY74" fmla="*/ 2050472 h 4927785"/>
                  <a:gd name="connsiteX75" fmla="*/ 7591251 w 10312787"/>
                  <a:gd name="connsiteY75" fmla="*/ 1828800 h 4927785"/>
                  <a:gd name="connsiteX76" fmla="*/ 7822160 w 10312787"/>
                  <a:gd name="connsiteY76" fmla="*/ 1625600 h 4927785"/>
                  <a:gd name="connsiteX77" fmla="*/ 7951469 w 10312787"/>
                  <a:gd name="connsiteY77" fmla="*/ 1496291 h 4927785"/>
                  <a:gd name="connsiteX78" fmla="*/ 7960706 w 10312787"/>
                  <a:gd name="connsiteY78" fmla="*/ 905163 h 4927785"/>
                  <a:gd name="connsiteX79" fmla="*/ 7083251 w 10312787"/>
                  <a:gd name="connsiteY79" fmla="*/ 0 h 4927785"/>
                  <a:gd name="connsiteX80" fmla="*/ 7064778 w 10312787"/>
                  <a:gd name="connsiteY80" fmla="*/ 498763 h 4927785"/>
                  <a:gd name="connsiteX81" fmla="*/ 6935469 w 10312787"/>
                  <a:gd name="connsiteY81" fmla="*/ 618836 h 4927785"/>
                  <a:gd name="connsiteX82" fmla="*/ 6843106 w 10312787"/>
                  <a:gd name="connsiteY82" fmla="*/ 674254 h 4927785"/>
                  <a:gd name="connsiteX83" fmla="*/ 6723033 w 10312787"/>
                  <a:gd name="connsiteY83" fmla="*/ 729672 h 4927785"/>
                  <a:gd name="connsiteX84" fmla="*/ 6538306 w 10312787"/>
                  <a:gd name="connsiteY84" fmla="*/ 720436 h 4927785"/>
                  <a:gd name="connsiteX85" fmla="*/ 6390524 w 10312787"/>
                  <a:gd name="connsiteY85" fmla="*/ 655782 h 4927785"/>
                  <a:gd name="connsiteX86" fmla="*/ 6131906 w 10312787"/>
                  <a:gd name="connsiteY86" fmla="*/ 498763 h 4927785"/>
                  <a:gd name="connsiteX87" fmla="*/ 5836342 w 10312787"/>
                  <a:gd name="connsiteY87" fmla="*/ 350982 h 4927785"/>
                  <a:gd name="connsiteX88" fmla="*/ 5476124 w 10312787"/>
                  <a:gd name="connsiteY88" fmla="*/ 295563 h 4927785"/>
                  <a:gd name="connsiteX89" fmla="*/ 5171324 w 10312787"/>
                  <a:gd name="connsiteY89" fmla="*/ 258618 h 4927785"/>
                  <a:gd name="connsiteX90" fmla="*/ 4783397 w 10312787"/>
                  <a:gd name="connsiteY90" fmla="*/ 286327 h 4927785"/>
                  <a:gd name="connsiteX91" fmla="*/ 4386233 w 10312787"/>
                  <a:gd name="connsiteY91" fmla="*/ 387927 h 4927785"/>
                  <a:gd name="connsiteX92" fmla="*/ 4136851 w 10312787"/>
                  <a:gd name="connsiteY92" fmla="*/ 508000 h 4927785"/>
                  <a:gd name="connsiteX93" fmla="*/ 3961360 w 10312787"/>
                  <a:gd name="connsiteY93" fmla="*/ 581891 h 4927785"/>
                  <a:gd name="connsiteX94" fmla="*/ 3859760 w 10312787"/>
                  <a:gd name="connsiteY94" fmla="*/ 683491 h 4927785"/>
                  <a:gd name="connsiteX95" fmla="*/ 3684269 w 10312787"/>
                  <a:gd name="connsiteY95" fmla="*/ 738909 h 4927785"/>
                  <a:gd name="connsiteX96" fmla="*/ 3545724 w 10312787"/>
                  <a:gd name="connsiteY96" fmla="*/ 720436 h 4927785"/>
                  <a:gd name="connsiteX97" fmla="*/ 3462597 w 10312787"/>
                  <a:gd name="connsiteY97" fmla="*/ 665018 h 4927785"/>
                  <a:gd name="connsiteX98" fmla="*/ 3268633 w 10312787"/>
                  <a:gd name="connsiteY98" fmla="*/ 526472 h 4927785"/>
                  <a:gd name="connsiteX99" fmla="*/ 3250160 w 10312787"/>
                  <a:gd name="connsiteY99" fmla="*/ 27709 h 4927785"/>
                  <a:gd name="connsiteX100" fmla="*/ 2354233 w 10312787"/>
                  <a:gd name="connsiteY100" fmla="*/ 895927 h 4927785"/>
                  <a:gd name="connsiteX101" fmla="*/ 2381942 w 10312787"/>
                  <a:gd name="connsiteY101" fmla="*/ 1514763 h 4927785"/>
                  <a:gd name="connsiteX102" fmla="*/ 2511251 w 10312787"/>
                  <a:gd name="connsiteY102" fmla="*/ 1662545 h 4927785"/>
                  <a:gd name="connsiteX103" fmla="*/ 2612851 w 10312787"/>
                  <a:gd name="connsiteY103" fmla="*/ 1791854 h 4927785"/>
                  <a:gd name="connsiteX104" fmla="*/ 2705215 w 10312787"/>
                  <a:gd name="connsiteY104" fmla="*/ 1865745 h 4927785"/>
                  <a:gd name="connsiteX105" fmla="*/ 2806815 w 10312787"/>
                  <a:gd name="connsiteY105" fmla="*/ 2032000 h 4927785"/>
                  <a:gd name="connsiteX106" fmla="*/ 2816051 w 10312787"/>
                  <a:gd name="connsiteY106" fmla="*/ 2170545 h 4927785"/>
                  <a:gd name="connsiteX107" fmla="*/ 2806815 w 10312787"/>
                  <a:gd name="connsiteY107" fmla="*/ 3347808 h 4927785"/>
                  <a:gd name="connsiteX108" fmla="*/ 2705215 w 10312787"/>
                  <a:gd name="connsiteY108" fmla="*/ 3352800 h 4927785"/>
                  <a:gd name="connsiteX109" fmla="*/ 2285376 w 10312787"/>
                  <a:gd name="connsiteY109" fmla="*/ 3342731 h 4927785"/>
                  <a:gd name="connsiteX110" fmla="*/ 1809288 w 10312787"/>
                  <a:gd name="connsiteY110" fmla="*/ 3334327 h 4927785"/>
                  <a:gd name="connsiteX111" fmla="*/ 1625393 w 10312787"/>
                  <a:gd name="connsiteY111" fmla="*/ 3256234 h 4927785"/>
                  <a:gd name="connsiteX112" fmla="*/ 1532197 w 10312787"/>
                  <a:gd name="connsiteY112" fmla="*/ 3112654 h 4927785"/>
                  <a:gd name="connsiteX113" fmla="*/ 1522129 w 10312787"/>
                  <a:gd name="connsiteY113" fmla="*/ 2964872 h 4927785"/>
                  <a:gd name="connsiteX114" fmla="*/ 1522960 w 10312787"/>
                  <a:gd name="connsiteY114" fmla="*/ 2863272 h 4927785"/>
                  <a:gd name="connsiteX115" fmla="*/ 1550669 w 10312787"/>
                  <a:gd name="connsiteY115" fmla="*/ 2787718 h 4927785"/>
                  <a:gd name="connsiteX116" fmla="*/ 1624560 w 10312787"/>
                  <a:gd name="connsiteY116" fmla="*/ 2741536 h 4927785"/>
                  <a:gd name="connsiteX117" fmla="*/ 1726160 w 10312787"/>
                  <a:gd name="connsiteY117" fmla="*/ 2715491 h 4927785"/>
                  <a:gd name="connsiteX118" fmla="*/ 1809288 w 10312787"/>
                  <a:gd name="connsiteY118" fmla="*/ 2687782 h 4927785"/>
                  <a:gd name="connsiteX119" fmla="*/ 1919293 w 10312787"/>
                  <a:gd name="connsiteY119" fmla="*/ 2597956 h 4927785"/>
                  <a:gd name="connsiteX120" fmla="*/ 1984778 w 10312787"/>
                  <a:gd name="connsiteY120" fmla="*/ 2493818 h 4927785"/>
                  <a:gd name="connsiteX121" fmla="*/ 1984778 w 10312787"/>
                  <a:gd name="connsiteY121" fmla="*/ 2364509 h 4927785"/>
                  <a:gd name="connsiteX122" fmla="*/ 1984778 w 10312787"/>
                  <a:gd name="connsiteY122" fmla="*/ 2189018 h 4927785"/>
                  <a:gd name="connsiteX123" fmla="*/ 1975542 w 10312787"/>
                  <a:gd name="connsiteY123" fmla="*/ 2016898 h 4927785"/>
                  <a:gd name="connsiteX124" fmla="*/ 1790815 w 10312787"/>
                  <a:gd name="connsiteY124" fmla="*/ 1930400 h 4927785"/>
                  <a:gd name="connsiteX125" fmla="*/ 1449069 w 10312787"/>
                  <a:gd name="connsiteY125" fmla="*/ 1865745 h 4927785"/>
                  <a:gd name="connsiteX126" fmla="*/ 978015 w 10312787"/>
                  <a:gd name="connsiteY126" fmla="*/ 1856509 h 4927785"/>
                  <a:gd name="connsiteX127" fmla="*/ 451542 w 10312787"/>
                  <a:gd name="connsiteY127" fmla="*/ 1874982 h 4927785"/>
                  <a:gd name="connsiteX128" fmla="*/ 117369 w 10312787"/>
                  <a:gd name="connsiteY128" fmla="*/ 1938804 h 4927785"/>
                  <a:gd name="connsiteX129" fmla="*/ 68691 w 10312787"/>
                  <a:gd name="connsiteY129" fmla="*/ 1972337 h 4927785"/>
                  <a:gd name="connsiteX130" fmla="*/ 3995 w 10312787"/>
                  <a:gd name="connsiteY130" fmla="*/ 2037034 h 4927785"/>
                  <a:gd name="connsiteX0" fmla="*/ 3995 w 10312787"/>
                  <a:gd name="connsiteY0" fmla="*/ 2046720 h 4927785"/>
                  <a:gd name="connsiteX1" fmla="*/ 19097 w 10312787"/>
                  <a:gd name="connsiteY1" fmla="*/ 2587014 h 4927785"/>
                  <a:gd name="connsiteX2" fmla="*/ 128269 w 10312787"/>
                  <a:gd name="connsiteY2" fmla="*/ 2669309 h 4927785"/>
                  <a:gd name="connsiteX3" fmla="*/ 115662 w 10312787"/>
                  <a:gd name="connsiteY3" fmla="*/ 2669309 h 4927785"/>
                  <a:gd name="connsiteX4" fmla="*/ 257578 w 10312787"/>
                  <a:gd name="connsiteY4" fmla="*/ 2724727 h 4927785"/>
                  <a:gd name="connsiteX5" fmla="*/ 377651 w 10312787"/>
                  <a:gd name="connsiteY5" fmla="*/ 2752436 h 4927785"/>
                  <a:gd name="connsiteX6" fmla="*/ 433069 w 10312787"/>
                  <a:gd name="connsiteY6" fmla="*/ 2780145 h 4927785"/>
                  <a:gd name="connsiteX7" fmla="*/ 443969 w 10312787"/>
                  <a:gd name="connsiteY7" fmla="*/ 2849002 h 4927785"/>
                  <a:gd name="connsiteX8" fmla="*/ 450710 w 10312787"/>
                  <a:gd name="connsiteY8" fmla="*/ 2986716 h 4927785"/>
                  <a:gd name="connsiteX9" fmla="*/ 460778 w 10312787"/>
                  <a:gd name="connsiteY9" fmla="*/ 3048000 h 4927785"/>
                  <a:gd name="connsiteX10" fmla="*/ 453206 w 10312787"/>
                  <a:gd name="connsiteY10" fmla="*/ 3228525 h 4927785"/>
                  <a:gd name="connsiteX11" fmla="*/ 506960 w 10312787"/>
                  <a:gd name="connsiteY11" fmla="*/ 3491345 h 4927785"/>
                  <a:gd name="connsiteX12" fmla="*/ 580019 w 10312787"/>
                  <a:gd name="connsiteY12" fmla="*/ 3703782 h 4927785"/>
                  <a:gd name="connsiteX13" fmla="*/ 774815 w 10312787"/>
                  <a:gd name="connsiteY13" fmla="*/ 3962400 h 4927785"/>
                  <a:gd name="connsiteX14" fmla="*/ 1070378 w 10312787"/>
                  <a:gd name="connsiteY14" fmla="*/ 4221018 h 4927785"/>
                  <a:gd name="connsiteX15" fmla="*/ 1255106 w 10312787"/>
                  <a:gd name="connsiteY15" fmla="*/ 4313382 h 4927785"/>
                  <a:gd name="connsiteX16" fmla="*/ 1578378 w 10312787"/>
                  <a:gd name="connsiteY16" fmla="*/ 4396509 h 4927785"/>
                  <a:gd name="connsiteX17" fmla="*/ 1790815 w 10312787"/>
                  <a:gd name="connsiteY17" fmla="*/ 4424218 h 4927785"/>
                  <a:gd name="connsiteX18" fmla="*/ 2086378 w 10312787"/>
                  <a:gd name="connsiteY18" fmla="*/ 4424218 h 4927785"/>
                  <a:gd name="connsiteX19" fmla="*/ 2372706 w 10312787"/>
                  <a:gd name="connsiteY19" fmla="*/ 4424218 h 4927785"/>
                  <a:gd name="connsiteX20" fmla="*/ 2566013 w 10312787"/>
                  <a:gd name="connsiteY20" fmla="*/ 4433454 h 4927785"/>
                  <a:gd name="connsiteX21" fmla="*/ 2699568 w 10312787"/>
                  <a:gd name="connsiteY21" fmla="*/ 4433454 h 4927785"/>
                  <a:gd name="connsiteX22" fmla="*/ 2829094 w 10312787"/>
                  <a:gd name="connsiteY22" fmla="*/ 4433673 h 4927785"/>
                  <a:gd name="connsiteX23" fmla="*/ 2828221 w 10312787"/>
                  <a:gd name="connsiteY23" fmla="*/ 4547661 h 4927785"/>
                  <a:gd name="connsiteX24" fmla="*/ 2825288 w 10312787"/>
                  <a:gd name="connsiteY24" fmla="*/ 4756727 h 4927785"/>
                  <a:gd name="connsiteX25" fmla="*/ 2821918 w 10312787"/>
                  <a:gd name="connsiteY25" fmla="*/ 4916897 h 4927785"/>
                  <a:gd name="connsiteX26" fmla="*/ 7480046 w 10312787"/>
                  <a:gd name="connsiteY26" fmla="*/ 4927785 h 4927785"/>
                  <a:gd name="connsiteX27" fmla="*/ 7480415 w 10312787"/>
                  <a:gd name="connsiteY27" fmla="*/ 4555002 h 4927785"/>
                  <a:gd name="connsiteX28" fmla="*/ 7473768 w 10312787"/>
                  <a:gd name="connsiteY28" fmla="*/ 4423481 h 4927785"/>
                  <a:gd name="connsiteX29" fmla="*/ 7674378 w 10312787"/>
                  <a:gd name="connsiteY29" fmla="*/ 4424218 h 4927785"/>
                  <a:gd name="connsiteX30" fmla="*/ 7997651 w 10312787"/>
                  <a:gd name="connsiteY30" fmla="*/ 4424218 h 4927785"/>
                  <a:gd name="connsiteX31" fmla="*/ 8487178 w 10312787"/>
                  <a:gd name="connsiteY31" fmla="*/ 4433454 h 4927785"/>
                  <a:gd name="connsiteX32" fmla="*/ 8801215 w 10312787"/>
                  <a:gd name="connsiteY32" fmla="*/ 4387272 h 4927785"/>
                  <a:gd name="connsiteX33" fmla="*/ 9078306 w 10312787"/>
                  <a:gd name="connsiteY33" fmla="*/ 4294909 h 4927785"/>
                  <a:gd name="connsiteX34" fmla="*/ 9364633 w 10312787"/>
                  <a:gd name="connsiteY34" fmla="*/ 4128654 h 4927785"/>
                  <a:gd name="connsiteX35" fmla="*/ 9577069 w 10312787"/>
                  <a:gd name="connsiteY35" fmla="*/ 3906982 h 4927785"/>
                  <a:gd name="connsiteX36" fmla="*/ 9734088 w 10312787"/>
                  <a:gd name="connsiteY36" fmla="*/ 3639127 h 4927785"/>
                  <a:gd name="connsiteX37" fmla="*/ 9807978 w 10312787"/>
                  <a:gd name="connsiteY37" fmla="*/ 3417454 h 4927785"/>
                  <a:gd name="connsiteX38" fmla="*/ 9863397 w 10312787"/>
                  <a:gd name="connsiteY38" fmla="*/ 3177309 h 4927785"/>
                  <a:gd name="connsiteX39" fmla="*/ 9881869 w 10312787"/>
                  <a:gd name="connsiteY39" fmla="*/ 3020291 h 4927785"/>
                  <a:gd name="connsiteX40" fmla="*/ 9881937 w 10312787"/>
                  <a:gd name="connsiteY40" fmla="*/ 2881677 h 4927785"/>
                  <a:gd name="connsiteX41" fmla="*/ 9891106 w 10312787"/>
                  <a:gd name="connsiteY41" fmla="*/ 2798618 h 4927785"/>
                  <a:gd name="connsiteX42" fmla="*/ 9955556 w 10312787"/>
                  <a:gd name="connsiteY42" fmla="*/ 2761468 h 4927785"/>
                  <a:gd name="connsiteX43" fmla="*/ 10134035 w 10312787"/>
                  <a:gd name="connsiteY43" fmla="*/ 2718479 h 4927785"/>
                  <a:gd name="connsiteX44" fmla="*/ 10241884 w 10312787"/>
                  <a:gd name="connsiteY44" fmla="*/ 2638204 h 4927785"/>
                  <a:gd name="connsiteX45" fmla="*/ 10303550 w 10312787"/>
                  <a:gd name="connsiteY45" fmla="*/ 2524583 h 4927785"/>
                  <a:gd name="connsiteX46" fmla="*/ 10306675 w 10312787"/>
                  <a:gd name="connsiteY46" fmla="*/ 2407566 h 4927785"/>
                  <a:gd name="connsiteX47" fmla="*/ 10312787 w 10312787"/>
                  <a:gd name="connsiteY47" fmla="*/ 2195130 h 4927785"/>
                  <a:gd name="connsiteX48" fmla="*/ 10306742 w 10312787"/>
                  <a:gd name="connsiteY48" fmla="*/ 2041236 h 4927785"/>
                  <a:gd name="connsiteX49" fmla="*/ 10269932 w 10312787"/>
                  <a:gd name="connsiteY49" fmla="*/ 1982694 h 4927785"/>
                  <a:gd name="connsiteX50" fmla="*/ 10094306 w 10312787"/>
                  <a:gd name="connsiteY50" fmla="*/ 1902691 h 4927785"/>
                  <a:gd name="connsiteX51" fmla="*/ 9752560 w 10312787"/>
                  <a:gd name="connsiteY51" fmla="*/ 1865745 h 4927785"/>
                  <a:gd name="connsiteX52" fmla="*/ 9494010 w 10312787"/>
                  <a:gd name="connsiteY52" fmla="*/ 1859701 h 4927785"/>
                  <a:gd name="connsiteX53" fmla="*/ 9133724 w 10312787"/>
                  <a:gd name="connsiteY53" fmla="*/ 1856509 h 4927785"/>
                  <a:gd name="connsiteX54" fmla="*/ 8665658 w 10312787"/>
                  <a:gd name="connsiteY54" fmla="*/ 1896510 h 4927785"/>
                  <a:gd name="connsiteX55" fmla="*/ 8410027 w 10312787"/>
                  <a:gd name="connsiteY55" fmla="*/ 1964222 h 4927785"/>
                  <a:gd name="connsiteX56" fmla="*/ 8320856 w 10312787"/>
                  <a:gd name="connsiteY56" fmla="*/ 2022695 h 4927785"/>
                  <a:gd name="connsiteX57" fmla="*/ 8320924 w 10312787"/>
                  <a:gd name="connsiteY57" fmla="*/ 2299854 h 4927785"/>
                  <a:gd name="connsiteX58" fmla="*/ 8339397 w 10312787"/>
                  <a:gd name="connsiteY58" fmla="*/ 2466109 h 4927785"/>
                  <a:gd name="connsiteX59" fmla="*/ 8431760 w 10312787"/>
                  <a:gd name="connsiteY59" fmla="*/ 2613891 h 4927785"/>
                  <a:gd name="connsiteX60" fmla="*/ 8477942 w 10312787"/>
                  <a:gd name="connsiteY60" fmla="*/ 2660072 h 4927785"/>
                  <a:gd name="connsiteX61" fmla="*/ 8653500 w 10312787"/>
                  <a:gd name="connsiteY61" fmla="*/ 2746120 h 4927785"/>
                  <a:gd name="connsiteX62" fmla="*/ 8742809 w 10312787"/>
                  <a:gd name="connsiteY62" fmla="*/ 2792302 h 4927785"/>
                  <a:gd name="connsiteX63" fmla="*/ 8782879 w 10312787"/>
                  <a:gd name="connsiteY63" fmla="*/ 2931119 h 4927785"/>
                  <a:gd name="connsiteX64" fmla="*/ 8773574 w 10312787"/>
                  <a:gd name="connsiteY64" fmla="*/ 3048000 h 4927785"/>
                  <a:gd name="connsiteX65" fmla="*/ 8745797 w 10312787"/>
                  <a:gd name="connsiteY65" fmla="*/ 3158836 h 4927785"/>
                  <a:gd name="connsiteX66" fmla="*/ 8696490 w 10312787"/>
                  <a:gd name="connsiteY66" fmla="*/ 3248144 h 4927785"/>
                  <a:gd name="connsiteX67" fmla="*/ 8640937 w 10312787"/>
                  <a:gd name="connsiteY67" fmla="*/ 3306685 h 4927785"/>
                  <a:gd name="connsiteX68" fmla="*/ 8570646 w 10312787"/>
                  <a:gd name="connsiteY68" fmla="*/ 3346415 h 4927785"/>
                  <a:gd name="connsiteX69" fmla="*/ 8404051 w 10312787"/>
                  <a:gd name="connsiteY69" fmla="*/ 3352868 h 4927785"/>
                  <a:gd name="connsiteX70" fmla="*/ 7887922 w 10312787"/>
                  <a:gd name="connsiteY70" fmla="*/ 3336647 h 4927785"/>
                  <a:gd name="connsiteX71" fmla="*/ 7652781 w 10312787"/>
                  <a:gd name="connsiteY71" fmla="*/ 3349811 h 4927785"/>
                  <a:gd name="connsiteX72" fmla="*/ 7535901 w 10312787"/>
                  <a:gd name="connsiteY72" fmla="*/ 3312867 h 4927785"/>
                  <a:gd name="connsiteX73" fmla="*/ 7480415 w 10312787"/>
                  <a:gd name="connsiteY73" fmla="*/ 3177309 h 4927785"/>
                  <a:gd name="connsiteX74" fmla="*/ 7489651 w 10312787"/>
                  <a:gd name="connsiteY74" fmla="*/ 2050472 h 4927785"/>
                  <a:gd name="connsiteX75" fmla="*/ 7591251 w 10312787"/>
                  <a:gd name="connsiteY75" fmla="*/ 1828800 h 4927785"/>
                  <a:gd name="connsiteX76" fmla="*/ 7822160 w 10312787"/>
                  <a:gd name="connsiteY76" fmla="*/ 1625600 h 4927785"/>
                  <a:gd name="connsiteX77" fmla="*/ 7951469 w 10312787"/>
                  <a:gd name="connsiteY77" fmla="*/ 1496291 h 4927785"/>
                  <a:gd name="connsiteX78" fmla="*/ 7960706 w 10312787"/>
                  <a:gd name="connsiteY78" fmla="*/ 905163 h 4927785"/>
                  <a:gd name="connsiteX79" fmla="*/ 7083251 w 10312787"/>
                  <a:gd name="connsiteY79" fmla="*/ 0 h 4927785"/>
                  <a:gd name="connsiteX80" fmla="*/ 7064778 w 10312787"/>
                  <a:gd name="connsiteY80" fmla="*/ 498763 h 4927785"/>
                  <a:gd name="connsiteX81" fmla="*/ 6935469 w 10312787"/>
                  <a:gd name="connsiteY81" fmla="*/ 618836 h 4927785"/>
                  <a:gd name="connsiteX82" fmla="*/ 6843106 w 10312787"/>
                  <a:gd name="connsiteY82" fmla="*/ 674254 h 4927785"/>
                  <a:gd name="connsiteX83" fmla="*/ 6723033 w 10312787"/>
                  <a:gd name="connsiteY83" fmla="*/ 729672 h 4927785"/>
                  <a:gd name="connsiteX84" fmla="*/ 6538306 w 10312787"/>
                  <a:gd name="connsiteY84" fmla="*/ 720436 h 4927785"/>
                  <a:gd name="connsiteX85" fmla="*/ 6390524 w 10312787"/>
                  <a:gd name="connsiteY85" fmla="*/ 655782 h 4927785"/>
                  <a:gd name="connsiteX86" fmla="*/ 6131906 w 10312787"/>
                  <a:gd name="connsiteY86" fmla="*/ 498763 h 4927785"/>
                  <a:gd name="connsiteX87" fmla="*/ 5836342 w 10312787"/>
                  <a:gd name="connsiteY87" fmla="*/ 350982 h 4927785"/>
                  <a:gd name="connsiteX88" fmla="*/ 5476124 w 10312787"/>
                  <a:gd name="connsiteY88" fmla="*/ 295563 h 4927785"/>
                  <a:gd name="connsiteX89" fmla="*/ 5171324 w 10312787"/>
                  <a:gd name="connsiteY89" fmla="*/ 258618 h 4927785"/>
                  <a:gd name="connsiteX90" fmla="*/ 4783397 w 10312787"/>
                  <a:gd name="connsiteY90" fmla="*/ 286327 h 4927785"/>
                  <a:gd name="connsiteX91" fmla="*/ 4386233 w 10312787"/>
                  <a:gd name="connsiteY91" fmla="*/ 387927 h 4927785"/>
                  <a:gd name="connsiteX92" fmla="*/ 4136851 w 10312787"/>
                  <a:gd name="connsiteY92" fmla="*/ 508000 h 4927785"/>
                  <a:gd name="connsiteX93" fmla="*/ 3961360 w 10312787"/>
                  <a:gd name="connsiteY93" fmla="*/ 581891 h 4927785"/>
                  <a:gd name="connsiteX94" fmla="*/ 3859760 w 10312787"/>
                  <a:gd name="connsiteY94" fmla="*/ 683491 h 4927785"/>
                  <a:gd name="connsiteX95" fmla="*/ 3684269 w 10312787"/>
                  <a:gd name="connsiteY95" fmla="*/ 738909 h 4927785"/>
                  <a:gd name="connsiteX96" fmla="*/ 3545724 w 10312787"/>
                  <a:gd name="connsiteY96" fmla="*/ 720436 h 4927785"/>
                  <a:gd name="connsiteX97" fmla="*/ 3462597 w 10312787"/>
                  <a:gd name="connsiteY97" fmla="*/ 665018 h 4927785"/>
                  <a:gd name="connsiteX98" fmla="*/ 3268633 w 10312787"/>
                  <a:gd name="connsiteY98" fmla="*/ 526472 h 4927785"/>
                  <a:gd name="connsiteX99" fmla="*/ 3250160 w 10312787"/>
                  <a:gd name="connsiteY99" fmla="*/ 27709 h 4927785"/>
                  <a:gd name="connsiteX100" fmla="*/ 2354233 w 10312787"/>
                  <a:gd name="connsiteY100" fmla="*/ 895927 h 4927785"/>
                  <a:gd name="connsiteX101" fmla="*/ 2381942 w 10312787"/>
                  <a:gd name="connsiteY101" fmla="*/ 1514763 h 4927785"/>
                  <a:gd name="connsiteX102" fmla="*/ 2511251 w 10312787"/>
                  <a:gd name="connsiteY102" fmla="*/ 1662545 h 4927785"/>
                  <a:gd name="connsiteX103" fmla="*/ 2612851 w 10312787"/>
                  <a:gd name="connsiteY103" fmla="*/ 1791854 h 4927785"/>
                  <a:gd name="connsiteX104" fmla="*/ 2705215 w 10312787"/>
                  <a:gd name="connsiteY104" fmla="*/ 1865745 h 4927785"/>
                  <a:gd name="connsiteX105" fmla="*/ 2806815 w 10312787"/>
                  <a:gd name="connsiteY105" fmla="*/ 2032000 h 4927785"/>
                  <a:gd name="connsiteX106" fmla="*/ 2816051 w 10312787"/>
                  <a:gd name="connsiteY106" fmla="*/ 2170545 h 4927785"/>
                  <a:gd name="connsiteX107" fmla="*/ 2806815 w 10312787"/>
                  <a:gd name="connsiteY107" fmla="*/ 3347808 h 4927785"/>
                  <a:gd name="connsiteX108" fmla="*/ 2705215 w 10312787"/>
                  <a:gd name="connsiteY108" fmla="*/ 3352800 h 4927785"/>
                  <a:gd name="connsiteX109" fmla="*/ 2285376 w 10312787"/>
                  <a:gd name="connsiteY109" fmla="*/ 3342731 h 4927785"/>
                  <a:gd name="connsiteX110" fmla="*/ 1809288 w 10312787"/>
                  <a:gd name="connsiteY110" fmla="*/ 3334327 h 4927785"/>
                  <a:gd name="connsiteX111" fmla="*/ 1625393 w 10312787"/>
                  <a:gd name="connsiteY111" fmla="*/ 3256234 h 4927785"/>
                  <a:gd name="connsiteX112" fmla="*/ 1532197 w 10312787"/>
                  <a:gd name="connsiteY112" fmla="*/ 3112654 h 4927785"/>
                  <a:gd name="connsiteX113" fmla="*/ 1522129 w 10312787"/>
                  <a:gd name="connsiteY113" fmla="*/ 2964872 h 4927785"/>
                  <a:gd name="connsiteX114" fmla="*/ 1522960 w 10312787"/>
                  <a:gd name="connsiteY114" fmla="*/ 2863272 h 4927785"/>
                  <a:gd name="connsiteX115" fmla="*/ 1550669 w 10312787"/>
                  <a:gd name="connsiteY115" fmla="*/ 2787718 h 4927785"/>
                  <a:gd name="connsiteX116" fmla="*/ 1624560 w 10312787"/>
                  <a:gd name="connsiteY116" fmla="*/ 2741536 h 4927785"/>
                  <a:gd name="connsiteX117" fmla="*/ 1726160 w 10312787"/>
                  <a:gd name="connsiteY117" fmla="*/ 2715491 h 4927785"/>
                  <a:gd name="connsiteX118" fmla="*/ 1809288 w 10312787"/>
                  <a:gd name="connsiteY118" fmla="*/ 2687782 h 4927785"/>
                  <a:gd name="connsiteX119" fmla="*/ 1919293 w 10312787"/>
                  <a:gd name="connsiteY119" fmla="*/ 2597956 h 4927785"/>
                  <a:gd name="connsiteX120" fmla="*/ 1984778 w 10312787"/>
                  <a:gd name="connsiteY120" fmla="*/ 2493818 h 4927785"/>
                  <a:gd name="connsiteX121" fmla="*/ 1984778 w 10312787"/>
                  <a:gd name="connsiteY121" fmla="*/ 2364509 h 4927785"/>
                  <a:gd name="connsiteX122" fmla="*/ 1984778 w 10312787"/>
                  <a:gd name="connsiteY122" fmla="*/ 2189018 h 4927785"/>
                  <a:gd name="connsiteX123" fmla="*/ 1975542 w 10312787"/>
                  <a:gd name="connsiteY123" fmla="*/ 2016898 h 4927785"/>
                  <a:gd name="connsiteX124" fmla="*/ 1790815 w 10312787"/>
                  <a:gd name="connsiteY124" fmla="*/ 1930400 h 4927785"/>
                  <a:gd name="connsiteX125" fmla="*/ 1449069 w 10312787"/>
                  <a:gd name="connsiteY125" fmla="*/ 1865745 h 4927785"/>
                  <a:gd name="connsiteX126" fmla="*/ 978015 w 10312787"/>
                  <a:gd name="connsiteY126" fmla="*/ 1856509 h 4927785"/>
                  <a:gd name="connsiteX127" fmla="*/ 451542 w 10312787"/>
                  <a:gd name="connsiteY127" fmla="*/ 1874982 h 4927785"/>
                  <a:gd name="connsiteX128" fmla="*/ 117369 w 10312787"/>
                  <a:gd name="connsiteY128" fmla="*/ 1938804 h 4927785"/>
                  <a:gd name="connsiteX129" fmla="*/ 68691 w 10312787"/>
                  <a:gd name="connsiteY129" fmla="*/ 1972337 h 4927785"/>
                  <a:gd name="connsiteX130" fmla="*/ 3995 w 10312787"/>
                  <a:gd name="connsiteY130" fmla="*/ 2037034 h 4927785"/>
                  <a:gd name="connsiteX0" fmla="*/ 3995 w 10312787"/>
                  <a:gd name="connsiteY0" fmla="*/ 2046720 h 4927785"/>
                  <a:gd name="connsiteX1" fmla="*/ 19097 w 10312787"/>
                  <a:gd name="connsiteY1" fmla="*/ 2587014 h 4927785"/>
                  <a:gd name="connsiteX2" fmla="*/ 128269 w 10312787"/>
                  <a:gd name="connsiteY2" fmla="*/ 2669309 h 4927785"/>
                  <a:gd name="connsiteX3" fmla="*/ 115662 w 10312787"/>
                  <a:gd name="connsiteY3" fmla="*/ 2669309 h 4927785"/>
                  <a:gd name="connsiteX4" fmla="*/ 257578 w 10312787"/>
                  <a:gd name="connsiteY4" fmla="*/ 2724727 h 4927785"/>
                  <a:gd name="connsiteX5" fmla="*/ 377651 w 10312787"/>
                  <a:gd name="connsiteY5" fmla="*/ 2752436 h 4927785"/>
                  <a:gd name="connsiteX6" fmla="*/ 433069 w 10312787"/>
                  <a:gd name="connsiteY6" fmla="*/ 2780145 h 4927785"/>
                  <a:gd name="connsiteX7" fmla="*/ 443969 w 10312787"/>
                  <a:gd name="connsiteY7" fmla="*/ 2849002 h 4927785"/>
                  <a:gd name="connsiteX8" fmla="*/ 450710 w 10312787"/>
                  <a:gd name="connsiteY8" fmla="*/ 2986716 h 4927785"/>
                  <a:gd name="connsiteX9" fmla="*/ 460778 w 10312787"/>
                  <a:gd name="connsiteY9" fmla="*/ 3048000 h 4927785"/>
                  <a:gd name="connsiteX10" fmla="*/ 453206 w 10312787"/>
                  <a:gd name="connsiteY10" fmla="*/ 3228525 h 4927785"/>
                  <a:gd name="connsiteX11" fmla="*/ 506960 w 10312787"/>
                  <a:gd name="connsiteY11" fmla="*/ 3491345 h 4927785"/>
                  <a:gd name="connsiteX12" fmla="*/ 580019 w 10312787"/>
                  <a:gd name="connsiteY12" fmla="*/ 3703782 h 4927785"/>
                  <a:gd name="connsiteX13" fmla="*/ 774815 w 10312787"/>
                  <a:gd name="connsiteY13" fmla="*/ 3962400 h 4927785"/>
                  <a:gd name="connsiteX14" fmla="*/ 1070378 w 10312787"/>
                  <a:gd name="connsiteY14" fmla="*/ 4221018 h 4927785"/>
                  <a:gd name="connsiteX15" fmla="*/ 1255106 w 10312787"/>
                  <a:gd name="connsiteY15" fmla="*/ 4313382 h 4927785"/>
                  <a:gd name="connsiteX16" fmla="*/ 1578378 w 10312787"/>
                  <a:gd name="connsiteY16" fmla="*/ 4396509 h 4927785"/>
                  <a:gd name="connsiteX17" fmla="*/ 1790815 w 10312787"/>
                  <a:gd name="connsiteY17" fmla="*/ 4424218 h 4927785"/>
                  <a:gd name="connsiteX18" fmla="*/ 2086378 w 10312787"/>
                  <a:gd name="connsiteY18" fmla="*/ 4424218 h 4927785"/>
                  <a:gd name="connsiteX19" fmla="*/ 2372706 w 10312787"/>
                  <a:gd name="connsiteY19" fmla="*/ 4424218 h 4927785"/>
                  <a:gd name="connsiteX20" fmla="*/ 2566013 w 10312787"/>
                  <a:gd name="connsiteY20" fmla="*/ 4433454 h 4927785"/>
                  <a:gd name="connsiteX21" fmla="*/ 2699568 w 10312787"/>
                  <a:gd name="connsiteY21" fmla="*/ 4433454 h 4927785"/>
                  <a:gd name="connsiteX22" fmla="*/ 2829094 w 10312787"/>
                  <a:gd name="connsiteY22" fmla="*/ 4433673 h 4927785"/>
                  <a:gd name="connsiteX23" fmla="*/ 2828221 w 10312787"/>
                  <a:gd name="connsiteY23" fmla="*/ 4547661 h 4927785"/>
                  <a:gd name="connsiteX24" fmla="*/ 2825288 w 10312787"/>
                  <a:gd name="connsiteY24" fmla="*/ 4756727 h 4927785"/>
                  <a:gd name="connsiteX25" fmla="*/ 2821918 w 10312787"/>
                  <a:gd name="connsiteY25" fmla="*/ 4916897 h 4927785"/>
                  <a:gd name="connsiteX26" fmla="*/ 7480046 w 10312787"/>
                  <a:gd name="connsiteY26" fmla="*/ 4927785 h 4927785"/>
                  <a:gd name="connsiteX27" fmla="*/ 7480415 w 10312787"/>
                  <a:gd name="connsiteY27" fmla="*/ 4555002 h 4927785"/>
                  <a:gd name="connsiteX28" fmla="*/ 7473768 w 10312787"/>
                  <a:gd name="connsiteY28" fmla="*/ 4423481 h 4927785"/>
                  <a:gd name="connsiteX29" fmla="*/ 7674378 w 10312787"/>
                  <a:gd name="connsiteY29" fmla="*/ 4424218 h 4927785"/>
                  <a:gd name="connsiteX30" fmla="*/ 7997651 w 10312787"/>
                  <a:gd name="connsiteY30" fmla="*/ 4424218 h 4927785"/>
                  <a:gd name="connsiteX31" fmla="*/ 8487178 w 10312787"/>
                  <a:gd name="connsiteY31" fmla="*/ 4433454 h 4927785"/>
                  <a:gd name="connsiteX32" fmla="*/ 8801215 w 10312787"/>
                  <a:gd name="connsiteY32" fmla="*/ 4387272 h 4927785"/>
                  <a:gd name="connsiteX33" fmla="*/ 9078306 w 10312787"/>
                  <a:gd name="connsiteY33" fmla="*/ 4294909 h 4927785"/>
                  <a:gd name="connsiteX34" fmla="*/ 9364633 w 10312787"/>
                  <a:gd name="connsiteY34" fmla="*/ 4128654 h 4927785"/>
                  <a:gd name="connsiteX35" fmla="*/ 9577069 w 10312787"/>
                  <a:gd name="connsiteY35" fmla="*/ 3906982 h 4927785"/>
                  <a:gd name="connsiteX36" fmla="*/ 9734088 w 10312787"/>
                  <a:gd name="connsiteY36" fmla="*/ 3639127 h 4927785"/>
                  <a:gd name="connsiteX37" fmla="*/ 9807978 w 10312787"/>
                  <a:gd name="connsiteY37" fmla="*/ 3417454 h 4927785"/>
                  <a:gd name="connsiteX38" fmla="*/ 9863397 w 10312787"/>
                  <a:gd name="connsiteY38" fmla="*/ 3177309 h 4927785"/>
                  <a:gd name="connsiteX39" fmla="*/ 9881869 w 10312787"/>
                  <a:gd name="connsiteY39" fmla="*/ 3020291 h 4927785"/>
                  <a:gd name="connsiteX40" fmla="*/ 9881937 w 10312787"/>
                  <a:gd name="connsiteY40" fmla="*/ 2881677 h 4927785"/>
                  <a:gd name="connsiteX41" fmla="*/ 9891106 w 10312787"/>
                  <a:gd name="connsiteY41" fmla="*/ 2798618 h 4927785"/>
                  <a:gd name="connsiteX42" fmla="*/ 9955556 w 10312787"/>
                  <a:gd name="connsiteY42" fmla="*/ 2761468 h 4927785"/>
                  <a:gd name="connsiteX43" fmla="*/ 10134035 w 10312787"/>
                  <a:gd name="connsiteY43" fmla="*/ 2718479 h 4927785"/>
                  <a:gd name="connsiteX44" fmla="*/ 10241884 w 10312787"/>
                  <a:gd name="connsiteY44" fmla="*/ 2638204 h 4927785"/>
                  <a:gd name="connsiteX45" fmla="*/ 10303550 w 10312787"/>
                  <a:gd name="connsiteY45" fmla="*/ 2524583 h 4927785"/>
                  <a:gd name="connsiteX46" fmla="*/ 10306675 w 10312787"/>
                  <a:gd name="connsiteY46" fmla="*/ 2407566 h 4927785"/>
                  <a:gd name="connsiteX47" fmla="*/ 10312787 w 10312787"/>
                  <a:gd name="connsiteY47" fmla="*/ 2195130 h 4927785"/>
                  <a:gd name="connsiteX48" fmla="*/ 10306742 w 10312787"/>
                  <a:gd name="connsiteY48" fmla="*/ 2041236 h 4927785"/>
                  <a:gd name="connsiteX49" fmla="*/ 10269932 w 10312787"/>
                  <a:gd name="connsiteY49" fmla="*/ 1982694 h 4927785"/>
                  <a:gd name="connsiteX50" fmla="*/ 10094306 w 10312787"/>
                  <a:gd name="connsiteY50" fmla="*/ 1902691 h 4927785"/>
                  <a:gd name="connsiteX51" fmla="*/ 9752560 w 10312787"/>
                  <a:gd name="connsiteY51" fmla="*/ 1865745 h 4927785"/>
                  <a:gd name="connsiteX52" fmla="*/ 9494010 w 10312787"/>
                  <a:gd name="connsiteY52" fmla="*/ 1859701 h 4927785"/>
                  <a:gd name="connsiteX53" fmla="*/ 9133724 w 10312787"/>
                  <a:gd name="connsiteY53" fmla="*/ 1856509 h 4927785"/>
                  <a:gd name="connsiteX54" fmla="*/ 8665658 w 10312787"/>
                  <a:gd name="connsiteY54" fmla="*/ 1896510 h 4927785"/>
                  <a:gd name="connsiteX55" fmla="*/ 8410027 w 10312787"/>
                  <a:gd name="connsiteY55" fmla="*/ 1964222 h 4927785"/>
                  <a:gd name="connsiteX56" fmla="*/ 8320856 w 10312787"/>
                  <a:gd name="connsiteY56" fmla="*/ 2022695 h 4927785"/>
                  <a:gd name="connsiteX57" fmla="*/ 8320924 w 10312787"/>
                  <a:gd name="connsiteY57" fmla="*/ 2299854 h 4927785"/>
                  <a:gd name="connsiteX58" fmla="*/ 8339397 w 10312787"/>
                  <a:gd name="connsiteY58" fmla="*/ 2466109 h 4927785"/>
                  <a:gd name="connsiteX59" fmla="*/ 8431760 w 10312787"/>
                  <a:gd name="connsiteY59" fmla="*/ 2613891 h 4927785"/>
                  <a:gd name="connsiteX60" fmla="*/ 8477942 w 10312787"/>
                  <a:gd name="connsiteY60" fmla="*/ 2660072 h 4927785"/>
                  <a:gd name="connsiteX61" fmla="*/ 8653500 w 10312787"/>
                  <a:gd name="connsiteY61" fmla="*/ 2746120 h 4927785"/>
                  <a:gd name="connsiteX62" fmla="*/ 8742809 w 10312787"/>
                  <a:gd name="connsiteY62" fmla="*/ 2792302 h 4927785"/>
                  <a:gd name="connsiteX63" fmla="*/ 8782879 w 10312787"/>
                  <a:gd name="connsiteY63" fmla="*/ 2931119 h 4927785"/>
                  <a:gd name="connsiteX64" fmla="*/ 8773574 w 10312787"/>
                  <a:gd name="connsiteY64" fmla="*/ 3048000 h 4927785"/>
                  <a:gd name="connsiteX65" fmla="*/ 8745797 w 10312787"/>
                  <a:gd name="connsiteY65" fmla="*/ 3158836 h 4927785"/>
                  <a:gd name="connsiteX66" fmla="*/ 8696490 w 10312787"/>
                  <a:gd name="connsiteY66" fmla="*/ 3248144 h 4927785"/>
                  <a:gd name="connsiteX67" fmla="*/ 8640937 w 10312787"/>
                  <a:gd name="connsiteY67" fmla="*/ 3306685 h 4927785"/>
                  <a:gd name="connsiteX68" fmla="*/ 8570646 w 10312787"/>
                  <a:gd name="connsiteY68" fmla="*/ 3346415 h 4927785"/>
                  <a:gd name="connsiteX69" fmla="*/ 8404051 w 10312787"/>
                  <a:gd name="connsiteY69" fmla="*/ 3352868 h 4927785"/>
                  <a:gd name="connsiteX70" fmla="*/ 7887922 w 10312787"/>
                  <a:gd name="connsiteY70" fmla="*/ 3336647 h 4927785"/>
                  <a:gd name="connsiteX71" fmla="*/ 7652781 w 10312787"/>
                  <a:gd name="connsiteY71" fmla="*/ 3349811 h 4927785"/>
                  <a:gd name="connsiteX72" fmla="*/ 7526733 w 10312787"/>
                  <a:gd name="connsiteY72" fmla="*/ 3312867 h 4927785"/>
                  <a:gd name="connsiteX73" fmla="*/ 7480415 w 10312787"/>
                  <a:gd name="connsiteY73" fmla="*/ 3177309 h 4927785"/>
                  <a:gd name="connsiteX74" fmla="*/ 7489651 w 10312787"/>
                  <a:gd name="connsiteY74" fmla="*/ 2050472 h 4927785"/>
                  <a:gd name="connsiteX75" fmla="*/ 7591251 w 10312787"/>
                  <a:gd name="connsiteY75" fmla="*/ 1828800 h 4927785"/>
                  <a:gd name="connsiteX76" fmla="*/ 7822160 w 10312787"/>
                  <a:gd name="connsiteY76" fmla="*/ 1625600 h 4927785"/>
                  <a:gd name="connsiteX77" fmla="*/ 7951469 w 10312787"/>
                  <a:gd name="connsiteY77" fmla="*/ 1496291 h 4927785"/>
                  <a:gd name="connsiteX78" fmla="*/ 7960706 w 10312787"/>
                  <a:gd name="connsiteY78" fmla="*/ 905163 h 4927785"/>
                  <a:gd name="connsiteX79" fmla="*/ 7083251 w 10312787"/>
                  <a:gd name="connsiteY79" fmla="*/ 0 h 4927785"/>
                  <a:gd name="connsiteX80" fmla="*/ 7064778 w 10312787"/>
                  <a:gd name="connsiteY80" fmla="*/ 498763 h 4927785"/>
                  <a:gd name="connsiteX81" fmla="*/ 6935469 w 10312787"/>
                  <a:gd name="connsiteY81" fmla="*/ 618836 h 4927785"/>
                  <a:gd name="connsiteX82" fmla="*/ 6843106 w 10312787"/>
                  <a:gd name="connsiteY82" fmla="*/ 674254 h 4927785"/>
                  <a:gd name="connsiteX83" fmla="*/ 6723033 w 10312787"/>
                  <a:gd name="connsiteY83" fmla="*/ 729672 h 4927785"/>
                  <a:gd name="connsiteX84" fmla="*/ 6538306 w 10312787"/>
                  <a:gd name="connsiteY84" fmla="*/ 720436 h 4927785"/>
                  <a:gd name="connsiteX85" fmla="*/ 6390524 w 10312787"/>
                  <a:gd name="connsiteY85" fmla="*/ 655782 h 4927785"/>
                  <a:gd name="connsiteX86" fmla="*/ 6131906 w 10312787"/>
                  <a:gd name="connsiteY86" fmla="*/ 498763 h 4927785"/>
                  <a:gd name="connsiteX87" fmla="*/ 5836342 w 10312787"/>
                  <a:gd name="connsiteY87" fmla="*/ 350982 h 4927785"/>
                  <a:gd name="connsiteX88" fmla="*/ 5476124 w 10312787"/>
                  <a:gd name="connsiteY88" fmla="*/ 295563 h 4927785"/>
                  <a:gd name="connsiteX89" fmla="*/ 5171324 w 10312787"/>
                  <a:gd name="connsiteY89" fmla="*/ 258618 h 4927785"/>
                  <a:gd name="connsiteX90" fmla="*/ 4783397 w 10312787"/>
                  <a:gd name="connsiteY90" fmla="*/ 286327 h 4927785"/>
                  <a:gd name="connsiteX91" fmla="*/ 4386233 w 10312787"/>
                  <a:gd name="connsiteY91" fmla="*/ 387927 h 4927785"/>
                  <a:gd name="connsiteX92" fmla="*/ 4136851 w 10312787"/>
                  <a:gd name="connsiteY92" fmla="*/ 508000 h 4927785"/>
                  <a:gd name="connsiteX93" fmla="*/ 3961360 w 10312787"/>
                  <a:gd name="connsiteY93" fmla="*/ 581891 h 4927785"/>
                  <a:gd name="connsiteX94" fmla="*/ 3859760 w 10312787"/>
                  <a:gd name="connsiteY94" fmla="*/ 683491 h 4927785"/>
                  <a:gd name="connsiteX95" fmla="*/ 3684269 w 10312787"/>
                  <a:gd name="connsiteY95" fmla="*/ 738909 h 4927785"/>
                  <a:gd name="connsiteX96" fmla="*/ 3545724 w 10312787"/>
                  <a:gd name="connsiteY96" fmla="*/ 720436 h 4927785"/>
                  <a:gd name="connsiteX97" fmla="*/ 3462597 w 10312787"/>
                  <a:gd name="connsiteY97" fmla="*/ 665018 h 4927785"/>
                  <a:gd name="connsiteX98" fmla="*/ 3268633 w 10312787"/>
                  <a:gd name="connsiteY98" fmla="*/ 526472 h 4927785"/>
                  <a:gd name="connsiteX99" fmla="*/ 3250160 w 10312787"/>
                  <a:gd name="connsiteY99" fmla="*/ 27709 h 4927785"/>
                  <a:gd name="connsiteX100" fmla="*/ 2354233 w 10312787"/>
                  <a:gd name="connsiteY100" fmla="*/ 895927 h 4927785"/>
                  <a:gd name="connsiteX101" fmla="*/ 2381942 w 10312787"/>
                  <a:gd name="connsiteY101" fmla="*/ 1514763 h 4927785"/>
                  <a:gd name="connsiteX102" fmla="*/ 2511251 w 10312787"/>
                  <a:gd name="connsiteY102" fmla="*/ 1662545 h 4927785"/>
                  <a:gd name="connsiteX103" fmla="*/ 2612851 w 10312787"/>
                  <a:gd name="connsiteY103" fmla="*/ 1791854 h 4927785"/>
                  <a:gd name="connsiteX104" fmla="*/ 2705215 w 10312787"/>
                  <a:gd name="connsiteY104" fmla="*/ 1865745 h 4927785"/>
                  <a:gd name="connsiteX105" fmla="*/ 2806815 w 10312787"/>
                  <a:gd name="connsiteY105" fmla="*/ 2032000 h 4927785"/>
                  <a:gd name="connsiteX106" fmla="*/ 2816051 w 10312787"/>
                  <a:gd name="connsiteY106" fmla="*/ 2170545 h 4927785"/>
                  <a:gd name="connsiteX107" fmla="*/ 2806815 w 10312787"/>
                  <a:gd name="connsiteY107" fmla="*/ 3347808 h 4927785"/>
                  <a:gd name="connsiteX108" fmla="*/ 2705215 w 10312787"/>
                  <a:gd name="connsiteY108" fmla="*/ 3352800 h 4927785"/>
                  <a:gd name="connsiteX109" fmla="*/ 2285376 w 10312787"/>
                  <a:gd name="connsiteY109" fmla="*/ 3342731 h 4927785"/>
                  <a:gd name="connsiteX110" fmla="*/ 1809288 w 10312787"/>
                  <a:gd name="connsiteY110" fmla="*/ 3334327 h 4927785"/>
                  <a:gd name="connsiteX111" fmla="*/ 1625393 w 10312787"/>
                  <a:gd name="connsiteY111" fmla="*/ 3256234 h 4927785"/>
                  <a:gd name="connsiteX112" fmla="*/ 1532197 w 10312787"/>
                  <a:gd name="connsiteY112" fmla="*/ 3112654 h 4927785"/>
                  <a:gd name="connsiteX113" fmla="*/ 1522129 w 10312787"/>
                  <a:gd name="connsiteY113" fmla="*/ 2964872 h 4927785"/>
                  <a:gd name="connsiteX114" fmla="*/ 1522960 w 10312787"/>
                  <a:gd name="connsiteY114" fmla="*/ 2863272 h 4927785"/>
                  <a:gd name="connsiteX115" fmla="*/ 1550669 w 10312787"/>
                  <a:gd name="connsiteY115" fmla="*/ 2787718 h 4927785"/>
                  <a:gd name="connsiteX116" fmla="*/ 1624560 w 10312787"/>
                  <a:gd name="connsiteY116" fmla="*/ 2741536 h 4927785"/>
                  <a:gd name="connsiteX117" fmla="*/ 1726160 w 10312787"/>
                  <a:gd name="connsiteY117" fmla="*/ 2715491 h 4927785"/>
                  <a:gd name="connsiteX118" fmla="*/ 1809288 w 10312787"/>
                  <a:gd name="connsiteY118" fmla="*/ 2687782 h 4927785"/>
                  <a:gd name="connsiteX119" fmla="*/ 1919293 w 10312787"/>
                  <a:gd name="connsiteY119" fmla="*/ 2597956 h 4927785"/>
                  <a:gd name="connsiteX120" fmla="*/ 1984778 w 10312787"/>
                  <a:gd name="connsiteY120" fmla="*/ 2493818 h 4927785"/>
                  <a:gd name="connsiteX121" fmla="*/ 1984778 w 10312787"/>
                  <a:gd name="connsiteY121" fmla="*/ 2364509 h 4927785"/>
                  <a:gd name="connsiteX122" fmla="*/ 1984778 w 10312787"/>
                  <a:gd name="connsiteY122" fmla="*/ 2189018 h 4927785"/>
                  <a:gd name="connsiteX123" fmla="*/ 1975542 w 10312787"/>
                  <a:gd name="connsiteY123" fmla="*/ 2016898 h 4927785"/>
                  <a:gd name="connsiteX124" fmla="*/ 1790815 w 10312787"/>
                  <a:gd name="connsiteY124" fmla="*/ 1930400 h 4927785"/>
                  <a:gd name="connsiteX125" fmla="*/ 1449069 w 10312787"/>
                  <a:gd name="connsiteY125" fmla="*/ 1865745 h 4927785"/>
                  <a:gd name="connsiteX126" fmla="*/ 978015 w 10312787"/>
                  <a:gd name="connsiteY126" fmla="*/ 1856509 h 4927785"/>
                  <a:gd name="connsiteX127" fmla="*/ 451542 w 10312787"/>
                  <a:gd name="connsiteY127" fmla="*/ 1874982 h 4927785"/>
                  <a:gd name="connsiteX128" fmla="*/ 117369 w 10312787"/>
                  <a:gd name="connsiteY128" fmla="*/ 1938804 h 4927785"/>
                  <a:gd name="connsiteX129" fmla="*/ 68691 w 10312787"/>
                  <a:gd name="connsiteY129" fmla="*/ 1972337 h 4927785"/>
                  <a:gd name="connsiteX130" fmla="*/ 3995 w 10312787"/>
                  <a:gd name="connsiteY130" fmla="*/ 2037034 h 4927785"/>
                  <a:gd name="connsiteX0" fmla="*/ 3995 w 10312787"/>
                  <a:gd name="connsiteY0" fmla="*/ 2046720 h 4927785"/>
                  <a:gd name="connsiteX1" fmla="*/ 19097 w 10312787"/>
                  <a:gd name="connsiteY1" fmla="*/ 2587014 h 4927785"/>
                  <a:gd name="connsiteX2" fmla="*/ 128269 w 10312787"/>
                  <a:gd name="connsiteY2" fmla="*/ 2669309 h 4927785"/>
                  <a:gd name="connsiteX3" fmla="*/ 115662 w 10312787"/>
                  <a:gd name="connsiteY3" fmla="*/ 2669309 h 4927785"/>
                  <a:gd name="connsiteX4" fmla="*/ 257578 w 10312787"/>
                  <a:gd name="connsiteY4" fmla="*/ 2724727 h 4927785"/>
                  <a:gd name="connsiteX5" fmla="*/ 377651 w 10312787"/>
                  <a:gd name="connsiteY5" fmla="*/ 2752436 h 4927785"/>
                  <a:gd name="connsiteX6" fmla="*/ 433069 w 10312787"/>
                  <a:gd name="connsiteY6" fmla="*/ 2780145 h 4927785"/>
                  <a:gd name="connsiteX7" fmla="*/ 443969 w 10312787"/>
                  <a:gd name="connsiteY7" fmla="*/ 2849002 h 4927785"/>
                  <a:gd name="connsiteX8" fmla="*/ 450710 w 10312787"/>
                  <a:gd name="connsiteY8" fmla="*/ 2986716 h 4927785"/>
                  <a:gd name="connsiteX9" fmla="*/ 460778 w 10312787"/>
                  <a:gd name="connsiteY9" fmla="*/ 3048000 h 4927785"/>
                  <a:gd name="connsiteX10" fmla="*/ 453206 w 10312787"/>
                  <a:gd name="connsiteY10" fmla="*/ 3228525 h 4927785"/>
                  <a:gd name="connsiteX11" fmla="*/ 506960 w 10312787"/>
                  <a:gd name="connsiteY11" fmla="*/ 3491345 h 4927785"/>
                  <a:gd name="connsiteX12" fmla="*/ 580019 w 10312787"/>
                  <a:gd name="connsiteY12" fmla="*/ 3703782 h 4927785"/>
                  <a:gd name="connsiteX13" fmla="*/ 774815 w 10312787"/>
                  <a:gd name="connsiteY13" fmla="*/ 3962400 h 4927785"/>
                  <a:gd name="connsiteX14" fmla="*/ 1070378 w 10312787"/>
                  <a:gd name="connsiteY14" fmla="*/ 4221018 h 4927785"/>
                  <a:gd name="connsiteX15" fmla="*/ 1255106 w 10312787"/>
                  <a:gd name="connsiteY15" fmla="*/ 4313382 h 4927785"/>
                  <a:gd name="connsiteX16" fmla="*/ 1578378 w 10312787"/>
                  <a:gd name="connsiteY16" fmla="*/ 4396509 h 4927785"/>
                  <a:gd name="connsiteX17" fmla="*/ 1790815 w 10312787"/>
                  <a:gd name="connsiteY17" fmla="*/ 4424218 h 4927785"/>
                  <a:gd name="connsiteX18" fmla="*/ 2086378 w 10312787"/>
                  <a:gd name="connsiteY18" fmla="*/ 4424218 h 4927785"/>
                  <a:gd name="connsiteX19" fmla="*/ 2372706 w 10312787"/>
                  <a:gd name="connsiteY19" fmla="*/ 4424218 h 4927785"/>
                  <a:gd name="connsiteX20" fmla="*/ 2566013 w 10312787"/>
                  <a:gd name="connsiteY20" fmla="*/ 4433454 h 4927785"/>
                  <a:gd name="connsiteX21" fmla="*/ 2699568 w 10312787"/>
                  <a:gd name="connsiteY21" fmla="*/ 4433454 h 4927785"/>
                  <a:gd name="connsiteX22" fmla="*/ 2829094 w 10312787"/>
                  <a:gd name="connsiteY22" fmla="*/ 4433673 h 4927785"/>
                  <a:gd name="connsiteX23" fmla="*/ 2828221 w 10312787"/>
                  <a:gd name="connsiteY23" fmla="*/ 4547661 h 4927785"/>
                  <a:gd name="connsiteX24" fmla="*/ 2825288 w 10312787"/>
                  <a:gd name="connsiteY24" fmla="*/ 4756727 h 4927785"/>
                  <a:gd name="connsiteX25" fmla="*/ 2821918 w 10312787"/>
                  <a:gd name="connsiteY25" fmla="*/ 4916897 h 4927785"/>
                  <a:gd name="connsiteX26" fmla="*/ 7480046 w 10312787"/>
                  <a:gd name="connsiteY26" fmla="*/ 4927785 h 4927785"/>
                  <a:gd name="connsiteX27" fmla="*/ 7480415 w 10312787"/>
                  <a:gd name="connsiteY27" fmla="*/ 4555002 h 4927785"/>
                  <a:gd name="connsiteX28" fmla="*/ 7473768 w 10312787"/>
                  <a:gd name="connsiteY28" fmla="*/ 4423481 h 4927785"/>
                  <a:gd name="connsiteX29" fmla="*/ 7674378 w 10312787"/>
                  <a:gd name="connsiteY29" fmla="*/ 4424218 h 4927785"/>
                  <a:gd name="connsiteX30" fmla="*/ 7997651 w 10312787"/>
                  <a:gd name="connsiteY30" fmla="*/ 4424218 h 4927785"/>
                  <a:gd name="connsiteX31" fmla="*/ 8487178 w 10312787"/>
                  <a:gd name="connsiteY31" fmla="*/ 4433454 h 4927785"/>
                  <a:gd name="connsiteX32" fmla="*/ 8801215 w 10312787"/>
                  <a:gd name="connsiteY32" fmla="*/ 4387272 h 4927785"/>
                  <a:gd name="connsiteX33" fmla="*/ 9078306 w 10312787"/>
                  <a:gd name="connsiteY33" fmla="*/ 4294909 h 4927785"/>
                  <a:gd name="connsiteX34" fmla="*/ 9364633 w 10312787"/>
                  <a:gd name="connsiteY34" fmla="*/ 4128654 h 4927785"/>
                  <a:gd name="connsiteX35" fmla="*/ 9577069 w 10312787"/>
                  <a:gd name="connsiteY35" fmla="*/ 3906982 h 4927785"/>
                  <a:gd name="connsiteX36" fmla="*/ 9734088 w 10312787"/>
                  <a:gd name="connsiteY36" fmla="*/ 3639127 h 4927785"/>
                  <a:gd name="connsiteX37" fmla="*/ 9807978 w 10312787"/>
                  <a:gd name="connsiteY37" fmla="*/ 3417454 h 4927785"/>
                  <a:gd name="connsiteX38" fmla="*/ 9863397 w 10312787"/>
                  <a:gd name="connsiteY38" fmla="*/ 3177309 h 4927785"/>
                  <a:gd name="connsiteX39" fmla="*/ 9881869 w 10312787"/>
                  <a:gd name="connsiteY39" fmla="*/ 3020291 h 4927785"/>
                  <a:gd name="connsiteX40" fmla="*/ 9881937 w 10312787"/>
                  <a:gd name="connsiteY40" fmla="*/ 2881677 h 4927785"/>
                  <a:gd name="connsiteX41" fmla="*/ 9891106 w 10312787"/>
                  <a:gd name="connsiteY41" fmla="*/ 2798618 h 4927785"/>
                  <a:gd name="connsiteX42" fmla="*/ 9955556 w 10312787"/>
                  <a:gd name="connsiteY42" fmla="*/ 2761468 h 4927785"/>
                  <a:gd name="connsiteX43" fmla="*/ 10134035 w 10312787"/>
                  <a:gd name="connsiteY43" fmla="*/ 2718479 h 4927785"/>
                  <a:gd name="connsiteX44" fmla="*/ 10241884 w 10312787"/>
                  <a:gd name="connsiteY44" fmla="*/ 2638204 h 4927785"/>
                  <a:gd name="connsiteX45" fmla="*/ 10303550 w 10312787"/>
                  <a:gd name="connsiteY45" fmla="*/ 2524583 h 4927785"/>
                  <a:gd name="connsiteX46" fmla="*/ 10306675 w 10312787"/>
                  <a:gd name="connsiteY46" fmla="*/ 2407566 h 4927785"/>
                  <a:gd name="connsiteX47" fmla="*/ 10312787 w 10312787"/>
                  <a:gd name="connsiteY47" fmla="*/ 2195130 h 4927785"/>
                  <a:gd name="connsiteX48" fmla="*/ 10306742 w 10312787"/>
                  <a:gd name="connsiteY48" fmla="*/ 2041236 h 4927785"/>
                  <a:gd name="connsiteX49" fmla="*/ 10269932 w 10312787"/>
                  <a:gd name="connsiteY49" fmla="*/ 1982694 h 4927785"/>
                  <a:gd name="connsiteX50" fmla="*/ 10094306 w 10312787"/>
                  <a:gd name="connsiteY50" fmla="*/ 1902691 h 4927785"/>
                  <a:gd name="connsiteX51" fmla="*/ 9752560 w 10312787"/>
                  <a:gd name="connsiteY51" fmla="*/ 1865745 h 4927785"/>
                  <a:gd name="connsiteX52" fmla="*/ 9494010 w 10312787"/>
                  <a:gd name="connsiteY52" fmla="*/ 1859701 h 4927785"/>
                  <a:gd name="connsiteX53" fmla="*/ 9133724 w 10312787"/>
                  <a:gd name="connsiteY53" fmla="*/ 1856509 h 4927785"/>
                  <a:gd name="connsiteX54" fmla="*/ 8665658 w 10312787"/>
                  <a:gd name="connsiteY54" fmla="*/ 1896510 h 4927785"/>
                  <a:gd name="connsiteX55" fmla="*/ 8410027 w 10312787"/>
                  <a:gd name="connsiteY55" fmla="*/ 1964222 h 4927785"/>
                  <a:gd name="connsiteX56" fmla="*/ 8320856 w 10312787"/>
                  <a:gd name="connsiteY56" fmla="*/ 2022695 h 4927785"/>
                  <a:gd name="connsiteX57" fmla="*/ 8320924 w 10312787"/>
                  <a:gd name="connsiteY57" fmla="*/ 2299854 h 4927785"/>
                  <a:gd name="connsiteX58" fmla="*/ 8339397 w 10312787"/>
                  <a:gd name="connsiteY58" fmla="*/ 2466109 h 4927785"/>
                  <a:gd name="connsiteX59" fmla="*/ 8431760 w 10312787"/>
                  <a:gd name="connsiteY59" fmla="*/ 2613891 h 4927785"/>
                  <a:gd name="connsiteX60" fmla="*/ 8477942 w 10312787"/>
                  <a:gd name="connsiteY60" fmla="*/ 2660072 h 4927785"/>
                  <a:gd name="connsiteX61" fmla="*/ 8653500 w 10312787"/>
                  <a:gd name="connsiteY61" fmla="*/ 2746120 h 4927785"/>
                  <a:gd name="connsiteX62" fmla="*/ 8742809 w 10312787"/>
                  <a:gd name="connsiteY62" fmla="*/ 2792302 h 4927785"/>
                  <a:gd name="connsiteX63" fmla="*/ 8782879 w 10312787"/>
                  <a:gd name="connsiteY63" fmla="*/ 2931119 h 4927785"/>
                  <a:gd name="connsiteX64" fmla="*/ 8773574 w 10312787"/>
                  <a:gd name="connsiteY64" fmla="*/ 3048000 h 4927785"/>
                  <a:gd name="connsiteX65" fmla="*/ 8745797 w 10312787"/>
                  <a:gd name="connsiteY65" fmla="*/ 3158836 h 4927785"/>
                  <a:gd name="connsiteX66" fmla="*/ 8696490 w 10312787"/>
                  <a:gd name="connsiteY66" fmla="*/ 3248144 h 4927785"/>
                  <a:gd name="connsiteX67" fmla="*/ 8640937 w 10312787"/>
                  <a:gd name="connsiteY67" fmla="*/ 3306685 h 4927785"/>
                  <a:gd name="connsiteX68" fmla="*/ 8570646 w 10312787"/>
                  <a:gd name="connsiteY68" fmla="*/ 3346415 h 4927785"/>
                  <a:gd name="connsiteX69" fmla="*/ 8404051 w 10312787"/>
                  <a:gd name="connsiteY69" fmla="*/ 3352868 h 4927785"/>
                  <a:gd name="connsiteX70" fmla="*/ 7887922 w 10312787"/>
                  <a:gd name="connsiteY70" fmla="*/ 3336647 h 4927785"/>
                  <a:gd name="connsiteX71" fmla="*/ 7658893 w 10312787"/>
                  <a:gd name="connsiteY71" fmla="*/ 3340643 h 4927785"/>
                  <a:gd name="connsiteX72" fmla="*/ 7526733 w 10312787"/>
                  <a:gd name="connsiteY72" fmla="*/ 3312867 h 4927785"/>
                  <a:gd name="connsiteX73" fmla="*/ 7480415 w 10312787"/>
                  <a:gd name="connsiteY73" fmla="*/ 3177309 h 4927785"/>
                  <a:gd name="connsiteX74" fmla="*/ 7489651 w 10312787"/>
                  <a:gd name="connsiteY74" fmla="*/ 2050472 h 4927785"/>
                  <a:gd name="connsiteX75" fmla="*/ 7591251 w 10312787"/>
                  <a:gd name="connsiteY75" fmla="*/ 1828800 h 4927785"/>
                  <a:gd name="connsiteX76" fmla="*/ 7822160 w 10312787"/>
                  <a:gd name="connsiteY76" fmla="*/ 1625600 h 4927785"/>
                  <a:gd name="connsiteX77" fmla="*/ 7951469 w 10312787"/>
                  <a:gd name="connsiteY77" fmla="*/ 1496291 h 4927785"/>
                  <a:gd name="connsiteX78" fmla="*/ 7960706 w 10312787"/>
                  <a:gd name="connsiteY78" fmla="*/ 905163 h 4927785"/>
                  <a:gd name="connsiteX79" fmla="*/ 7083251 w 10312787"/>
                  <a:gd name="connsiteY79" fmla="*/ 0 h 4927785"/>
                  <a:gd name="connsiteX80" fmla="*/ 7064778 w 10312787"/>
                  <a:gd name="connsiteY80" fmla="*/ 498763 h 4927785"/>
                  <a:gd name="connsiteX81" fmla="*/ 6935469 w 10312787"/>
                  <a:gd name="connsiteY81" fmla="*/ 618836 h 4927785"/>
                  <a:gd name="connsiteX82" fmla="*/ 6843106 w 10312787"/>
                  <a:gd name="connsiteY82" fmla="*/ 674254 h 4927785"/>
                  <a:gd name="connsiteX83" fmla="*/ 6723033 w 10312787"/>
                  <a:gd name="connsiteY83" fmla="*/ 729672 h 4927785"/>
                  <a:gd name="connsiteX84" fmla="*/ 6538306 w 10312787"/>
                  <a:gd name="connsiteY84" fmla="*/ 720436 h 4927785"/>
                  <a:gd name="connsiteX85" fmla="*/ 6390524 w 10312787"/>
                  <a:gd name="connsiteY85" fmla="*/ 655782 h 4927785"/>
                  <a:gd name="connsiteX86" fmla="*/ 6131906 w 10312787"/>
                  <a:gd name="connsiteY86" fmla="*/ 498763 h 4927785"/>
                  <a:gd name="connsiteX87" fmla="*/ 5836342 w 10312787"/>
                  <a:gd name="connsiteY87" fmla="*/ 350982 h 4927785"/>
                  <a:gd name="connsiteX88" fmla="*/ 5476124 w 10312787"/>
                  <a:gd name="connsiteY88" fmla="*/ 295563 h 4927785"/>
                  <a:gd name="connsiteX89" fmla="*/ 5171324 w 10312787"/>
                  <a:gd name="connsiteY89" fmla="*/ 258618 h 4927785"/>
                  <a:gd name="connsiteX90" fmla="*/ 4783397 w 10312787"/>
                  <a:gd name="connsiteY90" fmla="*/ 286327 h 4927785"/>
                  <a:gd name="connsiteX91" fmla="*/ 4386233 w 10312787"/>
                  <a:gd name="connsiteY91" fmla="*/ 387927 h 4927785"/>
                  <a:gd name="connsiteX92" fmla="*/ 4136851 w 10312787"/>
                  <a:gd name="connsiteY92" fmla="*/ 508000 h 4927785"/>
                  <a:gd name="connsiteX93" fmla="*/ 3961360 w 10312787"/>
                  <a:gd name="connsiteY93" fmla="*/ 581891 h 4927785"/>
                  <a:gd name="connsiteX94" fmla="*/ 3859760 w 10312787"/>
                  <a:gd name="connsiteY94" fmla="*/ 683491 h 4927785"/>
                  <a:gd name="connsiteX95" fmla="*/ 3684269 w 10312787"/>
                  <a:gd name="connsiteY95" fmla="*/ 738909 h 4927785"/>
                  <a:gd name="connsiteX96" fmla="*/ 3545724 w 10312787"/>
                  <a:gd name="connsiteY96" fmla="*/ 720436 h 4927785"/>
                  <a:gd name="connsiteX97" fmla="*/ 3462597 w 10312787"/>
                  <a:gd name="connsiteY97" fmla="*/ 665018 h 4927785"/>
                  <a:gd name="connsiteX98" fmla="*/ 3268633 w 10312787"/>
                  <a:gd name="connsiteY98" fmla="*/ 526472 h 4927785"/>
                  <a:gd name="connsiteX99" fmla="*/ 3250160 w 10312787"/>
                  <a:gd name="connsiteY99" fmla="*/ 27709 h 4927785"/>
                  <a:gd name="connsiteX100" fmla="*/ 2354233 w 10312787"/>
                  <a:gd name="connsiteY100" fmla="*/ 895927 h 4927785"/>
                  <a:gd name="connsiteX101" fmla="*/ 2381942 w 10312787"/>
                  <a:gd name="connsiteY101" fmla="*/ 1514763 h 4927785"/>
                  <a:gd name="connsiteX102" fmla="*/ 2511251 w 10312787"/>
                  <a:gd name="connsiteY102" fmla="*/ 1662545 h 4927785"/>
                  <a:gd name="connsiteX103" fmla="*/ 2612851 w 10312787"/>
                  <a:gd name="connsiteY103" fmla="*/ 1791854 h 4927785"/>
                  <a:gd name="connsiteX104" fmla="*/ 2705215 w 10312787"/>
                  <a:gd name="connsiteY104" fmla="*/ 1865745 h 4927785"/>
                  <a:gd name="connsiteX105" fmla="*/ 2806815 w 10312787"/>
                  <a:gd name="connsiteY105" fmla="*/ 2032000 h 4927785"/>
                  <a:gd name="connsiteX106" fmla="*/ 2816051 w 10312787"/>
                  <a:gd name="connsiteY106" fmla="*/ 2170545 h 4927785"/>
                  <a:gd name="connsiteX107" fmla="*/ 2806815 w 10312787"/>
                  <a:gd name="connsiteY107" fmla="*/ 3347808 h 4927785"/>
                  <a:gd name="connsiteX108" fmla="*/ 2705215 w 10312787"/>
                  <a:gd name="connsiteY108" fmla="*/ 3352800 h 4927785"/>
                  <a:gd name="connsiteX109" fmla="*/ 2285376 w 10312787"/>
                  <a:gd name="connsiteY109" fmla="*/ 3342731 h 4927785"/>
                  <a:gd name="connsiteX110" fmla="*/ 1809288 w 10312787"/>
                  <a:gd name="connsiteY110" fmla="*/ 3334327 h 4927785"/>
                  <a:gd name="connsiteX111" fmla="*/ 1625393 w 10312787"/>
                  <a:gd name="connsiteY111" fmla="*/ 3256234 h 4927785"/>
                  <a:gd name="connsiteX112" fmla="*/ 1532197 w 10312787"/>
                  <a:gd name="connsiteY112" fmla="*/ 3112654 h 4927785"/>
                  <a:gd name="connsiteX113" fmla="*/ 1522129 w 10312787"/>
                  <a:gd name="connsiteY113" fmla="*/ 2964872 h 4927785"/>
                  <a:gd name="connsiteX114" fmla="*/ 1522960 w 10312787"/>
                  <a:gd name="connsiteY114" fmla="*/ 2863272 h 4927785"/>
                  <a:gd name="connsiteX115" fmla="*/ 1550669 w 10312787"/>
                  <a:gd name="connsiteY115" fmla="*/ 2787718 h 4927785"/>
                  <a:gd name="connsiteX116" fmla="*/ 1624560 w 10312787"/>
                  <a:gd name="connsiteY116" fmla="*/ 2741536 h 4927785"/>
                  <a:gd name="connsiteX117" fmla="*/ 1726160 w 10312787"/>
                  <a:gd name="connsiteY117" fmla="*/ 2715491 h 4927785"/>
                  <a:gd name="connsiteX118" fmla="*/ 1809288 w 10312787"/>
                  <a:gd name="connsiteY118" fmla="*/ 2687782 h 4927785"/>
                  <a:gd name="connsiteX119" fmla="*/ 1919293 w 10312787"/>
                  <a:gd name="connsiteY119" fmla="*/ 2597956 h 4927785"/>
                  <a:gd name="connsiteX120" fmla="*/ 1984778 w 10312787"/>
                  <a:gd name="connsiteY120" fmla="*/ 2493818 h 4927785"/>
                  <a:gd name="connsiteX121" fmla="*/ 1984778 w 10312787"/>
                  <a:gd name="connsiteY121" fmla="*/ 2364509 h 4927785"/>
                  <a:gd name="connsiteX122" fmla="*/ 1984778 w 10312787"/>
                  <a:gd name="connsiteY122" fmla="*/ 2189018 h 4927785"/>
                  <a:gd name="connsiteX123" fmla="*/ 1975542 w 10312787"/>
                  <a:gd name="connsiteY123" fmla="*/ 2016898 h 4927785"/>
                  <a:gd name="connsiteX124" fmla="*/ 1790815 w 10312787"/>
                  <a:gd name="connsiteY124" fmla="*/ 1930400 h 4927785"/>
                  <a:gd name="connsiteX125" fmla="*/ 1449069 w 10312787"/>
                  <a:gd name="connsiteY125" fmla="*/ 1865745 h 4927785"/>
                  <a:gd name="connsiteX126" fmla="*/ 978015 w 10312787"/>
                  <a:gd name="connsiteY126" fmla="*/ 1856509 h 4927785"/>
                  <a:gd name="connsiteX127" fmla="*/ 451542 w 10312787"/>
                  <a:gd name="connsiteY127" fmla="*/ 1874982 h 4927785"/>
                  <a:gd name="connsiteX128" fmla="*/ 117369 w 10312787"/>
                  <a:gd name="connsiteY128" fmla="*/ 1938804 h 4927785"/>
                  <a:gd name="connsiteX129" fmla="*/ 68691 w 10312787"/>
                  <a:gd name="connsiteY129" fmla="*/ 1972337 h 4927785"/>
                  <a:gd name="connsiteX130" fmla="*/ 3995 w 10312787"/>
                  <a:gd name="connsiteY130" fmla="*/ 2037034 h 4927785"/>
                  <a:gd name="connsiteX0" fmla="*/ 3995 w 10312787"/>
                  <a:gd name="connsiteY0" fmla="*/ 2046720 h 4927785"/>
                  <a:gd name="connsiteX1" fmla="*/ 19097 w 10312787"/>
                  <a:gd name="connsiteY1" fmla="*/ 2587014 h 4927785"/>
                  <a:gd name="connsiteX2" fmla="*/ 128269 w 10312787"/>
                  <a:gd name="connsiteY2" fmla="*/ 2669309 h 4927785"/>
                  <a:gd name="connsiteX3" fmla="*/ 115662 w 10312787"/>
                  <a:gd name="connsiteY3" fmla="*/ 2669309 h 4927785"/>
                  <a:gd name="connsiteX4" fmla="*/ 257578 w 10312787"/>
                  <a:gd name="connsiteY4" fmla="*/ 2724727 h 4927785"/>
                  <a:gd name="connsiteX5" fmla="*/ 377651 w 10312787"/>
                  <a:gd name="connsiteY5" fmla="*/ 2752436 h 4927785"/>
                  <a:gd name="connsiteX6" fmla="*/ 433069 w 10312787"/>
                  <a:gd name="connsiteY6" fmla="*/ 2780145 h 4927785"/>
                  <a:gd name="connsiteX7" fmla="*/ 443969 w 10312787"/>
                  <a:gd name="connsiteY7" fmla="*/ 2849002 h 4927785"/>
                  <a:gd name="connsiteX8" fmla="*/ 450710 w 10312787"/>
                  <a:gd name="connsiteY8" fmla="*/ 2986716 h 4927785"/>
                  <a:gd name="connsiteX9" fmla="*/ 460778 w 10312787"/>
                  <a:gd name="connsiteY9" fmla="*/ 3048000 h 4927785"/>
                  <a:gd name="connsiteX10" fmla="*/ 453206 w 10312787"/>
                  <a:gd name="connsiteY10" fmla="*/ 3228525 h 4927785"/>
                  <a:gd name="connsiteX11" fmla="*/ 506960 w 10312787"/>
                  <a:gd name="connsiteY11" fmla="*/ 3491345 h 4927785"/>
                  <a:gd name="connsiteX12" fmla="*/ 580019 w 10312787"/>
                  <a:gd name="connsiteY12" fmla="*/ 3703782 h 4927785"/>
                  <a:gd name="connsiteX13" fmla="*/ 774815 w 10312787"/>
                  <a:gd name="connsiteY13" fmla="*/ 3962400 h 4927785"/>
                  <a:gd name="connsiteX14" fmla="*/ 1070378 w 10312787"/>
                  <a:gd name="connsiteY14" fmla="*/ 4221018 h 4927785"/>
                  <a:gd name="connsiteX15" fmla="*/ 1255106 w 10312787"/>
                  <a:gd name="connsiteY15" fmla="*/ 4313382 h 4927785"/>
                  <a:gd name="connsiteX16" fmla="*/ 1578378 w 10312787"/>
                  <a:gd name="connsiteY16" fmla="*/ 4396509 h 4927785"/>
                  <a:gd name="connsiteX17" fmla="*/ 1790815 w 10312787"/>
                  <a:gd name="connsiteY17" fmla="*/ 4424218 h 4927785"/>
                  <a:gd name="connsiteX18" fmla="*/ 2086378 w 10312787"/>
                  <a:gd name="connsiteY18" fmla="*/ 4424218 h 4927785"/>
                  <a:gd name="connsiteX19" fmla="*/ 2372706 w 10312787"/>
                  <a:gd name="connsiteY19" fmla="*/ 4424218 h 4927785"/>
                  <a:gd name="connsiteX20" fmla="*/ 2566013 w 10312787"/>
                  <a:gd name="connsiteY20" fmla="*/ 4433454 h 4927785"/>
                  <a:gd name="connsiteX21" fmla="*/ 2699568 w 10312787"/>
                  <a:gd name="connsiteY21" fmla="*/ 4433454 h 4927785"/>
                  <a:gd name="connsiteX22" fmla="*/ 2829094 w 10312787"/>
                  <a:gd name="connsiteY22" fmla="*/ 4433673 h 4927785"/>
                  <a:gd name="connsiteX23" fmla="*/ 2828221 w 10312787"/>
                  <a:gd name="connsiteY23" fmla="*/ 4547661 h 4927785"/>
                  <a:gd name="connsiteX24" fmla="*/ 2825288 w 10312787"/>
                  <a:gd name="connsiteY24" fmla="*/ 4756727 h 4927785"/>
                  <a:gd name="connsiteX25" fmla="*/ 2821918 w 10312787"/>
                  <a:gd name="connsiteY25" fmla="*/ 4916897 h 4927785"/>
                  <a:gd name="connsiteX26" fmla="*/ 7480046 w 10312787"/>
                  <a:gd name="connsiteY26" fmla="*/ 4927785 h 4927785"/>
                  <a:gd name="connsiteX27" fmla="*/ 7480415 w 10312787"/>
                  <a:gd name="connsiteY27" fmla="*/ 4555002 h 4927785"/>
                  <a:gd name="connsiteX28" fmla="*/ 7473768 w 10312787"/>
                  <a:gd name="connsiteY28" fmla="*/ 4423481 h 4927785"/>
                  <a:gd name="connsiteX29" fmla="*/ 7674378 w 10312787"/>
                  <a:gd name="connsiteY29" fmla="*/ 4424218 h 4927785"/>
                  <a:gd name="connsiteX30" fmla="*/ 7997651 w 10312787"/>
                  <a:gd name="connsiteY30" fmla="*/ 4424218 h 4927785"/>
                  <a:gd name="connsiteX31" fmla="*/ 8487178 w 10312787"/>
                  <a:gd name="connsiteY31" fmla="*/ 4433454 h 4927785"/>
                  <a:gd name="connsiteX32" fmla="*/ 8801215 w 10312787"/>
                  <a:gd name="connsiteY32" fmla="*/ 4387272 h 4927785"/>
                  <a:gd name="connsiteX33" fmla="*/ 9078306 w 10312787"/>
                  <a:gd name="connsiteY33" fmla="*/ 4294909 h 4927785"/>
                  <a:gd name="connsiteX34" fmla="*/ 9364633 w 10312787"/>
                  <a:gd name="connsiteY34" fmla="*/ 4128654 h 4927785"/>
                  <a:gd name="connsiteX35" fmla="*/ 9577069 w 10312787"/>
                  <a:gd name="connsiteY35" fmla="*/ 3906982 h 4927785"/>
                  <a:gd name="connsiteX36" fmla="*/ 9734088 w 10312787"/>
                  <a:gd name="connsiteY36" fmla="*/ 3639127 h 4927785"/>
                  <a:gd name="connsiteX37" fmla="*/ 9807978 w 10312787"/>
                  <a:gd name="connsiteY37" fmla="*/ 3417454 h 4927785"/>
                  <a:gd name="connsiteX38" fmla="*/ 9863397 w 10312787"/>
                  <a:gd name="connsiteY38" fmla="*/ 3177309 h 4927785"/>
                  <a:gd name="connsiteX39" fmla="*/ 9881869 w 10312787"/>
                  <a:gd name="connsiteY39" fmla="*/ 3020291 h 4927785"/>
                  <a:gd name="connsiteX40" fmla="*/ 9881937 w 10312787"/>
                  <a:gd name="connsiteY40" fmla="*/ 2881677 h 4927785"/>
                  <a:gd name="connsiteX41" fmla="*/ 9891106 w 10312787"/>
                  <a:gd name="connsiteY41" fmla="*/ 2798618 h 4927785"/>
                  <a:gd name="connsiteX42" fmla="*/ 9955556 w 10312787"/>
                  <a:gd name="connsiteY42" fmla="*/ 2761468 h 4927785"/>
                  <a:gd name="connsiteX43" fmla="*/ 10134035 w 10312787"/>
                  <a:gd name="connsiteY43" fmla="*/ 2718479 h 4927785"/>
                  <a:gd name="connsiteX44" fmla="*/ 10241884 w 10312787"/>
                  <a:gd name="connsiteY44" fmla="*/ 2638204 h 4927785"/>
                  <a:gd name="connsiteX45" fmla="*/ 10303550 w 10312787"/>
                  <a:gd name="connsiteY45" fmla="*/ 2524583 h 4927785"/>
                  <a:gd name="connsiteX46" fmla="*/ 10306675 w 10312787"/>
                  <a:gd name="connsiteY46" fmla="*/ 2407566 h 4927785"/>
                  <a:gd name="connsiteX47" fmla="*/ 10312787 w 10312787"/>
                  <a:gd name="connsiteY47" fmla="*/ 2195130 h 4927785"/>
                  <a:gd name="connsiteX48" fmla="*/ 10306742 w 10312787"/>
                  <a:gd name="connsiteY48" fmla="*/ 2041236 h 4927785"/>
                  <a:gd name="connsiteX49" fmla="*/ 10269932 w 10312787"/>
                  <a:gd name="connsiteY49" fmla="*/ 1982694 h 4927785"/>
                  <a:gd name="connsiteX50" fmla="*/ 10094306 w 10312787"/>
                  <a:gd name="connsiteY50" fmla="*/ 1902691 h 4927785"/>
                  <a:gd name="connsiteX51" fmla="*/ 9752560 w 10312787"/>
                  <a:gd name="connsiteY51" fmla="*/ 1865745 h 4927785"/>
                  <a:gd name="connsiteX52" fmla="*/ 9494010 w 10312787"/>
                  <a:gd name="connsiteY52" fmla="*/ 1859701 h 4927785"/>
                  <a:gd name="connsiteX53" fmla="*/ 9133724 w 10312787"/>
                  <a:gd name="connsiteY53" fmla="*/ 1856509 h 4927785"/>
                  <a:gd name="connsiteX54" fmla="*/ 8665658 w 10312787"/>
                  <a:gd name="connsiteY54" fmla="*/ 1896510 h 4927785"/>
                  <a:gd name="connsiteX55" fmla="*/ 8410027 w 10312787"/>
                  <a:gd name="connsiteY55" fmla="*/ 1964222 h 4927785"/>
                  <a:gd name="connsiteX56" fmla="*/ 8320856 w 10312787"/>
                  <a:gd name="connsiteY56" fmla="*/ 2022695 h 4927785"/>
                  <a:gd name="connsiteX57" fmla="*/ 8320924 w 10312787"/>
                  <a:gd name="connsiteY57" fmla="*/ 2299854 h 4927785"/>
                  <a:gd name="connsiteX58" fmla="*/ 8339397 w 10312787"/>
                  <a:gd name="connsiteY58" fmla="*/ 2466109 h 4927785"/>
                  <a:gd name="connsiteX59" fmla="*/ 8431760 w 10312787"/>
                  <a:gd name="connsiteY59" fmla="*/ 2613891 h 4927785"/>
                  <a:gd name="connsiteX60" fmla="*/ 8477942 w 10312787"/>
                  <a:gd name="connsiteY60" fmla="*/ 2660072 h 4927785"/>
                  <a:gd name="connsiteX61" fmla="*/ 8653500 w 10312787"/>
                  <a:gd name="connsiteY61" fmla="*/ 2746120 h 4927785"/>
                  <a:gd name="connsiteX62" fmla="*/ 8742809 w 10312787"/>
                  <a:gd name="connsiteY62" fmla="*/ 2792302 h 4927785"/>
                  <a:gd name="connsiteX63" fmla="*/ 8782879 w 10312787"/>
                  <a:gd name="connsiteY63" fmla="*/ 2931119 h 4927785"/>
                  <a:gd name="connsiteX64" fmla="*/ 8773574 w 10312787"/>
                  <a:gd name="connsiteY64" fmla="*/ 3048000 h 4927785"/>
                  <a:gd name="connsiteX65" fmla="*/ 8745797 w 10312787"/>
                  <a:gd name="connsiteY65" fmla="*/ 3158836 h 4927785"/>
                  <a:gd name="connsiteX66" fmla="*/ 8696490 w 10312787"/>
                  <a:gd name="connsiteY66" fmla="*/ 3248144 h 4927785"/>
                  <a:gd name="connsiteX67" fmla="*/ 8640937 w 10312787"/>
                  <a:gd name="connsiteY67" fmla="*/ 3306685 h 4927785"/>
                  <a:gd name="connsiteX68" fmla="*/ 8570646 w 10312787"/>
                  <a:gd name="connsiteY68" fmla="*/ 3346415 h 4927785"/>
                  <a:gd name="connsiteX69" fmla="*/ 8404051 w 10312787"/>
                  <a:gd name="connsiteY69" fmla="*/ 3352868 h 4927785"/>
                  <a:gd name="connsiteX70" fmla="*/ 7887922 w 10312787"/>
                  <a:gd name="connsiteY70" fmla="*/ 3336647 h 4927785"/>
                  <a:gd name="connsiteX71" fmla="*/ 7707791 w 10312787"/>
                  <a:gd name="connsiteY71" fmla="*/ 3337587 h 4927785"/>
                  <a:gd name="connsiteX72" fmla="*/ 7526733 w 10312787"/>
                  <a:gd name="connsiteY72" fmla="*/ 3312867 h 4927785"/>
                  <a:gd name="connsiteX73" fmla="*/ 7480415 w 10312787"/>
                  <a:gd name="connsiteY73" fmla="*/ 3177309 h 4927785"/>
                  <a:gd name="connsiteX74" fmla="*/ 7489651 w 10312787"/>
                  <a:gd name="connsiteY74" fmla="*/ 2050472 h 4927785"/>
                  <a:gd name="connsiteX75" fmla="*/ 7591251 w 10312787"/>
                  <a:gd name="connsiteY75" fmla="*/ 1828800 h 4927785"/>
                  <a:gd name="connsiteX76" fmla="*/ 7822160 w 10312787"/>
                  <a:gd name="connsiteY76" fmla="*/ 1625600 h 4927785"/>
                  <a:gd name="connsiteX77" fmla="*/ 7951469 w 10312787"/>
                  <a:gd name="connsiteY77" fmla="*/ 1496291 h 4927785"/>
                  <a:gd name="connsiteX78" fmla="*/ 7960706 w 10312787"/>
                  <a:gd name="connsiteY78" fmla="*/ 905163 h 4927785"/>
                  <a:gd name="connsiteX79" fmla="*/ 7083251 w 10312787"/>
                  <a:gd name="connsiteY79" fmla="*/ 0 h 4927785"/>
                  <a:gd name="connsiteX80" fmla="*/ 7064778 w 10312787"/>
                  <a:gd name="connsiteY80" fmla="*/ 498763 h 4927785"/>
                  <a:gd name="connsiteX81" fmla="*/ 6935469 w 10312787"/>
                  <a:gd name="connsiteY81" fmla="*/ 618836 h 4927785"/>
                  <a:gd name="connsiteX82" fmla="*/ 6843106 w 10312787"/>
                  <a:gd name="connsiteY82" fmla="*/ 674254 h 4927785"/>
                  <a:gd name="connsiteX83" fmla="*/ 6723033 w 10312787"/>
                  <a:gd name="connsiteY83" fmla="*/ 729672 h 4927785"/>
                  <a:gd name="connsiteX84" fmla="*/ 6538306 w 10312787"/>
                  <a:gd name="connsiteY84" fmla="*/ 720436 h 4927785"/>
                  <a:gd name="connsiteX85" fmla="*/ 6390524 w 10312787"/>
                  <a:gd name="connsiteY85" fmla="*/ 655782 h 4927785"/>
                  <a:gd name="connsiteX86" fmla="*/ 6131906 w 10312787"/>
                  <a:gd name="connsiteY86" fmla="*/ 498763 h 4927785"/>
                  <a:gd name="connsiteX87" fmla="*/ 5836342 w 10312787"/>
                  <a:gd name="connsiteY87" fmla="*/ 350982 h 4927785"/>
                  <a:gd name="connsiteX88" fmla="*/ 5476124 w 10312787"/>
                  <a:gd name="connsiteY88" fmla="*/ 295563 h 4927785"/>
                  <a:gd name="connsiteX89" fmla="*/ 5171324 w 10312787"/>
                  <a:gd name="connsiteY89" fmla="*/ 258618 h 4927785"/>
                  <a:gd name="connsiteX90" fmla="*/ 4783397 w 10312787"/>
                  <a:gd name="connsiteY90" fmla="*/ 286327 h 4927785"/>
                  <a:gd name="connsiteX91" fmla="*/ 4386233 w 10312787"/>
                  <a:gd name="connsiteY91" fmla="*/ 387927 h 4927785"/>
                  <a:gd name="connsiteX92" fmla="*/ 4136851 w 10312787"/>
                  <a:gd name="connsiteY92" fmla="*/ 508000 h 4927785"/>
                  <a:gd name="connsiteX93" fmla="*/ 3961360 w 10312787"/>
                  <a:gd name="connsiteY93" fmla="*/ 581891 h 4927785"/>
                  <a:gd name="connsiteX94" fmla="*/ 3859760 w 10312787"/>
                  <a:gd name="connsiteY94" fmla="*/ 683491 h 4927785"/>
                  <a:gd name="connsiteX95" fmla="*/ 3684269 w 10312787"/>
                  <a:gd name="connsiteY95" fmla="*/ 738909 h 4927785"/>
                  <a:gd name="connsiteX96" fmla="*/ 3545724 w 10312787"/>
                  <a:gd name="connsiteY96" fmla="*/ 720436 h 4927785"/>
                  <a:gd name="connsiteX97" fmla="*/ 3462597 w 10312787"/>
                  <a:gd name="connsiteY97" fmla="*/ 665018 h 4927785"/>
                  <a:gd name="connsiteX98" fmla="*/ 3268633 w 10312787"/>
                  <a:gd name="connsiteY98" fmla="*/ 526472 h 4927785"/>
                  <a:gd name="connsiteX99" fmla="*/ 3250160 w 10312787"/>
                  <a:gd name="connsiteY99" fmla="*/ 27709 h 4927785"/>
                  <a:gd name="connsiteX100" fmla="*/ 2354233 w 10312787"/>
                  <a:gd name="connsiteY100" fmla="*/ 895927 h 4927785"/>
                  <a:gd name="connsiteX101" fmla="*/ 2381942 w 10312787"/>
                  <a:gd name="connsiteY101" fmla="*/ 1514763 h 4927785"/>
                  <a:gd name="connsiteX102" fmla="*/ 2511251 w 10312787"/>
                  <a:gd name="connsiteY102" fmla="*/ 1662545 h 4927785"/>
                  <a:gd name="connsiteX103" fmla="*/ 2612851 w 10312787"/>
                  <a:gd name="connsiteY103" fmla="*/ 1791854 h 4927785"/>
                  <a:gd name="connsiteX104" fmla="*/ 2705215 w 10312787"/>
                  <a:gd name="connsiteY104" fmla="*/ 1865745 h 4927785"/>
                  <a:gd name="connsiteX105" fmla="*/ 2806815 w 10312787"/>
                  <a:gd name="connsiteY105" fmla="*/ 2032000 h 4927785"/>
                  <a:gd name="connsiteX106" fmla="*/ 2816051 w 10312787"/>
                  <a:gd name="connsiteY106" fmla="*/ 2170545 h 4927785"/>
                  <a:gd name="connsiteX107" fmla="*/ 2806815 w 10312787"/>
                  <a:gd name="connsiteY107" fmla="*/ 3347808 h 4927785"/>
                  <a:gd name="connsiteX108" fmla="*/ 2705215 w 10312787"/>
                  <a:gd name="connsiteY108" fmla="*/ 3352800 h 4927785"/>
                  <a:gd name="connsiteX109" fmla="*/ 2285376 w 10312787"/>
                  <a:gd name="connsiteY109" fmla="*/ 3342731 h 4927785"/>
                  <a:gd name="connsiteX110" fmla="*/ 1809288 w 10312787"/>
                  <a:gd name="connsiteY110" fmla="*/ 3334327 h 4927785"/>
                  <a:gd name="connsiteX111" fmla="*/ 1625393 w 10312787"/>
                  <a:gd name="connsiteY111" fmla="*/ 3256234 h 4927785"/>
                  <a:gd name="connsiteX112" fmla="*/ 1532197 w 10312787"/>
                  <a:gd name="connsiteY112" fmla="*/ 3112654 h 4927785"/>
                  <a:gd name="connsiteX113" fmla="*/ 1522129 w 10312787"/>
                  <a:gd name="connsiteY113" fmla="*/ 2964872 h 4927785"/>
                  <a:gd name="connsiteX114" fmla="*/ 1522960 w 10312787"/>
                  <a:gd name="connsiteY114" fmla="*/ 2863272 h 4927785"/>
                  <a:gd name="connsiteX115" fmla="*/ 1550669 w 10312787"/>
                  <a:gd name="connsiteY115" fmla="*/ 2787718 h 4927785"/>
                  <a:gd name="connsiteX116" fmla="*/ 1624560 w 10312787"/>
                  <a:gd name="connsiteY116" fmla="*/ 2741536 h 4927785"/>
                  <a:gd name="connsiteX117" fmla="*/ 1726160 w 10312787"/>
                  <a:gd name="connsiteY117" fmla="*/ 2715491 h 4927785"/>
                  <a:gd name="connsiteX118" fmla="*/ 1809288 w 10312787"/>
                  <a:gd name="connsiteY118" fmla="*/ 2687782 h 4927785"/>
                  <a:gd name="connsiteX119" fmla="*/ 1919293 w 10312787"/>
                  <a:gd name="connsiteY119" fmla="*/ 2597956 h 4927785"/>
                  <a:gd name="connsiteX120" fmla="*/ 1984778 w 10312787"/>
                  <a:gd name="connsiteY120" fmla="*/ 2493818 h 4927785"/>
                  <a:gd name="connsiteX121" fmla="*/ 1984778 w 10312787"/>
                  <a:gd name="connsiteY121" fmla="*/ 2364509 h 4927785"/>
                  <a:gd name="connsiteX122" fmla="*/ 1984778 w 10312787"/>
                  <a:gd name="connsiteY122" fmla="*/ 2189018 h 4927785"/>
                  <a:gd name="connsiteX123" fmla="*/ 1975542 w 10312787"/>
                  <a:gd name="connsiteY123" fmla="*/ 2016898 h 4927785"/>
                  <a:gd name="connsiteX124" fmla="*/ 1790815 w 10312787"/>
                  <a:gd name="connsiteY124" fmla="*/ 1930400 h 4927785"/>
                  <a:gd name="connsiteX125" fmla="*/ 1449069 w 10312787"/>
                  <a:gd name="connsiteY125" fmla="*/ 1865745 h 4927785"/>
                  <a:gd name="connsiteX126" fmla="*/ 978015 w 10312787"/>
                  <a:gd name="connsiteY126" fmla="*/ 1856509 h 4927785"/>
                  <a:gd name="connsiteX127" fmla="*/ 451542 w 10312787"/>
                  <a:gd name="connsiteY127" fmla="*/ 1874982 h 4927785"/>
                  <a:gd name="connsiteX128" fmla="*/ 117369 w 10312787"/>
                  <a:gd name="connsiteY128" fmla="*/ 1938804 h 4927785"/>
                  <a:gd name="connsiteX129" fmla="*/ 68691 w 10312787"/>
                  <a:gd name="connsiteY129" fmla="*/ 1972337 h 4927785"/>
                  <a:gd name="connsiteX130" fmla="*/ 3995 w 10312787"/>
                  <a:gd name="connsiteY130" fmla="*/ 2037034 h 4927785"/>
                  <a:gd name="connsiteX0" fmla="*/ 3995 w 10312787"/>
                  <a:gd name="connsiteY0" fmla="*/ 2046720 h 4927785"/>
                  <a:gd name="connsiteX1" fmla="*/ 19097 w 10312787"/>
                  <a:gd name="connsiteY1" fmla="*/ 2587014 h 4927785"/>
                  <a:gd name="connsiteX2" fmla="*/ 128269 w 10312787"/>
                  <a:gd name="connsiteY2" fmla="*/ 2669309 h 4927785"/>
                  <a:gd name="connsiteX3" fmla="*/ 115662 w 10312787"/>
                  <a:gd name="connsiteY3" fmla="*/ 2669309 h 4927785"/>
                  <a:gd name="connsiteX4" fmla="*/ 257578 w 10312787"/>
                  <a:gd name="connsiteY4" fmla="*/ 2724727 h 4927785"/>
                  <a:gd name="connsiteX5" fmla="*/ 377651 w 10312787"/>
                  <a:gd name="connsiteY5" fmla="*/ 2752436 h 4927785"/>
                  <a:gd name="connsiteX6" fmla="*/ 433069 w 10312787"/>
                  <a:gd name="connsiteY6" fmla="*/ 2780145 h 4927785"/>
                  <a:gd name="connsiteX7" fmla="*/ 443969 w 10312787"/>
                  <a:gd name="connsiteY7" fmla="*/ 2849002 h 4927785"/>
                  <a:gd name="connsiteX8" fmla="*/ 450710 w 10312787"/>
                  <a:gd name="connsiteY8" fmla="*/ 2986716 h 4927785"/>
                  <a:gd name="connsiteX9" fmla="*/ 460778 w 10312787"/>
                  <a:gd name="connsiteY9" fmla="*/ 3048000 h 4927785"/>
                  <a:gd name="connsiteX10" fmla="*/ 453206 w 10312787"/>
                  <a:gd name="connsiteY10" fmla="*/ 3228525 h 4927785"/>
                  <a:gd name="connsiteX11" fmla="*/ 506960 w 10312787"/>
                  <a:gd name="connsiteY11" fmla="*/ 3491345 h 4927785"/>
                  <a:gd name="connsiteX12" fmla="*/ 580019 w 10312787"/>
                  <a:gd name="connsiteY12" fmla="*/ 3703782 h 4927785"/>
                  <a:gd name="connsiteX13" fmla="*/ 774815 w 10312787"/>
                  <a:gd name="connsiteY13" fmla="*/ 3962400 h 4927785"/>
                  <a:gd name="connsiteX14" fmla="*/ 1070378 w 10312787"/>
                  <a:gd name="connsiteY14" fmla="*/ 4221018 h 4927785"/>
                  <a:gd name="connsiteX15" fmla="*/ 1255106 w 10312787"/>
                  <a:gd name="connsiteY15" fmla="*/ 4313382 h 4927785"/>
                  <a:gd name="connsiteX16" fmla="*/ 1578378 w 10312787"/>
                  <a:gd name="connsiteY16" fmla="*/ 4396509 h 4927785"/>
                  <a:gd name="connsiteX17" fmla="*/ 1790815 w 10312787"/>
                  <a:gd name="connsiteY17" fmla="*/ 4424218 h 4927785"/>
                  <a:gd name="connsiteX18" fmla="*/ 2086378 w 10312787"/>
                  <a:gd name="connsiteY18" fmla="*/ 4424218 h 4927785"/>
                  <a:gd name="connsiteX19" fmla="*/ 2372706 w 10312787"/>
                  <a:gd name="connsiteY19" fmla="*/ 4424218 h 4927785"/>
                  <a:gd name="connsiteX20" fmla="*/ 2566013 w 10312787"/>
                  <a:gd name="connsiteY20" fmla="*/ 4433454 h 4927785"/>
                  <a:gd name="connsiteX21" fmla="*/ 2699568 w 10312787"/>
                  <a:gd name="connsiteY21" fmla="*/ 4433454 h 4927785"/>
                  <a:gd name="connsiteX22" fmla="*/ 2829094 w 10312787"/>
                  <a:gd name="connsiteY22" fmla="*/ 4433673 h 4927785"/>
                  <a:gd name="connsiteX23" fmla="*/ 2828221 w 10312787"/>
                  <a:gd name="connsiteY23" fmla="*/ 4547661 h 4927785"/>
                  <a:gd name="connsiteX24" fmla="*/ 2825288 w 10312787"/>
                  <a:gd name="connsiteY24" fmla="*/ 4756727 h 4927785"/>
                  <a:gd name="connsiteX25" fmla="*/ 2821918 w 10312787"/>
                  <a:gd name="connsiteY25" fmla="*/ 4916897 h 4927785"/>
                  <a:gd name="connsiteX26" fmla="*/ 7480046 w 10312787"/>
                  <a:gd name="connsiteY26" fmla="*/ 4927785 h 4927785"/>
                  <a:gd name="connsiteX27" fmla="*/ 7480415 w 10312787"/>
                  <a:gd name="connsiteY27" fmla="*/ 4555002 h 4927785"/>
                  <a:gd name="connsiteX28" fmla="*/ 7473768 w 10312787"/>
                  <a:gd name="connsiteY28" fmla="*/ 4423481 h 4927785"/>
                  <a:gd name="connsiteX29" fmla="*/ 7674378 w 10312787"/>
                  <a:gd name="connsiteY29" fmla="*/ 4424218 h 4927785"/>
                  <a:gd name="connsiteX30" fmla="*/ 7997651 w 10312787"/>
                  <a:gd name="connsiteY30" fmla="*/ 4424218 h 4927785"/>
                  <a:gd name="connsiteX31" fmla="*/ 8487178 w 10312787"/>
                  <a:gd name="connsiteY31" fmla="*/ 4433454 h 4927785"/>
                  <a:gd name="connsiteX32" fmla="*/ 8801215 w 10312787"/>
                  <a:gd name="connsiteY32" fmla="*/ 4387272 h 4927785"/>
                  <a:gd name="connsiteX33" fmla="*/ 9078306 w 10312787"/>
                  <a:gd name="connsiteY33" fmla="*/ 4294909 h 4927785"/>
                  <a:gd name="connsiteX34" fmla="*/ 9364633 w 10312787"/>
                  <a:gd name="connsiteY34" fmla="*/ 4128654 h 4927785"/>
                  <a:gd name="connsiteX35" fmla="*/ 9577069 w 10312787"/>
                  <a:gd name="connsiteY35" fmla="*/ 3906982 h 4927785"/>
                  <a:gd name="connsiteX36" fmla="*/ 9734088 w 10312787"/>
                  <a:gd name="connsiteY36" fmla="*/ 3639127 h 4927785"/>
                  <a:gd name="connsiteX37" fmla="*/ 9807978 w 10312787"/>
                  <a:gd name="connsiteY37" fmla="*/ 3417454 h 4927785"/>
                  <a:gd name="connsiteX38" fmla="*/ 9863397 w 10312787"/>
                  <a:gd name="connsiteY38" fmla="*/ 3177309 h 4927785"/>
                  <a:gd name="connsiteX39" fmla="*/ 9881869 w 10312787"/>
                  <a:gd name="connsiteY39" fmla="*/ 3020291 h 4927785"/>
                  <a:gd name="connsiteX40" fmla="*/ 9881937 w 10312787"/>
                  <a:gd name="connsiteY40" fmla="*/ 2881677 h 4927785"/>
                  <a:gd name="connsiteX41" fmla="*/ 9891106 w 10312787"/>
                  <a:gd name="connsiteY41" fmla="*/ 2798618 h 4927785"/>
                  <a:gd name="connsiteX42" fmla="*/ 9955556 w 10312787"/>
                  <a:gd name="connsiteY42" fmla="*/ 2761468 h 4927785"/>
                  <a:gd name="connsiteX43" fmla="*/ 10134035 w 10312787"/>
                  <a:gd name="connsiteY43" fmla="*/ 2718479 h 4927785"/>
                  <a:gd name="connsiteX44" fmla="*/ 10241884 w 10312787"/>
                  <a:gd name="connsiteY44" fmla="*/ 2638204 h 4927785"/>
                  <a:gd name="connsiteX45" fmla="*/ 10303550 w 10312787"/>
                  <a:gd name="connsiteY45" fmla="*/ 2524583 h 4927785"/>
                  <a:gd name="connsiteX46" fmla="*/ 10306675 w 10312787"/>
                  <a:gd name="connsiteY46" fmla="*/ 2407566 h 4927785"/>
                  <a:gd name="connsiteX47" fmla="*/ 10312787 w 10312787"/>
                  <a:gd name="connsiteY47" fmla="*/ 2195130 h 4927785"/>
                  <a:gd name="connsiteX48" fmla="*/ 10306742 w 10312787"/>
                  <a:gd name="connsiteY48" fmla="*/ 2041236 h 4927785"/>
                  <a:gd name="connsiteX49" fmla="*/ 10269932 w 10312787"/>
                  <a:gd name="connsiteY49" fmla="*/ 1982694 h 4927785"/>
                  <a:gd name="connsiteX50" fmla="*/ 10094306 w 10312787"/>
                  <a:gd name="connsiteY50" fmla="*/ 1902691 h 4927785"/>
                  <a:gd name="connsiteX51" fmla="*/ 9752560 w 10312787"/>
                  <a:gd name="connsiteY51" fmla="*/ 1865745 h 4927785"/>
                  <a:gd name="connsiteX52" fmla="*/ 9494010 w 10312787"/>
                  <a:gd name="connsiteY52" fmla="*/ 1859701 h 4927785"/>
                  <a:gd name="connsiteX53" fmla="*/ 9133724 w 10312787"/>
                  <a:gd name="connsiteY53" fmla="*/ 1856509 h 4927785"/>
                  <a:gd name="connsiteX54" fmla="*/ 8665658 w 10312787"/>
                  <a:gd name="connsiteY54" fmla="*/ 1896510 h 4927785"/>
                  <a:gd name="connsiteX55" fmla="*/ 8410027 w 10312787"/>
                  <a:gd name="connsiteY55" fmla="*/ 1964222 h 4927785"/>
                  <a:gd name="connsiteX56" fmla="*/ 8320856 w 10312787"/>
                  <a:gd name="connsiteY56" fmla="*/ 2022695 h 4927785"/>
                  <a:gd name="connsiteX57" fmla="*/ 8320924 w 10312787"/>
                  <a:gd name="connsiteY57" fmla="*/ 2299854 h 4927785"/>
                  <a:gd name="connsiteX58" fmla="*/ 8339397 w 10312787"/>
                  <a:gd name="connsiteY58" fmla="*/ 2466109 h 4927785"/>
                  <a:gd name="connsiteX59" fmla="*/ 8431760 w 10312787"/>
                  <a:gd name="connsiteY59" fmla="*/ 2613891 h 4927785"/>
                  <a:gd name="connsiteX60" fmla="*/ 8477942 w 10312787"/>
                  <a:gd name="connsiteY60" fmla="*/ 2660072 h 4927785"/>
                  <a:gd name="connsiteX61" fmla="*/ 8653500 w 10312787"/>
                  <a:gd name="connsiteY61" fmla="*/ 2746120 h 4927785"/>
                  <a:gd name="connsiteX62" fmla="*/ 8742809 w 10312787"/>
                  <a:gd name="connsiteY62" fmla="*/ 2792302 h 4927785"/>
                  <a:gd name="connsiteX63" fmla="*/ 8782879 w 10312787"/>
                  <a:gd name="connsiteY63" fmla="*/ 2931119 h 4927785"/>
                  <a:gd name="connsiteX64" fmla="*/ 8773574 w 10312787"/>
                  <a:gd name="connsiteY64" fmla="*/ 3048000 h 4927785"/>
                  <a:gd name="connsiteX65" fmla="*/ 8745797 w 10312787"/>
                  <a:gd name="connsiteY65" fmla="*/ 3158836 h 4927785"/>
                  <a:gd name="connsiteX66" fmla="*/ 8696490 w 10312787"/>
                  <a:gd name="connsiteY66" fmla="*/ 3248144 h 4927785"/>
                  <a:gd name="connsiteX67" fmla="*/ 8640937 w 10312787"/>
                  <a:gd name="connsiteY67" fmla="*/ 3306685 h 4927785"/>
                  <a:gd name="connsiteX68" fmla="*/ 8570646 w 10312787"/>
                  <a:gd name="connsiteY68" fmla="*/ 3346415 h 4927785"/>
                  <a:gd name="connsiteX69" fmla="*/ 8404051 w 10312787"/>
                  <a:gd name="connsiteY69" fmla="*/ 3352868 h 4927785"/>
                  <a:gd name="connsiteX70" fmla="*/ 7887922 w 10312787"/>
                  <a:gd name="connsiteY70" fmla="*/ 3336647 h 4927785"/>
                  <a:gd name="connsiteX71" fmla="*/ 7707791 w 10312787"/>
                  <a:gd name="connsiteY71" fmla="*/ 3337587 h 4927785"/>
                  <a:gd name="connsiteX72" fmla="*/ 7526733 w 10312787"/>
                  <a:gd name="connsiteY72" fmla="*/ 3312867 h 4927785"/>
                  <a:gd name="connsiteX73" fmla="*/ 7480415 w 10312787"/>
                  <a:gd name="connsiteY73" fmla="*/ 3177309 h 4927785"/>
                  <a:gd name="connsiteX74" fmla="*/ 7489651 w 10312787"/>
                  <a:gd name="connsiteY74" fmla="*/ 2050472 h 4927785"/>
                  <a:gd name="connsiteX75" fmla="*/ 7591251 w 10312787"/>
                  <a:gd name="connsiteY75" fmla="*/ 1828800 h 4927785"/>
                  <a:gd name="connsiteX76" fmla="*/ 7822160 w 10312787"/>
                  <a:gd name="connsiteY76" fmla="*/ 1625600 h 4927785"/>
                  <a:gd name="connsiteX77" fmla="*/ 7951469 w 10312787"/>
                  <a:gd name="connsiteY77" fmla="*/ 1496291 h 4927785"/>
                  <a:gd name="connsiteX78" fmla="*/ 7960706 w 10312787"/>
                  <a:gd name="connsiteY78" fmla="*/ 905163 h 4927785"/>
                  <a:gd name="connsiteX79" fmla="*/ 7083251 w 10312787"/>
                  <a:gd name="connsiteY79" fmla="*/ 0 h 4927785"/>
                  <a:gd name="connsiteX80" fmla="*/ 7064778 w 10312787"/>
                  <a:gd name="connsiteY80" fmla="*/ 498763 h 4927785"/>
                  <a:gd name="connsiteX81" fmla="*/ 6935469 w 10312787"/>
                  <a:gd name="connsiteY81" fmla="*/ 618836 h 4927785"/>
                  <a:gd name="connsiteX82" fmla="*/ 6843106 w 10312787"/>
                  <a:gd name="connsiteY82" fmla="*/ 674254 h 4927785"/>
                  <a:gd name="connsiteX83" fmla="*/ 6723033 w 10312787"/>
                  <a:gd name="connsiteY83" fmla="*/ 729672 h 4927785"/>
                  <a:gd name="connsiteX84" fmla="*/ 6538306 w 10312787"/>
                  <a:gd name="connsiteY84" fmla="*/ 720436 h 4927785"/>
                  <a:gd name="connsiteX85" fmla="*/ 6390524 w 10312787"/>
                  <a:gd name="connsiteY85" fmla="*/ 655782 h 4927785"/>
                  <a:gd name="connsiteX86" fmla="*/ 6131906 w 10312787"/>
                  <a:gd name="connsiteY86" fmla="*/ 498763 h 4927785"/>
                  <a:gd name="connsiteX87" fmla="*/ 5836342 w 10312787"/>
                  <a:gd name="connsiteY87" fmla="*/ 350982 h 4927785"/>
                  <a:gd name="connsiteX88" fmla="*/ 5476124 w 10312787"/>
                  <a:gd name="connsiteY88" fmla="*/ 295563 h 4927785"/>
                  <a:gd name="connsiteX89" fmla="*/ 5171324 w 10312787"/>
                  <a:gd name="connsiteY89" fmla="*/ 258618 h 4927785"/>
                  <a:gd name="connsiteX90" fmla="*/ 4783397 w 10312787"/>
                  <a:gd name="connsiteY90" fmla="*/ 286327 h 4927785"/>
                  <a:gd name="connsiteX91" fmla="*/ 4386233 w 10312787"/>
                  <a:gd name="connsiteY91" fmla="*/ 387927 h 4927785"/>
                  <a:gd name="connsiteX92" fmla="*/ 4136851 w 10312787"/>
                  <a:gd name="connsiteY92" fmla="*/ 508000 h 4927785"/>
                  <a:gd name="connsiteX93" fmla="*/ 3961360 w 10312787"/>
                  <a:gd name="connsiteY93" fmla="*/ 581891 h 4927785"/>
                  <a:gd name="connsiteX94" fmla="*/ 3859760 w 10312787"/>
                  <a:gd name="connsiteY94" fmla="*/ 683491 h 4927785"/>
                  <a:gd name="connsiteX95" fmla="*/ 3684269 w 10312787"/>
                  <a:gd name="connsiteY95" fmla="*/ 738909 h 4927785"/>
                  <a:gd name="connsiteX96" fmla="*/ 3545724 w 10312787"/>
                  <a:gd name="connsiteY96" fmla="*/ 720436 h 4927785"/>
                  <a:gd name="connsiteX97" fmla="*/ 3462597 w 10312787"/>
                  <a:gd name="connsiteY97" fmla="*/ 665018 h 4927785"/>
                  <a:gd name="connsiteX98" fmla="*/ 3268633 w 10312787"/>
                  <a:gd name="connsiteY98" fmla="*/ 526472 h 4927785"/>
                  <a:gd name="connsiteX99" fmla="*/ 3250160 w 10312787"/>
                  <a:gd name="connsiteY99" fmla="*/ 27709 h 4927785"/>
                  <a:gd name="connsiteX100" fmla="*/ 2354233 w 10312787"/>
                  <a:gd name="connsiteY100" fmla="*/ 895927 h 4927785"/>
                  <a:gd name="connsiteX101" fmla="*/ 2381942 w 10312787"/>
                  <a:gd name="connsiteY101" fmla="*/ 1514763 h 4927785"/>
                  <a:gd name="connsiteX102" fmla="*/ 2511251 w 10312787"/>
                  <a:gd name="connsiteY102" fmla="*/ 1662545 h 4927785"/>
                  <a:gd name="connsiteX103" fmla="*/ 2612851 w 10312787"/>
                  <a:gd name="connsiteY103" fmla="*/ 1791854 h 4927785"/>
                  <a:gd name="connsiteX104" fmla="*/ 2705215 w 10312787"/>
                  <a:gd name="connsiteY104" fmla="*/ 1865745 h 4927785"/>
                  <a:gd name="connsiteX105" fmla="*/ 2806815 w 10312787"/>
                  <a:gd name="connsiteY105" fmla="*/ 2032000 h 4927785"/>
                  <a:gd name="connsiteX106" fmla="*/ 2816051 w 10312787"/>
                  <a:gd name="connsiteY106" fmla="*/ 2170545 h 4927785"/>
                  <a:gd name="connsiteX107" fmla="*/ 2806815 w 10312787"/>
                  <a:gd name="connsiteY107" fmla="*/ 3347808 h 4927785"/>
                  <a:gd name="connsiteX108" fmla="*/ 2705215 w 10312787"/>
                  <a:gd name="connsiteY108" fmla="*/ 3352800 h 4927785"/>
                  <a:gd name="connsiteX109" fmla="*/ 2285376 w 10312787"/>
                  <a:gd name="connsiteY109" fmla="*/ 3342731 h 4927785"/>
                  <a:gd name="connsiteX110" fmla="*/ 1809288 w 10312787"/>
                  <a:gd name="connsiteY110" fmla="*/ 3334327 h 4927785"/>
                  <a:gd name="connsiteX111" fmla="*/ 1625393 w 10312787"/>
                  <a:gd name="connsiteY111" fmla="*/ 3256234 h 4927785"/>
                  <a:gd name="connsiteX112" fmla="*/ 1532197 w 10312787"/>
                  <a:gd name="connsiteY112" fmla="*/ 3112654 h 4927785"/>
                  <a:gd name="connsiteX113" fmla="*/ 1522129 w 10312787"/>
                  <a:gd name="connsiteY113" fmla="*/ 2964872 h 4927785"/>
                  <a:gd name="connsiteX114" fmla="*/ 1522960 w 10312787"/>
                  <a:gd name="connsiteY114" fmla="*/ 2863272 h 4927785"/>
                  <a:gd name="connsiteX115" fmla="*/ 1550669 w 10312787"/>
                  <a:gd name="connsiteY115" fmla="*/ 2787718 h 4927785"/>
                  <a:gd name="connsiteX116" fmla="*/ 1624560 w 10312787"/>
                  <a:gd name="connsiteY116" fmla="*/ 2741536 h 4927785"/>
                  <a:gd name="connsiteX117" fmla="*/ 1726160 w 10312787"/>
                  <a:gd name="connsiteY117" fmla="*/ 2715491 h 4927785"/>
                  <a:gd name="connsiteX118" fmla="*/ 1809288 w 10312787"/>
                  <a:gd name="connsiteY118" fmla="*/ 2687782 h 4927785"/>
                  <a:gd name="connsiteX119" fmla="*/ 1919293 w 10312787"/>
                  <a:gd name="connsiteY119" fmla="*/ 2597956 h 4927785"/>
                  <a:gd name="connsiteX120" fmla="*/ 1984778 w 10312787"/>
                  <a:gd name="connsiteY120" fmla="*/ 2493818 h 4927785"/>
                  <a:gd name="connsiteX121" fmla="*/ 1984778 w 10312787"/>
                  <a:gd name="connsiteY121" fmla="*/ 2364509 h 4927785"/>
                  <a:gd name="connsiteX122" fmla="*/ 1984778 w 10312787"/>
                  <a:gd name="connsiteY122" fmla="*/ 2189018 h 4927785"/>
                  <a:gd name="connsiteX123" fmla="*/ 1975542 w 10312787"/>
                  <a:gd name="connsiteY123" fmla="*/ 2016898 h 4927785"/>
                  <a:gd name="connsiteX124" fmla="*/ 1790815 w 10312787"/>
                  <a:gd name="connsiteY124" fmla="*/ 1930400 h 4927785"/>
                  <a:gd name="connsiteX125" fmla="*/ 1449069 w 10312787"/>
                  <a:gd name="connsiteY125" fmla="*/ 1865745 h 4927785"/>
                  <a:gd name="connsiteX126" fmla="*/ 978015 w 10312787"/>
                  <a:gd name="connsiteY126" fmla="*/ 1856509 h 4927785"/>
                  <a:gd name="connsiteX127" fmla="*/ 451542 w 10312787"/>
                  <a:gd name="connsiteY127" fmla="*/ 1874982 h 4927785"/>
                  <a:gd name="connsiteX128" fmla="*/ 117369 w 10312787"/>
                  <a:gd name="connsiteY128" fmla="*/ 1938804 h 4927785"/>
                  <a:gd name="connsiteX129" fmla="*/ 68691 w 10312787"/>
                  <a:gd name="connsiteY129" fmla="*/ 1972337 h 4927785"/>
                  <a:gd name="connsiteX130" fmla="*/ 3995 w 10312787"/>
                  <a:gd name="connsiteY130" fmla="*/ 2037034 h 4927785"/>
                  <a:gd name="connsiteX0" fmla="*/ 3995 w 10312787"/>
                  <a:gd name="connsiteY0" fmla="*/ 2046720 h 4927785"/>
                  <a:gd name="connsiteX1" fmla="*/ 19097 w 10312787"/>
                  <a:gd name="connsiteY1" fmla="*/ 2587014 h 4927785"/>
                  <a:gd name="connsiteX2" fmla="*/ 128269 w 10312787"/>
                  <a:gd name="connsiteY2" fmla="*/ 2669309 h 4927785"/>
                  <a:gd name="connsiteX3" fmla="*/ 115662 w 10312787"/>
                  <a:gd name="connsiteY3" fmla="*/ 2669309 h 4927785"/>
                  <a:gd name="connsiteX4" fmla="*/ 257578 w 10312787"/>
                  <a:gd name="connsiteY4" fmla="*/ 2724727 h 4927785"/>
                  <a:gd name="connsiteX5" fmla="*/ 377651 w 10312787"/>
                  <a:gd name="connsiteY5" fmla="*/ 2752436 h 4927785"/>
                  <a:gd name="connsiteX6" fmla="*/ 433069 w 10312787"/>
                  <a:gd name="connsiteY6" fmla="*/ 2780145 h 4927785"/>
                  <a:gd name="connsiteX7" fmla="*/ 443969 w 10312787"/>
                  <a:gd name="connsiteY7" fmla="*/ 2849002 h 4927785"/>
                  <a:gd name="connsiteX8" fmla="*/ 450710 w 10312787"/>
                  <a:gd name="connsiteY8" fmla="*/ 2986716 h 4927785"/>
                  <a:gd name="connsiteX9" fmla="*/ 460778 w 10312787"/>
                  <a:gd name="connsiteY9" fmla="*/ 3048000 h 4927785"/>
                  <a:gd name="connsiteX10" fmla="*/ 453206 w 10312787"/>
                  <a:gd name="connsiteY10" fmla="*/ 3228525 h 4927785"/>
                  <a:gd name="connsiteX11" fmla="*/ 506960 w 10312787"/>
                  <a:gd name="connsiteY11" fmla="*/ 3491345 h 4927785"/>
                  <a:gd name="connsiteX12" fmla="*/ 580019 w 10312787"/>
                  <a:gd name="connsiteY12" fmla="*/ 3703782 h 4927785"/>
                  <a:gd name="connsiteX13" fmla="*/ 774815 w 10312787"/>
                  <a:gd name="connsiteY13" fmla="*/ 3962400 h 4927785"/>
                  <a:gd name="connsiteX14" fmla="*/ 1070378 w 10312787"/>
                  <a:gd name="connsiteY14" fmla="*/ 4221018 h 4927785"/>
                  <a:gd name="connsiteX15" fmla="*/ 1255106 w 10312787"/>
                  <a:gd name="connsiteY15" fmla="*/ 4313382 h 4927785"/>
                  <a:gd name="connsiteX16" fmla="*/ 1578378 w 10312787"/>
                  <a:gd name="connsiteY16" fmla="*/ 4396509 h 4927785"/>
                  <a:gd name="connsiteX17" fmla="*/ 1790815 w 10312787"/>
                  <a:gd name="connsiteY17" fmla="*/ 4424218 h 4927785"/>
                  <a:gd name="connsiteX18" fmla="*/ 2086378 w 10312787"/>
                  <a:gd name="connsiteY18" fmla="*/ 4424218 h 4927785"/>
                  <a:gd name="connsiteX19" fmla="*/ 2372706 w 10312787"/>
                  <a:gd name="connsiteY19" fmla="*/ 4424218 h 4927785"/>
                  <a:gd name="connsiteX20" fmla="*/ 2566013 w 10312787"/>
                  <a:gd name="connsiteY20" fmla="*/ 4433454 h 4927785"/>
                  <a:gd name="connsiteX21" fmla="*/ 2699568 w 10312787"/>
                  <a:gd name="connsiteY21" fmla="*/ 4433454 h 4927785"/>
                  <a:gd name="connsiteX22" fmla="*/ 2829094 w 10312787"/>
                  <a:gd name="connsiteY22" fmla="*/ 4433673 h 4927785"/>
                  <a:gd name="connsiteX23" fmla="*/ 2828221 w 10312787"/>
                  <a:gd name="connsiteY23" fmla="*/ 4547661 h 4927785"/>
                  <a:gd name="connsiteX24" fmla="*/ 2825288 w 10312787"/>
                  <a:gd name="connsiteY24" fmla="*/ 4756727 h 4927785"/>
                  <a:gd name="connsiteX25" fmla="*/ 2821918 w 10312787"/>
                  <a:gd name="connsiteY25" fmla="*/ 4916897 h 4927785"/>
                  <a:gd name="connsiteX26" fmla="*/ 7480046 w 10312787"/>
                  <a:gd name="connsiteY26" fmla="*/ 4927785 h 4927785"/>
                  <a:gd name="connsiteX27" fmla="*/ 7480415 w 10312787"/>
                  <a:gd name="connsiteY27" fmla="*/ 4555002 h 4927785"/>
                  <a:gd name="connsiteX28" fmla="*/ 7473768 w 10312787"/>
                  <a:gd name="connsiteY28" fmla="*/ 4423481 h 4927785"/>
                  <a:gd name="connsiteX29" fmla="*/ 7674378 w 10312787"/>
                  <a:gd name="connsiteY29" fmla="*/ 4424218 h 4927785"/>
                  <a:gd name="connsiteX30" fmla="*/ 7997651 w 10312787"/>
                  <a:gd name="connsiteY30" fmla="*/ 4424218 h 4927785"/>
                  <a:gd name="connsiteX31" fmla="*/ 8487178 w 10312787"/>
                  <a:gd name="connsiteY31" fmla="*/ 4433454 h 4927785"/>
                  <a:gd name="connsiteX32" fmla="*/ 8801215 w 10312787"/>
                  <a:gd name="connsiteY32" fmla="*/ 4387272 h 4927785"/>
                  <a:gd name="connsiteX33" fmla="*/ 9078306 w 10312787"/>
                  <a:gd name="connsiteY33" fmla="*/ 4294909 h 4927785"/>
                  <a:gd name="connsiteX34" fmla="*/ 9364633 w 10312787"/>
                  <a:gd name="connsiteY34" fmla="*/ 4128654 h 4927785"/>
                  <a:gd name="connsiteX35" fmla="*/ 9577069 w 10312787"/>
                  <a:gd name="connsiteY35" fmla="*/ 3906982 h 4927785"/>
                  <a:gd name="connsiteX36" fmla="*/ 9734088 w 10312787"/>
                  <a:gd name="connsiteY36" fmla="*/ 3639127 h 4927785"/>
                  <a:gd name="connsiteX37" fmla="*/ 9807978 w 10312787"/>
                  <a:gd name="connsiteY37" fmla="*/ 3417454 h 4927785"/>
                  <a:gd name="connsiteX38" fmla="*/ 9863397 w 10312787"/>
                  <a:gd name="connsiteY38" fmla="*/ 3177309 h 4927785"/>
                  <a:gd name="connsiteX39" fmla="*/ 9881869 w 10312787"/>
                  <a:gd name="connsiteY39" fmla="*/ 3020291 h 4927785"/>
                  <a:gd name="connsiteX40" fmla="*/ 9881937 w 10312787"/>
                  <a:gd name="connsiteY40" fmla="*/ 2881677 h 4927785"/>
                  <a:gd name="connsiteX41" fmla="*/ 9891106 w 10312787"/>
                  <a:gd name="connsiteY41" fmla="*/ 2798618 h 4927785"/>
                  <a:gd name="connsiteX42" fmla="*/ 9955556 w 10312787"/>
                  <a:gd name="connsiteY42" fmla="*/ 2761468 h 4927785"/>
                  <a:gd name="connsiteX43" fmla="*/ 10134035 w 10312787"/>
                  <a:gd name="connsiteY43" fmla="*/ 2718479 h 4927785"/>
                  <a:gd name="connsiteX44" fmla="*/ 10241884 w 10312787"/>
                  <a:gd name="connsiteY44" fmla="*/ 2638204 h 4927785"/>
                  <a:gd name="connsiteX45" fmla="*/ 10303550 w 10312787"/>
                  <a:gd name="connsiteY45" fmla="*/ 2524583 h 4927785"/>
                  <a:gd name="connsiteX46" fmla="*/ 10306675 w 10312787"/>
                  <a:gd name="connsiteY46" fmla="*/ 2407566 h 4927785"/>
                  <a:gd name="connsiteX47" fmla="*/ 10312787 w 10312787"/>
                  <a:gd name="connsiteY47" fmla="*/ 2195130 h 4927785"/>
                  <a:gd name="connsiteX48" fmla="*/ 10306742 w 10312787"/>
                  <a:gd name="connsiteY48" fmla="*/ 2041236 h 4927785"/>
                  <a:gd name="connsiteX49" fmla="*/ 10269932 w 10312787"/>
                  <a:gd name="connsiteY49" fmla="*/ 1982694 h 4927785"/>
                  <a:gd name="connsiteX50" fmla="*/ 10094306 w 10312787"/>
                  <a:gd name="connsiteY50" fmla="*/ 1902691 h 4927785"/>
                  <a:gd name="connsiteX51" fmla="*/ 9752560 w 10312787"/>
                  <a:gd name="connsiteY51" fmla="*/ 1865745 h 4927785"/>
                  <a:gd name="connsiteX52" fmla="*/ 9494010 w 10312787"/>
                  <a:gd name="connsiteY52" fmla="*/ 1859701 h 4927785"/>
                  <a:gd name="connsiteX53" fmla="*/ 9133724 w 10312787"/>
                  <a:gd name="connsiteY53" fmla="*/ 1856509 h 4927785"/>
                  <a:gd name="connsiteX54" fmla="*/ 8665658 w 10312787"/>
                  <a:gd name="connsiteY54" fmla="*/ 1896510 h 4927785"/>
                  <a:gd name="connsiteX55" fmla="*/ 8410027 w 10312787"/>
                  <a:gd name="connsiteY55" fmla="*/ 1964222 h 4927785"/>
                  <a:gd name="connsiteX56" fmla="*/ 8320856 w 10312787"/>
                  <a:gd name="connsiteY56" fmla="*/ 2022695 h 4927785"/>
                  <a:gd name="connsiteX57" fmla="*/ 8320924 w 10312787"/>
                  <a:gd name="connsiteY57" fmla="*/ 2299854 h 4927785"/>
                  <a:gd name="connsiteX58" fmla="*/ 8339397 w 10312787"/>
                  <a:gd name="connsiteY58" fmla="*/ 2466109 h 4927785"/>
                  <a:gd name="connsiteX59" fmla="*/ 8431760 w 10312787"/>
                  <a:gd name="connsiteY59" fmla="*/ 2613891 h 4927785"/>
                  <a:gd name="connsiteX60" fmla="*/ 8477942 w 10312787"/>
                  <a:gd name="connsiteY60" fmla="*/ 2660072 h 4927785"/>
                  <a:gd name="connsiteX61" fmla="*/ 8653500 w 10312787"/>
                  <a:gd name="connsiteY61" fmla="*/ 2746120 h 4927785"/>
                  <a:gd name="connsiteX62" fmla="*/ 8742809 w 10312787"/>
                  <a:gd name="connsiteY62" fmla="*/ 2792302 h 4927785"/>
                  <a:gd name="connsiteX63" fmla="*/ 8782879 w 10312787"/>
                  <a:gd name="connsiteY63" fmla="*/ 2931119 h 4927785"/>
                  <a:gd name="connsiteX64" fmla="*/ 8773574 w 10312787"/>
                  <a:gd name="connsiteY64" fmla="*/ 3048000 h 4927785"/>
                  <a:gd name="connsiteX65" fmla="*/ 8745797 w 10312787"/>
                  <a:gd name="connsiteY65" fmla="*/ 3158836 h 4927785"/>
                  <a:gd name="connsiteX66" fmla="*/ 8696490 w 10312787"/>
                  <a:gd name="connsiteY66" fmla="*/ 3248144 h 4927785"/>
                  <a:gd name="connsiteX67" fmla="*/ 8640937 w 10312787"/>
                  <a:gd name="connsiteY67" fmla="*/ 3306685 h 4927785"/>
                  <a:gd name="connsiteX68" fmla="*/ 8570646 w 10312787"/>
                  <a:gd name="connsiteY68" fmla="*/ 3346415 h 4927785"/>
                  <a:gd name="connsiteX69" fmla="*/ 8404051 w 10312787"/>
                  <a:gd name="connsiteY69" fmla="*/ 3346756 h 4927785"/>
                  <a:gd name="connsiteX70" fmla="*/ 7887922 w 10312787"/>
                  <a:gd name="connsiteY70" fmla="*/ 3336647 h 4927785"/>
                  <a:gd name="connsiteX71" fmla="*/ 7707791 w 10312787"/>
                  <a:gd name="connsiteY71" fmla="*/ 3337587 h 4927785"/>
                  <a:gd name="connsiteX72" fmla="*/ 7526733 w 10312787"/>
                  <a:gd name="connsiteY72" fmla="*/ 3312867 h 4927785"/>
                  <a:gd name="connsiteX73" fmla="*/ 7480415 w 10312787"/>
                  <a:gd name="connsiteY73" fmla="*/ 3177309 h 4927785"/>
                  <a:gd name="connsiteX74" fmla="*/ 7489651 w 10312787"/>
                  <a:gd name="connsiteY74" fmla="*/ 2050472 h 4927785"/>
                  <a:gd name="connsiteX75" fmla="*/ 7591251 w 10312787"/>
                  <a:gd name="connsiteY75" fmla="*/ 1828800 h 4927785"/>
                  <a:gd name="connsiteX76" fmla="*/ 7822160 w 10312787"/>
                  <a:gd name="connsiteY76" fmla="*/ 1625600 h 4927785"/>
                  <a:gd name="connsiteX77" fmla="*/ 7951469 w 10312787"/>
                  <a:gd name="connsiteY77" fmla="*/ 1496291 h 4927785"/>
                  <a:gd name="connsiteX78" fmla="*/ 7960706 w 10312787"/>
                  <a:gd name="connsiteY78" fmla="*/ 905163 h 4927785"/>
                  <a:gd name="connsiteX79" fmla="*/ 7083251 w 10312787"/>
                  <a:gd name="connsiteY79" fmla="*/ 0 h 4927785"/>
                  <a:gd name="connsiteX80" fmla="*/ 7064778 w 10312787"/>
                  <a:gd name="connsiteY80" fmla="*/ 498763 h 4927785"/>
                  <a:gd name="connsiteX81" fmla="*/ 6935469 w 10312787"/>
                  <a:gd name="connsiteY81" fmla="*/ 618836 h 4927785"/>
                  <a:gd name="connsiteX82" fmla="*/ 6843106 w 10312787"/>
                  <a:gd name="connsiteY82" fmla="*/ 674254 h 4927785"/>
                  <a:gd name="connsiteX83" fmla="*/ 6723033 w 10312787"/>
                  <a:gd name="connsiteY83" fmla="*/ 729672 h 4927785"/>
                  <a:gd name="connsiteX84" fmla="*/ 6538306 w 10312787"/>
                  <a:gd name="connsiteY84" fmla="*/ 720436 h 4927785"/>
                  <a:gd name="connsiteX85" fmla="*/ 6390524 w 10312787"/>
                  <a:gd name="connsiteY85" fmla="*/ 655782 h 4927785"/>
                  <a:gd name="connsiteX86" fmla="*/ 6131906 w 10312787"/>
                  <a:gd name="connsiteY86" fmla="*/ 498763 h 4927785"/>
                  <a:gd name="connsiteX87" fmla="*/ 5836342 w 10312787"/>
                  <a:gd name="connsiteY87" fmla="*/ 350982 h 4927785"/>
                  <a:gd name="connsiteX88" fmla="*/ 5476124 w 10312787"/>
                  <a:gd name="connsiteY88" fmla="*/ 295563 h 4927785"/>
                  <a:gd name="connsiteX89" fmla="*/ 5171324 w 10312787"/>
                  <a:gd name="connsiteY89" fmla="*/ 258618 h 4927785"/>
                  <a:gd name="connsiteX90" fmla="*/ 4783397 w 10312787"/>
                  <a:gd name="connsiteY90" fmla="*/ 286327 h 4927785"/>
                  <a:gd name="connsiteX91" fmla="*/ 4386233 w 10312787"/>
                  <a:gd name="connsiteY91" fmla="*/ 387927 h 4927785"/>
                  <a:gd name="connsiteX92" fmla="*/ 4136851 w 10312787"/>
                  <a:gd name="connsiteY92" fmla="*/ 508000 h 4927785"/>
                  <a:gd name="connsiteX93" fmla="*/ 3961360 w 10312787"/>
                  <a:gd name="connsiteY93" fmla="*/ 581891 h 4927785"/>
                  <a:gd name="connsiteX94" fmla="*/ 3859760 w 10312787"/>
                  <a:gd name="connsiteY94" fmla="*/ 683491 h 4927785"/>
                  <a:gd name="connsiteX95" fmla="*/ 3684269 w 10312787"/>
                  <a:gd name="connsiteY95" fmla="*/ 738909 h 4927785"/>
                  <a:gd name="connsiteX96" fmla="*/ 3545724 w 10312787"/>
                  <a:gd name="connsiteY96" fmla="*/ 720436 h 4927785"/>
                  <a:gd name="connsiteX97" fmla="*/ 3462597 w 10312787"/>
                  <a:gd name="connsiteY97" fmla="*/ 665018 h 4927785"/>
                  <a:gd name="connsiteX98" fmla="*/ 3268633 w 10312787"/>
                  <a:gd name="connsiteY98" fmla="*/ 526472 h 4927785"/>
                  <a:gd name="connsiteX99" fmla="*/ 3250160 w 10312787"/>
                  <a:gd name="connsiteY99" fmla="*/ 27709 h 4927785"/>
                  <a:gd name="connsiteX100" fmla="*/ 2354233 w 10312787"/>
                  <a:gd name="connsiteY100" fmla="*/ 895927 h 4927785"/>
                  <a:gd name="connsiteX101" fmla="*/ 2381942 w 10312787"/>
                  <a:gd name="connsiteY101" fmla="*/ 1514763 h 4927785"/>
                  <a:gd name="connsiteX102" fmla="*/ 2511251 w 10312787"/>
                  <a:gd name="connsiteY102" fmla="*/ 1662545 h 4927785"/>
                  <a:gd name="connsiteX103" fmla="*/ 2612851 w 10312787"/>
                  <a:gd name="connsiteY103" fmla="*/ 1791854 h 4927785"/>
                  <a:gd name="connsiteX104" fmla="*/ 2705215 w 10312787"/>
                  <a:gd name="connsiteY104" fmla="*/ 1865745 h 4927785"/>
                  <a:gd name="connsiteX105" fmla="*/ 2806815 w 10312787"/>
                  <a:gd name="connsiteY105" fmla="*/ 2032000 h 4927785"/>
                  <a:gd name="connsiteX106" fmla="*/ 2816051 w 10312787"/>
                  <a:gd name="connsiteY106" fmla="*/ 2170545 h 4927785"/>
                  <a:gd name="connsiteX107" fmla="*/ 2806815 w 10312787"/>
                  <a:gd name="connsiteY107" fmla="*/ 3347808 h 4927785"/>
                  <a:gd name="connsiteX108" fmla="*/ 2705215 w 10312787"/>
                  <a:gd name="connsiteY108" fmla="*/ 3352800 h 4927785"/>
                  <a:gd name="connsiteX109" fmla="*/ 2285376 w 10312787"/>
                  <a:gd name="connsiteY109" fmla="*/ 3342731 h 4927785"/>
                  <a:gd name="connsiteX110" fmla="*/ 1809288 w 10312787"/>
                  <a:gd name="connsiteY110" fmla="*/ 3334327 h 4927785"/>
                  <a:gd name="connsiteX111" fmla="*/ 1625393 w 10312787"/>
                  <a:gd name="connsiteY111" fmla="*/ 3256234 h 4927785"/>
                  <a:gd name="connsiteX112" fmla="*/ 1532197 w 10312787"/>
                  <a:gd name="connsiteY112" fmla="*/ 3112654 h 4927785"/>
                  <a:gd name="connsiteX113" fmla="*/ 1522129 w 10312787"/>
                  <a:gd name="connsiteY113" fmla="*/ 2964872 h 4927785"/>
                  <a:gd name="connsiteX114" fmla="*/ 1522960 w 10312787"/>
                  <a:gd name="connsiteY114" fmla="*/ 2863272 h 4927785"/>
                  <a:gd name="connsiteX115" fmla="*/ 1550669 w 10312787"/>
                  <a:gd name="connsiteY115" fmla="*/ 2787718 h 4927785"/>
                  <a:gd name="connsiteX116" fmla="*/ 1624560 w 10312787"/>
                  <a:gd name="connsiteY116" fmla="*/ 2741536 h 4927785"/>
                  <a:gd name="connsiteX117" fmla="*/ 1726160 w 10312787"/>
                  <a:gd name="connsiteY117" fmla="*/ 2715491 h 4927785"/>
                  <a:gd name="connsiteX118" fmla="*/ 1809288 w 10312787"/>
                  <a:gd name="connsiteY118" fmla="*/ 2687782 h 4927785"/>
                  <a:gd name="connsiteX119" fmla="*/ 1919293 w 10312787"/>
                  <a:gd name="connsiteY119" fmla="*/ 2597956 h 4927785"/>
                  <a:gd name="connsiteX120" fmla="*/ 1984778 w 10312787"/>
                  <a:gd name="connsiteY120" fmla="*/ 2493818 h 4927785"/>
                  <a:gd name="connsiteX121" fmla="*/ 1984778 w 10312787"/>
                  <a:gd name="connsiteY121" fmla="*/ 2364509 h 4927785"/>
                  <a:gd name="connsiteX122" fmla="*/ 1984778 w 10312787"/>
                  <a:gd name="connsiteY122" fmla="*/ 2189018 h 4927785"/>
                  <a:gd name="connsiteX123" fmla="*/ 1975542 w 10312787"/>
                  <a:gd name="connsiteY123" fmla="*/ 2016898 h 4927785"/>
                  <a:gd name="connsiteX124" fmla="*/ 1790815 w 10312787"/>
                  <a:gd name="connsiteY124" fmla="*/ 1930400 h 4927785"/>
                  <a:gd name="connsiteX125" fmla="*/ 1449069 w 10312787"/>
                  <a:gd name="connsiteY125" fmla="*/ 1865745 h 4927785"/>
                  <a:gd name="connsiteX126" fmla="*/ 978015 w 10312787"/>
                  <a:gd name="connsiteY126" fmla="*/ 1856509 h 4927785"/>
                  <a:gd name="connsiteX127" fmla="*/ 451542 w 10312787"/>
                  <a:gd name="connsiteY127" fmla="*/ 1874982 h 4927785"/>
                  <a:gd name="connsiteX128" fmla="*/ 117369 w 10312787"/>
                  <a:gd name="connsiteY128" fmla="*/ 1938804 h 4927785"/>
                  <a:gd name="connsiteX129" fmla="*/ 68691 w 10312787"/>
                  <a:gd name="connsiteY129" fmla="*/ 1972337 h 4927785"/>
                  <a:gd name="connsiteX130" fmla="*/ 3995 w 10312787"/>
                  <a:gd name="connsiteY130" fmla="*/ 2037034 h 4927785"/>
                  <a:gd name="connsiteX0" fmla="*/ 3995 w 10312787"/>
                  <a:gd name="connsiteY0" fmla="*/ 2046720 h 4927785"/>
                  <a:gd name="connsiteX1" fmla="*/ 19097 w 10312787"/>
                  <a:gd name="connsiteY1" fmla="*/ 2587014 h 4927785"/>
                  <a:gd name="connsiteX2" fmla="*/ 128269 w 10312787"/>
                  <a:gd name="connsiteY2" fmla="*/ 2669309 h 4927785"/>
                  <a:gd name="connsiteX3" fmla="*/ 115662 w 10312787"/>
                  <a:gd name="connsiteY3" fmla="*/ 2669309 h 4927785"/>
                  <a:gd name="connsiteX4" fmla="*/ 257578 w 10312787"/>
                  <a:gd name="connsiteY4" fmla="*/ 2724727 h 4927785"/>
                  <a:gd name="connsiteX5" fmla="*/ 377651 w 10312787"/>
                  <a:gd name="connsiteY5" fmla="*/ 2752436 h 4927785"/>
                  <a:gd name="connsiteX6" fmla="*/ 433069 w 10312787"/>
                  <a:gd name="connsiteY6" fmla="*/ 2780145 h 4927785"/>
                  <a:gd name="connsiteX7" fmla="*/ 443969 w 10312787"/>
                  <a:gd name="connsiteY7" fmla="*/ 2849002 h 4927785"/>
                  <a:gd name="connsiteX8" fmla="*/ 450710 w 10312787"/>
                  <a:gd name="connsiteY8" fmla="*/ 2986716 h 4927785"/>
                  <a:gd name="connsiteX9" fmla="*/ 460778 w 10312787"/>
                  <a:gd name="connsiteY9" fmla="*/ 3048000 h 4927785"/>
                  <a:gd name="connsiteX10" fmla="*/ 453206 w 10312787"/>
                  <a:gd name="connsiteY10" fmla="*/ 3228525 h 4927785"/>
                  <a:gd name="connsiteX11" fmla="*/ 506960 w 10312787"/>
                  <a:gd name="connsiteY11" fmla="*/ 3491345 h 4927785"/>
                  <a:gd name="connsiteX12" fmla="*/ 580019 w 10312787"/>
                  <a:gd name="connsiteY12" fmla="*/ 3703782 h 4927785"/>
                  <a:gd name="connsiteX13" fmla="*/ 774815 w 10312787"/>
                  <a:gd name="connsiteY13" fmla="*/ 3962400 h 4927785"/>
                  <a:gd name="connsiteX14" fmla="*/ 1070378 w 10312787"/>
                  <a:gd name="connsiteY14" fmla="*/ 4221018 h 4927785"/>
                  <a:gd name="connsiteX15" fmla="*/ 1255106 w 10312787"/>
                  <a:gd name="connsiteY15" fmla="*/ 4313382 h 4927785"/>
                  <a:gd name="connsiteX16" fmla="*/ 1578378 w 10312787"/>
                  <a:gd name="connsiteY16" fmla="*/ 4396509 h 4927785"/>
                  <a:gd name="connsiteX17" fmla="*/ 1790815 w 10312787"/>
                  <a:gd name="connsiteY17" fmla="*/ 4424218 h 4927785"/>
                  <a:gd name="connsiteX18" fmla="*/ 2086378 w 10312787"/>
                  <a:gd name="connsiteY18" fmla="*/ 4424218 h 4927785"/>
                  <a:gd name="connsiteX19" fmla="*/ 2372706 w 10312787"/>
                  <a:gd name="connsiteY19" fmla="*/ 4424218 h 4927785"/>
                  <a:gd name="connsiteX20" fmla="*/ 2566013 w 10312787"/>
                  <a:gd name="connsiteY20" fmla="*/ 4433454 h 4927785"/>
                  <a:gd name="connsiteX21" fmla="*/ 2699568 w 10312787"/>
                  <a:gd name="connsiteY21" fmla="*/ 4433454 h 4927785"/>
                  <a:gd name="connsiteX22" fmla="*/ 2829094 w 10312787"/>
                  <a:gd name="connsiteY22" fmla="*/ 4433673 h 4927785"/>
                  <a:gd name="connsiteX23" fmla="*/ 2828221 w 10312787"/>
                  <a:gd name="connsiteY23" fmla="*/ 4547661 h 4927785"/>
                  <a:gd name="connsiteX24" fmla="*/ 2825288 w 10312787"/>
                  <a:gd name="connsiteY24" fmla="*/ 4756727 h 4927785"/>
                  <a:gd name="connsiteX25" fmla="*/ 2821918 w 10312787"/>
                  <a:gd name="connsiteY25" fmla="*/ 4916897 h 4927785"/>
                  <a:gd name="connsiteX26" fmla="*/ 7480046 w 10312787"/>
                  <a:gd name="connsiteY26" fmla="*/ 4927785 h 4927785"/>
                  <a:gd name="connsiteX27" fmla="*/ 7480415 w 10312787"/>
                  <a:gd name="connsiteY27" fmla="*/ 4555002 h 4927785"/>
                  <a:gd name="connsiteX28" fmla="*/ 7473768 w 10312787"/>
                  <a:gd name="connsiteY28" fmla="*/ 4423481 h 4927785"/>
                  <a:gd name="connsiteX29" fmla="*/ 7674378 w 10312787"/>
                  <a:gd name="connsiteY29" fmla="*/ 4424218 h 4927785"/>
                  <a:gd name="connsiteX30" fmla="*/ 7997651 w 10312787"/>
                  <a:gd name="connsiteY30" fmla="*/ 4424218 h 4927785"/>
                  <a:gd name="connsiteX31" fmla="*/ 8487178 w 10312787"/>
                  <a:gd name="connsiteY31" fmla="*/ 4433454 h 4927785"/>
                  <a:gd name="connsiteX32" fmla="*/ 8801215 w 10312787"/>
                  <a:gd name="connsiteY32" fmla="*/ 4387272 h 4927785"/>
                  <a:gd name="connsiteX33" fmla="*/ 9078306 w 10312787"/>
                  <a:gd name="connsiteY33" fmla="*/ 4294909 h 4927785"/>
                  <a:gd name="connsiteX34" fmla="*/ 9364633 w 10312787"/>
                  <a:gd name="connsiteY34" fmla="*/ 4128654 h 4927785"/>
                  <a:gd name="connsiteX35" fmla="*/ 9577069 w 10312787"/>
                  <a:gd name="connsiteY35" fmla="*/ 3906982 h 4927785"/>
                  <a:gd name="connsiteX36" fmla="*/ 9734088 w 10312787"/>
                  <a:gd name="connsiteY36" fmla="*/ 3639127 h 4927785"/>
                  <a:gd name="connsiteX37" fmla="*/ 9807978 w 10312787"/>
                  <a:gd name="connsiteY37" fmla="*/ 3417454 h 4927785"/>
                  <a:gd name="connsiteX38" fmla="*/ 9863397 w 10312787"/>
                  <a:gd name="connsiteY38" fmla="*/ 3177309 h 4927785"/>
                  <a:gd name="connsiteX39" fmla="*/ 9881869 w 10312787"/>
                  <a:gd name="connsiteY39" fmla="*/ 3020291 h 4927785"/>
                  <a:gd name="connsiteX40" fmla="*/ 9881937 w 10312787"/>
                  <a:gd name="connsiteY40" fmla="*/ 2881677 h 4927785"/>
                  <a:gd name="connsiteX41" fmla="*/ 9891106 w 10312787"/>
                  <a:gd name="connsiteY41" fmla="*/ 2798618 h 4927785"/>
                  <a:gd name="connsiteX42" fmla="*/ 9955556 w 10312787"/>
                  <a:gd name="connsiteY42" fmla="*/ 2761468 h 4927785"/>
                  <a:gd name="connsiteX43" fmla="*/ 10134035 w 10312787"/>
                  <a:gd name="connsiteY43" fmla="*/ 2718479 h 4927785"/>
                  <a:gd name="connsiteX44" fmla="*/ 10241884 w 10312787"/>
                  <a:gd name="connsiteY44" fmla="*/ 2638204 h 4927785"/>
                  <a:gd name="connsiteX45" fmla="*/ 10303550 w 10312787"/>
                  <a:gd name="connsiteY45" fmla="*/ 2524583 h 4927785"/>
                  <a:gd name="connsiteX46" fmla="*/ 10306675 w 10312787"/>
                  <a:gd name="connsiteY46" fmla="*/ 2407566 h 4927785"/>
                  <a:gd name="connsiteX47" fmla="*/ 10312787 w 10312787"/>
                  <a:gd name="connsiteY47" fmla="*/ 2195130 h 4927785"/>
                  <a:gd name="connsiteX48" fmla="*/ 10306742 w 10312787"/>
                  <a:gd name="connsiteY48" fmla="*/ 2041236 h 4927785"/>
                  <a:gd name="connsiteX49" fmla="*/ 10269932 w 10312787"/>
                  <a:gd name="connsiteY49" fmla="*/ 1982694 h 4927785"/>
                  <a:gd name="connsiteX50" fmla="*/ 10094306 w 10312787"/>
                  <a:gd name="connsiteY50" fmla="*/ 1902691 h 4927785"/>
                  <a:gd name="connsiteX51" fmla="*/ 9752560 w 10312787"/>
                  <a:gd name="connsiteY51" fmla="*/ 1865745 h 4927785"/>
                  <a:gd name="connsiteX52" fmla="*/ 9494010 w 10312787"/>
                  <a:gd name="connsiteY52" fmla="*/ 1859701 h 4927785"/>
                  <a:gd name="connsiteX53" fmla="*/ 9133724 w 10312787"/>
                  <a:gd name="connsiteY53" fmla="*/ 1856509 h 4927785"/>
                  <a:gd name="connsiteX54" fmla="*/ 8665658 w 10312787"/>
                  <a:gd name="connsiteY54" fmla="*/ 1896510 h 4927785"/>
                  <a:gd name="connsiteX55" fmla="*/ 8410027 w 10312787"/>
                  <a:gd name="connsiteY55" fmla="*/ 1964222 h 4927785"/>
                  <a:gd name="connsiteX56" fmla="*/ 8320856 w 10312787"/>
                  <a:gd name="connsiteY56" fmla="*/ 2022695 h 4927785"/>
                  <a:gd name="connsiteX57" fmla="*/ 8320924 w 10312787"/>
                  <a:gd name="connsiteY57" fmla="*/ 2299854 h 4927785"/>
                  <a:gd name="connsiteX58" fmla="*/ 8339397 w 10312787"/>
                  <a:gd name="connsiteY58" fmla="*/ 2466109 h 4927785"/>
                  <a:gd name="connsiteX59" fmla="*/ 8431760 w 10312787"/>
                  <a:gd name="connsiteY59" fmla="*/ 2613891 h 4927785"/>
                  <a:gd name="connsiteX60" fmla="*/ 8477942 w 10312787"/>
                  <a:gd name="connsiteY60" fmla="*/ 2660072 h 4927785"/>
                  <a:gd name="connsiteX61" fmla="*/ 8653500 w 10312787"/>
                  <a:gd name="connsiteY61" fmla="*/ 2746120 h 4927785"/>
                  <a:gd name="connsiteX62" fmla="*/ 8742809 w 10312787"/>
                  <a:gd name="connsiteY62" fmla="*/ 2792302 h 4927785"/>
                  <a:gd name="connsiteX63" fmla="*/ 8782879 w 10312787"/>
                  <a:gd name="connsiteY63" fmla="*/ 2931119 h 4927785"/>
                  <a:gd name="connsiteX64" fmla="*/ 8773574 w 10312787"/>
                  <a:gd name="connsiteY64" fmla="*/ 3048000 h 4927785"/>
                  <a:gd name="connsiteX65" fmla="*/ 8745797 w 10312787"/>
                  <a:gd name="connsiteY65" fmla="*/ 3158836 h 4927785"/>
                  <a:gd name="connsiteX66" fmla="*/ 8696490 w 10312787"/>
                  <a:gd name="connsiteY66" fmla="*/ 3248144 h 4927785"/>
                  <a:gd name="connsiteX67" fmla="*/ 8640937 w 10312787"/>
                  <a:gd name="connsiteY67" fmla="*/ 3306685 h 4927785"/>
                  <a:gd name="connsiteX68" fmla="*/ 8570646 w 10312787"/>
                  <a:gd name="connsiteY68" fmla="*/ 3346415 h 4927785"/>
                  <a:gd name="connsiteX69" fmla="*/ 8404051 w 10312787"/>
                  <a:gd name="connsiteY69" fmla="*/ 3346756 h 4927785"/>
                  <a:gd name="connsiteX70" fmla="*/ 7887922 w 10312787"/>
                  <a:gd name="connsiteY70" fmla="*/ 3336647 h 4927785"/>
                  <a:gd name="connsiteX71" fmla="*/ 7707791 w 10312787"/>
                  <a:gd name="connsiteY71" fmla="*/ 3337587 h 4927785"/>
                  <a:gd name="connsiteX72" fmla="*/ 7529789 w 10312787"/>
                  <a:gd name="connsiteY72" fmla="*/ 3297586 h 4927785"/>
                  <a:gd name="connsiteX73" fmla="*/ 7480415 w 10312787"/>
                  <a:gd name="connsiteY73" fmla="*/ 3177309 h 4927785"/>
                  <a:gd name="connsiteX74" fmla="*/ 7489651 w 10312787"/>
                  <a:gd name="connsiteY74" fmla="*/ 2050472 h 4927785"/>
                  <a:gd name="connsiteX75" fmla="*/ 7591251 w 10312787"/>
                  <a:gd name="connsiteY75" fmla="*/ 1828800 h 4927785"/>
                  <a:gd name="connsiteX76" fmla="*/ 7822160 w 10312787"/>
                  <a:gd name="connsiteY76" fmla="*/ 1625600 h 4927785"/>
                  <a:gd name="connsiteX77" fmla="*/ 7951469 w 10312787"/>
                  <a:gd name="connsiteY77" fmla="*/ 1496291 h 4927785"/>
                  <a:gd name="connsiteX78" fmla="*/ 7960706 w 10312787"/>
                  <a:gd name="connsiteY78" fmla="*/ 905163 h 4927785"/>
                  <a:gd name="connsiteX79" fmla="*/ 7083251 w 10312787"/>
                  <a:gd name="connsiteY79" fmla="*/ 0 h 4927785"/>
                  <a:gd name="connsiteX80" fmla="*/ 7064778 w 10312787"/>
                  <a:gd name="connsiteY80" fmla="*/ 498763 h 4927785"/>
                  <a:gd name="connsiteX81" fmla="*/ 6935469 w 10312787"/>
                  <a:gd name="connsiteY81" fmla="*/ 618836 h 4927785"/>
                  <a:gd name="connsiteX82" fmla="*/ 6843106 w 10312787"/>
                  <a:gd name="connsiteY82" fmla="*/ 674254 h 4927785"/>
                  <a:gd name="connsiteX83" fmla="*/ 6723033 w 10312787"/>
                  <a:gd name="connsiteY83" fmla="*/ 729672 h 4927785"/>
                  <a:gd name="connsiteX84" fmla="*/ 6538306 w 10312787"/>
                  <a:gd name="connsiteY84" fmla="*/ 720436 h 4927785"/>
                  <a:gd name="connsiteX85" fmla="*/ 6390524 w 10312787"/>
                  <a:gd name="connsiteY85" fmla="*/ 655782 h 4927785"/>
                  <a:gd name="connsiteX86" fmla="*/ 6131906 w 10312787"/>
                  <a:gd name="connsiteY86" fmla="*/ 498763 h 4927785"/>
                  <a:gd name="connsiteX87" fmla="*/ 5836342 w 10312787"/>
                  <a:gd name="connsiteY87" fmla="*/ 350982 h 4927785"/>
                  <a:gd name="connsiteX88" fmla="*/ 5476124 w 10312787"/>
                  <a:gd name="connsiteY88" fmla="*/ 295563 h 4927785"/>
                  <a:gd name="connsiteX89" fmla="*/ 5171324 w 10312787"/>
                  <a:gd name="connsiteY89" fmla="*/ 258618 h 4927785"/>
                  <a:gd name="connsiteX90" fmla="*/ 4783397 w 10312787"/>
                  <a:gd name="connsiteY90" fmla="*/ 286327 h 4927785"/>
                  <a:gd name="connsiteX91" fmla="*/ 4386233 w 10312787"/>
                  <a:gd name="connsiteY91" fmla="*/ 387927 h 4927785"/>
                  <a:gd name="connsiteX92" fmla="*/ 4136851 w 10312787"/>
                  <a:gd name="connsiteY92" fmla="*/ 508000 h 4927785"/>
                  <a:gd name="connsiteX93" fmla="*/ 3961360 w 10312787"/>
                  <a:gd name="connsiteY93" fmla="*/ 581891 h 4927785"/>
                  <a:gd name="connsiteX94" fmla="*/ 3859760 w 10312787"/>
                  <a:gd name="connsiteY94" fmla="*/ 683491 h 4927785"/>
                  <a:gd name="connsiteX95" fmla="*/ 3684269 w 10312787"/>
                  <a:gd name="connsiteY95" fmla="*/ 738909 h 4927785"/>
                  <a:gd name="connsiteX96" fmla="*/ 3545724 w 10312787"/>
                  <a:gd name="connsiteY96" fmla="*/ 720436 h 4927785"/>
                  <a:gd name="connsiteX97" fmla="*/ 3462597 w 10312787"/>
                  <a:gd name="connsiteY97" fmla="*/ 665018 h 4927785"/>
                  <a:gd name="connsiteX98" fmla="*/ 3268633 w 10312787"/>
                  <a:gd name="connsiteY98" fmla="*/ 526472 h 4927785"/>
                  <a:gd name="connsiteX99" fmla="*/ 3250160 w 10312787"/>
                  <a:gd name="connsiteY99" fmla="*/ 27709 h 4927785"/>
                  <a:gd name="connsiteX100" fmla="*/ 2354233 w 10312787"/>
                  <a:gd name="connsiteY100" fmla="*/ 895927 h 4927785"/>
                  <a:gd name="connsiteX101" fmla="*/ 2381942 w 10312787"/>
                  <a:gd name="connsiteY101" fmla="*/ 1514763 h 4927785"/>
                  <a:gd name="connsiteX102" fmla="*/ 2511251 w 10312787"/>
                  <a:gd name="connsiteY102" fmla="*/ 1662545 h 4927785"/>
                  <a:gd name="connsiteX103" fmla="*/ 2612851 w 10312787"/>
                  <a:gd name="connsiteY103" fmla="*/ 1791854 h 4927785"/>
                  <a:gd name="connsiteX104" fmla="*/ 2705215 w 10312787"/>
                  <a:gd name="connsiteY104" fmla="*/ 1865745 h 4927785"/>
                  <a:gd name="connsiteX105" fmla="*/ 2806815 w 10312787"/>
                  <a:gd name="connsiteY105" fmla="*/ 2032000 h 4927785"/>
                  <a:gd name="connsiteX106" fmla="*/ 2816051 w 10312787"/>
                  <a:gd name="connsiteY106" fmla="*/ 2170545 h 4927785"/>
                  <a:gd name="connsiteX107" fmla="*/ 2806815 w 10312787"/>
                  <a:gd name="connsiteY107" fmla="*/ 3347808 h 4927785"/>
                  <a:gd name="connsiteX108" fmla="*/ 2705215 w 10312787"/>
                  <a:gd name="connsiteY108" fmla="*/ 3352800 h 4927785"/>
                  <a:gd name="connsiteX109" fmla="*/ 2285376 w 10312787"/>
                  <a:gd name="connsiteY109" fmla="*/ 3342731 h 4927785"/>
                  <a:gd name="connsiteX110" fmla="*/ 1809288 w 10312787"/>
                  <a:gd name="connsiteY110" fmla="*/ 3334327 h 4927785"/>
                  <a:gd name="connsiteX111" fmla="*/ 1625393 w 10312787"/>
                  <a:gd name="connsiteY111" fmla="*/ 3256234 h 4927785"/>
                  <a:gd name="connsiteX112" fmla="*/ 1532197 w 10312787"/>
                  <a:gd name="connsiteY112" fmla="*/ 3112654 h 4927785"/>
                  <a:gd name="connsiteX113" fmla="*/ 1522129 w 10312787"/>
                  <a:gd name="connsiteY113" fmla="*/ 2964872 h 4927785"/>
                  <a:gd name="connsiteX114" fmla="*/ 1522960 w 10312787"/>
                  <a:gd name="connsiteY114" fmla="*/ 2863272 h 4927785"/>
                  <a:gd name="connsiteX115" fmla="*/ 1550669 w 10312787"/>
                  <a:gd name="connsiteY115" fmla="*/ 2787718 h 4927785"/>
                  <a:gd name="connsiteX116" fmla="*/ 1624560 w 10312787"/>
                  <a:gd name="connsiteY116" fmla="*/ 2741536 h 4927785"/>
                  <a:gd name="connsiteX117" fmla="*/ 1726160 w 10312787"/>
                  <a:gd name="connsiteY117" fmla="*/ 2715491 h 4927785"/>
                  <a:gd name="connsiteX118" fmla="*/ 1809288 w 10312787"/>
                  <a:gd name="connsiteY118" fmla="*/ 2687782 h 4927785"/>
                  <a:gd name="connsiteX119" fmla="*/ 1919293 w 10312787"/>
                  <a:gd name="connsiteY119" fmla="*/ 2597956 h 4927785"/>
                  <a:gd name="connsiteX120" fmla="*/ 1984778 w 10312787"/>
                  <a:gd name="connsiteY120" fmla="*/ 2493818 h 4927785"/>
                  <a:gd name="connsiteX121" fmla="*/ 1984778 w 10312787"/>
                  <a:gd name="connsiteY121" fmla="*/ 2364509 h 4927785"/>
                  <a:gd name="connsiteX122" fmla="*/ 1984778 w 10312787"/>
                  <a:gd name="connsiteY122" fmla="*/ 2189018 h 4927785"/>
                  <a:gd name="connsiteX123" fmla="*/ 1975542 w 10312787"/>
                  <a:gd name="connsiteY123" fmla="*/ 2016898 h 4927785"/>
                  <a:gd name="connsiteX124" fmla="*/ 1790815 w 10312787"/>
                  <a:gd name="connsiteY124" fmla="*/ 1930400 h 4927785"/>
                  <a:gd name="connsiteX125" fmla="*/ 1449069 w 10312787"/>
                  <a:gd name="connsiteY125" fmla="*/ 1865745 h 4927785"/>
                  <a:gd name="connsiteX126" fmla="*/ 978015 w 10312787"/>
                  <a:gd name="connsiteY126" fmla="*/ 1856509 h 4927785"/>
                  <a:gd name="connsiteX127" fmla="*/ 451542 w 10312787"/>
                  <a:gd name="connsiteY127" fmla="*/ 1874982 h 4927785"/>
                  <a:gd name="connsiteX128" fmla="*/ 117369 w 10312787"/>
                  <a:gd name="connsiteY128" fmla="*/ 1938804 h 4927785"/>
                  <a:gd name="connsiteX129" fmla="*/ 68691 w 10312787"/>
                  <a:gd name="connsiteY129" fmla="*/ 1972337 h 4927785"/>
                  <a:gd name="connsiteX130" fmla="*/ 3995 w 10312787"/>
                  <a:gd name="connsiteY130" fmla="*/ 2037034 h 4927785"/>
                  <a:gd name="connsiteX0" fmla="*/ 3995 w 10312787"/>
                  <a:gd name="connsiteY0" fmla="*/ 2046720 h 4927785"/>
                  <a:gd name="connsiteX1" fmla="*/ 19097 w 10312787"/>
                  <a:gd name="connsiteY1" fmla="*/ 2587014 h 4927785"/>
                  <a:gd name="connsiteX2" fmla="*/ 128269 w 10312787"/>
                  <a:gd name="connsiteY2" fmla="*/ 2669309 h 4927785"/>
                  <a:gd name="connsiteX3" fmla="*/ 115662 w 10312787"/>
                  <a:gd name="connsiteY3" fmla="*/ 2669309 h 4927785"/>
                  <a:gd name="connsiteX4" fmla="*/ 257578 w 10312787"/>
                  <a:gd name="connsiteY4" fmla="*/ 2724727 h 4927785"/>
                  <a:gd name="connsiteX5" fmla="*/ 377651 w 10312787"/>
                  <a:gd name="connsiteY5" fmla="*/ 2752436 h 4927785"/>
                  <a:gd name="connsiteX6" fmla="*/ 433069 w 10312787"/>
                  <a:gd name="connsiteY6" fmla="*/ 2780145 h 4927785"/>
                  <a:gd name="connsiteX7" fmla="*/ 443969 w 10312787"/>
                  <a:gd name="connsiteY7" fmla="*/ 2849002 h 4927785"/>
                  <a:gd name="connsiteX8" fmla="*/ 450710 w 10312787"/>
                  <a:gd name="connsiteY8" fmla="*/ 2986716 h 4927785"/>
                  <a:gd name="connsiteX9" fmla="*/ 460778 w 10312787"/>
                  <a:gd name="connsiteY9" fmla="*/ 3048000 h 4927785"/>
                  <a:gd name="connsiteX10" fmla="*/ 453206 w 10312787"/>
                  <a:gd name="connsiteY10" fmla="*/ 3228525 h 4927785"/>
                  <a:gd name="connsiteX11" fmla="*/ 506960 w 10312787"/>
                  <a:gd name="connsiteY11" fmla="*/ 3491345 h 4927785"/>
                  <a:gd name="connsiteX12" fmla="*/ 580019 w 10312787"/>
                  <a:gd name="connsiteY12" fmla="*/ 3703782 h 4927785"/>
                  <a:gd name="connsiteX13" fmla="*/ 774815 w 10312787"/>
                  <a:gd name="connsiteY13" fmla="*/ 3962400 h 4927785"/>
                  <a:gd name="connsiteX14" fmla="*/ 1070378 w 10312787"/>
                  <a:gd name="connsiteY14" fmla="*/ 4221018 h 4927785"/>
                  <a:gd name="connsiteX15" fmla="*/ 1255106 w 10312787"/>
                  <a:gd name="connsiteY15" fmla="*/ 4313382 h 4927785"/>
                  <a:gd name="connsiteX16" fmla="*/ 1578378 w 10312787"/>
                  <a:gd name="connsiteY16" fmla="*/ 4396509 h 4927785"/>
                  <a:gd name="connsiteX17" fmla="*/ 1790815 w 10312787"/>
                  <a:gd name="connsiteY17" fmla="*/ 4424218 h 4927785"/>
                  <a:gd name="connsiteX18" fmla="*/ 2086378 w 10312787"/>
                  <a:gd name="connsiteY18" fmla="*/ 4424218 h 4927785"/>
                  <a:gd name="connsiteX19" fmla="*/ 2372706 w 10312787"/>
                  <a:gd name="connsiteY19" fmla="*/ 4424218 h 4927785"/>
                  <a:gd name="connsiteX20" fmla="*/ 2566013 w 10312787"/>
                  <a:gd name="connsiteY20" fmla="*/ 4433454 h 4927785"/>
                  <a:gd name="connsiteX21" fmla="*/ 2699568 w 10312787"/>
                  <a:gd name="connsiteY21" fmla="*/ 4433454 h 4927785"/>
                  <a:gd name="connsiteX22" fmla="*/ 2829094 w 10312787"/>
                  <a:gd name="connsiteY22" fmla="*/ 4433673 h 4927785"/>
                  <a:gd name="connsiteX23" fmla="*/ 2828221 w 10312787"/>
                  <a:gd name="connsiteY23" fmla="*/ 4547661 h 4927785"/>
                  <a:gd name="connsiteX24" fmla="*/ 2825288 w 10312787"/>
                  <a:gd name="connsiteY24" fmla="*/ 4756727 h 4927785"/>
                  <a:gd name="connsiteX25" fmla="*/ 2821918 w 10312787"/>
                  <a:gd name="connsiteY25" fmla="*/ 4916897 h 4927785"/>
                  <a:gd name="connsiteX26" fmla="*/ 7480046 w 10312787"/>
                  <a:gd name="connsiteY26" fmla="*/ 4927785 h 4927785"/>
                  <a:gd name="connsiteX27" fmla="*/ 7480415 w 10312787"/>
                  <a:gd name="connsiteY27" fmla="*/ 4555002 h 4927785"/>
                  <a:gd name="connsiteX28" fmla="*/ 7473768 w 10312787"/>
                  <a:gd name="connsiteY28" fmla="*/ 4423481 h 4927785"/>
                  <a:gd name="connsiteX29" fmla="*/ 7674378 w 10312787"/>
                  <a:gd name="connsiteY29" fmla="*/ 4424218 h 4927785"/>
                  <a:gd name="connsiteX30" fmla="*/ 7997651 w 10312787"/>
                  <a:gd name="connsiteY30" fmla="*/ 4424218 h 4927785"/>
                  <a:gd name="connsiteX31" fmla="*/ 8487178 w 10312787"/>
                  <a:gd name="connsiteY31" fmla="*/ 4433454 h 4927785"/>
                  <a:gd name="connsiteX32" fmla="*/ 8801215 w 10312787"/>
                  <a:gd name="connsiteY32" fmla="*/ 4387272 h 4927785"/>
                  <a:gd name="connsiteX33" fmla="*/ 9078306 w 10312787"/>
                  <a:gd name="connsiteY33" fmla="*/ 4294909 h 4927785"/>
                  <a:gd name="connsiteX34" fmla="*/ 9364633 w 10312787"/>
                  <a:gd name="connsiteY34" fmla="*/ 4128654 h 4927785"/>
                  <a:gd name="connsiteX35" fmla="*/ 9577069 w 10312787"/>
                  <a:gd name="connsiteY35" fmla="*/ 3906982 h 4927785"/>
                  <a:gd name="connsiteX36" fmla="*/ 9734088 w 10312787"/>
                  <a:gd name="connsiteY36" fmla="*/ 3639127 h 4927785"/>
                  <a:gd name="connsiteX37" fmla="*/ 9807978 w 10312787"/>
                  <a:gd name="connsiteY37" fmla="*/ 3417454 h 4927785"/>
                  <a:gd name="connsiteX38" fmla="*/ 9863397 w 10312787"/>
                  <a:gd name="connsiteY38" fmla="*/ 3177309 h 4927785"/>
                  <a:gd name="connsiteX39" fmla="*/ 9881869 w 10312787"/>
                  <a:gd name="connsiteY39" fmla="*/ 3020291 h 4927785"/>
                  <a:gd name="connsiteX40" fmla="*/ 9881937 w 10312787"/>
                  <a:gd name="connsiteY40" fmla="*/ 2881677 h 4927785"/>
                  <a:gd name="connsiteX41" fmla="*/ 9891106 w 10312787"/>
                  <a:gd name="connsiteY41" fmla="*/ 2798618 h 4927785"/>
                  <a:gd name="connsiteX42" fmla="*/ 9955556 w 10312787"/>
                  <a:gd name="connsiteY42" fmla="*/ 2761468 h 4927785"/>
                  <a:gd name="connsiteX43" fmla="*/ 10134035 w 10312787"/>
                  <a:gd name="connsiteY43" fmla="*/ 2718479 h 4927785"/>
                  <a:gd name="connsiteX44" fmla="*/ 10241884 w 10312787"/>
                  <a:gd name="connsiteY44" fmla="*/ 2638204 h 4927785"/>
                  <a:gd name="connsiteX45" fmla="*/ 10303550 w 10312787"/>
                  <a:gd name="connsiteY45" fmla="*/ 2524583 h 4927785"/>
                  <a:gd name="connsiteX46" fmla="*/ 10306675 w 10312787"/>
                  <a:gd name="connsiteY46" fmla="*/ 2407566 h 4927785"/>
                  <a:gd name="connsiteX47" fmla="*/ 10312787 w 10312787"/>
                  <a:gd name="connsiteY47" fmla="*/ 2195130 h 4927785"/>
                  <a:gd name="connsiteX48" fmla="*/ 10306742 w 10312787"/>
                  <a:gd name="connsiteY48" fmla="*/ 2041236 h 4927785"/>
                  <a:gd name="connsiteX49" fmla="*/ 10269932 w 10312787"/>
                  <a:gd name="connsiteY49" fmla="*/ 1982694 h 4927785"/>
                  <a:gd name="connsiteX50" fmla="*/ 10094306 w 10312787"/>
                  <a:gd name="connsiteY50" fmla="*/ 1902691 h 4927785"/>
                  <a:gd name="connsiteX51" fmla="*/ 9752560 w 10312787"/>
                  <a:gd name="connsiteY51" fmla="*/ 1865745 h 4927785"/>
                  <a:gd name="connsiteX52" fmla="*/ 9494010 w 10312787"/>
                  <a:gd name="connsiteY52" fmla="*/ 1859701 h 4927785"/>
                  <a:gd name="connsiteX53" fmla="*/ 9133724 w 10312787"/>
                  <a:gd name="connsiteY53" fmla="*/ 1856509 h 4927785"/>
                  <a:gd name="connsiteX54" fmla="*/ 8665658 w 10312787"/>
                  <a:gd name="connsiteY54" fmla="*/ 1896510 h 4927785"/>
                  <a:gd name="connsiteX55" fmla="*/ 8410027 w 10312787"/>
                  <a:gd name="connsiteY55" fmla="*/ 1964222 h 4927785"/>
                  <a:gd name="connsiteX56" fmla="*/ 8320856 w 10312787"/>
                  <a:gd name="connsiteY56" fmla="*/ 2022695 h 4927785"/>
                  <a:gd name="connsiteX57" fmla="*/ 8320924 w 10312787"/>
                  <a:gd name="connsiteY57" fmla="*/ 2299854 h 4927785"/>
                  <a:gd name="connsiteX58" fmla="*/ 8339397 w 10312787"/>
                  <a:gd name="connsiteY58" fmla="*/ 2466109 h 4927785"/>
                  <a:gd name="connsiteX59" fmla="*/ 8431760 w 10312787"/>
                  <a:gd name="connsiteY59" fmla="*/ 2613891 h 4927785"/>
                  <a:gd name="connsiteX60" fmla="*/ 8477942 w 10312787"/>
                  <a:gd name="connsiteY60" fmla="*/ 2660072 h 4927785"/>
                  <a:gd name="connsiteX61" fmla="*/ 8653500 w 10312787"/>
                  <a:gd name="connsiteY61" fmla="*/ 2746120 h 4927785"/>
                  <a:gd name="connsiteX62" fmla="*/ 8742809 w 10312787"/>
                  <a:gd name="connsiteY62" fmla="*/ 2792302 h 4927785"/>
                  <a:gd name="connsiteX63" fmla="*/ 8782879 w 10312787"/>
                  <a:gd name="connsiteY63" fmla="*/ 2931119 h 4927785"/>
                  <a:gd name="connsiteX64" fmla="*/ 8773574 w 10312787"/>
                  <a:gd name="connsiteY64" fmla="*/ 3048000 h 4927785"/>
                  <a:gd name="connsiteX65" fmla="*/ 8745797 w 10312787"/>
                  <a:gd name="connsiteY65" fmla="*/ 3158836 h 4927785"/>
                  <a:gd name="connsiteX66" fmla="*/ 8696490 w 10312787"/>
                  <a:gd name="connsiteY66" fmla="*/ 3248144 h 4927785"/>
                  <a:gd name="connsiteX67" fmla="*/ 8640937 w 10312787"/>
                  <a:gd name="connsiteY67" fmla="*/ 3306685 h 4927785"/>
                  <a:gd name="connsiteX68" fmla="*/ 8570646 w 10312787"/>
                  <a:gd name="connsiteY68" fmla="*/ 3346415 h 4927785"/>
                  <a:gd name="connsiteX69" fmla="*/ 8404051 w 10312787"/>
                  <a:gd name="connsiteY69" fmla="*/ 3346756 h 4927785"/>
                  <a:gd name="connsiteX70" fmla="*/ 7887922 w 10312787"/>
                  <a:gd name="connsiteY70" fmla="*/ 3336647 h 4927785"/>
                  <a:gd name="connsiteX71" fmla="*/ 7707791 w 10312787"/>
                  <a:gd name="connsiteY71" fmla="*/ 3337587 h 4927785"/>
                  <a:gd name="connsiteX72" fmla="*/ 7529789 w 10312787"/>
                  <a:gd name="connsiteY72" fmla="*/ 3297586 h 4927785"/>
                  <a:gd name="connsiteX73" fmla="*/ 7480415 w 10312787"/>
                  <a:gd name="connsiteY73" fmla="*/ 3177309 h 4927785"/>
                  <a:gd name="connsiteX74" fmla="*/ 7489651 w 10312787"/>
                  <a:gd name="connsiteY74" fmla="*/ 2050472 h 4927785"/>
                  <a:gd name="connsiteX75" fmla="*/ 7591251 w 10312787"/>
                  <a:gd name="connsiteY75" fmla="*/ 1828800 h 4927785"/>
                  <a:gd name="connsiteX76" fmla="*/ 7822160 w 10312787"/>
                  <a:gd name="connsiteY76" fmla="*/ 1625600 h 4927785"/>
                  <a:gd name="connsiteX77" fmla="*/ 7951469 w 10312787"/>
                  <a:gd name="connsiteY77" fmla="*/ 1496291 h 4927785"/>
                  <a:gd name="connsiteX78" fmla="*/ 7960706 w 10312787"/>
                  <a:gd name="connsiteY78" fmla="*/ 905163 h 4927785"/>
                  <a:gd name="connsiteX79" fmla="*/ 7083251 w 10312787"/>
                  <a:gd name="connsiteY79" fmla="*/ 0 h 4927785"/>
                  <a:gd name="connsiteX80" fmla="*/ 7064778 w 10312787"/>
                  <a:gd name="connsiteY80" fmla="*/ 498763 h 4927785"/>
                  <a:gd name="connsiteX81" fmla="*/ 6935469 w 10312787"/>
                  <a:gd name="connsiteY81" fmla="*/ 618836 h 4927785"/>
                  <a:gd name="connsiteX82" fmla="*/ 6843106 w 10312787"/>
                  <a:gd name="connsiteY82" fmla="*/ 674254 h 4927785"/>
                  <a:gd name="connsiteX83" fmla="*/ 6723033 w 10312787"/>
                  <a:gd name="connsiteY83" fmla="*/ 729672 h 4927785"/>
                  <a:gd name="connsiteX84" fmla="*/ 6538306 w 10312787"/>
                  <a:gd name="connsiteY84" fmla="*/ 720436 h 4927785"/>
                  <a:gd name="connsiteX85" fmla="*/ 6390524 w 10312787"/>
                  <a:gd name="connsiteY85" fmla="*/ 655782 h 4927785"/>
                  <a:gd name="connsiteX86" fmla="*/ 6131906 w 10312787"/>
                  <a:gd name="connsiteY86" fmla="*/ 498763 h 4927785"/>
                  <a:gd name="connsiteX87" fmla="*/ 5836342 w 10312787"/>
                  <a:gd name="connsiteY87" fmla="*/ 350982 h 4927785"/>
                  <a:gd name="connsiteX88" fmla="*/ 5476124 w 10312787"/>
                  <a:gd name="connsiteY88" fmla="*/ 295563 h 4927785"/>
                  <a:gd name="connsiteX89" fmla="*/ 5171324 w 10312787"/>
                  <a:gd name="connsiteY89" fmla="*/ 258618 h 4927785"/>
                  <a:gd name="connsiteX90" fmla="*/ 4783397 w 10312787"/>
                  <a:gd name="connsiteY90" fmla="*/ 286327 h 4927785"/>
                  <a:gd name="connsiteX91" fmla="*/ 4386233 w 10312787"/>
                  <a:gd name="connsiteY91" fmla="*/ 387927 h 4927785"/>
                  <a:gd name="connsiteX92" fmla="*/ 4136851 w 10312787"/>
                  <a:gd name="connsiteY92" fmla="*/ 508000 h 4927785"/>
                  <a:gd name="connsiteX93" fmla="*/ 3961360 w 10312787"/>
                  <a:gd name="connsiteY93" fmla="*/ 581891 h 4927785"/>
                  <a:gd name="connsiteX94" fmla="*/ 3859760 w 10312787"/>
                  <a:gd name="connsiteY94" fmla="*/ 683491 h 4927785"/>
                  <a:gd name="connsiteX95" fmla="*/ 3684269 w 10312787"/>
                  <a:gd name="connsiteY95" fmla="*/ 738909 h 4927785"/>
                  <a:gd name="connsiteX96" fmla="*/ 3545724 w 10312787"/>
                  <a:gd name="connsiteY96" fmla="*/ 720436 h 4927785"/>
                  <a:gd name="connsiteX97" fmla="*/ 3462597 w 10312787"/>
                  <a:gd name="connsiteY97" fmla="*/ 665018 h 4927785"/>
                  <a:gd name="connsiteX98" fmla="*/ 3268633 w 10312787"/>
                  <a:gd name="connsiteY98" fmla="*/ 526472 h 4927785"/>
                  <a:gd name="connsiteX99" fmla="*/ 3250160 w 10312787"/>
                  <a:gd name="connsiteY99" fmla="*/ 27709 h 4927785"/>
                  <a:gd name="connsiteX100" fmla="*/ 2354233 w 10312787"/>
                  <a:gd name="connsiteY100" fmla="*/ 895927 h 4927785"/>
                  <a:gd name="connsiteX101" fmla="*/ 2381942 w 10312787"/>
                  <a:gd name="connsiteY101" fmla="*/ 1514763 h 4927785"/>
                  <a:gd name="connsiteX102" fmla="*/ 2511251 w 10312787"/>
                  <a:gd name="connsiteY102" fmla="*/ 1662545 h 4927785"/>
                  <a:gd name="connsiteX103" fmla="*/ 2612851 w 10312787"/>
                  <a:gd name="connsiteY103" fmla="*/ 1791854 h 4927785"/>
                  <a:gd name="connsiteX104" fmla="*/ 2705215 w 10312787"/>
                  <a:gd name="connsiteY104" fmla="*/ 1865745 h 4927785"/>
                  <a:gd name="connsiteX105" fmla="*/ 2806815 w 10312787"/>
                  <a:gd name="connsiteY105" fmla="*/ 2032000 h 4927785"/>
                  <a:gd name="connsiteX106" fmla="*/ 2816051 w 10312787"/>
                  <a:gd name="connsiteY106" fmla="*/ 2170545 h 4927785"/>
                  <a:gd name="connsiteX107" fmla="*/ 2806815 w 10312787"/>
                  <a:gd name="connsiteY107" fmla="*/ 3347808 h 4927785"/>
                  <a:gd name="connsiteX108" fmla="*/ 2705215 w 10312787"/>
                  <a:gd name="connsiteY108" fmla="*/ 3352800 h 4927785"/>
                  <a:gd name="connsiteX109" fmla="*/ 2285376 w 10312787"/>
                  <a:gd name="connsiteY109" fmla="*/ 3342731 h 4927785"/>
                  <a:gd name="connsiteX110" fmla="*/ 1809288 w 10312787"/>
                  <a:gd name="connsiteY110" fmla="*/ 3334327 h 4927785"/>
                  <a:gd name="connsiteX111" fmla="*/ 1625393 w 10312787"/>
                  <a:gd name="connsiteY111" fmla="*/ 3256234 h 4927785"/>
                  <a:gd name="connsiteX112" fmla="*/ 1532197 w 10312787"/>
                  <a:gd name="connsiteY112" fmla="*/ 3112654 h 4927785"/>
                  <a:gd name="connsiteX113" fmla="*/ 1522129 w 10312787"/>
                  <a:gd name="connsiteY113" fmla="*/ 2964872 h 4927785"/>
                  <a:gd name="connsiteX114" fmla="*/ 1522960 w 10312787"/>
                  <a:gd name="connsiteY114" fmla="*/ 2863272 h 4927785"/>
                  <a:gd name="connsiteX115" fmla="*/ 1550669 w 10312787"/>
                  <a:gd name="connsiteY115" fmla="*/ 2787718 h 4927785"/>
                  <a:gd name="connsiteX116" fmla="*/ 1624560 w 10312787"/>
                  <a:gd name="connsiteY116" fmla="*/ 2741536 h 4927785"/>
                  <a:gd name="connsiteX117" fmla="*/ 1726160 w 10312787"/>
                  <a:gd name="connsiteY117" fmla="*/ 2715491 h 4927785"/>
                  <a:gd name="connsiteX118" fmla="*/ 1809288 w 10312787"/>
                  <a:gd name="connsiteY118" fmla="*/ 2687782 h 4927785"/>
                  <a:gd name="connsiteX119" fmla="*/ 1919293 w 10312787"/>
                  <a:gd name="connsiteY119" fmla="*/ 2597956 h 4927785"/>
                  <a:gd name="connsiteX120" fmla="*/ 1984778 w 10312787"/>
                  <a:gd name="connsiteY120" fmla="*/ 2493818 h 4927785"/>
                  <a:gd name="connsiteX121" fmla="*/ 1984778 w 10312787"/>
                  <a:gd name="connsiteY121" fmla="*/ 2364509 h 4927785"/>
                  <a:gd name="connsiteX122" fmla="*/ 1984778 w 10312787"/>
                  <a:gd name="connsiteY122" fmla="*/ 2189018 h 4927785"/>
                  <a:gd name="connsiteX123" fmla="*/ 1975542 w 10312787"/>
                  <a:gd name="connsiteY123" fmla="*/ 2016898 h 4927785"/>
                  <a:gd name="connsiteX124" fmla="*/ 1790815 w 10312787"/>
                  <a:gd name="connsiteY124" fmla="*/ 1930400 h 4927785"/>
                  <a:gd name="connsiteX125" fmla="*/ 1449069 w 10312787"/>
                  <a:gd name="connsiteY125" fmla="*/ 1865745 h 4927785"/>
                  <a:gd name="connsiteX126" fmla="*/ 978015 w 10312787"/>
                  <a:gd name="connsiteY126" fmla="*/ 1856509 h 4927785"/>
                  <a:gd name="connsiteX127" fmla="*/ 451542 w 10312787"/>
                  <a:gd name="connsiteY127" fmla="*/ 1874982 h 4927785"/>
                  <a:gd name="connsiteX128" fmla="*/ 117369 w 10312787"/>
                  <a:gd name="connsiteY128" fmla="*/ 1938804 h 4927785"/>
                  <a:gd name="connsiteX129" fmla="*/ 68691 w 10312787"/>
                  <a:gd name="connsiteY129" fmla="*/ 1972337 h 4927785"/>
                  <a:gd name="connsiteX130" fmla="*/ 3995 w 10312787"/>
                  <a:gd name="connsiteY130" fmla="*/ 2037034 h 4927785"/>
                  <a:gd name="connsiteX0" fmla="*/ 3995 w 10312787"/>
                  <a:gd name="connsiteY0" fmla="*/ 2046720 h 4927785"/>
                  <a:gd name="connsiteX1" fmla="*/ 19097 w 10312787"/>
                  <a:gd name="connsiteY1" fmla="*/ 2587014 h 4927785"/>
                  <a:gd name="connsiteX2" fmla="*/ 128269 w 10312787"/>
                  <a:gd name="connsiteY2" fmla="*/ 2669309 h 4927785"/>
                  <a:gd name="connsiteX3" fmla="*/ 115662 w 10312787"/>
                  <a:gd name="connsiteY3" fmla="*/ 2669309 h 4927785"/>
                  <a:gd name="connsiteX4" fmla="*/ 257578 w 10312787"/>
                  <a:gd name="connsiteY4" fmla="*/ 2724727 h 4927785"/>
                  <a:gd name="connsiteX5" fmla="*/ 377651 w 10312787"/>
                  <a:gd name="connsiteY5" fmla="*/ 2752436 h 4927785"/>
                  <a:gd name="connsiteX6" fmla="*/ 433069 w 10312787"/>
                  <a:gd name="connsiteY6" fmla="*/ 2780145 h 4927785"/>
                  <a:gd name="connsiteX7" fmla="*/ 443969 w 10312787"/>
                  <a:gd name="connsiteY7" fmla="*/ 2849002 h 4927785"/>
                  <a:gd name="connsiteX8" fmla="*/ 450710 w 10312787"/>
                  <a:gd name="connsiteY8" fmla="*/ 2986716 h 4927785"/>
                  <a:gd name="connsiteX9" fmla="*/ 460778 w 10312787"/>
                  <a:gd name="connsiteY9" fmla="*/ 3048000 h 4927785"/>
                  <a:gd name="connsiteX10" fmla="*/ 453206 w 10312787"/>
                  <a:gd name="connsiteY10" fmla="*/ 3228525 h 4927785"/>
                  <a:gd name="connsiteX11" fmla="*/ 506960 w 10312787"/>
                  <a:gd name="connsiteY11" fmla="*/ 3491345 h 4927785"/>
                  <a:gd name="connsiteX12" fmla="*/ 580019 w 10312787"/>
                  <a:gd name="connsiteY12" fmla="*/ 3703782 h 4927785"/>
                  <a:gd name="connsiteX13" fmla="*/ 774815 w 10312787"/>
                  <a:gd name="connsiteY13" fmla="*/ 3962400 h 4927785"/>
                  <a:gd name="connsiteX14" fmla="*/ 1070378 w 10312787"/>
                  <a:gd name="connsiteY14" fmla="*/ 4221018 h 4927785"/>
                  <a:gd name="connsiteX15" fmla="*/ 1255106 w 10312787"/>
                  <a:gd name="connsiteY15" fmla="*/ 4313382 h 4927785"/>
                  <a:gd name="connsiteX16" fmla="*/ 1578378 w 10312787"/>
                  <a:gd name="connsiteY16" fmla="*/ 4396509 h 4927785"/>
                  <a:gd name="connsiteX17" fmla="*/ 1790815 w 10312787"/>
                  <a:gd name="connsiteY17" fmla="*/ 4424218 h 4927785"/>
                  <a:gd name="connsiteX18" fmla="*/ 2086378 w 10312787"/>
                  <a:gd name="connsiteY18" fmla="*/ 4424218 h 4927785"/>
                  <a:gd name="connsiteX19" fmla="*/ 2372706 w 10312787"/>
                  <a:gd name="connsiteY19" fmla="*/ 4424218 h 4927785"/>
                  <a:gd name="connsiteX20" fmla="*/ 2566013 w 10312787"/>
                  <a:gd name="connsiteY20" fmla="*/ 4433454 h 4927785"/>
                  <a:gd name="connsiteX21" fmla="*/ 2699568 w 10312787"/>
                  <a:gd name="connsiteY21" fmla="*/ 4433454 h 4927785"/>
                  <a:gd name="connsiteX22" fmla="*/ 2829094 w 10312787"/>
                  <a:gd name="connsiteY22" fmla="*/ 4433673 h 4927785"/>
                  <a:gd name="connsiteX23" fmla="*/ 2828221 w 10312787"/>
                  <a:gd name="connsiteY23" fmla="*/ 4547661 h 4927785"/>
                  <a:gd name="connsiteX24" fmla="*/ 2825288 w 10312787"/>
                  <a:gd name="connsiteY24" fmla="*/ 4756727 h 4927785"/>
                  <a:gd name="connsiteX25" fmla="*/ 2821918 w 10312787"/>
                  <a:gd name="connsiteY25" fmla="*/ 4916897 h 4927785"/>
                  <a:gd name="connsiteX26" fmla="*/ 7480046 w 10312787"/>
                  <a:gd name="connsiteY26" fmla="*/ 4927785 h 4927785"/>
                  <a:gd name="connsiteX27" fmla="*/ 7480415 w 10312787"/>
                  <a:gd name="connsiteY27" fmla="*/ 4555002 h 4927785"/>
                  <a:gd name="connsiteX28" fmla="*/ 7473768 w 10312787"/>
                  <a:gd name="connsiteY28" fmla="*/ 4423481 h 4927785"/>
                  <a:gd name="connsiteX29" fmla="*/ 7674378 w 10312787"/>
                  <a:gd name="connsiteY29" fmla="*/ 4424218 h 4927785"/>
                  <a:gd name="connsiteX30" fmla="*/ 7997651 w 10312787"/>
                  <a:gd name="connsiteY30" fmla="*/ 4424218 h 4927785"/>
                  <a:gd name="connsiteX31" fmla="*/ 8487178 w 10312787"/>
                  <a:gd name="connsiteY31" fmla="*/ 4433454 h 4927785"/>
                  <a:gd name="connsiteX32" fmla="*/ 8801215 w 10312787"/>
                  <a:gd name="connsiteY32" fmla="*/ 4387272 h 4927785"/>
                  <a:gd name="connsiteX33" fmla="*/ 9078306 w 10312787"/>
                  <a:gd name="connsiteY33" fmla="*/ 4294909 h 4927785"/>
                  <a:gd name="connsiteX34" fmla="*/ 9364633 w 10312787"/>
                  <a:gd name="connsiteY34" fmla="*/ 4128654 h 4927785"/>
                  <a:gd name="connsiteX35" fmla="*/ 9577069 w 10312787"/>
                  <a:gd name="connsiteY35" fmla="*/ 3906982 h 4927785"/>
                  <a:gd name="connsiteX36" fmla="*/ 9734088 w 10312787"/>
                  <a:gd name="connsiteY36" fmla="*/ 3639127 h 4927785"/>
                  <a:gd name="connsiteX37" fmla="*/ 9807978 w 10312787"/>
                  <a:gd name="connsiteY37" fmla="*/ 3417454 h 4927785"/>
                  <a:gd name="connsiteX38" fmla="*/ 9863397 w 10312787"/>
                  <a:gd name="connsiteY38" fmla="*/ 3177309 h 4927785"/>
                  <a:gd name="connsiteX39" fmla="*/ 9881869 w 10312787"/>
                  <a:gd name="connsiteY39" fmla="*/ 3020291 h 4927785"/>
                  <a:gd name="connsiteX40" fmla="*/ 9881937 w 10312787"/>
                  <a:gd name="connsiteY40" fmla="*/ 2881677 h 4927785"/>
                  <a:gd name="connsiteX41" fmla="*/ 9891106 w 10312787"/>
                  <a:gd name="connsiteY41" fmla="*/ 2798618 h 4927785"/>
                  <a:gd name="connsiteX42" fmla="*/ 9955556 w 10312787"/>
                  <a:gd name="connsiteY42" fmla="*/ 2761468 h 4927785"/>
                  <a:gd name="connsiteX43" fmla="*/ 10134035 w 10312787"/>
                  <a:gd name="connsiteY43" fmla="*/ 2718479 h 4927785"/>
                  <a:gd name="connsiteX44" fmla="*/ 10241884 w 10312787"/>
                  <a:gd name="connsiteY44" fmla="*/ 2638204 h 4927785"/>
                  <a:gd name="connsiteX45" fmla="*/ 10303550 w 10312787"/>
                  <a:gd name="connsiteY45" fmla="*/ 2524583 h 4927785"/>
                  <a:gd name="connsiteX46" fmla="*/ 10306675 w 10312787"/>
                  <a:gd name="connsiteY46" fmla="*/ 2407566 h 4927785"/>
                  <a:gd name="connsiteX47" fmla="*/ 10312787 w 10312787"/>
                  <a:gd name="connsiteY47" fmla="*/ 2195130 h 4927785"/>
                  <a:gd name="connsiteX48" fmla="*/ 10306742 w 10312787"/>
                  <a:gd name="connsiteY48" fmla="*/ 2041236 h 4927785"/>
                  <a:gd name="connsiteX49" fmla="*/ 10269932 w 10312787"/>
                  <a:gd name="connsiteY49" fmla="*/ 1982694 h 4927785"/>
                  <a:gd name="connsiteX50" fmla="*/ 10094306 w 10312787"/>
                  <a:gd name="connsiteY50" fmla="*/ 1902691 h 4927785"/>
                  <a:gd name="connsiteX51" fmla="*/ 9752560 w 10312787"/>
                  <a:gd name="connsiteY51" fmla="*/ 1865745 h 4927785"/>
                  <a:gd name="connsiteX52" fmla="*/ 9494010 w 10312787"/>
                  <a:gd name="connsiteY52" fmla="*/ 1859701 h 4927785"/>
                  <a:gd name="connsiteX53" fmla="*/ 9133724 w 10312787"/>
                  <a:gd name="connsiteY53" fmla="*/ 1856509 h 4927785"/>
                  <a:gd name="connsiteX54" fmla="*/ 8665658 w 10312787"/>
                  <a:gd name="connsiteY54" fmla="*/ 1896510 h 4927785"/>
                  <a:gd name="connsiteX55" fmla="*/ 8410027 w 10312787"/>
                  <a:gd name="connsiteY55" fmla="*/ 1964222 h 4927785"/>
                  <a:gd name="connsiteX56" fmla="*/ 8320856 w 10312787"/>
                  <a:gd name="connsiteY56" fmla="*/ 2022695 h 4927785"/>
                  <a:gd name="connsiteX57" fmla="*/ 8320924 w 10312787"/>
                  <a:gd name="connsiteY57" fmla="*/ 2299854 h 4927785"/>
                  <a:gd name="connsiteX58" fmla="*/ 8339397 w 10312787"/>
                  <a:gd name="connsiteY58" fmla="*/ 2466109 h 4927785"/>
                  <a:gd name="connsiteX59" fmla="*/ 8431760 w 10312787"/>
                  <a:gd name="connsiteY59" fmla="*/ 2613891 h 4927785"/>
                  <a:gd name="connsiteX60" fmla="*/ 8477942 w 10312787"/>
                  <a:gd name="connsiteY60" fmla="*/ 2660072 h 4927785"/>
                  <a:gd name="connsiteX61" fmla="*/ 8653500 w 10312787"/>
                  <a:gd name="connsiteY61" fmla="*/ 2746120 h 4927785"/>
                  <a:gd name="connsiteX62" fmla="*/ 8742809 w 10312787"/>
                  <a:gd name="connsiteY62" fmla="*/ 2792302 h 4927785"/>
                  <a:gd name="connsiteX63" fmla="*/ 8782879 w 10312787"/>
                  <a:gd name="connsiteY63" fmla="*/ 2931119 h 4927785"/>
                  <a:gd name="connsiteX64" fmla="*/ 8773574 w 10312787"/>
                  <a:gd name="connsiteY64" fmla="*/ 3048000 h 4927785"/>
                  <a:gd name="connsiteX65" fmla="*/ 8745797 w 10312787"/>
                  <a:gd name="connsiteY65" fmla="*/ 3158836 h 4927785"/>
                  <a:gd name="connsiteX66" fmla="*/ 8696490 w 10312787"/>
                  <a:gd name="connsiteY66" fmla="*/ 3248144 h 4927785"/>
                  <a:gd name="connsiteX67" fmla="*/ 8640937 w 10312787"/>
                  <a:gd name="connsiteY67" fmla="*/ 3306685 h 4927785"/>
                  <a:gd name="connsiteX68" fmla="*/ 8570646 w 10312787"/>
                  <a:gd name="connsiteY68" fmla="*/ 3346415 h 4927785"/>
                  <a:gd name="connsiteX69" fmla="*/ 8404051 w 10312787"/>
                  <a:gd name="connsiteY69" fmla="*/ 3346756 h 4927785"/>
                  <a:gd name="connsiteX70" fmla="*/ 7887922 w 10312787"/>
                  <a:gd name="connsiteY70" fmla="*/ 3336647 h 4927785"/>
                  <a:gd name="connsiteX71" fmla="*/ 7707791 w 10312787"/>
                  <a:gd name="connsiteY71" fmla="*/ 3337587 h 4927785"/>
                  <a:gd name="connsiteX72" fmla="*/ 7529789 w 10312787"/>
                  <a:gd name="connsiteY72" fmla="*/ 3297586 h 4927785"/>
                  <a:gd name="connsiteX73" fmla="*/ 7480415 w 10312787"/>
                  <a:gd name="connsiteY73" fmla="*/ 3177309 h 4927785"/>
                  <a:gd name="connsiteX74" fmla="*/ 7489651 w 10312787"/>
                  <a:gd name="connsiteY74" fmla="*/ 2050472 h 4927785"/>
                  <a:gd name="connsiteX75" fmla="*/ 7591251 w 10312787"/>
                  <a:gd name="connsiteY75" fmla="*/ 1828800 h 4927785"/>
                  <a:gd name="connsiteX76" fmla="*/ 7822160 w 10312787"/>
                  <a:gd name="connsiteY76" fmla="*/ 1625600 h 4927785"/>
                  <a:gd name="connsiteX77" fmla="*/ 7951469 w 10312787"/>
                  <a:gd name="connsiteY77" fmla="*/ 1496291 h 4927785"/>
                  <a:gd name="connsiteX78" fmla="*/ 7960706 w 10312787"/>
                  <a:gd name="connsiteY78" fmla="*/ 905163 h 4927785"/>
                  <a:gd name="connsiteX79" fmla="*/ 7083251 w 10312787"/>
                  <a:gd name="connsiteY79" fmla="*/ 0 h 4927785"/>
                  <a:gd name="connsiteX80" fmla="*/ 7064778 w 10312787"/>
                  <a:gd name="connsiteY80" fmla="*/ 498763 h 4927785"/>
                  <a:gd name="connsiteX81" fmla="*/ 6935469 w 10312787"/>
                  <a:gd name="connsiteY81" fmla="*/ 618836 h 4927785"/>
                  <a:gd name="connsiteX82" fmla="*/ 6843106 w 10312787"/>
                  <a:gd name="connsiteY82" fmla="*/ 674254 h 4927785"/>
                  <a:gd name="connsiteX83" fmla="*/ 6723033 w 10312787"/>
                  <a:gd name="connsiteY83" fmla="*/ 729672 h 4927785"/>
                  <a:gd name="connsiteX84" fmla="*/ 6538306 w 10312787"/>
                  <a:gd name="connsiteY84" fmla="*/ 720436 h 4927785"/>
                  <a:gd name="connsiteX85" fmla="*/ 6390524 w 10312787"/>
                  <a:gd name="connsiteY85" fmla="*/ 655782 h 4927785"/>
                  <a:gd name="connsiteX86" fmla="*/ 6131906 w 10312787"/>
                  <a:gd name="connsiteY86" fmla="*/ 498763 h 4927785"/>
                  <a:gd name="connsiteX87" fmla="*/ 5836342 w 10312787"/>
                  <a:gd name="connsiteY87" fmla="*/ 350982 h 4927785"/>
                  <a:gd name="connsiteX88" fmla="*/ 5476124 w 10312787"/>
                  <a:gd name="connsiteY88" fmla="*/ 295563 h 4927785"/>
                  <a:gd name="connsiteX89" fmla="*/ 5171324 w 10312787"/>
                  <a:gd name="connsiteY89" fmla="*/ 258618 h 4927785"/>
                  <a:gd name="connsiteX90" fmla="*/ 4783397 w 10312787"/>
                  <a:gd name="connsiteY90" fmla="*/ 286327 h 4927785"/>
                  <a:gd name="connsiteX91" fmla="*/ 4386233 w 10312787"/>
                  <a:gd name="connsiteY91" fmla="*/ 387927 h 4927785"/>
                  <a:gd name="connsiteX92" fmla="*/ 4136851 w 10312787"/>
                  <a:gd name="connsiteY92" fmla="*/ 508000 h 4927785"/>
                  <a:gd name="connsiteX93" fmla="*/ 3961360 w 10312787"/>
                  <a:gd name="connsiteY93" fmla="*/ 581891 h 4927785"/>
                  <a:gd name="connsiteX94" fmla="*/ 3859760 w 10312787"/>
                  <a:gd name="connsiteY94" fmla="*/ 683491 h 4927785"/>
                  <a:gd name="connsiteX95" fmla="*/ 3684269 w 10312787"/>
                  <a:gd name="connsiteY95" fmla="*/ 738909 h 4927785"/>
                  <a:gd name="connsiteX96" fmla="*/ 3545724 w 10312787"/>
                  <a:gd name="connsiteY96" fmla="*/ 720436 h 4927785"/>
                  <a:gd name="connsiteX97" fmla="*/ 3462597 w 10312787"/>
                  <a:gd name="connsiteY97" fmla="*/ 665018 h 4927785"/>
                  <a:gd name="connsiteX98" fmla="*/ 3268633 w 10312787"/>
                  <a:gd name="connsiteY98" fmla="*/ 526472 h 4927785"/>
                  <a:gd name="connsiteX99" fmla="*/ 3250160 w 10312787"/>
                  <a:gd name="connsiteY99" fmla="*/ 27709 h 4927785"/>
                  <a:gd name="connsiteX100" fmla="*/ 2354233 w 10312787"/>
                  <a:gd name="connsiteY100" fmla="*/ 895927 h 4927785"/>
                  <a:gd name="connsiteX101" fmla="*/ 2381942 w 10312787"/>
                  <a:gd name="connsiteY101" fmla="*/ 1514763 h 4927785"/>
                  <a:gd name="connsiteX102" fmla="*/ 2511251 w 10312787"/>
                  <a:gd name="connsiteY102" fmla="*/ 1662545 h 4927785"/>
                  <a:gd name="connsiteX103" fmla="*/ 2612851 w 10312787"/>
                  <a:gd name="connsiteY103" fmla="*/ 1791854 h 4927785"/>
                  <a:gd name="connsiteX104" fmla="*/ 2705215 w 10312787"/>
                  <a:gd name="connsiteY104" fmla="*/ 1865745 h 4927785"/>
                  <a:gd name="connsiteX105" fmla="*/ 2806815 w 10312787"/>
                  <a:gd name="connsiteY105" fmla="*/ 2032000 h 4927785"/>
                  <a:gd name="connsiteX106" fmla="*/ 2816051 w 10312787"/>
                  <a:gd name="connsiteY106" fmla="*/ 2170545 h 4927785"/>
                  <a:gd name="connsiteX107" fmla="*/ 2806815 w 10312787"/>
                  <a:gd name="connsiteY107" fmla="*/ 3347808 h 4927785"/>
                  <a:gd name="connsiteX108" fmla="*/ 2705215 w 10312787"/>
                  <a:gd name="connsiteY108" fmla="*/ 3352800 h 4927785"/>
                  <a:gd name="connsiteX109" fmla="*/ 2285376 w 10312787"/>
                  <a:gd name="connsiteY109" fmla="*/ 3342731 h 4927785"/>
                  <a:gd name="connsiteX110" fmla="*/ 1809288 w 10312787"/>
                  <a:gd name="connsiteY110" fmla="*/ 3334327 h 4927785"/>
                  <a:gd name="connsiteX111" fmla="*/ 1625393 w 10312787"/>
                  <a:gd name="connsiteY111" fmla="*/ 3256234 h 4927785"/>
                  <a:gd name="connsiteX112" fmla="*/ 1532197 w 10312787"/>
                  <a:gd name="connsiteY112" fmla="*/ 3112654 h 4927785"/>
                  <a:gd name="connsiteX113" fmla="*/ 1522129 w 10312787"/>
                  <a:gd name="connsiteY113" fmla="*/ 2964872 h 4927785"/>
                  <a:gd name="connsiteX114" fmla="*/ 1522960 w 10312787"/>
                  <a:gd name="connsiteY114" fmla="*/ 2863272 h 4927785"/>
                  <a:gd name="connsiteX115" fmla="*/ 1550669 w 10312787"/>
                  <a:gd name="connsiteY115" fmla="*/ 2787718 h 4927785"/>
                  <a:gd name="connsiteX116" fmla="*/ 1624560 w 10312787"/>
                  <a:gd name="connsiteY116" fmla="*/ 2741536 h 4927785"/>
                  <a:gd name="connsiteX117" fmla="*/ 1726160 w 10312787"/>
                  <a:gd name="connsiteY117" fmla="*/ 2715491 h 4927785"/>
                  <a:gd name="connsiteX118" fmla="*/ 1809288 w 10312787"/>
                  <a:gd name="connsiteY118" fmla="*/ 2687782 h 4927785"/>
                  <a:gd name="connsiteX119" fmla="*/ 1919293 w 10312787"/>
                  <a:gd name="connsiteY119" fmla="*/ 2597956 h 4927785"/>
                  <a:gd name="connsiteX120" fmla="*/ 1984778 w 10312787"/>
                  <a:gd name="connsiteY120" fmla="*/ 2493818 h 4927785"/>
                  <a:gd name="connsiteX121" fmla="*/ 1984778 w 10312787"/>
                  <a:gd name="connsiteY121" fmla="*/ 2364509 h 4927785"/>
                  <a:gd name="connsiteX122" fmla="*/ 1984778 w 10312787"/>
                  <a:gd name="connsiteY122" fmla="*/ 2189018 h 4927785"/>
                  <a:gd name="connsiteX123" fmla="*/ 1975542 w 10312787"/>
                  <a:gd name="connsiteY123" fmla="*/ 2016898 h 4927785"/>
                  <a:gd name="connsiteX124" fmla="*/ 1790815 w 10312787"/>
                  <a:gd name="connsiteY124" fmla="*/ 1930400 h 4927785"/>
                  <a:gd name="connsiteX125" fmla="*/ 1449069 w 10312787"/>
                  <a:gd name="connsiteY125" fmla="*/ 1865745 h 4927785"/>
                  <a:gd name="connsiteX126" fmla="*/ 978015 w 10312787"/>
                  <a:gd name="connsiteY126" fmla="*/ 1856509 h 4927785"/>
                  <a:gd name="connsiteX127" fmla="*/ 451542 w 10312787"/>
                  <a:gd name="connsiteY127" fmla="*/ 1874982 h 4927785"/>
                  <a:gd name="connsiteX128" fmla="*/ 117369 w 10312787"/>
                  <a:gd name="connsiteY128" fmla="*/ 1938804 h 4927785"/>
                  <a:gd name="connsiteX129" fmla="*/ 68691 w 10312787"/>
                  <a:gd name="connsiteY129" fmla="*/ 1972337 h 4927785"/>
                  <a:gd name="connsiteX130" fmla="*/ 3995 w 10312787"/>
                  <a:gd name="connsiteY130" fmla="*/ 2037034 h 4927785"/>
                  <a:gd name="connsiteX0" fmla="*/ 3995 w 10312787"/>
                  <a:gd name="connsiteY0" fmla="*/ 2046720 h 4927785"/>
                  <a:gd name="connsiteX1" fmla="*/ 19097 w 10312787"/>
                  <a:gd name="connsiteY1" fmla="*/ 2587014 h 4927785"/>
                  <a:gd name="connsiteX2" fmla="*/ 128269 w 10312787"/>
                  <a:gd name="connsiteY2" fmla="*/ 2669309 h 4927785"/>
                  <a:gd name="connsiteX3" fmla="*/ 115662 w 10312787"/>
                  <a:gd name="connsiteY3" fmla="*/ 2669309 h 4927785"/>
                  <a:gd name="connsiteX4" fmla="*/ 257578 w 10312787"/>
                  <a:gd name="connsiteY4" fmla="*/ 2724727 h 4927785"/>
                  <a:gd name="connsiteX5" fmla="*/ 377651 w 10312787"/>
                  <a:gd name="connsiteY5" fmla="*/ 2752436 h 4927785"/>
                  <a:gd name="connsiteX6" fmla="*/ 433069 w 10312787"/>
                  <a:gd name="connsiteY6" fmla="*/ 2780145 h 4927785"/>
                  <a:gd name="connsiteX7" fmla="*/ 443969 w 10312787"/>
                  <a:gd name="connsiteY7" fmla="*/ 2849002 h 4927785"/>
                  <a:gd name="connsiteX8" fmla="*/ 450710 w 10312787"/>
                  <a:gd name="connsiteY8" fmla="*/ 2986716 h 4927785"/>
                  <a:gd name="connsiteX9" fmla="*/ 460778 w 10312787"/>
                  <a:gd name="connsiteY9" fmla="*/ 3048000 h 4927785"/>
                  <a:gd name="connsiteX10" fmla="*/ 453206 w 10312787"/>
                  <a:gd name="connsiteY10" fmla="*/ 3228525 h 4927785"/>
                  <a:gd name="connsiteX11" fmla="*/ 506960 w 10312787"/>
                  <a:gd name="connsiteY11" fmla="*/ 3491345 h 4927785"/>
                  <a:gd name="connsiteX12" fmla="*/ 580019 w 10312787"/>
                  <a:gd name="connsiteY12" fmla="*/ 3703782 h 4927785"/>
                  <a:gd name="connsiteX13" fmla="*/ 774815 w 10312787"/>
                  <a:gd name="connsiteY13" fmla="*/ 3962400 h 4927785"/>
                  <a:gd name="connsiteX14" fmla="*/ 1070378 w 10312787"/>
                  <a:gd name="connsiteY14" fmla="*/ 4221018 h 4927785"/>
                  <a:gd name="connsiteX15" fmla="*/ 1255106 w 10312787"/>
                  <a:gd name="connsiteY15" fmla="*/ 4313382 h 4927785"/>
                  <a:gd name="connsiteX16" fmla="*/ 1578378 w 10312787"/>
                  <a:gd name="connsiteY16" fmla="*/ 4396509 h 4927785"/>
                  <a:gd name="connsiteX17" fmla="*/ 1790815 w 10312787"/>
                  <a:gd name="connsiteY17" fmla="*/ 4424218 h 4927785"/>
                  <a:gd name="connsiteX18" fmla="*/ 2086378 w 10312787"/>
                  <a:gd name="connsiteY18" fmla="*/ 4424218 h 4927785"/>
                  <a:gd name="connsiteX19" fmla="*/ 2372706 w 10312787"/>
                  <a:gd name="connsiteY19" fmla="*/ 4424218 h 4927785"/>
                  <a:gd name="connsiteX20" fmla="*/ 2566013 w 10312787"/>
                  <a:gd name="connsiteY20" fmla="*/ 4433454 h 4927785"/>
                  <a:gd name="connsiteX21" fmla="*/ 2699568 w 10312787"/>
                  <a:gd name="connsiteY21" fmla="*/ 4433454 h 4927785"/>
                  <a:gd name="connsiteX22" fmla="*/ 2829094 w 10312787"/>
                  <a:gd name="connsiteY22" fmla="*/ 4433673 h 4927785"/>
                  <a:gd name="connsiteX23" fmla="*/ 2828221 w 10312787"/>
                  <a:gd name="connsiteY23" fmla="*/ 4547661 h 4927785"/>
                  <a:gd name="connsiteX24" fmla="*/ 2825288 w 10312787"/>
                  <a:gd name="connsiteY24" fmla="*/ 4756727 h 4927785"/>
                  <a:gd name="connsiteX25" fmla="*/ 2821918 w 10312787"/>
                  <a:gd name="connsiteY25" fmla="*/ 4916897 h 4927785"/>
                  <a:gd name="connsiteX26" fmla="*/ 7480046 w 10312787"/>
                  <a:gd name="connsiteY26" fmla="*/ 4927785 h 4927785"/>
                  <a:gd name="connsiteX27" fmla="*/ 7480415 w 10312787"/>
                  <a:gd name="connsiteY27" fmla="*/ 4555002 h 4927785"/>
                  <a:gd name="connsiteX28" fmla="*/ 7473768 w 10312787"/>
                  <a:gd name="connsiteY28" fmla="*/ 4423481 h 4927785"/>
                  <a:gd name="connsiteX29" fmla="*/ 7674378 w 10312787"/>
                  <a:gd name="connsiteY29" fmla="*/ 4424218 h 4927785"/>
                  <a:gd name="connsiteX30" fmla="*/ 7997651 w 10312787"/>
                  <a:gd name="connsiteY30" fmla="*/ 4424218 h 4927785"/>
                  <a:gd name="connsiteX31" fmla="*/ 8487178 w 10312787"/>
                  <a:gd name="connsiteY31" fmla="*/ 4433454 h 4927785"/>
                  <a:gd name="connsiteX32" fmla="*/ 8801215 w 10312787"/>
                  <a:gd name="connsiteY32" fmla="*/ 4387272 h 4927785"/>
                  <a:gd name="connsiteX33" fmla="*/ 9078306 w 10312787"/>
                  <a:gd name="connsiteY33" fmla="*/ 4294909 h 4927785"/>
                  <a:gd name="connsiteX34" fmla="*/ 9364633 w 10312787"/>
                  <a:gd name="connsiteY34" fmla="*/ 4128654 h 4927785"/>
                  <a:gd name="connsiteX35" fmla="*/ 9577069 w 10312787"/>
                  <a:gd name="connsiteY35" fmla="*/ 3906982 h 4927785"/>
                  <a:gd name="connsiteX36" fmla="*/ 9734088 w 10312787"/>
                  <a:gd name="connsiteY36" fmla="*/ 3639127 h 4927785"/>
                  <a:gd name="connsiteX37" fmla="*/ 9807978 w 10312787"/>
                  <a:gd name="connsiteY37" fmla="*/ 3417454 h 4927785"/>
                  <a:gd name="connsiteX38" fmla="*/ 9863397 w 10312787"/>
                  <a:gd name="connsiteY38" fmla="*/ 3177309 h 4927785"/>
                  <a:gd name="connsiteX39" fmla="*/ 9881869 w 10312787"/>
                  <a:gd name="connsiteY39" fmla="*/ 3020291 h 4927785"/>
                  <a:gd name="connsiteX40" fmla="*/ 9881937 w 10312787"/>
                  <a:gd name="connsiteY40" fmla="*/ 2881677 h 4927785"/>
                  <a:gd name="connsiteX41" fmla="*/ 9891106 w 10312787"/>
                  <a:gd name="connsiteY41" fmla="*/ 2798618 h 4927785"/>
                  <a:gd name="connsiteX42" fmla="*/ 9955556 w 10312787"/>
                  <a:gd name="connsiteY42" fmla="*/ 2761468 h 4927785"/>
                  <a:gd name="connsiteX43" fmla="*/ 10134035 w 10312787"/>
                  <a:gd name="connsiteY43" fmla="*/ 2718479 h 4927785"/>
                  <a:gd name="connsiteX44" fmla="*/ 10241884 w 10312787"/>
                  <a:gd name="connsiteY44" fmla="*/ 2638204 h 4927785"/>
                  <a:gd name="connsiteX45" fmla="*/ 10303550 w 10312787"/>
                  <a:gd name="connsiteY45" fmla="*/ 2524583 h 4927785"/>
                  <a:gd name="connsiteX46" fmla="*/ 10306675 w 10312787"/>
                  <a:gd name="connsiteY46" fmla="*/ 2407566 h 4927785"/>
                  <a:gd name="connsiteX47" fmla="*/ 10312787 w 10312787"/>
                  <a:gd name="connsiteY47" fmla="*/ 2195130 h 4927785"/>
                  <a:gd name="connsiteX48" fmla="*/ 10306742 w 10312787"/>
                  <a:gd name="connsiteY48" fmla="*/ 2041236 h 4927785"/>
                  <a:gd name="connsiteX49" fmla="*/ 10269932 w 10312787"/>
                  <a:gd name="connsiteY49" fmla="*/ 1982694 h 4927785"/>
                  <a:gd name="connsiteX50" fmla="*/ 10094306 w 10312787"/>
                  <a:gd name="connsiteY50" fmla="*/ 1902691 h 4927785"/>
                  <a:gd name="connsiteX51" fmla="*/ 9752560 w 10312787"/>
                  <a:gd name="connsiteY51" fmla="*/ 1865745 h 4927785"/>
                  <a:gd name="connsiteX52" fmla="*/ 9494010 w 10312787"/>
                  <a:gd name="connsiteY52" fmla="*/ 1859701 h 4927785"/>
                  <a:gd name="connsiteX53" fmla="*/ 9133724 w 10312787"/>
                  <a:gd name="connsiteY53" fmla="*/ 1856509 h 4927785"/>
                  <a:gd name="connsiteX54" fmla="*/ 8665658 w 10312787"/>
                  <a:gd name="connsiteY54" fmla="*/ 1896510 h 4927785"/>
                  <a:gd name="connsiteX55" fmla="*/ 8410027 w 10312787"/>
                  <a:gd name="connsiteY55" fmla="*/ 1964222 h 4927785"/>
                  <a:gd name="connsiteX56" fmla="*/ 8320856 w 10312787"/>
                  <a:gd name="connsiteY56" fmla="*/ 2022695 h 4927785"/>
                  <a:gd name="connsiteX57" fmla="*/ 8320924 w 10312787"/>
                  <a:gd name="connsiteY57" fmla="*/ 2299854 h 4927785"/>
                  <a:gd name="connsiteX58" fmla="*/ 8339397 w 10312787"/>
                  <a:gd name="connsiteY58" fmla="*/ 2466109 h 4927785"/>
                  <a:gd name="connsiteX59" fmla="*/ 8431760 w 10312787"/>
                  <a:gd name="connsiteY59" fmla="*/ 2613891 h 4927785"/>
                  <a:gd name="connsiteX60" fmla="*/ 8477942 w 10312787"/>
                  <a:gd name="connsiteY60" fmla="*/ 2660072 h 4927785"/>
                  <a:gd name="connsiteX61" fmla="*/ 8653500 w 10312787"/>
                  <a:gd name="connsiteY61" fmla="*/ 2746120 h 4927785"/>
                  <a:gd name="connsiteX62" fmla="*/ 8742809 w 10312787"/>
                  <a:gd name="connsiteY62" fmla="*/ 2792302 h 4927785"/>
                  <a:gd name="connsiteX63" fmla="*/ 8782879 w 10312787"/>
                  <a:gd name="connsiteY63" fmla="*/ 2931119 h 4927785"/>
                  <a:gd name="connsiteX64" fmla="*/ 8773574 w 10312787"/>
                  <a:gd name="connsiteY64" fmla="*/ 3048000 h 4927785"/>
                  <a:gd name="connsiteX65" fmla="*/ 8745797 w 10312787"/>
                  <a:gd name="connsiteY65" fmla="*/ 3158836 h 4927785"/>
                  <a:gd name="connsiteX66" fmla="*/ 8696490 w 10312787"/>
                  <a:gd name="connsiteY66" fmla="*/ 3248144 h 4927785"/>
                  <a:gd name="connsiteX67" fmla="*/ 8640937 w 10312787"/>
                  <a:gd name="connsiteY67" fmla="*/ 3306685 h 4927785"/>
                  <a:gd name="connsiteX68" fmla="*/ 8570646 w 10312787"/>
                  <a:gd name="connsiteY68" fmla="*/ 3346415 h 4927785"/>
                  <a:gd name="connsiteX69" fmla="*/ 8404051 w 10312787"/>
                  <a:gd name="connsiteY69" fmla="*/ 3346756 h 4927785"/>
                  <a:gd name="connsiteX70" fmla="*/ 7887922 w 10312787"/>
                  <a:gd name="connsiteY70" fmla="*/ 3336647 h 4927785"/>
                  <a:gd name="connsiteX71" fmla="*/ 7707791 w 10312787"/>
                  <a:gd name="connsiteY71" fmla="*/ 3337587 h 4927785"/>
                  <a:gd name="connsiteX72" fmla="*/ 7538958 w 10312787"/>
                  <a:gd name="connsiteY72" fmla="*/ 3300642 h 4927785"/>
                  <a:gd name="connsiteX73" fmla="*/ 7480415 w 10312787"/>
                  <a:gd name="connsiteY73" fmla="*/ 3177309 h 4927785"/>
                  <a:gd name="connsiteX74" fmla="*/ 7489651 w 10312787"/>
                  <a:gd name="connsiteY74" fmla="*/ 2050472 h 4927785"/>
                  <a:gd name="connsiteX75" fmla="*/ 7591251 w 10312787"/>
                  <a:gd name="connsiteY75" fmla="*/ 1828800 h 4927785"/>
                  <a:gd name="connsiteX76" fmla="*/ 7822160 w 10312787"/>
                  <a:gd name="connsiteY76" fmla="*/ 1625600 h 4927785"/>
                  <a:gd name="connsiteX77" fmla="*/ 7951469 w 10312787"/>
                  <a:gd name="connsiteY77" fmla="*/ 1496291 h 4927785"/>
                  <a:gd name="connsiteX78" fmla="*/ 7960706 w 10312787"/>
                  <a:gd name="connsiteY78" fmla="*/ 905163 h 4927785"/>
                  <a:gd name="connsiteX79" fmla="*/ 7083251 w 10312787"/>
                  <a:gd name="connsiteY79" fmla="*/ 0 h 4927785"/>
                  <a:gd name="connsiteX80" fmla="*/ 7064778 w 10312787"/>
                  <a:gd name="connsiteY80" fmla="*/ 498763 h 4927785"/>
                  <a:gd name="connsiteX81" fmla="*/ 6935469 w 10312787"/>
                  <a:gd name="connsiteY81" fmla="*/ 618836 h 4927785"/>
                  <a:gd name="connsiteX82" fmla="*/ 6843106 w 10312787"/>
                  <a:gd name="connsiteY82" fmla="*/ 674254 h 4927785"/>
                  <a:gd name="connsiteX83" fmla="*/ 6723033 w 10312787"/>
                  <a:gd name="connsiteY83" fmla="*/ 729672 h 4927785"/>
                  <a:gd name="connsiteX84" fmla="*/ 6538306 w 10312787"/>
                  <a:gd name="connsiteY84" fmla="*/ 720436 h 4927785"/>
                  <a:gd name="connsiteX85" fmla="*/ 6390524 w 10312787"/>
                  <a:gd name="connsiteY85" fmla="*/ 655782 h 4927785"/>
                  <a:gd name="connsiteX86" fmla="*/ 6131906 w 10312787"/>
                  <a:gd name="connsiteY86" fmla="*/ 498763 h 4927785"/>
                  <a:gd name="connsiteX87" fmla="*/ 5836342 w 10312787"/>
                  <a:gd name="connsiteY87" fmla="*/ 350982 h 4927785"/>
                  <a:gd name="connsiteX88" fmla="*/ 5476124 w 10312787"/>
                  <a:gd name="connsiteY88" fmla="*/ 295563 h 4927785"/>
                  <a:gd name="connsiteX89" fmla="*/ 5171324 w 10312787"/>
                  <a:gd name="connsiteY89" fmla="*/ 258618 h 4927785"/>
                  <a:gd name="connsiteX90" fmla="*/ 4783397 w 10312787"/>
                  <a:gd name="connsiteY90" fmla="*/ 286327 h 4927785"/>
                  <a:gd name="connsiteX91" fmla="*/ 4386233 w 10312787"/>
                  <a:gd name="connsiteY91" fmla="*/ 387927 h 4927785"/>
                  <a:gd name="connsiteX92" fmla="*/ 4136851 w 10312787"/>
                  <a:gd name="connsiteY92" fmla="*/ 508000 h 4927785"/>
                  <a:gd name="connsiteX93" fmla="*/ 3961360 w 10312787"/>
                  <a:gd name="connsiteY93" fmla="*/ 581891 h 4927785"/>
                  <a:gd name="connsiteX94" fmla="*/ 3859760 w 10312787"/>
                  <a:gd name="connsiteY94" fmla="*/ 683491 h 4927785"/>
                  <a:gd name="connsiteX95" fmla="*/ 3684269 w 10312787"/>
                  <a:gd name="connsiteY95" fmla="*/ 738909 h 4927785"/>
                  <a:gd name="connsiteX96" fmla="*/ 3545724 w 10312787"/>
                  <a:gd name="connsiteY96" fmla="*/ 720436 h 4927785"/>
                  <a:gd name="connsiteX97" fmla="*/ 3462597 w 10312787"/>
                  <a:gd name="connsiteY97" fmla="*/ 665018 h 4927785"/>
                  <a:gd name="connsiteX98" fmla="*/ 3268633 w 10312787"/>
                  <a:gd name="connsiteY98" fmla="*/ 526472 h 4927785"/>
                  <a:gd name="connsiteX99" fmla="*/ 3250160 w 10312787"/>
                  <a:gd name="connsiteY99" fmla="*/ 27709 h 4927785"/>
                  <a:gd name="connsiteX100" fmla="*/ 2354233 w 10312787"/>
                  <a:gd name="connsiteY100" fmla="*/ 895927 h 4927785"/>
                  <a:gd name="connsiteX101" fmla="*/ 2381942 w 10312787"/>
                  <a:gd name="connsiteY101" fmla="*/ 1514763 h 4927785"/>
                  <a:gd name="connsiteX102" fmla="*/ 2511251 w 10312787"/>
                  <a:gd name="connsiteY102" fmla="*/ 1662545 h 4927785"/>
                  <a:gd name="connsiteX103" fmla="*/ 2612851 w 10312787"/>
                  <a:gd name="connsiteY103" fmla="*/ 1791854 h 4927785"/>
                  <a:gd name="connsiteX104" fmla="*/ 2705215 w 10312787"/>
                  <a:gd name="connsiteY104" fmla="*/ 1865745 h 4927785"/>
                  <a:gd name="connsiteX105" fmla="*/ 2806815 w 10312787"/>
                  <a:gd name="connsiteY105" fmla="*/ 2032000 h 4927785"/>
                  <a:gd name="connsiteX106" fmla="*/ 2816051 w 10312787"/>
                  <a:gd name="connsiteY106" fmla="*/ 2170545 h 4927785"/>
                  <a:gd name="connsiteX107" fmla="*/ 2806815 w 10312787"/>
                  <a:gd name="connsiteY107" fmla="*/ 3347808 h 4927785"/>
                  <a:gd name="connsiteX108" fmla="*/ 2705215 w 10312787"/>
                  <a:gd name="connsiteY108" fmla="*/ 3352800 h 4927785"/>
                  <a:gd name="connsiteX109" fmla="*/ 2285376 w 10312787"/>
                  <a:gd name="connsiteY109" fmla="*/ 3342731 h 4927785"/>
                  <a:gd name="connsiteX110" fmla="*/ 1809288 w 10312787"/>
                  <a:gd name="connsiteY110" fmla="*/ 3334327 h 4927785"/>
                  <a:gd name="connsiteX111" fmla="*/ 1625393 w 10312787"/>
                  <a:gd name="connsiteY111" fmla="*/ 3256234 h 4927785"/>
                  <a:gd name="connsiteX112" fmla="*/ 1532197 w 10312787"/>
                  <a:gd name="connsiteY112" fmla="*/ 3112654 h 4927785"/>
                  <a:gd name="connsiteX113" fmla="*/ 1522129 w 10312787"/>
                  <a:gd name="connsiteY113" fmla="*/ 2964872 h 4927785"/>
                  <a:gd name="connsiteX114" fmla="*/ 1522960 w 10312787"/>
                  <a:gd name="connsiteY114" fmla="*/ 2863272 h 4927785"/>
                  <a:gd name="connsiteX115" fmla="*/ 1550669 w 10312787"/>
                  <a:gd name="connsiteY115" fmla="*/ 2787718 h 4927785"/>
                  <a:gd name="connsiteX116" fmla="*/ 1624560 w 10312787"/>
                  <a:gd name="connsiteY116" fmla="*/ 2741536 h 4927785"/>
                  <a:gd name="connsiteX117" fmla="*/ 1726160 w 10312787"/>
                  <a:gd name="connsiteY117" fmla="*/ 2715491 h 4927785"/>
                  <a:gd name="connsiteX118" fmla="*/ 1809288 w 10312787"/>
                  <a:gd name="connsiteY118" fmla="*/ 2687782 h 4927785"/>
                  <a:gd name="connsiteX119" fmla="*/ 1919293 w 10312787"/>
                  <a:gd name="connsiteY119" fmla="*/ 2597956 h 4927785"/>
                  <a:gd name="connsiteX120" fmla="*/ 1984778 w 10312787"/>
                  <a:gd name="connsiteY120" fmla="*/ 2493818 h 4927785"/>
                  <a:gd name="connsiteX121" fmla="*/ 1984778 w 10312787"/>
                  <a:gd name="connsiteY121" fmla="*/ 2364509 h 4927785"/>
                  <a:gd name="connsiteX122" fmla="*/ 1984778 w 10312787"/>
                  <a:gd name="connsiteY122" fmla="*/ 2189018 h 4927785"/>
                  <a:gd name="connsiteX123" fmla="*/ 1975542 w 10312787"/>
                  <a:gd name="connsiteY123" fmla="*/ 2016898 h 4927785"/>
                  <a:gd name="connsiteX124" fmla="*/ 1790815 w 10312787"/>
                  <a:gd name="connsiteY124" fmla="*/ 1930400 h 4927785"/>
                  <a:gd name="connsiteX125" fmla="*/ 1449069 w 10312787"/>
                  <a:gd name="connsiteY125" fmla="*/ 1865745 h 4927785"/>
                  <a:gd name="connsiteX126" fmla="*/ 978015 w 10312787"/>
                  <a:gd name="connsiteY126" fmla="*/ 1856509 h 4927785"/>
                  <a:gd name="connsiteX127" fmla="*/ 451542 w 10312787"/>
                  <a:gd name="connsiteY127" fmla="*/ 1874982 h 4927785"/>
                  <a:gd name="connsiteX128" fmla="*/ 117369 w 10312787"/>
                  <a:gd name="connsiteY128" fmla="*/ 1938804 h 4927785"/>
                  <a:gd name="connsiteX129" fmla="*/ 68691 w 10312787"/>
                  <a:gd name="connsiteY129" fmla="*/ 1972337 h 4927785"/>
                  <a:gd name="connsiteX130" fmla="*/ 3995 w 10312787"/>
                  <a:gd name="connsiteY130" fmla="*/ 2037034 h 4927785"/>
                  <a:gd name="connsiteX0" fmla="*/ 3995 w 10312787"/>
                  <a:gd name="connsiteY0" fmla="*/ 2046720 h 4927785"/>
                  <a:gd name="connsiteX1" fmla="*/ 19097 w 10312787"/>
                  <a:gd name="connsiteY1" fmla="*/ 2587014 h 4927785"/>
                  <a:gd name="connsiteX2" fmla="*/ 128269 w 10312787"/>
                  <a:gd name="connsiteY2" fmla="*/ 2669309 h 4927785"/>
                  <a:gd name="connsiteX3" fmla="*/ 115662 w 10312787"/>
                  <a:gd name="connsiteY3" fmla="*/ 2669309 h 4927785"/>
                  <a:gd name="connsiteX4" fmla="*/ 257578 w 10312787"/>
                  <a:gd name="connsiteY4" fmla="*/ 2724727 h 4927785"/>
                  <a:gd name="connsiteX5" fmla="*/ 377651 w 10312787"/>
                  <a:gd name="connsiteY5" fmla="*/ 2752436 h 4927785"/>
                  <a:gd name="connsiteX6" fmla="*/ 433069 w 10312787"/>
                  <a:gd name="connsiteY6" fmla="*/ 2780145 h 4927785"/>
                  <a:gd name="connsiteX7" fmla="*/ 443969 w 10312787"/>
                  <a:gd name="connsiteY7" fmla="*/ 2849002 h 4927785"/>
                  <a:gd name="connsiteX8" fmla="*/ 450710 w 10312787"/>
                  <a:gd name="connsiteY8" fmla="*/ 2986716 h 4927785"/>
                  <a:gd name="connsiteX9" fmla="*/ 460778 w 10312787"/>
                  <a:gd name="connsiteY9" fmla="*/ 3048000 h 4927785"/>
                  <a:gd name="connsiteX10" fmla="*/ 453206 w 10312787"/>
                  <a:gd name="connsiteY10" fmla="*/ 3228525 h 4927785"/>
                  <a:gd name="connsiteX11" fmla="*/ 506960 w 10312787"/>
                  <a:gd name="connsiteY11" fmla="*/ 3491345 h 4927785"/>
                  <a:gd name="connsiteX12" fmla="*/ 580019 w 10312787"/>
                  <a:gd name="connsiteY12" fmla="*/ 3703782 h 4927785"/>
                  <a:gd name="connsiteX13" fmla="*/ 774815 w 10312787"/>
                  <a:gd name="connsiteY13" fmla="*/ 3962400 h 4927785"/>
                  <a:gd name="connsiteX14" fmla="*/ 1070378 w 10312787"/>
                  <a:gd name="connsiteY14" fmla="*/ 4221018 h 4927785"/>
                  <a:gd name="connsiteX15" fmla="*/ 1255106 w 10312787"/>
                  <a:gd name="connsiteY15" fmla="*/ 4313382 h 4927785"/>
                  <a:gd name="connsiteX16" fmla="*/ 1578378 w 10312787"/>
                  <a:gd name="connsiteY16" fmla="*/ 4396509 h 4927785"/>
                  <a:gd name="connsiteX17" fmla="*/ 1790815 w 10312787"/>
                  <a:gd name="connsiteY17" fmla="*/ 4424218 h 4927785"/>
                  <a:gd name="connsiteX18" fmla="*/ 2086378 w 10312787"/>
                  <a:gd name="connsiteY18" fmla="*/ 4424218 h 4927785"/>
                  <a:gd name="connsiteX19" fmla="*/ 2372706 w 10312787"/>
                  <a:gd name="connsiteY19" fmla="*/ 4424218 h 4927785"/>
                  <a:gd name="connsiteX20" fmla="*/ 2566013 w 10312787"/>
                  <a:gd name="connsiteY20" fmla="*/ 4433454 h 4927785"/>
                  <a:gd name="connsiteX21" fmla="*/ 2699568 w 10312787"/>
                  <a:gd name="connsiteY21" fmla="*/ 4433454 h 4927785"/>
                  <a:gd name="connsiteX22" fmla="*/ 2829094 w 10312787"/>
                  <a:gd name="connsiteY22" fmla="*/ 4433673 h 4927785"/>
                  <a:gd name="connsiteX23" fmla="*/ 2828221 w 10312787"/>
                  <a:gd name="connsiteY23" fmla="*/ 4547661 h 4927785"/>
                  <a:gd name="connsiteX24" fmla="*/ 2825288 w 10312787"/>
                  <a:gd name="connsiteY24" fmla="*/ 4756727 h 4927785"/>
                  <a:gd name="connsiteX25" fmla="*/ 2821918 w 10312787"/>
                  <a:gd name="connsiteY25" fmla="*/ 4916897 h 4927785"/>
                  <a:gd name="connsiteX26" fmla="*/ 7480046 w 10312787"/>
                  <a:gd name="connsiteY26" fmla="*/ 4927785 h 4927785"/>
                  <a:gd name="connsiteX27" fmla="*/ 7480415 w 10312787"/>
                  <a:gd name="connsiteY27" fmla="*/ 4555002 h 4927785"/>
                  <a:gd name="connsiteX28" fmla="*/ 7473768 w 10312787"/>
                  <a:gd name="connsiteY28" fmla="*/ 4423481 h 4927785"/>
                  <a:gd name="connsiteX29" fmla="*/ 7674378 w 10312787"/>
                  <a:gd name="connsiteY29" fmla="*/ 4424218 h 4927785"/>
                  <a:gd name="connsiteX30" fmla="*/ 7997651 w 10312787"/>
                  <a:gd name="connsiteY30" fmla="*/ 4424218 h 4927785"/>
                  <a:gd name="connsiteX31" fmla="*/ 8487178 w 10312787"/>
                  <a:gd name="connsiteY31" fmla="*/ 4433454 h 4927785"/>
                  <a:gd name="connsiteX32" fmla="*/ 8801215 w 10312787"/>
                  <a:gd name="connsiteY32" fmla="*/ 4387272 h 4927785"/>
                  <a:gd name="connsiteX33" fmla="*/ 9078306 w 10312787"/>
                  <a:gd name="connsiteY33" fmla="*/ 4294909 h 4927785"/>
                  <a:gd name="connsiteX34" fmla="*/ 9364633 w 10312787"/>
                  <a:gd name="connsiteY34" fmla="*/ 4128654 h 4927785"/>
                  <a:gd name="connsiteX35" fmla="*/ 9577069 w 10312787"/>
                  <a:gd name="connsiteY35" fmla="*/ 3906982 h 4927785"/>
                  <a:gd name="connsiteX36" fmla="*/ 9734088 w 10312787"/>
                  <a:gd name="connsiteY36" fmla="*/ 3639127 h 4927785"/>
                  <a:gd name="connsiteX37" fmla="*/ 9807978 w 10312787"/>
                  <a:gd name="connsiteY37" fmla="*/ 3417454 h 4927785"/>
                  <a:gd name="connsiteX38" fmla="*/ 9863397 w 10312787"/>
                  <a:gd name="connsiteY38" fmla="*/ 3177309 h 4927785"/>
                  <a:gd name="connsiteX39" fmla="*/ 9881869 w 10312787"/>
                  <a:gd name="connsiteY39" fmla="*/ 3020291 h 4927785"/>
                  <a:gd name="connsiteX40" fmla="*/ 9881937 w 10312787"/>
                  <a:gd name="connsiteY40" fmla="*/ 2881677 h 4927785"/>
                  <a:gd name="connsiteX41" fmla="*/ 9891106 w 10312787"/>
                  <a:gd name="connsiteY41" fmla="*/ 2798618 h 4927785"/>
                  <a:gd name="connsiteX42" fmla="*/ 9955556 w 10312787"/>
                  <a:gd name="connsiteY42" fmla="*/ 2761468 h 4927785"/>
                  <a:gd name="connsiteX43" fmla="*/ 10134035 w 10312787"/>
                  <a:gd name="connsiteY43" fmla="*/ 2718479 h 4927785"/>
                  <a:gd name="connsiteX44" fmla="*/ 10241884 w 10312787"/>
                  <a:gd name="connsiteY44" fmla="*/ 2638204 h 4927785"/>
                  <a:gd name="connsiteX45" fmla="*/ 10303550 w 10312787"/>
                  <a:gd name="connsiteY45" fmla="*/ 2524583 h 4927785"/>
                  <a:gd name="connsiteX46" fmla="*/ 10306675 w 10312787"/>
                  <a:gd name="connsiteY46" fmla="*/ 2407566 h 4927785"/>
                  <a:gd name="connsiteX47" fmla="*/ 10312787 w 10312787"/>
                  <a:gd name="connsiteY47" fmla="*/ 2195130 h 4927785"/>
                  <a:gd name="connsiteX48" fmla="*/ 10306742 w 10312787"/>
                  <a:gd name="connsiteY48" fmla="*/ 2041236 h 4927785"/>
                  <a:gd name="connsiteX49" fmla="*/ 10269932 w 10312787"/>
                  <a:gd name="connsiteY49" fmla="*/ 1982694 h 4927785"/>
                  <a:gd name="connsiteX50" fmla="*/ 10094306 w 10312787"/>
                  <a:gd name="connsiteY50" fmla="*/ 1902691 h 4927785"/>
                  <a:gd name="connsiteX51" fmla="*/ 9752560 w 10312787"/>
                  <a:gd name="connsiteY51" fmla="*/ 1865745 h 4927785"/>
                  <a:gd name="connsiteX52" fmla="*/ 9494010 w 10312787"/>
                  <a:gd name="connsiteY52" fmla="*/ 1859701 h 4927785"/>
                  <a:gd name="connsiteX53" fmla="*/ 9133724 w 10312787"/>
                  <a:gd name="connsiteY53" fmla="*/ 1856509 h 4927785"/>
                  <a:gd name="connsiteX54" fmla="*/ 8665658 w 10312787"/>
                  <a:gd name="connsiteY54" fmla="*/ 1896510 h 4927785"/>
                  <a:gd name="connsiteX55" fmla="*/ 8410027 w 10312787"/>
                  <a:gd name="connsiteY55" fmla="*/ 1964222 h 4927785"/>
                  <a:gd name="connsiteX56" fmla="*/ 8320856 w 10312787"/>
                  <a:gd name="connsiteY56" fmla="*/ 2022695 h 4927785"/>
                  <a:gd name="connsiteX57" fmla="*/ 8320924 w 10312787"/>
                  <a:gd name="connsiteY57" fmla="*/ 2299854 h 4927785"/>
                  <a:gd name="connsiteX58" fmla="*/ 8339397 w 10312787"/>
                  <a:gd name="connsiteY58" fmla="*/ 2466109 h 4927785"/>
                  <a:gd name="connsiteX59" fmla="*/ 8416479 w 10312787"/>
                  <a:gd name="connsiteY59" fmla="*/ 2610835 h 4927785"/>
                  <a:gd name="connsiteX60" fmla="*/ 8477942 w 10312787"/>
                  <a:gd name="connsiteY60" fmla="*/ 2660072 h 4927785"/>
                  <a:gd name="connsiteX61" fmla="*/ 8653500 w 10312787"/>
                  <a:gd name="connsiteY61" fmla="*/ 2746120 h 4927785"/>
                  <a:gd name="connsiteX62" fmla="*/ 8742809 w 10312787"/>
                  <a:gd name="connsiteY62" fmla="*/ 2792302 h 4927785"/>
                  <a:gd name="connsiteX63" fmla="*/ 8782879 w 10312787"/>
                  <a:gd name="connsiteY63" fmla="*/ 2931119 h 4927785"/>
                  <a:gd name="connsiteX64" fmla="*/ 8773574 w 10312787"/>
                  <a:gd name="connsiteY64" fmla="*/ 3048000 h 4927785"/>
                  <a:gd name="connsiteX65" fmla="*/ 8745797 w 10312787"/>
                  <a:gd name="connsiteY65" fmla="*/ 3158836 h 4927785"/>
                  <a:gd name="connsiteX66" fmla="*/ 8696490 w 10312787"/>
                  <a:gd name="connsiteY66" fmla="*/ 3248144 h 4927785"/>
                  <a:gd name="connsiteX67" fmla="*/ 8640937 w 10312787"/>
                  <a:gd name="connsiteY67" fmla="*/ 3306685 h 4927785"/>
                  <a:gd name="connsiteX68" fmla="*/ 8570646 w 10312787"/>
                  <a:gd name="connsiteY68" fmla="*/ 3346415 h 4927785"/>
                  <a:gd name="connsiteX69" fmla="*/ 8404051 w 10312787"/>
                  <a:gd name="connsiteY69" fmla="*/ 3346756 h 4927785"/>
                  <a:gd name="connsiteX70" fmla="*/ 7887922 w 10312787"/>
                  <a:gd name="connsiteY70" fmla="*/ 3336647 h 4927785"/>
                  <a:gd name="connsiteX71" fmla="*/ 7707791 w 10312787"/>
                  <a:gd name="connsiteY71" fmla="*/ 3337587 h 4927785"/>
                  <a:gd name="connsiteX72" fmla="*/ 7538958 w 10312787"/>
                  <a:gd name="connsiteY72" fmla="*/ 3300642 h 4927785"/>
                  <a:gd name="connsiteX73" fmla="*/ 7480415 w 10312787"/>
                  <a:gd name="connsiteY73" fmla="*/ 3177309 h 4927785"/>
                  <a:gd name="connsiteX74" fmla="*/ 7489651 w 10312787"/>
                  <a:gd name="connsiteY74" fmla="*/ 2050472 h 4927785"/>
                  <a:gd name="connsiteX75" fmla="*/ 7591251 w 10312787"/>
                  <a:gd name="connsiteY75" fmla="*/ 1828800 h 4927785"/>
                  <a:gd name="connsiteX76" fmla="*/ 7822160 w 10312787"/>
                  <a:gd name="connsiteY76" fmla="*/ 1625600 h 4927785"/>
                  <a:gd name="connsiteX77" fmla="*/ 7951469 w 10312787"/>
                  <a:gd name="connsiteY77" fmla="*/ 1496291 h 4927785"/>
                  <a:gd name="connsiteX78" fmla="*/ 7960706 w 10312787"/>
                  <a:gd name="connsiteY78" fmla="*/ 905163 h 4927785"/>
                  <a:gd name="connsiteX79" fmla="*/ 7083251 w 10312787"/>
                  <a:gd name="connsiteY79" fmla="*/ 0 h 4927785"/>
                  <a:gd name="connsiteX80" fmla="*/ 7064778 w 10312787"/>
                  <a:gd name="connsiteY80" fmla="*/ 498763 h 4927785"/>
                  <a:gd name="connsiteX81" fmla="*/ 6935469 w 10312787"/>
                  <a:gd name="connsiteY81" fmla="*/ 618836 h 4927785"/>
                  <a:gd name="connsiteX82" fmla="*/ 6843106 w 10312787"/>
                  <a:gd name="connsiteY82" fmla="*/ 674254 h 4927785"/>
                  <a:gd name="connsiteX83" fmla="*/ 6723033 w 10312787"/>
                  <a:gd name="connsiteY83" fmla="*/ 729672 h 4927785"/>
                  <a:gd name="connsiteX84" fmla="*/ 6538306 w 10312787"/>
                  <a:gd name="connsiteY84" fmla="*/ 720436 h 4927785"/>
                  <a:gd name="connsiteX85" fmla="*/ 6390524 w 10312787"/>
                  <a:gd name="connsiteY85" fmla="*/ 655782 h 4927785"/>
                  <a:gd name="connsiteX86" fmla="*/ 6131906 w 10312787"/>
                  <a:gd name="connsiteY86" fmla="*/ 498763 h 4927785"/>
                  <a:gd name="connsiteX87" fmla="*/ 5836342 w 10312787"/>
                  <a:gd name="connsiteY87" fmla="*/ 350982 h 4927785"/>
                  <a:gd name="connsiteX88" fmla="*/ 5476124 w 10312787"/>
                  <a:gd name="connsiteY88" fmla="*/ 295563 h 4927785"/>
                  <a:gd name="connsiteX89" fmla="*/ 5171324 w 10312787"/>
                  <a:gd name="connsiteY89" fmla="*/ 258618 h 4927785"/>
                  <a:gd name="connsiteX90" fmla="*/ 4783397 w 10312787"/>
                  <a:gd name="connsiteY90" fmla="*/ 286327 h 4927785"/>
                  <a:gd name="connsiteX91" fmla="*/ 4386233 w 10312787"/>
                  <a:gd name="connsiteY91" fmla="*/ 387927 h 4927785"/>
                  <a:gd name="connsiteX92" fmla="*/ 4136851 w 10312787"/>
                  <a:gd name="connsiteY92" fmla="*/ 508000 h 4927785"/>
                  <a:gd name="connsiteX93" fmla="*/ 3961360 w 10312787"/>
                  <a:gd name="connsiteY93" fmla="*/ 581891 h 4927785"/>
                  <a:gd name="connsiteX94" fmla="*/ 3859760 w 10312787"/>
                  <a:gd name="connsiteY94" fmla="*/ 683491 h 4927785"/>
                  <a:gd name="connsiteX95" fmla="*/ 3684269 w 10312787"/>
                  <a:gd name="connsiteY95" fmla="*/ 738909 h 4927785"/>
                  <a:gd name="connsiteX96" fmla="*/ 3545724 w 10312787"/>
                  <a:gd name="connsiteY96" fmla="*/ 720436 h 4927785"/>
                  <a:gd name="connsiteX97" fmla="*/ 3462597 w 10312787"/>
                  <a:gd name="connsiteY97" fmla="*/ 665018 h 4927785"/>
                  <a:gd name="connsiteX98" fmla="*/ 3268633 w 10312787"/>
                  <a:gd name="connsiteY98" fmla="*/ 526472 h 4927785"/>
                  <a:gd name="connsiteX99" fmla="*/ 3250160 w 10312787"/>
                  <a:gd name="connsiteY99" fmla="*/ 27709 h 4927785"/>
                  <a:gd name="connsiteX100" fmla="*/ 2354233 w 10312787"/>
                  <a:gd name="connsiteY100" fmla="*/ 895927 h 4927785"/>
                  <a:gd name="connsiteX101" fmla="*/ 2381942 w 10312787"/>
                  <a:gd name="connsiteY101" fmla="*/ 1514763 h 4927785"/>
                  <a:gd name="connsiteX102" fmla="*/ 2511251 w 10312787"/>
                  <a:gd name="connsiteY102" fmla="*/ 1662545 h 4927785"/>
                  <a:gd name="connsiteX103" fmla="*/ 2612851 w 10312787"/>
                  <a:gd name="connsiteY103" fmla="*/ 1791854 h 4927785"/>
                  <a:gd name="connsiteX104" fmla="*/ 2705215 w 10312787"/>
                  <a:gd name="connsiteY104" fmla="*/ 1865745 h 4927785"/>
                  <a:gd name="connsiteX105" fmla="*/ 2806815 w 10312787"/>
                  <a:gd name="connsiteY105" fmla="*/ 2032000 h 4927785"/>
                  <a:gd name="connsiteX106" fmla="*/ 2816051 w 10312787"/>
                  <a:gd name="connsiteY106" fmla="*/ 2170545 h 4927785"/>
                  <a:gd name="connsiteX107" fmla="*/ 2806815 w 10312787"/>
                  <a:gd name="connsiteY107" fmla="*/ 3347808 h 4927785"/>
                  <a:gd name="connsiteX108" fmla="*/ 2705215 w 10312787"/>
                  <a:gd name="connsiteY108" fmla="*/ 3352800 h 4927785"/>
                  <a:gd name="connsiteX109" fmla="*/ 2285376 w 10312787"/>
                  <a:gd name="connsiteY109" fmla="*/ 3342731 h 4927785"/>
                  <a:gd name="connsiteX110" fmla="*/ 1809288 w 10312787"/>
                  <a:gd name="connsiteY110" fmla="*/ 3334327 h 4927785"/>
                  <a:gd name="connsiteX111" fmla="*/ 1625393 w 10312787"/>
                  <a:gd name="connsiteY111" fmla="*/ 3256234 h 4927785"/>
                  <a:gd name="connsiteX112" fmla="*/ 1532197 w 10312787"/>
                  <a:gd name="connsiteY112" fmla="*/ 3112654 h 4927785"/>
                  <a:gd name="connsiteX113" fmla="*/ 1522129 w 10312787"/>
                  <a:gd name="connsiteY113" fmla="*/ 2964872 h 4927785"/>
                  <a:gd name="connsiteX114" fmla="*/ 1522960 w 10312787"/>
                  <a:gd name="connsiteY114" fmla="*/ 2863272 h 4927785"/>
                  <a:gd name="connsiteX115" fmla="*/ 1550669 w 10312787"/>
                  <a:gd name="connsiteY115" fmla="*/ 2787718 h 4927785"/>
                  <a:gd name="connsiteX116" fmla="*/ 1624560 w 10312787"/>
                  <a:gd name="connsiteY116" fmla="*/ 2741536 h 4927785"/>
                  <a:gd name="connsiteX117" fmla="*/ 1726160 w 10312787"/>
                  <a:gd name="connsiteY117" fmla="*/ 2715491 h 4927785"/>
                  <a:gd name="connsiteX118" fmla="*/ 1809288 w 10312787"/>
                  <a:gd name="connsiteY118" fmla="*/ 2687782 h 4927785"/>
                  <a:gd name="connsiteX119" fmla="*/ 1919293 w 10312787"/>
                  <a:gd name="connsiteY119" fmla="*/ 2597956 h 4927785"/>
                  <a:gd name="connsiteX120" fmla="*/ 1984778 w 10312787"/>
                  <a:gd name="connsiteY120" fmla="*/ 2493818 h 4927785"/>
                  <a:gd name="connsiteX121" fmla="*/ 1984778 w 10312787"/>
                  <a:gd name="connsiteY121" fmla="*/ 2364509 h 4927785"/>
                  <a:gd name="connsiteX122" fmla="*/ 1984778 w 10312787"/>
                  <a:gd name="connsiteY122" fmla="*/ 2189018 h 4927785"/>
                  <a:gd name="connsiteX123" fmla="*/ 1975542 w 10312787"/>
                  <a:gd name="connsiteY123" fmla="*/ 2016898 h 4927785"/>
                  <a:gd name="connsiteX124" fmla="*/ 1790815 w 10312787"/>
                  <a:gd name="connsiteY124" fmla="*/ 1930400 h 4927785"/>
                  <a:gd name="connsiteX125" fmla="*/ 1449069 w 10312787"/>
                  <a:gd name="connsiteY125" fmla="*/ 1865745 h 4927785"/>
                  <a:gd name="connsiteX126" fmla="*/ 978015 w 10312787"/>
                  <a:gd name="connsiteY126" fmla="*/ 1856509 h 4927785"/>
                  <a:gd name="connsiteX127" fmla="*/ 451542 w 10312787"/>
                  <a:gd name="connsiteY127" fmla="*/ 1874982 h 4927785"/>
                  <a:gd name="connsiteX128" fmla="*/ 117369 w 10312787"/>
                  <a:gd name="connsiteY128" fmla="*/ 1938804 h 4927785"/>
                  <a:gd name="connsiteX129" fmla="*/ 68691 w 10312787"/>
                  <a:gd name="connsiteY129" fmla="*/ 1972337 h 4927785"/>
                  <a:gd name="connsiteX130" fmla="*/ 3995 w 10312787"/>
                  <a:gd name="connsiteY130" fmla="*/ 2037034 h 4927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</a:cxnLst>
                <a:rect l="l" t="t" r="r" b="b"/>
                <a:pathLst>
                  <a:path w="10312787" h="4927785">
                    <a:moveTo>
                      <a:pt x="3995" y="2046720"/>
                    </a:moveTo>
                    <a:lnTo>
                      <a:pt x="19097" y="2587014"/>
                    </a:lnTo>
                    <a:lnTo>
                      <a:pt x="128269" y="2669309"/>
                    </a:lnTo>
                    <a:lnTo>
                      <a:pt x="115662" y="2669309"/>
                    </a:lnTo>
                    <a:lnTo>
                      <a:pt x="257578" y="2724727"/>
                    </a:lnTo>
                    <a:lnTo>
                      <a:pt x="377651" y="2752436"/>
                    </a:lnTo>
                    <a:lnTo>
                      <a:pt x="433069" y="2780145"/>
                    </a:lnTo>
                    <a:lnTo>
                      <a:pt x="443969" y="2849002"/>
                    </a:lnTo>
                    <a:lnTo>
                      <a:pt x="450710" y="2986716"/>
                    </a:lnTo>
                    <a:lnTo>
                      <a:pt x="460778" y="3048000"/>
                    </a:lnTo>
                    <a:lnTo>
                      <a:pt x="453206" y="3228525"/>
                    </a:lnTo>
                    <a:lnTo>
                      <a:pt x="506960" y="3491345"/>
                    </a:lnTo>
                    <a:lnTo>
                      <a:pt x="580019" y="3703782"/>
                    </a:lnTo>
                    <a:lnTo>
                      <a:pt x="774815" y="3962400"/>
                    </a:lnTo>
                    <a:lnTo>
                      <a:pt x="1070378" y="4221018"/>
                    </a:lnTo>
                    <a:lnTo>
                      <a:pt x="1255106" y="4313382"/>
                    </a:lnTo>
                    <a:lnTo>
                      <a:pt x="1578378" y="4396509"/>
                    </a:lnTo>
                    <a:lnTo>
                      <a:pt x="1790815" y="4424218"/>
                    </a:lnTo>
                    <a:lnTo>
                      <a:pt x="2086378" y="4424218"/>
                    </a:lnTo>
                    <a:lnTo>
                      <a:pt x="2372706" y="4424218"/>
                    </a:lnTo>
                    <a:lnTo>
                      <a:pt x="2566013" y="4433454"/>
                    </a:lnTo>
                    <a:lnTo>
                      <a:pt x="2699568" y="4433454"/>
                    </a:lnTo>
                    <a:lnTo>
                      <a:pt x="2829094" y="4433673"/>
                    </a:lnTo>
                    <a:lnTo>
                      <a:pt x="2828221" y="4547661"/>
                    </a:lnTo>
                    <a:cubicBezTo>
                      <a:pt x="2827243" y="4617350"/>
                      <a:pt x="2826266" y="4687038"/>
                      <a:pt x="2825288" y="4756727"/>
                    </a:cubicBezTo>
                    <a:cubicBezTo>
                      <a:pt x="2824165" y="4810117"/>
                      <a:pt x="2823041" y="4863507"/>
                      <a:pt x="2821918" y="4916897"/>
                    </a:cubicBezTo>
                    <a:lnTo>
                      <a:pt x="7480046" y="4927785"/>
                    </a:lnTo>
                    <a:lnTo>
                      <a:pt x="7480415" y="4555002"/>
                    </a:lnTo>
                    <a:lnTo>
                      <a:pt x="7473768" y="4423481"/>
                    </a:lnTo>
                    <a:lnTo>
                      <a:pt x="7674378" y="4424218"/>
                    </a:lnTo>
                    <a:lnTo>
                      <a:pt x="7997651" y="4424218"/>
                    </a:lnTo>
                    <a:lnTo>
                      <a:pt x="8487178" y="4433454"/>
                    </a:lnTo>
                    <a:lnTo>
                      <a:pt x="8801215" y="4387272"/>
                    </a:lnTo>
                    <a:lnTo>
                      <a:pt x="9078306" y="4294909"/>
                    </a:lnTo>
                    <a:lnTo>
                      <a:pt x="9364633" y="4128654"/>
                    </a:lnTo>
                    <a:lnTo>
                      <a:pt x="9577069" y="3906982"/>
                    </a:lnTo>
                    <a:lnTo>
                      <a:pt x="9734088" y="3639127"/>
                    </a:lnTo>
                    <a:lnTo>
                      <a:pt x="9807978" y="3417454"/>
                    </a:lnTo>
                    <a:lnTo>
                      <a:pt x="9863397" y="3177309"/>
                    </a:lnTo>
                    <a:lnTo>
                      <a:pt x="9881869" y="3020291"/>
                    </a:lnTo>
                    <a:cubicBezTo>
                      <a:pt x="9881892" y="2974086"/>
                      <a:pt x="9881914" y="2927882"/>
                      <a:pt x="9881937" y="2881677"/>
                    </a:cubicBezTo>
                    <a:lnTo>
                      <a:pt x="9891106" y="2798618"/>
                    </a:lnTo>
                    <a:lnTo>
                      <a:pt x="9955556" y="2761468"/>
                    </a:lnTo>
                    <a:lnTo>
                      <a:pt x="10134035" y="2718479"/>
                    </a:lnTo>
                    <a:lnTo>
                      <a:pt x="10241884" y="2638204"/>
                    </a:lnTo>
                    <a:lnTo>
                      <a:pt x="10303550" y="2524583"/>
                    </a:lnTo>
                    <a:cubicBezTo>
                      <a:pt x="10304592" y="2485577"/>
                      <a:pt x="10305633" y="2446572"/>
                      <a:pt x="10306675" y="2407566"/>
                    </a:cubicBezTo>
                    <a:lnTo>
                      <a:pt x="10312787" y="2195130"/>
                    </a:lnTo>
                    <a:lnTo>
                      <a:pt x="10306742" y="2041236"/>
                    </a:lnTo>
                    <a:lnTo>
                      <a:pt x="10269932" y="1982694"/>
                    </a:lnTo>
                    <a:lnTo>
                      <a:pt x="10094306" y="1902691"/>
                    </a:lnTo>
                    <a:lnTo>
                      <a:pt x="9752560" y="1865745"/>
                    </a:lnTo>
                    <a:lnTo>
                      <a:pt x="9494010" y="1859701"/>
                    </a:lnTo>
                    <a:lnTo>
                      <a:pt x="9133724" y="1856509"/>
                    </a:lnTo>
                    <a:lnTo>
                      <a:pt x="8665658" y="1896510"/>
                    </a:lnTo>
                    <a:lnTo>
                      <a:pt x="8410027" y="1964222"/>
                    </a:lnTo>
                    <a:lnTo>
                      <a:pt x="8320856" y="2022695"/>
                    </a:lnTo>
                    <a:cubicBezTo>
                      <a:pt x="8320879" y="2115081"/>
                      <a:pt x="8320901" y="2207468"/>
                      <a:pt x="8320924" y="2299854"/>
                    </a:cubicBezTo>
                    <a:lnTo>
                      <a:pt x="8339397" y="2466109"/>
                    </a:lnTo>
                    <a:lnTo>
                      <a:pt x="8416479" y="2610835"/>
                    </a:lnTo>
                    <a:lnTo>
                      <a:pt x="8477942" y="2660072"/>
                    </a:lnTo>
                    <a:lnTo>
                      <a:pt x="8653500" y="2746120"/>
                    </a:lnTo>
                    <a:lnTo>
                      <a:pt x="8742809" y="2792302"/>
                    </a:lnTo>
                    <a:cubicBezTo>
                      <a:pt x="8776540" y="2849780"/>
                      <a:pt x="8767485" y="2879753"/>
                      <a:pt x="8782879" y="2931119"/>
                    </a:cubicBezTo>
                    <a:lnTo>
                      <a:pt x="8773574" y="3048000"/>
                    </a:lnTo>
                    <a:lnTo>
                      <a:pt x="8745797" y="3158836"/>
                    </a:lnTo>
                    <a:lnTo>
                      <a:pt x="8696490" y="3248144"/>
                    </a:lnTo>
                    <a:lnTo>
                      <a:pt x="8640937" y="3306685"/>
                    </a:lnTo>
                    <a:lnTo>
                      <a:pt x="8570646" y="3346415"/>
                    </a:lnTo>
                    <a:lnTo>
                      <a:pt x="8404051" y="3346756"/>
                    </a:lnTo>
                    <a:lnTo>
                      <a:pt x="7887922" y="3336647"/>
                    </a:lnTo>
                    <a:lnTo>
                      <a:pt x="7707791" y="3337587"/>
                    </a:lnTo>
                    <a:cubicBezTo>
                      <a:pt x="7648457" y="3324253"/>
                      <a:pt x="7622741" y="3335369"/>
                      <a:pt x="7538958" y="3300642"/>
                    </a:cubicBezTo>
                    <a:cubicBezTo>
                      <a:pt x="7501107" y="3229989"/>
                      <a:pt x="7496873" y="3217401"/>
                      <a:pt x="7480415" y="3177309"/>
                    </a:cubicBezTo>
                    <a:cubicBezTo>
                      <a:pt x="7483494" y="2801697"/>
                      <a:pt x="7486572" y="2426084"/>
                      <a:pt x="7489651" y="2050472"/>
                    </a:cubicBezTo>
                    <a:lnTo>
                      <a:pt x="7591251" y="1828800"/>
                    </a:lnTo>
                    <a:lnTo>
                      <a:pt x="7822160" y="1625600"/>
                    </a:lnTo>
                    <a:lnTo>
                      <a:pt x="7951469" y="1496291"/>
                    </a:lnTo>
                    <a:lnTo>
                      <a:pt x="7960706" y="905163"/>
                    </a:lnTo>
                    <a:lnTo>
                      <a:pt x="7083251" y="0"/>
                    </a:lnTo>
                    <a:lnTo>
                      <a:pt x="7064778" y="498763"/>
                    </a:lnTo>
                    <a:lnTo>
                      <a:pt x="6935469" y="618836"/>
                    </a:lnTo>
                    <a:lnTo>
                      <a:pt x="6843106" y="674254"/>
                    </a:lnTo>
                    <a:lnTo>
                      <a:pt x="6723033" y="729672"/>
                    </a:lnTo>
                    <a:lnTo>
                      <a:pt x="6538306" y="720436"/>
                    </a:lnTo>
                    <a:lnTo>
                      <a:pt x="6390524" y="655782"/>
                    </a:lnTo>
                    <a:lnTo>
                      <a:pt x="6131906" y="498763"/>
                    </a:lnTo>
                    <a:lnTo>
                      <a:pt x="5836342" y="350982"/>
                    </a:lnTo>
                    <a:lnTo>
                      <a:pt x="5476124" y="295563"/>
                    </a:lnTo>
                    <a:lnTo>
                      <a:pt x="5171324" y="258618"/>
                    </a:lnTo>
                    <a:lnTo>
                      <a:pt x="4783397" y="286327"/>
                    </a:lnTo>
                    <a:lnTo>
                      <a:pt x="4386233" y="387927"/>
                    </a:lnTo>
                    <a:lnTo>
                      <a:pt x="4136851" y="508000"/>
                    </a:lnTo>
                    <a:lnTo>
                      <a:pt x="3961360" y="581891"/>
                    </a:lnTo>
                    <a:lnTo>
                      <a:pt x="3859760" y="683491"/>
                    </a:lnTo>
                    <a:lnTo>
                      <a:pt x="3684269" y="738909"/>
                    </a:lnTo>
                    <a:lnTo>
                      <a:pt x="3545724" y="720436"/>
                    </a:lnTo>
                    <a:lnTo>
                      <a:pt x="3462597" y="665018"/>
                    </a:lnTo>
                    <a:lnTo>
                      <a:pt x="3268633" y="526472"/>
                    </a:lnTo>
                    <a:lnTo>
                      <a:pt x="3250160" y="27709"/>
                    </a:lnTo>
                    <a:lnTo>
                      <a:pt x="2354233" y="895927"/>
                    </a:lnTo>
                    <a:lnTo>
                      <a:pt x="2381942" y="1514763"/>
                    </a:lnTo>
                    <a:lnTo>
                      <a:pt x="2511251" y="1662545"/>
                    </a:lnTo>
                    <a:lnTo>
                      <a:pt x="2612851" y="1791854"/>
                    </a:lnTo>
                    <a:lnTo>
                      <a:pt x="2705215" y="1865745"/>
                    </a:lnTo>
                    <a:lnTo>
                      <a:pt x="2806815" y="2032000"/>
                    </a:lnTo>
                    <a:lnTo>
                      <a:pt x="2816051" y="2170545"/>
                    </a:lnTo>
                    <a:cubicBezTo>
                      <a:pt x="2812972" y="2546157"/>
                      <a:pt x="2809894" y="2972196"/>
                      <a:pt x="2806815" y="3347808"/>
                    </a:cubicBezTo>
                    <a:lnTo>
                      <a:pt x="2705215" y="3352800"/>
                    </a:lnTo>
                    <a:lnTo>
                      <a:pt x="2285376" y="3342731"/>
                    </a:lnTo>
                    <a:lnTo>
                      <a:pt x="1809288" y="3334327"/>
                    </a:lnTo>
                    <a:cubicBezTo>
                      <a:pt x="1747990" y="3308296"/>
                      <a:pt x="1745522" y="3324287"/>
                      <a:pt x="1625393" y="3256234"/>
                    </a:cubicBezTo>
                    <a:cubicBezTo>
                      <a:pt x="1522891" y="3162150"/>
                      <a:pt x="1563262" y="3160514"/>
                      <a:pt x="1532197" y="3112654"/>
                    </a:cubicBezTo>
                    <a:lnTo>
                      <a:pt x="1522129" y="2964872"/>
                    </a:lnTo>
                    <a:lnTo>
                      <a:pt x="1522960" y="2863272"/>
                    </a:lnTo>
                    <a:lnTo>
                      <a:pt x="1550669" y="2787718"/>
                    </a:lnTo>
                    <a:lnTo>
                      <a:pt x="1624560" y="2741536"/>
                    </a:lnTo>
                    <a:lnTo>
                      <a:pt x="1726160" y="2715491"/>
                    </a:lnTo>
                    <a:lnTo>
                      <a:pt x="1809288" y="2687782"/>
                    </a:lnTo>
                    <a:cubicBezTo>
                      <a:pt x="1845956" y="2657840"/>
                      <a:pt x="1773368" y="2737155"/>
                      <a:pt x="1919293" y="2597956"/>
                    </a:cubicBezTo>
                    <a:cubicBezTo>
                      <a:pt x="2008357" y="2466592"/>
                      <a:pt x="1962950" y="2528531"/>
                      <a:pt x="1984778" y="2493818"/>
                    </a:cubicBezTo>
                    <a:lnTo>
                      <a:pt x="1984778" y="2364509"/>
                    </a:lnTo>
                    <a:lnTo>
                      <a:pt x="1984778" y="2189018"/>
                    </a:lnTo>
                    <a:cubicBezTo>
                      <a:pt x="1981699" y="2127442"/>
                      <a:pt x="2003834" y="2116294"/>
                      <a:pt x="1975542" y="2016898"/>
                    </a:cubicBezTo>
                    <a:cubicBezTo>
                      <a:pt x="1842529" y="1937639"/>
                      <a:pt x="1902818" y="1967637"/>
                      <a:pt x="1790815" y="1930400"/>
                    </a:cubicBezTo>
                    <a:cubicBezTo>
                      <a:pt x="1647485" y="1900444"/>
                      <a:pt x="1642826" y="1883095"/>
                      <a:pt x="1449069" y="1865745"/>
                    </a:cubicBezTo>
                    <a:cubicBezTo>
                      <a:pt x="1262636" y="1850059"/>
                      <a:pt x="1231684" y="1855386"/>
                      <a:pt x="978015" y="1856509"/>
                    </a:cubicBezTo>
                    <a:lnTo>
                      <a:pt x="451542" y="1874982"/>
                    </a:lnTo>
                    <a:cubicBezTo>
                      <a:pt x="288324" y="1893455"/>
                      <a:pt x="234363" y="1920331"/>
                      <a:pt x="117369" y="1938804"/>
                    </a:cubicBezTo>
                    <a:lnTo>
                      <a:pt x="68691" y="1972337"/>
                    </a:lnTo>
                    <a:cubicBezTo>
                      <a:pt x="-49525" y="2040127"/>
                      <a:pt x="25560" y="2015468"/>
                      <a:pt x="3995" y="2037034"/>
                    </a:cubicBezTo>
                  </a:path>
                </a:pathLst>
              </a:custGeom>
              <a:noFill/>
              <a:ln w="952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31" name="Oval 930">
                <a:extLst>
                  <a:ext uri="{FF2B5EF4-FFF2-40B4-BE49-F238E27FC236}">
                    <a16:creationId xmlns:a16="http://schemas.microsoft.com/office/drawing/2014/main" id="{D77ED371-AABE-4BDF-9FB9-11DE796F2AC3}"/>
                  </a:ext>
                </a:extLst>
              </p:cNvPr>
              <p:cNvSpPr/>
              <p:nvPr/>
            </p:nvSpPr>
            <p:spPr>
              <a:xfrm>
                <a:off x="-1737960" y="6921567"/>
                <a:ext cx="3727950" cy="3621787"/>
              </a:xfrm>
              <a:prstGeom prst="ellipse">
                <a:avLst/>
              </a:prstGeom>
              <a:noFill/>
              <a:ln w="952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32" name="Freeform: Shape 931">
                <a:extLst>
                  <a:ext uri="{FF2B5EF4-FFF2-40B4-BE49-F238E27FC236}">
                    <a16:creationId xmlns:a16="http://schemas.microsoft.com/office/drawing/2014/main" id="{3847B9F3-1726-4088-9870-CE8B544E32A8}"/>
                  </a:ext>
                </a:extLst>
              </p:cNvPr>
              <p:cNvSpPr/>
              <p:nvPr/>
            </p:nvSpPr>
            <p:spPr>
              <a:xfrm>
                <a:off x="-1732628" y="6200775"/>
                <a:ext cx="3644900" cy="406400"/>
              </a:xfrm>
              <a:custGeom>
                <a:avLst/>
                <a:gdLst>
                  <a:gd name="connsiteX0" fmla="*/ 0 w 3644900"/>
                  <a:gd name="connsiteY0" fmla="*/ 161925 h 406400"/>
                  <a:gd name="connsiteX1" fmla="*/ 184150 w 3644900"/>
                  <a:gd name="connsiteY1" fmla="*/ 311150 h 406400"/>
                  <a:gd name="connsiteX2" fmla="*/ 260350 w 3644900"/>
                  <a:gd name="connsiteY2" fmla="*/ 365125 h 406400"/>
                  <a:gd name="connsiteX3" fmla="*/ 327025 w 3644900"/>
                  <a:gd name="connsiteY3" fmla="*/ 393700 h 406400"/>
                  <a:gd name="connsiteX4" fmla="*/ 381000 w 3644900"/>
                  <a:gd name="connsiteY4" fmla="*/ 406400 h 406400"/>
                  <a:gd name="connsiteX5" fmla="*/ 441325 w 3644900"/>
                  <a:gd name="connsiteY5" fmla="*/ 406400 h 406400"/>
                  <a:gd name="connsiteX6" fmla="*/ 565150 w 3644900"/>
                  <a:gd name="connsiteY6" fmla="*/ 374650 h 406400"/>
                  <a:gd name="connsiteX7" fmla="*/ 635000 w 3644900"/>
                  <a:gd name="connsiteY7" fmla="*/ 333375 h 406400"/>
                  <a:gd name="connsiteX8" fmla="*/ 692150 w 3644900"/>
                  <a:gd name="connsiteY8" fmla="*/ 307975 h 406400"/>
                  <a:gd name="connsiteX9" fmla="*/ 765175 w 3644900"/>
                  <a:gd name="connsiteY9" fmla="*/ 263525 h 406400"/>
                  <a:gd name="connsiteX10" fmla="*/ 873125 w 3644900"/>
                  <a:gd name="connsiteY10" fmla="*/ 206375 h 406400"/>
                  <a:gd name="connsiteX11" fmla="*/ 987425 w 3644900"/>
                  <a:gd name="connsiteY11" fmla="*/ 161925 h 406400"/>
                  <a:gd name="connsiteX12" fmla="*/ 1130300 w 3644900"/>
                  <a:gd name="connsiteY12" fmla="*/ 104775 h 406400"/>
                  <a:gd name="connsiteX13" fmla="*/ 1314450 w 3644900"/>
                  <a:gd name="connsiteY13" fmla="*/ 57150 h 406400"/>
                  <a:gd name="connsiteX14" fmla="*/ 1460500 w 3644900"/>
                  <a:gd name="connsiteY14" fmla="*/ 25400 h 406400"/>
                  <a:gd name="connsiteX15" fmla="*/ 1619250 w 3644900"/>
                  <a:gd name="connsiteY15" fmla="*/ 3175 h 406400"/>
                  <a:gd name="connsiteX16" fmla="*/ 1749425 w 3644900"/>
                  <a:gd name="connsiteY16" fmla="*/ 3175 h 406400"/>
                  <a:gd name="connsiteX17" fmla="*/ 1835150 w 3644900"/>
                  <a:gd name="connsiteY17" fmla="*/ 0 h 406400"/>
                  <a:gd name="connsiteX18" fmla="*/ 1997075 w 3644900"/>
                  <a:gd name="connsiteY18" fmla="*/ 9525 h 406400"/>
                  <a:gd name="connsiteX19" fmla="*/ 2146300 w 3644900"/>
                  <a:gd name="connsiteY19" fmla="*/ 25400 h 406400"/>
                  <a:gd name="connsiteX20" fmla="*/ 2270125 w 3644900"/>
                  <a:gd name="connsiteY20" fmla="*/ 44450 h 406400"/>
                  <a:gd name="connsiteX21" fmla="*/ 2495550 w 3644900"/>
                  <a:gd name="connsiteY21" fmla="*/ 92075 h 406400"/>
                  <a:gd name="connsiteX22" fmla="*/ 2644775 w 3644900"/>
                  <a:gd name="connsiteY22" fmla="*/ 149225 h 406400"/>
                  <a:gd name="connsiteX23" fmla="*/ 2781300 w 3644900"/>
                  <a:gd name="connsiteY23" fmla="*/ 203200 h 406400"/>
                  <a:gd name="connsiteX24" fmla="*/ 2927350 w 3644900"/>
                  <a:gd name="connsiteY24" fmla="*/ 269875 h 406400"/>
                  <a:gd name="connsiteX25" fmla="*/ 3051175 w 3644900"/>
                  <a:gd name="connsiteY25" fmla="*/ 342900 h 406400"/>
                  <a:gd name="connsiteX26" fmla="*/ 3209925 w 3644900"/>
                  <a:gd name="connsiteY26" fmla="*/ 406400 h 406400"/>
                  <a:gd name="connsiteX27" fmla="*/ 3298825 w 3644900"/>
                  <a:gd name="connsiteY27" fmla="*/ 403225 h 406400"/>
                  <a:gd name="connsiteX28" fmla="*/ 3375025 w 3644900"/>
                  <a:gd name="connsiteY28" fmla="*/ 403225 h 406400"/>
                  <a:gd name="connsiteX29" fmla="*/ 3435350 w 3644900"/>
                  <a:gd name="connsiteY29" fmla="*/ 358775 h 406400"/>
                  <a:gd name="connsiteX30" fmla="*/ 3524250 w 3644900"/>
                  <a:gd name="connsiteY30" fmla="*/ 295275 h 406400"/>
                  <a:gd name="connsiteX31" fmla="*/ 3632200 w 3644900"/>
                  <a:gd name="connsiteY31" fmla="*/ 165100 h 406400"/>
                  <a:gd name="connsiteX32" fmla="*/ 3644900 w 3644900"/>
                  <a:gd name="connsiteY32" fmla="*/ 149225 h 406400"/>
                  <a:gd name="connsiteX0" fmla="*/ 0 w 3644900"/>
                  <a:gd name="connsiteY0" fmla="*/ 161925 h 406400"/>
                  <a:gd name="connsiteX1" fmla="*/ 184150 w 3644900"/>
                  <a:gd name="connsiteY1" fmla="*/ 311150 h 406400"/>
                  <a:gd name="connsiteX2" fmla="*/ 260350 w 3644900"/>
                  <a:gd name="connsiteY2" fmla="*/ 365125 h 406400"/>
                  <a:gd name="connsiteX3" fmla="*/ 327025 w 3644900"/>
                  <a:gd name="connsiteY3" fmla="*/ 393700 h 406400"/>
                  <a:gd name="connsiteX4" fmla="*/ 381000 w 3644900"/>
                  <a:gd name="connsiteY4" fmla="*/ 406400 h 406400"/>
                  <a:gd name="connsiteX5" fmla="*/ 441325 w 3644900"/>
                  <a:gd name="connsiteY5" fmla="*/ 406400 h 406400"/>
                  <a:gd name="connsiteX6" fmla="*/ 565150 w 3644900"/>
                  <a:gd name="connsiteY6" fmla="*/ 374650 h 406400"/>
                  <a:gd name="connsiteX7" fmla="*/ 635000 w 3644900"/>
                  <a:gd name="connsiteY7" fmla="*/ 333375 h 406400"/>
                  <a:gd name="connsiteX8" fmla="*/ 692150 w 3644900"/>
                  <a:gd name="connsiteY8" fmla="*/ 307975 h 406400"/>
                  <a:gd name="connsiteX9" fmla="*/ 765175 w 3644900"/>
                  <a:gd name="connsiteY9" fmla="*/ 263525 h 406400"/>
                  <a:gd name="connsiteX10" fmla="*/ 873125 w 3644900"/>
                  <a:gd name="connsiteY10" fmla="*/ 206375 h 406400"/>
                  <a:gd name="connsiteX11" fmla="*/ 987425 w 3644900"/>
                  <a:gd name="connsiteY11" fmla="*/ 161925 h 406400"/>
                  <a:gd name="connsiteX12" fmla="*/ 1130300 w 3644900"/>
                  <a:gd name="connsiteY12" fmla="*/ 104775 h 406400"/>
                  <a:gd name="connsiteX13" fmla="*/ 1314450 w 3644900"/>
                  <a:gd name="connsiteY13" fmla="*/ 57150 h 406400"/>
                  <a:gd name="connsiteX14" fmla="*/ 1460500 w 3644900"/>
                  <a:gd name="connsiteY14" fmla="*/ 25400 h 406400"/>
                  <a:gd name="connsiteX15" fmla="*/ 1619250 w 3644900"/>
                  <a:gd name="connsiteY15" fmla="*/ 3175 h 406400"/>
                  <a:gd name="connsiteX16" fmla="*/ 1749425 w 3644900"/>
                  <a:gd name="connsiteY16" fmla="*/ 3175 h 406400"/>
                  <a:gd name="connsiteX17" fmla="*/ 1835150 w 3644900"/>
                  <a:gd name="connsiteY17" fmla="*/ 0 h 406400"/>
                  <a:gd name="connsiteX18" fmla="*/ 1997075 w 3644900"/>
                  <a:gd name="connsiteY18" fmla="*/ 9525 h 406400"/>
                  <a:gd name="connsiteX19" fmla="*/ 2146300 w 3644900"/>
                  <a:gd name="connsiteY19" fmla="*/ 25400 h 406400"/>
                  <a:gd name="connsiteX20" fmla="*/ 2270125 w 3644900"/>
                  <a:gd name="connsiteY20" fmla="*/ 44450 h 406400"/>
                  <a:gd name="connsiteX21" fmla="*/ 2495550 w 3644900"/>
                  <a:gd name="connsiteY21" fmla="*/ 92075 h 406400"/>
                  <a:gd name="connsiteX22" fmla="*/ 2644775 w 3644900"/>
                  <a:gd name="connsiteY22" fmla="*/ 149225 h 406400"/>
                  <a:gd name="connsiteX23" fmla="*/ 2781300 w 3644900"/>
                  <a:gd name="connsiteY23" fmla="*/ 203200 h 406400"/>
                  <a:gd name="connsiteX24" fmla="*/ 2927350 w 3644900"/>
                  <a:gd name="connsiteY24" fmla="*/ 269875 h 406400"/>
                  <a:gd name="connsiteX25" fmla="*/ 3051175 w 3644900"/>
                  <a:gd name="connsiteY25" fmla="*/ 342900 h 406400"/>
                  <a:gd name="connsiteX26" fmla="*/ 3209925 w 3644900"/>
                  <a:gd name="connsiteY26" fmla="*/ 406400 h 406400"/>
                  <a:gd name="connsiteX27" fmla="*/ 3298825 w 3644900"/>
                  <a:gd name="connsiteY27" fmla="*/ 403225 h 406400"/>
                  <a:gd name="connsiteX28" fmla="*/ 3375025 w 3644900"/>
                  <a:gd name="connsiteY28" fmla="*/ 387350 h 406400"/>
                  <a:gd name="connsiteX29" fmla="*/ 3435350 w 3644900"/>
                  <a:gd name="connsiteY29" fmla="*/ 358775 h 406400"/>
                  <a:gd name="connsiteX30" fmla="*/ 3524250 w 3644900"/>
                  <a:gd name="connsiteY30" fmla="*/ 295275 h 406400"/>
                  <a:gd name="connsiteX31" fmla="*/ 3632200 w 3644900"/>
                  <a:gd name="connsiteY31" fmla="*/ 165100 h 406400"/>
                  <a:gd name="connsiteX32" fmla="*/ 3644900 w 3644900"/>
                  <a:gd name="connsiteY32" fmla="*/ 149225 h 406400"/>
                  <a:gd name="connsiteX0" fmla="*/ 0 w 3644900"/>
                  <a:gd name="connsiteY0" fmla="*/ 161925 h 406400"/>
                  <a:gd name="connsiteX1" fmla="*/ 184150 w 3644900"/>
                  <a:gd name="connsiteY1" fmla="*/ 311150 h 406400"/>
                  <a:gd name="connsiteX2" fmla="*/ 260350 w 3644900"/>
                  <a:gd name="connsiteY2" fmla="*/ 365125 h 406400"/>
                  <a:gd name="connsiteX3" fmla="*/ 327025 w 3644900"/>
                  <a:gd name="connsiteY3" fmla="*/ 393700 h 406400"/>
                  <a:gd name="connsiteX4" fmla="*/ 381000 w 3644900"/>
                  <a:gd name="connsiteY4" fmla="*/ 406400 h 406400"/>
                  <a:gd name="connsiteX5" fmla="*/ 441325 w 3644900"/>
                  <a:gd name="connsiteY5" fmla="*/ 406400 h 406400"/>
                  <a:gd name="connsiteX6" fmla="*/ 565150 w 3644900"/>
                  <a:gd name="connsiteY6" fmla="*/ 374650 h 406400"/>
                  <a:gd name="connsiteX7" fmla="*/ 635000 w 3644900"/>
                  <a:gd name="connsiteY7" fmla="*/ 333375 h 406400"/>
                  <a:gd name="connsiteX8" fmla="*/ 692150 w 3644900"/>
                  <a:gd name="connsiteY8" fmla="*/ 307975 h 406400"/>
                  <a:gd name="connsiteX9" fmla="*/ 765175 w 3644900"/>
                  <a:gd name="connsiteY9" fmla="*/ 263525 h 406400"/>
                  <a:gd name="connsiteX10" fmla="*/ 873125 w 3644900"/>
                  <a:gd name="connsiteY10" fmla="*/ 206375 h 406400"/>
                  <a:gd name="connsiteX11" fmla="*/ 987425 w 3644900"/>
                  <a:gd name="connsiteY11" fmla="*/ 161925 h 406400"/>
                  <a:gd name="connsiteX12" fmla="*/ 1130300 w 3644900"/>
                  <a:gd name="connsiteY12" fmla="*/ 104775 h 406400"/>
                  <a:gd name="connsiteX13" fmla="*/ 1314450 w 3644900"/>
                  <a:gd name="connsiteY13" fmla="*/ 57150 h 406400"/>
                  <a:gd name="connsiteX14" fmla="*/ 1460500 w 3644900"/>
                  <a:gd name="connsiteY14" fmla="*/ 25400 h 406400"/>
                  <a:gd name="connsiteX15" fmla="*/ 1619250 w 3644900"/>
                  <a:gd name="connsiteY15" fmla="*/ 3175 h 406400"/>
                  <a:gd name="connsiteX16" fmla="*/ 1749425 w 3644900"/>
                  <a:gd name="connsiteY16" fmla="*/ 3175 h 406400"/>
                  <a:gd name="connsiteX17" fmla="*/ 1835150 w 3644900"/>
                  <a:gd name="connsiteY17" fmla="*/ 0 h 406400"/>
                  <a:gd name="connsiteX18" fmla="*/ 1997075 w 3644900"/>
                  <a:gd name="connsiteY18" fmla="*/ 9525 h 406400"/>
                  <a:gd name="connsiteX19" fmla="*/ 2146300 w 3644900"/>
                  <a:gd name="connsiteY19" fmla="*/ 25400 h 406400"/>
                  <a:gd name="connsiteX20" fmla="*/ 2270125 w 3644900"/>
                  <a:gd name="connsiteY20" fmla="*/ 44450 h 406400"/>
                  <a:gd name="connsiteX21" fmla="*/ 2495550 w 3644900"/>
                  <a:gd name="connsiteY21" fmla="*/ 92075 h 406400"/>
                  <a:gd name="connsiteX22" fmla="*/ 2644775 w 3644900"/>
                  <a:gd name="connsiteY22" fmla="*/ 149225 h 406400"/>
                  <a:gd name="connsiteX23" fmla="*/ 2781300 w 3644900"/>
                  <a:gd name="connsiteY23" fmla="*/ 203200 h 406400"/>
                  <a:gd name="connsiteX24" fmla="*/ 2927350 w 3644900"/>
                  <a:gd name="connsiteY24" fmla="*/ 269875 h 406400"/>
                  <a:gd name="connsiteX25" fmla="*/ 3051175 w 3644900"/>
                  <a:gd name="connsiteY25" fmla="*/ 342900 h 406400"/>
                  <a:gd name="connsiteX26" fmla="*/ 3209925 w 3644900"/>
                  <a:gd name="connsiteY26" fmla="*/ 406400 h 406400"/>
                  <a:gd name="connsiteX27" fmla="*/ 3298825 w 3644900"/>
                  <a:gd name="connsiteY27" fmla="*/ 403225 h 406400"/>
                  <a:gd name="connsiteX28" fmla="*/ 3375025 w 3644900"/>
                  <a:gd name="connsiteY28" fmla="*/ 387350 h 406400"/>
                  <a:gd name="connsiteX29" fmla="*/ 3451225 w 3644900"/>
                  <a:gd name="connsiteY29" fmla="*/ 346075 h 406400"/>
                  <a:gd name="connsiteX30" fmla="*/ 3524250 w 3644900"/>
                  <a:gd name="connsiteY30" fmla="*/ 295275 h 406400"/>
                  <a:gd name="connsiteX31" fmla="*/ 3632200 w 3644900"/>
                  <a:gd name="connsiteY31" fmla="*/ 165100 h 406400"/>
                  <a:gd name="connsiteX32" fmla="*/ 3644900 w 3644900"/>
                  <a:gd name="connsiteY32" fmla="*/ 149225 h 406400"/>
                  <a:gd name="connsiteX0" fmla="*/ 0 w 3644900"/>
                  <a:gd name="connsiteY0" fmla="*/ 161925 h 406400"/>
                  <a:gd name="connsiteX1" fmla="*/ 184150 w 3644900"/>
                  <a:gd name="connsiteY1" fmla="*/ 311150 h 406400"/>
                  <a:gd name="connsiteX2" fmla="*/ 260350 w 3644900"/>
                  <a:gd name="connsiteY2" fmla="*/ 365125 h 406400"/>
                  <a:gd name="connsiteX3" fmla="*/ 327025 w 3644900"/>
                  <a:gd name="connsiteY3" fmla="*/ 393700 h 406400"/>
                  <a:gd name="connsiteX4" fmla="*/ 381000 w 3644900"/>
                  <a:gd name="connsiteY4" fmla="*/ 406400 h 406400"/>
                  <a:gd name="connsiteX5" fmla="*/ 441325 w 3644900"/>
                  <a:gd name="connsiteY5" fmla="*/ 406400 h 406400"/>
                  <a:gd name="connsiteX6" fmla="*/ 565150 w 3644900"/>
                  <a:gd name="connsiteY6" fmla="*/ 374650 h 406400"/>
                  <a:gd name="connsiteX7" fmla="*/ 635000 w 3644900"/>
                  <a:gd name="connsiteY7" fmla="*/ 333375 h 406400"/>
                  <a:gd name="connsiteX8" fmla="*/ 692150 w 3644900"/>
                  <a:gd name="connsiteY8" fmla="*/ 307975 h 406400"/>
                  <a:gd name="connsiteX9" fmla="*/ 765175 w 3644900"/>
                  <a:gd name="connsiteY9" fmla="*/ 263525 h 406400"/>
                  <a:gd name="connsiteX10" fmla="*/ 873125 w 3644900"/>
                  <a:gd name="connsiteY10" fmla="*/ 206375 h 406400"/>
                  <a:gd name="connsiteX11" fmla="*/ 987425 w 3644900"/>
                  <a:gd name="connsiteY11" fmla="*/ 161925 h 406400"/>
                  <a:gd name="connsiteX12" fmla="*/ 1130300 w 3644900"/>
                  <a:gd name="connsiteY12" fmla="*/ 104775 h 406400"/>
                  <a:gd name="connsiteX13" fmla="*/ 1314450 w 3644900"/>
                  <a:gd name="connsiteY13" fmla="*/ 57150 h 406400"/>
                  <a:gd name="connsiteX14" fmla="*/ 1460500 w 3644900"/>
                  <a:gd name="connsiteY14" fmla="*/ 25400 h 406400"/>
                  <a:gd name="connsiteX15" fmla="*/ 1619250 w 3644900"/>
                  <a:gd name="connsiteY15" fmla="*/ 3175 h 406400"/>
                  <a:gd name="connsiteX16" fmla="*/ 1749425 w 3644900"/>
                  <a:gd name="connsiteY16" fmla="*/ 3175 h 406400"/>
                  <a:gd name="connsiteX17" fmla="*/ 1835150 w 3644900"/>
                  <a:gd name="connsiteY17" fmla="*/ 0 h 406400"/>
                  <a:gd name="connsiteX18" fmla="*/ 1997075 w 3644900"/>
                  <a:gd name="connsiteY18" fmla="*/ 9525 h 406400"/>
                  <a:gd name="connsiteX19" fmla="*/ 2146300 w 3644900"/>
                  <a:gd name="connsiteY19" fmla="*/ 25400 h 406400"/>
                  <a:gd name="connsiteX20" fmla="*/ 2270125 w 3644900"/>
                  <a:gd name="connsiteY20" fmla="*/ 44450 h 406400"/>
                  <a:gd name="connsiteX21" fmla="*/ 2495550 w 3644900"/>
                  <a:gd name="connsiteY21" fmla="*/ 92075 h 406400"/>
                  <a:gd name="connsiteX22" fmla="*/ 2644775 w 3644900"/>
                  <a:gd name="connsiteY22" fmla="*/ 149225 h 406400"/>
                  <a:gd name="connsiteX23" fmla="*/ 2781300 w 3644900"/>
                  <a:gd name="connsiteY23" fmla="*/ 203200 h 406400"/>
                  <a:gd name="connsiteX24" fmla="*/ 2927350 w 3644900"/>
                  <a:gd name="connsiteY24" fmla="*/ 269875 h 406400"/>
                  <a:gd name="connsiteX25" fmla="*/ 3051175 w 3644900"/>
                  <a:gd name="connsiteY25" fmla="*/ 342900 h 406400"/>
                  <a:gd name="connsiteX26" fmla="*/ 3209925 w 3644900"/>
                  <a:gd name="connsiteY26" fmla="*/ 406400 h 406400"/>
                  <a:gd name="connsiteX27" fmla="*/ 3298825 w 3644900"/>
                  <a:gd name="connsiteY27" fmla="*/ 403225 h 406400"/>
                  <a:gd name="connsiteX28" fmla="*/ 3375025 w 3644900"/>
                  <a:gd name="connsiteY28" fmla="*/ 387350 h 406400"/>
                  <a:gd name="connsiteX29" fmla="*/ 3451225 w 3644900"/>
                  <a:gd name="connsiteY29" fmla="*/ 346075 h 406400"/>
                  <a:gd name="connsiteX30" fmla="*/ 3527425 w 3644900"/>
                  <a:gd name="connsiteY30" fmla="*/ 285750 h 406400"/>
                  <a:gd name="connsiteX31" fmla="*/ 3632200 w 3644900"/>
                  <a:gd name="connsiteY31" fmla="*/ 165100 h 406400"/>
                  <a:gd name="connsiteX32" fmla="*/ 3644900 w 3644900"/>
                  <a:gd name="connsiteY32" fmla="*/ 149225 h 406400"/>
                  <a:gd name="connsiteX0" fmla="*/ 0 w 3644900"/>
                  <a:gd name="connsiteY0" fmla="*/ 161925 h 406400"/>
                  <a:gd name="connsiteX1" fmla="*/ 184150 w 3644900"/>
                  <a:gd name="connsiteY1" fmla="*/ 311150 h 406400"/>
                  <a:gd name="connsiteX2" fmla="*/ 260350 w 3644900"/>
                  <a:gd name="connsiteY2" fmla="*/ 365125 h 406400"/>
                  <a:gd name="connsiteX3" fmla="*/ 327025 w 3644900"/>
                  <a:gd name="connsiteY3" fmla="*/ 393700 h 406400"/>
                  <a:gd name="connsiteX4" fmla="*/ 381000 w 3644900"/>
                  <a:gd name="connsiteY4" fmla="*/ 406400 h 406400"/>
                  <a:gd name="connsiteX5" fmla="*/ 441325 w 3644900"/>
                  <a:gd name="connsiteY5" fmla="*/ 406400 h 406400"/>
                  <a:gd name="connsiteX6" fmla="*/ 565150 w 3644900"/>
                  <a:gd name="connsiteY6" fmla="*/ 374650 h 406400"/>
                  <a:gd name="connsiteX7" fmla="*/ 635000 w 3644900"/>
                  <a:gd name="connsiteY7" fmla="*/ 333375 h 406400"/>
                  <a:gd name="connsiteX8" fmla="*/ 692150 w 3644900"/>
                  <a:gd name="connsiteY8" fmla="*/ 307975 h 406400"/>
                  <a:gd name="connsiteX9" fmla="*/ 765175 w 3644900"/>
                  <a:gd name="connsiteY9" fmla="*/ 263525 h 406400"/>
                  <a:gd name="connsiteX10" fmla="*/ 873125 w 3644900"/>
                  <a:gd name="connsiteY10" fmla="*/ 206375 h 406400"/>
                  <a:gd name="connsiteX11" fmla="*/ 987425 w 3644900"/>
                  <a:gd name="connsiteY11" fmla="*/ 161925 h 406400"/>
                  <a:gd name="connsiteX12" fmla="*/ 1130300 w 3644900"/>
                  <a:gd name="connsiteY12" fmla="*/ 104775 h 406400"/>
                  <a:gd name="connsiteX13" fmla="*/ 1314450 w 3644900"/>
                  <a:gd name="connsiteY13" fmla="*/ 57150 h 406400"/>
                  <a:gd name="connsiteX14" fmla="*/ 1460500 w 3644900"/>
                  <a:gd name="connsiteY14" fmla="*/ 25400 h 406400"/>
                  <a:gd name="connsiteX15" fmla="*/ 1619250 w 3644900"/>
                  <a:gd name="connsiteY15" fmla="*/ 3175 h 406400"/>
                  <a:gd name="connsiteX16" fmla="*/ 1749425 w 3644900"/>
                  <a:gd name="connsiteY16" fmla="*/ 3175 h 406400"/>
                  <a:gd name="connsiteX17" fmla="*/ 1835150 w 3644900"/>
                  <a:gd name="connsiteY17" fmla="*/ 0 h 406400"/>
                  <a:gd name="connsiteX18" fmla="*/ 1997075 w 3644900"/>
                  <a:gd name="connsiteY18" fmla="*/ 9525 h 406400"/>
                  <a:gd name="connsiteX19" fmla="*/ 2146300 w 3644900"/>
                  <a:gd name="connsiteY19" fmla="*/ 25400 h 406400"/>
                  <a:gd name="connsiteX20" fmla="*/ 2279650 w 3644900"/>
                  <a:gd name="connsiteY20" fmla="*/ 41275 h 406400"/>
                  <a:gd name="connsiteX21" fmla="*/ 2495550 w 3644900"/>
                  <a:gd name="connsiteY21" fmla="*/ 92075 h 406400"/>
                  <a:gd name="connsiteX22" fmla="*/ 2644775 w 3644900"/>
                  <a:gd name="connsiteY22" fmla="*/ 149225 h 406400"/>
                  <a:gd name="connsiteX23" fmla="*/ 2781300 w 3644900"/>
                  <a:gd name="connsiteY23" fmla="*/ 203200 h 406400"/>
                  <a:gd name="connsiteX24" fmla="*/ 2927350 w 3644900"/>
                  <a:gd name="connsiteY24" fmla="*/ 269875 h 406400"/>
                  <a:gd name="connsiteX25" fmla="*/ 3051175 w 3644900"/>
                  <a:gd name="connsiteY25" fmla="*/ 342900 h 406400"/>
                  <a:gd name="connsiteX26" fmla="*/ 3209925 w 3644900"/>
                  <a:gd name="connsiteY26" fmla="*/ 406400 h 406400"/>
                  <a:gd name="connsiteX27" fmla="*/ 3298825 w 3644900"/>
                  <a:gd name="connsiteY27" fmla="*/ 403225 h 406400"/>
                  <a:gd name="connsiteX28" fmla="*/ 3375025 w 3644900"/>
                  <a:gd name="connsiteY28" fmla="*/ 387350 h 406400"/>
                  <a:gd name="connsiteX29" fmla="*/ 3451225 w 3644900"/>
                  <a:gd name="connsiteY29" fmla="*/ 346075 h 406400"/>
                  <a:gd name="connsiteX30" fmla="*/ 3527425 w 3644900"/>
                  <a:gd name="connsiteY30" fmla="*/ 285750 h 406400"/>
                  <a:gd name="connsiteX31" fmla="*/ 3632200 w 3644900"/>
                  <a:gd name="connsiteY31" fmla="*/ 165100 h 406400"/>
                  <a:gd name="connsiteX32" fmla="*/ 3644900 w 3644900"/>
                  <a:gd name="connsiteY32" fmla="*/ 149225 h 406400"/>
                  <a:gd name="connsiteX0" fmla="*/ 0 w 3644900"/>
                  <a:gd name="connsiteY0" fmla="*/ 161925 h 406400"/>
                  <a:gd name="connsiteX1" fmla="*/ 184150 w 3644900"/>
                  <a:gd name="connsiteY1" fmla="*/ 311150 h 406400"/>
                  <a:gd name="connsiteX2" fmla="*/ 260350 w 3644900"/>
                  <a:gd name="connsiteY2" fmla="*/ 365125 h 406400"/>
                  <a:gd name="connsiteX3" fmla="*/ 327025 w 3644900"/>
                  <a:gd name="connsiteY3" fmla="*/ 393700 h 406400"/>
                  <a:gd name="connsiteX4" fmla="*/ 381000 w 3644900"/>
                  <a:gd name="connsiteY4" fmla="*/ 406400 h 406400"/>
                  <a:gd name="connsiteX5" fmla="*/ 441325 w 3644900"/>
                  <a:gd name="connsiteY5" fmla="*/ 406400 h 406400"/>
                  <a:gd name="connsiteX6" fmla="*/ 565150 w 3644900"/>
                  <a:gd name="connsiteY6" fmla="*/ 374650 h 406400"/>
                  <a:gd name="connsiteX7" fmla="*/ 635000 w 3644900"/>
                  <a:gd name="connsiteY7" fmla="*/ 333375 h 406400"/>
                  <a:gd name="connsiteX8" fmla="*/ 692150 w 3644900"/>
                  <a:gd name="connsiteY8" fmla="*/ 307975 h 406400"/>
                  <a:gd name="connsiteX9" fmla="*/ 765175 w 3644900"/>
                  <a:gd name="connsiteY9" fmla="*/ 263525 h 406400"/>
                  <a:gd name="connsiteX10" fmla="*/ 873125 w 3644900"/>
                  <a:gd name="connsiteY10" fmla="*/ 206375 h 406400"/>
                  <a:gd name="connsiteX11" fmla="*/ 987425 w 3644900"/>
                  <a:gd name="connsiteY11" fmla="*/ 161925 h 406400"/>
                  <a:gd name="connsiteX12" fmla="*/ 1130300 w 3644900"/>
                  <a:gd name="connsiteY12" fmla="*/ 104775 h 406400"/>
                  <a:gd name="connsiteX13" fmla="*/ 1314450 w 3644900"/>
                  <a:gd name="connsiteY13" fmla="*/ 57150 h 406400"/>
                  <a:gd name="connsiteX14" fmla="*/ 1460500 w 3644900"/>
                  <a:gd name="connsiteY14" fmla="*/ 25400 h 406400"/>
                  <a:gd name="connsiteX15" fmla="*/ 1619250 w 3644900"/>
                  <a:gd name="connsiteY15" fmla="*/ 3175 h 406400"/>
                  <a:gd name="connsiteX16" fmla="*/ 1749425 w 3644900"/>
                  <a:gd name="connsiteY16" fmla="*/ 3175 h 406400"/>
                  <a:gd name="connsiteX17" fmla="*/ 1835150 w 3644900"/>
                  <a:gd name="connsiteY17" fmla="*/ 0 h 406400"/>
                  <a:gd name="connsiteX18" fmla="*/ 1997075 w 3644900"/>
                  <a:gd name="connsiteY18" fmla="*/ 9525 h 406400"/>
                  <a:gd name="connsiteX19" fmla="*/ 2146300 w 3644900"/>
                  <a:gd name="connsiteY19" fmla="*/ 15875 h 406400"/>
                  <a:gd name="connsiteX20" fmla="*/ 2279650 w 3644900"/>
                  <a:gd name="connsiteY20" fmla="*/ 41275 h 406400"/>
                  <a:gd name="connsiteX21" fmla="*/ 2495550 w 3644900"/>
                  <a:gd name="connsiteY21" fmla="*/ 92075 h 406400"/>
                  <a:gd name="connsiteX22" fmla="*/ 2644775 w 3644900"/>
                  <a:gd name="connsiteY22" fmla="*/ 149225 h 406400"/>
                  <a:gd name="connsiteX23" fmla="*/ 2781300 w 3644900"/>
                  <a:gd name="connsiteY23" fmla="*/ 203200 h 406400"/>
                  <a:gd name="connsiteX24" fmla="*/ 2927350 w 3644900"/>
                  <a:gd name="connsiteY24" fmla="*/ 269875 h 406400"/>
                  <a:gd name="connsiteX25" fmla="*/ 3051175 w 3644900"/>
                  <a:gd name="connsiteY25" fmla="*/ 342900 h 406400"/>
                  <a:gd name="connsiteX26" fmla="*/ 3209925 w 3644900"/>
                  <a:gd name="connsiteY26" fmla="*/ 406400 h 406400"/>
                  <a:gd name="connsiteX27" fmla="*/ 3298825 w 3644900"/>
                  <a:gd name="connsiteY27" fmla="*/ 403225 h 406400"/>
                  <a:gd name="connsiteX28" fmla="*/ 3375025 w 3644900"/>
                  <a:gd name="connsiteY28" fmla="*/ 387350 h 406400"/>
                  <a:gd name="connsiteX29" fmla="*/ 3451225 w 3644900"/>
                  <a:gd name="connsiteY29" fmla="*/ 346075 h 406400"/>
                  <a:gd name="connsiteX30" fmla="*/ 3527425 w 3644900"/>
                  <a:gd name="connsiteY30" fmla="*/ 285750 h 406400"/>
                  <a:gd name="connsiteX31" fmla="*/ 3632200 w 3644900"/>
                  <a:gd name="connsiteY31" fmla="*/ 165100 h 406400"/>
                  <a:gd name="connsiteX32" fmla="*/ 3644900 w 3644900"/>
                  <a:gd name="connsiteY32" fmla="*/ 149225 h 40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3644900" h="406400">
                    <a:moveTo>
                      <a:pt x="0" y="161925"/>
                    </a:moveTo>
                    <a:lnTo>
                      <a:pt x="184150" y="311150"/>
                    </a:lnTo>
                    <a:lnTo>
                      <a:pt x="260350" y="365125"/>
                    </a:lnTo>
                    <a:lnTo>
                      <a:pt x="327025" y="393700"/>
                    </a:lnTo>
                    <a:lnTo>
                      <a:pt x="381000" y="406400"/>
                    </a:lnTo>
                    <a:lnTo>
                      <a:pt x="441325" y="406400"/>
                    </a:lnTo>
                    <a:lnTo>
                      <a:pt x="565150" y="374650"/>
                    </a:lnTo>
                    <a:lnTo>
                      <a:pt x="635000" y="333375"/>
                    </a:lnTo>
                    <a:lnTo>
                      <a:pt x="692150" y="307975"/>
                    </a:lnTo>
                    <a:lnTo>
                      <a:pt x="765175" y="263525"/>
                    </a:lnTo>
                    <a:lnTo>
                      <a:pt x="873125" y="206375"/>
                    </a:lnTo>
                    <a:lnTo>
                      <a:pt x="987425" y="161925"/>
                    </a:lnTo>
                    <a:lnTo>
                      <a:pt x="1130300" y="104775"/>
                    </a:lnTo>
                    <a:lnTo>
                      <a:pt x="1314450" y="57150"/>
                    </a:lnTo>
                    <a:lnTo>
                      <a:pt x="1460500" y="25400"/>
                    </a:lnTo>
                    <a:lnTo>
                      <a:pt x="1619250" y="3175"/>
                    </a:lnTo>
                    <a:lnTo>
                      <a:pt x="1749425" y="3175"/>
                    </a:lnTo>
                    <a:lnTo>
                      <a:pt x="1835150" y="0"/>
                    </a:lnTo>
                    <a:lnTo>
                      <a:pt x="1997075" y="9525"/>
                    </a:lnTo>
                    <a:lnTo>
                      <a:pt x="2146300" y="15875"/>
                    </a:lnTo>
                    <a:lnTo>
                      <a:pt x="2279650" y="41275"/>
                    </a:lnTo>
                    <a:lnTo>
                      <a:pt x="2495550" y="92075"/>
                    </a:lnTo>
                    <a:lnTo>
                      <a:pt x="2644775" y="149225"/>
                    </a:lnTo>
                    <a:lnTo>
                      <a:pt x="2781300" y="203200"/>
                    </a:lnTo>
                    <a:lnTo>
                      <a:pt x="2927350" y="269875"/>
                    </a:lnTo>
                    <a:lnTo>
                      <a:pt x="3051175" y="342900"/>
                    </a:lnTo>
                    <a:lnTo>
                      <a:pt x="3209925" y="406400"/>
                    </a:lnTo>
                    <a:lnTo>
                      <a:pt x="3298825" y="403225"/>
                    </a:lnTo>
                    <a:lnTo>
                      <a:pt x="3375025" y="387350"/>
                    </a:lnTo>
                    <a:lnTo>
                      <a:pt x="3451225" y="346075"/>
                    </a:lnTo>
                    <a:lnTo>
                      <a:pt x="3527425" y="285750"/>
                    </a:lnTo>
                    <a:lnTo>
                      <a:pt x="3632200" y="165100"/>
                    </a:lnTo>
                    <a:lnTo>
                      <a:pt x="3644900" y="149225"/>
                    </a:lnTo>
                  </a:path>
                </a:pathLst>
              </a:custGeom>
              <a:noFill/>
              <a:ln w="952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33" name="Arc 932">
                <a:extLst>
                  <a:ext uri="{FF2B5EF4-FFF2-40B4-BE49-F238E27FC236}">
                    <a16:creationId xmlns:a16="http://schemas.microsoft.com/office/drawing/2014/main" id="{AB15E12E-6EBD-45E5-BF74-DDB83B27BE4A}"/>
                  </a:ext>
                </a:extLst>
              </p:cNvPr>
              <p:cNvSpPr/>
              <p:nvPr/>
            </p:nvSpPr>
            <p:spPr>
              <a:xfrm>
                <a:off x="-4431346" y="-2735224"/>
                <a:ext cx="9048799" cy="8496761"/>
              </a:xfrm>
              <a:prstGeom prst="arc">
                <a:avLst>
                  <a:gd name="adj1" fmla="val 10282695"/>
                  <a:gd name="adj2" fmla="val 21523033"/>
                </a:avLst>
              </a:prstGeom>
              <a:noFill/>
              <a:ln w="952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34" name="Arc 933">
                <a:extLst>
                  <a:ext uri="{FF2B5EF4-FFF2-40B4-BE49-F238E27FC236}">
                    <a16:creationId xmlns:a16="http://schemas.microsoft.com/office/drawing/2014/main" id="{03B43F41-044D-484B-BB89-BC9A32AAE587}"/>
                  </a:ext>
                </a:extLst>
              </p:cNvPr>
              <p:cNvSpPr/>
              <p:nvPr/>
            </p:nvSpPr>
            <p:spPr>
              <a:xfrm>
                <a:off x="-1054298" y="-5445859"/>
                <a:ext cx="2320495" cy="2224035"/>
              </a:xfrm>
              <a:prstGeom prst="arc">
                <a:avLst>
                  <a:gd name="adj1" fmla="val 11135136"/>
                  <a:gd name="adj2" fmla="val 21139591"/>
                </a:avLst>
              </a:prstGeom>
              <a:noFill/>
              <a:ln w="952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935" name="Straight Connector 934">
                <a:extLst>
                  <a:ext uri="{FF2B5EF4-FFF2-40B4-BE49-F238E27FC236}">
                    <a16:creationId xmlns:a16="http://schemas.microsoft.com/office/drawing/2014/main" id="{9AD08507-5FAF-4945-B255-9002BC23E713}"/>
                  </a:ext>
                </a:extLst>
              </p:cNvPr>
              <p:cNvCxnSpPr/>
              <p:nvPr/>
            </p:nvCxnSpPr>
            <p:spPr>
              <a:xfrm>
                <a:off x="-1058260" y="-4475193"/>
                <a:ext cx="0" cy="1555992"/>
              </a:xfrm>
              <a:prstGeom prst="line">
                <a:avLst/>
              </a:prstGeom>
              <a:noFill/>
              <a:ln w="952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936" name="Straight Connector 935">
                <a:extLst>
                  <a:ext uri="{FF2B5EF4-FFF2-40B4-BE49-F238E27FC236}">
                    <a16:creationId xmlns:a16="http://schemas.microsoft.com/office/drawing/2014/main" id="{8B82E41A-AD39-4D42-8CBE-B8F4644A6DD3}"/>
                  </a:ext>
                </a:extLst>
              </p:cNvPr>
              <p:cNvCxnSpPr/>
              <p:nvPr/>
            </p:nvCxnSpPr>
            <p:spPr>
              <a:xfrm>
                <a:off x="1256671" y="-4486513"/>
                <a:ext cx="0" cy="1555989"/>
              </a:xfrm>
              <a:prstGeom prst="line">
                <a:avLst/>
              </a:prstGeom>
              <a:noFill/>
              <a:ln w="952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sp>
            <p:nvSpPr>
              <p:cNvPr id="937" name="Arc 936">
                <a:extLst>
                  <a:ext uri="{FF2B5EF4-FFF2-40B4-BE49-F238E27FC236}">
                    <a16:creationId xmlns:a16="http://schemas.microsoft.com/office/drawing/2014/main" id="{EE8F36D5-37FD-46C1-B9BA-A77DFE2231A9}"/>
                  </a:ext>
                </a:extLst>
              </p:cNvPr>
              <p:cNvSpPr/>
              <p:nvPr/>
            </p:nvSpPr>
            <p:spPr>
              <a:xfrm flipV="1">
                <a:off x="-1054095" y="-4150167"/>
                <a:ext cx="2320495" cy="2224035"/>
              </a:xfrm>
              <a:prstGeom prst="arc">
                <a:avLst>
                  <a:gd name="adj1" fmla="val 11135136"/>
                  <a:gd name="adj2" fmla="val 12006344"/>
                </a:avLst>
              </a:prstGeom>
              <a:noFill/>
              <a:ln w="952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38" name="Arc 937">
                <a:extLst>
                  <a:ext uri="{FF2B5EF4-FFF2-40B4-BE49-F238E27FC236}">
                    <a16:creationId xmlns:a16="http://schemas.microsoft.com/office/drawing/2014/main" id="{0DFECE57-DB4B-4AB5-9D2D-D8E8035EC670}"/>
                  </a:ext>
                </a:extLst>
              </p:cNvPr>
              <p:cNvSpPr/>
              <p:nvPr/>
            </p:nvSpPr>
            <p:spPr>
              <a:xfrm flipH="1" flipV="1">
                <a:off x="-1058263" y="-4138542"/>
                <a:ext cx="2320495" cy="2224035"/>
              </a:xfrm>
              <a:prstGeom prst="arc">
                <a:avLst>
                  <a:gd name="adj1" fmla="val 11135136"/>
                  <a:gd name="adj2" fmla="val 12006344"/>
                </a:avLst>
              </a:prstGeom>
              <a:noFill/>
              <a:ln w="952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785" name="Arrow">
              <a:extLst>
                <a:ext uri="{FF2B5EF4-FFF2-40B4-BE49-F238E27FC236}">
                  <a16:creationId xmlns:a16="http://schemas.microsoft.com/office/drawing/2014/main" id="{6A6039C4-A173-4B9A-8E4B-50CD2C3C246F}"/>
                </a:ext>
              </a:extLst>
            </p:cNvPr>
            <p:cNvGrpSpPr/>
            <p:nvPr/>
          </p:nvGrpSpPr>
          <p:grpSpPr>
            <a:xfrm>
              <a:off x="5025366" y="2229786"/>
              <a:ext cx="1131750" cy="2119997"/>
              <a:chOff x="-161491" y="-5088453"/>
              <a:chExt cx="8237453" cy="15430416"/>
            </a:xfrm>
          </p:grpSpPr>
          <p:sp>
            <p:nvSpPr>
              <p:cNvPr id="913" name="Arrow: Right 912">
                <a:extLst>
                  <a:ext uri="{FF2B5EF4-FFF2-40B4-BE49-F238E27FC236}">
                    <a16:creationId xmlns:a16="http://schemas.microsoft.com/office/drawing/2014/main" id="{BC7F6E80-499A-4CFE-98BC-90CA7372ECCA}"/>
                  </a:ext>
                </a:extLst>
              </p:cNvPr>
              <p:cNvSpPr/>
              <p:nvPr/>
            </p:nvSpPr>
            <p:spPr>
              <a:xfrm rot="1245709" flipH="1">
                <a:off x="5284916" y="9832642"/>
                <a:ext cx="2080591" cy="509321"/>
              </a:xfrm>
              <a:prstGeom prst="rightArrow">
                <a:avLst>
                  <a:gd name="adj1" fmla="val 50000"/>
                  <a:gd name="adj2" fmla="val 81658"/>
                </a:avLst>
              </a:prstGeom>
              <a:solidFill>
                <a:srgbClr val="4472C4"/>
              </a:solidFill>
              <a:ln w="9525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14" name="Arrow: Right 913">
                <a:extLst>
                  <a:ext uri="{FF2B5EF4-FFF2-40B4-BE49-F238E27FC236}">
                    <a16:creationId xmlns:a16="http://schemas.microsoft.com/office/drawing/2014/main" id="{B14821F5-F2FA-45CC-9FFA-8DE48AE3AE0C}"/>
                  </a:ext>
                </a:extLst>
              </p:cNvPr>
              <p:cNvSpPr/>
              <p:nvPr/>
            </p:nvSpPr>
            <p:spPr>
              <a:xfrm rot="5400000" flipH="1">
                <a:off x="-906468" y="1252955"/>
                <a:ext cx="2080591" cy="509321"/>
              </a:xfrm>
              <a:prstGeom prst="rightArrow">
                <a:avLst>
                  <a:gd name="adj1" fmla="val 50000"/>
                  <a:gd name="adj2" fmla="val 81658"/>
                </a:avLst>
              </a:prstGeom>
              <a:solidFill>
                <a:srgbClr val="DAE3F3"/>
              </a:solidFill>
              <a:ln w="9525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15" name="Arrow: Right 914">
                <a:extLst>
                  <a:ext uri="{FF2B5EF4-FFF2-40B4-BE49-F238E27FC236}">
                    <a16:creationId xmlns:a16="http://schemas.microsoft.com/office/drawing/2014/main" id="{CAB80FAF-CE21-4D18-ADFE-FDF3BB02227C}"/>
                  </a:ext>
                </a:extLst>
              </p:cNvPr>
              <p:cNvSpPr/>
              <p:nvPr/>
            </p:nvSpPr>
            <p:spPr>
              <a:xfrm rot="5400000" flipH="1">
                <a:off x="-947126" y="-4302818"/>
                <a:ext cx="2080591" cy="509321"/>
              </a:xfrm>
              <a:prstGeom prst="rightArrow">
                <a:avLst>
                  <a:gd name="adj1" fmla="val 50000"/>
                  <a:gd name="adj2" fmla="val 81658"/>
                </a:avLst>
              </a:prstGeom>
              <a:solidFill>
                <a:srgbClr val="DAE3F3"/>
              </a:solidFill>
              <a:ln w="9525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16" name="Arrow: Right 915">
                <a:extLst>
                  <a:ext uri="{FF2B5EF4-FFF2-40B4-BE49-F238E27FC236}">
                    <a16:creationId xmlns:a16="http://schemas.microsoft.com/office/drawing/2014/main" id="{BD650E16-29AC-4B99-9F7E-8135A63EFF64}"/>
                  </a:ext>
                </a:extLst>
              </p:cNvPr>
              <p:cNvSpPr/>
              <p:nvPr/>
            </p:nvSpPr>
            <p:spPr>
              <a:xfrm rot="12289142" flipH="1">
                <a:off x="5995371" y="8634956"/>
                <a:ext cx="2080591" cy="509321"/>
              </a:xfrm>
              <a:prstGeom prst="rightArrow">
                <a:avLst>
                  <a:gd name="adj1" fmla="val 50000"/>
                  <a:gd name="adj2" fmla="val 81658"/>
                </a:avLst>
              </a:prstGeom>
              <a:solidFill>
                <a:srgbClr val="8FAADC"/>
              </a:solidFill>
              <a:ln w="9525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786" name="Boiler Tank">
              <a:extLst>
                <a:ext uri="{FF2B5EF4-FFF2-40B4-BE49-F238E27FC236}">
                  <a16:creationId xmlns:a16="http://schemas.microsoft.com/office/drawing/2014/main" id="{A1C34485-5DC8-4855-A3DA-C75C1A08716E}"/>
                </a:ext>
              </a:extLst>
            </p:cNvPr>
            <p:cNvGrpSpPr/>
            <p:nvPr/>
          </p:nvGrpSpPr>
          <p:grpSpPr>
            <a:xfrm>
              <a:off x="5647241" y="2432952"/>
              <a:ext cx="1671416" cy="2231206"/>
              <a:chOff x="4033036" y="1925466"/>
              <a:chExt cx="1671416" cy="2231206"/>
            </a:xfrm>
          </p:grpSpPr>
          <p:grpSp>
            <p:nvGrpSpPr>
              <p:cNvPr id="881" name="Group 880">
                <a:extLst>
                  <a:ext uri="{FF2B5EF4-FFF2-40B4-BE49-F238E27FC236}">
                    <a16:creationId xmlns:a16="http://schemas.microsoft.com/office/drawing/2014/main" id="{CD5029DC-7AFF-4F12-A702-38A86BD55C80}"/>
                  </a:ext>
                </a:extLst>
              </p:cNvPr>
              <p:cNvGrpSpPr/>
              <p:nvPr/>
            </p:nvGrpSpPr>
            <p:grpSpPr>
              <a:xfrm>
                <a:off x="4034765" y="1925466"/>
                <a:ext cx="1669687" cy="2231206"/>
                <a:chOff x="4034765" y="1925466"/>
                <a:chExt cx="1669687" cy="2231206"/>
              </a:xfrm>
            </p:grpSpPr>
            <p:sp>
              <p:nvSpPr>
                <p:cNvPr id="909" name="Freeform: Shape 908">
                  <a:extLst>
                    <a:ext uri="{FF2B5EF4-FFF2-40B4-BE49-F238E27FC236}">
                      <a16:creationId xmlns:a16="http://schemas.microsoft.com/office/drawing/2014/main" id="{37226AFF-EAE0-412A-981D-2B964BECDDB0}"/>
                    </a:ext>
                  </a:extLst>
                </p:cNvPr>
                <p:cNvSpPr/>
                <p:nvPr/>
              </p:nvSpPr>
              <p:spPr>
                <a:xfrm>
                  <a:off x="4708062" y="3576300"/>
                  <a:ext cx="996390" cy="525409"/>
                </a:xfrm>
                <a:custGeom>
                  <a:avLst/>
                  <a:gdLst>
                    <a:gd name="connsiteX0" fmla="*/ 0 w 7229475"/>
                    <a:gd name="connsiteY0" fmla="*/ 0 h 2971800"/>
                    <a:gd name="connsiteX1" fmla="*/ 7229475 w 7229475"/>
                    <a:gd name="connsiteY1" fmla="*/ 0 h 2971800"/>
                    <a:gd name="connsiteX2" fmla="*/ 7153275 w 7229475"/>
                    <a:gd name="connsiteY2" fmla="*/ 457200 h 2971800"/>
                    <a:gd name="connsiteX3" fmla="*/ 6991350 w 7229475"/>
                    <a:gd name="connsiteY3" fmla="*/ 1038225 h 2971800"/>
                    <a:gd name="connsiteX4" fmla="*/ 6610350 w 7229475"/>
                    <a:gd name="connsiteY4" fmla="*/ 1752600 h 2971800"/>
                    <a:gd name="connsiteX5" fmla="*/ 6105525 w 7229475"/>
                    <a:gd name="connsiteY5" fmla="*/ 2371725 h 2971800"/>
                    <a:gd name="connsiteX6" fmla="*/ 5724525 w 7229475"/>
                    <a:gd name="connsiteY6" fmla="*/ 2695575 h 2971800"/>
                    <a:gd name="connsiteX7" fmla="*/ 5267325 w 7229475"/>
                    <a:gd name="connsiteY7" fmla="*/ 2971800 h 2971800"/>
                    <a:gd name="connsiteX8" fmla="*/ 1600200 w 7229475"/>
                    <a:gd name="connsiteY8" fmla="*/ 2771775 h 2971800"/>
                    <a:gd name="connsiteX9" fmla="*/ 1162050 w 7229475"/>
                    <a:gd name="connsiteY9" fmla="*/ 2419350 h 2971800"/>
                    <a:gd name="connsiteX10" fmla="*/ 685800 w 7229475"/>
                    <a:gd name="connsiteY10" fmla="*/ 1847850 h 2971800"/>
                    <a:gd name="connsiteX11" fmla="*/ 457200 w 7229475"/>
                    <a:gd name="connsiteY11" fmla="*/ 1495425 h 2971800"/>
                    <a:gd name="connsiteX12" fmla="*/ 152400 w 7229475"/>
                    <a:gd name="connsiteY12" fmla="*/ 790575 h 2971800"/>
                    <a:gd name="connsiteX13" fmla="*/ 28575 w 7229475"/>
                    <a:gd name="connsiteY13" fmla="*/ 200025 h 2971800"/>
                    <a:gd name="connsiteX14" fmla="*/ 0 w 7229475"/>
                    <a:gd name="connsiteY14" fmla="*/ 0 h 2971800"/>
                    <a:gd name="connsiteX0" fmla="*/ 0 w 7229475"/>
                    <a:gd name="connsiteY0" fmla="*/ 0 h 2971800"/>
                    <a:gd name="connsiteX1" fmla="*/ 7229475 w 7229475"/>
                    <a:gd name="connsiteY1" fmla="*/ 0 h 2971800"/>
                    <a:gd name="connsiteX2" fmla="*/ 7153275 w 7229475"/>
                    <a:gd name="connsiteY2" fmla="*/ 457200 h 2971800"/>
                    <a:gd name="connsiteX3" fmla="*/ 6991350 w 7229475"/>
                    <a:gd name="connsiteY3" fmla="*/ 1038225 h 2971800"/>
                    <a:gd name="connsiteX4" fmla="*/ 6610350 w 7229475"/>
                    <a:gd name="connsiteY4" fmla="*/ 1752600 h 2971800"/>
                    <a:gd name="connsiteX5" fmla="*/ 6105525 w 7229475"/>
                    <a:gd name="connsiteY5" fmla="*/ 2371725 h 2971800"/>
                    <a:gd name="connsiteX6" fmla="*/ 5724525 w 7229475"/>
                    <a:gd name="connsiteY6" fmla="*/ 2695575 h 2971800"/>
                    <a:gd name="connsiteX7" fmla="*/ 5267325 w 7229475"/>
                    <a:gd name="connsiteY7" fmla="*/ 2971800 h 2971800"/>
                    <a:gd name="connsiteX8" fmla="*/ 1600200 w 7229475"/>
                    <a:gd name="connsiteY8" fmla="*/ 2771775 h 2971800"/>
                    <a:gd name="connsiteX9" fmla="*/ 1162050 w 7229475"/>
                    <a:gd name="connsiteY9" fmla="*/ 2419350 h 2971800"/>
                    <a:gd name="connsiteX10" fmla="*/ 685800 w 7229475"/>
                    <a:gd name="connsiteY10" fmla="*/ 1847850 h 2971800"/>
                    <a:gd name="connsiteX11" fmla="*/ 358775 w 7229475"/>
                    <a:gd name="connsiteY11" fmla="*/ 1323975 h 2971800"/>
                    <a:gd name="connsiteX12" fmla="*/ 152400 w 7229475"/>
                    <a:gd name="connsiteY12" fmla="*/ 790575 h 2971800"/>
                    <a:gd name="connsiteX13" fmla="*/ 28575 w 7229475"/>
                    <a:gd name="connsiteY13" fmla="*/ 200025 h 2971800"/>
                    <a:gd name="connsiteX14" fmla="*/ 0 w 7229475"/>
                    <a:gd name="connsiteY14" fmla="*/ 0 h 2971800"/>
                    <a:gd name="connsiteX0" fmla="*/ 0 w 7229475"/>
                    <a:gd name="connsiteY0" fmla="*/ 0 h 2971800"/>
                    <a:gd name="connsiteX1" fmla="*/ 7229475 w 7229475"/>
                    <a:gd name="connsiteY1" fmla="*/ 0 h 2971800"/>
                    <a:gd name="connsiteX2" fmla="*/ 7153275 w 7229475"/>
                    <a:gd name="connsiteY2" fmla="*/ 457200 h 2971800"/>
                    <a:gd name="connsiteX3" fmla="*/ 6991350 w 7229475"/>
                    <a:gd name="connsiteY3" fmla="*/ 1038225 h 2971800"/>
                    <a:gd name="connsiteX4" fmla="*/ 6610350 w 7229475"/>
                    <a:gd name="connsiteY4" fmla="*/ 1752600 h 2971800"/>
                    <a:gd name="connsiteX5" fmla="*/ 6105525 w 7229475"/>
                    <a:gd name="connsiteY5" fmla="*/ 2371725 h 2971800"/>
                    <a:gd name="connsiteX6" fmla="*/ 5724525 w 7229475"/>
                    <a:gd name="connsiteY6" fmla="*/ 2695575 h 2971800"/>
                    <a:gd name="connsiteX7" fmla="*/ 5267325 w 7229475"/>
                    <a:gd name="connsiteY7" fmla="*/ 2971800 h 2971800"/>
                    <a:gd name="connsiteX8" fmla="*/ 1600200 w 7229475"/>
                    <a:gd name="connsiteY8" fmla="*/ 2771775 h 2971800"/>
                    <a:gd name="connsiteX9" fmla="*/ 1162050 w 7229475"/>
                    <a:gd name="connsiteY9" fmla="*/ 2419350 h 2971800"/>
                    <a:gd name="connsiteX10" fmla="*/ 657225 w 7229475"/>
                    <a:gd name="connsiteY10" fmla="*/ 1838325 h 2971800"/>
                    <a:gd name="connsiteX11" fmla="*/ 358775 w 7229475"/>
                    <a:gd name="connsiteY11" fmla="*/ 1323975 h 2971800"/>
                    <a:gd name="connsiteX12" fmla="*/ 152400 w 7229475"/>
                    <a:gd name="connsiteY12" fmla="*/ 790575 h 2971800"/>
                    <a:gd name="connsiteX13" fmla="*/ 28575 w 7229475"/>
                    <a:gd name="connsiteY13" fmla="*/ 200025 h 2971800"/>
                    <a:gd name="connsiteX14" fmla="*/ 0 w 7229475"/>
                    <a:gd name="connsiteY14" fmla="*/ 0 h 2971800"/>
                    <a:gd name="connsiteX0" fmla="*/ 0 w 7229475"/>
                    <a:gd name="connsiteY0" fmla="*/ 0 h 2971800"/>
                    <a:gd name="connsiteX1" fmla="*/ 7229475 w 7229475"/>
                    <a:gd name="connsiteY1" fmla="*/ 0 h 2971800"/>
                    <a:gd name="connsiteX2" fmla="*/ 7153275 w 7229475"/>
                    <a:gd name="connsiteY2" fmla="*/ 457200 h 2971800"/>
                    <a:gd name="connsiteX3" fmla="*/ 6991350 w 7229475"/>
                    <a:gd name="connsiteY3" fmla="*/ 1038225 h 2971800"/>
                    <a:gd name="connsiteX4" fmla="*/ 6610350 w 7229475"/>
                    <a:gd name="connsiteY4" fmla="*/ 1752600 h 2971800"/>
                    <a:gd name="connsiteX5" fmla="*/ 6105525 w 7229475"/>
                    <a:gd name="connsiteY5" fmla="*/ 2371725 h 2971800"/>
                    <a:gd name="connsiteX6" fmla="*/ 5724525 w 7229475"/>
                    <a:gd name="connsiteY6" fmla="*/ 2695575 h 2971800"/>
                    <a:gd name="connsiteX7" fmla="*/ 5267325 w 7229475"/>
                    <a:gd name="connsiteY7" fmla="*/ 2971800 h 2971800"/>
                    <a:gd name="connsiteX8" fmla="*/ 1600200 w 7229475"/>
                    <a:gd name="connsiteY8" fmla="*/ 2771775 h 2971800"/>
                    <a:gd name="connsiteX9" fmla="*/ 1181100 w 7229475"/>
                    <a:gd name="connsiteY9" fmla="*/ 2413000 h 2971800"/>
                    <a:gd name="connsiteX10" fmla="*/ 657225 w 7229475"/>
                    <a:gd name="connsiteY10" fmla="*/ 1838325 h 2971800"/>
                    <a:gd name="connsiteX11" fmla="*/ 358775 w 7229475"/>
                    <a:gd name="connsiteY11" fmla="*/ 1323975 h 2971800"/>
                    <a:gd name="connsiteX12" fmla="*/ 152400 w 7229475"/>
                    <a:gd name="connsiteY12" fmla="*/ 790575 h 2971800"/>
                    <a:gd name="connsiteX13" fmla="*/ 28575 w 7229475"/>
                    <a:gd name="connsiteY13" fmla="*/ 200025 h 2971800"/>
                    <a:gd name="connsiteX14" fmla="*/ 0 w 7229475"/>
                    <a:gd name="connsiteY14" fmla="*/ 0 h 2971800"/>
                    <a:gd name="connsiteX0" fmla="*/ 0 w 7229475"/>
                    <a:gd name="connsiteY0" fmla="*/ 0 h 2971800"/>
                    <a:gd name="connsiteX1" fmla="*/ 7229475 w 7229475"/>
                    <a:gd name="connsiteY1" fmla="*/ 0 h 2971800"/>
                    <a:gd name="connsiteX2" fmla="*/ 7153275 w 7229475"/>
                    <a:gd name="connsiteY2" fmla="*/ 457200 h 2971800"/>
                    <a:gd name="connsiteX3" fmla="*/ 6991350 w 7229475"/>
                    <a:gd name="connsiteY3" fmla="*/ 1038225 h 2971800"/>
                    <a:gd name="connsiteX4" fmla="*/ 6610350 w 7229475"/>
                    <a:gd name="connsiteY4" fmla="*/ 1752600 h 2971800"/>
                    <a:gd name="connsiteX5" fmla="*/ 6105525 w 7229475"/>
                    <a:gd name="connsiteY5" fmla="*/ 2371725 h 2971800"/>
                    <a:gd name="connsiteX6" fmla="*/ 5724525 w 7229475"/>
                    <a:gd name="connsiteY6" fmla="*/ 2695575 h 2971800"/>
                    <a:gd name="connsiteX7" fmla="*/ 5267325 w 7229475"/>
                    <a:gd name="connsiteY7" fmla="*/ 2971800 h 2971800"/>
                    <a:gd name="connsiteX8" fmla="*/ 1600200 w 7229475"/>
                    <a:gd name="connsiteY8" fmla="*/ 2771775 h 2971800"/>
                    <a:gd name="connsiteX9" fmla="*/ 1050925 w 7229475"/>
                    <a:gd name="connsiteY9" fmla="*/ 2289175 h 2971800"/>
                    <a:gd name="connsiteX10" fmla="*/ 657225 w 7229475"/>
                    <a:gd name="connsiteY10" fmla="*/ 1838325 h 2971800"/>
                    <a:gd name="connsiteX11" fmla="*/ 358775 w 7229475"/>
                    <a:gd name="connsiteY11" fmla="*/ 1323975 h 2971800"/>
                    <a:gd name="connsiteX12" fmla="*/ 152400 w 7229475"/>
                    <a:gd name="connsiteY12" fmla="*/ 790575 h 2971800"/>
                    <a:gd name="connsiteX13" fmla="*/ 28575 w 7229475"/>
                    <a:gd name="connsiteY13" fmla="*/ 200025 h 2971800"/>
                    <a:gd name="connsiteX14" fmla="*/ 0 w 7229475"/>
                    <a:gd name="connsiteY14" fmla="*/ 0 h 2971800"/>
                    <a:gd name="connsiteX0" fmla="*/ 0 w 7229475"/>
                    <a:gd name="connsiteY0" fmla="*/ 0 h 2971800"/>
                    <a:gd name="connsiteX1" fmla="*/ 7229475 w 7229475"/>
                    <a:gd name="connsiteY1" fmla="*/ 0 h 2971800"/>
                    <a:gd name="connsiteX2" fmla="*/ 7153275 w 7229475"/>
                    <a:gd name="connsiteY2" fmla="*/ 457200 h 2971800"/>
                    <a:gd name="connsiteX3" fmla="*/ 6991350 w 7229475"/>
                    <a:gd name="connsiteY3" fmla="*/ 1038225 h 2971800"/>
                    <a:gd name="connsiteX4" fmla="*/ 6610350 w 7229475"/>
                    <a:gd name="connsiteY4" fmla="*/ 1752600 h 2971800"/>
                    <a:gd name="connsiteX5" fmla="*/ 6105525 w 7229475"/>
                    <a:gd name="connsiteY5" fmla="*/ 2371725 h 2971800"/>
                    <a:gd name="connsiteX6" fmla="*/ 5724525 w 7229475"/>
                    <a:gd name="connsiteY6" fmla="*/ 2695575 h 2971800"/>
                    <a:gd name="connsiteX7" fmla="*/ 5267325 w 7229475"/>
                    <a:gd name="connsiteY7" fmla="*/ 2971800 h 2971800"/>
                    <a:gd name="connsiteX8" fmla="*/ 1638300 w 7229475"/>
                    <a:gd name="connsiteY8" fmla="*/ 2771775 h 2971800"/>
                    <a:gd name="connsiteX9" fmla="*/ 1050925 w 7229475"/>
                    <a:gd name="connsiteY9" fmla="*/ 2289175 h 2971800"/>
                    <a:gd name="connsiteX10" fmla="*/ 657225 w 7229475"/>
                    <a:gd name="connsiteY10" fmla="*/ 1838325 h 2971800"/>
                    <a:gd name="connsiteX11" fmla="*/ 358775 w 7229475"/>
                    <a:gd name="connsiteY11" fmla="*/ 1323975 h 2971800"/>
                    <a:gd name="connsiteX12" fmla="*/ 152400 w 7229475"/>
                    <a:gd name="connsiteY12" fmla="*/ 790575 h 2971800"/>
                    <a:gd name="connsiteX13" fmla="*/ 28575 w 7229475"/>
                    <a:gd name="connsiteY13" fmla="*/ 200025 h 2971800"/>
                    <a:gd name="connsiteX14" fmla="*/ 0 w 7229475"/>
                    <a:gd name="connsiteY14" fmla="*/ 0 h 2971800"/>
                    <a:gd name="connsiteX0" fmla="*/ 0 w 7229475"/>
                    <a:gd name="connsiteY0" fmla="*/ 0 h 2971800"/>
                    <a:gd name="connsiteX1" fmla="*/ 7229475 w 7229475"/>
                    <a:gd name="connsiteY1" fmla="*/ 0 h 2971800"/>
                    <a:gd name="connsiteX2" fmla="*/ 7153275 w 7229475"/>
                    <a:gd name="connsiteY2" fmla="*/ 457200 h 2971800"/>
                    <a:gd name="connsiteX3" fmla="*/ 6991350 w 7229475"/>
                    <a:gd name="connsiteY3" fmla="*/ 1038225 h 2971800"/>
                    <a:gd name="connsiteX4" fmla="*/ 6610350 w 7229475"/>
                    <a:gd name="connsiteY4" fmla="*/ 1752600 h 2971800"/>
                    <a:gd name="connsiteX5" fmla="*/ 6105525 w 7229475"/>
                    <a:gd name="connsiteY5" fmla="*/ 2371725 h 2971800"/>
                    <a:gd name="connsiteX6" fmla="*/ 5724525 w 7229475"/>
                    <a:gd name="connsiteY6" fmla="*/ 2695575 h 2971800"/>
                    <a:gd name="connsiteX7" fmla="*/ 5267325 w 7229475"/>
                    <a:gd name="connsiteY7" fmla="*/ 2971800 h 2971800"/>
                    <a:gd name="connsiteX8" fmla="*/ 1609725 w 7229475"/>
                    <a:gd name="connsiteY8" fmla="*/ 2762250 h 2971800"/>
                    <a:gd name="connsiteX9" fmla="*/ 1050925 w 7229475"/>
                    <a:gd name="connsiteY9" fmla="*/ 2289175 h 2971800"/>
                    <a:gd name="connsiteX10" fmla="*/ 657225 w 7229475"/>
                    <a:gd name="connsiteY10" fmla="*/ 1838325 h 2971800"/>
                    <a:gd name="connsiteX11" fmla="*/ 358775 w 7229475"/>
                    <a:gd name="connsiteY11" fmla="*/ 1323975 h 2971800"/>
                    <a:gd name="connsiteX12" fmla="*/ 152400 w 7229475"/>
                    <a:gd name="connsiteY12" fmla="*/ 790575 h 2971800"/>
                    <a:gd name="connsiteX13" fmla="*/ 28575 w 7229475"/>
                    <a:gd name="connsiteY13" fmla="*/ 200025 h 2971800"/>
                    <a:gd name="connsiteX14" fmla="*/ 0 w 7229475"/>
                    <a:gd name="connsiteY14" fmla="*/ 0 h 2971800"/>
                    <a:gd name="connsiteX0" fmla="*/ 0 w 7229475"/>
                    <a:gd name="connsiteY0" fmla="*/ 0 h 2971800"/>
                    <a:gd name="connsiteX1" fmla="*/ 7229475 w 7229475"/>
                    <a:gd name="connsiteY1" fmla="*/ 0 h 2971800"/>
                    <a:gd name="connsiteX2" fmla="*/ 7153275 w 7229475"/>
                    <a:gd name="connsiteY2" fmla="*/ 457200 h 2971800"/>
                    <a:gd name="connsiteX3" fmla="*/ 6991350 w 7229475"/>
                    <a:gd name="connsiteY3" fmla="*/ 1038225 h 2971800"/>
                    <a:gd name="connsiteX4" fmla="*/ 6610350 w 7229475"/>
                    <a:gd name="connsiteY4" fmla="*/ 1752600 h 2971800"/>
                    <a:gd name="connsiteX5" fmla="*/ 6105525 w 7229475"/>
                    <a:gd name="connsiteY5" fmla="*/ 2371725 h 2971800"/>
                    <a:gd name="connsiteX6" fmla="*/ 5724525 w 7229475"/>
                    <a:gd name="connsiteY6" fmla="*/ 2695575 h 2971800"/>
                    <a:gd name="connsiteX7" fmla="*/ 5267325 w 7229475"/>
                    <a:gd name="connsiteY7" fmla="*/ 2971800 h 2971800"/>
                    <a:gd name="connsiteX8" fmla="*/ 1609725 w 7229475"/>
                    <a:gd name="connsiteY8" fmla="*/ 2762250 h 2971800"/>
                    <a:gd name="connsiteX9" fmla="*/ 1050925 w 7229475"/>
                    <a:gd name="connsiteY9" fmla="*/ 2289175 h 2971800"/>
                    <a:gd name="connsiteX10" fmla="*/ 657225 w 7229475"/>
                    <a:gd name="connsiteY10" fmla="*/ 1838325 h 2971800"/>
                    <a:gd name="connsiteX11" fmla="*/ 358775 w 7229475"/>
                    <a:gd name="connsiteY11" fmla="*/ 1323975 h 2971800"/>
                    <a:gd name="connsiteX12" fmla="*/ 152400 w 7229475"/>
                    <a:gd name="connsiteY12" fmla="*/ 790575 h 2971800"/>
                    <a:gd name="connsiteX13" fmla="*/ 28575 w 7229475"/>
                    <a:gd name="connsiteY13" fmla="*/ 200025 h 2971800"/>
                    <a:gd name="connsiteX14" fmla="*/ 0 w 7229475"/>
                    <a:gd name="connsiteY14" fmla="*/ 0 h 2971800"/>
                    <a:gd name="connsiteX0" fmla="*/ 0 w 7254875"/>
                    <a:gd name="connsiteY0" fmla="*/ 0 h 3403600"/>
                    <a:gd name="connsiteX1" fmla="*/ 7254875 w 7254875"/>
                    <a:gd name="connsiteY1" fmla="*/ 431800 h 3403600"/>
                    <a:gd name="connsiteX2" fmla="*/ 7178675 w 7254875"/>
                    <a:gd name="connsiteY2" fmla="*/ 889000 h 3403600"/>
                    <a:gd name="connsiteX3" fmla="*/ 7016750 w 7254875"/>
                    <a:gd name="connsiteY3" fmla="*/ 1470025 h 3403600"/>
                    <a:gd name="connsiteX4" fmla="*/ 6635750 w 7254875"/>
                    <a:gd name="connsiteY4" fmla="*/ 2184400 h 3403600"/>
                    <a:gd name="connsiteX5" fmla="*/ 6130925 w 7254875"/>
                    <a:gd name="connsiteY5" fmla="*/ 2803525 h 3403600"/>
                    <a:gd name="connsiteX6" fmla="*/ 5749925 w 7254875"/>
                    <a:gd name="connsiteY6" fmla="*/ 3127375 h 3403600"/>
                    <a:gd name="connsiteX7" fmla="*/ 5292725 w 7254875"/>
                    <a:gd name="connsiteY7" fmla="*/ 3403600 h 3403600"/>
                    <a:gd name="connsiteX8" fmla="*/ 1635125 w 7254875"/>
                    <a:gd name="connsiteY8" fmla="*/ 3194050 h 3403600"/>
                    <a:gd name="connsiteX9" fmla="*/ 1076325 w 7254875"/>
                    <a:gd name="connsiteY9" fmla="*/ 2720975 h 3403600"/>
                    <a:gd name="connsiteX10" fmla="*/ 682625 w 7254875"/>
                    <a:gd name="connsiteY10" fmla="*/ 2270125 h 3403600"/>
                    <a:gd name="connsiteX11" fmla="*/ 384175 w 7254875"/>
                    <a:gd name="connsiteY11" fmla="*/ 1755775 h 3403600"/>
                    <a:gd name="connsiteX12" fmla="*/ 177800 w 7254875"/>
                    <a:gd name="connsiteY12" fmla="*/ 1222375 h 3403600"/>
                    <a:gd name="connsiteX13" fmla="*/ 53975 w 7254875"/>
                    <a:gd name="connsiteY13" fmla="*/ 631825 h 3403600"/>
                    <a:gd name="connsiteX14" fmla="*/ 0 w 7254875"/>
                    <a:gd name="connsiteY14" fmla="*/ 0 h 3403600"/>
                    <a:gd name="connsiteX0" fmla="*/ 0 w 7254875"/>
                    <a:gd name="connsiteY0" fmla="*/ 12700 h 3416300"/>
                    <a:gd name="connsiteX1" fmla="*/ 7254875 w 7254875"/>
                    <a:gd name="connsiteY1" fmla="*/ 0 h 3416300"/>
                    <a:gd name="connsiteX2" fmla="*/ 7178675 w 7254875"/>
                    <a:gd name="connsiteY2" fmla="*/ 901700 h 3416300"/>
                    <a:gd name="connsiteX3" fmla="*/ 7016750 w 7254875"/>
                    <a:gd name="connsiteY3" fmla="*/ 1482725 h 3416300"/>
                    <a:gd name="connsiteX4" fmla="*/ 6635750 w 7254875"/>
                    <a:gd name="connsiteY4" fmla="*/ 2197100 h 3416300"/>
                    <a:gd name="connsiteX5" fmla="*/ 6130925 w 7254875"/>
                    <a:gd name="connsiteY5" fmla="*/ 2816225 h 3416300"/>
                    <a:gd name="connsiteX6" fmla="*/ 5749925 w 7254875"/>
                    <a:gd name="connsiteY6" fmla="*/ 3140075 h 3416300"/>
                    <a:gd name="connsiteX7" fmla="*/ 5292725 w 7254875"/>
                    <a:gd name="connsiteY7" fmla="*/ 3416300 h 3416300"/>
                    <a:gd name="connsiteX8" fmla="*/ 1635125 w 7254875"/>
                    <a:gd name="connsiteY8" fmla="*/ 3206750 h 3416300"/>
                    <a:gd name="connsiteX9" fmla="*/ 1076325 w 7254875"/>
                    <a:gd name="connsiteY9" fmla="*/ 2733675 h 3416300"/>
                    <a:gd name="connsiteX10" fmla="*/ 682625 w 7254875"/>
                    <a:gd name="connsiteY10" fmla="*/ 2282825 h 3416300"/>
                    <a:gd name="connsiteX11" fmla="*/ 384175 w 7254875"/>
                    <a:gd name="connsiteY11" fmla="*/ 1768475 h 3416300"/>
                    <a:gd name="connsiteX12" fmla="*/ 177800 w 7254875"/>
                    <a:gd name="connsiteY12" fmla="*/ 1235075 h 3416300"/>
                    <a:gd name="connsiteX13" fmla="*/ 53975 w 7254875"/>
                    <a:gd name="connsiteY13" fmla="*/ 644525 h 3416300"/>
                    <a:gd name="connsiteX14" fmla="*/ 0 w 7254875"/>
                    <a:gd name="connsiteY14" fmla="*/ 12700 h 3416300"/>
                    <a:gd name="connsiteX0" fmla="*/ 0 w 7261225"/>
                    <a:gd name="connsiteY0" fmla="*/ 0 h 3403600"/>
                    <a:gd name="connsiteX1" fmla="*/ 7261225 w 7261225"/>
                    <a:gd name="connsiteY1" fmla="*/ 57150 h 3403600"/>
                    <a:gd name="connsiteX2" fmla="*/ 7178675 w 7261225"/>
                    <a:gd name="connsiteY2" fmla="*/ 889000 h 3403600"/>
                    <a:gd name="connsiteX3" fmla="*/ 7016750 w 7261225"/>
                    <a:gd name="connsiteY3" fmla="*/ 1470025 h 3403600"/>
                    <a:gd name="connsiteX4" fmla="*/ 6635750 w 7261225"/>
                    <a:gd name="connsiteY4" fmla="*/ 2184400 h 3403600"/>
                    <a:gd name="connsiteX5" fmla="*/ 6130925 w 7261225"/>
                    <a:gd name="connsiteY5" fmla="*/ 2803525 h 3403600"/>
                    <a:gd name="connsiteX6" fmla="*/ 5749925 w 7261225"/>
                    <a:gd name="connsiteY6" fmla="*/ 3127375 h 3403600"/>
                    <a:gd name="connsiteX7" fmla="*/ 5292725 w 7261225"/>
                    <a:gd name="connsiteY7" fmla="*/ 3403600 h 3403600"/>
                    <a:gd name="connsiteX8" fmla="*/ 1635125 w 7261225"/>
                    <a:gd name="connsiteY8" fmla="*/ 3194050 h 3403600"/>
                    <a:gd name="connsiteX9" fmla="*/ 1076325 w 7261225"/>
                    <a:gd name="connsiteY9" fmla="*/ 2720975 h 3403600"/>
                    <a:gd name="connsiteX10" fmla="*/ 682625 w 7261225"/>
                    <a:gd name="connsiteY10" fmla="*/ 2270125 h 3403600"/>
                    <a:gd name="connsiteX11" fmla="*/ 384175 w 7261225"/>
                    <a:gd name="connsiteY11" fmla="*/ 1755775 h 3403600"/>
                    <a:gd name="connsiteX12" fmla="*/ 177800 w 7261225"/>
                    <a:gd name="connsiteY12" fmla="*/ 1222375 h 3403600"/>
                    <a:gd name="connsiteX13" fmla="*/ 53975 w 7261225"/>
                    <a:gd name="connsiteY13" fmla="*/ 631825 h 3403600"/>
                    <a:gd name="connsiteX14" fmla="*/ 0 w 7261225"/>
                    <a:gd name="connsiteY14" fmla="*/ 0 h 3403600"/>
                    <a:gd name="connsiteX0" fmla="*/ 0 w 7263773"/>
                    <a:gd name="connsiteY0" fmla="*/ 0 h 3403600"/>
                    <a:gd name="connsiteX1" fmla="*/ 7261225 w 7263773"/>
                    <a:gd name="connsiteY1" fmla="*/ 57150 h 3403600"/>
                    <a:gd name="connsiteX2" fmla="*/ 7178675 w 7263773"/>
                    <a:gd name="connsiteY2" fmla="*/ 889000 h 3403600"/>
                    <a:gd name="connsiteX3" fmla="*/ 7016750 w 7263773"/>
                    <a:gd name="connsiteY3" fmla="*/ 1470025 h 3403600"/>
                    <a:gd name="connsiteX4" fmla="*/ 6635750 w 7263773"/>
                    <a:gd name="connsiteY4" fmla="*/ 2184400 h 3403600"/>
                    <a:gd name="connsiteX5" fmla="*/ 6130925 w 7263773"/>
                    <a:gd name="connsiteY5" fmla="*/ 2803525 h 3403600"/>
                    <a:gd name="connsiteX6" fmla="*/ 5749925 w 7263773"/>
                    <a:gd name="connsiteY6" fmla="*/ 3127375 h 3403600"/>
                    <a:gd name="connsiteX7" fmla="*/ 5292725 w 7263773"/>
                    <a:gd name="connsiteY7" fmla="*/ 3403600 h 3403600"/>
                    <a:gd name="connsiteX8" fmla="*/ 1635125 w 7263773"/>
                    <a:gd name="connsiteY8" fmla="*/ 3194050 h 3403600"/>
                    <a:gd name="connsiteX9" fmla="*/ 1076325 w 7263773"/>
                    <a:gd name="connsiteY9" fmla="*/ 2720975 h 3403600"/>
                    <a:gd name="connsiteX10" fmla="*/ 682625 w 7263773"/>
                    <a:gd name="connsiteY10" fmla="*/ 2270125 h 3403600"/>
                    <a:gd name="connsiteX11" fmla="*/ 384175 w 7263773"/>
                    <a:gd name="connsiteY11" fmla="*/ 1755775 h 3403600"/>
                    <a:gd name="connsiteX12" fmla="*/ 177800 w 7263773"/>
                    <a:gd name="connsiteY12" fmla="*/ 1222375 h 3403600"/>
                    <a:gd name="connsiteX13" fmla="*/ 53975 w 7263773"/>
                    <a:gd name="connsiteY13" fmla="*/ 631825 h 3403600"/>
                    <a:gd name="connsiteX14" fmla="*/ 0 w 7263773"/>
                    <a:gd name="connsiteY14" fmla="*/ 0 h 3403600"/>
                    <a:gd name="connsiteX0" fmla="*/ 0 w 7269947"/>
                    <a:gd name="connsiteY0" fmla="*/ 0 h 3403600"/>
                    <a:gd name="connsiteX1" fmla="*/ 7267575 w 7269947"/>
                    <a:gd name="connsiteY1" fmla="*/ 12700 h 3403600"/>
                    <a:gd name="connsiteX2" fmla="*/ 7178675 w 7269947"/>
                    <a:gd name="connsiteY2" fmla="*/ 889000 h 3403600"/>
                    <a:gd name="connsiteX3" fmla="*/ 7016750 w 7269947"/>
                    <a:gd name="connsiteY3" fmla="*/ 1470025 h 3403600"/>
                    <a:gd name="connsiteX4" fmla="*/ 6635750 w 7269947"/>
                    <a:gd name="connsiteY4" fmla="*/ 2184400 h 3403600"/>
                    <a:gd name="connsiteX5" fmla="*/ 6130925 w 7269947"/>
                    <a:gd name="connsiteY5" fmla="*/ 2803525 h 3403600"/>
                    <a:gd name="connsiteX6" fmla="*/ 5749925 w 7269947"/>
                    <a:gd name="connsiteY6" fmla="*/ 3127375 h 3403600"/>
                    <a:gd name="connsiteX7" fmla="*/ 5292725 w 7269947"/>
                    <a:gd name="connsiteY7" fmla="*/ 3403600 h 3403600"/>
                    <a:gd name="connsiteX8" fmla="*/ 1635125 w 7269947"/>
                    <a:gd name="connsiteY8" fmla="*/ 3194050 h 3403600"/>
                    <a:gd name="connsiteX9" fmla="*/ 1076325 w 7269947"/>
                    <a:gd name="connsiteY9" fmla="*/ 2720975 h 3403600"/>
                    <a:gd name="connsiteX10" fmla="*/ 682625 w 7269947"/>
                    <a:gd name="connsiteY10" fmla="*/ 2270125 h 3403600"/>
                    <a:gd name="connsiteX11" fmla="*/ 384175 w 7269947"/>
                    <a:gd name="connsiteY11" fmla="*/ 1755775 h 3403600"/>
                    <a:gd name="connsiteX12" fmla="*/ 177800 w 7269947"/>
                    <a:gd name="connsiteY12" fmla="*/ 1222375 h 3403600"/>
                    <a:gd name="connsiteX13" fmla="*/ 53975 w 7269947"/>
                    <a:gd name="connsiteY13" fmla="*/ 631825 h 3403600"/>
                    <a:gd name="connsiteX14" fmla="*/ 0 w 7269947"/>
                    <a:gd name="connsiteY14" fmla="*/ 0 h 3403600"/>
                    <a:gd name="connsiteX0" fmla="*/ 0 w 7235287"/>
                    <a:gd name="connsiteY0" fmla="*/ 0 h 3819567"/>
                    <a:gd name="connsiteX1" fmla="*/ 7232915 w 7235287"/>
                    <a:gd name="connsiteY1" fmla="*/ 428667 h 3819567"/>
                    <a:gd name="connsiteX2" fmla="*/ 7144015 w 7235287"/>
                    <a:gd name="connsiteY2" fmla="*/ 1304967 h 3819567"/>
                    <a:gd name="connsiteX3" fmla="*/ 6982090 w 7235287"/>
                    <a:gd name="connsiteY3" fmla="*/ 1885992 h 3819567"/>
                    <a:gd name="connsiteX4" fmla="*/ 6601090 w 7235287"/>
                    <a:gd name="connsiteY4" fmla="*/ 2600367 h 3819567"/>
                    <a:gd name="connsiteX5" fmla="*/ 6096265 w 7235287"/>
                    <a:gd name="connsiteY5" fmla="*/ 3219492 h 3819567"/>
                    <a:gd name="connsiteX6" fmla="*/ 5715265 w 7235287"/>
                    <a:gd name="connsiteY6" fmla="*/ 3543342 h 3819567"/>
                    <a:gd name="connsiteX7" fmla="*/ 5258065 w 7235287"/>
                    <a:gd name="connsiteY7" fmla="*/ 3819567 h 3819567"/>
                    <a:gd name="connsiteX8" fmla="*/ 1600465 w 7235287"/>
                    <a:gd name="connsiteY8" fmla="*/ 3610017 h 3819567"/>
                    <a:gd name="connsiteX9" fmla="*/ 1041665 w 7235287"/>
                    <a:gd name="connsiteY9" fmla="*/ 3136942 h 3819567"/>
                    <a:gd name="connsiteX10" fmla="*/ 647965 w 7235287"/>
                    <a:gd name="connsiteY10" fmla="*/ 2686092 h 3819567"/>
                    <a:gd name="connsiteX11" fmla="*/ 349515 w 7235287"/>
                    <a:gd name="connsiteY11" fmla="*/ 2171742 h 3819567"/>
                    <a:gd name="connsiteX12" fmla="*/ 143140 w 7235287"/>
                    <a:gd name="connsiteY12" fmla="*/ 1638342 h 3819567"/>
                    <a:gd name="connsiteX13" fmla="*/ 19315 w 7235287"/>
                    <a:gd name="connsiteY13" fmla="*/ 1047792 h 3819567"/>
                    <a:gd name="connsiteX14" fmla="*/ 0 w 7235287"/>
                    <a:gd name="connsiteY14" fmla="*/ 0 h 3819567"/>
                    <a:gd name="connsiteX0" fmla="*/ 0 w 7252239"/>
                    <a:gd name="connsiteY0" fmla="*/ 4629 h 3824196"/>
                    <a:gd name="connsiteX1" fmla="*/ 7250244 w 7252239"/>
                    <a:gd name="connsiteY1" fmla="*/ 0 h 3824196"/>
                    <a:gd name="connsiteX2" fmla="*/ 7144015 w 7252239"/>
                    <a:gd name="connsiteY2" fmla="*/ 1309596 h 3824196"/>
                    <a:gd name="connsiteX3" fmla="*/ 6982090 w 7252239"/>
                    <a:gd name="connsiteY3" fmla="*/ 1890621 h 3824196"/>
                    <a:gd name="connsiteX4" fmla="*/ 6601090 w 7252239"/>
                    <a:gd name="connsiteY4" fmla="*/ 2604996 h 3824196"/>
                    <a:gd name="connsiteX5" fmla="*/ 6096265 w 7252239"/>
                    <a:gd name="connsiteY5" fmla="*/ 3224121 h 3824196"/>
                    <a:gd name="connsiteX6" fmla="*/ 5715265 w 7252239"/>
                    <a:gd name="connsiteY6" fmla="*/ 3547971 h 3824196"/>
                    <a:gd name="connsiteX7" fmla="*/ 5258065 w 7252239"/>
                    <a:gd name="connsiteY7" fmla="*/ 3824196 h 3824196"/>
                    <a:gd name="connsiteX8" fmla="*/ 1600465 w 7252239"/>
                    <a:gd name="connsiteY8" fmla="*/ 3614646 h 3824196"/>
                    <a:gd name="connsiteX9" fmla="*/ 1041665 w 7252239"/>
                    <a:gd name="connsiteY9" fmla="*/ 3141571 h 3824196"/>
                    <a:gd name="connsiteX10" fmla="*/ 647965 w 7252239"/>
                    <a:gd name="connsiteY10" fmla="*/ 2690721 h 3824196"/>
                    <a:gd name="connsiteX11" fmla="*/ 349515 w 7252239"/>
                    <a:gd name="connsiteY11" fmla="*/ 2176371 h 3824196"/>
                    <a:gd name="connsiteX12" fmla="*/ 143140 w 7252239"/>
                    <a:gd name="connsiteY12" fmla="*/ 1642971 h 3824196"/>
                    <a:gd name="connsiteX13" fmla="*/ 19315 w 7252239"/>
                    <a:gd name="connsiteY13" fmla="*/ 1052421 h 3824196"/>
                    <a:gd name="connsiteX14" fmla="*/ 0 w 7252239"/>
                    <a:gd name="connsiteY14" fmla="*/ 4629 h 38241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252239" h="3824196">
                      <a:moveTo>
                        <a:pt x="0" y="4629"/>
                      </a:moveTo>
                      <a:lnTo>
                        <a:pt x="7250244" y="0"/>
                      </a:lnTo>
                      <a:cubicBezTo>
                        <a:pt x="7267177" y="321733"/>
                        <a:pt x="7171532" y="1032313"/>
                        <a:pt x="7144015" y="1309596"/>
                      </a:cubicBezTo>
                      <a:lnTo>
                        <a:pt x="6982090" y="1890621"/>
                      </a:lnTo>
                      <a:lnTo>
                        <a:pt x="6601090" y="2604996"/>
                      </a:lnTo>
                      <a:lnTo>
                        <a:pt x="6096265" y="3224121"/>
                      </a:lnTo>
                      <a:lnTo>
                        <a:pt x="5715265" y="3547971"/>
                      </a:lnTo>
                      <a:lnTo>
                        <a:pt x="5258065" y="3824196"/>
                      </a:lnTo>
                      <a:lnTo>
                        <a:pt x="1600465" y="3614646"/>
                      </a:lnTo>
                      <a:cubicBezTo>
                        <a:pt x="1366573" y="3444254"/>
                        <a:pt x="1227932" y="3299263"/>
                        <a:pt x="1041665" y="3141571"/>
                      </a:cubicBezTo>
                      <a:lnTo>
                        <a:pt x="647965" y="2690721"/>
                      </a:lnTo>
                      <a:lnTo>
                        <a:pt x="349515" y="2176371"/>
                      </a:lnTo>
                      <a:lnTo>
                        <a:pt x="143140" y="1642971"/>
                      </a:lnTo>
                      <a:lnTo>
                        <a:pt x="19315" y="1052421"/>
                      </a:lnTo>
                      <a:lnTo>
                        <a:pt x="0" y="4629"/>
                      </a:lnTo>
                      <a:close/>
                    </a:path>
                  </a:pathLst>
                </a:custGeom>
                <a:solidFill>
                  <a:srgbClr val="8FAADC"/>
                </a:solidFill>
                <a:ln w="12700" cap="rnd" cmpd="sng" algn="ctr">
                  <a:noFill/>
                  <a:prstDash val="solid"/>
                  <a:rou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910" name="Freeform: Shape 909">
                  <a:extLst>
                    <a:ext uri="{FF2B5EF4-FFF2-40B4-BE49-F238E27FC236}">
                      <a16:creationId xmlns:a16="http://schemas.microsoft.com/office/drawing/2014/main" id="{2950E3AE-8BDC-47E5-9559-985B25849FF1}"/>
                    </a:ext>
                  </a:extLst>
                </p:cNvPr>
                <p:cNvSpPr/>
                <p:nvPr/>
              </p:nvSpPr>
              <p:spPr>
                <a:xfrm>
                  <a:off x="4930567" y="4028425"/>
                  <a:ext cx="502520" cy="128247"/>
                </a:xfrm>
                <a:custGeom>
                  <a:avLst/>
                  <a:gdLst>
                    <a:gd name="connsiteX0" fmla="*/ 19050 w 3657600"/>
                    <a:gd name="connsiteY0" fmla="*/ 323850 h 933450"/>
                    <a:gd name="connsiteX1" fmla="*/ 457200 w 3657600"/>
                    <a:gd name="connsiteY1" fmla="*/ 571500 h 933450"/>
                    <a:gd name="connsiteX2" fmla="*/ 742950 w 3657600"/>
                    <a:gd name="connsiteY2" fmla="*/ 695325 h 933450"/>
                    <a:gd name="connsiteX3" fmla="*/ 1123950 w 3657600"/>
                    <a:gd name="connsiteY3" fmla="*/ 828675 h 933450"/>
                    <a:gd name="connsiteX4" fmla="*/ 1533525 w 3657600"/>
                    <a:gd name="connsiteY4" fmla="*/ 895350 h 933450"/>
                    <a:gd name="connsiteX5" fmla="*/ 2133600 w 3657600"/>
                    <a:gd name="connsiteY5" fmla="*/ 933450 h 933450"/>
                    <a:gd name="connsiteX6" fmla="*/ 2647950 w 3657600"/>
                    <a:gd name="connsiteY6" fmla="*/ 866775 h 933450"/>
                    <a:gd name="connsiteX7" fmla="*/ 3248025 w 3657600"/>
                    <a:gd name="connsiteY7" fmla="*/ 704850 h 933450"/>
                    <a:gd name="connsiteX8" fmla="*/ 3600450 w 3657600"/>
                    <a:gd name="connsiteY8" fmla="*/ 552450 h 933450"/>
                    <a:gd name="connsiteX9" fmla="*/ 3657600 w 3657600"/>
                    <a:gd name="connsiteY9" fmla="*/ 504825 h 933450"/>
                    <a:gd name="connsiteX10" fmla="*/ 2228850 w 3657600"/>
                    <a:gd name="connsiteY10" fmla="*/ 133350 h 933450"/>
                    <a:gd name="connsiteX11" fmla="*/ 1885950 w 3657600"/>
                    <a:gd name="connsiteY11" fmla="*/ 142875 h 933450"/>
                    <a:gd name="connsiteX12" fmla="*/ 828675 w 3657600"/>
                    <a:gd name="connsiteY12" fmla="*/ 152400 h 933450"/>
                    <a:gd name="connsiteX13" fmla="*/ 447675 w 3657600"/>
                    <a:gd name="connsiteY13" fmla="*/ 123825 h 933450"/>
                    <a:gd name="connsiteX14" fmla="*/ 0 w 3657600"/>
                    <a:gd name="connsiteY14" fmla="*/ 0 h 933450"/>
                    <a:gd name="connsiteX15" fmla="*/ 19050 w 3657600"/>
                    <a:gd name="connsiteY15" fmla="*/ 323850 h 933450"/>
                    <a:gd name="connsiteX0" fmla="*/ 19050 w 3657600"/>
                    <a:gd name="connsiteY0" fmla="*/ 323850 h 933450"/>
                    <a:gd name="connsiteX1" fmla="*/ 339725 w 3657600"/>
                    <a:gd name="connsiteY1" fmla="*/ 523875 h 933450"/>
                    <a:gd name="connsiteX2" fmla="*/ 742950 w 3657600"/>
                    <a:gd name="connsiteY2" fmla="*/ 695325 h 933450"/>
                    <a:gd name="connsiteX3" fmla="*/ 1123950 w 3657600"/>
                    <a:gd name="connsiteY3" fmla="*/ 828675 h 933450"/>
                    <a:gd name="connsiteX4" fmla="*/ 1533525 w 3657600"/>
                    <a:gd name="connsiteY4" fmla="*/ 895350 h 933450"/>
                    <a:gd name="connsiteX5" fmla="*/ 2133600 w 3657600"/>
                    <a:gd name="connsiteY5" fmla="*/ 933450 h 933450"/>
                    <a:gd name="connsiteX6" fmla="*/ 2647950 w 3657600"/>
                    <a:gd name="connsiteY6" fmla="*/ 866775 h 933450"/>
                    <a:gd name="connsiteX7" fmla="*/ 3248025 w 3657600"/>
                    <a:gd name="connsiteY7" fmla="*/ 704850 h 933450"/>
                    <a:gd name="connsiteX8" fmla="*/ 3600450 w 3657600"/>
                    <a:gd name="connsiteY8" fmla="*/ 552450 h 933450"/>
                    <a:gd name="connsiteX9" fmla="*/ 3657600 w 3657600"/>
                    <a:gd name="connsiteY9" fmla="*/ 504825 h 933450"/>
                    <a:gd name="connsiteX10" fmla="*/ 2228850 w 3657600"/>
                    <a:gd name="connsiteY10" fmla="*/ 133350 h 933450"/>
                    <a:gd name="connsiteX11" fmla="*/ 1885950 w 3657600"/>
                    <a:gd name="connsiteY11" fmla="*/ 142875 h 933450"/>
                    <a:gd name="connsiteX12" fmla="*/ 828675 w 3657600"/>
                    <a:gd name="connsiteY12" fmla="*/ 152400 h 933450"/>
                    <a:gd name="connsiteX13" fmla="*/ 447675 w 3657600"/>
                    <a:gd name="connsiteY13" fmla="*/ 123825 h 933450"/>
                    <a:gd name="connsiteX14" fmla="*/ 0 w 3657600"/>
                    <a:gd name="connsiteY14" fmla="*/ 0 h 933450"/>
                    <a:gd name="connsiteX15" fmla="*/ 19050 w 3657600"/>
                    <a:gd name="connsiteY15" fmla="*/ 323850 h 933450"/>
                    <a:gd name="connsiteX0" fmla="*/ 19050 w 3657600"/>
                    <a:gd name="connsiteY0" fmla="*/ 323850 h 933450"/>
                    <a:gd name="connsiteX1" fmla="*/ 339725 w 3657600"/>
                    <a:gd name="connsiteY1" fmla="*/ 523875 h 933450"/>
                    <a:gd name="connsiteX2" fmla="*/ 742950 w 3657600"/>
                    <a:gd name="connsiteY2" fmla="*/ 695325 h 933450"/>
                    <a:gd name="connsiteX3" fmla="*/ 1123950 w 3657600"/>
                    <a:gd name="connsiteY3" fmla="*/ 828675 h 933450"/>
                    <a:gd name="connsiteX4" fmla="*/ 1533525 w 3657600"/>
                    <a:gd name="connsiteY4" fmla="*/ 895350 h 933450"/>
                    <a:gd name="connsiteX5" fmla="*/ 2133600 w 3657600"/>
                    <a:gd name="connsiteY5" fmla="*/ 933450 h 933450"/>
                    <a:gd name="connsiteX6" fmla="*/ 2647950 w 3657600"/>
                    <a:gd name="connsiteY6" fmla="*/ 866775 h 933450"/>
                    <a:gd name="connsiteX7" fmla="*/ 3248025 w 3657600"/>
                    <a:gd name="connsiteY7" fmla="*/ 704850 h 933450"/>
                    <a:gd name="connsiteX8" fmla="*/ 3600450 w 3657600"/>
                    <a:gd name="connsiteY8" fmla="*/ 552450 h 933450"/>
                    <a:gd name="connsiteX9" fmla="*/ 3657600 w 3657600"/>
                    <a:gd name="connsiteY9" fmla="*/ 504825 h 933450"/>
                    <a:gd name="connsiteX10" fmla="*/ 2228850 w 3657600"/>
                    <a:gd name="connsiteY10" fmla="*/ 133350 h 933450"/>
                    <a:gd name="connsiteX11" fmla="*/ 1885950 w 3657600"/>
                    <a:gd name="connsiteY11" fmla="*/ 142875 h 933450"/>
                    <a:gd name="connsiteX12" fmla="*/ 828675 w 3657600"/>
                    <a:gd name="connsiteY12" fmla="*/ 152400 h 933450"/>
                    <a:gd name="connsiteX13" fmla="*/ 447675 w 3657600"/>
                    <a:gd name="connsiteY13" fmla="*/ 123825 h 933450"/>
                    <a:gd name="connsiteX14" fmla="*/ 0 w 3657600"/>
                    <a:gd name="connsiteY14" fmla="*/ 0 h 933450"/>
                    <a:gd name="connsiteX15" fmla="*/ 19050 w 3657600"/>
                    <a:gd name="connsiteY15" fmla="*/ 323850 h 933450"/>
                    <a:gd name="connsiteX0" fmla="*/ 19050 w 3657600"/>
                    <a:gd name="connsiteY0" fmla="*/ 323850 h 933450"/>
                    <a:gd name="connsiteX1" fmla="*/ 339725 w 3657600"/>
                    <a:gd name="connsiteY1" fmla="*/ 523875 h 933450"/>
                    <a:gd name="connsiteX2" fmla="*/ 723900 w 3657600"/>
                    <a:gd name="connsiteY2" fmla="*/ 692150 h 933450"/>
                    <a:gd name="connsiteX3" fmla="*/ 1123950 w 3657600"/>
                    <a:gd name="connsiteY3" fmla="*/ 828675 h 933450"/>
                    <a:gd name="connsiteX4" fmla="*/ 1533525 w 3657600"/>
                    <a:gd name="connsiteY4" fmla="*/ 895350 h 933450"/>
                    <a:gd name="connsiteX5" fmla="*/ 2133600 w 3657600"/>
                    <a:gd name="connsiteY5" fmla="*/ 933450 h 933450"/>
                    <a:gd name="connsiteX6" fmla="*/ 2647950 w 3657600"/>
                    <a:gd name="connsiteY6" fmla="*/ 866775 h 933450"/>
                    <a:gd name="connsiteX7" fmla="*/ 3248025 w 3657600"/>
                    <a:gd name="connsiteY7" fmla="*/ 704850 h 933450"/>
                    <a:gd name="connsiteX8" fmla="*/ 3600450 w 3657600"/>
                    <a:gd name="connsiteY8" fmla="*/ 552450 h 933450"/>
                    <a:gd name="connsiteX9" fmla="*/ 3657600 w 3657600"/>
                    <a:gd name="connsiteY9" fmla="*/ 504825 h 933450"/>
                    <a:gd name="connsiteX10" fmla="*/ 2228850 w 3657600"/>
                    <a:gd name="connsiteY10" fmla="*/ 133350 h 933450"/>
                    <a:gd name="connsiteX11" fmla="*/ 1885950 w 3657600"/>
                    <a:gd name="connsiteY11" fmla="*/ 142875 h 933450"/>
                    <a:gd name="connsiteX12" fmla="*/ 828675 w 3657600"/>
                    <a:gd name="connsiteY12" fmla="*/ 152400 h 933450"/>
                    <a:gd name="connsiteX13" fmla="*/ 447675 w 3657600"/>
                    <a:gd name="connsiteY13" fmla="*/ 123825 h 933450"/>
                    <a:gd name="connsiteX14" fmla="*/ 0 w 3657600"/>
                    <a:gd name="connsiteY14" fmla="*/ 0 h 933450"/>
                    <a:gd name="connsiteX15" fmla="*/ 19050 w 3657600"/>
                    <a:gd name="connsiteY15" fmla="*/ 323850 h 933450"/>
                    <a:gd name="connsiteX0" fmla="*/ 19050 w 3657600"/>
                    <a:gd name="connsiteY0" fmla="*/ 323850 h 933450"/>
                    <a:gd name="connsiteX1" fmla="*/ 339725 w 3657600"/>
                    <a:gd name="connsiteY1" fmla="*/ 523875 h 933450"/>
                    <a:gd name="connsiteX2" fmla="*/ 688975 w 3657600"/>
                    <a:gd name="connsiteY2" fmla="*/ 682625 h 933450"/>
                    <a:gd name="connsiteX3" fmla="*/ 1123950 w 3657600"/>
                    <a:gd name="connsiteY3" fmla="*/ 828675 h 933450"/>
                    <a:gd name="connsiteX4" fmla="*/ 1533525 w 3657600"/>
                    <a:gd name="connsiteY4" fmla="*/ 895350 h 933450"/>
                    <a:gd name="connsiteX5" fmla="*/ 2133600 w 3657600"/>
                    <a:gd name="connsiteY5" fmla="*/ 933450 h 933450"/>
                    <a:gd name="connsiteX6" fmla="*/ 2647950 w 3657600"/>
                    <a:gd name="connsiteY6" fmla="*/ 866775 h 933450"/>
                    <a:gd name="connsiteX7" fmla="*/ 3248025 w 3657600"/>
                    <a:gd name="connsiteY7" fmla="*/ 704850 h 933450"/>
                    <a:gd name="connsiteX8" fmla="*/ 3600450 w 3657600"/>
                    <a:gd name="connsiteY8" fmla="*/ 552450 h 933450"/>
                    <a:gd name="connsiteX9" fmla="*/ 3657600 w 3657600"/>
                    <a:gd name="connsiteY9" fmla="*/ 504825 h 933450"/>
                    <a:gd name="connsiteX10" fmla="*/ 2228850 w 3657600"/>
                    <a:gd name="connsiteY10" fmla="*/ 133350 h 933450"/>
                    <a:gd name="connsiteX11" fmla="*/ 1885950 w 3657600"/>
                    <a:gd name="connsiteY11" fmla="*/ 142875 h 933450"/>
                    <a:gd name="connsiteX12" fmla="*/ 828675 w 3657600"/>
                    <a:gd name="connsiteY12" fmla="*/ 152400 h 933450"/>
                    <a:gd name="connsiteX13" fmla="*/ 447675 w 3657600"/>
                    <a:gd name="connsiteY13" fmla="*/ 123825 h 933450"/>
                    <a:gd name="connsiteX14" fmla="*/ 0 w 3657600"/>
                    <a:gd name="connsiteY14" fmla="*/ 0 h 933450"/>
                    <a:gd name="connsiteX15" fmla="*/ 19050 w 3657600"/>
                    <a:gd name="connsiteY15" fmla="*/ 323850 h 933450"/>
                    <a:gd name="connsiteX0" fmla="*/ 19050 w 3657600"/>
                    <a:gd name="connsiteY0" fmla="*/ 323850 h 933450"/>
                    <a:gd name="connsiteX1" fmla="*/ 285750 w 3657600"/>
                    <a:gd name="connsiteY1" fmla="*/ 492125 h 933450"/>
                    <a:gd name="connsiteX2" fmla="*/ 688975 w 3657600"/>
                    <a:gd name="connsiteY2" fmla="*/ 682625 h 933450"/>
                    <a:gd name="connsiteX3" fmla="*/ 1123950 w 3657600"/>
                    <a:gd name="connsiteY3" fmla="*/ 828675 h 933450"/>
                    <a:gd name="connsiteX4" fmla="*/ 1533525 w 3657600"/>
                    <a:gd name="connsiteY4" fmla="*/ 895350 h 933450"/>
                    <a:gd name="connsiteX5" fmla="*/ 2133600 w 3657600"/>
                    <a:gd name="connsiteY5" fmla="*/ 933450 h 933450"/>
                    <a:gd name="connsiteX6" fmla="*/ 2647950 w 3657600"/>
                    <a:gd name="connsiteY6" fmla="*/ 866775 h 933450"/>
                    <a:gd name="connsiteX7" fmla="*/ 3248025 w 3657600"/>
                    <a:gd name="connsiteY7" fmla="*/ 704850 h 933450"/>
                    <a:gd name="connsiteX8" fmla="*/ 3600450 w 3657600"/>
                    <a:gd name="connsiteY8" fmla="*/ 552450 h 933450"/>
                    <a:gd name="connsiteX9" fmla="*/ 3657600 w 3657600"/>
                    <a:gd name="connsiteY9" fmla="*/ 504825 h 933450"/>
                    <a:gd name="connsiteX10" fmla="*/ 2228850 w 3657600"/>
                    <a:gd name="connsiteY10" fmla="*/ 133350 h 933450"/>
                    <a:gd name="connsiteX11" fmla="*/ 1885950 w 3657600"/>
                    <a:gd name="connsiteY11" fmla="*/ 142875 h 933450"/>
                    <a:gd name="connsiteX12" fmla="*/ 828675 w 3657600"/>
                    <a:gd name="connsiteY12" fmla="*/ 152400 h 933450"/>
                    <a:gd name="connsiteX13" fmla="*/ 447675 w 3657600"/>
                    <a:gd name="connsiteY13" fmla="*/ 123825 h 933450"/>
                    <a:gd name="connsiteX14" fmla="*/ 0 w 3657600"/>
                    <a:gd name="connsiteY14" fmla="*/ 0 h 933450"/>
                    <a:gd name="connsiteX15" fmla="*/ 19050 w 3657600"/>
                    <a:gd name="connsiteY15" fmla="*/ 323850 h 933450"/>
                    <a:gd name="connsiteX0" fmla="*/ 28575 w 3657600"/>
                    <a:gd name="connsiteY0" fmla="*/ 342900 h 933450"/>
                    <a:gd name="connsiteX1" fmla="*/ 285750 w 3657600"/>
                    <a:gd name="connsiteY1" fmla="*/ 492125 h 933450"/>
                    <a:gd name="connsiteX2" fmla="*/ 688975 w 3657600"/>
                    <a:gd name="connsiteY2" fmla="*/ 682625 h 933450"/>
                    <a:gd name="connsiteX3" fmla="*/ 1123950 w 3657600"/>
                    <a:gd name="connsiteY3" fmla="*/ 828675 h 933450"/>
                    <a:gd name="connsiteX4" fmla="*/ 1533525 w 3657600"/>
                    <a:gd name="connsiteY4" fmla="*/ 895350 h 933450"/>
                    <a:gd name="connsiteX5" fmla="*/ 2133600 w 3657600"/>
                    <a:gd name="connsiteY5" fmla="*/ 933450 h 933450"/>
                    <a:gd name="connsiteX6" fmla="*/ 2647950 w 3657600"/>
                    <a:gd name="connsiteY6" fmla="*/ 866775 h 933450"/>
                    <a:gd name="connsiteX7" fmla="*/ 3248025 w 3657600"/>
                    <a:gd name="connsiteY7" fmla="*/ 704850 h 933450"/>
                    <a:gd name="connsiteX8" fmla="*/ 3600450 w 3657600"/>
                    <a:gd name="connsiteY8" fmla="*/ 552450 h 933450"/>
                    <a:gd name="connsiteX9" fmla="*/ 3657600 w 3657600"/>
                    <a:gd name="connsiteY9" fmla="*/ 504825 h 933450"/>
                    <a:gd name="connsiteX10" fmla="*/ 2228850 w 3657600"/>
                    <a:gd name="connsiteY10" fmla="*/ 133350 h 933450"/>
                    <a:gd name="connsiteX11" fmla="*/ 1885950 w 3657600"/>
                    <a:gd name="connsiteY11" fmla="*/ 142875 h 933450"/>
                    <a:gd name="connsiteX12" fmla="*/ 828675 w 3657600"/>
                    <a:gd name="connsiteY12" fmla="*/ 152400 h 933450"/>
                    <a:gd name="connsiteX13" fmla="*/ 447675 w 3657600"/>
                    <a:gd name="connsiteY13" fmla="*/ 123825 h 933450"/>
                    <a:gd name="connsiteX14" fmla="*/ 0 w 3657600"/>
                    <a:gd name="connsiteY14" fmla="*/ 0 h 933450"/>
                    <a:gd name="connsiteX15" fmla="*/ 28575 w 3657600"/>
                    <a:gd name="connsiteY15" fmla="*/ 342900 h 933450"/>
                    <a:gd name="connsiteX0" fmla="*/ 28575 w 3657600"/>
                    <a:gd name="connsiteY0" fmla="*/ 342900 h 933450"/>
                    <a:gd name="connsiteX1" fmla="*/ 285750 w 3657600"/>
                    <a:gd name="connsiteY1" fmla="*/ 492125 h 933450"/>
                    <a:gd name="connsiteX2" fmla="*/ 619125 w 3657600"/>
                    <a:gd name="connsiteY2" fmla="*/ 663575 h 933450"/>
                    <a:gd name="connsiteX3" fmla="*/ 1123950 w 3657600"/>
                    <a:gd name="connsiteY3" fmla="*/ 828675 h 933450"/>
                    <a:gd name="connsiteX4" fmla="*/ 1533525 w 3657600"/>
                    <a:gd name="connsiteY4" fmla="*/ 895350 h 933450"/>
                    <a:gd name="connsiteX5" fmla="*/ 2133600 w 3657600"/>
                    <a:gd name="connsiteY5" fmla="*/ 933450 h 933450"/>
                    <a:gd name="connsiteX6" fmla="*/ 2647950 w 3657600"/>
                    <a:gd name="connsiteY6" fmla="*/ 866775 h 933450"/>
                    <a:gd name="connsiteX7" fmla="*/ 3248025 w 3657600"/>
                    <a:gd name="connsiteY7" fmla="*/ 704850 h 933450"/>
                    <a:gd name="connsiteX8" fmla="*/ 3600450 w 3657600"/>
                    <a:gd name="connsiteY8" fmla="*/ 552450 h 933450"/>
                    <a:gd name="connsiteX9" fmla="*/ 3657600 w 3657600"/>
                    <a:gd name="connsiteY9" fmla="*/ 504825 h 933450"/>
                    <a:gd name="connsiteX10" fmla="*/ 2228850 w 3657600"/>
                    <a:gd name="connsiteY10" fmla="*/ 133350 h 933450"/>
                    <a:gd name="connsiteX11" fmla="*/ 1885950 w 3657600"/>
                    <a:gd name="connsiteY11" fmla="*/ 142875 h 933450"/>
                    <a:gd name="connsiteX12" fmla="*/ 828675 w 3657600"/>
                    <a:gd name="connsiteY12" fmla="*/ 152400 h 933450"/>
                    <a:gd name="connsiteX13" fmla="*/ 447675 w 3657600"/>
                    <a:gd name="connsiteY13" fmla="*/ 123825 h 933450"/>
                    <a:gd name="connsiteX14" fmla="*/ 0 w 3657600"/>
                    <a:gd name="connsiteY14" fmla="*/ 0 h 933450"/>
                    <a:gd name="connsiteX15" fmla="*/ 28575 w 3657600"/>
                    <a:gd name="connsiteY15" fmla="*/ 342900 h 9334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657600" h="933450">
                      <a:moveTo>
                        <a:pt x="28575" y="342900"/>
                      </a:moveTo>
                      <a:cubicBezTo>
                        <a:pt x="135467" y="409575"/>
                        <a:pt x="147108" y="415925"/>
                        <a:pt x="285750" y="492125"/>
                      </a:cubicBezTo>
                      <a:lnTo>
                        <a:pt x="619125" y="663575"/>
                      </a:lnTo>
                      <a:lnTo>
                        <a:pt x="1123950" y="828675"/>
                      </a:lnTo>
                      <a:lnTo>
                        <a:pt x="1533525" y="895350"/>
                      </a:lnTo>
                      <a:lnTo>
                        <a:pt x="2133600" y="933450"/>
                      </a:lnTo>
                      <a:lnTo>
                        <a:pt x="2647950" y="866775"/>
                      </a:lnTo>
                      <a:lnTo>
                        <a:pt x="3248025" y="704850"/>
                      </a:lnTo>
                      <a:lnTo>
                        <a:pt x="3600450" y="552450"/>
                      </a:lnTo>
                      <a:lnTo>
                        <a:pt x="3657600" y="504825"/>
                      </a:lnTo>
                      <a:lnTo>
                        <a:pt x="2228850" y="133350"/>
                      </a:lnTo>
                      <a:lnTo>
                        <a:pt x="1885950" y="142875"/>
                      </a:lnTo>
                      <a:lnTo>
                        <a:pt x="828675" y="152400"/>
                      </a:lnTo>
                      <a:lnTo>
                        <a:pt x="447675" y="123825"/>
                      </a:lnTo>
                      <a:lnTo>
                        <a:pt x="0" y="0"/>
                      </a:lnTo>
                      <a:lnTo>
                        <a:pt x="28575" y="342900"/>
                      </a:lnTo>
                      <a:close/>
                    </a:path>
                  </a:pathLst>
                </a:custGeom>
                <a:solidFill>
                  <a:srgbClr val="8FAADC"/>
                </a:solidFill>
                <a:ln w="12700" cap="rnd" cmpd="sng" algn="ctr">
                  <a:noFill/>
                  <a:prstDash val="solid"/>
                  <a:rou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911" name="Freeform: Shape 910">
                  <a:extLst>
                    <a:ext uri="{FF2B5EF4-FFF2-40B4-BE49-F238E27FC236}">
                      <a16:creationId xmlns:a16="http://schemas.microsoft.com/office/drawing/2014/main" id="{A0ADA25B-962B-4E89-AC59-B5F270D1B86C}"/>
                    </a:ext>
                  </a:extLst>
                </p:cNvPr>
                <p:cNvSpPr/>
                <p:nvPr/>
              </p:nvSpPr>
              <p:spPr>
                <a:xfrm>
                  <a:off x="4708437" y="2371552"/>
                  <a:ext cx="992053" cy="1210643"/>
                </a:xfrm>
                <a:custGeom>
                  <a:avLst/>
                  <a:gdLst>
                    <a:gd name="connsiteX0" fmla="*/ 43543 w 7257143"/>
                    <a:gd name="connsiteY0" fmla="*/ 9608457 h 9608457"/>
                    <a:gd name="connsiteX1" fmla="*/ 7257143 w 7257143"/>
                    <a:gd name="connsiteY1" fmla="*/ 9608457 h 9608457"/>
                    <a:gd name="connsiteX2" fmla="*/ 7242629 w 7257143"/>
                    <a:gd name="connsiteY2" fmla="*/ 9274628 h 9608457"/>
                    <a:gd name="connsiteX3" fmla="*/ 7228115 w 7257143"/>
                    <a:gd name="connsiteY3" fmla="*/ 8926286 h 9608457"/>
                    <a:gd name="connsiteX4" fmla="*/ 7170058 w 7257143"/>
                    <a:gd name="connsiteY4" fmla="*/ 8577943 h 9608457"/>
                    <a:gd name="connsiteX5" fmla="*/ 7039429 w 7257143"/>
                    <a:gd name="connsiteY5" fmla="*/ 8171543 h 9608457"/>
                    <a:gd name="connsiteX6" fmla="*/ 6894286 w 7257143"/>
                    <a:gd name="connsiteY6" fmla="*/ 7765143 h 9608457"/>
                    <a:gd name="connsiteX7" fmla="*/ 6807200 w 7257143"/>
                    <a:gd name="connsiteY7" fmla="*/ 7532914 h 9608457"/>
                    <a:gd name="connsiteX8" fmla="*/ 6545943 w 7257143"/>
                    <a:gd name="connsiteY8" fmla="*/ 7155543 h 9608457"/>
                    <a:gd name="connsiteX9" fmla="*/ 6154058 w 7257143"/>
                    <a:gd name="connsiteY9" fmla="*/ 6676571 h 9608457"/>
                    <a:gd name="connsiteX10" fmla="*/ 6008915 w 7257143"/>
                    <a:gd name="connsiteY10" fmla="*/ 6531428 h 9608457"/>
                    <a:gd name="connsiteX11" fmla="*/ 5936343 w 7257143"/>
                    <a:gd name="connsiteY11" fmla="*/ 6502400 h 9608457"/>
                    <a:gd name="connsiteX12" fmla="*/ 5907315 w 7257143"/>
                    <a:gd name="connsiteY12" fmla="*/ 4441371 h 9608457"/>
                    <a:gd name="connsiteX13" fmla="*/ 5791200 w 7257143"/>
                    <a:gd name="connsiteY13" fmla="*/ 4383314 h 9608457"/>
                    <a:gd name="connsiteX14" fmla="*/ 4151086 w 7257143"/>
                    <a:gd name="connsiteY14" fmla="*/ 4397828 h 9608457"/>
                    <a:gd name="connsiteX15" fmla="*/ 4107543 w 7257143"/>
                    <a:gd name="connsiteY15" fmla="*/ 4426857 h 9608457"/>
                    <a:gd name="connsiteX16" fmla="*/ 4122058 w 7257143"/>
                    <a:gd name="connsiteY16" fmla="*/ 3599543 h 9608457"/>
                    <a:gd name="connsiteX17" fmla="*/ 4107543 w 7257143"/>
                    <a:gd name="connsiteY17" fmla="*/ 2322286 h 9608457"/>
                    <a:gd name="connsiteX18" fmla="*/ 4136572 w 7257143"/>
                    <a:gd name="connsiteY18" fmla="*/ 1712686 h 9608457"/>
                    <a:gd name="connsiteX19" fmla="*/ 4107543 w 7257143"/>
                    <a:gd name="connsiteY19" fmla="*/ 1190171 h 9608457"/>
                    <a:gd name="connsiteX20" fmla="*/ 3962400 w 7257143"/>
                    <a:gd name="connsiteY20" fmla="*/ 406400 h 9608457"/>
                    <a:gd name="connsiteX21" fmla="*/ 3817258 w 7257143"/>
                    <a:gd name="connsiteY21" fmla="*/ 0 h 9608457"/>
                    <a:gd name="connsiteX22" fmla="*/ 2844800 w 7257143"/>
                    <a:gd name="connsiteY22" fmla="*/ 58057 h 9608457"/>
                    <a:gd name="connsiteX23" fmla="*/ 3062515 w 7257143"/>
                    <a:gd name="connsiteY23" fmla="*/ 537028 h 9608457"/>
                    <a:gd name="connsiteX24" fmla="*/ 3135086 w 7257143"/>
                    <a:gd name="connsiteY24" fmla="*/ 696686 h 9608457"/>
                    <a:gd name="connsiteX25" fmla="*/ 3135086 w 7257143"/>
                    <a:gd name="connsiteY25" fmla="*/ 943428 h 9608457"/>
                    <a:gd name="connsiteX26" fmla="*/ 3207658 w 7257143"/>
                    <a:gd name="connsiteY26" fmla="*/ 1335314 h 9608457"/>
                    <a:gd name="connsiteX27" fmla="*/ 3207658 w 7257143"/>
                    <a:gd name="connsiteY27" fmla="*/ 2540000 h 9608457"/>
                    <a:gd name="connsiteX28" fmla="*/ 3193143 w 7257143"/>
                    <a:gd name="connsiteY28" fmla="*/ 4412343 h 9608457"/>
                    <a:gd name="connsiteX29" fmla="*/ 2859315 w 7257143"/>
                    <a:gd name="connsiteY29" fmla="*/ 4412343 h 9608457"/>
                    <a:gd name="connsiteX30" fmla="*/ 2032000 w 7257143"/>
                    <a:gd name="connsiteY30" fmla="*/ 4397828 h 9608457"/>
                    <a:gd name="connsiteX31" fmla="*/ 1494972 w 7257143"/>
                    <a:gd name="connsiteY31" fmla="*/ 4397828 h 9608457"/>
                    <a:gd name="connsiteX32" fmla="*/ 1407886 w 7257143"/>
                    <a:gd name="connsiteY32" fmla="*/ 4426857 h 9608457"/>
                    <a:gd name="connsiteX33" fmla="*/ 1393372 w 7257143"/>
                    <a:gd name="connsiteY33" fmla="*/ 6371771 h 9608457"/>
                    <a:gd name="connsiteX34" fmla="*/ 1378858 w 7257143"/>
                    <a:gd name="connsiteY34" fmla="*/ 6458857 h 9608457"/>
                    <a:gd name="connsiteX35" fmla="*/ 1045029 w 7257143"/>
                    <a:gd name="connsiteY35" fmla="*/ 6749143 h 9608457"/>
                    <a:gd name="connsiteX36" fmla="*/ 696686 w 7257143"/>
                    <a:gd name="connsiteY36" fmla="*/ 7184571 h 9608457"/>
                    <a:gd name="connsiteX37" fmla="*/ 435429 w 7257143"/>
                    <a:gd name="connsiteY37" fmla="*/ 7649028 h 9608457"/>
                    <a:gd name="connsiteX38" fmla="*/ 377372 w 7257143"/>
                    <a:gd name="connsiteY38" fmla="*/ 7736114 h 9608457"/>
                    <a:gd name="connsiteX39" fmla="*/ 188686 w 7257143"/>
                    <a:gd name="connsiteY39" fmla="*/ 8171543 h 9608457"/>
                    <a:gd name="connsiteX40" fmla="*/ 72572 w 7257143"/>
                    <a:gd name="connsiteY40" fmla="*/ 8592457 h 9608457"/>
                    <a:gd name="connsiteX41" fmla="*/ 0 w 7257143"/>
                    <a:gd name="connsiteY41" fmla="*/ 9231086 h 9608457"/>
                    <a:gd name="connsiteX42" fmla="*/ 43543 w 7257143"/>
                    <a:gd name="connsiteY42" fmla="*/ 9608457 h 9608457"/>
                    <a:gd name="connsiteX0" fmla="*/ 43543 w 7257143"/>
                    <a:gd name="connsiteY0" fmla="*/ 9608457 h 9608457"/>
                    <a:gd name="connsiteX1" fmla="*/ 7257143 w 7257143"/>
                    <a:gd name="connsiteY1" fmla="*/ 9608457 h 9608457"/>
                    <a:gd name="connsiteX2" fmla="*/ 7242629 w 7257143"/>
                    <a:gd name="connsiteY2" fmla="*/ 9274628 h 9608457"/>
                    <a:gd name="connsiteX3" fmla="*/ 7228115 w 7257143"/>
                    <a:gd name="connsiteY3" fmla="*/ 8926286 h 9608457"/>
                    <a:gd name="connsiteX4" fmla="*/ 7170058 w 7257143"/>
                    <a:gd name="connsiteY4" fmla="*/ 8577943 h 9608457"/>
                    <a:gd name="connsiteX5" fmla="*/ 7039429 w 7257143"/>
                    <a:gd name="connsiteY5" fmla="*/ 8171543 h 9608457"/>
                    <a:gd name="connsiteX6" fmla="*/ 6894286 w 7257143"/>
                    <a:gd name="connsiteY6" fmla="*/ 7765143 h 9608457"/>
                    <a:gd name="connsiteX7" fmla="*/ 6807200 w 7257143"/>
                    <a:gd name="connsiteY7" fmla="*/ 7532914 h 9608457"/>
                    <a:gd name="connsiteX8" fmla="*/ 6545943 w 7257143"/>
                    <a:gd name="connsiteY8" fmla="*/ 7155543 h 9608457"/>
                    <a:gd name="connsiteX9" fmla="*/ 6154058 w 7257143"/>
                    <a:gd name="connsiteY9" fmla="*/ 6676571 h 9608457"/>
                    <a:gd name="connsiteX10" fmla="*/ 6008915 w 7257143"/>
                    <a:gd name="connsiteY10" fmla="*/ 6531428 h 9608457"/>
                    <a:gd name="connsiteX11" fmla="*/ 5936343 w 7257143"/>
                    <a:gd name="connsiteY11" fmla="*/ 6502400 h 9608457"/>
                    <a:gd name="connsiteX12" fmla="*/ 5907315 w 7257143"/>
                    <a:gd name="connsiteY12" fmla="*/ 4441371 h 9608457"/>
                    <a:gd name="connsiteX13" fmla="*/ 5791200 w 7257143"/>
                    <a:gd name="connsiteY13" fmla="*/ 4383314 h 9608457"/>
                    <a:gd name="connsiteX14" fmla="*/ 4151086 w 7257143"/>
                    <a:gd name="connsiteY14" fmla="*/ 4397828 h 9608457"/>
                    <a:gd name="connsiteX15" fmla="*/ 4107543 w 7257143"/>
                    <a:gd name="connsiteY15" fmla="*/ 4426857 h 9608457"/>
                    <a:gd name="connsiteX16" fmla="*/ 4122058 w 7257143"/>
                    <a:gd name="connsiteY16" fmla="*/ 3599543 h 9608457"/>
                    <a:gd name="connsiteX17" fmla="*/ 4107543 w 7257143"/>
                    <a:gd name="connsiteY17" fmla="*/ 2322286 h 9608457"/>
                    <a:gd name="connsiteX18" fmla="*/ 4136572 w 7257143"/>
                    <a:gd name="connsiteY18" fmla="*/ 1712686 h 9608457"/>
                    <a:gd name="connsiteX19" fmla="*/ 4107543 w 7257143"/>
                    <a:gd name="connsiteY19" fmla="*/ 1190171 h 9608457"/>
                    <a:gd name="connsiteX20" fmla="*/ 3962400 w 7257143"/>
                    <a:gd name="connsiteY20" fmla="*/ 406400 h 9608457"/>
                    <a:gd name="connsiteX21" fmla="*/ 3817258 w 7257143"/>
                    <a:gd name="connsiteY21" fmla="*/ 0 h 9608457"/>
                    <a:gd name="connsiteX22" fmla="*/ 2844800 w 7257143"/>
                    <a:gd name="connsiteY22" fmla="*/ 58057 h 9608457"/>
                    <a:gd name="connsiteX23" fmla="*/ 3062515 w 7257143"/>
                    <a:gd name="connsiteY23" fmla="*/ 537028 h 9608457"/>
                    <a:gd name="connsiteX24" fmla="*/ 3135086 w 7257143"/>
                    <a:gd name="connsiteY24" fmla="*/ 696686 h 9608457"/>
                    <a:gd name="connsiteX25" fmla="*/ 3135086 w 7257143"/>
                    <a:gd name="connsiteY25" fmla="*/ 943428 h 9608457"/>
                    <a:gd name="connsiteX26" fmla="*/ 3207658 w 7257143"/>
                    <a:gd name="connsiteY26" fmla="*/ 1335314 h 9608457"/>
                    <a:gd name="connsiteX27" fmla="*/ 3207658 w 7257143"/>
                    <a:gd name="connsiteY27" fmla="*/ 2540000 h 9608457"/>
                    <a:gd name="connsiteX28" fmla="*/ 3193143 w 7257143"/>
                    <a:gd name="connsiteY28" fmla="*/ 4412343 h 9608457"/>
                    <a:gd name="connsiteX29" fmla="*/ 2859315 w 7257143"/>
                    <a:gd name="connsiteY29" fmla="*/ 4412343 h 9608457"/>
                    <a:gd name="connsiteX30" fmla="*/ 2032000 w 7257143"/>
                    <a:gd name="connsiteY30" fmla="*/ 4397828 h 9608457"/>
                    <a:gd name="connsiteX31" fmla="*/ 1494972 w 7257143"/>
                    <a:gd name="connsiteY31" fmla="*/ 4397828 h 9608457"/>
                    <a:gd name="connsiteX32" fmla="*/ 1407886 w 7257143"/>
                    <a:gd name="connsiteY32" fmla="*/ 4426857 h 9608457"/>
                    <a:gd name="connsiteX33" fmla="*/ 1393372 w 7257143"/>
                    <a:gd name="connsiteY33" fmla="*/ 6371771 h 9608457"/>
                    <a:gd name="connsiteX34" fmla="*/ 1378858 w 7257143"/>
                    <a:gd name="connsiteY34" fmla="*/ 6458857 h 9608457"/>
                    <a:gd name="connsiteX35" fmla="*/ 1045029 w 7257143"/>
                    <a:gd name="connsiteY35" fmla="*/ 6749143 h 9608457"/>
                    <a:gd name="connsiteX36" fmla="*/ 696686 w 7257143"/>
                    <a:gd name="connsiteY36" fmla="*/ 7184571 h 9608457"/>
                    <a:gd name="connsiteX37" fmla="*/ 460829 w 7257143"/>
                    <a:gd name="connsiteY37" fmla="*/ 7572828 h 9608457"/>
                    <a:gd name="connsiteX38" fmla="*/ 377372 w 7257143"/>
                    <a:gd name="connsiteY38" fmla="*/ 7736114 h 9608457"/>
                    <a:gd name="connsiteX39" fmla="*/ 188686 w 7257143"/>
                    <a:gd name="connsiteY39" fmla="*/ 8171543 h 9608457"/>
                    <a:gd name="connsiteX40" fmla="*/ 72572 w 7257143"/>
                    <a:gd name="connsiteY40" fmla="*/ 8592457 h 9608457"/>
                    <a:gd name="connsiteX41" fmla="*/ 0 w 7257143"/>
                    <a:gd name="connsiteY41" fmla="*/ 9231086 h 9608457"/>
                    <a:gd name="connsiteX42" fmla="*/ 43543 w 7257143"/>
                    <a:gd name="connsiteY42" fmla="*/ 9608457 h 9608457"/>
                    <a:gd name="connsiteX0" fmla="*/ 43543 w 7257143"/>
                    <a:gd name="connsiteY0" fmla="*/ 9608457 h 9608457"/>
                    <a:gd name="connsiteX1" fmla="*/ 7257143 w 7257143"/>
                    <a:gd name="connsiteY1" fmla="*/ 9608457 h 9608457"/>
                    <a:gd name="connsiteX2" fmla="*/ 7242629 w 7257143"/>
                    <a:gd name="connsiteY2" fmla="*/ 9274628 h 9608457"/>
                    <a:gd name="connsiteX3" fmla="*/ 7228115 w 7257143"/>
                    <a:gd name="connsiteY3" fmla="*/ 8926286 h 9608457"/>
                    <a:gd name="connsiteX4" fmla="*/ 7170058 w 7257143"/>
                    <a:gd name="connsiteY4" fmla="*/ 8577943 h 9608457"/>
                    <a:gd name="connsiteX5" fmla="*/ 7090229 w 7257143"/>
                    <a:gd name="connsiteY5" fmla="*/ 8158843 h 9608457"/>
                    <a:gd name="connsiteX6" fmla="*/ 6894286 w 7257143"/>
                    <a:gd name="connsiteY6" fmla="*/ 7765143 h 9608457"/>
                    <a:gd name="connsiteX7" fmla="*/ 6807200 w 7257143"/>
                    <a:gd name="connsiteY7" fmla="*/ 7532914 h 9608457"/>
                    <a:gd name="connsiteX8" fmla="*/ 6545943 w 7257143"/>
                    <a:gd name="connsiteY8" fmla="*/ 7155543 h 9608457"/>
                    <a:gd name="connsiteX9" fmla="*/ 6154058 w 7257143"/>
                    <a:gd name="connsiteY9" fmla="*/ 6676571 h 9608457"/>
                    <a:gd name="connsiteX10" fmla="*/ 6008915 w 7257143"/>
                    <a:gd name="connsiteY10" fmla="*/ 6531428 h 9608457"/>
                    <a:gd name="connsiteX11" fmla="*/ 5936343 w 7257143"/>
                    <a:gd name="connsiteY11" fmla="*/ 6502400 h 9608457"/>
                    <a:gd name="connsiteX12" fmla="*/ 5907315 w 7257143"/>
                    <a:gd name="connsiteY12" fmla="*/ 4441371 h 9608457"/>
                    <a:gd name="connsiteX13" fmla="*/ 5791200 w 7257143"/>
                    <a:gd name="connsiteY13" fmla="*/ 4383314 h 9608457"/>
                    <a:gd name="connsiteX14" fmla="*/ 4151086 w 7257143"/>
                    <a:gd name="connsiteY14" fmla="*/ 4397828 h 9608457"/>
                    <a:gd name="connsiteX15" fmla="*/ 4107543 w 7257143"/>
                    <a:gd name="connsiteY15" fmla="*/ 4426857 h 9608457"/>
                    <a:gd name="connsiteX16" fmla="*/ 4122058 w 7257143"/>
                    <a:gd name="connsiteY16" fmla="*/ 3599543 h 9608457"/>
                    <a:gd name="connsiteX17" fmla="*/ 4107543 w 7257143"/>
                    <a:gd name="connsiteY17" fmla="*/ 2322286 h 9608457"/>
                    <a:gd name="connsiteX18" fmla="*/ 4136572 w 7257143"/>
                    <a:gd name="connsiteY18" fmla="*/ 1712686 h 9608457"/>
                    <a:gd name="connsiteX19" fmla="*/ 4107543 w 7257143"/>
                    <a:gd name="connsiteY19" fmla="*/ 1190171 h 9608457"/>
                    <a:gd name="connsiteX20" fmla="*/ 3962400 w 7257143"/>
                    <a:gd name="connsiteY20" fmla="*/ 406400 h 9608457"/>
                    <a:gd name="connsiteX21" fmla="*/ 3817258 w 7257143"/>
                    <a:gd name="connsiteY21" fmla="*/ 0 h 9608457"/>
                    <a:gd name="connsiteX22" fmla="*/ 2844800 w 7257143"/>
                    <a:gd name="connsiteY22" fmla="*/ 58057 h 9608457"/>
                    <a:gd name="connsiteX23" fmla="*/ 3062515 w 7257143"/>
                    <a:gd name="connsiteY23" fmla="*/ 537028 h 9608457"/>
                    <a:gd name="connsiteX24" fmla="*/ 3135086 w 7257143"/>
                    <a:gd name="connsiteY24" fmla="*/ 696686 h 9608457"/>
                    <a:gd name="connsiteX25" fmla="*/ 3135086 w 7257143"/>
                    <a:gd name="connsiteY25" fmla="*/ 943428 h 9608457"/>
                    <a:gd name="connsiteX26" fmla="*/ 3207658 w 7257143"/>
                    <a:gd name="connsiteY26" fmla="*/ 1335314 h 9608457"/>
                    <a:gd name="connsiteX27" fmla="*/ 3207658 w 7257143"/>
                    <a:gd name="connsiteY27" fmla="*/ 2540000 h 9608457"/>
                    <a:gd name="connsiteX28" fmla="*/ 3193143 w 7257143"/>
                    <a:gd name="connsiteY28" fmla="*/ 4412343 h 9608457"/>
                    <a:gd name="connsiteX29" fmla="*/ 2859315 w 7257143"/>
                    <a:gd name="connsiteY29" fmla="*/ 4412343 h 9608457"/>
                    <a:gd name="connsiteX30" fmla="*/ 2032000 w 7257143"/>
                    <a:gd name="connsiteY30" fmla="*/ 4397828 h 9608457"/>
                    <a:gd name="connsiteX31" fmla="*/ 1494972 w 7257143"/>
                    <a:gd name="connsiteY31" fmla="*/ 4397828 h 9608457"/>
                    <a:gd name="connsiteX32" fmla="*/ 1407886 w 7257143"/>
                    <a:gd name="connsiteY32" fmla="*/ 4426857 h 9608457"/>
                    <a:gd name="connsiteX33" fmla="*/ 1393372 w 7257143"/>
                    <a:gd name="connsiteY33" fmla="*/ 6371771 h 9608457"/>
                    <a:gd name="connsiteX34" fmla="*/ 1378858 w 7257143"/>
                    <a:gd name="connsiteY34" fmla="*/ 6458857 h 9608457"/>
                    <a:gd name="connsiteX35" fmla="*/ 1045029 w 7257143"/>
                    <a:gd name="connsiteY35" fmla="*/ 6749143 h 9608457"/>
                    <a:gd name="connsiteX36" fmla="*/ 696686 w 7257143"/>
                    <a:gd name="connsiteY36" fmla="*/ 7184571 h 9608457"/>
                    <a:gd name="connsiteX37" fmla="*/ 460829 w 7257143"/>
                    <a:gd name="connsiteY37" fmla="*/ 7572828 h 9608457"/>
                    <a:gd name="connsiteX38" fmla="*/ 377372 w 7257143"/>
                    <a:gd name="connsiteY38" fmla="*/ 7736114 h 9608457"/>
                    <a:gd name="connsiteX39" fmla="*/ 188686 w 7257143"/>
                    <a:gd name="connsiteY39" fmla="*/ 8171543 h 9608457"/>
                    <a:gd name="connsiteX40" fmla="*/ 72572 w 7257143"/>
                    <a:gd name="connsiteY40" fmla="*/ 8592457 h 9608457"/>
                    <a:gd name="connsiteX41" fmla="*/ 0 w 7257143"/>
                    <a:gd name="connsiteY41" fmla="*/ 9231086 h 9608457"/>
                    <a:gd name="connsiteX42" fmla="*/ 43543 w 7257143"/>
                    <a:gd name="connsiteY42" fmla="*/ 9608457 h 9608457"/>
                    <a:gd name="connsiteX0" fmla="*/ 43543 w 7257143"/>
                    <a:gd name="connsiteY0" fmla="*/ 9608457 h 9608457"/>
                    <a:gd name="connsiteX1" fmla="*/ 7257143 w 7257143"/>
                    <a:gd name="connsiteY1" fmla="*/ 9608457 h 9608457"/>
                    <a:gd name="connsiteX2" fmla="*/ 7242629 w 7257143"/>
                    <a:gd name="connsiteY2" fmla="*/ 9274628 h 9608457"/>
                    <a:gd name="connsiteX3" fmla="*/ 7228115 w 7257143"/>
                    <a:gd name="connsiteY3" fmla="*/ 8926286 h 9608457"/>
                    <a:gd name="connsiteX4" fmla="*/ 7170058 w 7257143"/>
                    <a:gd name="connsiteY4" fmla="*/ 8577943 h 9608457"/>
                    <a:gd name="connsiteX5" fmla="*/ 7090229 w 7257143"/>
                    <a:gd name="connsiteY5" fmla="*/ 8158843 h 9608457"/>
                    <a:gd name="connsiteX6" fmla="*/ 6894286 w 7257143"/>
                    <a:gd name="connsiteY6" fmla="*/ 7765143 h 9608457"/>
                    <a:gd name="connsiteX7" fmla="*/ 6807200 w 7257143"/>
                    <a:gd name="connsiteY7" fmla="*/ 7532914 h 9608457"/>
                    <a:gd name="connsiteX8" fmla="*/ 6545943 w 7257143"/>
                    <a:gd name="connsiteY8" fmla="*/ 7155543 h 9608457"/>
                    <a:gd name="connsiteX9" fmla="*/ 6154058 w 7257143"/>
                    <a:gd name="connsiteY9" fmla="*/ 6676571 h 9608457"/>
                    <a:gd name="connsiteX10" fmla="*/ 6008915 w 7257143"/>
                    <a:gd name="connsiteY10" fmla="*/ 6531428 h 9608457"/>
                    <a:gd name="connsiteX11" fmla="*/ 5936343 w 7257143"/>
                    <a:gd name="connsiteY11" fmla="*/ 6502400 h 9608457"/>
                    <a:gd name="connsiteX12" fmla="*/ 5939065 w 7257143"/>
                    <a:gd name="connsiteY12" fmla="*/ 4409621 h 9608457"/>
                    <a:gd name="connsiteX13" fmla="*/ 5791200 w 7257143"/>
                    <a:gd name="connsiteY13" fmla="*/ 4383314 h 9608457"/>
                    <a:gd name="connsiteX14" fmla="*/ 4151086 w 7257143"/>
                    <a:gd name="connsiteY14" fmla="*/ 4397828 h 9608457"/>
                    <a:gd name="connsiteX15" fmla="*/ 4107543 w 7257143"/>
                    <a:gd name="connsiteY15" fmla="*/ 4426857 h 9608457"/>
                    <a:gd name="connsiteX16" fmla="*/ 4122058 w 7257143"/>
                    <a:gd name="connsiteY16" fmla="*/ 3599543 h 9608457"/>
                    <a:gd name="connsiteX17" fmla="*/ 4107543 w 7257143"/>
                    <a:gd name="connsiteY17" fmla="*/ 2322286 h 9608457"/>
                    <a:gd name="connsiteX18" fmla="*/ 4136572 w 7257143"/>
                    <a:gd name="connsiteY18" fmla="*/ 1712686 h 9608457"/>
                    <a:gd name="connsiteX19" fmla="*/ 4107543 w 7257143"/>
                    <a:gd name="connsiteY19" fmla="*/ 1190171 h 9608457"/>
                    <a:gd name="connsiteX20" fmla="*/ 3962400 w 7257143"/>
                    <a:gd name="connsiteY20" fmla="*/ 406400 h 9608457"/>
                    <a:gd name="connsiteX21" fmla="*/ 3817258 w 7257143"/>
                    <a:gd name="connsiteY21" fmla="*/ 0 h 9608457"/>
                    <a:gd name="connsiteX22" fmla="*/ 2844800 w 7257143"/>
                    <a:gd name="connsiteY22" fmla="*/ 58057 h 9608457"/>
                    <a:gd name="connsiteX23" fmla="*/ 3062515 w 7257143"/>
                    <a:gd name="connsiteY23" fmla="*/ 537028 h 9608457"/>
                    <a:gd name="connsiteX24" fmla="*/ 3135086 w 7257143"/>
                    <a:gd name="connsiteY24" fmla="*/ 696686 h 9608457"/>
                    <a:gd name="connsiteX25" fmla="*/ 3135086 w 7257143"/>
                    <a:gd name="connsiteY25" fmla="*/ 943428 h 9608457"/>
                    <a:gd name="connsiteX26" fmla="*/ 3207658 w 7257143"/>
                    <a:gd name="connsiteY26" fmla="*/ 1335314 h 9608457"/>
                    <a:gd name="connsiteX27" fmla="*/ 3207658 w 7257143"/>
                    <a:gd name="connsiteY27" fmla="*/ 2540000 h 9608457"/>
                    <a:gd name="connsiteX28" fmla="*/ 3193143 w 7257143"/>
                    <a:gd name="connsiteY28" fmla="*/ 4412343 h 9608457"/>
                    <a:gd name="connsiteX29" fmla="*/ 2859315 w 7257143"/>
                    <a:gd name="connsiteY29" fmla="*/ 4412343 h 9608457"/>
                    <a:gd name="connsiteX30" fmla="*/ 2032000 w 7257143"/>
                    <a:gd name="connsiteY30" fmla="*/ 4397828 h 9608457"/>
                    <a:gd name="connsiteX31" fmla="*/ 1494972 w 7257143"/>
                    <a:gd name="connsiteY31" fmla="*/ 4397828 h 9608457"/>
                    <a:gd name="connsiteX32" fmla="*/ 1407886 w 7257143"/>
                    <a:gd name="connsiteY32" fmla="*/ 4426857 h 9608457"/>
                    <a:gd name="connsiteX33" fmla="*/ 1393372 w 7257143"/>
                    <a:gd name="connsiteY33" fmla="*/ 6371771 h 9608457"/>
                    <a:gd name="connsiteX34" fmla="*/ 1378858 w 7257143"/>
                    <a:gd name="connsiteY34" fmla="*/ 6458857 h 9608457"/>
                    <a:gd name="connsiteX35" fmla="*/ 1045029 w 7257143"/>
                    <a:gd name="connsiteY35" fmla="*/ 6749143 h 9608457"/>
                    <a:gd name="connsiteX36" fmla="*/ 696686 w 7257143"/>
                    <a:gd name="connsiteY36" fmla="*/ 7184571 h 9608457"/>
                    <a:gd name="connsiteX37" fmla="*/ 460829 w 7257143"/>
                    <a:gd name="connsiteY37" fmla="*/ 7572828 h 9608457"/>
                    <a:gd name="connsiteX38" fmla="*/ 377372 w 7257143"/>
                    <a:gd name="connsiteY38" fmla="*/ 7736114 h 9608457"/>
                    <a:gd name="connsiteX39" fmla="*/ 188686 w 7257143"/>
                    <a:gd name="connsiteY39" fmla="*/ 8171543 h 9608457"/>
                    <a:gd name="connsiteX40" fmla="*/ 72572 w 7257143"/>
                    <a:gd name="connsiteY40" fmla="*/ 8592457 h 9608457"/>
                    <a:gd name="connsiteX41" fmla="*/ 0 w 7257143"/>
                    <a:gd name="connsiteY41" fmla="*/ 9231086 h 9608457"/>
                    <a:gd name="connsiteX42" fmla="*/ 43543 w 7257143"/>
                    <a:gd name="connsiteY42" fmla="*/ 9608457 h 9608457"/>
                    <a:gd name="connsiteX0" fmla="*/ 43543 w 7257143"/>
                    <a:gd name="connsiteY0" fmla="*/ 9608457 h 9608457"/>
                    <a:gd name="connsiteX1" fmla="*/ 7257143 w 7257143"/>
                    <a:gd name="connsiteY1" fmla="*/ 9608457 h 9608457"/>
                    <a:gd name="connsiteX2" fmla="*/ 7242629 w 7257143"/>
                    <a:gd name="connsiteY2" fmla="*/ 9274628 h 9608457"/>
                    <a:gd name="connsiteX3" fmla="*/ 7228115 w 7257143"/>
                    <a:gd name="connsiteY3" fmla="*/ 8926286 h 9608457"/>
                    <a:gd name="connsiteX4" fmla="*/ 7170058 w 7257143"/>
                    <a:gd name="connsiteY4" fmla="*/ 8577943 h 9608457"/>
                    <a:gd name="connsiteX5" fmla="*/ 7090229 w 7257143"/>
                    <a:gd name="connsiteY5" fmla="*/ 8158843 h 9608457"/>
                    <a:gd name="connsiteX6" fmla="*/ 6894286 w 7257143"/>
                    <a:gd name="connsiteY6" fmla="*/ 7765143 h 9608457"/>
                    <a:gd name="connsiteX7" fmla="*/ 6807200 w 7257143"/>
                    <a:gd name="connsiteY7" fmla="*/ 7532914 h 9608457"/>
                    <a:gd name="connsiteX8" fmla="*/ 6545943 w 7257143"/>
                    <a:gd name="connsiteY8" fmla="*/ 7155543 h 9608457"/>
                    <a:gd name="connsiteX9" fmla="*/ 6154058 w 7257143"/>
                    <a:gd name="connsiteY9" fmla="*/ 6676571 h 9608457"/>
                    <a:gd name="connsiteX10" fmla="*/ 6008915 w 7257143"/>
                    <a:gd name="connsiteY10" fmla="*/ 6531428 h 9608457"/>
                    <a:gd name="connsiteX11" fmla="*/ 5936343 w 7257143"/>
                    <a:gd name="connsiteY11" fmla="*/ 6502400 h 9608457"/>
                    <a:gd name="connsiteX12" fmla="*/ 5939065 w 7257143"/>
                    <a:gd name="connsiteY12" fmla="*/ 4390571 h 9608457"/>
                    <a:gd name="connsiteX13" fmla="*/ 5791200 w 7257143"/>
                    <a:gd name="connsiteY13" fmla="*/ 4383314 h 9608457"/>
                    <a:gd name="connsiteX14" fmla="*/ 4151086 w 7257143"/>
                    <a:gd name="connsiteY14" fmla="*/ 4397828 h 9608457"/>
                    <a:gd name="connsiteX15" fmla="*/ 4107543 w 7257143"/>
                    <a:gd name="connsiteY15" fmla="*/ 4426857 h 9608457"/>
                    <a:gd name="connsiteX16" fmla="*/ 4122058 w 7257143"/>
                    <a:gd name="connsiteY16" fmla="*/ 3599543 h 9608457"/>
                    <a:gd name="connsiteX17" fmla="*/ 4107543 w 7257143"/>
                    <a:gd name="connsiteY17" fmla="*/ 2322286 h 9608457"/>
                    <a:gd name="connsiteX18" fmla="*/ 4136572 w 7257143"/>
                    <a:gd name="connsiteY18" fmla="*/ 1712686 h 9608457"/>
                    <a:gd name="connsiteX19" fmla="*/ 4107543 w 7257143"/>
                    <a:gd name="connsiteY19" fmla="*/ 1190171 h 9608457"/>
                    <a:gd name="connsiteX20" fmla="*/ 3962400 w 7257143"/>
                    <a:gd name="connsiteY20" fmla="*/ 406400 h 9608457"/>
                    <a:gd name="connsiteX21" fmla="*/ 3817258 w 7257143"/>
                    <a:gd name="connsiteY21" fmla="*/ 0 h 9608457"/>
                    <a:gd name="connsiteX22" fmla="*/ 2844800 w 7257143"/>
                    <a:gd name="connsiteY22" fmla="*/ 58057 h 9608457"/>
                    <a:gd name="connsiteX23" fmla="*/ 3062515 w 7257143"/>
                    <a:gd name="connsiteY23" fmla="*/ 537028 h 9608457"/>
                    <a:gd name="connsiteX24" fmla="*/ 3135086 w 7257143"/>
                    <a:gd name="connsiteY24" fmla="*/ 696686 h 9608457"/>
                    <a:gd name="connsiteX25" fmla="*/ 3135086 w 7257143"/>
                    <a:gd name="connsiteY25" fmla="*/ 943428 h 9608457"/>
                    <a:gd name="connsiteX26" fmla="*/ 3207658 w 7257143"/>
                    <a:gd name="connsiteY26" fmla="*/ 1335314 h 9608457"/>
                    <a:gd name="connsiteX27" fmla="*/ 3207658 w 7257143"/>
                    <a:gd name="connsiteY27" fmla="*/ 2540000 h 9608457"/>
                    <a:gd name="connsiteX28" fmla="*/ 3193143 w 7257143"/>
                    <a:gd name="connsiteY28" fmla="*/ 4412343 h 9608457"/>
                    <a:gd name="connsiteX29" fmla="*/ 2859315 w 7257143"/>
                    <a:gd name="connsiteY29" fmla="*/ 4412343 h 9608457"/>
                    <a:gd name="connsiteX30" fmla="*/ 2032000 w 7257143"/>
                    <a:gd name="connsiteY30" fmla="*/ 4397828 h 9608457"/>
                    <a:gd name="connsiteX31" fmla="*/ 1494972 w 7257143"/>
                    <a:gd name="connsiteY31" fmla="*/ 4397828 h 9608457"/>
                    <a:gd name="connsiteX32" fmla="*/ 1407886 w 7257143"/>
                    <a:gd name="connsiteY32" fmla="*/ 4426857 h 9608457"/>
                    <a:gd name="connsiteX33" fmla="*/ 1393372 w 7257143"/>
                    <a:gd name="connsiteY33" fmla="*/ 6371771 h 9608457"/>
                    <a:gd name="connsiteX34" fmla="*/ 1378858 w 7257143"/>
                    <a:gd name="connsiteY34" fmla="*/ 6458857 h 9608457"/>
                    <a:gd name="connsiteX35" fmla="*/ 1045029 w 7257143"/>
                    <a:gd name="connsiteY35" fmla="*/ 6749143 h 9608457"/>
                    <a:gd name="connsiteX36" fmla="*/ 696686 w 7257143"/>
                    <a:gd name="connsiteY36" fmla="*/ 7184571 h 9608457"/>
                    <a:gd name="connsiteX37" fmla="*/ 460829 w 7257143"/>
                    <a:gd name="connsiteY37" fmla="*/ 7572828 h 9608457"/>
                    <a:gd name="connsiteX38" fmla="*/ 377372 w 7257143"/>
                    <a:gd name="connsiteY38" fmla="*/ 7736114 h 9608457"/>
                    <a:gd name="connsiteX39" fmla="*/ 188686 w 7257143"/>
                    <a:gd name="connsiteY39" fmla="*/ 8171543 h 9608457"/>
                    <a:gd name="connsiteX40" fmla="*/ 72572 w 7257143"/>
                    <a:gd name="connsiteY40" fmla="*/ 8592457 h 9608457"/>
                    <a:gd name="connsiteX41" fmla="*/ 0 w 7257143"/>
                    <a:gd name="connsiteY41" fmla="*/ 9231086 h 9608457"/>
                    <a:gd name="connsiteX42" fmla="*/ 43543 w 7257143"/>
                    <a:gd name="connsiteY42" fmla="*/ 9608457 h 9608457"/>
                    <a:gd name="connsiteX0" fmla="*/ 43543 w 7257143"/>
                    <a:gd name="connsiteY0" fmla="*/ 9608457 h 9608457"/>
                    <a:gd name="connsiteX1" fmla="*/ 7257143 w 7257143"/>
                    <a:gd name="connsiteY1" fmla="*/ 9608457 h 9608457"/>
                    <a:gd name="connsiteX2" fmla="*/ 7242629 w 7257143"/>
                    <a:gd name="connsiteY2" fmla="*/ 9274628 h 9608457"/>
                    <a:gd name="connsiteX3" fmla="*/ 7228115 w 7257143"/>
                    <a:gd name="connsiteY3" fmla="*/ 8926286 h 9608457"/>
                    <a:gd name="connsiteX4" fmla="*/ 7170058 w 7257143"/>
                    <a:gd name="connsiteY4" fmla="*/ 8577943 h 9608457"/>
                    <a:gd name="connsiteX5" fmla="*/ 7090229 w 7257143"/>
                    <a:gd name="connsiteY5" fmla="*/ 8158843 h 9608457"/>
                    <a:gd name="connsiteX6" fmla="*/ 6894286 w 7257143"/>
                    <a:gd name="connsiteY6" fmla="*/ 7765143 h 9608457"/>
                    <a:gd name="connsiteX7" fmla="*/ 6807200 w 7257143"/>
                    <a:gd name="connsiteY7" fmla="*/ 7532914 h 9608457"/>
                    <a:gd name="connsiteX8" fmla="*/ 6545943 w 7257143"/>
                    <a:gd name="connsiteY8" fmla="*/ 7155543 h 9608457"/>
                    <a:gd name="connsiteX9" fmla="*/ 6154058 w 7257143"/>
                    <a:gd name="connsiteY9" fmla="*/ 6676571 h 9608457"/>
                    <a:gd name="connsiteX10" fmla="*/ 6008915 w 7257143"/>
                    <a:gd name="connsiteY10" fmla="*/ 6531428 h 9608457"/>
                    <a:gd name="connsiteX11" fmla="*/ 5936343 w 7257143"/>
                    <a:gd name="connsiteY11" fmla="*/ 6502400 h 9608457"/>
                    <a:gd name="connsiteX12" fmla="*/ 5939065 w 7257143"/>
                    <a:gd name="connsiteY12" fmla="*/ 4390571 h 9608457"/>
                    <a:gd name="connsiteX13" fmla="*/ 5791200 w 7257143"/>
                    <a:gd name="connsiteY13" fmla="*/ 4383314 h 9608457"/>
                    <a:gd name="connsiteX14" fmla="*/ 4151086 w 7257143"/>
                    <a:gd name="connsiteY14" fmla="*/ 4397828 h 9608457"/>
                    <a:gd name="connsiteX15" fmla="*/ 4126593 w 7257143"/>
                    <a:gd name="connsiteY15" fmla="*/ 4388757 h 9608457"/>
                    <a:gd name="connsiteX16" fmla="*/ 4122058 w 7257143"/>
                    <a:gd name="connsiteY16" fmla="*/ 3599543 h 9608457"/>
                    <a:gd name="connsiteX17" fmla="*/ 4107543 w 7257143"/>
                    <a:gd name="connsiteY17" fmla="*/ 2322286 h 9608457"/>
                    <a:gd name="connsiteX18" fmla="*/ 4136572 w 7257143"/>
                    <a:gd name="connsiteY18" fmla="*/ 1712686 h 9608457"/>
                    <a:gd name="connsiteX19" fmla="*/ 4107543 w 7257143"/>
                    <a:gd name="connsiteY19" fmla="*/ 1190171 h 9608457"/>
                    <a:gd name="connsiteX20" fmla="*/ 3962400 w 7257143"/>
                    <a:gd name="connsiteY20" fmla="*/ 406400 h 9608457"/>
                    <a:gd name="connsiteX21" fmla="*/ 3817258 w 7257143"/>
                    <a:gd name="connsiteY21" fmla="*/ 0 h 9608457"/>
                    <a:gd name="connsiteX22" fmla="*/ 2844800 w 7257143"/>
                    <a:gd name="connsiteY22" fmla="*/ 58057 h 9608457"/>
                    <a:gd name="connsiteX23" fmla="*/ 3062515 w 7257143"/>
                    <a:gd name="connsiteY23" fmla="*/ 537028 h 9608457"/>
                    <a:gd name="connsiteX24" fmla="*/ 3135086 w 7257143"/>
                    <a:gd name="connsiteY24" fmla="*/ 696686 h 9608457"/>
                    <a:gd name="connsiteX25" fmla="*/ 3135086 w 7257143"/>
                    <a:gd name="connsiteY25" fmla="*/ 943428 h 9608457"/>
                    <a:gd name="connsiteX26" fmla="*/ 3207658 w 7257143"/>
                    <a:gd name="connsiteY26" fmla="*/ 1335314 h 9608457"/>
                    <a:gd name="connsiteX27" fmla="*/ 3207658 w 7257143"/>
                    <a:gd name="connsiteY27" fmla="*/ 2540000 h 9608457"/>
                    <a:gd name="connsiteX28" fmla="*/ 3193143 w 7257143"/>
                    <a:gd name="connsiteY28" fmla="*/ 4412343 h 9608457"/>
                    <a:gd name="connsiteX29" fmla="*/ 2859315 w 7257143"/>
                    <a:gd name="connsiteY29" fmla="*/ 4412343 h 9608457"/>
                    <a:gd name="connsiteX30" fmla="*/ 2032000 w 7257143"/>
                    <a:gd name="connsiteY30" fmla="*/ 4397828 h 9608457"/>
                    <a:gd name="connsiteX31" fmla="*/ 1494972 w 7257143"/>
                    <a:gd name="connsiteY31" fmla="*/ 4397828 h 9608457"/>
                    <a:gd name="connsiteX32" fmla="*/ 1407886 w 7257143"/>
                    <a:gd name="connsiteY32" fmla="*/ 4426857 h 9608457"/>
                    <a:gd name="connsiteX33" fmla="*/ 1393372 w 7257143"/>
                    <a:gd name="connsiteY33" fmla="*/ 6371771 h 9608457"/>
                    <a:gd name="connsiteX34" fmla="*/ 1378858 w 7257143"/>
                    <a:gd name="connsiteY34" fmla="*/ 6458857 h 9608457"/>
                    <a:gd name="connsiteX35" fmla="*/ 1045029 w 7257143"/>
                    <a:gd name="connsiteY35" fmla="*/ 6749143 h 9608457"/>
                    <a:gd name="connsiteX36" fmla="*/ 696686 w 7257143"/>
                    <a:gd name="connsiteY36" fmla="*/ 7184571 h 9608457"/>
                    <a:gd name="connsiteX37" fmla="*/ 460829 w 7257143"/>
                    <a:gd name="connsiteY37" fmla="*/ 7572828 h 9608457"/>
                    <a:gd name="connsiteX38" fmla="*/ 377372 w 7257143"/>
                    <a:gd name="connsiteY38" fmla="*/ 7736114 h 9608457"/>
                    <a:gd name="connsiteX39" fmla="*/ 188686 w 7257143"/>
                    <a:gd name="connsiteY39" fmla="*/ 8171543 h 9608457"/>
                    <a:gd name="connsiteX40" fmla="*/ 72572 w 7257143"/>
                    <a:gd name="connsiteY40" fmla="*/ 8592457 h 9608457"/>
                    <a:gd name="connsiteX41" fmla="*/ 0 w 7257143"/>
                    <a:gd name="connsiteY41" fmla="*/ 9231086 h 9608457"/>
                    <a:gd name="connsiteX42" fmla="*/ 43543 w 7257143"/>
                    <a:gd name="connsiteY42" fmla="*/ 9608457 h 9608457"/>
                    <a:gd name="connsiteX0" fmla="*/ 43543 w 7257143"/>
                    <a:gd name="connsiteY0" fmla="*/ 9608457 h 9608457"/>
                    <a:gd name="connsiteX1" fmla="*/ 7257143 w 7257143"/>
                    <a:gd name="connsiteY1" fmla="*/ 9608457 h 9608457"/>
                    <a:gd name="connsiteX2" fmla="*/ 7242629 w 7257143"/>
                    <a:gd name="connsiteY2" fmla="*/ 9274628 h 9608457"/>
                    <a:gd name="connsiteX3" fmla="*/ 7228115 w 7257143"/>
                    <a:gd name="connsiteY3" fmla="*/ 8926286 h 9608457"/>
                    <a:gd name="connsiteX4" fmla="*/ 7170058 w 7257143"/>
                    <a:gd name="connsiteY4" fmla="*/ 8577943 h 9608457"/>
                    <a:gd name="connsiteX5" fmla="*/ 7090229 w 7257143"/>
                    <a:gd name="connsiteY5" fmla="*/ 8158843 h 9608457"/>
                    <a:gd name="connsiteX6" fmla="*/ 6894286 w 7257143"/>
                    <a:gd name="connsiteY6" fmla="*/ 7765143 h 9608457"/>
                    <a:gd name="connsiteX7" fmla="*/ 6807200 w 7257143"/>
                    <a:gd name="connsiteY7" fmla="*/ 7532914 h 9608457"/>
                    <a:gd name="connsiteX8" fmla="*/ 6545943 w 7257143"/>
                    <a:gd name="connsiteY8" fmla="*/ 7155543 h 9608457"/>
                    <a:gd name="connsiteX9" fmla="*/ 6154058 w 7257143"/>
                    <a:gd name="connsiteY9" fmla="*/ 6676571 h 9608457"/>
                    <a:gd name="connsiteX10" fmla="*/ 6008915 w 7257143"/>
                    <a:gd name="connsiteY10" fmla="*/ 6531428 h 9608457"/>
                    <a:gd name="connsiteX11" fmla="*/ 5936343 w 7257143"/>
                    <a:gd name="connsiteY11" fmla="*/ 6502400 h 9608457"/>
                    <a:gd name="connsiteX12" fmla="*/ 5939065 w 7257143"/>
                    <a:gd name="connsiteY12" fmla="*/ 4390571 h 9608457"/>
                    <a:gd name="connsiteX13" fmla="*/ 5791200 w 7257143"/>
                    <a:gd name="connsiteY13" fmla="*/ 4383314 h 9608457"/>
                    <a:gd name="connsiteX14" fmla="*/ 4151086 w 7257143"/>
                    <a:gd name="connsiteY14" fmla="*/ 4397828 h 9608457"/>
                    <a:gd name="connsiteX15" fmla="*/ 4126593 w 7257143"/>
                    <a:gd name="connsiteY15" fmla="*/ 4388757 h 9608457"/>
                    <a:gd name="connsiteX16" fmla="*/ 4122058 w 7257143"/>
                    <a:gd name="connsiteY16" fmla="*/ 3599543 h 9608457"/>
                    <a:gd name="connsiteX17" fmla="*/ 4107543 w 7257143"/>
                    <a:gd name="connsiteY17" fmla="*/ 2322286 h 9608457"/>
                    <a:gd name="connsiteX18" fmla="*/ 4136572 w 7257143"/>
                    <a:gd name="connsiteY18" fmla="*/ 1712686 h 9608457"/>
                    <a:gd name="connsiteX19" fmla="*/ 4107543 w 7257143"/>
                    <a:gd name="connsiteY19" fmla="*/ 1190171 h 9608457"/>
                    <a:gd name="connsiteX20" fmla="*/ 3962400 w 7257143"/>
                    <a:gd name="connsiteY20" fmla="*/ 406400 h 9608457"/>
                    <a:gd name="connsiteX21" fmla="*/ 3817258 w 7257143"/>
                    <a:gd name="connsiteY21" fmla="*/ 0 h 9608457"/>
                    <a:gd name="connsiteX22" fmla="*/ 2844800 w 7257143"/>
                    <a:gd name="connsiteY22" fmla="*/ 58057 h 9608457"/>
                    <a:gd name="connsiteX23" fmla="*/ 3062515 w 7257143"/>
                    <a:gd name="connsiteY23" fmla="*/ 537028 h 9608457"/>
                    <a:gd name="connsiteX24" fmla="*/ 3135086 w 7257143"/>
                    <a:gd name="connsiteY24" fmla="*/ 696686 h 9608457"/>
                    <a:gd name="connsiteX25" fmla="*/ 3135086 w 7257143"/>
                    <a:gd name="connsiteY25" fmla="*/ 943428 h 9608457"/>
                    <a:gd name="connsiteX26" fmla="*/ 3207658 w 7257143"/>
                    <a:gd name="connsiteY26" fmla="*/ 1335314 h 9608457"/>
                    <a:gd name="connsiteX27" fmla="*/ 3207658 w 7257143"/>
                    <a:gd name="connsiteY27" fmla="*/ 2540000 h 9608457"/>
                    <a:gd name="connsiteX28" fmla="*/ 3167743 w 7257143"/>
                    <a:gd name="connsiteY28" fmla="*/ 4386943 h 9608457"/>
                    <a:gd name="connsiteX29" fmla="*/ 2859315 w 7257143"/>
                    <a:gd name="connsiteY29" fmla="*/ 4412343 h 9608457"/>
                    <a:gd name="connsiteX30" fmla="*/ 2032000 w 7257143"/>
                    <a:gd name="connsiteY30" fmla="*/ 4397828 h 9608457"/>
                    <a:gd name="connsiteX31" fmla="*/ 1494972 w 7257143"/>
                    <a:gd name="connsiteY31" fmla="*/ 4397828 h 9608457"/>
                    <a:gd name="connsiteX32" fmla="*/ 1407886 w 7257143"/>
                    <a:gd name="connsiteY32" fmla="*/ 4426857 h 9608457"/>
                    <a:gd name="connsiteX33" fmla="*/ 1393372 w 7257143"/>
                    <a:gd name="connsiteY33" fmla="*/ 6371771 h 9608457"/>
                    <a:gd name="connsiteX34" fmla="*/ 1378858 w 7257143"/>
                    <a:gd name="connsiteY34" fmla="*/ 6458857 h 9608457"/>
                    <a:gd name="connsiteX35" fmla="*/ 1045029 w 7257143"/>
                    <a:gd name="connsiteY35" fmla="*/ 6749143 h 9608457"/>
                    <a:gd name="connsiteX36" fmla="*/ 696686 w 7257143"/>
                    <a:gd name="connsiteY36" fmla="*/ 7184571 h 9608457"/>
                    <a:gd name="connsiteX37" fmla="*/ 460829 w 7257143"/>
                    <a:gd name="connsiteY37" fmla="*/ 7572828 h 9608457"/>
                    <a:gd name="connsiteX38" fmla="*/ 377372 w 7257143"/>
                    <a:gd name="connsiteY38" fmla="*/ 7736114 h 9608457"/>
                    <a:gd name="connsiteX39" fmla="*/ 188686 w 7257143"/>
                    <a:gd name="connsiteY39" fmla="*/ 8171543 h 9608457"/>
                    <a:gd name="connsiteX40" fmla="*/ 72572 w 7257143"/>
                    <a:gd name="connsiteY40" fmla="*/ 8592457 h 9608457"/>
                    <a:gd name="connsiteX41" fmla="*/ 0 w 7257143"/>
                    <a:gd name="connsiteY41" fmla="*/ 9231086 h 9608457"/>
                    <a:gd name="connsiteX42" fmla="*/ 43543 w 7257143"/>
                    <a:gd name="connsiteY42" fmla="*/ 9608457 h 9608457"/>
                    <a:gd name="connsiteX0" fmla="*/ 43543 w 7257143"/>
                    <a:gd name="connsiteY0" fmla="*/ 9608457 h 9608457"/>
                    <a:gd name="connsiteX1" fmla="*/ 7257143 w 7257143"/>
                    <a:gd name="connsiteY1" fmla="*/ 9608457 h 9608457"/>
                    <a:gd name="connsiteX2" fmla="*/ 7242629 w 7257143"/>
                    <a:gd name="connsiteY2" fmla="*/ 9274628 h 9608457"/>
                    <a:gd name="connsiteX3" fmla="*/ 7228115 w 7257143"/>
                    <a:gd name="connsiteY3" fmla="*/ 8926286 h 9608457"/>
                    <a:gd name="connsiteX4" fmla="*/ 7170058 w 7257143"/>
                    <a:gd name="connsiteY4" fmla="*/ 8577943 h 9608457"/>
                    <a:gd name="connsiteX5" fmla="*/ 7090229 w 7257143"/>
                    <a:gd name="connsiteY5" fmla="*/ 8158843 h 9608457"/>
                    <a:gd name="connsiteX6" fmla="*/ 6894286 w 7257143"/>
                    <a:gd name="connsiteY6" fmla="*/ 7765143 h 9608457"/>
                    <a:gd name="connsiteX7" fmla="*/ 6807200 w 7257143"/>
                    <a:gd name="connsiteY7" fmla="*/ 7532914 h 9608457"/>
                    <a:gd name="connsiteX8" fmla="*/ 6545943 w 7257143"/>
                    <a:gd name="connsiteY8" fmla="*/ 7155543 h 9608457"/>
                    <a:gd name="connsiteX9" fmla="*/ 6154058 w 7257143"/>
                    <a:gd name="connsiteY9" fmla="*/ 6676571 h 9608457"/>
                    <a:gd name="connsiteX10" fmla="*/ 6008915 w 7257143"/>
                    <a:gd name="connsiteY10" fmla="*/ 6531428 h 9608457"/>
                    <a:gd name="connsiteX11" fmla="*/ 5936343 w 7257143"/>
                    <a:gd name="connsiteY11" fmla="*/ 6502400 h 9608457"/>
                    <a:gd name="connsiteX12" fmla="*/ 5939065 w 7257143"/>
                    <a:gd name="connsiteY12" fmla="*/ 4390571 h 9608457"/>
                    <a:gd name="connsiteX13" fmla="*/ 5791200 w 7257143"/>
                    <a:gd name="connsiteY13" fmla="*/ 4383314 h 9608457"/>
                    <a:gd name="connsiteX14" fmla="*/ 4151086 w 7257143"/>
                    <a:gd name="connsiteY14" fmla="*/ 4397828 h 9608457"/>
                    <a:gd name="connsiteX15" fmla="*/ 4126593 w 7257143"/>
                    <a:gd name="connsiteY15" fmla="*/ 4388757 h 9608457"/>
                    <a:gd name="connsiteX16" fmla="*/ 4122058 w 7257143"/>
                    <a:gd name="connsiteY16" fmla="*/ 3599543 h 9608457"/>
                    <a:gd name="connsiteX17" fmla="*/ 4107543 w 7257143"/>
                    <a:gd name="connsiteY17" fmla="*/ 2322286 h 9608457"/>
                    <a:gd name="connsiteX18" fmla="*/ 4136572 w 7257143"/>
                    <a:gd name="connsiteY18" fmla="*/ 1712686 h 9608457"/>
                    <a:gd name="connsiteX19" fmla="*/ 4107543 w 7257143"/>
                    <a:gd name="connsiteY19" fmla="*/ 1190171 h 9608457"/>
                    <a:gd name="connsiteX20" fmla="*/ 3962400 w 7257143"/>
                    <a:gd name="connsiteY20" fmla="*/ 406400 h 9608457"/>
                    <a:gd name="connsiteX21" fmla="*/ 3817258 w 7257143"/>
                    <a:gd name="connsiteY21" fmla="*/ 0 h 9608457"/>
                    <a:gd name="connsiteX22" fmla="*/ 2844800 w 7257143"/>
                    <a:gd name="connsiteY22" fmla="*/ 58057 h 9608457"/>
                    <a:gd name="connsiteX23" fmla="*/ 3062515 w 7257143"/>
                    <a:gd name="connsiteY23" fmla="*/ 537028 h 9608457"/>
                    <a:gd name="connsiteX24" fmla="*/ 3135086 w 7257143"/>
                    <a:gd name="connsiteY24" fmla="*/ 696686 h 9608457"/>
                    <a:gd name="connsiteX25" fmla="*/ 3135086 w 7257143"/>
                    <a:gd name="connsiteY25" fmla="*/ 943428 h 9608457"/>
                    <a:gd name="connsiteX26" fmla="*/ 3207658 w 7257143"/>
                    <a:gd name="connsiteY26" fmla="*/ 1335314 h 9608457"/>
                    <a:gd name="connsiteX27" fmla="*/ 3207658 w 7257143"/>
                    <a:gd name="connsiteY27" fmla="*/ 2540000 h 9608457"/>
                    <a:gd name="connsiteX28" fmla="*/ 3167743 w 7257143"/>
                    <a:gd name="connsiteY28" fmla="*/ 4386943 h 9608457"/>
                    <a:gd name="connsiteX29" fmla="*/ 2833915 w 7257143"/>
                    <a:gd name="connsiteY29" fmla="*/ 4380593 h 9608457"/>
                    <a:gd name="connsiteX30" fmla="*/ 2032000 w 7257143"/>
                    <a:gd name="connsiteY30" fmla="*/ 4397828 h 9608457"/>
                    <a:gd name="connsiteX31" fmla="*/ 1494972 w 7257143"/>
                    <a:gd name="connsiteY31" fmla="*/ 4397828 h 9608457"/>
                    <a:gd name="connsiteX32" fmla="*/ 1407886 w 7257143"/>
                    <a:gd name="connsiteY32" fmla="*/ 4426857 h 9608457"/>
                    <a:gd name="connsiteX33" fmla="*/ 1393372 w 7257143"/>
                    <a:gd name="connsiteY33" fmla="*/ 6371771 h 9608457"/>
                    <a:gd name="connsiteX34" fmla="*/ 1378858 w 7257143"/>
                    <a:gd name="connsiteY34" fmla="*/ 6458857 h 9608457"/>
                    <a:gd name="connsiteX35" fmla="*/ 1045029 w 7257143"/>
                    <a:gd name="connsiteY35" fmla="*/ 6749143 h 9608457"/>
                    <a:gd name="connsiteX36" fmla="*/ 696686 w 7257143"/>
                    <a:gd name="connsiteY36" fmla="*/ 7184571 h 9608457"/>
                    <a:gd name="connsiteX37" fmla="*/ 460829 w 7257143"/>
                    <a:gd name="connsiteY37" fmla="*/ 7572828 h 9608457"/>
                    <a:gd name="connsiteX38" fmla="*/ 377372 w 7257143"/>
                    <a:gd name="connsiteY38" fmla="*/ 7736114 h 9608457"/>
                    <a:gd name="connsiteX39" fmla="*/ 188686 w 7257143"/>
                    <a:gd name="connsiteY39" fmla="*/ 8171543 h 9608457"/>
                    <a:gd name="connsiteX40" fmla="*/ 72572 w 7257143"/>
                    <a:gd name="connsiteY40" fmla="*/ 8592457 h 9608457"/>
                    <a:gd name="connsiteX41" fmla="*/ 0 w 7257143"/>
                    <a:gd name="connsiteY41" fmla="*/ 9231086 h 9608457"/>
                    <a:gd name="connsiteX42" fmla="*/ 43543 w 7257143"/>
                    <a:gd name="connsiteY42" fmla="*/ 9608457 h 9608457"/>
                    <a:gd name="connsiteX0" fmla="*/ 43543 w 7257143"/>
                    <a:gd name="connsiteY0" fmla="*/ 9608457 h 9608457"/>
                    <a:gd name="connsiteX1" fmla="*/ 7257143 w 7257143"/>
                    <a:gd name="connsiteY1" fmla="*/ 9608457 h 9608457"/>
                    <a:gd name="connsiteX2" fmla="*/ 7242629 w 7257143"/>
                    <a:gd name="connsiteY2" fmla="*/ 9274628 h 9608457"/>
                    <a:gd name="connsiteX3" fmla="*/ 7228115 w 7257143"/>
                    <a:gd name="connsiteY3" fmla="*/ 8926286 h 9608457"/>
                    <a:gd name="connsiteX4" fmla="*/ 7170058 w 7257143"/>
                    <a:gd name="connsiteY4" fmla="*/ 8577943 h 9608457"/>
                    <a:gd name="connsiteX5" fmla="*/ 7090229 w 7257143"/>
                    <a:gd name="connsiteY5" fmla="*/ 8158843 h 9608457"/>
                    <a:gd name="connsiteX6" fmla="*/ 6894286 w 7257143"/>
                    <a:gd name="connsiteY6" fmla="*/ 7765143 h 9608457"/>
                    <a:gd name="connsiteX7" fmla="*/ 6807200 w 7257143"/>
                    <a:gd name="connsiteY7" fmla="*/ 7532914 h 9608457"/>
                    <a:gd name="connsiteX8" fmla="*/ 6545943 w 7257143"/>
                    <a:gd name="connsiteY8" fmla="*/ 7155543 h 9608457"/>
                    <a:gd name="connsiteX9" fmla="*/ 6154058 w 7257143"/>
                    <a:gd name="connsiteY9" fmla="*/ 6676571 h 9608457"/>
                    <a:gd name="connsiteX10" fmla="*/ 6008915 w 7257143"/>
                    <a:gd name="connsiteY10" fmla="*/ 6531428 h 9608457"/>
                    <a:gd name="connsiteX11" fmla="*/ 5936343 w 7257143"/>
                    <a:gd name="connsiteY11" fmla="*/ 6502400 h 9608457"/>
                    <a:gd name="connsiteX12" fmla="*/ 5939065 w 7257143"/>
                    <a:gd name="connsiteY12" fmla="*/ 4390571 h 9608457"/>
                    <a:gd name="connsiteX13" fmla="*/ 5791200 w 7257143"/>
                    <a:gd name="connsiteY13" fmla="*/ 4383314 h 9608457"/>
                    <a:gd name="connsiteX14" fmla="*/ 4151086 w 7257143"/>
                    <a:gd name="connsiteY14" fmla="*/ 4397828 h 9608457"/>
                    <a:gd name="connsiteX15" fmla="*/ 4126593 w 7257143"/>
                    <a:gd name="connsiteY15" fmla="*/ 4388757 h 9608457"/>
                    <a:gd name="connsiteX16" fmla="*/ 4122058 w 7257143"/>
                    <a:gd name="connsiteY16" fmla="*/ 3599543 h 9608457"/>
                    <a:gd name="connsiteX17" fmla="*/ 4107543 w 7257143"/>
                    <a:gd name="connsiteY17" fmla="*/ 2322286 h 9608457"/>
                    <a:gd name="connsiteX18" fmla="*/ 4136572 w 7257143"/>
                    <a:gd name="connsiteY18" fmla="*/ 1712686 h 9608457"/>
                    <a:gd name="connsiteX19" fmla="*/ 4107543 w 7257143"/>
                    <a:gd name="connsiteY19" fmla="*/ 1190171 h 9608457"/>
                    <a:gd name="connsiteX20" fmla="*/ 3962400 w 7257143"/>
                    <a:gd name="connsiteY20" fmla="*/ 406400 h 9608457"/>
                    <a:gd name="connsiteX21" fmla="*/ 3817258 w 7257143"/>
                    <a:gd name="connsiteY21" fmla="*/ 0 h 9608457"/>
                    <a:gd name="connsiteX22" fmla="*/ 2844800 w 7257143"/>
                    <a:gd name="connsiteY22" fmla="*/ 58057 h 9608457"/>
                    <a:gd name="connsiteX23" fmla="*/ 3062515 w 7257143"/>
                    <a:gd name="connsiteY23" fmla="*/ 537028 h 9608457"/>
                    <a:gd name="connsiteX24" fmla="*/ 3135086 w 7257143"/>
                    <a:gd name="connsiteY24" fmla="*/ 696686 h 9608457"/>
                    <a:gd name="connsiteX25" fmla="*/ 3135086 w 7257143"/>
                    <a:gd name="connsiteY25" fmla="*/ 943428 h 9608457"/>
                    <a:gd name="connsiteX26" fmla="*/ 3207658 w 7257143"/>
                    <a:gd name="connsiteY26" fmla="*/ 1335314 h 9608457"/>
                    <a:gd name="connsiteX27" fmla="*/ 3207658 w 7257143"/>
                    <a:gd name="connsiteY27" fmla="*/ 2540000 h 9608457"/>
                    <a:gd name="connsiteX28" fmla="*/ 3167743 w 7257143"/>
                    <a:gd name="connsiteY28" fmla="*/ 4386943 h 9608457"/>
                    <a:gd name="connsiteX29" fmla="*/ 2833915 w 7257143"/>
                    <a:gd name="connsiteY29" fmla="*/ 4380593 h 9608457"/>
                    <a:gd name="connsiteX30" fmla="*/ 2032000 w 7257143"/>
                    <a:gd name="connsiteY30" fmla="*/ 4397828 h 9608457"/>
                    <a:gd name="connsiteX31" fmla="*/ 1380672 w 7257143"/>
                    <a:gd name="connsiteY31" fmla="*/ 4378778 h 9608457"/>
                    <a:gd name="connsiteX32" fmla="*/ 1407886 w 7257143"/>
                    <a:gd name="connsiteY32" fmla="*/ 4426857 h 9608457"/>
                    <a:gd name="connsiteX33" fmla="*/ 1393372 w 7257143"/>
                    <a:gd name="connsiteY33" fmla="*/ 6371771 h 9608457"/>
                    <a:gd name="connsiteX34" fmla="*/ 1378858 w 7257143"/>
                    <a:gd name="connsiteY34" fmla="*/ 6458857 h 9608457"/>
                    <a:gd name="connsiteX35" fmla="*/ 1045029 w 7257143"/>
                    <a:gd name="connsiteY35" fmla="*/ 6749143 h 9608457"/>
                    <a:gd name="connsiteX36" fmla="*/ 696686 w 7257143"/>
                    <a:gd name="connsiteY36" fmla="*/ 7184571 h 9608457"/>
                    <a:gd name="connsiteX37" fmla="*/ 460829 w 7257143"/>
                    <a:gd name="connsiteY37" fmla="*/ 7572828 h 9608457"/>
                    <a:gd name="connsiteX38" fmla="*/ 377372 w 7257143"/>
                    <a:gd name="connsiteY38" fmla="*/ 7736114 h 9608457"/>
                    <a:gd name="connsiteX39" fmla="*/ 188686 w 7257143"/>
                    <a:gd name="connsiteY39" fmla="*/ 8171543 h 9608457"/>
                    <a:gd name="connsiteX40" fmla="*/ 72572 w 7257143"/>
                    <a:gd name="connsiteY40" fmla="*/ 8592457 h 9608457"/>
                    <a:gd name="connsiteX41" fmla="*/ 0 w 7257143"/>
                    <a:gd name="connsiteY41" fmla="*/ 9231086 h 9608457"/>
                    <a:gd name="connsiteX42" fmla="*/ 43543 w 7257143"/>
                    <a:gd name="connsiteY42" fmla="*/ 9608457 h 9608457"/>
                    <a:gd name="connsiteX0" fmla="*/ 43543 w 7257143"/>
                    <a:gd name="connsiteY0" fmla="*/ 9608457 h 9608457"/>
                    <a:gd name="connsiteX1" fmla="*/ 7257143 w 7257143"/>
                    <a:gd name="connsiteY1" fmla="*/ 9608457 h 9608457"/>
                    <a:gd name="connsiteX2" fmla="*/ 7242629 w 7257143"/>
                    <a:gd name="connsiteY2" fmla="*/ 9274628 h 9608457"/>
                    <a:gd name="connsiteX3" fmla="*/ 7228115 w 7257143"/>
                    <a:gd name="connsiteY3" fmla="*/ 8926286 h 9608457"/>
                    <a:gd name="connsiteX4" fmla="*/ 7170058 w 7257143"/>
                    <a:gd name="connsiteY4" fmla="*/ 8577943 h 9608457"/>
                    <a:gd name="connsiteX5" fmla="*/ 7090229 w 7257143"/>
                    <a:gd name="connsiteY5" fmla="*/ 8158843 h 9608457"/>
                    <a:gd name="connsiteX6" fmla="*/ 6894286 w 7257143"/>
                    <a:gd name="connsiteY6" fmla="*/ 7765143 h 9608457"/>
                    <a:gd name="connsiteX7" fmla="*/ 6807200 w 7257143"/>
                    <a:gd name="connsiteY7" fmla="*/ 7532914 h 9608457"/>
                    <a:gd name="connsiteX8" fmla="*/ 6545943 w 7257143"/>
                    <a:gd name="connsiteY8" fmla="*/ 7155543 h 9608457"/>
                    <a:gd name="connsiteX9" fmla="*/ 6154058 w 7257143"/>
                    <a:gd name="connsiteY9" fmla="*/ 6676571 h 9608457"/>
                    <a:gd name="connsiteX10" fmla="*/ 6008915 w 7257143"/>
                    <a:gd name="connsiteY10" fmla="*/ 6531428 h 9608457"/>
                    <a:gd name="connsiteX11" fmla="*/ 5936343 w 7257143"/>
                    <a:gd name="connsiteY11" fmla="*/ 6502400 h 9608457"/>
                    <a:gd name="connsiteX12" fmla="*/ 5939065 w 7257143"/>
                    <a:gd name="connsiteY12" fmla="*/ 4390571 h 9608457"/>
                    <a:gd name="connsiteX13" fmla="*/ 5791200 w 7257143"/>
                    <a:gd name="connsiteY13" fmla="*/ 4383314 h 9608457"/>
                    <a:gd name="connsiteX14" fmla="*/ 4151086 w 7257143"/>
                    <a:gd name="connsiteY14" fmla="*/ 4397828 h 9608457"/>
                    <a:gd name="connsiteX15" fmla="*/ 4126593 w 7257143"/>
                    <a:gd name="connsiteY15" fmla="*/ 4388757 h 9608457"/>
                    <a:gd name="connsiteX16" fmla="*/ 4122058 w 7257143"/>
                    <a:gd name="connsiteY16" fmla="*/ 3599543 h 9608457"/>
                    <a:gd name="connsiteX17" fmla="*/ 4107543 w 7257143"/>
                    <a:gd name="connsiteY17" fmla="*/ 2322286 h 9608457"/>
                    <a:gd name="connsiteX18" fmla="*/ 4136572 w 7257143"/>
                    <a:gd name="connsiteY18" fmla="*/ 1712686 h 9608457"/>
                    <a:gd name="connsiteX19" fmla="*/ 4107543 w 7257143"/>
                    <a:gd name="connsiteY19" fmla="*/ 1190171 h 9608457"/>
                    <a:gd name="connsiteX20" fmla="*/ 3962400 w 7257143"/>
                    <a:gd name="connsiteY20" fmla="*/ 406400 h 9608457"/>
                    <a:gd name="connsiteX21" fmla="*/ 3817258 w 7257143"/>
                    <a:gd name="connsiteY21" fmla="*/ 0 h 9608457"/>
                    <a:gd name="connsiteX22" fmla="*/ 2844800 w 7257143"/>
                    <a:gd name="connsiteY22" fmla="*/ 58057 h 9608457"/>
                    <a:gd name="connsiteX23" fmla="*/ 3062515 w 7257143"/>
                    <a:gd name="connsiteY23" fmla="*/ 537028 h 9608457"/>
                    <a:gd name="connsiteX24" fmla="*/ 3135086 w 7257143"/>
                    <a:gd name="connsiteY24" fmla="*/ 696686 h 9608457"/>
                    <a:gd name="connsiteX25" fmla="*/ 3135086 w 7257143"/>
                    <a:gd name="connsiteY25" fmla="*/ 943428 h 9608457"/>
                    <a:gd name="connsiteX26" fmla="*/ 3207658 w 7257143"/>
                    <a:gd name="connsiteY26" fmla="*/ 1335314 h 9608457"/>
                    <a:gd name="connsiteX27" fmla="*/ 3207658 w 7257143"/>
                    <a:gd name="connsiteY27" fmla="*/ 2540000 h 9608457"/>
                    <a:gd name="connsiteX28" fmla="*/ 3167743 w 7257143"/>
                    <a:gd name="connsiteY28" fmla="*/ 4386943 h 9608457"/>
                    <a:gd name="connsiteX29" fmla="*/ 2833915 w 7257143"/>
                    <a:gd name="connsiteY29" fmla="*/ 4380593 h 9608457"/>
                    <a:gd name="connsiteX30" fmla="*/ 2032000 w 7257143"/>
                    <a:gd name="connsiteY30" fmla="*/ 4397828 h 9608457"/>
                    <a:gd name="connsiteX31" fmla="*/ 1412422 w 7257143"/>
                    <a:gd name="connsiteY31" fmla="*/ 4391478 h 9608457"/>
                    <a:gd name="connsiteX32" fmla="*/ 1407886 w 7257143"/>
                    <a:gd name="connsiteY32" fmla="*/ 4426857 h 9608457"/>
                    <a:gd name="connsiteX33" fmla="*/ 1393372 w 7257143"/>
                    <a:gd name="connsiteY33" fmla="*/ 6371771 h 9608457"/>
                    <a:gd name="connsiteX34" fmla="*/ 1378858 w 7257143"/>
                    <a:gd name="connsiteY34" fmla="*/ 6458857 h 9608457"/>
                    <a:gd name="connsiteX35" fmla="*/ 1045029 w 7257143"/>
                    <a:gd name="connsiteY35" fmla="*/ 6749143 h 9608457"/>
                    <a:gd name="connsiteX36" fmla="*/ 696686 w 7257143"/>
                    <a:gd name="connsiteY36" fmla="*/ 7184571 h 9608457"/>
                    <a:gd name="connsiteX37" fmla="*/ 460829 w 7257143"/>
                    <a:gd name="connsiteY37" fmla="*/ 7572828 h 9608457"/>
                    <a:gd name="connsiteX38" fmla="*/ 377372 w 7257143"/>
                    <a:gd name="connsiteY38" fmla="*/ 7736114 h 9608457"/>
                    <a:gd name="connsiteX39" fmla="*/ 188686 w 7257143"/>
                    <a:gd name="connsiteY39" fmla="*/ 8171543 h 9608457"/>
                    <a:gd name="connsiteX40" fmla="*/ 72572 w 7257143"/>
                    <a:gd name="connsiteY40" fmla="*/ 8592457 h 9608457"/>
                    <a:gd name="connsiteX41" fmla="*/ 0 w 7257143"/>
                    <a:gd name="connsiteY41" fmla="*/ 9231086 h 9608457"/>
                    <a:gd name="connsiteX42" fmla="*/ 43543 w 7257143"/>
                    <a:gd name="connsiteY42" fmla="*/ 9608457 h 9608457"/>
                    <a:gd name="connsiteX0" fmla="*/ 43543 w 7257143"/>
                    <a:gd name="connsiteY0" fmla="*/ 9608457 h 9608457"/>
                    <a:gd name="connsiteX1" fmla="*/ 7257143 w 7257143"/>
                    <a:gd name="connsiteY1" fmla="*/ 9608457 h 9608457"/>
                    <a:gd name="connsiteX2" fmla="*/ 7242629 w 7257143"/>
                    <a:gd name="connsiteY2" fmla="*/ 9274628 h 9608457"/>
                    <a:gd name="connsiteX3" fmla="*/ 7228115 w 7257143"/>
                    <a:gd name="connsiteY3" fmla="*/ 8926286 h 9608457"/>
                    <a:gd name="connsiteX4" fmla="*/ 7170058 w 7257143"/>
                    <a:gd name="connsiteY4" fmla="*/ 8577943 h 9608457"/>
                    <a:gd name="connsiteX5" fmla="*/ 7090229 w 7257143"/>
                    <a:gd name="connsiteY5" fmla="*/ 8158843 h 9608457"/>
                    <a:gd name="connsiteX6" fmla="*/ 6894286 w 7257143"/>
                    <a:gd name="connsiteY6" fmla="*/ 7765143 h 9608457"/>
                    <a:gd name="connsiteX7" fmla="*/ 6807200 w 7257143"/>
                    <a:gd name="connsiteY7" fmla="*/ 7532914 h 9608457"/>
                    <a:gd name="connsiteX8" fmla="*/ 6545943 w 7257143"/>
                    <a:gd name="connsiteY8" fmla="*/ 7155543 h 9608457"/>
                    <a:gd name="connsiteX9" fmla="*/ 6154058 w 7257143"/>
                    <a:gd name="connsiteY9" fmla="*/ 6676571 h 9608457"/>
                    <a:gd name="connsiteX10" fmla="*/ 6008915 w 7257143"/>
                    <a:gd name="connsiteY10" fmla="*/ 6531428 h 9608457"/>
                    <a:gd name="connsiteX11" fmla="*/ 5936343 w 7257143"/>
                    <a:gd name="connsiteY11" fmla="*/ 6502400 h 9608457"/>
                    <a:gd name="connsiteX12" fmla="*/ 5939065 w 7257143"/>
                    <a:gd name="connsiteY12" fmla="*/ 4390571 h 9608457"/>
                    <a:gd name="connsiteX13" fmla="*/ 5791200 w 7257143"/>
                    <a:gd name="connsiteY13" fmla="*/ 4383314 h 9608457"/>
                    <a:gd name="connsiteX14" fmla="*/ 4151086 w 7257143"/>
                    <a:gd name="connsiteY14" fmla="*/ 4397828 h 9608457"/>
                    <a:gd name="connsiteX15" fmla="*/ 4126593 w 7257143"/>
                    <a:gd name="connsiteY15" fmla="*/ 4388757 h 9608457"/>
                    <a:gd name="connsiteX16" fmla="*/ 4122058 w 7257143"/>
                    <a:gd name="connsiteY16" fmla="*/ 3599543 h 9608457"/>
                    <a:gd name="connsiteX17" fmla="*/ 4107543 w 7257143"/>
                    <a:gd name="connsiteY17" fmla="*/ 2322286 h 9608457"/>
                    <a:gd name="connsiteX18" fmla="*/ 4136572 w 7257143"/>
                    <a:gd name="connsiteY18" fmla="*/ 1712686 h 9608457"/>
                    <a:gd name="connsiteX19" fmla="*/ 4107543 w 7257143"/>
                    <a:gd name="connsiteY19" fmla="*/ 1190171 h 9608457"/>
                    <a:gd name="connsiteX20" fmla="*/ 3962400 w 7257143"/>
                    <a:gd name="connsiteY20" fmla="*/ 406400 h 9608457"/>
                    <a:gd name="connsiteX21" fmla="*/ 3817258 w 7257143"/>
                    <a:gd name="connsiteY21" fmla="*/ 0 h 9608457"/>
                    <a:gd name="connsiteX22" fmla="*/ 2844800 w 7257143"/>
                    <a:gd name="connsiteY22" fmla="*/ 58057 h 9608457"/>
                    <a:gd name="connsiteX23" fmla="*/ 3062515 w 7257143"/>
                    <a:gd name="connsiteY23" fmla="*/ 537028 h 9608457"/>
                    <a:gd name="connsiteX24" fmla="*/ 3135086 w 7257143"/>
                    <a:gd name="connsiteY24" fmla="*/ 696686 h 9608457"/>
                    <a:gd name="connsiteX25" fmla="*/ 3135086 w 7257143"/>
                    <a:gd name="connsiteY25" fmla="*/ 943428 h 9608457"/>
                    <a:gd name="connsiteX26" fmla="*/ 3207658 w 7257143"/>
                    <a:gd name="connsiteY26" fmla="*/ 1335314 h 9608457"/>
                    <a:gd name="connsiteX27" fmla="*/ 3182258 w 7257143"/>
                    <a:gd name="connsiteY27" fmla="*/ 2546350 h 9608457"/>
                    <a:gd name="connsiteX28" fmla="*/ 3167743 w 7257143"/>
                    <a:gd name="connsiteY28" fmla="*/ 4386943 h 9608457"/>
                    <a:gd name="connsiteX29" fmla="*/ 2833915 w 7257143"/>
                    <a:gd name="connsiteY29" fmla="*/ 4380593 h 9608457"/>
                    <a:gd name="connsiteX30" fmla="*/ 2032000 w 7257143"/>
                    <a:gd name="connsiteY30" fmla="*/ 4397828 h 9608457"/>
                    <a:gd name="connsiteX31" fmla="*/ 1412422 w 7257143"/>
                    <a:gd name="connsiteY31" fmla="*/ 4391478 h 9608457"/>
                    <a:gd name="connsiteX32" fmla="*/ 1407886 w 7257143"/>
                    <a:gd name="connsiteY32" fmla="*/ 4426857 h 9608457"/>
                    <a:gd name="connsiteX33" fmla="*/ 1393372 w 7257143"/>
                    <a:gd name="connsiteY33" fmla="*/ 6371771 h 9608457"/>
                    <a:gd name="connsiteX34" fmla="*/ 1378858 w 7257143"/>
                    <a:gd name="connsiteY34" fmla="*/ 6458857 h 9608457"/>
                    <a:gd name="connsiteX35" fmla="*/ 1045029 w 7257143"/>
                    <a:gd name="connsiteY35" fmla="*/ 6749143 h 9608457"/>
                    <a:gd name="connsiteX36" fmla="*/ 696686 w 7257143"/>
                    <a:gd name="connsiteY36" fmla="*/ 7184571 h 9608457"/>
                    <a:gd name="connsiteX37" fmla="*/ 460829 w 7257143"/>
                    <a:gd name="connsiteY37" fmla="*/ 7572828 h 9608457"/>
                    <a:gd name="connsiteX38" fmla="*/ 377372 w 7257143"/>
                    <a:gd name="connsiteY38" fmla="*/ 7736114 h 9608457"/>
                    <a:gd name="connsiteX39" fmla="*/ 188686 w 7257143"/>
                    <a:gd name="connsiteY39" fmla="*/ 8171543 h 9608457"/>
                    <a:gd name="connsiteX40" fmla="*/ 72572 w 7257143"/>
                    <a:gd name="connsiteY40" fmla="*/ 8592457 h 9608457"/>
                    <a:gd name="connsiteX41" fmla="*/ 0 w 7257143"/>
                    <a:gd name="connsiteY41" fmla="*/ 9231086 h 9608457"/>
                    <a:gd name="connsiteX42" fmla="*/ 43543 w 7257143"/>
                    <a:gd name="connsiteY42" fmla="*/ 9608457 h 9608457"/>
                    <a:gd name="connsiteX0" fmla="*/ 43543 w 7257143"/>
                    <a:gd name="connsiteY0" fmla="*/ 9608457 h 9608457"/>
                    <a:gd name="connsiteX1" fmla="*/ 7257143 w 7257143"/>
                    <a:gd name="connsiteY1" fmla="*/ 9608457 h 9608457"/>
                    <a:gd name="connsiteX2" fmla="*/ 7242629 w 7257143"/>
                    <a:gd name="connsiteY2" fmla="*/ 9274628 h 9608457"/>
                    <a:gd name="connsiteX3" fmla="*/ 7228115 w 7257143"/>
                    <a:gd name="connsiteY3" fmla="*/ 8926286 h 9608457"/>
                    <a:gd name="connsiteX4" fmla="*/ 7170058 w 7257143"/>
                    <a:gd name="connsiteY4" fmla="*/ 8577943 h 9608457"/>
                    <a:gd name="connsiteX5" fmla="*/ 7090229 w 7257143"/>
                    <a:gd name="connsiteY5" fmla="*/ 8158843 h 9608457"/>
                    <a:gd name="connsiteX6" fmla="*/ 6894286 w 7257143"/>
                    <a:gd name="connsiteY6" fmla="*/ 7765143 h 9608457"/>
                    <a:gd name="connsiteX7" fmla="*/ 6807200 w 7257143"/>
                    <a:gd name="connsiteY7" fmla="*/ 7532914 h 9608457"/>
                    <a:gd name="connsiteX8" fmla="*/ 6545943 w 7257143"/>
                    <a:gd name="connsiteY8" fmla="*/ 7155543 h 9608457"/>
                    <a:gd name="connsiteX9" fmla="*/ 6154058 w 7257143"/>
                    <a:gd name="connsiteY9" fmla="*/ 6676571 h 9608457"/>
                    <a:gd name="connsiteX10" fmla="*/ 6008915 w 7257143"/>
                    <a:gd name="connsiteY10" fmla="*/ 6531428 h 9608457"/>
                    <a:gd name="connsiteX11" fmla="*/ 5936343 w 7257143"/>
                    <a:gd name="connsiteY11" fmla="*/ 6502400 h 9608457"/>
                    <a:gd name="connsiteX12" fmla="*/ 5939065 w 7257143"/>
                    <a:gd name="connsiteY12" fmla="*/ 4390571 h 9608457"/>
                    <a:gd name="connsiteX13" fmla="*/ 5791200 w 7257143"/>
                    <a:gd name="connsiteY13" fmla="*/ 4383314 h 9608457"/>
                    <a:gd name="connsiteX14" fmla="*/ 4151086 w 7257143"/>
                    <a:gd name="connsiteY14" fmla="*/ 4397828 h 9608457"/>
                    <a:gd name="connsiteX15" fmla="*/ 4126593 w 7257143"/>
                    <a:gd name="connsiteY15" fmla="*/ 4388757 h 9608457"/>
                    <a:gd name="connsiteX16" fmla="*/ 4122058 w 7257143"/>
                    <a:gd name="connsiteY16" fmla="*/ 3599543 h 9608457"/>
                    <a:gd name="connsiteX17" fmla="*/ 4107543 w 7257143"/>
                    <a:gd name="connsiteY17" fmla="*/ 2322286 h 9608457"/>
                    <a:gd name="connsiteX18" fmla="*/ 4136572 w 7257143"/>
                    <a:gd name="connsiteY18" fmla="*/ 1712686 h 9608457"/>
                    <a:gd name="connsiteX19" fmla="*/ 4107543 w 7257143"/>
                    <a:gd name="connsiteY19" fmla="*/ 1190171 h 9608457"/>
                    <a:gd name="connsiteX20" fmla="*/ 3962400 w 7257143"/>
                    <a:gd name="connsiteY20" fmla="*/ 406400 h 9608457"/>
                    <a:gd name="connsiteX21" fmla="*/ 3817258 w 7257143"/>
                    <a:gd name="connsiteY21" fmla="*/ 0 h 9608457"/>
                    <a:gd name="connsiteX22" fmla="*/ 2844800 w 7257143"/>
                    <a:gd name="connsiteY22" fmla="*/ 58057 h 9608457"/>
                    <a:gd name="connsiteX23" fmla="*/ 3062515 w 7257143"/>
                    <a:gd name="connsiteY23" fmla="*/ 537028 h 9608457"/>
                    <a:gd name="connsiteX24" fmla="*/ 3135086 w 7257143"/>
                    <a:gd name="connsiteY24" fmla="*/ 696686 h 9608457"/>
                    <a:gd name="connsiteX25" fmla="*/ 3135086 w 7257143"/>
                    <a:gd name="connsiteY25" fmla="*/ 943428 h 9608457"/>
                    <a:gd name="connsiteX26" fmla="*/ 3182258 w 7257143"/>
                    <a:gd name="connsiteY26" fmla="*/ 1328964 h 9608457"/>
                    <a:gd name="connsiteX27" fmla="*/ 3182258 w 7257143"/>
                    <a:gd name="connsiteY27" fmla="*/ 2546350 h 9608457"/>
                    <a:gd name="connsiteX28" fmla="*/ 3167743 w 7257143"/>
                    <a:gd name="connsiteY28" fmla="*/ 4386943 h 9608457"/>
                    <a:gd name="connsiteX29" fmla="*/ 2833915 w 7257143"/>
                    <a:gd name="connsiteY29" fmla="*/ 4380593 h 9608457"/>
                    <a:gd name="connsiteX30" fmla="*/ 2032000 w 7257143"/>
                    <a:gd name="connsiteY30" fmla="*/ 4397828 h 9608457"/>
                    <a:gd name="connsiteX31" fmla="*/ 1412422 w 7257143"/>
                    <a:gd name="connsiteY31" fmla="*/ 4391478 h 9608457"/>
                    <a:gd name="connsiteX32" fmla="*/ 1407886 w 7257143"/>
                    <a:gd name="connsiteY32" fmla="*/ 4426857 h 9608457"/>
                    <a:gd name="connsiteX33" fmla="*/ 1393372 w 7257143"/>
                    <a:gd name="connsiteY33" fmla="*/ 6371771 h 9608457"/>
                    <a:gd name="connsiteX34" fmla="*/ 1378858 w 7257143"/>
                    <a:gd name="connsiteY34" fmla="*/ 6458857 h 9608457"/>
                    <a:gd name="connsiteX35" fmla="*/ 1045029 w 7257143"/>
                    <a:gd name="connsiteY35" fmla="*/ 6749143 h 9608457"/>
                    <a:gd name="connsiteX36" fmla="*/ 696686 w 7257143"/>
                    <a:gd name="connsiteY36" fmla="*/ 7184571 h 9608457"/>
                    <a:gd name="connsiteX37" fmla="*/ 460829 w 7257143"/>
                    <a:gd name="connsiteY37" fmla="*/ 7572828 h 9608457"/>
                    <a:gd name="connsiteX38" fmla="*/ 377372 w 7257143"/>
                    <a:gd name="connsiteY38" fmla="*/ 7736114 h 9608457"/>
                    <a:gd name="connsiteX39" fmla="*/ 188686 w 7257143"/>
                    <a:gd name="connsiteY39" fmla="*/ 8171543 h 9608457"/>
                    <a:gd name="connsiteX40" fmla="*/ 72572 w 7257143"/>
                    <a:gd name="connsiteY40" fmla="*/ 8592457 h 9608457"/>
                    <a:gd name="connsiteX41" fmla="*/ 0 w 7257143"/>
                    <a:gd name="connsiteY41" fmla="*/ 9231086 h 9608457"/>
                    <a:gd name="connsiteX42" fmla="*/ 43543 w 7257143"/>
                    <a:gd name="connsiteY42" fmla="*/ 9608457 h 9608457"/>
                    <a:gd name="connsiteX0" fmla="*/ 43543 w 7257143"/>
                    <a:gd name="connsiteY0" fmla="*/ 9608457 h 9608457"/>
                    <a:gd name="connsiteX1" fmla="*/ 7257143 w 7257143"/>
                    <a:gd name="connsiteY1" fmla="*/ 9608457 h 9608457"/>
                    <a:gd name="connsiteX2" fmla="*/ 7242629 w 7257143"/>
                    <a:gd name="connsiteY2" fmla="*/ 9274628 h 9608457"/>
                    <a:gd name="connsiteX3" fmla="*/ 7228115 w 7257143"/>
                    <a:gd name="connsiteY3" fmla="*/ 8926286 h 9608457"/>
                    <a:gd name="connsiteX4" fmla="*/ 7170058 w 7257143"/>
                    <a:gd name="connsiteY4" fmla="*/ 8577943 h 9608457"/>
                    <a:gd name="connsiteX5" fmla="*/ 7090229 w 7257143"/>
                    <a:gd name="connsiteY5" fmla="*/ 8158843 h 9608457"/>
                    <a:gd name="connsiteX6" fmla="*/ 6894286 w 7257143"/>
                    <a:gd name="connsiteY6" fmla="*/ 7765143 h 9608457"/>
                    <a:gd name="connsiteX7" fmla="*/ 6807200 w 7257143"/>
                    <a:gd name="connsiteY7" fmla="*/ 7532914 h 9608457"/>
                    <a:gd name="connsiteX8" fmla="*/ 6545943 w 7257143"/>
                    <a:gd name="connsiteY8" fmla="*/ 7155543 h 9608457"/>
                    <a:gd name="connsiteX9" fmla="*/ 6154058 w 7257143"/>
                    <a:gd name="connsiteY9" fmla="*/ 6676571 h 9608457"/>
                    <a:gd name="connsiteX10" fmla="*/ 6008915 w 7257143"/>
                    <a:gd name="connsiteY10" fmla="*/ 6531428 h 9608457"/>
                    <a:gd name="connsiteX11" fmla="*/ 5936343 w 7257143"/>
                    <a:gd name="connsiteY11" fmla="*/ 6502400 h 9608457"/>
                    <a:gd name="connsiteX12" fmla="*/ 5939065 w 7257143"/>
                    <a:gd name="connsiteY12" fmla="*/ 4390571 h 9608457"/>
                    <a:gd name="connsiteX13" fmla="*/ 5791200 w 7257143"/>
                    <a:gd name="connsiteY13" fmla="*/ 4383314 h 9608457"/>
                    <a:gd name="connsiteX14" fmla="*/ 4151086 w 7257143"/>
                    <a:gd name="connsiteY14" fmla="*/ 4397828 h 9608457"/>
                    <a:gd name="connsiteX15" fmla="*/ 4126593 w 7257143"/>
                    <a:gd name="connsiteY15" fmla="*/ 4388757 h 9608457"/>
                    <a:gd name="connsiteX16" fmla="*/ 4122058 w 7257143"/>
                    <a:gd name="connsiteY16" fmla="*/ 3599543 h 9608457"/>
                    <a:gd name="connsiteX17" fmla="*/ 4107543 w 7257143"/>
                    <a:gd name="connsiteY17" fmla="*/ 2322286 h 9608457"/>
                    <a:gd name="connsiteX18" fmla="*/ 4136572 w 7257143"/>
                    <a:gd name="connsiteY18" fmla="*/ 1712686 h 9608457"/>
                    <a:gd name="connsiteX19" fmla="*/ 4082143 w 7257143"/>
                    <a:gd name="connsiteY19" fmla="*/ 929821 h 9608457"/>
                    <a:gd name="connsiteX20" fmla="*/ 3962400 w 7257143"/>
                    <a:gd name="connsiteY20" fmla="*/ 406400 h 9608457"/>
                    <a:gd name="connsiteX21" fmla="*/ 3817258 w 7257143"/>
                    <a:gd name="connsiteY21" fmla="*/ 0 h 9608457"/>
                    <a:gd name="connsiteX22" fmla="*/ 2844800 w 7257143"/>
                    <a:gd name="connsiteY22" fmla="*/ 58057 h 9608457"/>
                    <a:gd name="connsiteX23" fmla="*/ 3062515 w 7257143"/>
                    <a:gd name="connsiteY23" fmla="*/ 537028 h 9608457"/>
                    <a:gd name="connsiteX24" fmla="*/ 3135086 w 7257143"/>
                    <a:gd name="connsiteY24" fmla="*/ 696686 h 9608457"/>
                    <a:gd name="connsiteX25" fmla="*/ 3135086 w 7257143"/>
                    <a:gd name="connsiteY25" fmla="*/ 943428 h 9608457"/>
                    <a:gd name="connsiteX26" fmla="*/ 3182258 w 7257143"/>
                    <a:gd name="connsiteY26" fmla="*/ 1328964 h 9608457"/>
                    <a:gd name="connsiteX27" fmla="*/ 3182258 w 7257143"/>
                    <a:gd name="connsiteY27" fmla="*/ 2546350 h 9608457"/>
                    <a:gd name="connsiteX28" fmla="*/ 3167743 w 7257143"/>
                    <a:gd name="connsiteY28" fmla="*/ 4386943 h 9608457"/>
                    <a:gd name="connsiteX29" fmla="*/ 2833915 w 7257143"/>
                    <a:gd name="connsiteY29" fmla="*/ 4380593 h 9608457"/>
                    <a:gd name="connsiteX30" fmla="*/ 2032000 w 7257143"/>
                    <a:gd name="connsiteY30" fmla="*/ 4397828 h 9608457"/>
                    <a:gd name="connsiteX31" fmla="*/ 1412422 w 7257143"/>
                    <a:gd name="connsiteY31" fmla="*/ 4391478 h 9608457"/>
                    <a:gd name="connsiteX32" fmla="*/ 1407886 w 7257143"/>
                    <a:gd name="connsiteY32" fmla="*/ 4426857 h 9608457"/>
                    <a:gd name="connsiteX33" fmla="*/ 1393372 w 7257143"/>
                    <a:gd name="connsiteY33" fmla="*/ 6371771 h 9608457"/>
                    <a:gd name="connsiteX34" fmla="*/ 1378858 w 7257143"/>
                    <a:gd name="connsiteY34" fmla="*/ 6458857 h 9608457"/>
                    <a:gd name="connsiteX35" fmla="*/ 1045029 w 7257143"/>
                    <a:gd name="connsiteY35" fmla="*/ 6749143 h 9608457"/>
                    <a:gd name="connsiteX36" fmla="*/ 696686 w 7257143"/>
                    <a:gd name="connsiteY36" fmla="*/ 7184571 h 9608457"/>
                    <a:gd name="connsiteX37" fmla="*/ 460829 w 7257143"/>
                    <a:gd name="connsiteY37" fmla="*/ 7572828 h 9608457"/>
                    <a:gd name="connsiteX38" fmla="*/ 377372 w 7257143"/>
                    <a:gd name="connsiteY38" fmla="*/ 7736114 h 9608457"/>
                    <a:gd name="connsiteX39" fmla="*/ 188686 w 7257143"/>
                    <a:gd name="connsiteY39" fmla="*/ 8171543 h 9608457"/>
                    <a:gd name="connsiteX40" fmla="*/ 72572 w 7257143"/>
                    <a:gd name="connsiteY40" fmla="*/ 8592457 h 9608457"/>
                    <a:gd name="connsiteX41" fmla="*/ 0 w 7257143"/>
                    <a:gd name="connsiteY41" fmla="*/ 9231086 h 9608457"/>
                    <a:gd name="connsiteX42" fmla="*/ 43543 w 7257143"/>
                    <a:gd name="connsiteY42" fmla="*/ 9608457 h 9608457"/>
                    <a:gd name="connsiteX0" fmla="*/ 43543 w 7257143"/>
                    <a:gd name="connsiteY0" fmla="*/ 9608457 h 9608457"/>
                    <a:gd name="connsiteX1" fmla="*/ 7257143 w 7257143"/>
                    <a:gd name="connsiteY1" fmla="*/ 9608457 h 9608457"/>
                    <a:gd name="connsiteX2" fmla="*/ 7242629 w 7257143"/>
                    <a:gd name="connsiteY2" fmla="*/ 9274628 h 9608457"/>
                    <a:gd name="connsiteX3" fmla="*/ 7228115 w 7257143"/>
                    <a:gd name="connsiteY3" fmla="*/ 8926286 h 9608457"/>
                    <a:gd name="connsiteX4" fmla="*/ 7170058 w 7257143"/>
                    <a:gd name="connsiteY4" fmla="*/ 8577943 h 9608457"/>
                    <a:gd name="connsiteX5" fmla="*/ 7090229 w 7257143"/>
                    <a:gd name="connsiteY5" fmla="*/ 8158843 h 9608457"/>
                    <a:gd name="connsiteX6" fmla="*/ 6894286 w 7257143"/>
                    <a:gd name="connsiteY6" fmla="*/ 7765143 h 9608457"/>
                    <a:gd name="connsiteX7" fmla="*/ 6807200 w 7257143"/>
                    <a:gd name="connsiteY7" fmla="*/ 7532914 h 9608457"/>
                    <a:gd name="connsiteX8" fmla="*/ 6545943 w 7257143"/>
                    <a:gd name="connsiteY8" fmla="*/ 7155543 h 9608457"/>
                    <a:gd name="connsiteX9" fmla="*/ 6154058 w 7257143"/>
                    <a:gd name="connsiteY9" fmla="*/ 6676571 h 9608457"/>
                    <a:gd name="connsiteX10" fmla="*/ 6008915 w 7257143"/>
                    <a:gd name="connsiteY10" fmla="*/ 6531428 h 9608457"/>
                    <a:gd name="connsiteX11" fmla="*/ 5936343 w 7257143"/>
                    <a:gd name="connsiteY11" fmla="*/ 6502400 h 9608457"/>
                    <a:gd name="connsiteX12" fmla="*/ 5939065 w 7257143"/>
                    <a:gd name="connsiteY12" fmla="*/ 4390571 h 9608457"/>
                    <a:gd name="connsiteX13" fmla="*/ 5791200 w 7257143"/>
                    <a:gd name="connsiteY13" fmla="*/ 4383314 h 9608457"/>
                    <a:gd name="connsiteX14" fmla="*/ 4151086 w 7257143"/>
                    <a:gd name="connsiteY14" fmla="*/ 4397828 h 9608457"/>
                    <a:gd name="connsiteX15" fmla="*/ 4126593 w 7257143"/>
                    <a:gd name="connsiteY15" fmla="*/ 4388757 h 9608457"/>
                    <a:gd name="connsiteX16" fmla="*/ 4122058 w 7257143"/>
                    <a:gd name="connsiteY16" fmla="*/ 3599543 h 9608457"/>
                    <a:gd name="connsiteX17" fmla="*/ 4107543 w 7257143"/>
                    <a:gd name="connsiteY17" fmla="*/ 2322286 h 9608457"/>
                    <a:gd name="connsiteX18" fmla="*/ 4123872 w 7257143"/>
                    <a:gd name="connsiteY18" fmla="*/ 1706336 h 9608457"/>
                    <a:gd name="connsiteX19" fmla="*/ 4082143 w 7257143"/>
                    <a:gd name="connsiteY19" fmla="*/ 929821 h 9608457"/>
                    <a:gd name="connsiteX20" fmla="*/ 3962400 w 7257143"/>
                    <a:gd name="connsiteY20" fmla="*/ 406400 h 9608457"/>
                    <a:gd name="connsiteX21" fmla="*/ 3817258 w 7257143"/>
                    <a:gd name="connsiteY21" fmla="*/ 0 h 9608457"/>
                    <a:gd name="connsiteX22" fmla="*/ 2844800 w 7257143"/>
                    <a:gd name="connsiteY22" fmla="*/ 58057 h 9608457"/>
                    <a:gd name="connsiteX23" fmla="*/ 3062515 w 7257143"/>
                    <a:gd name="connsiteY23" fmla="*/ 537028 h 9608457"/>
                    <a:gd name="connsiteX24" fmla="*/ 3135086 w 7257143"/>
                    <a:gd name="connsiteY24" fmla="*/ 696686 h 9608457"/>
                    <a:gd name="connsiteX25" fmla="*/ 3135086 w 7257143"/>
                    <a:gd name="connsiteY25" fmla="*/ 943428 h 9608457"/>
                    <a:gd name="connsiteX26" fmla="*/ 3182258 w 7257143"/>
                    <a:gd name="connsiteY26" fmla="*/ 1328964 h 9608457"/>
                    <a:gd name="connsiteX27" fmla="*/ 3182258 w 7257143"/>
                    <a:gd name="connsiteY27" fmla="*/ 2546350 h 9608457"/>
                    <a:gd name="connsiteX28" fmla="*/ 3167743 w 7257143"/>
                    <a:gd name="connsiteY28" fmla="*/ 4386943 h 9608457"/>
                    <a:gd name="connsiteX29" fmla="*/ 2833915 w 7257143"/>
                    <a:gd name="connsiteY29" fmla="*/ 4380593 h 9608457"/>
                    <a:gd name="connsiteX30" fmla="*/ 2032000 w 7257143"/>
                    <a:gd name="connsiteY30" fmla="*/ 4397828 h 9608457"/>
                    <a:gd name="connsiteX31" fmla="*/ 1412422 w 7257143"/>
                    <a:gd name="connsiteY31" fmla="*/ 4391478 h 9608457"/>
                    <a:gd name="connsiteX32" fmla="*/ 1407886 w 7257143"/>
                    <a:gd name="connsiteY32" fmla="*/ 4426857 h 9608457"/>
                    <a:gd name="connsiteX33" fmla="*/ 1393372 w 7257143"/>
                    <a:gd name="connsiteY33" fmla="*/ 6371771 h 9608457"/>
                    <a:gd name="connsiteX34" fmla="*/ 1378858 w 7257143"/>
                    <a:gd name="connsiteY34" fmla="*/ 6458857 h 9608457"/>
                    <a:gd name="connsiteX35" fmla="*/ 1045029 w 7257143"/>
                    <a:gd name="connsiteY35" fmla="*/ 6749143 h 9608457"/>
                    <a:gd name="connsiteX36" fmla="*/ 696686 w 7257143"/>
                    <a:gd name="connsiteY36" fmla="*/ 7184571 h 9608457"/>
                    <a:gd name="connsiteX37" fmla="*/ 460829 w 7257143"/>
                    <a:gd name="connsiteY37" fmla="*/ 7572828 h 9608457"/>
                    <a:gd name="connsiteX38" fmla="*/ 377372 w 7257143"/>
                    <a:gd name="connsiteY38" fmla="*/ 7736114 h 9608457"/>
                    <a:gd name="connsiteX39" fmla="*/ 188686 w 7257143"/>
                    <a:gd name="connsiteY39" fmla="*/ 8171543 h 9608457"/>
                    <a:gd name="connsiteX40" fmla="*/ 72572 w 7257143"/>
                    <a:gd name="connsiteY40" fmla="*/ 8592457 h 9608457"/>
                    <a:gd name="connsiteX41" fmla="*/ 0 w 7257143"/>
                    <a:gd name="connsiteY41" fmla="*/ 9231086 h 9608457"/>
                    <a:gd name="connsiteX42" fmla="*/ 43543 w 7257143"/>
                    <a:gd name="connsiteY42" fmla="*/ 9608457 h 9608457"/>
                    <a:gd name="connsiteX0" fmla="*/ 43543 w 7257143"/>
                    <a:gd name="connsiteY0" fmla="*/ 9608457 h 9608457"/>
                    <a:gd name="connsiteX1" fmla="*/ 7257143 w 7257143"/>
                    <a:gd name="connsiteY1" fmla="*/ 9608457 h 9608457"/>
                    <a:gd name="connsiteX2" fmla="*/ 7242629 w 7257143"/>
                    <a:gd name="connsiteY2" fmla="*/ 9274628 h 9608457"/>
                    <a:gd name="connsiteX3" fmla="*/ 7228115 w 7257143"/>
                    <a:gd name="connsiteY3" fmla="*/ 8926286 h 9608457"/>
                    <a:gd name="connsiteX4" fmla="*/ 7170058 w 7257143"/>
                    <a:gd name="connsiteY4" fmla="*/ 8577943 h 9608457"/>
                    <a:gd name="connsiteX5" fmla="*/ 7090229 w 7257143"/>
                    <a:gd name="connsiteY5" fmla="*/ 8158843 h 9608457"/>
                    <a:gd name="connsiteX6" fmla="*/ 6894286 w 7257143"/>
                    <a:gd name="connsiteY6" fmla="*/ 7765143 h 9608457"/>
                    <a:gd name="connsiteX7" fmla="*/ 6807200 w 7257143"/>
                    <a:gd name="connsiteY7" fmla="*/ 7532914 h 9608457"/>
                    <a:gd name="connsiteX8" fmla="*/ 6545943 w 7257143"/>
                    <a:gd name="connsiteY8" fmla="*/ 7155543 h 9608457"/>
                    <a:gd name="connsiteX9" fmla="*/ 6154058 w 7257143"/>
                    <a:gd name="connsiteY9" fmla="*/ 6676571 h 9608457"/>
                    <a:gd name="connsiteX10" fmla="*/ 6008915 w 7257143"/>
                    <a:gd name="connsiteY10" fmla="*/ 6531428 h 9608457"/>
                    <a:gd name="connsiteX11" fmla="*/ 5936343 w 7257143"/>
                    <a:gd name="connsiteY11" fmla="*/ 6502400 h 9608457"/>
                    <a:gd name="connsiteX12" fmla="*/ 5939065 w 7257143"/>
                    <a:gd name="connsiteY12" fmla="*/ 4390571 h 9608457"/>
                    <a:gd name="connsiteX13" fmla="*/ 5791200 w 7257143"/>
                    <a:gd name="connsiteY13" fmla="*/ 4383314 h 9608457"/>
                    <a:gd name="connsiteX14" fmla="*/ 4151086 w 7257143"/>
                    <a:gd name="connsiteY14" fmla="*/ 4397828 h 9608457"/>
                    <a:gd name="connsiteX15" fmla="*/ 4126593 w 7257143"/>
                    <a:gd name="connsiteY15" fmla="*/ 4388757 h 9608457"/>
                    <a:gd name="connsiteX16" fmla="*/ 4122058 w 7257143"/>
                    <a:gd name="connsiteY16" fmla="*/ 3599543 h 9608457"/>
                    <a:gd name="connsiteX17" fmla="*/ 4107543 w 7257143"/>
                    <a:gd name="connsiteY17" fmla="*/ 2322286 h 9608457"/>
                    <a:gd name="connsiteX18" fmla="*/ 4123872 w 7257143"/>
                    <a:gd name="connsiteY18" fmla="*/ 1706336 h 9608457"/>
                    <a:gd name="connsiteX19" fmla="*/ 4082143 w 7257143"/>
                    <a:gd name="connsiteY19" fmla="*/ 929821 h 9608457"/>
                    <a:gd name="connsiteX20" fmla="*/ 3962400 w 7257143"/>
                    <a:gd name="connsiteY20" fmla="*/ 406400 h 9608457"/>
                    <a:gd name="connsiteX21" fmla="*/ 3817258 w 7257143"/>
                    <a:gd name="connsiteY21" fmla="*/ 0 h 9608457"/>
                    <a:gd name="connsiteX22" fmla="*/ 2844800 w 7257143"/>
                    <a:gd name="connsiteY22" fmla="*/ 58057 h 9608457"/>
                    <a:gd name="connsiteX23" fmla="*/ 3062515 w 7257143"/>
                    <a:gd name="connsiteY23" fmla="*/ 537028 h 9608457"/>
                    <a:gd name="connsiteX24" fmla="*/ 3090636 w 7257143"/>
                    <a:gd name="connsiteY24" fmla="*/ 703036 h 9608457"/>
                    <a:gd name="connsiteX25" fmla="*/ 3135086 w 7257143"/>
                    <a:gd name="connsiteY25" fmla="*/ 943428 h 9608457"/>
                    <a:gd name="connsiteX26" fmla="*/ 3182258 w 7257143"/>
                    <a:gd name="connsiteY26" fmla="*/ 1328964 h 9608457"/>
                    <a:gd name="connsiteX27" fmla="*/ 3182258 w 7257143"/>
                    <a:gd name="connsiteY27" fmla="*/ 2546350 h 9608457"/>
                    <a:gd name="connsiteX28" fmla="*/ 3167743 w 7257143"/>
                    <a:gd name="connsiteY28" fmla="*/ 4386943 h 9608457"/>
                    <a:gd name="connsiteX29" fmla="*/ 2833915 w 7257143"/>
                    <a:gd name="connsiteY29" fmla="*/ 4380593 h 9608457"/>
                    <a:gd name="connsiteX30" fmla="*/ 2032000 w 7257143"/>
                    <a:gd name="connsiteY30" fmla="*/ 4397828 h 9608457"/>
                    <a:gd name="connsiteX31" fmla="*/ 1412422 w 7257143"/>
                    <a:gd name="connsiteY31" fmla="*/ 4391478 h 9608457"/>
                    <a:gd name="connsiteX32" fmla="*/ 1407886 w 7257143"/>
                    <a:gd name="connsiteY32" fmla="*/ 4426857 h 9608457"/>
                    <a:gd name="connsiteX33" fmla="*/ 1393372 w 7257143"/>
                    <a:gd name="connsiteY33" fmla="*/ 6371771 h 9608457"/>
                    <a:gd name="connsiteX34" fmla="*/ 1378858 w 7257143"/>
                    <a:gd name="connsiteY34" fmla="*/ 6458857 h 9608457"/>
                    <a:gd name="connsiteX35" fmla="*/ 1045029 w 7257143"/>
                    <a:gd name="connsiteY35" fmla="*/ 6749143 h 9608457"/>
                    <a:gd name="connsiteX36" fmla="*/ 696686 w 7257143"/>
                    <a:gd name="connsiteY36" fmla="*/ 7184571 h 9608457"/>
                    <a:gd name="connsiteX37" fmla="*/ 460829 w 7257143"/>
                    <a:gd name="connsiteY37" fmla="*/ 7572828 h 9608457"/>
                    <a:gd name="connsiteX38" fmla="*/ 377372 w 7257143"/>
                    <a:gd name="connsiteY38" fmla="*/ 7736114 h 9608457"/>
                    <a:gd name="connsiteX39" fmla="*/ 188686 w 7257143"/>
                    <a:gd name="connsiteY39" fmla="*/ 8171543 h 9608457"/>
                    <a:gd name="connsiteX40" fmla="*/ 72572 w 7257143"/>
                    <a:gd name="connsiteY40" fmla="*/ 8592457 h 9608457"/>
                    <a:gd name="connsiteX41" fmla="*/ 0 w 7257143"/>
                    <a:gd name="connsiteY41" fmla="*/ 9231086 h 9608457"/>
                    <a:gd name="connsiteX42" fmla="*/ 43543 w 7257143"/>
                    <a:gd name="connsiteY42" fmla="*/ 9608457 h 9608457"/>
                    <a:gd name="connsiteX0" fmla="*/ 43543 w 7257143"/>
                    <a:gd name="connsiteY0" fmla="*/ 9608457 h 9608457"/>
                    <a:gd name="connsiteX1" fmla="*/ 7257143 w 7257143"/>
                    <a:gd name="connsiteY1" fmla="*/ 9608457 h 9608457"/>
                    <a:gd name="connsiteX2" fmla="*/ 7242629 w 7257143"/>
                    <a:gd name="connsiteY2" fmla="*/ 9274628 h 9608457"/>
                    <a:gd name="connsiteX3" fmla="*/ 7228115 w 7257143"/>
                    <a:gd name="connsiteY3" fmla="*/ 8926286 h 9608457"/>
                    <a:gd name="connsiteX4" fmla="*/ 7170058 w 7257143"/>
                    <a:gd name="connsiteY4" fmla="*/ 8577943 h 9608457"/>
                    <a:gd name="connsiteX5" fmla="*/ 7090229 w 7257143"/>
                    <a:gd name="connsiteY5" fmla="*/ 8158843 h 9608457"/>
                    <a:gd name="connsiteX6" fmla="*/ 6894286 w 7257143"/>
                    <a:gd name="connsiteY6" fmla="*/ 7765143 h 9608457"/>
                    <a:gd name="connsiteX7" fmla="*/ 6807200 w 7257143"/>
                    <a:gd name="connsiteY7" fmla="*/ 7532914 h 9608457"/>
                    <a:gd name="connsiteX8" fmla="*/ 6545943 w 7257143"/>
                    <a:gd name="connsiteY8" fmla="*/ 7155543 h 9608457"/>
                    <a:gd name="connsiteX9" fmla="*/ 6154058 w 7257143"/>
                    <a:gd name="connsiteY9" fmla="*/ 6676571 h 9608457"/>
                    <a:gd name="connsiteX10" fmla="*/ 6008915 w 7257143"/>
                    <a:gd name="connsiteY10" fmla="*/ 6531428 h 9608457"/>
                    <a:gd name="connsiteX11" fmla="*/ 5936343 w 7257143"/>
                    <a:gd name="connsiteY11" fmla="*/ 6502400 h 9608457"/>
                    <a:gd name="connsiteX12" fmla="*/ 5939065 w 7257143"/>
                    <a:gd name="connsiteY12" fmla="*/ 4390571 h 9608457"/>
                    <a:gd name="connsiteX13" fmla="*/ 5791200 w 7257143"/>
                    <a:gd name="connsiteY13" fmla="*/ 4383314 h 9608457"/>
                    <a:gd name="connsiteX14" fmla="*/ 4151086 w 7257143"/>
                    <a:gd name="connsiteY14" fmla="*/ 4397828 h 9608457"/>
                    <a:gd name="connsiteX15" fmla="*/ 4126593 w 7257143"/>
                    <a:gd name="connsiteY15" fmla="*/ 4388757 h 9608457"/>
                    <a:gd name="connsiteX16" fmla="*/ 4122058 w 7257143"/>
                    <a:gd name="connsiteY16" fmla="*/ 3599543 h 9608457"/>
                    <a:gd name="connsiteX17" fmla="*/ 4107543 w 7257143"/>
                    <a:gd name="connsiteY17" fmla="*/ 2322286 h 9608457"/>
                    <a:gd name="connsiteX18" fmla="*/ 4136572 w 7257143"/>
                    <a:gd name="connsiteY18" fmla="*/ 1426936 h 9608457"/>
                    <a:gd name="connsiteX19" fmla="*/ 4082143 w 7257143"/>
                    <a:gd name="connsiteY19" fmla="*/ 929821 h 9608457"/>
                    <a:gd name="connsiteX20" fmla="*/ 3962400 w 7257143"/>
                    <a:gd name="connsiteY20" fmla="*/ 406400 h 9608457"/>
                    <a:gd name="connsiteX21" fmla="*/ 3817258 w 7257143"/>
                    <a:gd name="connsiteY21" fmla="*/ 0 h 9608457"/>
                    <a:gd name="connsiteX22" fmla="*/ 2844800 w 7257143"/>
                    <a:gd name="connsiteY22" fmla="*/ 58057 h 9608457"/>
                    <a:gd name="connsiteX23" fmla="*/ 3062515 w 7257143"/>
                    <a:gd name="connsiteY23" fmla="*/ 537028 h 9608457"/>
                    <a:gd name="connsiteX24" fmla="*/ 3090636 w 7257143"/>
                    <a:gd name="connsiteY24" fmla="*/ 703036 h 9608457"/>
                    <a:gd name="connsiteX25" fmla="*/ 3135086 w 7257143"/>
                    <a:gd name="connsiteY25" fmla="*/ 943428 h 9608457"/>
                    <a:gd name="connsiteX26" fmla="*/ 3182258 w 7257143"/>
                    <a:gd name="connsiteY26" fmla="*/ 1328964 h 9608457"/>
                    <a:gd name="connsiteX27" fmla="*/ 3182258 w 7257143"/>
                    <a:gd name="connsiteY27" fmla="*/ 2546350 h 9608457"/>
                    <a:gd name="connsiteX28" fmla="*/ 3167743 w 7257143"/>
                    <a:gd name="connsiteY28" fmla="*/ 4386943 h 9608457"/>
                    <a:gd name="connsiteX29" fmla="*/ 2833915 w 7257143"/>
                    <a:gd name="connsiteY29" fmla="*/ 4380593 h 9608457"/>
                    <a:gd name="connsiteX30" fmla="*/ 2032000 w 7257143"/>
                    <a:gd name="connsiteY30" fmla="*/ 4397828 h 9608457"/>
                    <a:gd name="connsiteX31" fmla="*/ 1412422 w 7257143"/>
                    <a:gd name="connsiteY31" fmla="*/ 4391478 h 9608457"/>
                    <a:gd name="connsiteX32" fmla="*/ 1407886 w 7257143"/>
                    <a:gd name="connsiteY32" fmla="*/ 4426857 h 9608457"/>
                    <a:gd name="connsiteX33" fmla="*/ 1393372 w 7257143"/>
                    <a:gd name="connsiteY33" fmla="*/ 6371771 h 9608457"/>
                    <a:gd name="connsiteX34" fmla="*/ 1378858 w 7257143"/>
                    <a:gd name="connsiteY34" fmla="*/ 6458857 h 9608457"/>
                    <a:gd name="connsiteX35" fmla="*/ 1045029 w 7257143"/>
                    <a:gd name="connsiteY35" fmla="*/ 6749143 h 9608457"/>
                    <a:gd name="connsiteX36" fmla="*/ 696686 w 7257143"/>
                    <a:gd name="connsiteY36" fmla="*/ 7184571 h 9608457"/>
                    <a:gd name="connsiteX37" fmla="*/ 460829 w 7257143"/>
                    <a:gd name="connsiteY37" fmla="*/ 7572828 h 9608457"/>
                    <a:gd name="connsiteX38" fmla="*/ 377372 w 7257143"/>
                    <a:gd name="connsiteY38" fmla="*/ 7736114 h 9608457"/>
                    <a:gd name="connsiteX39" fmla="*/ 188686 w 7257143"/>
                    <a:gd name="connsiteY39" fmla="*/ 8171543 h 9608457"/>
                    <a:gd name="connsiteX40" fmla="*/ 72572 w 7257143"/>
                    <a:gd name="connsiteY40" fmla="*/ 8592457 h 9608457"/>
                    <a:gd name="connsiteX41" fmla="*/ 0 w 7257143"/>
                    <a:gd name="connsiteY41" fmla="*/ 9231086 h 9608457"/>
                    <a:gd name="connsiteX42" fmla="*/ 43543 w 7257143"/>
                    <a:gd name="connsiteY42" fmla="*/ 9608457 h 9608457"/>
                    <a:gd name="connsiteX0" fmla="*/ 43543 w 7257143"/>
                    <a:gd name="connsiteY0" fmla="*/ 9608457 h 9608457"/>
                    <a:gd name="connsiteX1" fmla="*/ 7257143 w 7257143"/>
                    <a:gd name="connsiteY1" fmla="*/ 9608457 h 9608457"/>
                    <a:gd name="connsiteX2" fmla="*/ 7242629 w 7257143"/>
                    <a:gd name="connsiteY2" fmla="*/ 9274628 h 9608457"/>
                    <a:gd name="connsiteX3" fmla="*/ 7228115 w 7257143"/>
                    <a:gd name="connsiteY3" fmla="*/ 8926286 h 9608457"/>
                    <a:gd name="connsiteX4" fmla="*/ 7170058 w 7257143"/>
                    <a:gd name="connsiteY4" fmla="*/ 8577943 h 9608457"/>
                    <a:gd name="connsiteX5" fmla="*/ 7090229 w 7257143"/>
                    <a:gd name="connsiteY5" fmla="*/ 8158843 h 9608457"/>
                    <a:gd name="connsiteX6" fmla="*/ 6894286 w 7257143"/>
                    <a:gd name="connsiteY6" fmla="*/ 7765143 h 9608457"/>
                    <a:gd name="connsiteX7" fmla="*/ 6807200 w 7257143"/>
                    <a:gd name="connsiteY7" fmla="*/ 7532914 h 9608457"/>
                    <a:gd name="connsiteX8" fmla="*/ 6545943 w 7257143"/>
                    <a:gd name="connsiteY8" fmla="*/ 7155543 h 9608457"/>
                    <a:gd name="connsiteX9" fmla="*/ 6154058 w 7257143"/>
                    <a:gd name="connsiteY9" fmla="*/ 6676571 h 9608457"/>
                    <a:gd name="connsiteX10" fmla="*/ 6008915 w 7257143"/>
                    <a:gd name="connsiteY10" fmla="*/ 6531428 h 9608457"/>
                    <a:gd name="connsiteX11" fmla="*/ 5936343 w 7257143"/>
                    <a:gd name="connsiteY11" fmla="*/ 6502400 h 9608457"/>
                    <a:gd name="connsiteX12" fmla="*/ 5939065 w 7257143"/>
                    <a:gd name="connsiteY12" fmla="*/ 4390571 h 9608457"/>
                    <a:gd name="connsiteX13" fmla="*/ 5791200 w 7257143"/>
                    <a:gd name="connsiteY13" fmla="*/ 4383314 h 9608457"/>
                    <a:gd name="connsiteX14" fmla="*/ 4151086 w 7257143"/>
                    <a:gd name="connsiteY14" fmla="*/ 4397828 h 9608457"/>
                    <a:gd name="connsiteX15" fmla="*/ 4126593 w 7257143"/>
                    <a:gd name="connsiteY15" fmla="*/ 4388757 h 9608457"/>
                    <a:gd name="connsiteX16" fmla="*/ 4122058 w 7257143"/>
                    <a:gd name="connsiteY16" fmla="*/ 3599543 h 9608457"/>
                    <a:gd name="connsiteX17" fmla="*/ 4113893 w 7257143"/>
                    <a:gd name="connsiteY17" fmla="*/ 2360386 h 9608457"/>
                    <a:gd name="connsiteX18" fmla="*/ 4136572 w 7257143"/>
                    <a:gd name="connsiteY18" fmla="*/ 1426936 h 9608457"/>
                    <a:gd name="connsiteX19" fmla="*/ 4082143 w 7257143"/>
                    <a:gd name="connsiteY19" fmla="*/ 929821 h 9608457"/>
                    <a:gd name="connsiteX20" fmla="*/ 3962400 w 7257143"/>
                    <a:gd name="connsiteY20" fmla="*/ 406400 h 9608457"/>
                    <a:gd name="connsiteX21" fmla="*/ 3817258 w 7257143"/>
                    <a:gd name="connsiteY21" fmla="*/ 0 h 9608457"/>
                    <a:gd name="connsiteX22" fmla="*/ 2844800 w 7257143"/>
                    <a:gd name="connsiteY22" fmla="*/ 58057 h 9608457"/>
                    <a:gd name="connsiteX23" fmla="*/ 3062515 w 7257143"/>
                    <a:gd name="connsiteY23" fmla="*/ 537028 h 9608457"/>
                    <a:gd name="connsiteX24" fmla="*/ 3090636 w 7257143"/>
                    <a:gd name="connsiteY24" fmla="*/ 703036 h 9608457"/>
                    <a:gd name="connsiteX25" fmla="*/ 3135086 w 7257143"/>
                    <a:gd name="connsiteY25" fmla="*/ 943428 h 9608457"/>
                    <a:gd name="connsiteX26" fmla="*/ 3182258 w 7257143"/>
                    <a:gd name="connsiteY26" fmla="*/ 1328964 h 9608457"/>
                    <a:gd name="connsiteX27" fmla="*/ 3182258 w 7257143"/>
                    <a:gd name="connsiteY27" fmla="*/ 2546350 h 9608457"/>
                    <a:gd name="connsiteX28" fmla="*/ 3167743 w 7257143"/>
                    <a:gd name="connsiteY28" fmla="*/ 4386943 h 9608457"/>
                    <a:gd name="connsiteX29" fmla="*/ 2833915 w 7257143"/>
                    <a:gd name="connsiteY29" fmla="*/ 4380593 h 9608457"/>
                    <a:gd name="connsiteX30" fmla="*/ 2032000 w 7257143"/>
                    <a:gd name="connsiteY30" fmla="*/ 4397828 h 9608457"/>
                    <a:gd name="connsiteX31" fmla="*/ 1412422 w 7257143"/>
                    <a:gd name="connsiteY31" fmla="*/ 4391478 h 9608457"/>
                    <a:gd name="connsiteX32" fmla="*/ 1407886 w 7257143"/>
                    <a:gd name="connsiteY32" fmla="*/ 4426857 h 9608457"/>
                    <a:gd name="connsiteX33" fmla="*/ 1393372 w 7257143"/>
                    <a:gd name="connsiteY33" fmla="*/ 6371771 h 9608457"/>
                    <a:gd name="connsiteX34" fmla="*/ 1378858 w 7257143"/>
                    <a:gd name="connsiteY34" fmla="*/ 6458857 h 9608457"/>
                    <a:gd name="connsiteX35" fmla="*/ 1045029 w 7257143"/>
                    <a:gd name="connsiteY35" fmla="*/ 6749143 h 9608457"/>
                    <a:gd name="connsiteX36" fmla="*/ 696686 w 7257143"/>
                    <a:gd name="connsiteY36" fmla="*/ 7184571 h 9608457"/>
                    <a:gd name="connsiteX37" fmla="*/ 460829 w 7257143"/>
                    <a:gd name="connsiteY37" fmla="*/ 7572828 h 9608457"/>
                    <a:gd name="connsiteX38" fmla="*/ 377372 w 7257143"/>
                    <a:gd name="connsiteY38" fmla="*/ 7736114 h 9608457"/>
                    <a:gd name="connsiteX39" fmla="*/ 188686 w 7257143"/>
                    <a:gd name="connsiteY39" fmla="*/ 8171543 h 9608457"/>
                    <a:gd name="connsiteX40" fmla="*/ 72572 w 7257143"/>
                    <a:gd name="connsiteY40" fmla="*/ 8592457 h 9608457"/>
                    <a:gd name="connsiteX41" fmla="*/ 0 w 7257143"/>
                    <a:gd name="connsiteY41" fmla="*/ 9231086 h 9608457"/>
                    <a:gd name="connsiteX42" fmla="*/ 43543 w 7257143"/>
                    <a:gd name="connsiteY42" fmla="*/ 9608457 h 9608457"/>
                    <a:gd name="connsiteX0" fmla="*/ 56243 w 7257143"/>
                    <a:gd name="connsiteY0" fmla="*/ 8998857 h 9608457"/>
                    <a:gd name="connsiteX1" fmla="*/ 7257143 w 7257143"/>
                    <a:gd name="connsiteY1" fmla="*/ 9608457 h 9608457"/>
                    <a:gd name="connsiteX2" fmla="*/ 7242629 w 7257143"/>
                    <a:gd name="connsiteY2" fmla="*/ 9274628 h 9608457"/>
                    <a:gd name="connsiteX3" fmla="*/ 7228115 w 7257143"/>
                    <a:gd name="connsiteY3" fmla="*/ 8926286 h 9608457"/>
                    <a:gd name="connsiteX4" fmla="*/ 7170058 w 7257143"/>
                    <a:gd name="connsiteY4" fmla="*/ 8577943 h 9608457"/>
                    <a:gd name="connsiteX5" fmla="*/ 7090229 w 7257143"/>
                    <a:gd name="connsiteY5" fmla="*/ 8158843 h 9608457"/>
                    <a:gd name="connsiteX6" fmla="*/ 6894286 w 7257143"/>
                    <a:gd name="connsiteY6" fmla="*/ 7765143 h 9608457"/>
                    <a:gd name="connsiteX7" fmla="*/ 6807200 w 7257143"/>
                    <a:gd name="connsiteY7" fmla="*/ 7532914 h 9608457"/>
                    <a:gd name="connsiteX8" fmla="*/ 6545943 w 7257143"/>
                    <a:gd name="connsiteY8" fmla="*/ 7155543 h 9608457"/>
                    <a:gd name="connsiteX9" fmla="*/ 6154058 w 7257143"/>
                    <a:gd name="connsiteY9" fmla="*/ 6676571 h 9608457"/>
                    <a:gd name="connsiteX10" fmla="*/ 6008915 w 7257143"/>
                    <a:gd name="connsiteY10" fmla="*/ 6531428 h 9608457"/>
                    <a:gd name="connsiteX11" fmla="*/ 5936343 w 7257143"/>
                    <a:gd name="connsiteY11" fmla="*/ 6502400 h 9608457"/>
                    <a:gd name="connsiteX12" fmla="*/ 5939065 w 7257143"/>
                    <a:gd name="connsiteY12" fmla="*/ 4390571 h 9608457"/>
                    <a:gd name="connsiteX13" fmla="*/ 5791200 w 7257143"/>
                    <a:gd name="connsiteY13" fmla="*/ 4383314 h 9608457"/>
                    <a:gd name="connsiteX14" fmla="*/ 4151086 w 7257143"/>
                    <a:gd name="connsiteY14" fmla="*/ 4397828 h 9608457"/>
                    <a:gd name="connsiteX15" fmla="*/ 4126593 w 7257143"/>
                    <a:gd name="connsiteY15" fmla="*/ 4388757 h 9608457"/>
                    <a:gd name="connsiteX16" fmla="*/ 4122058 w 7257143"/>
                    <a:gd name="connsiteY16" fmla="*/ 3599543 h 9608457"/>
                    <a:gd name="connsiteX17" fmla="*/ 4113893 w 7257143"/>
                    <a:gd name="connsiteY17" fmla="*/ 2360386 h 9608457"/>
                    <a:gd name="connsiteX18" fmla="*/ 4136572 w 7257143"/>
                    <a:gd name="connsiteY18" fmla="*/ 1426936 h 9608457"/>
                    <a:gd name="connsiteX19" fmla="*/ 4082143 w 7257143"/>
                    <a:gd name="connsiteY19" fmla="*/ 929821 h 9608457"/>
                    <a:gd name="connsiteX20" fmla="*/ 3962400 w 7257143"/>
                    <a:gd name="connsiteY20" fmla="*/ 406400 h 9608457"/>
                    <a:gd name="connsiteX21" fmla="*/ 3817258 w 7257143"/>
                    <a:gd name="connsiteY21" fmla="*/ 0 h 9608457"/>
                    <a:gd name="connsiteX22" fmla="*/ 2844800 w 7257143"/>
                    <a:gd name="connsiteY22" fmla="*/ 58057 h 9608457"/>
                    <a:gd name="connsiteX23" fmla="*/ 3062515 w 7257143"/>
                    <a:gd name="connsiteY23" fmla="*/ 537028 h 9608457"/>
                    <a:gd name="connsiteX24" fmla="*/ 3090636 w 7257143"/>
                    <a:gd name="connsiteY24" fmla="*/ 703036 h 9608457"/>
                    <a:gd name="connsiteX25" fmla="*/ 3135086 w 7257143"/>
                    <a:gd name="connsiteY25" fmla="*/ 943428 h 9608457"/>
                    <a:gd name="connsiteX26" fmla="*/ 3182258 w 7257143"/>
                    <a:gd name="connsiteY26" fmla="*/ 1328964 h 9608457"/>
                    <a:gd name="connsiteX27" fmla="*/ 3182258 w 7257143"/>
                    <a:gd name="connsiteY27" fmla="*/ 2546350 h 9608457"/>
                    <a:gd name="connsiteX28" fmla="*/ 3167743 w 7257143"/>
                    <a:gd name="connsiteY28" fmla="*/ 4386943 h 9608457"/>
                    <a:gd name="connsiteX29" fmla="*/ 2833915 w 7257143"/>
                    <a:gd name="connsiteY29" fmla="*/ 4380593 h 9608457"/>
                    <a:gd name="connsiteX30" fmla="*/ 2032000 w 7257143"/>
                    <a:gd name="connsiteY30" fmla="*/ 4397828 h 9608457"/>
                    <a:gd name="connsiteX31" fmla="*/ 1412422 w 7257143"/>
                    <a:gd name="connsiteY31" fmla="*/ 4391478 h 9608457"/>
                    <a:gd name="connsiteX32" fmla="*/ 1407886 w 7257143"/>
                    <a:gd name="connsiteY32" fmla="*/ 4426857 h 9608457"/>
                    <a:gd name="connsiteX33" fmla="*/ 1393372 w 7257143"/>
                    <a:gd name="connsiteY33" fmla="*/ 6371771 h 9608457"/>
                    <a:gd name="connsiteX34" fmla="*/ 1378858 w 7257143"/>
                    <a:gd name="connsiteY34" fmla="*/ 6458857 h 9608457"/>
                    <a:gd name="connsiteX35" fmla="*/ 1045029 w 7257143"/>
                    <a:gd name="connsiteY35" fmla="*/ 6749143 h 9608457"/>
                    <a:gd name="connsiteX36" fmla="*/ 696686 w 7257143"/>
                    <a:gd name="connsiteY36" fmla="*/ 7184571 h 9608457"/>
                    <a:gd name="connsiteX37" fmla="*/ 460829 w 7257143"/>
                    <a:gd name="connsiteY37" fmla="*/ 7572828 h 9608457"/>
                    <a:gd name="connsiteX38" fmla="*/ 377372 w 7257143"/>
                    <a:gd name="connsiteY38" fmla="*/ 7736114 h 9608457"/>
                    <a:gd name="connsiteX39" fmla="*/ 188686 w 7257143"/>
                    <a:gd name="connsiteY39" fmla="*/ 8171543 h 9608457"/>
                    <a:gd name="connsiteX40" fmla="*/ 72572 w 7257143"/>
                    <a:gd name="connsiteY40" fmla="*/ 8592457 h 9608457"/>
                    <a:gd name="connsiteX41" fmla="*/ 0 w 7257143"/>
                    <a:gd name="connsiteY41" fmla="*/ 9231086 h 9608457"/>
                    <a:gd name="connsiteX42" fmla="*/ 56243 w 7257143"/>
                    <a:gd name="connsiteY42" fmla="*/ 8998857 h 9608457"/>
                    <a:gd name="connsiteX0" fmla="*/ 56243 w 7242629"/>
                    <a:gd name="connsiteY0" fmla="*/ 8998857 h 9274628"/>
                    <a:gd name="connsiteX1" fmla="*/ 7193643 w 7242629"/>
                    <a:gd name="connsiteY1" fmla="*/ 9265557 h 9274628"/>
                    <a:gd name="connsiteX2" fmla="*/ 7242629 w 7242629"/>
                    <a:gd name="connsiteY2" fmla="*/ 9274628 h 9274628"/>
                    <a:gd name="connsiteX3" fmla="*/ 7228115 w 7242629"/>
                    <a:gd name="connsiteY3" fmla="*/ 8926286 h 9274628"/>
                    <a:gd name="connsiteX4" fmla="*/ 7170058 w 7242629"/>
                    <a:gd name="connsiteY4" fmla="*/ 8577943 h 9274628"/>
                    <a:gd name="connsiteX5" fmla="*/ 7090229 w 7242629"/>
                    <a:gd name="connsiteY5" fmla="*/ 8158843 h 9274628"/>
                    <a:gd name="connsiteX6" fmla="*/ 6894286 w 7242629"/>
                    <a:gd name="connsiteY6" fmla="*/ 7765143 h 9274628"/>
                    <a:gd name="connsiteX7" fmla="*/ 6807200 w 7242629"/>
                    <a:gd name="connsiteY7" fmla="*/ 7532914 h 9274628"/>
                    <a:gd name="connsiteX8" fmla="*/ 6545943 w 7242629"/>
                    <a:gd name="connsiteY8" fmla="*/ 7155543 h 9274628"/>
                    <a:gd name="connsiteX9" fmla="*/ 6154058 w 7242629"/>
                    <a:gd name="connsiteY9" fmla="*/ 6676571 h 9274628"/>
                    <a:gd name="connsiteX10" fmla="*/ 6008915 w 7242629"/>
                    <a:gd name="connsiteY10" fmla="*/ 6531428 h 9274628"/>
                    <a:gd name="connsiteX11" fmla="*/ 5936343 w 7242629"/>
                    <a:gd name="connsiteY11" fmla="*/ 6502400 h 9274628"/>
                    <a:gd name="connsiteX12" fmla="*/ 5939065 w 7242629"/>
                    <a:gd name="connsiteY12" fmla="*/ 4390571 h 9274628"/>
                    <a:gd name="connsiteX13" fmla="*/ 5791200 w 7242629"/>
                    <a:gd name="connsiteY13" fmla="*/ 4383314 h 9274628"/>
                    <a:gd name="connsiteX14" fmla="*/ 4151086 w 7242629"/>
                    <a:gd name="connsiteY14" fmla="*/ 4397828 h 9274628"/>
                    <a:gd name="connsiteX15" fmla="*/ 4126593 w 7242629"/>
                    <a:gd name="connsiteY15" fmla="*/ 4388757 h 9274628"/>
                    <a:gd name="connsiteX16" fmla="*/ 4122058 w 7242629"/>
                    <a:gd name="connsiteY16" fmla="*/ 3599543 h 9274628"/>
                    <a:gd name="connsiteX17" fmla="*/ 4113893 w 7242629"/>
                    <a:gd name="connsiteY17" fmla="*/ 2360386 h 9274628"/>
                    <a:gd name="connsiteX18" fmla="*/ 4136572 w 7242629"/>
                    <a:gd name="connsiteY18" fmla="*/ 1426936 h 9274628"/>
                    <a:gd name="connsiteX19" fmla="*/ 4082143 w 7242629"/>
                    <a:gd name="connsiteY19" fmla="*/ 929821 h 9274628"/>
                    <a:gd name="connsiteX20" fmla="*/ 3962400 w 7242629"/>
                    <a:gd name="connsiteY20" fmla="*/ 406400 h 9274628"/>
                    <a:gd name="connsiteX21" fmla="*/ 3817258 w 7242629"/>
                    <a:gd name="connsiteY21" fmla="*/ 0 h 9274628"/>
                    <a:gd name="connsiteX22" fmla="*/ 2844800 w 7242629"/>
                    <a:gd name="connsiteY22" fmla="*/ 58057 h 9274628"/>
                    <a:gd name="connsiteX23" fmla="*/ 3062515 w 7242629"/>
                    <a:gd name="connsiteY23" fmla="*/ 537028 h 9274628"/>
                    <a:gd name="connsiteX24" fmla="*/ 3090636 w 7242629"/>
                    <a:gd name="connsiteY24" fmla="*/ 703036 h 9274628"/>
                    <a:gd name="connsiteX25" fmla="*/ 3135086 w 7242629"/>
                    <a:gd name="connsiteY25" fmla="*/ 943428 h 9274628"/>
                    <a:gd name="connsiteX26" fmla="*/ 3182258 w 7242629"/>
                    <a:gd name="connsiteY26" fmla="*/ 1328964 h 9274628"/>
                    <a:gd name="connsiteX27" fmla="*/ 3182258 w 7242629"/>
                    <a:gd name="connsiteY27" fmla="*/ 2546350 h 9274628"/>
                    <a:gd name="connsiteX28" fmla="*/ 3167743 w 7242629"/>
                    <a:gd name="connsiteY28" fmla="*/ 4386943 h 9274628"/>
                    <a:gd name="connsiteX29" fmla="*/ 2833915 w 7242629"/>
                    <a:gd name="connsiteY29" fmla="*/ 4380593 h 9274628"/>
                    <a:gd name="connsiteX30" fmla="*/ 2032000 w 7242629"/>
                    <a:gd name="connsiteY30" fmla="*/ 4397828 h 9274628"/>
                    <a:gd name="connsiteX31" fmla="*/ 1412422 w 7242629"/>
                    <a:gd name="connsiteY31" fmla="*/ 4391478 h 9274628"/>
                    <a:gd name="connsiteX32" fmla="*/ 1407886 w 7242629"/>
                    <a:gd name="connsiteY32" fmla="*/ 4426857 h 9274628"/>
                    <a:gd name="connsiteX33" fmla="*/ 1393372 w 7242629"/>
                    <a:gd name="connsiteY33" fmla="*/ 6371771 h 9274628"/>
                    <a:gd name="connsiteX34" fmla="*/ 1378858 w 7242629"/>
                    <a:gd name="connsiteY34" fmla="*/ 6458857 h 9274628"/>
                    <a:gd name="connsiteX35" fmla="*/ 1045029 w 7242629"/>
                    <a:gd name="connsiteY35" fmla="*/ 6749143 h 9274628"/>
                    <a:gd name="connsiteX36" fmla="*/ 696686 w 7242629"/>
                    <a:gd name="connsiteY36" fmla="*/ 7184571 h 9274628"/>
                    <a:gd name="connsiteX37" fmla="*/ 460829 w 7242629"/>
                    <a:gd name="connsiteY37" fmla="*/ 7572828 h 9274628"/>
                    <a:gd name="connsiteX38" fmla="*/ 377372 w 7242629"/>
                    <a:gd name="connsiteY38" fmla="*/ 7736114 h 9274628"/>
                    <a:gd name="connsiteX39" fmla="*/ 188686 w 7242629"/>
                    <a:gd name="connsiteY39" fmla="*/ 8171543 h 9274628"/>
                    <a:gd name="connsiteX40" fmla="*/ 72572 w 7242629"/>
                    <a:gd name="connsiteY40" fmla="*/ 8592457 h 9274628"/>
                    <a:gd name="connsiteX41" fmla="*/ 0 w 7242629"/>
                    <a:gd name="connsiteY41" fmla="*/ 9231086 h 9274628"/>
                    <a:gd name="connsiteX42" fmla="*/ 56243 w 7242629"/>
                    <a:gd name="connsiteY42" fmla="*/ 8998857 h 9274628"/>
                    <a:gd name="connsiteX0" fmla="*/ 56243 w 7268029"/>
                    <a:gd name="connsiteY0" fmla="*/ 8998857 h 9265557"/>
                    <a:gd name="connsiteX1" fmla="*/ 7193643 w 7268029"/>
                    <a:gd name="connsiteY1" fmla="*/ 9265557 h 9265557"/>
                    <a:gd name="connsiteX2" fmla="*/ 7268029 w 7268029"/>
                    <a:gd name="connsiteY2" fmla="*/ 9109528 h 9265557"/>
                    <a:gd name="connsiteX3" fmla="*/ 7228115 w 7268029"/>
                    <a:gd name="connsiteY3" fmla="*/ 8926286 h 9265557"/>
                    <a:gd name="connsiteX4" fmla="*/ 7170058 w 7268029"/>
                    <a:gd name="connsiteY4" fmla="*/ 8577943 h 9265557"/>
                    <a:gd name="connsiteX5" fmla="*/ 7090229 w 7268029"/>
                    <a:gd name="connsiteY5" fmla="*/ 8158843 h 9265557"/>
                    <a:gd name="connsiteX6" fmla="*/ 6894286 w 7268029"/>
                    <a:gd name="connsiteY6" fmla="*/ 7765143 h 9265557"/>
                    <a:gd name="connsiteX7" fmla="*/ 6807200 w 7268029"/>
                    <a:gd name="connsiteY7" fmla="*/ 7532914 h 9265557"/>
                    <a:gd name="connsiteX8" fmla="*/ 6545943 w 7268029"/>
                    <a:gd name="connsiteY8" fmla="*/ 7155543 h 9265557"/>
                    <a:gd name="connsiteX9" fmla="*/ 6154058 w 7268029"/>
                    <a:gd name="connsiteY9" fmla="*/ 6676571 h 9265557"/>
                    <a:gd name="connsiteX10" fmla="*/ 6008915 w 7268029"/>
                    <a:gd name="connsiteY10" fmla="*/ 6531428 h 9265557"/>
                    <a:gd name="connsiteX11" fmla="*/ 5936343 w 7268029"/>
                    <a:gd name="connsiteY11" fmla="*/ 6502400 h 9265557"/>
                    <a:gd name="connsiteX12" fmla="*/ 5939065 w 7268029"/>
                    <a:gd name="connsiteY12" fmla="*/ 4390571 h 9265557"/>
                    <a:gd name="connsiteX13" fmla="*/ 5791200 w 7268029"/>
                    <a:gd name="connsiteY13" fmla="*/ 4383314 h 9265557"/>
                    <a:gd name="connsiteX14" fmla="*/ 4151086 w 7268029"/>
                    <a:gd name="connsiteY14" fmla="*/ 4397828 h 9265557"/>
                    <a:gd name="connsiteX15" fmla="*/ 4126593 w 7268029"/>
                    <a:gd name="connsiteY15" fmla="*/ 4388757 h 9265557"/>
                    <a:gd name="connsiteX16" fmla="*/ 4122058 w 7268029"/>
                    <a:gd name="connsiteY16" fmla="*/ 3599543 h 9265557"/>
                    <a:gd name="connsiteX17" fmla="*/ 4113893 w 7268029"/>
                    <a:gd name="connsiteY17" fmla="*/ 2360386 h 9265557"/>
                    <a:gd name="connsiteX18" fmla="*/ 4136572 w 7268029"/>
                    <a:gd name="connsiteY18" fmla="*/ 1426936 h 9265557"/>
                    <a:gd name="connsiteX19" fmla="*/ 4082143 w 7268029"/>
                    <a:gd name="connsiteY19" fmla="*/ 929821 h 9265557"/>
                    <a:gd name="connsiteX20" fmla="*/ 3962400 w 7268029"/>
                    <a:gd name="connsiteY20" fmla="*/ 406400 h 9265557"/>
                    <a:gd name="connsiteX21" fmla="*/ 3817258 w 7268029"/>
                    <a:gd name="connsiteY21" fmla="*/ 0 h 9265557"/>
                    <a:gd name="connsiteX22" fmla="*/ 2844800 w 7268029"/>
                    <a:gd name="connsiteY22" fmla="*/ 58057 h 9265557"/>
                    <a:gd name="connsiteX23" fmla="*/ 3062515 w 7268029"/>
                    <a:gd name="connsiteY23" fmla="*/ 537028 h 9265557"/>
                    <a:gd name="connsiteX24" fmla="*/ 3090636 w 7268029"/>
                    <a:gd name="connsiteY24" fmla="*/ 703036 h 9265557"/>
                    <a:gd name="connsiteX25" fmla="*/ 3135086 w 7268029"/>
                    <a:gd name="connsiteY25" fmla="*/ 943428 h 9265557"/>
                    <a:gd name="connsiteX26" fmla="*/ 3182258 w 7268029"/>
                    <a:gd name="connsiteY26" fmla="*/ 1328964 h 9265557"/>
                    <a:gd name="connsiteX27" fmla="*/ 3182258 w 7268029"/>
                    <a:gd name="connsiteY27" fmla="*/ 2546350 h 9265557"/>
                    <a:gd name="connsiteX28" fmla="*/ 3167743 w 7268029"/>
                    <a:gd name="connsiteY28" fmla="*/ 4386943 h 9265557"/>
                    <a:gd name="connsiteX29" fmla="*/ 2833915 w 7268029"/>
                    <a:gd name="connsiteY29" fmla="*/ 4380593 h 9265557"/>
                    <a:gd name="connsiteX30" fmla="*/ 2032000 w 7268029"/>
                    <a:gd name="connsiteY30" fmla="*/ 4397828 h 9265557"/>
                    <a:gd name="connsiteX31" fmla="*/ 1412422 w 7268029"/>
                    <a:gd name="connsiteY31" fmla="*/ 4391478 h 9265557"/>
                    <a:gd name="connsiteX32" fmla="*/ 1407886 w 7268029"/>
                    <a:gd name="connsiteY32" fmla="*/ 4426857 h 9265557"/>
                    <a:gd name="connsiteX33" fmla="*/ 1393372 w 7268029"/>
                    <a:gd name="connsiteY33" fmla="*/ 6371771 h 9265557"/>
                    <a:gd name="connsiteX34" fmla="*/ 1378858 w 7268029"/>
                    <a:gd name="connsiteY34" fmla="*/ 6458857 h 9265557"/>
                    <a:gd name="connsiteX35" fmla="*/ 1045029 w 7268029"/>
                    <a:gd name="connsiteY35" fmla="*/ 6749143 h 9265557"/>
                    <a:gd name="connsiteX36" fmla="*/ 696686 w 7268029"/>
                    <a:gd name="connsiteY36" fmla="*/ 7184571 h 9265557"/>
                    <a:gd name="connsiteX37" fmla="*/ 460829 w 7268029"/>
                    <a:gd name="connsiteY37" fmla="*/ 7572828 h 9265557"/>
                    <a:gd name="connsiteX38" fmla="*/ 377372 w 7268029"/>
                    <a:gd name="connsiteY38" fmla="*/ 7736114 h 9265557"/>
                    <a:gd name="connsiteX39" fmla="*/ 188686 w 7268029"/>
                    <a:gd name="connsiteY39" fmla="*/ 8171543 h 9265557"/>
                    <a:gd name="connsiteX40" fmla="*/ 72572 w 7268029"/>
                    <a:gd name="connsiteY40" fmla="*/ 8592457 h 9265557"/>
                    <a:gd name="connsiteX41" fmla="*/ 0 w 7268029"/>
                    <a:gd name="connsiteY41" fmla="*/ 9231086 h 9265557"/>
                    <a:gd name="connsiteX42" fmla="*/ 56243 w 7268029"/>
                    <a:gd name="connsiteY42" fmla="*/ 8998857 h 9265557"/>
                    <a:gd name="connsiteX0" fmla="*/ 113393 w 7268029"/>
                    <a:gd name="connsiteY0" fmla="*/ 9189357 h 9265557"/>
                    <a:gd name="connsiteX1" fmla="*/ 7193643 w 7268029"/>
                    <a:gd name="connsiteY1" fmla="*/ 9265557 h 9265557"/>
                    <a:gd name="connsiteX2" fmla="*/ 7268029 w 7268029"/>
                    <a:gd name="connsiteY2" fmla="*/ 9109528 h 9265557"/>
                    <a:gd name="connsiteX3" fmla="*/ 7228115 w 7268029"/>
                    <a:gd name="connsiteY3" fmla="*/ 8926286 h 9265557"/>
                    <a:gd name="connsiteX4" fmla="*/ 7170058 w 7268029"/>
                    <a:gd name="connsiteY4" fmla="*/ 8577943 h 9265557"/>
                    <a:gd name="connsiteX5" fmla="*/ 7090229 w 7268029"/>
                    <a:gd name="connsiteY5" fmla="*/ 8158843 h 9265557"/>
                    <a:gd name="connsiteX6" fmla="*/ 6894286 w 7268029"/>
                    <a:gd name="connsiteY6" fmla="*/ 7765143 h 9265557"/>
                    <a:gd name="connsiteX7" fmla="*/ 6807200 w 7268029"/>
                    <a:gd name="connsiteY7" fmla="*/ 7532914 h 9265557"/>
                    <a:gd name="connsiteX8" fmla="*/ 6545943 w 7268029"/>
                    <a:gd name="connsiteY8" fmla="*/ 7155543 h 9265557"/>
                    <a:gd name="connsiteX9" fmla="*/ 6154058 w 7268029"/>
                    <a:gd name="connsiteY9" fmla="*/ 6676571 h 9265557"/>
                    <a:gd name="connsiteX10" fmla="*/ 6008915 w 7268029"/>
                    <a:gd name="connsiteY10" fmla="*/ 6531428 h 9265557"/>
                    <a:gd name="connsiteX11" fmla="*/ 5936343 w 7268029"/>
                    <a:gd name="connsiteY11" fmla="*/ 6502400 h 9265557"/>
                    <a:gd name="connsiteX12" fmla="*/ 5939065 w 7268029"/>
                    <a:gd name="connsiteY12" fmla="*/ 4390571 h 9265557"/>
                    <a:gd name="connsiteX13" fmla="*/ 5791200 w 7268029"/>
                    <a:gd name="connsiteY13" fmla="*/ 4383314 h 9265557"/>
                    <a:gd name="connsiteX14" fmla="*/ 4151086 w 7268029"/>
                    <a:gd name="connsiteY14" fmla="*/ 4397828 h 9265557"/>
                    <a:gd name="connsiteX15" fmla="*/ 4126593 w 7268029"/>
                    <a:gd name="connsiteY15" fmla="*/ 4388757 h 9265557"/>
                    <a:gd name="connsiteX16" fmla="*/ 4122058 w 7268029"/>
                    <a:gd name="connsiteY16" fmla="*/ 3599543 h 9265557"/>
                    <a:gd name="connsiteX17" fmla="*/ 4113893 w 7268029"/>
                    <a:gd name="connsiteY17" fmla="*/ 2360386 h 9265557"/>
                    <a:gd name="connsiteX18" fmla="*/ 4136572 w 7268029"/>
                    <a:gd name="connsiteY18" fmla="*/ 1426936 h 9265557"/>
                    <a:gd name="connsiteX19" fmla="*/ 4082143 w 7268029"/>
                    <a:gd name="connsiteY19" fmla="*/ 929821 h 9265557"/>
                    <a:gd name="connsiteX20" fmla="*/ 3962400 w 7268029"/>
                    <a:gd name="connsiteY20" fmla="*/ 406400 h 9265557"/>
                    <a:gd name="connsiteX21" fmla="*/ 3817258 w 7268029"/>
                    <a:gd name="connsiteY21" fmla="*/ 0 h 9265557"/>
                    <a:gd name="connsiteX22" fmla="*/ 2844800 w 7268029"/>
                    <a:gd name="connsiteY22" fmla="*/ 58057 h 9265557"/>
                    <a:gd name="connsiteX23" fmla="*/ 3062515 w 7268029"/>
                    <a:gd name="connsiteY23" fmla="*/ 537028 h 9265557"/>
                    <a:gd name="connsiteX24" fmla="*/ 3090636 w 7268029"/>
                    <a:gd name="connsiteY24" fmla="*/ 703036 h 9265557"/>
                    <a:gd name="connsiteX25" fmla="*/ 3135086 w 7268029"/>
                    <a:gd name="connsiteY25" fmla="*/ 943428 h 9265557"/>
                    <a:gd name="connsiteX26" fmla="*/ 3182258 w 7268029"/>
                    <a:gd name="connsiteY26" fmla="*/ 1328964 h 9265557"/>
                    <a:gd name="connsiteX27" fmla="*/ 3182258 w 7268029"/>
                    <a:gd name="connsiteY27" fmla="*/ 2546350 h 9265557"/>
                    <a:gd name="connsiteX28" fmla="*/ 3167743 w 7268029"/>
                    <a:gd name="connsiteY28" fmla="*/ 4386943 h 9265557"/>
                    <a:gd name="connsiteX29" fmla="*/ 2833915 w 7268029"/>
                    <a:gd name="connsiteY29" fmla="*/ 4380593 h 9265557"/>
                    <a:gd name="connsiteX30" fmla="*/ 2032000 w 7268029"/>
                    <a:gd name="connsiteY30" fmla="*/ 4397828 h 9265557"/>
                    <a:gd name="connsiteX31" fmla="*/ 1412422 w 7268029"/>
                    <a:gd name="connsiteY31" fmla="*/ 4391478 h 9265557"/>
                    <a:gd name="connsiteX32" fmla="*/ 1407886 w 7268029"/>
                    <a:gd name="connsiteY32" fmla="*/ 4426857 h 9265557"/>
                    <a:gd name="connsiteX33" fmla="*/ 1393372 w 7268029"/>
                    <a:gd name="connsiteY33" fmla="*/ 6371771 h 9265557"/>
                    <a:gd name="connsiteX34" fmla="*/ 1378858 w 7268029"/>
                    <a:gd name="connsiteY34" fmla="*/ 6458857 h 9265557"/>
                    <a:gd name="connsiteX35" fmla="*/ 1045029 w 7268029"/>
                    <a:gd name="connsiteY35" fmla="*/ 6749143 h 9265557"/>
                    <a:gd name="connsiteX36" fmla="*/ 696686 w 7268029"/>
                    <a:gd name="connsiteY36" fmla="*/ 7184571 h 9265557"/>
                    <a:gd name="connsiteX37" fmla="*/ 460829 w 7268029"/>
                    <a:gd name="connsiteY37" fmla="*/ 7572828 h 9265557"/>
                    <a:gd name="connsiteX38" fmla="*/ 377372 w 7268029"/>
                    <a:gd name="connsiteY38" fmla="*/ 7736114 h 9265557"/>
                    <a:gd name="connsiteX39" fmla="*/ 188686 w 7268029"/>
                    <a:gd name="connsiteY39" fmla="*/ 8171543 h 9265557"/>
                    <a:gd name="connsiteX40" fmla="*/ 72572 w 7268029"/>
                    <a:gd name="connsiteY40" fmla="*/ 8592457 h 9265557"/>
                    <a:gd name="connsiteX41" fmla="*/ 0 w 7268029"/>
                    <a:gd name="connsiteY41" fmla="*/ 9231086 h 9265557"/>
                    <a:gd name="connsiteX42" fmla="*/ 113393 w 7268029"/>
                    <a:gd name="connsiteY42" fmla="*/ 9189357 h 9265557"/>
                    <a:gd name="connsiteX0" fmla="*/ 113393 w 7268029"/>
                    <a:gd name="connsiteY0" fmla="*/ 9189357 h 9265557"/>
                    <a:gd name="connsiteX1" fmla="*/ 7193643 w 7268029"/>
                    <a:gd name="connsiteY1" fmla="*/ 9265557 h 9265557"/>
                    <a:gd name="connsiteX2" fmla="*/ 7268029 w 7268029"/>
                    <a:gd name="connsiteY2" fmla="*/ 9109528 h 9265557"/>
                    <a:gd name="connsiteX3" fmla="*/ 7228115 w 7268029"/>
                    <a:gd name="connsiteY3" fmla="*/ 8926286 h 9265557"/>
                    <a:gd name="connsiteX4" fmla="*/ 7170058 w 7268029"/>
                    <a:gd name="connsiteY4" fmla="*/ 8577943 h 9265557"/>
                    <a:gd name="connsiteX5" fmla="*/ 7090229 w 7268029"/>
                    <a:gd name="connsiteY5" fmla="*/ 8158843 h 9265557"/>
                    <a:gd name="connsiteX6" fmla="*/ 6894286 w 7268029"/>
                    <a:gd name="connsiteY6" fmla="*/ 7765143 h 9265557"/>
                    <a:gd name="connsiteX7" fmla="*/ 6807200 w 7268029"/>
                    <a:gd name="connsiteY7" fmla="*/ 7532914 h 9265557"/>
                    <a:gd name="connsiteX8" fmla="*/ 6545943 w 7268029"/>
                    <a:gd name="connsiteY8" fmla="*/ 7155543 h 9265557"/>
                    <a:gd name="connsiteX9" fmla="*/ 6154058 w 7268029"/>
                    <a:gd name="connsiteY9" fmla="*/ 6676571 h 9265557"/>
                    <a:gd name="connsiteX10" fmla="*/ 6008915 w 7268029"/>
                    <a:gd name="connsiteY10" fmla="*/ 6531428 h 9265557"/>
                    <a:gd name="connsiteX11" fmla="*/ 5936343 w 7268029"/>
                    <a:gd name="connsiteY11" fmla="*/ 6502400 h 9265557"/>
                    <a:gd name="connsiteX12" fmla="*/ 5939065 w 7268029"/>
                    <a:gd name="connsiteY12" fmla="*/ 4390571 h 9265557"/>
                    <a:gd name="connsiteX13" fmla="*/ 5791200 w 7268029"/>
                    <a:gd name="connsiteY13" fmla="*/ 4383314 h 9265557"/>
                    <a:gd name="connsiteX14" fmla="*/ 4151086 w 7268029"/>
                    <a:gd name="connsiteY14" fmla="*/ 4397828 h 9265557"/>
                    <a:gd name="connsiteX15" fmla="*/ 4126593 w 7268029"/>
                    <a:gd name="connsiteY15" fmla="*/ 4388757 h 9265557"/>
                    <a:gd name="connsiteX16" fmla="*/ 4122058 w 7268029"/>
                    <a:gd name="connsiteY16" fmla="*/ 3599543 h 9265557"/>
                    <a:gd name="connsiteX17" fmla="*/ 4113893 w 7268029"/>
                    <a:gd name="connsiteY17" fmla="*/ 2360386 h 9265557"/>
                    <a:gd name="connsiteX18" fmla="*/ 4136572 w 7268029"/>
                    <a:gd name="connsiteY18" fmla="*/ 1426936 h 9265557"/>
                    <a:gd name="connsiteX19" fmla="*/ 4082143 w 7268029"/>
                    <a:gd name="connsiteY19" fmla="*/ 929821 h 9265557"/>
                    <a:gd name="connsiteX20" fmla="*/ 3962400 w 7268029"/>
                    <a:gd name="connsiteY20" fmla="*/ 406400 h 9265557"/>
                    <a:gd name="connsiteX21" fmla="*/ 3817258 w 7268029"/>
                    <a:gd name="connsiteY21" fmla="*/ 0 h 9265557"/>
                    <a:gd name="connsiteX22" fmla="*/ 2844800 w 7268029"/>
                    <a:gd name="connsiteY22" fmla="*/ 58057 h 9265557"/>
                    <a:gd name="connsiteX23" fmla="*/ 3062515 w 7268029"/>
                    <a:gd name="connsiteY23" fmla="*/ 537028 h 9265557"/>
                    <a:gd name="connsiteX24" fmla="*/ 3090636 w 7268029"/>
                    <a:gd name="connsiteY24" fmla="*/ 703036 h 9265557"/>
                    <a:gd name="connsiteX25" fmla="*/ 3135086 w 7268029"/>
                    <a:gd name="connsiteY25" fmla="*/ 943428 h 9265557"/>
                    <a:gd name="connsiteX26" fmla="*/ 3182258 w 7268029"/>
                    <a:gd name="connsiteY26" fmla="*/ 1328964 h 9265557"/>
                    <a:gd name="connsiteX27" fmla="*/ 3182258 w 7268029"/>
                    <a:gd name="connsiteY27" fmla="*/ 2546350 h 9265557"/>
                    <a:gd name="connsiteX28" fmla="*/ 3167743 w 7268029"/>
                    <a:gd name="connsiteY28" fmla="*/ 4386943 h 9265557"/>
                    <a:gd name="connsiteX29" fmla="*/ 2833915 w 7268029"/>
                    <a:gd name="connsiteY29" fmla="*/ 4380593 h 9265557"/>
                    <a:gd name="connsiteX30" fmla="*/ 2032000 w 7268029"/>
                    <a:gd name="connsiteY30" fmla="*/ 4397828 h 9265557"/>
                    <a:gd name="connsiteX31" fmla="*/ 1412422 w 7268029"/>
                    <a:gd name="connsiteY31" fmla="*/ 4391478 h 9265557"/>
                    <a:gd name="connsiteX32" fmla="*/ 1407886 w 7268029"/>
                    <a:gd name="connsiteY32" fmla="*/ 4426857 h 9265557"/>
                    <a:gd name="connsiteX33" fmla="*/ 1393372 w 7268029"/>
                    <a:gd name="connsiteY33" fmla="*/ 6371771 h 9265557"/>
                    <a:gd name="connsiteX34" fmla="*/ 1378858 w 7268029"/>
                    <a:gd name="connsiteY34" fmla="*/ 6458857 h 9265557"/>
                    <a:gd name="connsiteX35" fmla="*/ 1045029 w 7268029"/>
                    <a:gd name="connsiteY35" fmla="*/ 6749143 h 9265557"/>
                    <a:gd name="connsiteX36" fmla="*/ 696686 w 7268029"/>
                    <a:gd name="connsiteY36" fmla="*/ 7184571 h 9265557"/>
                    <a:gd name="connsiteX37" fmla="*/ 460829 w 7268029"/>
                    <a:gd name="connsiteY37" fmla="*/ 7572828 h 9265557"/>
                    <a:gd name="connsiteX38" fmla="*/ 377372 w 7268029"/>
                    <a:gd name="connsiteY38" fmla="*/ 7736114 h 9265557"/>
                    <a:gd name="connsiteX39" fmla="*/ 188686 w 7268029"/>
                    <a:gd name="connsiteY39" fmla="*/ 8171543 h 9265557"/>
                    <a:gd name="connsiteX40" fmla="*/ 72572 w 7268029"/>
                    <a:gd name="connsiteY40" fmla="*/ 8592457 h 9265557"/>
                    <a:gd name="connsiteX41" fmla="*/ 0 w 7268029"/>
                    <a:gd name="connsiteY41" fmla="*/ 9192986 h 9265557"/>
                    <a:gd name="connsiteX42" fmla="*/ 113393 w 7268029"/>
                    <a:gd name="connsiteY42" fmla="*/ 9189357 h 9265557"/>
                    <a:gd name="connsiteX0" fmla="*/ 113393 w 7268029"/>
                    <a:gd name="connsiteY0" fmla="*/ 9189357 h 9265557"/>
                    <a:gd name="connsiteX1" fmla="*/ 7263493 w 7268029"/>
                    <a:gd name="connsiteY1" fmla="*/ 9265557 h 9265557"/>
                    <a:gd name="connsiteX2" fmla="*/ 7268029 w 7268029"/>
                    <a:gd name="connsiteY2" fmla="*/ 9109528 h 9265557"/>
                    <a:gd name="connsiteX3" fmla="*/ 7228115 w 7268029"/>
                    <a:gd name="connsiteY3" fmla="*/ 8926286 h 9265557"/>
                    <a:gd name="connsiteX4" fmla="*/ 7170058 w 7268029"/>
                    <a:gd name="connsiteY4" fmla="*/ 8577943 h 9265557"/>
                    <a:gd name="connsiteX5" fmla="*/ 7090229 w 7268029"/>
                    <a:gd name="connsiteY5" fmla="*/ 8158843 h 9265557"/>
                    <a:gd name="connsiteX6" fmla="*/ 6894286 w 7268029"/>
                    <a:gd name="connsiteY6" fmla="*/ 7765143 h 9265557"/>
                    <a:gd name="connsiteX7" fmla="*/ 6807200 w 7268029"/>
                    <a:gd name="connsiteY7" fmla="*/ 7532914 h 9265557"/>
                    <a:gd name="connsiteX8" fmla="*/ 6545943 w 7268029"/>
                    <a:gd name="connsiteY8" fmla="*/ 7155543 h 9265557"/>
                    <a:gd name="connsiteX9" fmla="*/ 6154058 w 7268029"/>
                    <a:gd name="connsiteY9" fmla="*/ 6676571 h 9265557"/>
                    <a:gd name="connsiteX10" fmla="*/ 6008915 w 7268029"/>
                    <a:gd name="connsiteY10" fmla="*/ 6531428 h 9265557"/>
                    <a:gd name="connsiteX11" fmla="*/ 5936343 w 7268029"/>
                    <a:gd name="connsiteY11" fmla="*/ 6502400 h 9265557"/>
                    <a:gd name="connsiteX12" fmla="*/ 5939065 w 7268029"/>
                    <a:gd name="connsiteY12" fmla="*/ 4390571 h 9265557"/>
                    <a:gd name="connsiteX13" fmla="*/ 5791200 w 7268029"/>
                    <a:gd name="connsiteY13" fmla="*/ 4383314 h 9265557"/>
                    <a:gd name="connsiteX14" fmla="*/ 4151086 w 7268029"/>
                    <a:gd name="connsiteY14" fmla="*/ 4397828 h 9265557"/>
                    <a:gd name="connsiteX15" fmla="*/ 4126593 w 7268029"/>
                    <a:gd name="connsiteY15" fmla="*/ 4388757 h 9265557"/>
                    <a:gd name="connsiteX16" fmla="*/ 4122058 w 7268029"/>
                    <a:gd name="connsiteY16" fmla="*/ 3599543 h 9265557"/>
                    <a:gd name="connsiteX17" fmla="*/ 4113893 w 7268029"/>
                    <a:gd name="connsiteY17" fmla="*/ 2360386 h 9265557"/>
                    <a:gd name="connsiteX18" fmla="*/ 4136572 w 7268029"/>
                    <a:gd name="connsiteY18" fmla="*/ 1426936 h 9265557"/>
                    <a:gd name="connsiteX19" fmla="*/ 4082143 w 7268029"/>
                    <a:gd name="connsiteY19" fmla="*/ 929821 h 9265557"/>
                    <a:gd name="connsiteX20" fmla="*/ 3962400 w 7268029"/>
                    <a:gd name="connsiteY20" fmla="*/ 406400 h 9265557"/>
                    <a:gd name="connsiteX21" fmla="*/ 3817258 w 7268029"/>
                    <a:gd name="connsiteY21" fmla="*/ 0 h 9265557"/>
                    <a:gd name="connsiteX22" fmla="*/ 2844800 w 7268029"/>
                    <a:gd name="connsiteY22" fmla="*/ 58057 h 9265557"/>
                    <a:gd name="connsiteX23" fmla="*/ 3062515 w 7268029"/>
                    <a:gd name="connsiteY23" fmla="*/ 537028 h 9265557"/>
                    <a:gd name="connsiteX24" fmla="*/ 3090636 w 7268029"/>
                    <a:gd name="connsiteY24" fmla="*/ 703036 h 9265557"/>
                    <a:gd name="connsiteX25" fmla="*/ 3135086 w 7268029"/>
                    <a:gd name="connsiteY25" fmla="*/ 943428 h 9265557"/>
                    <a:gd name="connsiteX26" fmla="*/ 3182258 w 7268029"/>
                    <a:gd name="connsiteY26" fmla="*/ 1328964 h 9265557"/>
                    <a:gd name="connsiteX27" fmla="*/ 3182258 w 7268029"/>
                    <a:gd name="connsiteY27" fmla="*/ 2546350 h 9265557"/>
                    <a:gd name="connsiteX28" fmla="*/ 3167743 w 7268029"/>
                    <a:gd name="connsiteY28" fmla="*/ 4386943 h 9265557"/>
                    <a:gd name="connsiteX29" fmla="*/ 2833915 w 7268029"/>
                    <a:gd name="connsiteY29" fmla="*/ 4380593 h 9265557"/>
                    <a:gd name="connsiteX30" fmla="*/ 2032000 w 7268029"/>
                    <a:gd name="connsiteY30" fmla="*/ 4397828 h 9265557"/>
                    <a:gd name="connsiteX31" fmla="*/ 1412422 w 7268029"/>
                    <a:gd name="connsiteY31" fmla="*/ 4391478 h 9265557"/>
                    <a:gd name="connsiteX32" fmla="*/ 1407886 w 7268029"/>
                    <a:gd name="connsiteY32" fmla="*/ 4426857 h 9265557"/>
                    <a:gd name="connsiteX33" fmla="*/ 1393372 w 7268029"/>
                    <a:gd name="connsiteY33" fmla="*/ 6371771 h 9265557"/>
                    <a:gd name="connsiteX34" fmla="*/ 1378858 w 7268029"/>
                    <a:gd name="connsiteY34" fmla="*/ 6458857 h 9265557"/>
                    <a:gd name="connsiteX35" fmla="*/ 1045029 w 7268029"/>
                    <a:gd name="connsiteY35" fmla="*/ 6749143 h 9265557"/>
                    <a:gd name="connsiteX36" fmla="*/ 696686 w 7268029"/>
                    <a:gd name="connsiteY36" fmla="*/ 7184571 h 9265557"/>
                    <a:gd name="connsiteX37" fmla="*/ 460829 w 7268029"/>
                    <a:gd name="connsiteY37" fmla="*/ 7572828 h 9265557"/>
                    <a:gd name="connsiteX38" fmla="*/ 377372 w 7268029"/>
                    <a:gd name="connsiteY38" fmla="*/ 7736114 h 9265557"/>
                    <a:gd name="connsiteX39" fmla="*/ 188686 w 7268029"/>
                    <a:gd name="connsiteY39" fmla="*/ 8171543 h 9265557"/>
                    <a:gd name="connsiteX40" fmla="*/ 72572 w 7268029"/>
                    <a:gd name="connsiteY40" fmla="*/ 8592457 h 9265557"/>
                    <a:gd name="connsiteX41" fmla="*/ 0 w 7268029"/>
                    <a:gd name="connsiteY41" fmla="*/ 9192986 h 9265557"/>
                    <a:gd name="connsiteX42" fmla="*/ 113393 w 7268029"/>
                    <a:gd name="connsiteY42" fmla="*/ 9189357 h 9265557"/>
                    <a:gd name="connsiteX0" fmla="*/ 113393 w 7280729"/>
                    <a:gd name="connsiteY0" fmla="*/ 9189357 h 9265557"/>
                    <a:gd name="connsiteX1" fmla="*/ 7263493 w 7280729"/>
                    <a:gd name="connsiteY1" fmla="*/ 9265557 h 9265557"/>
                    <a:gd name="connsiteX2" fmla="*/ 7280729 w 7280729"/>
                    <a:gd name="connsiteY2" fmla="*/ 9058728 h 9265557"/>
                    <a:gd name="connsiteX3" fmla="*/ 7228115 w 7280729"/>
                    <a:gd name="connsiteY3" fmla="*/ 8926286 h 9265557"/>
                    <a:gd name="connsiteX4" fmla="*/ 7170058 w 7280729"/>
                    <a:gd name="connsiteY4" fmla="*/ 8577943 h 9265557"/>
                    <a:gd name="connsiteX5" fmla="*/ 7090229 w 7280729"/>
                    <a:gd name="connsiteY5" fmla="*/ 8158843 h 9265557"/>
                    <a:gd name="connsiteX6" fmla="*/ 6894286 w 7280729"/>
                    <a:gd name="connsiteY6" fmla="*/ 7765143 h 9265557"/>
                    <a:gd name="connsiteX7" fmla="*/ 6807200 w 7280729"/>
                    <a:gd name="connsiteY7" fmla="*/ 7532914 h 9265557"/>
                    <a:gd name="connsiteX8" fmla="*/ 6545943 w 7280729"/>
                    <a:gd name="connsiteY8" fmla="*/ 7155543 h 9265557"/>
                    <a:gd name="connsiteX9" fmla="*/ 6154058 w 7280729"/>
                    <a:gd name="connsiteY9" fmla="*/ 6676571 h 9265557"/>
                    <a:gd name="connsiteX10" fmla="*/ 6008915 w 7280729"/>
                    <a:gd name="connsiteY10" fmla="*/ 6531428 h 9265557"/>
                    <a:gd name="connsiteX11" fmla="*/ 5936343 w 7280729"/>
                    <a:gd name="connsiteY11" fmla="*/ 6502400 h 9265557"/>
                    <a:gd name="connsiteX12" fmla="*/ 5939065 w 7280729"/>
                    <a:gd name="connsiteY12" fmla="*/ 4390571 h 9265557"/>
                    <a:gd name="connsiteX13" fmla="*/ 5791200 w 7280729"/>
                    <a:gd name="connsiteY13" fmla="*/ 4383314 h 9265557"/>
                    <a:gd name="connsiteX14" fmla="*/ 4151086 w 7280729"/>
                    <a:gd name="connsiteY14" fmla="*/ 4397828 h 9265557"/>
                    <a:gd name="connsiteX15" fmla="*/ 4126593 w 7280729"/>
                    <a:gd name="connsiteY15" fmla="*/ 4388757 h 9265557"/>
                    <a:gd name="connsiteX16" fmla="*/ 4122058 w 7280729"/>
                    <a:gd name="connsiteY16" fmla="*/ 3599543 h 9265557"/>
                    <a:gd name="connsiteX17" fmla="*/ 4113893 w 7280729"/>
                    <a:gd name="connsiteY17" fmla="*/ 2360386 h 9265557"/>
                    <a:gd name="connsiteX18" fmla="*/ 4136572 w 7280729"/>
                    <a:gd name="connsiteY18" fmla="*/ 1426936 h 9265557"/>
                    <a:gd name="connsiteX19" fmla="*/ 4082143 w 7280729"/>
                    <a:gd name="connsiteY19" fmla="*/ 929821 h 9265557"/>
                    <a:gd name="connsiteX20" fmla="*/ 3962400 w 7280729"/>
                    <a:gd name="connsiteY20" fmla="*/ 406400 h 9265557"/>
                    <a:gd name="connsiteX21" fmla="*/ 3817258 w 7280729"/>
                    <a:gd name="connsiteY21" fmla="*/ 0 h 9265557"/>
                    <a:gd name="connsiteX22" fmla="*/ 2844800 w 7280729"/>
                    <a:gd name="connsiteY22" fmla="*/ 58057 h 9265557"/>
                    <a:gd name="connsiteX23" fmla="*/ 3062515 w 7280729"/>
                    <a:gd name="connsiteY23" fmla="*/ 537028 h 9265557"/>
                    <a:gd name="connsiteX24" fmla="*/ 3090636 w 7280729"/>
                    <a:gd name="connsiteY24" fmla="*/ 703036 h 9265557"/>
                    <a:gd name="connsiteX25" fmla="*/ 3135086 w 7280729"/>
                    <a:gd name="connsiteY25" fmla="*/ 943428 h 9265557"/>
                    <a:gd name="connsiteX26" fmla="*/ 3182258 w 7280729"/>
                    <a:gd name="connsiteY26" fmla="*/ 1328964 h 9265557"/>
                    <a:gd name="connsiteX27" fmla="*/ 3182258 w 7280729"/>
                    <a:gd name="connsiteY27" fmla="*/ 2546350 h 9265557"/>
                    <a:gd name="connsiteX28" fmla="*/ 3167743 w 7280729"/>
                    <a:gd name="connsiteY28" fmla="*/ 4386943 h 9265557"/>
                    <a:gd name="connsiteX29" fmla="*/ 2833915 w 7280729"/>
                    <a:gd name="connsiteY29" fmla="*/ 4380593 h 9265557"/>
                    <a:gd name="connsiteX30" fmla="*/ 2032000 w 7280729"/>
                    <a:gd name="connsiteY30" fmla="*/ 4397828 h 9265557"/>
                    <a:gd name="connsiteX31" fmla="*/ 1412422 w 7280729"/>
                    <a:gd name="connsiteY31" fmla="*/ 4391478 h 9265557"/>
                    <a:gd name="connsiteX32" fmla="*/ 1407886 w 7280729"/>
                    <a:gd name="connsiteY32" fmla="*/ 4426857 h 9265557"/>
                    <a:gd name="connsiteX33" fmla="*/ 1393372 w 7280729"/>
                    <a:gd name="connsiteY33" fmla="*/ 6371771 h 9265557"/>
                    <a:gd name="connsiteX34" fmla="*/ 1378858 w 7280729"/>
                    <a:gd name="connsiteY34" fmla="*/ 6458857 h 9265557"/>
                    <a:gd name="connsiteX35" fmla="*/ 1045029 w 7280729"/>
                    <a:gd name="connsiteY35" fmla="*/ 6749143 h 9265557"/>
                    <a:gd name="connsiteX36" fmla="*/ 696686 w 7280729"/>
                    <a:gd name="connsiteY36" fmla="*/ 7184571 h 9265557"/>
                    <a:gd name="connsiteX37" fmla="*/ 460829 w 7280729"/>
                    <a:gd name="connsiteY37" fmla="*/ 7572828 h 9265557"/>
                    <a:gd name="connsiteX38" fmla="*/ 377372 w 7280729"/>
                    <a:gd name="connsiteY38" fmla="*/ 7736114 h 9265557"/>
                    <a:gd name="connsiteX39" fmla="*/ 188686 w 7280729"/>
                    <a:gd name="connsiteY39" fmla="*/ 8171543 h 9265557"/>
                    <a:gd name="connsiteX40" fmla="*/ 72572 w 7280729"/>
                    <a:gd name="connsiteY40" fmla="*/ 8592457 h 9265557"/>
                    <a:gd name="connsiteX41" fmla="*/ 0 w 7280729"/>
                    <a:gd name="connsiteY41" fmla="*/ 9192986 h 9265557"/>
                    <a:gd name="connsiteX42" fmla="*/ 113393 w 7280729"/>
                    <a:gd name="connsiteY42" fmla="*/ 9189357 h 9265557"/>
                    <a:gd name="connsiteX0" fmla="*/ 113393 w 7280729"/>
                    <a:gd name="connsiteY0" fmla="*/ 9189357 h 9233807"/>
                    <a:gd name="connsiteX1" fmla="*/ 7263493 w 7280729"/>
                    <a:gd name="connsiteY1" fmla="*/ 9233807 h 9233807"/>
                    <a:gd name="connsiteX2" fmla="*/ 7280729 w 7280729"/>
                    <a:gd name="connsiteY2" fmla="*/ 9058728 h 9233807"/>
                    <a:gd name="connsiteX3" fmla="*/ 7228115 w 7280729"/>
                    <a:gd name="connsiteY3" fmla="*/ 8926286 h 9233807"/>
                    <a:gd name="connsiteX4" fmla="*/ 7170058 w 7280729"/>
                    <a:gd name="connsiteY4" fmla="*/ 8577943 h 9233807"/>
                    <a:gd name="connsiteX5" fmla="*/ 7090229 w 7280729"/>
                    <a:gd name="connsiteY5" fmla="*/ 8158843 h 9233807"/>
                    <a:gd name="connsiteX6" fmla="*/ 6894286 w 7280729"/>
                    <a:gd name="connsiteY6" fmla="*/ 7765143 h 9233807"/>
                    <a:gd name="connsiteX7" fmla="*/ 6807200 w 7280729"/>
                    <a:gd name="connsiteY7" fmla="*/ 7532914 h 9233807"/>
                    <a:gd name="connsiteX8" fmla="*/ 6545943 w 7280729"/>
                    <a:gd name="connsiteY8" fmla="*/ 7155543 h 9233807"/>
                    <a:gd name="connsiteX9" fmla="*/ 6154058 w 7280729"/>
                    <a:gd name="connsiteY9" fmla="*/ 6676571 h 9233807"/>
                    <a:gd name="connsiteX10" fmla="*/ 6008915 w 7280729"/>
                    <a:gd name="connsiteY10" fmla="*/ 6531428 h 9233807"/>
                    <a:gd name="connsiteX11" fmla="*/ 5936343 w 7280729"/>
                    <a:gd name="connsiteY11" fmla="*/ 6502400 h 9233807"/>
                    <a:gd name="connsiteX12" fmla="*/ 5939065 w 7280729"/>
                    <a:gd name="connsiteY12" fmla="*/ 4390571 h 9233807"/>
                    <a:gd name="connsiteX13" fmla="*/ 5791200 w 7280729"/>
                    <a:gd name="connsiteY13" fmla="*/ 4383314 h 9233807"/>
                    <a:gd name="connsiteX14" fmla="*/ 4151086 w 7280729"/>
                    <a:gd name="connsiteY14" fmla="*/ 4397828 h 9233807"/>
                    <a:gd name="connsiteX15" fmla="*/ 4126593 w 7280729"/>
                    <a:gd name="connsiteY15" fmla="*/ 4388757 h 9233807"/>
                    <a:gd name="connsiteX16" fmla="*/ 4122058 w 7280729"/>
                    <a:gd name="connsiteY16" fmla="*/ 3599543 h 9233807"/>
                    <a:gd name="connsiteX17" fmla="*/ 4113893 w 7280729"/>
                    <a:gd name="connsiteY17" fmla="*/ 2360386 h 9233807"/>
                    <a:gd name="connsiteX18" fmla="*/ 4136572 w 7280729"/>
                    <a:gd name="connsiteY18" fmla="*/ 1426936 h 9233807"/>
                    <a:gd name="connsiteX19" fmla="*/ 4082143 w 7280729"/>
                    <a:gd name="connsiteY19" fmla="*/ 929821 h 9233807"/>
                    <a:gd name="connsiteX20" fmla="*/ 3962400 w 7280729"/>
                    <a:gd name="connsiteY20" fmla="*/ 406400 h 9233807"/>
                    <a:gd name="connsiteX21" fmla="*/ 3817258 w 7280729"/>
                    <a:gd name="connsiteY21" fmla="*/ 0 h 9233807"/>
                    <a:gd name="connsiteX22" fmla="*/ 2844800 w 7280729"/>
                    <a:gd name="connsiteY22" fmla="*/ 58057 h 9233807"/>
                    <a:gd name="connsiteX23" fmla="*/ 3062515 w 7280729"/>
                    <a:gd name="connsiteY23" fmla="*/ 537028 h 9233807"/>
                    <a:gd name="connsiteX24" fmla="*/ 3090636 w 7280729"/>
                    <a:gd name="connsiteY24" fmla="*/ 703036 h 9233807"/>
                    <a:gd name="connsiteX25" fmla="*/ 3135086 w 7280729"/>
                    <a:gd name="connsiteY25" fmla="*/ 943428 h 9233807"/>
                    <a:gd name="connsiteX26" fmla="*/ 3182258 w 7280729"/>
                    <a:gd name="connsiteY26" fmla="*/ 1328964 h 9233807"/>
                    <a:gd name="connsiteX27" fmla="*/ 3182258 w 7280729"/>
                    <a:gd name="connsiteY27" fmla="*/ 2546350 h 9233807"/>
                    <a:gd name="connsiteX28" fmla="*/ 3167743 w 7280729"/>
                    <a:gd name="connsiteY28" fmla="*/ 4386943 h 9233807"/>
                    <a:gd name="connsiteX29" fmla="*/ 2833915 w 7280729"/>
                    <a:gd name="connsiteY29" fmla="*/ 4380593 h 9233807"/>
                    <a:gd name="connsiteX30" fmla="*/ 2032000 w 7280729"/>
                    <a:gd name="connsiteY30" fmla="*/ 4397828 h 9233807"/>
                    <a:gd name="connsiteX31" fmla="*/ 1412422 w 7280729"/>
                    <a:gd name="connsiteY31" fmla="*/ 4391478 h 9233807"/>
                    <a:gd name="connsiteX32" fmla="*/ 1407886 w 7280729"/>
                    <a:gd name="connsiteY32" fmla="*/ 4426857 h 9233807"/>
                    <a:gd name="connsiteX33" fmla="*/ 1393372 w 7280729"/>
                    <a:gd name="connsiteY33" fmla="*/ 6371771 h 9233807"/>
                    <a:gd name="connsiteX34" fmla="*/ 1378858 w 7280729"/>
                    <a:gd name="connsiteY34" fmla="*/ 6458857 h 9233807"/>
                    <a:gd name="connsiteX35" fmla="*/ 1045029 w 7280729"/>
                    <a:gd name="connsiteY35" fmla="*/ 6749143 h 9233807"/>
                    <a:gd name="connsiteX36" fmla="*/ 696686 w 7280729"/>
                    <a:gd name="connsiteY36" fmla="*/ 7184571 h 9233807"/>
                    <a:gd name="connsiteX37" fmla="*/ 460829 w 7280729"/>
                    <a:gd name="connsiteY37" fmla="*/ 7572828 h 9233807"/>
                    <a:gd name="connsiteX38" fmla="*/ 377372 w 7280729"/>
                    <a:gd name="connsiteY38" fmla="*/ 7736114 h 9233807"/>
                    <a:gd name="connsiteX39" fmla="*/ 188686 w 7280729"/>
                    <a:gd name="connsiteY39" fmla="*/ 8171543 h 9233807"/>
                    <a:gd name="connsiteX40" fmla="*/ 72572 w 7280729"/>
                    <a:gd name="connsiteY40" fmla="*/ 8592457 h 9233807"/>
                    <a:gd name="connsiteX41" fmla="*/ 0 w 7280729"/>
                    <a:gd name="connsiteY41" fmla="*/ 9192986 h 9233807"/>
                    <a:gd name="connsiteX42" fmla="*/ 113393 w 7280729"/>
                    <a:gd name="connsiteY42" fmla="*/ 9189357 h 9233807"/>
                    <a:gd name="connsiteX0" fmla="*/ 113393 w 7280729"/>
                    <a:gd name="connsiteY0" fmla="*/ 9189357 h 9208407"/>
                    <a:gd name="connsiteX1" fmla="*/ 7257143 w 7280729"/>
                    <a:gd name="connsiteY1" fmla="*/ 9208407 h 9208407"/>
                    <a:gd name="connsiteX2" fmla="*/ 7280729 w 7280729"/>
                    <a:gd name="connsiteY2" fmla="*/ 9058728 h 9208407"/>
                    <a:gd name="connsiteX3" fmla="*/ 7228115 w 7280729"/>
                    <a:gd name="connsiteY3" fmla="*/ 8926286 h 9208407"/>
                    <a:gd name="connsiteX4" fmla="*/ 7170058 w 7280729"/>
                    <a:gd name="connsiteY4" fmla="*/ 8577943 h 9208407"/>
                    <a:gd name="connsiteX5" fmla="*/ 7090229 w 7280729"/>
                    <a:gd name="connsiteY5" fmla="*/ 8158843 h 9208407"/>
                    <a:gd name="connsiteX6" fmla="*/ 6894286 w 7280729"/>
                    <a:gd name="connsiteY6" fmla="*/ 7765143 h 9208407"/>
                    <a:gd name="connsiteX7" fmla="*/ 6807200 w 7280729"/>
                    <a:gd name="connsiteY7" fmla="*/ 7532914 h 9208407"/>
                    <a:gd name="connsiteX8" fmla="*/ 6545943 w 7280729"/>
                    <a:gd name="connsiteY8" fmla="*/ 7155543 h 9208407"/>
                    <a:gd name="connsiteX9" fmla="*/ 6154058 w 7280729"/>
                    <a:gd name="connsiteY9" fmla="*/ 6676571 h 9208407"/>
                    <a:gd name="connsiteX10" fmla="*/ 6008915 w 7280729"/>
                    <a:gd name="connsiteY10" fmla="*/ 6531428 h 9208407"/>
                    <a:gd name="connsiteX11" fmla="*/ 5936343 w 7280729"/>
                    <a:gd name="connsiteY11" fmla="*/ 6502400 h 9208407"/>
                    <a:gd name="connsiteX12" fmla="*/ 5939065 w 7280729"/>
                    <a:gd name="connsiteY12" fmla="*/ 4390571 h 9208407"/>
                    <a:gd name="connsiteX13" fmla="*/ 5791200 w 7280729"/>
                    <a:gd name="connsiteY13" fmla="*/ 4383314 h 9208407"/>
                    <a:gd name="connsiteX14" fmla="*/ 4151086 w 7280729"/>
                    <a:gd name="connsiteY14" fmla="*/ 4397828 h 9208407"/>
                    <a:gd name="connsiteX15" fmla="*/ 4126593 w 7280729"/>
                    <a:gd name="connsiteY15" fmla="*/ 4388757 h 9208407"/>
                    <a:gd name="connsiteX16" fmla="*/ 4122058 w 7280729"/>
                    <a:gd name="connsiteY16" fmla="*/ 3599543 h 9208407"/>
                    <a:gd name="connsiteX17" fmla="*/ 4113893 w 7280729"/>
                    <a:gd name="connsiteY17" fmla="*/ 2360386 h 9208407"/>
                    <a:gd name="connsiteX18" fmla="*/ 4136572 w 7280729"/>
                    <a:gd name="connsiteY18" fmla="*/ 1426936 h 9208407"/>
                    <a:gd name="connsiteX19" fmla="*/ 4082143 w 7280729"/>
                    <a:gd name="connsiteY19" fmla="*/ 929821 h 9208407"/>
                    <a:gd name="connsiteX20" fmla="*/ 3962400 w 7280729"/>
                    <a:gd name="connsiteY20" fmla="*/ 406400 h 9208407"/>
                    <a:gd name="connsiteX21" fmla="*/ 3817258 w 7280729"/>
                    <a:gd name="connsiteY21" fmla="*/ 0 h 9208407"/>
                    <a:gd name="connsiteX22" fmla="*/ 2844800 w 7280729"/>
                    <a:gd name="connsiteY22" fmla="*/ 58057 h 9208407"/>
                    <a:gd name="connsiteX23" fmla="*/ 3062515 w 7280729"/>
                    <a:gd name="connsiteY23" fmla="*/ 537028 h 9208407"/>
                    <a:gd name="connsiteX24" fmla="*/ 3090636 w 7280729"/>
                    <a:gd name="connsiteY24" fmla="*/ 703036 h 9208407"/>
                    <a:gd name="connsiteX25" fmla="*/ 3135086 w 7280729"/>
                    <a:gd name="connsiteY25" fmla="*/ 943428 h 9208407"/>
                    <a:gd name="connsiteX26" fmla="*/ 3182258 w 7280729"/>
                    <a:gd name="connsiteY26" fmla="*/ 1328964 h 9208407"/>
                    <a:gd name="connsiteX27" fmla="*/ 3182258 w 7280729"/>
                    <a:gd name="connsiteY27" fmla="*/ 2546350 h 9208407"/>
                    <a:gd name="connsiteX28" fmla="*/ 3167743 w 7280729"/>
                    <a:gd name="connsiteY28" fmla="*/ 4386943 h 9208407"/>
                    <a:gd name="connsiteX29" fmla="*/ 2833915 w 7280729"/>
                    <a:gd name="connsiteY29" fmla="*/ 4380593 h 9208407"/>
                    <a:gd name="connsiteX30" fmla="*/ 2032000 w 7280729"/>
                    <a:gd name="connsiteY30" fmla="*/ 4397828 h 9208407"/>
                    <a:gd name="connsiteX31" fmla="*/ 1412422 w 7280729"/>
                    <a:gd name="connsiteY31" fmla="*/ 4391478 h 9208407"/>
                    <a:gd name="connsiteX32" fmla="*/ 1407886 w 7280729"/>
                    <a:gd name="connsiteY32" fmla="*/ 4426857 h 9208407"/>
                    <a:gd name="connsiteX33" fmla="*/ 1393372 w 7280729"/>
                    <a:gd name="connsiteY33" fmla="*/ 6371771 h 9208407"/>
                    <a:gd name="connsiteX34" fmla="*/ 1378858 w 7280729"/>
                    <a:gd name="connsiteY34" fmla="*/ 6458857 h 9208407"/>
                    <a:gd name="connsiteX35" fmla="*/ 1045029 w 7280729"/>
                    <a:gd name="connsiteY35" fmla="*/ 6749143 h 9208407"/>
                    <a:gd name="connsiteX36" fmla="*/ 696686 w 7280729"/>
                    <a:gd name="connsiteY36" fmla="*/ 7184571 h 9208407"/>
                    <a:gd name="connsiteX37" fmla="*/ 460829 w 7280729"/>
                    <a:gd name="connsiteY37" fmla="*/ 7572828 h 9208407"/>
                    <a:gd name="connsiteX38" fmla="*/ 377372 w 7280729"/>
                    <a:gd name="connsiteY38" fmla="*/ 7736114 h 9208407"/>
                    <a:gd name="connsiteX39" fmla="*/ 188686 w 7280729"/>
                    <a:gd name="connsiteY39" fmla="*/ 8171543 h 9208407"/>
                    <a:gd name="connsiteX40" fmla="*/ 72572 w 7280729"/>
                    <a:gd name="connsiteY40" fmla="*/ 8592457 h 9208407"/>
                    <a:gd name="connsiteX41" fmla="*/ 0 w 7280729"/>
                    <a:gd name="connsiteY41" fmla="*/ 9192986 h 9208407"/>
                    <a:gd name="connsiteX42" fmla="*/ 113393 w 7280729"/>
                    <a:gd name="connsiteY42" fmla="*/ 9189357 h 9208407"/>
                    <a:gd name="connsiteX0" fmla="*/ 113393 w 7280729"/>
                    <a:gd name="connsiteY0" fmla="*/ 9189357 h 9208407"/>
                    <a:gd name="connsiteX1" fmla="*/ 7257143 w 7280729"/>
                    <a:gd name="connsiteY1" fmla="*/ 9208407 h 9208407"/>
                    <a:gd name="connsiteX2" fmla="*/ 7280729 w 7280729"/>
                    <a:gd name="connsiteY2" fmla="*/ 9058728 h 9208407"/>
                    <a:gd name="connsiteX3" fmla="*/ 7228115 w 7280729"/>
                    <a:gd name="connsiteY3" fmla="*/ 8780236 h 9208407"/>
                    <a:gd name="connsiteX4" fmla="*/ 7170058 w 7280729"/>
                    <a:gd name="connsiteY4" fmla="*/ 8577943 h 9208407"/>
                    <a:gd name="connsiteX5" fmla="*/ 7090229 w 7280729"/>
                    <a:gd name="connsiteY5" fmla="*/ 8158843 h 9208407"/>
                    <a:gd name="connsiteX6" fmla="*/ 6894286 w 7280729"/>
                    <a:gd name="connsiteY6" fmla="*/ 7765143 h 9208407"/>
                    <a:gd name="connsiteX7" fmla="*/ 6807200 w 7280729"/>
                    <a:gd name="connsiteY7" fmla="*/ 7532914 h 9208407"/>
                    <a:gd name="connsiteX8" fmla="*/ 6545943 w 7280729"/>
                    <a:gd name="connsiteY8" fmla="*/ 7155543 h 9208407"/>
                    <a:gd name="connsiteX9" fmla="*/ 6154058 w 7280729"/>
                    <a:gd name="connsiteY9" fmla="*/ 6676571 h 9208407"/>
                    <a:gd name="connsiteX10" fmla="*/ 6008915 w 7280729"/>
                    <a:gd name="connsiteY10" fmla="*/ 6531428 h 9208407"/>
                    <a:gd name="connsiteX11" fmla="*/ 5936343 w 7280729"/>
                    <a:gd name="connsiteY11" fmla="*/ 6502400 h 9208407"/>
                    <a:gd name="connsiteX12" fmla="*/ 5939065 w 7280729"/>
                    <a:gd name="connsiteY12" fmla="*/ 4390571 h 9208407"/>
                    <a:gd name="connsiteX13" fmla="*/ 5791200 w 7280729"/>
                    <a:gd name="connsiteY13" fmla="*/ 4383314 h 9208407"/>
                    <a:gd name="connsiteX14" fmla="*/ 4151086 w 7280729"/>
                    <a:gd name="connsiteY14" fmla="*/ 4397828 h 9208407"/>
                    <a:gd name="connsiteX15" fmla="*/ 4126593 w 7280729"/>
                    <a:gd name="connsiteY15" fmla="*/ 4388757 h 9208407"/>
                    <a:gd name="connsiteX16" fmla="*/ 4122058 w 7280729"/>
                    <a:gd name="connsiteY16" fmla="*/ 3599543 h 9208407"/>
                    <a:gd name="connsiteX17" fmla="*/ 4113893 w 7280729"/>
                    <a:gd name="connsiteY17" fmla="*/ 2360386 h 9208407"/>
                    <a:gd name="connsiteX18" fmla="*/ 4136572 w 7280729"/>
                    <a:gd name="connsiteY18" fmla="*/ 1426936 h 9208407"/>
                    <a:gd name="connsiteX19" fmla="*/ 4082143 w 7280729"/>
                    <a:gd name="connsiteY19" fmla="*/ 929821 h 9208407"/>
                    <a:gd name="connsiteX20" fmla="*/ 3962400 w 7280729"/>
                    <a:gd name="connsiteY20" fmla="*/ 406400 h 9208407"/>
                    <a:gd name="connsiteX21" fmla="*/ 3817258 w 7280729"/>
                    <a:gd name="connsiteY21" fmla="*/ 0 h 9208407"/>
                    <a:gd name="connsiteX22" fmla="*/ 2844800 w 7280729"/>
                    <a:gd name="connsiteY22" fmla="*/ 58057 h 9208407"/>
                    <a:gd name="connsiteX23" fmla="*/ 3062515 w 7280729"/>
                    <a:gd name="connsiteY23" fmla="*/ 537028 h 9208407"/>
                    <a:gd name="connsiteX24" fmla="*/ 3090636 w 7280729"/>
                    <a:gd name="connsiteY24" fmla="*/ 703036 h 9208407"/>
                    <a:gd name="connsiteX25" fmla="*/ 3135086 w 7280729"/>
                    <a:gd name="connsiteY25" fmla="*/ 943428 h 9208407"/>
                    <a:gd name="connsiteX26" fmla="*/ 3182258 w 7280729"/>
                    <a:gd name="connsiteY26" fmla="*/ 1328964 h 9208407"/>
                    <a:gd name="connsiteX27" fmla="*/ 3182258 w 7280729"/>
                    <a:gd name="connsiteY27" fmla="*/ 2546350 h 9208407"/>
                    <a:gd name="connsiteX28" fmla="*/ 3167743 w 7280729"/>
                    <a:gd name="connsiteY28" fmla="*/ 4386943 h 9208407"/>
                    <a:gd name="connsiteX29" fmla="*/ 2833915 w 7280729"/>
                    <a:gd name="connsiteY29" fmla="*/ 4380593 h 9208407"/>
                    <a:gd name="connsiteX30" fmla="*/ 2032000 w 7280729"/>
                    <a:gd name="connsiteY30" fmla="*/ 4397828 h 9208407"/>
                    <a:gd name="connsiteX31" fmla="*/ 1412422 w 7280729"/>
                    <a:gd name="connsiteY31" fmla="*/ 4391478 h 9208407"/>
                    <a:gd name="connsiteX32" fmla="*/ 1407886 w 7280729"/>
                    <a:gd name="connsiteY32" fmla="*/ 4426857 h 9208407"/>
                    <a:gd name="connsiteX33" fmla="*/ 1393372 w 7280729"/>
                    <a:gd name="connsiteY33" fmla="*/ 6371771 h 9208407"/>
                    <a:gd name="connsiteX34" fmla="*/ 1378858 w 7280729"/>
                    <a:gd name="connsiteY34" fmla="*/ 6458857 h 9208407"/>
                    <a:gd name="connsiteX35" fmla="*/ 1045029 w 7280729"/>
                    <a:gd name="connsiteY35" fmla="*/ 6749143 h 9208407"/>
                    <a:gd name="connsiteX36" fmla="*/ 696686 w 7280729"/>
                    <a:gd name="connsiteY36" fmla="*/ 7184571 h 9208407"/>
                    <a:gd name="connsiteX37" fmla="*/ 460829 w 7280729"/>
                    <a:gd name="connsiteY37" fmla="*/ 7572828 h 9208407"/>
                    <a:gd name="connsiteX38" fmla="*/ 377372 w 7280729"/>
                    <a:gd name="connsiteY38" fmla="*/ 7736114 h 9208407"/>
                    <a:gd name="connsiteX39" fmla="*/ 188686 w 7280729"/>
                    <a:gd name="connsiteY39" fmla="*/ 8171543 h 9208407"/>
                    <a:gd name="connsiteX40" fmla="*/ 72572 w 7280729"/>
                    <a:gd name="connsiteY40" fmla="*/ 8592457 h 9208407"/>
                    <a:gd name="connsiteX41" fmla="*/ 0 w 7280729"/>
                    <a:gd name="connsiteY41" fmla="*/ 9192986 h 9208407"/>
                    <a:gd name="connsiteX42" fmla="*/ 113393 w 7280729"/>
                    <a:gd name="connsiteY42" fmla="*/ 9189357 h 9208407"/>
                    <a:gd name="connsiteX0" fmla="*/ 113393 w 7257143"/>
                    <a:gd name="connsiteY0" fmla="*/ 9189357 h 9208407"/>
                    <a:gd name="connsiteX1" fmla="*/ 7257143 w 7257143"/>
                    <a:gd name="connsiteY1" fmla="*/ 9208407 h 9208407"/>
                    <a:gd name="connsiteX2" fmla="*/ 7255329 w 7257143"/>
                    <a:gd name="connsiteY2" fmla="*/ 8957128 h 9208407"/>
                    <a:gd name="connsiteX3" fmla="*/ 7228115 w 7257143"/>
                    <a:gd name="connsiteY3" fmla="*/ 8780236 h 9208407"/>
                    <a:gd name="connsiteX4" fmla="*/ 7170058 w 7257143"/>
                    <a:gd name="connsiteY4" fmla="*/ 8577943 h 9208407"/>
                    <a:gd name="connsiteX5" fmla="*/ 7090229 w 7257143"/>
                    <a:gd name="connsiteY5" fmla="*/ 8158843 h 9208407"/>
                    <a:gd name="connsiteX6" fmla="*/ 6894286 w 7257143"/>
                    <a:gd name="connsiteY6" fmla="*/ 7765143 h 9208407"/>
                    <a:gd name="connsiteX7" fmla="*/ 6807200 w 7257143"/>
                    <a:gd name="connsiteY7" fmla="*/ 7532914 h 9208407"/>
                    <a:gd name="connsiteX8" fmla="*/ 6545943 w 7257143"/>
                    <a:gd name="connsiteY8" fmla="*/ 7155543 h 9208407"/>
                    <a:gd name="connsiteX9" fmla="*/ 6154058 w 7257143"/>
                    <a:gd name="connsiteY9" fmla="*/ 6676571 h 9208407"/>
                    <a:gd name="connsiteX10" fmla="*/ 6008915 w 7257143"/>
                    <a:gd name="connsiteY10" fmla="*/ 6531428 h 9208407"/>
                    <a:gd name="connsiteX11" fmla="*/ 5936343 w 7257143"/>
                    <a:gd name="connsiteY11" fmla="*/ 6502400 h 9208407"/>
                    <a:gd name="connsiteX12" fmla="*/ 5939065 w 7257143"/>
                    <a:gd name="connsiteY12" fmla="*/ 4390571 h 9208407"/>
                    <a:gd name="connsiteX13" fmla="*/ 5791200 w 7257143"/>
                    <a:gd name="connsiteY13" fmla="*/ 4383314 h 9208407"/>
                    <a:gd name="connsiteX14" fmla="*/ 4151086 w 7257143"/>
                    <a:gd name="connsiteY14" fmla="*/ 4397828 h 9208407"/>
                    <a:gd name="connsiteX15" fmla="*/ 4126593 w 7257143"/>
                    <a:gd name="connsiteY15" fmla="*/ 4388757 h 9208407"/>
                    <a:gd name="connsiteX16" fmla="*/ 4122058 w 7257143"/>
                    <a:gd name="connsiteY16" fmla="*/ 3599543 h 9208407"/>
                    <a:gd name="connsiteX17" fmla="*/ 4113893 w 7257143"/>
                    <a:gd name="connsiteY17" fmla="*/ 2360386 h 9208407"/>
                    <a:gd name="connsiteX18" fmla="*/ 4136572 w 7257143"/>
                    <a:gd name="connsiteY18" fmla="*/ 1426936 h 9208407"/>
                    <a:gd name="connsiteX19" fmla="*/ 4082143 w 7257143"/>
                    <a:gd name="connsiteY19" fmla="*/ 929821 h 9208407"/>
                    <a:gd name="connsiteX20" fmla="*/ 3962400 w 7257143"/>
                    <a:gd name="connsiteY20" fmla="*/ 406400 h 9208407"/>
                    <a:gd name="connsiteX21" fmla="*/ 3817258 w 7257143"/>
                    <a:gd name="connsiteY21" fmla="*/ 0 h 9208407"/>
                    <a:gd name="connsiteX22" fmla="*/ 2844800 w 7257143"/>
                    <a:gd name="connsiteY22" fmla="*/ 58057 h 9208407"/>
                    <a:gd name="connsiteX23" fmla="*/ 3062515 w 7257143"/>
                    <a:gd name="connsiteY23" fmla="*/ 537028 h 9208407"/>
                    <a:gd name="connsiteX24" fmla="*/ 3090636 w 7257143"/>
                    <a:gd name="connsiteY24" fmla="*/ 703036 h 9208407"/>
                    <a:gd name="connsiteX25" fmla="*/ 3135086 w 7257143"/>
                    <a:gd name="connsiteY25" fmla="*/ 943428 h 9208407"/>
                    <a:gd name="connsiteX26" fmla="*/ 3182258 w 7257143"/>
                    <a:gd name="connsiteY26" fmla="*/ 1328964 h 9208407"/>
                    <a:gd name="connsiteX27" fmla="*/ 3182258 w 7257143"/>
                    <a:gd name="connsiteY27" fmla="*/ 2546350 h 9208407"/>
                    <a:gd name="connsiteX28" fmla="*/ 3167743 w 7257143"/>
                    <a:gd name="connsiteY28" fmla="*/ 4386943 h 9208407"/>
                    <a:gd name="connsiteX29" fmla="*/ 2833915 w 7257143"/>
                    <a:gd name="connsiteY29" fmla="*/ 4380593 h 9208407"/>
                    <a:gd name="connsiteX30" fmla="*/ 2032000 w 7257143"/>
                    <a:gd name="connsiteY30" fmla="*/ 4397828 h 9208407"/>
                    <a:gd name="connsiteX31" fmla="*/ 1412422 w 7257143"/>
                    <a:gd name="connsiteY31" fmla="*/ 4391478 h 9208407"/>
                    <a:gd name="connsiteX32" fmla="*/ 1407886 w 7257143"/>
                    <a:gd name="connsiteY32" fmla="*/ 4426857 h 9208407"/>
                    <a:gd name="connsiteX33" fmla="*/ 1393372 w 7257143"/>
                    <a:gd name="connsiteY33" fmla="*/ 6371771 h 9208407"/>
                    <a:gd name="connsiteX34" fmla="*/ 1378858 w 7257143"/>
                    <a:gd name="connsiteY34" fmla="*/ 6458857 h 9208407"/>
                    <a:gd name="connsiteX35" fmla="*/ 1045029 w 7257143"/>
                    <a:gd name="connsiteY35" fmla="*/ 6749143 h 9208407"/>
                    <a:gd name="connsiteX36" fmla="*/ 696686 w 7257143"/>
                    <a:gd name="connsiteY36" fmla="*/ 7184571 h 9208407"/>
                    <a:gd name="connsiteX37" fmla="*/ 460829 w 7257143"/>
                    <a:gd name="connsiteY37" fmla="*/ 7572828 h 9208407"/>
                    <a:gd name="connsiteX38" fmla="*/ 377372 w 7257143"/>
                    <a:gd name="connsiteY38" fmla="*/ 7736114 h 9208407"/>
                    <a:gd name="connsiteX39" fmla="*/ 188686 w 7257143"/>
                    <a:gd name="connsiteY39" fmla="*/ 8171543 h 9208407"/>
                    <a:gd name="connsiteX40" fmla="*/ 72572 w 7257143"/>
                    <a:gd name="connsiteY40" fmla="*/ 8592457 h 9208407"/>
                    <a:gd name="connsiteX41" fmla="*/ 0 w 7257143"/>
                    <a:gd name="connsiteY41" fmla="*/ 9192986 h 9208407"/>
                    <a:gd name="connsiteX42" fmla="*/ 113393 w 7257143"/>
                    <a:gd name="connsiteY42" fmla="*/ 9189357 h 9208407"/>
                    <a:gd name="connsiteX0" fmla="*/ 113393 w 7269843"/>
                    <a:gd name="connsiteY0" fmla="*/ 9189357 h 9192986"/>
                    <a:gd name="connsiteX1" fmla="*/ 7269843 w 7269843"/>
                    <a:gd name="connsiteY1" fmla="*/ 9189357 h 9192986"/>
                    <a:gd name="connsiteX2" fmla="*/ 7255329 w 7269843"/>
                    <a:gd name="connsiteY2" fmla="*/ 8957128 h 9192986"/>
                    <a:gd name="connsiteX3" fmla="*/ 7228115 w 7269843"/>
                    <a:gd name="connsiteY3" fmla="*/ 8780236 h 9192986"/>
                    <a:gd name="connsiteX4" fmla="*/ 7170058 w 7269843"/>
                    <a:gd name="connsiteY4" fmla="*/ 8577943 h 9192986"/>
                    <a:gd name="connsiteX5" fmla="*/ 7090229 w 7269843"/>
                    <a:gd name="connsiteY5" fmla="*/ 8158843 h 9192986"/>
                    <a:gd name="connsiteX6" fmla="*/ 6894286 w 7269843"/>
                    <a:gd name="connsiteY6" fmla="*/ 7765143 h 9192986"/>
                    <a:gd name="connsiteX7" fmla="*/ 6807200 w 7269843"/>
                    <a:gd name="connsiteY7" fmla="*/ 7532914 h 9192986"/>
                    <a:gd name="connsiteX8" fmla="*/ 6545943 w 7269843"/>
                    <a:gd name="connsiteY8" fmla="*/ 7155543 h 9192986"/>
                    <a:gd name="connsiteX9" fmla="*/ 6154058 w 7269843"/>
                    <a:gd name="connsiteY9" fmla="*/ 6676571 h 9192986"/>
                    <a:gd name="connsiteX10" fmla="*/ 6008915 w 7269843"/>
                    <a:gd name="connsiteY10" fmla="*/ 6531428 h 9192986"/>
                    <a:gd name="connsiteX11" fmla="*/ 5936343 w 7269843"/>
                    <a:gd name="connsiteY11" fmla="*/ 6502400 h 9192986"/>
                    <a:gd name="connsiteX12" fmla="*/ 5939065 w 7269843"/>
                    <a:gd name="connsiteY12" fmla="*/ 4390571 h 9192986"/>
                    <a:gd name="connsiteX13" fmla="*/ 5791200 w 7269843"/>
                    <a:gd name="connsiteY13" fmla="*/ 4383314 h 9192986"/>
                    <a:gd name="connsiteX14" fmla="*/ 4151086 w 7269843"/>
                    <a:gd name="connsiteY14" fmla="*/ 4397828 h 9192986"/>
                    <a:gd name="connsiteX15" fmla="*/ 4126593 w 7269843"/>
                    <a:gd name="connsiteY15" fmla="*/ 4388757 h 9192986"/>
                    <a:gd name="connsiteX16" fmla="*/ 4122058 w 7269843"/>
                    <a:gd name="connsiteY16" fmla="*/ 3599543 h 9192986"/>
                    <a:gd name="connsiteX17" fmla="*/ 4113893 w 7269843"/>
                    <a:gd name="connsiteY17" fmla="*/ 2360386 h 9192986"/>
                    <a:gd name="connsiteX18" fmla="*/ 4136572 w 7269843"/>
                    <a:gd name="connsiteY18" fmla="*/ 1426936 h 9192986"/>
                    <a:gd name="connsiteX19" fmla="*/ 4082143 w 7269843"/>
                    <a:gd name="connsiteY19" fmla="*/ 929821 h 9192986"/>
                    <a:gd name="connsiteX20" fmla="*/ 3962400 w 7269843"/>
                    <a:gd name="connsiteY20" fmla="*/ 406400 h 9192986"/>
                    <a:gd name="connsiteX21" fmla="*/ 3817258 w 7269843"/>
                    <a:gd name="connsiteY21" fmla="*/ 0 h 9192986"/>
                    <a:gd name="connsiteX22" fmla="*/ 2844800 w 7269843"/>
                    <a:gd name="connsiteY22" fmla="*/ 58057 h 9192986"/>
                    <a:gd name="connsiteX23" fmla="*/ 3062515 w 7269843"/>
                    <a:gd name="connsiteY23" fmla="*/ 537028 h 9192986"/>
                    <a:gd name="connsiteX24" fmla="*/ 3090636 w 7269843"/>
                    <a:gd name="connsiteY24" fmla="*/ 703036 h 9192986"/>
                    <a:gd name="connsiteX25" fmla="*/ 3135086 w 7269843"/>
                    <a:gd name="connsiteY25" fmla="*/ 943428 h 9192986"/>
                    <a:gd name="connsiteX26" fmla="*/ 3182258 w 7269843"/>
                    <a:gd name="connsiteY26" fmla="*/ 1328964 h 9192986"/>
                    <a:gd name="connsiteX27" fmla="*/ 3182258 w 7269843"/>
                    <a:gd name="connsiteY27" fmla="*/ 2546350 h 9192986"/>
                    <a:gd name="connsiteX28" fmla="*/ 3167743 w 7269843"/>
                    <a:gd name="connsiteY28" fmla="*/ 4386943 h 9192986"/>
                    <a:gd name="connsiteX29" fmla="*/ 2833915 w 7269843"/>
                    <a:gd name="connsiteY29" fmla="*/ 4380593 h 9192986"/>
                    <a:gd name="connsiteX30" fmla="*/ 2032000 w 7269843"/>
                    <a:gd name="connsiteY30" fmla="*/ 4397828 h 9192986"/>
                    <a:gd name="connsiteX31" fmla="*/ 1412422 w 7269843"/>
                    <a:gd name="connsiteY31" fmla="*/ 4391478 h 9192986"/>
                    <a:gd name="connsiteX32" fmla="*/ 1407886 w 7269843"/>
                    <a:gd name="connsiteY32" fmla="*/ 4426857 h 9192986"/>
                    <a:gd name="connsiteX33" fmla="*/ 1393372 w 7269843"/>
                    <a:gd name="connsiteY33" fmla="*/ 6371771 h 9192986"/>
                    <a:gd name="connsiteX34" fmla="*/ 1378858 w 7269843"/>
                    <a:gd name="connsiteY34" fmla="*/ 6458857 h 9192986"/>
                    <a:gd name="connsiteX35" fmla="*/ 1045029 w 7269843"/>
                    <a:gd name="connsiteY35" fmla="*/ 6749143 h 9192986"/>
                    <a:gd name="connsiteX36" fmla="*/ 696686 w 7269843"/>
                    <a:gd name="connsiteY36" fmla="*/ 7184571 h 9192986"/>
                    <a:gd name="connsiteX37" fmla="*/ 460829 w 7269843"/>
                    <a:gd name="connsiteY37" fmla="*/ 7572828 h 9192986"/>
                    <a:gd name="connsiteX38" fmla="*/ 377372 w 7269843"/>
                    <a:gd name="connsiteY38" fmla="*/ 7736114 h 9192986"/>
                    <a:gd name="connsiteX39" fmla="*/ 188686 w 7269843"/>
                    <a:gd name="connsiteY39" fmla="*/ 8171543 h 9192986"/>
                    <a:gd name="connsiteX40" fmla="*/ 72572 w 7269843"/>
                    <a:gd name="connsiteY40" fmla="*/ 8592457 h 9192986"/>
                    <a:gd name="connsiteX41" fmla="*/ 0 w 7269843"/>
                    <a:gd name="connsiteY41" fmla="*/ 9192986 h 9192986"/>
                    <a:gd name="connsiteX42" fmla="*/ 113393 w 7269843"/>
                    <a:gd name="connsiteY42" fmla="*/ 9189357 h 9192986"/>
                    <a:gd name="connsiteX0" fmla="*/ 165382 w 7269843"/>
                    <a:gd name="connsiteY0" fmla="*/ 8842715 h 9192986"/>
                    <a:gd name="connsiteX1" fmla="*/ 7269843 w 7269843"/>
                    <a:gd name="connsiteY1" fmla="*/ 9189357 h 9192986"/>
                    <a:gd name="connsiteX2" fmla="*/ 7255329 w 7269843"/>
                    <a:gd name="connsiteY2" fmla="*/ 8957128 h 9192986"/>
                    <a:gd name="connsiteX3" fmla="*/ 7228115 w 7269843"/>
                    <a:gd name="connsiteY3" fmla="*/ 8780236 h 9192986"/>
                    <a:gd name="connsiteX4" fmla="*/ 7170058 w 7269843"/>
                    <a:gd name="connsiteY4" fmla="*/ 8577943 h 9192986"/>
                    <a:gd name="connsiteX5" fmla="*/ 7090229 w 7269843"/>
                    <a:gd name="connsiteY5" fmla="*/ 8158843 h 9192986"/>
                    <a:gd name="connsiteX6" fmla="*/ 6894286 w 7269843"/>
                    <a:gd name="connsiteY6" fmla="*/ 7765143 h 9192986"/>
                    <a:gd name="connsiteX7" fmla="*/ 6807200 w 7269843"/>
                    <a:gd name="connsiteY7" fmla="*/ 7532914 h 9192986"/>
                    <a:gd name="connsiteX8" fmla="*/ 6545943 w 7269843"/>
                    <a:gd name="connsiteY8" fmla="*/ 7155543 h 9192986"/>
                    <a:gd name="connsiteX9" fmla="*/ 6154058 w 7269843"/>
                    <a:gd name="connsiteY9" fmla="*/ 6676571 h 9192986"/>
                    <a:gd name="connsiteX10" fmla="*/ 6008915 w 7269843"/>
                    <a:gd name="connsiteY10" fmla="*/ 6531428 h 9192986"/>
                    <a:gd name="connsiteX11" fmla="*/ 5936343 w 7269843"/>
                    <a:gd name="connsiteY11" fmla="*/ 6502400 h 9192986"/>
                    <a:gd name="connsiteX12" fmla="*/ 5939065 w 7269843"/>
                    <a:gd name="connsiteY12" fmla="*/ 4390571 h 9192986"/>
                    <a:gd name="connsiteX13" fmla="*/ 5791200 w 7269843"/>
                    <a:gd name="connsiteY13" fmla="*/ 4383314 h 9192986"/>
                    <a:gd name="connsiteX14" fmla="*/ 4151086 w 7269843"/>
                    <a:gd name="connsiteY14" fmla="*/ 4397828 h 9192986"/>
                    <a:gd name="connsiteX15" fmla="*/ 4126593 w 7269843"/>
                    <a:gd name="connsiteY15" fmla="*/ 4388757 h 9192986"/>
                    <a:gd name="connsiteX16" fmla="*/ 4122058 w 7269843"/>
                    <a:gd name="connsiteY16" fmla="*/ 3599543 h 9192986"/>
                    <a:gd name="connsiteX17" fmla="*/ 4113893 w 7269843"/>
                    <a:gd name="connsiteY17" fmla="*/ 2360386 h 9192986"/>
                    <a:gd name="connsiteX18" fmla="*/ 4136572 w 7269843"/>
                    <a:gd name="connsiteY18" fmla="*/ 1426936 h 9192986"/>
                    <a:gd name="connsiteX19" fmla="*/ 4082143 w 7269843"/>
                    <a:gd name="connsiteY19" fmla="*/ 929821 h 9192986"/>
                    <a:gd name="connsiteX20" fmla="*/ 3962400 w 7269843"/>
                    <a:gd name="connsiteY20" fmla="*/ 406400 h 9192986"/>
                    <a:gd name="connsiteX21" fmla="*/ 3817258 w 7269843"/>
                    <a:gd name="connsiteY21" fmla="*/ 0 h 9192986"/>
                    <a:gd name="connsiteX22" fmla="*/ 2844800 w 7269843"/>
                    <a:gd name="connsiteY22" fmla="*/ 58057 h 9192986"/>
                    <a:gd name="connsiteX23" fmla="*/ 3062515 w 7269843"/>
                    <a:gd name="connsiteY23" fmla="*/ 537028 h 9192986"/>
                    <a:gd name="connsiteX24" fmla="*/ 3090636 w 7269843"/>
                    <a:gd name="connsiteY24" fmla="*/ 703036 h 9192986"/>
                    <a:gd name="connsiteX25" fmla="*/ 3135086 w 7269843"/>
                    <a:gd name="connsiteY25" fmla="*/ 943428 h 9192986"/>
                    <a:gd name="connsiteX26" fmla="*/ 3182258 w 7269843"/>
                    <a:gd name="connsiteY26" fmla="*/ 1328964 h 9192986"/>
                    <a:gd name="connsiteX27" fmla="*/ 3182258 w 7269843"/>
                    <a:gd name="connsiteY27" fmla="*/ 2546350 h 9192986"/>
                    <a:gd name="connsiteX28" fmla="*/ 3167743 w 7269843"/>
                    <a:gd name="connsiteY28" fmla="*/ 4386943 h 9192986"/>
                    <a:gd name="connsiteX29" fmla="*/ 2833915 w 7269843"/>
                    <a:gd name="connsiteY29" fmla="*/ 4380593 h 9192986"/>
                    <a:gd name="connsiteX30" fmla="*/ 2032000 w 7269843"/>
                    <a:gd name="connsiteY30" fmla="*/ 4397828 h 9192986"/>
                    <a:gd name="connsiteX31" fmla="*/ 1412422 w 7269843"/>
                    <a:gd name="connsiteY31" fmla="*/ 4391478 h 9192986"/>
                    <a:gd name="connsiteX32" fmla="*/ 1407886 w 7269843"/>
                    <a:gd name="connsiteY32" fmla="*/ 4426857 h 9192986"/>
                    <a:gd name="connsiteX33" fmla="*/ 1393372 w 7269843"/>
                    <a:gd name="connsiteY33" fmla="*/ 6371771 h 9192986"/>
                    <a:gd name="connsiteX34" fmla="*/ 1378858 w 7269843"/>
                    <a:gd name="connsiteY34" fmla="*/ 6458857 h 9192986"/>
                    <a:gd name="connsiteX35" fmla="*/ 1045029 w 7269843"/>
                    <a:gd name="connsiteY35" fmla="*/ 6749143 h 9192986"/>
                    <a:gd name="connsiteX36" fmla="*/ 696686 w 7269843"/>
                    <a:gd name="connsiteY36" fmla="*/ 7184571 h 9192986"/>
                    <a:gd name="connsiteX37" fmla="*/ 460829 w 7269843"/>
                    <a:gd name="connsiteY37" fmla="*/ 7572828 h 9192986"/>
                    <a:gd name="connsiteX38" fmla="*/ 377372 w 7269843"/>
                    <a:gd name="connsiteY38" fmla="*/ 7736114 h 9192986"/>
                    <a:gd name="connsiteX39" fmla="*/ 188686 w 7269843"/>
                    <a:gd name="connsiteY39" fmla="*/ 8171543 h 9192986"/>
                    <a:gd name="connsiteX40" fmla="*/ 72572 w 7269843"/>
                    <a:gd name="connsiteY40" fmla="*/ 8592457 h 9192986"/>
                    <a:gd name="connsiteX41" fmla="*/ 0 w 7269843"/>
                    <a:gd name="connsiteY41" fmla="*/ 9192986 h 9192986"/>
                    <a:gd name="connsiteX42" fmla="*/ 165382 w 7269843"/>
                    <a:gd name="connsiteY42" fmla="*/ 8842715 h 9192986"/>
                    <a:gd name="connsiteX0" fmla="*/ 165382 w 7255330"/>
                    <a:gd name="connsiteY0" fmla="*/ 8842715 h 9192986"/>
                    <a:gd name="connsiteX1" fmla="*/ 7200515 w 7255330"/>
                    <a:gd name="connsiteY1" fmla="*/ 8912043 h 9192986"/>
                    <a:gd name="connsiteX2" fmla="*/ 7255329 w 7255330"/>
                    <a:gd name="connsiteY2" fmla="*/ 8957128 h 9192986"/>
                    <a:gd name="connsiteX3" fmla="*/ 7228115 w 7255330"/>
                    <a:gd name="connsiteY3" fmla="*/ 8780236 h 9192986"/>
                    <a:gd name="connsiteX4" fmla="*/ 7170058 w 7255330"/>
                    <a:gd name="connsiteY4" fmla="*/ 8577943 h 9192986"/>
                    <a:gd name="connsiteX5" fmla="*/ 7090229 w 7255330"/>
                    <a:gd name="connsiteY5" fmla="*/ 8158843 h 9192986"/>
                    <a:gd name="connsiteX6" fmla="*/ 6894286 w 7255330"/>
                    <a:gd name="connsiteY6" fmla="*/ 7765143 h 9192986"/>
                    <a:gd name="connsiteX7" fmla="*/ 6807200 w 7255330"/>
                    <a:gd name="connsiteY7" fmla="*/ 7532914 h 9192986"/>
                    <a:gd name="connsiteX8" fmla="*/ 6545943 w 7255330"/>
                    <a:gd name="connsiteY8" fmla="*/ 7155543 h 9192986"/>
                    <a:gd name="connsiteX9" fmla="*/ 6154058 w 7255330"/>
                    <a:gd name="connsiteY9" fmla="*/ 6676571 h 9192986"/>
                    <a:gd name="connsiteX10" fmla="*/ 6008915 w 7255330"/>
                    <a:gd name="connsiteY10" fmla="*/ 6531428 h 9192986"/>
                    <a:gd name="connsiteX11" fmla="*/ 5936343 w 7255330"/>
                    <a:gd name="connsiteY11" fmla="*/ 6502400 h 9192986"/>
                    <a:gd name="connsiteX12" fmla="*/ 5939065 w 7255330"/>
                    <a:gd name="connsiteY12" fmla="*/ 4390571 h 9192986"/>
                    <a:gd name="connsiteX13" fmla="*/ 5791200 w 7255330"/>
                    <a:gd name="connsiteY13" fmla="*/ 4383314 h 9192986"/>
                    <a:gd name="connsiteX14" fmla="*/ 4151086 w 7255330"/>
                    <a:gd name="connsiteY14" fmla="*/ 4397828 h 9192986"/>
                    <a:gd name="connsiteX15" fmla="*/ 4126593 w 7255330"/>
                    <a:gd name="connsiteY15" fmla="*/ 4388757 h 9192986"/>
                    <a:gd name="connsiteX16" fmla="*/ 4122058 w 7255330"/>
                    <a:gd name="connsiteY16" fmla="*/ 3599543 h 9192986"/>
                    <a:gd name="connsiteX17" fmla="*/ 4113893 w 7255330"/>
                    <a:gd name="connsiteY17" fmla="*/ 2360386 h 9192986"/>
                    <a:gd name="connsiteX18" fmla="*/ 4136572 w 7255330"/>
                    <a:gd name="connsiteY18" fmla="*/ 1426936 h 9192986"/>
                    <a:gd name="connsiteX19" fmla="*/ 4082143 w 7255330"/>
                    <a:gd name="connsiteY19" fmla="*/ 929821 h 9192986"/>
                    <a:gd name="connsiteX20" fmla="*/ 3962400 w 7255330"/>
                    <a:gd name="connsiteY20" fmla="*/ 406400 h 9192986"/>
                    <a:gd name="connsiteX21" fmla="*/ 3817258 w 7255330"/>
                    <a:gd name="connsiteY21" fmla="*/ 0 h 9192986"/>
                    <a:gd name="connsiteX22" fmla="*/ 2844800 w 7255330"/>
                    <a:gd name="connsiteY22" fmla="*/ 58057 h 9192986"/>
                    <a:gd name="connsiteX23" fmla="*/ 3062515 w 7255330"/>
                    <a:gd name="connsiteY23" fmla="*/ 537028 h 9192986"/>
                    <a:gd name="connsiteX24" fmla="*/ 3090636 w 7255330"/>
                    <a:gd name="connsiteY24" fmla="*/ 703036 h 9192986"/>
                    <a:gd name="connsiteX25" fmla="*/ 3135086 w 7255330"/>
                    <a:gd name="connsiteY25" fmla="*/ 943428 h 9192986"/>
                    <a:gd name="connsiteX26" fmla="*/ 3182258 w 7255330"/>
                    <a:gd name="connsiteY26" fmla="*/ 1328964 h 9192986"/>
                    <a:gd name="connsiteX27" fmla="*/ 3182258 w 7255330"/>
                    <a:gd name="connsiteY27" fmla="*/ 2546350 h 9192986"/>
                    <a:gd name="connsiteX28" fmla="*/ 3167743 w 7255330"/>
                    <a:gd name="connsiteY28" fmla="*/ 4386943 h 9192986"/>
                    <a:gd name="connsiteX29" fmla="*/ 2833915 w 7255330"/>
                    <a:gd name="connsiteY29" fmla="*/ 4380593 h 9192986"/>
                    <a:gd name="connsiteX30" fmla="*/ 2032000 w 7255330"/>
                    <a:gd name="connsiteY30" fmla="*/ 4397828 h 9192986"/>
                    <a:gd name="connsiteX31" fmla="*/ 1412422 w 7255330"/>
                    <a:gd name="connsiteY31" fmla="*/ 4391478 h 9192986"/>
                    <a:gd name="connsiteX32" fmla="*/ 1407886 w 7255330"/>
                    <a:gd name="connsiteY32" fmla="*/ 4426857 h 9192986"/>
                    <a:gd name="connsiteX33" fmla="*/ 1393372 w 7255330"/>
                    <a:gd name="connsiteY33" fmla="*/ 6371771 h 9192986"/>
                    <a:gd name="connsiteX34" fmla="*/ 1378858 w 7255330"/>
                    <a:gd name="connsiteY34" fmla="*/ 6458857 h 9192986"/>
                    <a:gd name="connsiteX35" fmla="*/ 1045029 w 7255330"/>
                    <a:gd name="connsiteY35" fmla="*/ 6749143 h 9192986"/>
                    <a:gd name="connsiteX36" fmla="*/ 696686 w 7255330"/>
                    <a:gd name="connsiteY36" fmla="*/ 7184571 h 9192986"/>
                    <a:gd name="connsiteX37" fmla="*/ 460829 w 7255330"/>
                    <a:gd name="connsiteY37" fmla="*/ 7572828 h 9192986"/>
                    <a:gd name="connsiteX38" fmla="*/ 377372 w 7255330"/>
                    <a:gd name="connsiteY38" fmla="*/ 7736114 h 9192986"/>
                    <a:gd name="connsiteX39" fmla="*/ 188686 w 7255330"/>
                    <a:gd name="connsiteY39" fmla="*/ 8171543 h 9192986"/>
                    <a:gd name="connsiteX40" fmla="*/ 72572 w 7255330"/>
                    <a:gd name="connsiteY40" fmla="*/ 8592457 h 9192986"/>
                    <a:gd name="connsiteX41" fmla="*/ 0 w 7255330"/>
                    <a:gd name="connsiteY41" fmla="*/ 9192986 h 9192986"/>
                    <a:gd name="connsiteX42" fmla="*/ 165382 w 7255330"/>
                    <a:gd name="connsiteY42" fmla="*/ 8842715 h 9192986"/>
                    <a:gd name="connsiteX0" fmla="*/ 148052 w 7238000"/>
                    <a:gd name="connsiteY0" fmla="*/ 8842715 h 8977062"/>
                    <a:gd name="connsiteX1" fmla="*/ 7183185 w 7238000"/>
                    <a:gd name="connsiteY1" fmla="*/ 8912043 h 8977062"/>
                    <a:gd name="connsiteX2" fmla="*/ 7237999 w 7238000"/>
                    <a:gd name="connsiteY2" fmla="*/ 8957128 h 8977062"/>
                    <a:gd name="connsiteX3" fmla="*/ 7210785 w 7238000"/>
                    <a:gd name="connsiteY3" fmla="*/ 8780236 h 8977062"/>
                    <a:gd name="connsiteX4" fmla="*/ 7152728 w 7238000"/>
                    <a:gd name="connsiteY4" fmla="*/ 8577943 h 8977062"/>
                    <a:gd name="connsiteX5" fmla="*/ 7072899 w 7238000"/>
                    <a:gd name="connsiteY5" fmla="*/ 8158843 h 8977062"/>
                    <a:gd name="connsiteX6" fmla="*/ 6876956 w 7238000"/>
                    <a:gd name="connsiteY6" fmla="*/ 7765143 h 8977062"/>
                    <a:gd name="connsiteX7" fmla="*/ 6789870 w 7238000"/>
                    <a:gd name="connsiteY7" fmla="*/ 7532914 h 8977062"/>
                    <a:gd name="connsiteX8" fmla="*/ 6528613 w 7238000"/>
                    <a:gd name="connsiteY8" fmla="*/ 7155543 h 8977062"/>
                    <a:gd name="connsiteX9" fmla="*/ 6136728 w 7238000"/>
                    <a:gd name="connsiteY9" fmla="*/ 6676571 h 8977062"/>
                    <a:gd name="connsiteX10" fmla="*/ 5991585 w 7238000"/>
                    <a:gd name="connsiteY10" fmla="*/ 6531428 h 8977062"/>
                    <a:gd name="connsiteX11" fmla="*/ 5919013 w 7238000"/>
                    <a:gd name="connsiteY11" fmla="*/ 6502400 h 8977062"/>
                    <a:gd name="connsiteX12" fmla="*/ 5921735 w 7238000"/>
                    <a:gd name="connsiteY12" fmla="*/ 4390571 h 8977062"/>
                    <a:gd name="connsiteX13" fmla="*/ 5773870 w 7238000"/>
                    <a:gd name="connsiteY13" fmla="*/ 4383314 h 8977062"/>
                    <a:gd name="connsiteX14" fmla="*/ 4133756 w 7238000"/>
                    <a:gd name="connsiteY14" fmla="*/ 4397828 h 8977062"/>
                    <a:gd name="connsiteX15" fmla="*/ 4109263 w 7238000"/>
                    <a:gd name="connsiteY15" fmla="*/ 4388757 h 8977062"/>
                    <a:gd name="connsiteX16" fmla="*/ 4104728 w 7238000"/>
                    <a:gd name="connsiteY16" fmla="*/ 3599543 h 8977062"/>
                    <a:gd name="connsiteX17" fmla="*/ 4096563 w 7238000"/>
                    <a:gd name="connsiteY17" fmla="*/ 2360386 h 8977062"/>
                    <a:gd name="connsiteX18" fmla="*/ 4119242 w 7238000"/>
                    <a:gd name="connsiteY18" fmla="*/ 1426936 h 8977062"/>
                    <a:gd name="connsiteX19" fmla="*/ 4064813 w 7238000"/>
                    <a:gd name="connsiteY19" fmla="*/ 929821 h 8977062"/>
                    <a:gd name="connsiteX20" fmla="*/ 3945070 w 7238000"/>
                    <a:gd name="connsiteY20" fmla="*/ 406400 h 8977062"/>
                    <a:gd name="connsiteX21" fmla="*/ 3799928 w 7238000"/>
                    <a:gd name="connsiteY21" fmla="*/ 0 h 8977062"/>
                    <a:gd name="connsiteX22" fmla="*/ 2827470 w 7238000"/>
                    <a:gd name="connsiteY22" fmla="*/ 58057 h 8977062"/>
                    <a:gd name="connsiteX23" fmla="*/ 3045185 w 7238000"/>
                    <a:gd name="connsiteY23" fmla="*/ 537028 h 8977062"/>
                    <a:gd name="connsiteX24" fmla="*/ 3073306 w 7238000"/>
                    <a:gd name="connsiteY24" fmla="*/ 703036 h 8977062"/>
                    <a:gd name="connsiteX25" fmla="*/ 3117756 w 7238000"/>
                    <a:gd name="connsiteY25" fmla="*/ 943428 h 8977062"/>
                    <a:gd name="connsiteX26" fmla="*/ 3164928 w 7238000"/>
                    <a:gd name="connsiteY26" fmla="*/ 1328964 h 8977062"/>
                    <a:gd name="connsiteX27" fmla="*/ 3164928 w 7238000"/>
                    <a:gd name="connsiteY27" fmla="*/ 2546350 h 8977062"/>
                    <a:gd name="connsiteX28" fmla="*/ 3150413 w 7238000"/>
                    <a:gd name="connsiteY28" fmla="*/ 4386943 h 8977062"/>
                    <a:gd name="connsiteX29" fmla="*/ 2816585 w 7238000"/>
                    <a:gd name="connsiteY29" fmla="*/ 4380593 h 8977062"/>
                    <a:gd name="connsiteX30" fmla="*/ 2014670 w 7238000"/>
                    <a:gd name="connsiteY30" fmla="*/ 4397828 h 8977062"/>
                    <a:gd name="connsiteX31" fmla="*/ 1395092 w 7238000"/>
                    <a:gd name="connsiteY31" fmla="*/ 4391478 h 8977062"/>
                    <a:gd name="connsiteX32" fmla="*/ 1390556 w 7238000"/>
                    <a:gd name="connsiteY32" fmla="*/ 4426857 h 8977062"/>
                    <a:gd name="connsiteX33" fmla="*/ 1376042 w 7238000"/>
                    <a:gd name="connsiteY33" fmla="*/ 6371771 h 8977062"/>
                    <a:gd name="connsiteX34" fmla="*/ 1361528 w 7238000"/>
                    <a:gd name="connsiteY34" fmla="*/ 6458857 h 8977062"/>
                    <a:gd name="connsiteX35" fmla="*/ 1027699 w 7238000"/>
                    <a:gd name="connsiteY35" fmla="*/ 6749143 h 8977062"/>
                    <a:gd name="connsiteX36" fmla="*/ 679356 w 7238000"/>
                    <a:gd name="connsiteY36" fmla="*/ 7184571 h 8977062"/>
                    <a:gd name="connsiteX37" fmla="*/ 443499 w 7238000"/>
                    <a:gd name="connsiteY37" fmla="*/ 7572828 h 8977062"/>
                    <a:gd name="connsiteX38" fmla="*/ 360042 w 7238000"/>
                    <a:gd name="connsiteY38" fmla="*/ 7736114 h 8977062"/>
                    <a:gd name="connsiteX39" fmla="*/ 171356 w 7238000"/>
                    <a:gd name="connsiteY39" fmla="*/ 8171543 h 8977062"/>
                    <a:gd name="connsiteX40" fmla="*/ 55242 w 7238000"/>
                    <a:gd name="connsiteY40" fmla="*/ 8592457 h 8977062"/>
                    <a:gd name="connsiteX41" fmla="*/ 0 w 7238000"/>
                    <a:gd name="connsiteY41" fmla="*/ 8933005 h 8977062"/>
                    <a:gd name="connsiteX42" fmla="*/ 148052 w 7238000"/>
                    <a:gd name="connsiteY42" fmla="*/ 8842715 h 8977062"/>
                    <a:gd name="connsiteX0" fmla="*/ 148052 w 7238000"/>
                    <a:gd name="connsiteY0" fmla="*/ 8842715 h 8977062"/>
                    <a:gd name="connsiteX1" fmla="*/ 7183185 w 7238000"/>
                    <a:gd name="connsiteY1" fmla="*/ 8912043 h 8977062"/>
                    <a:gd name="connsiteX2" fmla="*/ 7237999 w 7238000"/>
                    <a:gd name="connsiteY2" fmla="*/ 8957128 h 8977062"/>
                    <a:gd name="connsiteX3" fmla="*/ 7193456 w 7238000"/>
                    <a:gd name="connsiteY3" fmla="*/ 8502925 h 8977062"/>
                    <a:gd name="connsiteX4" fmla="*/ 7152728 w 7238000"/>
                    <a:gd name="connsiteY4" fmla="*/ 8577943 h 8977062"/>
                    <a:gd name="connsiteX5" fmla="*/ 7072899 w 7238000"/>
                    <a:gd name="connsiteY5" fmla="*/ 8158843 h 8977062"/>
                    <a:gd name="connsiteX6" fmla="*/ 6876956 w 7238000"/>
                    <a:gd name="connsiteY6" fmla="*/ 7765143 h 8977062"/>
                    <a:gd name="connsiteX7" fmla="*/ 6789870 w 7238000"/>
                    <a:gd name="connsiteY7" fmla="*/ 7532914 h 8977062"/>
                    <a:gd name="connsiteX8" fmla="*/ 6528613 w 7238000"/>
                    <a:gd name="connsiteY8" fmla="*/ 7155543 h 8977062"/>
                    <a:gd name="connsiteX9" fmla="*/ 6136728 w 7238000"/>
                    <a:gd name="connsiteY9" fmla="*/ 6676571 h 8977062"/>
                    <a:gd name="connsiteX10" fmla="*/ 5991585 w 7238000"/>
                    <a:gd name="connsiteY10" fmla="*/ 6531428 h 8977062"/>
                    <a:gd name="connsiteX11" fmla="*/ 5919013 w 7238000"/>
                    <a:gd name="connsiteY11" fmla="*/ 6502400 h 8977062"/>
                    <a:gd name="connsiteX12" fmla="*/ 5921735 w 7238000"/>
                    <a:gd name="connsiteY12" fmla="*/ 4390571 h 8977062"/>
                    <a:gd name="connsiteX13" fmla="*/ 5773870 w 7238000"/>
                    <a:gd name="connsiteY13" fmla="*/ 4383314 h 8977062"/>
                    <a:gd name="connsiteX14" fmla="*/ 4133756 w 7238000"/>
                    <a:gd name="connsiteY14" fmla="*/ 4397828 h 8977062"/>
                    <a:gd name="connsiteX15" fmla="*/ 4109263 w 7238000"/>
                    <a:gd name="connsiteY15" fmla="*/ 4388757 h 8977062"/>
                    <a:gd name="connsiteX16" fmla="*/ 4104728 w 7238000"/>
                    <a:gd name="connsiteY16" fmla="*/ 3599543 h 8977062"/>
                    <a:gd name="connsiteX17" fmla="*/ 4096563 w 7238000"/>
                    <a:gd name="connsiteY17" fmla="*/ 2360386 h 8977062"/>
                    <a:gd name="connsiteX18" fmla="*/ 4119242 w 7238000"/>
                    <a:gd name="connsiteY18" fmla="*/ 1426936 h 8977062"/>
                    <a:gd name="connsiteX19" fmla="*/ 4064813 w 7238000"/>
                    <a:gd name="connsiteY19" fmla="*/ 929821 h 8977062"/>
                    <a:gd name="connsiteX20" fmla="*/ 3945070 w 7238000"/>
                    <a:gd name="connsiteY20" fmla="*/ 406400 h 8977062"/>
                    <a:gd name="connsiteX21" fmla="*/ 3799928 w 7238000"/>
                    <a:gd name="connsiteY21" fmla="*/ 0 h 8977062"/>
                    <a:gd name="connsiteX22" fmla="*/ 2827470 w 7238000"/>
                    <a:gd name="connsiteY22" fmla="*/ 58057 h 8977062"/>
                    <a:gd name="connsiteX23" fmla="*/ 3045185 w 7238000"/>
                    <a:gd name="connsiteY23" fmla="*/ 537028 h 8977062"/>
                    <a:gd name="connsiteX24" fmla="*/ 3073306 w 7238000"/>
                    <a:gd name="connsiteY24" fmla="*/ 703036 h 8977062"/>
                    <a:gd name="connsiteX25" fmla="*/ 3117756 w 7238000"/>
                    <a:gd name="connsiteY25" fmla="*/ 943428 h 8977062"/>
                    <a:gd name="connsiteX26" fmla="*/ 3164928 w 7238000"/>
                    <a:gd name="connsiteY26" fmla="*/ 1328964 h 8977062"/>
                    <a:gd name="connsiteX27" fmla="*/ 3164928 w 7238000"/>
                    <a:gd name="connsiteY27" fmla="*/ 2546350 h 8977062"/>
                    <a:gd name="connsiteX28" fmla="*/ 3150413 w 7238000"/>
                    <a:gd name="connsiteY28" fmla="*/ 4386943 h 8977062"/>
                    <a:gd name="connsiteX29" fmla="*/ 2816585 w 7238000"/>
                    <a:gd name="connsiteY29" fmla="*/ 4380593 h 8977062"/>
                    <a:gd name="connsiteX30" fmla="*/ 2014670 w 7238000"/>
                    <a:gd name="connsiteY30" fmla="*/ 4397828 h 8977062"/>
                    <a:gd name="connsiteX31" fmla="*/ 1395092 w 7238000"/>
                    <a:gd name="connsiteY31" fmla="*/ 4391478 h 8977062"/>
                    <a:gd name="connsiteX32" fmla="*/ 1390556 w 7238000"/>
                    <a:gd name="connsiteY32" fmla="*/ 4426857 h 8977062"/>
                    <a:gd name="connsiteX33" fmla="*/ 1376042 w 7238000"/>
                    <a:gd name="connsiteY33" fmla="*/ 6371771 h 8977062"/>
                    <a:gd name="connsiteX34" fmla="*/ 1361528 w 7238000"/>
                    <a:gd name="connsiteY34" fmla="*/ 6458857 h 8977062"/>
                    <a:gd name="connsiteX35" fmla="*/ 1027699 w 7238000"/>
                    <a:gd name="connsiteY35" fmla="*/ 6749143 h 8977062"/>
                    <a:gd name="connsiteX36" fmla="*/ 679356 w 7238000"/>
                    <a:gd name="connsiteY36" fmla="*/ 7184571 h 8977062"/>
                    <a:gd name="connsiteX37" fmla="*/ 443499 w 7238000"/>
                    <a:gd name="connsiteY37" fmla="*/ 7572828 h 8977062"/>
                    <a:gd name="connsiteX38" fmla="*/ 360042 w 7238000"/>
                    <a:gd name="connsiteY38" fmla="*/ 7736114 h 8977062"/>
                    <a:gd name="connsiteX39" fmla="*/ 171356 w 7238000"/>
                    <a:gd name="connsiteY39" fmla="*/ 8171543 h 8977062"/>
                    <a:gd name="connsiteX40" fmla="*/ 55242 w 7238000"/>
                    <a:gd name="connsiteY40" fmla="*/ 8592457 h 8977062"/>
                    <a:gd name="connsiteX41" fmla="*/ 0 w 7238000"/>
                    <a:gd name="connsiteY41" fmla="*/ 8933005 h 8977062"/>
                    <a:gd name="connsiteX42" fmla="*/ 148052 w 7238000"/>
                    <a:gd name="connsiteY42" fmla="*/ 8842715 h 8977062"/>
                    <a:gd name="connsiteX0" fmla="*/ 148052 w 7203354"/>
                    <a:gd name="connsiteY0" fmla="*/ 8842715 h 8933005"/>
                    <a:gd name="connsiteX1" fmla="*/ 7183185 w 7203354"/>
                    <a:gd name="connsiteY1" fmla="*/ 8912043 h 8933005"/>
                    <a:gd name="connsiteX2" fmla="*/ 7203340 w 7203354"/>
                    <a:gd name="connsiteY2" fmla="*/ 8714475 h 8933005"/>
                    <a:gd name="connsiteX3" fmla="*/ 7193456 w 7203354"/>
                    <a:gd name="connsiteY3" fmla="*/ 8502925 h 8933005"/>
                    <a:gd name="connsiteX4" fmla="*/ 7152728 w 7203354"/>
                    <a:gd name="connsiteY4" fmla="*/ 8577943 h 8933005"/>
                    <a:gd name="connsiteX5" fmla="*/ 7072899 w 7203354"/>
                    <a:gd name="connsiteY5" fmla="*/ 8158843 h 8933005"/>
                    <a:gd name="connsiteX6" fmla="*/ 6876956 w 7203354"/>
                    <a:gd name="connsiteY6" fmla="*/ 7765143 h 8933005"/>
                    <a:gd name="connsiteX7" fmla="*/ 6789870 w 7203354"/>
                    <a:gd name="connsiteY7" fmla="*/ 7532914 h 8933005"/>
                    <a:gd name="connsiteX8" fmla="*/ 6528613 w 7203354"/>
                    <a:gd name="connsiteY8" fmla="*/ 7155543 h 8933005"/>
                    <a:gd name="connsiteX9" fmla="*/ 6136728 w 7203354"/>
                    <a:gd name="connsiteY9" fmla="*/ 6676571 h 8933005"/>
                    <a:gd name="connsiteX10" fmla="*/ 5991585 w 7203354"/>
                    <a:gd name="connsiteY10" fmla="*/ 6531428 h 8933005"/>
                    <a:gd name="connsiteX11" fmla="*/ 5919013 w 7203354"/>
                    <a:gd name="connsiteY11" fmla="*/ 6502400 h 8933005"/>
                    <a:gd name="connsiteX12" fmla="*/ 5921735 w 7203354"/>
                    <a:gd name="connsiteY12" fmla="*/ 4390571 h 8933005"/>
                    <a:gd name="connsiteX13" fmla="*/ 5773870 w 7203354"/>
                    <a:gd name="connsiteY13" fmla="*/ 4383314 h 8933005"/>
                    <a:gd name="connsiteX14" fmla="*/ 4133756 w 7203354"/>
                    <a:gd name="connsiteY14" fmla="*/ 4397828 h 8933005"/>
                    <a:gd name="connsiteX15" fmla="*/ 4109263 w 7203354"/>
                    <a:gd name="connsiteY15" fmla="*/ 4388757 h 8933005"/>
                    <a:gd name="connsiteX16" fmla="*/ 4104728 w 7203354"/>
                    <a:gd name="connsiteY16" fmla="*/ 3599543 h 8933005"/>
                    <a:gd name="connsiteX17" fmla="*/ 4096563 w 7203354"/>
                    <a:gd name="connsiteY17" fmla="*/ 2360386 h 8933005"/>
                    <a:gd name="connsiteX18" fmla="*/ 4119242 w 7203354"/>
                    <a:gd name="connsiteY18" fmla="*/ 1426936 h 8933005"/>
                    <a:gd name="connsiteX19" fmla="*/ 4064813 w 7203354"/>
                    <a:gd name="connsiteY19" fmla="*/ 929821 h 8933005"/>
                    <a:gd name="connsiteX20" fmla="*/ 3945070 w 7203354"/>
                    <a:gd name="connsiteY20" fmla="*/ 406400 h 8933005"/>
                    <a:gd name="connsiteX21" fmla="*/ 3799928 w 7203354"/>
                    <a:gd name="connsiteY21" fmla="*/ 0 h 8933005"/>
                    <a:gd name="connsiteX22" fmla="*/ 2827470 w 7203354"/>
                    <a:gd name="connsiteY22" fmla="*/ 58057 h 8933005"/>
                    <a:gd name="connsiteX23" fmla="*/ 3045185 w 7203354"/>
                    <a:gd name="connsiteY23" fmla="*/ 537028 h 8933005"/>
                    <a:gd name="connsiteX24" fmla="*/ 3073306 w 7203354"/>
                    <a:gd name="connsiteY24" fmla="*/ 703036 h 8933005"/>
                    <a:gd name="connsiteX25" fmla="*/ 3117756 w 7203354"/>
                    <a:gd name="connsiteY25" fmla="*/ 943428 h 8933005"/>
                    <a:gd name="connsiteX26" fmla="*/ 3164928 w 7203354"/>
                    <a:gd name="connsiteY26" fmla="*/ 1328964 h 8933005"/>
                    <a:gd name="connsiteX27" fmla="*/ 3164928 w 7203354"/>
                    <a:gd name="connsiteY27" fmla="*/ 2546350 h 8933005"/>
                    <a:gd name="connsiteX28" fmla="*/ 3150413 w 7203354"/>
                    <a:gd name="connsiteY28" fmla="*/ 4386943 h 8933005"/>
                    <a:gd name="connsiteX29" fmla="*/ 2816585 w 7203354"/>
                    <a:gd name="connsiteY29" fmla="*/ 4380593 h 8933005"/>
                    <a:gd name="connsiteX30" fmla="*/ 2014670 w 7203354"/>
                    <a:gd name="connsiteY30" fmla="*/ 4397828 h 8933005"/>
                    <a:gd name="connsiteX31" fmla="*/ 1395092 w 7203354"/>
                    <a:gd name="connsiteY31" fmla="*/ 4391478 h 8933005"/>
                    <a:gd name="connsiteX32" fmla="*/ 1390556 w 7203354"/>
                    <a:gd name="connsiteY32" fmla="*/ 4426857 h 8933005"/>
                    <a:gd name="connsiteX33" fmla="*/ 1376042 w 7203354"/>
                    <a:gd name="connsiteY33" fmla="*/ 6371771 h 8933005"/>
                    <a:gd name="connsiteX34" fmla="*/ 1361528 w 7203354"/>
                    <a:gd name="connsiteY34" fmla="*/ 6458857 h 8933005"/>
                    <a:gd name="connsiteX35" fmla="*/ 1027699 w 7203354"/>
                    <a:gd name="connsiteY35" fmla="*/ 6749143 h 8933005"/>
                    <a:gd name="connsiteX36" fmla="*/ 679356 w 7203354"/>
                    <a:gd name="connsiteY36" fmla="*/ 7184571 h 8933005"/>
                    <a:gd name="connsiteX37" fmla="*/ 443499 w 7203354"/>
                    <a:gd name="connsiteY37" fmla="*/ 7572828 h 8933005"/>
                    <a:gd name="connsiteX38" fmla="*/ 360042 w 7203354"/>
                    <a:gd name="connsiteY38" fmla="*/ 7736114 h 8933005"/>
                    <a:gd name="connsiteX39" fmla="*/ 171356 w 7203354"/>
                    <a:gd name="connsiteY39" fmla="*/ 8171543 h 8933005"/>
                    <a:gd name="connsiteX40" fmla="*/ 55242 w 7203354"/>
                    <a:gd name="connsiteY40" fmla="*/ 8592457 h 8933005"/>
                    <a:gd name="connsiteX41" fmla="*/ 0 w 7203354"/>
                    <a:gd name="connsiteY41" fmla="*/ 8933005 h 8933005"/>
                    <a:gd name="connsiteX42" fmla="*/ 148052 w 7203354"/>
                    <a:gd name="connsiteY42" fmla="*/ 8842715 h 8933005"/>
                    <a:gd name="connsiteX0" fmla="*/ 130715 w 7186017"/>
                    <a:gd name="connsiteY0" fmla="*/ 8842715 h 8912043"/>
                    <a:gd name="connsiteX1" fmla="*/ 7165848 w 7186017"/>
                    <a:gd name="connsiteY1" fmla="*/ 8912043 h 8912043"/>
                    <a:gd name="connsiteX2" fmla="*/ 7186003 w 7186017"/>
                    <a:gd name="connsiteY2" fmla="*/ 8714475 h 8912043"/>
                    <a:gd name="connsiteX3" fmla="*/ 7176119 w 7186017"/>
                    <a:gd name="connsiteY3" fmla="*/ 8502925 h 8912043"/>
                    <a:gd name="connsiteX4" fmla="*/ 7135391 w 7186017"/>
                    <a:gd name="connsiteY4" fmla="*/ 8577943 h 8912043"/>
                    <a:gd name="connsiteX5" fmla="*/ 7055562 w 7186017"/>
                    <a:gd name="connsiteY5" fmla="*/ 8158843 h 8912043"/>
                    <a:gd name="connsiteX6" fmla="*/ 6859619 w 7186017"/>
                    <a:gd name="connsiteY6" fmla="*/ 7765143 h 8912043"/>
                    <a:gd name="connsiteX7" fmla="*/ 6772533 w 7186017"/>
                    <a:gd name="connsiteY7" fmla="*/ 7532914 h 8912043"/>
                    <a:gd name="connsiteX8" fmla="*/ 6511276 w 7186017"/>
                    <a:gd name="connsiteY8" fmla="*/ 7155543 h 8912043"/>
                    <a:gd name="connsiteX9" fmla="*/ 6119391 w 7186017"/>
                    <a:gd name="connsiteY9" fmla="*/ 6676571 h 8912043"/>
                    <a:gd name="connsiteX10" fmla="*/ 5974248 w 7186017"/>
                    <a:gd name="connsiteY10" fmla="*/ 6531428 h 8912043"/>
                    <a:gd name="connsiteX11" fmla="*/ 5901676 w 7186017"/>
                    <a:gd name="connsiteY11" fmla="*/ 6502400 h 8912043"/>
                    <a:gd name="connsiteX12" fmla="*/ 5904398 w 7186017"/>
                    <a:gd name="connsiteY12" fmla="*/ 4390571 h 8912043"/>
                    <a:gd name="connsiteX13" fmla="*/ 5756533 w 7186017"/>
                    <a:gd name="connsiteY13" fmla="*/ 4383314 h 8912043"/>
                    <a:gd name="connsiteX14" fmla="*/ 4116419 w 7186017"/>
                    <a:gd name="connsiteY14" fmla="*/ 4397828 h 8912043"/>
                    <a:gd name="connsiteX15" fmla="*/ 4091926 w 7186017"/>
                    <a:gd name="connsiteY15" fmla="*/ 4388757 h 8912043"/>
                    <a:gd name="connsiteX16" fmla="*/ 4087391 w 7186017"/>
                    <a:gd name="connsiteY16" fmla="*/ 3599543 h 8912043"/>
                    <a:gd name="connsiteX17" fmla="*/ 4079226 w 7186017"/>
                    <a:gd name="connsiteY17" fmla="*/ 2360386 h 8912043"/>
                    <a:gd name="connsiteX18" fmla="*/ 4101905 w 7186017"/>
                    <a:gd name="connsiteY18" fmla="*/ 1426936 h 8912043"/>
                    <a:gd name="connsiteX19" fmla="*/ 4047476 w 7186017"/>
                    <a:gd name="connsiteY19" fmla="*/ 929821 h 8912043"/>
                    <a:gd name="connsiteX20" fmla="*/ 3927733 w 7186017"/>
                    <a:gd name="connsiteY20" fmla="*/ 406400 h 8912043"/>
                    <a:gd name="connsiteX21" fmla="*/ 3782591 w 7186017"/>
                    <a:gd name="connsiteY21" fmla="*/ 0 h 8912043"/>
                    <a:gd name="connsiteX22" fmla="*/ 2810133 w 7186017"/>
                    <a:gd name="connsiteY22" fmla="*/ 58057 h 8912043"/>
                    <a:gd name="connsiteX23" fmla="*/ 3027848 w 7186017"/>
                    <a:gd name="connsiteY23" fmla="*/ 537028 h 8912043"/>
                    <a:gd name="connsiteX24" fmla="*/ 3055969 w 7186017"/>
                    <a:gd name="connsiteY24" fmla="*/ 703036 h 8912043"/>
                    <a:gd name="connsiteX25" fmla="*/ 3100419 w 7186017"/>
                    <a:gd name="connsiteY25" fmla="*/ 943428 h 8912043"/>
                    <a:gd name="connsiteX26" fmla="*/ 3147591 w 7186017"/>
                    <a:gd name="connsiteY26" fmla="*/ 1328964 h 8912043"/>
                    <a:gd name="connsiteX27" fmla="*/ 3147591 w 7186017"/>
                    <a:gd name="connsiteY27" fmla="*/ 2546350 h 8912043"/>
                    <a:gd name="connsiteX28" fmla="*/ 3133076 w 7186017"/>
                    <a:gd name="connsiteY28" fmla="*/ 4386943 h 8912043"/>
                    <a:gd name="connsiteX29" fmla="*/ 2799248 w 7186017"/>
                    <a:gd name="connsiteY29" fmla="*/ 4380593 h 8912043"/>
                    <a:gd name="connsiteX30" fmla="*/ 1997333 w 7186017"/>
                    <a:gd name="connsiteY30" fmla="*/ 4397828 h 8912043"/>
                    <a:gd name="connsiteX31" fmla="*/ 1377755 w 7186017"/>
                    <a:gd name="connsiteY31" fmla="*/ 4391478 h 8912043"/>
                    <a:gd name="connsiteX32" fmla="*/ 1373219 w 7186017"/>
                    <a:gd name="connsiteY32" fmla="*/ 4426857 h 8912043"/>
                    <a:gd name="connsiteX33" fmla="*/ 1358705 w 7186017"/>
                    <a:gd name="connsiteY33" fmla="*/ 6371771 h 8912043"/>
                    <a:gd name="connsiteX34" fmla="*/ 1344191 w 7186017"/>
                    <a:gd name="connsiteY34" fmla="*/ 6458857 h 8912043"/>
                    <a:gd name="connsiteX35" fmla="*/ 1010362 w 7186017"/>
                    <a:gd name="connsiteY35" fmla="*/ 6749143 h 8912043"/>
                    <a:gd name="connsiteX36" fmla="*/ 662019 w 7186017"/>
                    <a:gd name="connsiteY36" fmla="*/ 7184571 h 8912043"/>
                    <a:gd name="connsiteX37" fmla="*/ 426162 w 7186017"/>
                    <a:gd name="connsiteY37" fmla="*/ 7572828 h 8912043"/>
                    <a:gd name="connsiteX38" fmla="*/ 342705 w 7186017"/>
                    <a:gd name="connsiteY38" fmla="*/ 7736114 h 8912043"/>
                    <a:gd name="connsiteX39" fmla="*/ 154019 w 7186017"/>
                    <a:gd name="connsiteY39" fmla="*/ 8171543 h 8912043"/>
                    <a:gd name="connsiteX40" fmla="*/ 37905 w 7186017"/>
                    <a:gd name="connsiteY40" fmla="*/ 8592457 h 8912043"/>
                    <a:gd name="connsiteX41" fmla="*/ 0 w 7186017"/>
                    <a:gd name="connsiteY41" fmla="*/ 8811679 h 8912043"/>
                    <a:gd name="connsiteX42" fmla="*/ 130715 w 7186017"/>
                    <a:gd name="connsiteY42" fmla="*/ 8842715 h 8912043"/>
                    <a:gd name="connsiteX0" fmla="*/ 148052 w 7186017"/>
                    <a:gd name="connsiteY0" fmla="*/ 8773387 h 8912043"/>
                    <a:gd name="connsiteX1" fmla="*/ 7165848 w 7186017"/>
                    <a:gd name="connsiteY1" fmla="*/ 8912043 h 8912043"/>
                    <a:gd name="connsiteX2" fmla="*/ 7186003 w 7186017"/>
                    <a:gd name="connsiteY2" fmla="*/ 8714475 h 8912043"/>
                    <a:gd name="connsiteX3" fmla="*/ 7176119 w 7186017"/>
                    <a:gd name="connsiteY3" fmla="*/ 8502925 h 8912043"/>
                    <a:gd name="connsiteX4" fmla="*/ 7135391 w 7186017"/>
                    <a:gd name="connsiteY4" fmla="*/ 8577943 h 8912043"/>
                    <a:gd name="connsiteX5" fmla="*/ 7055562 w 7186017"/>
                    <a:gd name="connsiteY5" fmla="*/ 8158843 h 8912043"/>
                    <a:gd name="connsiteX6" fmla="*/ 6859619 w 7186017"/>
                    <a:gd name="connsiteY6" fmla="*/ 7765143 h 8912043"/>
                    <a:gd name="connsiteX7" fmla="*/ 6772533 w 7186017"/>
                    <a:gd name="connsiteY7" fmla="*/ 7532914 h 8912043"/>
                    <a:gd name="connsiteX8" fmla="*/ 6511276 w 7186017"/>
                    <a:gd name="connsiteY8" fmla="*/ 7155543 h 8912043"/>
                    <a:gd name="connsiteX9" fmla="*/ 6119391 w 7186017"/>
                    <a:gd name="connsiteY9" fmla="*/ 6676571 h 8912043"/>
                    <a:gd name="connsiteX10" fmla="*/ 5974248 w 7186017"/>
                    <a:gd name="connsiteY10" fmla="*/ 6531428 h 8912043"/>
                    <a:gd name="connsiteX11" fmla="*/ 5901676 w 7186017"/>
                    <a:gd name="connsiteY11" fmla="*/ 6502400 h 8912043"/>
                    <a:gd name="connsiteX12" fmla="*/ 5904398 w 7186017"/>
                    <a:gd name="connsiteY12" fmla="*/ 4390571 h 8912043"/>
                    <a:gd name="connsiteX13" fmla="*/ 5756533 w 7186017"/>
                    <a:gd name="connsiteY13" fmla="*/ 4383314 h 8912043"/>
                    <a:gd name="connsiteX14" fmla="*/ 4116419 w 7186017"/>
                    <a:gd name="connsiteY14" fmla="*/ 4397828 h 8912043"/>
                    <a:gd name="connsiteX15" fmla="*/ 4091926 w 7186017"/>
                    <a:gd name="connsiteY15" fmla="*/ 4388757 h 8912043"/>
                    <a:gd name="connsiteX16" fmla="*/ 4087391 w 7186017"/>
                    <a:gd name="connsiteY16" fmla="*/ 3599543 h 8912043"/>
                    <a:gd name="connsiteX17" fmla="*/ 4079226 w 7186017"/>
                    <a:gd name="connsiteY17" fmla="*/ 2360386 h 8912043"/>
                    <a:gd name="connsiteX18" fmla="*/ 4101905 w 7186017"/>
                    <a:gd name="connsiteY18" fmla="*/ 1426936 h 8912043"/>
                    <a:gd name="connsiteX19" fmla="*/ 4047476 w 7186017"/>
                    <a:gd name="connsiteY19" fmla="*/ 929821 h 8912043"/>
                    <a:gd name="connsiteX20" fmla="*/ 3927733 w 7186017"/>
                    <a:gd name="connsiteY20" fmla="*/ 406400 h 8912043"/>
                    <a:gd name="connsiteX21" fmla="*/ 3782591 w 7186017"/>
                    <a:gd name="connsiteY21" fmla="*/ 0 h 8912043"/>
                    <a:gd name="connsiteX22" fmla="*/ 2810133 w 7186017"/>
                    <a:gd name="connsiteY22" fmla="*/ 58057 h 8912043"/>
                    <a:gd name="connsiteX23" fmla="*/ 3027848 w 7186017"/>
                    <a:gd name="connsiteY23" fmla="*/ 537028 h 8912043"/>
                    <a:gd name="connsiteX24" fmla="*/ 3055969 w 7186017"/>
                    <a:gd name="connsiteY24" fmla="*/ 703036 h 8912043"/>
                    <a:gd name="connsiteX25" fmla="*/ 3100419 w 7186017"/>
                    <a:gd name="connsiteY25" fmla="*/ 943428 h 8912043"/>
                    <a:gd name="connsiteX26" fmla="*/ 3147591 w 7186017"/>
                    <a:gd name="connsiteY26" fmla="*/ 1328964 h 8912043"/>
                    <a:gd name="connsiteX27" fmla="*/ 3147591 w 7186017"/>
                    <a:gd name="connsiteY27" fmla="*/ 2546350 h 8912043"/>
                    <a:gd name="connsiteX28" fmla="*/ 3133076 w 7186017"/>
                    <a:gd name="connsiteY28" fmla="*/ 4386943 h 8912043"/>
                    <a:gd name="connsiteX29" fmla="*/ 2799248 w 7186017"/>
                    <a:gd name="connsiteY29" fmla="*/ 4380593 h 8912043"/>
                    <a:gd name="connsiteX30" fmla="*/ 1997333 w 7186017"/>
                    <a:gd name="connsiteY30" fmla="*/ 4397828 h 8912043"/>
                    <a:gd name="connsiteX31" fmla="*/ 1377755 w 7186017"/>
                    <a:gd name="connsiteY31" fmla="*/ 4391478 h 8912043"/>
                    <a:gd name="connsiteX32" fmla="*/ 1373219 w 7186017"/>
                    <a:gd name="connsiteY32" fmla="*/ 4426857 h 8912043"/>
                    <a:gd name="connsiteX33" fmla="*/ 1358705 w 7186017"/>
                    <a:gd name="connsiteY33" fmla="*/ 6371771 h 8912043"/>
                    <a:gd name="connsiteX34" fmla="*/ 1344191 w 7186017"/>
                    <a:gd name="connsiteY34" fmla="*/ 6458857 h 8912043"/>
                    <a:gd name="connsiteX35" fmla="*/ 1010362 w 7186017"/>
                    <a:gd name="connsiteY35" fmla="*/ 6749143 h 8912043"/>
                    <a:gd name="connsiteX36" fmla="*/ 662019 w 7186017"/>
                    <a:gd name="connsiteY36" fmla="*/ 7184571 h 8912043"/>
                    <a:gd name="connsiteX37" fmla="*/ 426162 w 7186017"/>
                    <a:gd name="connsiteY37" fmla="*/ 7572828 h 8912043"/>
                    <a:gd name="connsiteX38" fmla="*/ 342705 w 7186017"/>
                    <a:gd name="connsiteY38" fmla="*/ 7736114 h 8912043"/>
                    <a:gd name="connsiteX39" fmla="*/ 154019 w 7186017"/>
                    <a:gd name="connsiteY39" fmla="*/ 8171543 h 8912043"/>
                    <a:gd name="connsiteX40" fmla="*/ 37905 w 7186017"/>
                    <a:gd name="connsiteY40" fmla="*/ 8592457 h 8912043"/>
                    <a:gd name="connsiteX41" fmla="*/ 0 w 7186017"/>
                    <a:gd name="connsiteY41" fmla="*/ 8811679 h 8912043"/>
                    <a:gd name="connsiteX42" fmla="*/ 148052 w 7186017"/>
                    <a:gd name="connsiteY42" fmla="*/ 8773387 h 8912043"/>
                    <a:gd name="connsiteX0" fmla="*/ 148052 w 7186017"/>
                    <a:gd name="connsiteY0" fmla="*/ 8773387 h 8912043"/>
                    <a:gd name="connsiteX1" fmla="*/ 7165848 w 7186017"/>
                    <a:gd name="connsiteY1" fmla="*/ 8912043 h 8912043"/>
                    <a:gd name="connsiteX2" fmla="*/ 7186003 w 7186017"/>
                    <a:gd name="connsiteY2" fmla="*/ 8714475 h 8912043"/>
                    <a:gd name="connsiteX3" fmla="*/ 7141451 w 7186017"/>
                    <a:gd name="connsiteY3" fmla="*/ 8398930 h 8912043"/>
                    <a:gd name="connsiteX4" fmla="*/ 7135391 w 7186017"/>
                    <a:gd name="connsiteY4" fmla="*/ 8577943 h 8912043"/>
                    <a:gd name="connsiteX5" fmla="*/ 7055562 w 7186017"/>
                    <a:gd name="connsiteY5" fmla="*/ 8158843 h 8912043"/>
                    <a:gd name="connsiteX6" fmla="*/ 6859619 w 7186017"/>
                    <a:gd name="connsiteY6" fmla="*/ 7765143 h 8912043"/>
                    <a:gd name="connsiteX7" fmla="*/ 6772533 w 7186017"/>
                    <a:gd name="connsiteY7" fmla="*/ 7532914 h 8912043"/>
                    <a:gd name="connsiteX8" fmla="*/ 6511276 w 7186017"/>
                    <a:gd name="connsiteY8" fmla="*/ 7155543 h 8912043"/>
                    <a:gd name="connsiteX9" fmla="*/ 6119391 w 7186017"/>
                    <a:gd name="connsiteY9" fmla="*/ 6676571 h 8912043"/>
                    <a:gd name="connsiteX10" fmla="*/ 5974248 w 7186017"/>
                    <a:gd name="connsiteY10" fmla="*/ 6531428 h 8912043"/>
                    <a:gd name="connsiteX11" fmla="*/ 5901676 w 7186017"/>
                    <a:gd name="connsiteY11" fmla="*/ 6502400 h 8912043"/>
                    <a:gd name="connsiteX12" fmla="*/ 5904398 w 7186017"/>
                    <a:gd name="connsiteY12" fmla="*/ 4390571 h 8912043"/>
                    <a:gd name="connsiteX13" fmla="*/ 5756533 w 7186017"/>
                    <a:gd name="connsiteY13" fmla="*/ 4383314 h 8912043"/>
                    <a:gd name="connsiteX14" fmla="*/ 4116419 w 7186017"/>
                    <a:gd name="connsiteY14" fmla="*/ 4397828 h 8912043"/>
                    <a:gd name="connsiteX15" fmla="*/ 4091926 w 7186017"/>
                    <a:gd name="connsiteY15" fmla="*/ 4388757 h 8912043"/>
                    <a:gd name="connsiteX16" fmla="*/ 4087391 w 7186017"/>
                    <a:gd name="connsiteY16" fmla="*/ 3599543 h 8912043"/>
                    <a:gd name="connsiteX17" fmla="*/ 4079226 w 7186017"/>
                    <a:gd name="connsiteY17" fmla="*/ 2360386 h 8912043"/>
                    <a:gd name="connsiteX18" fmla="*/ 4101905 w 7186017"/>
                    <a:gd name="connsiteY18" fmla="*/ 1426936 h 8912043"/>
                    <a:gd name="connsiteX19" fmla="*/ 4047476 w 7186017"/>
                    <a:gd name="connsiteY19" fmla="*/ 929821 h 8912043"/>
                    <a:gd name="connsiteX20" fmla="*/ 3927733 w 7186017"/>
                    <a:gd name="connsiteY20" fmla="*/ 406400 h 8912043"/>
                    <a:gd name="connsiteX21" fmla="*/ 3782591 w 7186017"/>
                    <a:gd name="connsiteY21" fmla="*/ 0 h 8912043"/>
                    <a:gd name="connsiteX22" fmla="*/ 2810133 w 7186017"/>
                    <a:gd name="connsiteY22" fmla="*/ 58057 h 8912043"/>
                    <a:gd name="connsiteX23" fmla="*/ 3027848 w 7186017"/>
                    <a:gd name="connsiteY23" fmla="*/ 537028 h 8912043"/>
                    <a:gd name="connsiteX24" fmla="*/ 3055969 w 7186017"/>
                    <a:gd name="connsiteY24" fmla="*/ 703036 h 8912043"/>
                    <a:gd name="connsiteX25" fmla="*/ 3100419 w 7186017"/>
                    <a:gd name="connsiteY25" fmla="*/ 943428 h 8912043"/>
                    <a:gd name="connsiteX26" fmla="*/ 3147591 w 7186017"/>
                    <a:gd name="connsiteY26" fmla="*/ 1328964 h 8912043"/>
                    <a:gd name="connsiteX27" fmla="*/ 3147591 w 7186017"/>
                    <a:gd name="connsiteY27" fmla="*/ 2546350 h 8912043"/>
                    <a:gd name="connsiteX28" fmla="*/ 3133076 w 7186017"/>
                    <a:gd name="connsiteY28" fmla="*/ 4386943 h 8912043"/>
                    <a:gd name="connsiteX29" fmla="*/ 2799248 w 7186017"/>
                    <a:gd name="connsiteY29" fmla="*/ 4380593 h 8912043"/>
                    <a:gd name="connsiteX30" fmla="*/ 1997333 w 7186017"/>
                    <a:gd name="connsiteY30" fmla="*/ 4397828 h 8912043"/>
                    <a:gd name="connsiteX31" fmla="*/ 1377755 w 7186017"/>
                    <a:gd name="connsiteY31" fmla="*/ 4391478 h 8912043"/>
                    <a:gd name="connsiteX32" fmla="*/ 1373219 w 7186017"/>
                    <a:gd name="connsiteY32" fmla="*/ 4426857 h 8912043"/>
                    <a:gd name="connsiteX33" fmla="*/ 1358705 w 7186017"/>
                    <a:gd name="connsiteY33" fmla="*/ 6371771 h 8912043"/>
                    <a:gd name="connsiteX34" fmla="*/ 1344191 w 7186017"/>
                    <a:gd name="connsiteY34" fmla="*/ 6458857 h 8912043"/>
                    <a:gd name="connsiteX35" fmla="*/ 1010362 w 7186017"/>
                    <a:gd name="connsiteY35" fmla="*/ 6749143 h 8912043"/>
                    <a:gd name="connsiteX36" fmla="*/ 662019 w 7186017"/>
                    <a:gd name="connsiteY36" fmla="*/ 7184571 h 8912043"/>
                    <a:gd name="connsiteX37" fmla="*/ 426162 w 7186017"/>
                    <a:gd name="connsiteY37" fmla="*/ 7572828 h 8912043"/>
                    <a:gd name="connsiteX38" fmla="*/ 342705 w 7186017"/>
                    <a:gd name="connsiteY38" fmla="*/ 7736114 h 8912043"/>
                    <a:gd name="connsiteX39" fmla="*/ 154019 w 7186017"/>
                    <a:gd name="connsiteY39" fmla="*/ 8171543 h 8912043"/>
                    <a:gd name="connsiteX40" fmla="*/ 37905 w 7186017"/>
                    <a:gd name="connsiteY40" fmla="*/ 8592457 h 8912043"/>
                    <a:gd name="connsiteX41" fmla="*/ 0 w 7186017"/>
                    <a:gd name="connsiteY41" fmla="*/ 8811679 h 8912043"/>
                    <a:gd name="connsiteX42" fmla="*/ 148052 w 7186017"/>
                    <a:gd name="connsiteY42" fmla="*/ 8773387 h 8912043"/>
                    <a:gd name="connsiteX0" fmla="*/ 148052 w 7220670"/>
                    <a:gd name="connsiteY0" fmla="*/ 8773387 h 8912043"/>
                    <a:gd name="connsiteX1" fmla="*/ 7165848 w 7220670"/>
                    <a:gd name="connsiteY1" fmla="*/ 8912043 h 8912043"/>
                    <a:gd name="connsiteX2" fmla="*/ 7220663 w 7220670"/>
                    <a:gd name="connsiteY2" fmla="*/ 8645147 h 8912043"/>
                    <a:gd name="connsiteX3" fmla="*/ 7141451 w 7220670"/>
                    <a:gd name="connsiteY3" fmla="*/ 8398930 h 8912043"/>
                    <a:gd name="connsiteX4" fmla="*/ 7135391 w 7220670"/>
                    <a:gd name="connsiteY4" fmla="*/ 8577943 h 8912043"/>
                    <a:gd name="connsiteX5" fmla="*/ 7055562 w 7220670"/>
                    <a:gd name="connsiteY5" fmla="*/ 8158843 h 8912043"/>
                    <a:gd name="connsiteX6" fmla="*/ 6859619 w 7220670"/>
                    <a:gd name="connsiteY6" fmla="*/ 7765143 h 8912043"/>
                    <a:gd name="connsiteX7" fmla="*/ 6772533 w 7220670"/>
                    <a:gd name="connsiteY7" fmla="*/ 7532914 h 8912043"/>
                    <a:gd name="connsiteX8" fmla="*/ 6511276 w 7220670"/>
                    <a:gd name="connsiteY8" fmla="*/ 7155543 h 8912043"/>
                    <a:gd name="connsiteX9" fmla="*/ 6119391 w 7220670"/>
                    <a:gd name="connsiteY9" fmla="*/ 6676571 h 8912043"/>
                    <a:gd name="connsiteX10" fmla="*/ 5974248 w 7220670"/>
                    <a:gd name="connsiteY10" fmla="*/ 6531428 h 8912043"/>
                    <a:gd name="connsiteX11" fmla="*/ 5901676 w 7220670"/>
                    <a:gd name="connsiteY11" fmla="*/ 6502400 h 8912043"/>
                    <a:gd name="connsiteX12" fmla="*/ 5904398 w 7220670"/>
                    <a:gd name="connsiteY12" fmla="*/ 4390571 h 8912043"/>
                    <a:gd name="connsiteX13" fmla="*/ 5756533 w 7220670"/>
                    <a:gd name="connsiteY13" fmla="*/ 4383314 h 8912043"/>
                    <a:gd name="connsiteX14" fmla="*/ 4116419 w 7220670"/>
                    <a:gd name="connsiteY14" fmla="*/ 4397828 h 8912043"/>
                    <a:gd name="connsiteX15" fmla="*/ 4091926 w 7220670"/>
                    <a:gd name="connsiteY15" fmla="*/ 4388757 h 8912043"/>
                    <a:gd name="connsiteX16" fmla="*/ 4087391 w 7220670"/>
                    <a:gd name="connsiteY16" fmla="*/ 3599543 h 8912043"/>
                    <a:gd name="connsiteX17" fmla="*/ 4079226 w 7220670"/>
                    <a:gd name="connsiteY17" fmla="*/ 2360386 h 8912043"/>
                    <a:gd name="connsiteX18" fmla="*/ 4101905 w 7220670"/>
                    <a:gd name="connsiteY18" fmla="*/ 1426936 h 8912043"/>
                    <a:gd name="connsiteX19" fmla="*/ 4047476 w 7220670"/>
                    <a:gd name="connsiteY19" fmla="*/ 929821 h 8912043"/>
                    <a:gd name="connsiteX20" fmla="*/ 3927733 w 7220670"/>
                    <a:gd name="connsiteY20" fmla="*/ 406400 h 8912043"/>
                    <a:gd name="connsiteX21" fmla="*/ 3782591 w 7220670"/>
                    <a:gd name="connsiteY21" fmla="*/ 0 h 8912043"/>
                    <a:gd name="connsiteX22" fmla="*/ 2810133 w 7220670"/>
                    <a:gd name="connsiteY22" fmla="*/ 58057 h 8912043"/>
                    <a:gd name="connsiteX23" fmla="*/ 3027848 w 7220670"/>
                    <a:gd name="connsiteY23" fmla="*/ 537028 h 8912043"/>
                    <a:gd name="connsiteX24" fmla="*/ 3055969 w 7220670"/>
                    <a:gd name="connsiteY24" fmla="*/ 703036 h 8912043"/>
                    <a:gd name="connsiteX25" fmla="*/ 3100419 w 7220670"/>
                    <a:gd name="connsiteY25" fmla="*/ 943428 h 8912043"/>
                    <a:gd name="connsiteX26" fmla="*/ 3147591 w 7220670"/>
                    <a:gd name="connsiteY26" fmla="*/ 1328964 h 8912043"/>
                    <a:gd name="connsiteX27" fmla="*/ 3147591 w 7220670"/>
                    <a:gd name="connsiteY27" fmla="*/ 2546350 h 8912043"/>
                    <a:gd name="connsiteX28" fmla="*/ 3133076 w 7220670"/>
                    <a:gd name="connsiteY28" fmla="*/ 4386943 h 8912043"/>
                    <a:gd name="connsiteX29" fmla="*/ 2799248 w 7220670"/>
                    <a:gd name="connsiteY29" fmla="*/ 4380593 h 8912043"/>
                    <a:gd name="connsiteX30" fmla="*/ 1997333 w 7220670"/>
                    <a:gd name="connsiteY30" fmla="*/ 4397828 h 8912043"/>
                    <a:gd name="connsiteX31" fmla="*/ 1377755 w 7220670"/>
                    <a:gd name="connsiteY31" fmla="*/ 4391478 h 8912043"/>
                    <a:gd name="connsiteX32" fmla="*/ 1373219 w 7220670"/>
                    <a:gd name="connsiteY32" fmla="*/ 4426857 h 8912043"/>
                    <a:gd name="connsiteX33" fmla="*/ 1358705 w 7220670"/>
                    <a:gd name="connsiteY33" fmla="*/ 6371771 h 8912043"/>
                    <a:gd name="connsiteX34" fmla="*/ 1344191 w 7220670"/>
                    <a:gd name="connsiteY34" fmla="*/ 6458857 h 8912043"/>
                    <a:gd name="connsiteX35" fmla="*/ 1010362 w 7220670"/>
                    <a:gd name="connsiteY35" fmla="*/ 6749143 h 8912043"/>
                    <a:gd name="connsiteX36" fmla="*/ 662019 w 7220670"/>
                    <a:gd name="connsiteY36" fmla="*/ 7184571 h 8912043"/>
                    <a:gd name="connsiteX37" fmla="*/ 426162 w 7220670"/>
                    <a:gd name="connsiteY37" fmla="*/ 7572828 h 8912043"/>
                    <a:gd name="connsiteX38" fmla="*/ 342705 w 7220670"/>
                    <a:gd name="connsiteY38" fmla="*/ 7736114 h 8912043"/>
                    <a:gd name="connsiteX39" fmla="*/ 154019 w 7220670"/>
                    <a:gd name="connsiteY39" fmla="*/ 8171543 h 8912043"/>
                    <a:gd name="connsiteX40" fmla="*/ 37905 w 7220670"/>
                    <a:gd name="connsiteY40" fmla="*/ 8592457 h 8912043"/>
                    <a:gd name="connsiteX41" fmla="*/ 0 w 7220670"/>
                    <a:gd name="connsiteY41" fmla="*/ 8811679 h 8912043"/>
                    <a:gd name="connsiteX42" fmla="*/ 148052 w 7220670"/>
                    <a:gd name="connsiteY42" fmla="*/ 8773387 h 8912043"/>
                    <a:gd name="connsiteX0" fmla="*/ 148052 w 7220670"/>
                    <a:gd name="connsiteY0" fmla="*/ 8773387 h 8811680"/>
                    <a:gd name="connsiteX1" fmla="*/ 7183186 w 7220670"/>
                    <a:gd name="connsiteY1" fmla="*/ 8773387 h 8811680"/>
                    <a:gd name="connsiteX2" fmla="*/ 7220663 w 7220670"/>
                    <a:gd name="connsiteY2" fmla="*/ 8645147 h 8811680"/>
                    <a:gd name="connsiteX3" fmla="*/ 7141451 w 7220670"/>
                    <a:gd name="connsiteY3" fmla="*/ 8398930 h 8811680"/>
                    <a:gd name="connsiteX4" fmla="*/ 7135391 w 7220670"/>
                    <a:gd name="connsiteY4" fmla="*/ 8577943 h 8811680"/>
                    <a:gd name="connsiteX5" fmla="*/ 7055562 w 7220670"/>
                    <a:gd name="connsiteY5" fmla="*/ 8158843 h 8811680"/>
                    <a:gd name="connsiteX6" fmla="*/ 6859619 w 7220670"/>
                    <a:gd name="connsiteY6" fmla="*/ 7765143 h 8811680"/>
                    <a:gd name="connsiteX7" fmla="*/ 6772533 w 7220670"/>
                    <a:gd name="connsiteY7" fmla="*/ 7532914 h 8811680"/>
                    <a:gd name="connsiteX8" fmla="*/ 6511276 w 7220670"/>
                    <a:gd name="connsiteY8" fmla="*/ 7155543 h 8811680"/>
                    <a:gd name="connsiteX9" fmla="*/ 6119391 w 7220670"/>
                    <a:gd name="connsiteY9" fmla="*/ 6676571 h 8811680"/>
                    <a:gd name="connsiteX10" fmla="*/ 5974248 w 7220670"/>
                    <a:gd name="connsiteY10" fmla="*/ 6531428 h 8811680"/>
                    <a:gd name="connsiteX11" fmla="*/ 5901676 w 7220670"/>
                    <a:gd name="connsiteY11" fmla="*/ 6502400 h 8811680"/>
                    <a:gd name="connsiteX12" fmla="*/ 5904398 w 7220670"/>
                    <a:gd name="connsiteY12" fmla="*/ 4390571 h 8811680"/>
                    <a:gd name="connsiteX13" fmla="*/ 5756533 w 7220670"/>
                    <a:gd name="connsiteY13" fmla="*/ 4383314 h 8811680"/>
                    <a:gd name="connsiteX14" fmla="*/ 4116419 w 7220670"/>
                    <a:gd name="connsiteY14" fmla="*/ 4397828 h 8811680"/>
                    <a:gd name="connsiteX15" fmla="*/ 4091926 w 7220670"/>
                    <a:gd name="connsiteY15" fmla="*/ 4388757 h 8811680"/>
                    <a:gd name="connsiteX16" fmla="*/ 4087391 w 7220670"/>
                    <a:gd name="connsiteY16" fmla="*/ 3599543 h 8811680"/>
                    <a:gd name="connsiteX17" fmla="*/ 4079226 w 7220670"/>
                    <a:gd name="connsiteY17" fmla="*/ 2360386 h 8811680"/>
                    <a:gd name="connsiteX18" fmla="*/ 4101905 w 7220670"/>
                    <a:gd name="connsiteY18" fmla="*/ 1426936 h 8811680"/>
                    <a:gd name="connsiteX19" fmla="*/ 4047476 w 7220670"/>
                    <a:gd name="connsiteY19" fmla="*/ 929821 h 8811680"/>
                    <a:gd name="connsiteX20" fmla="*/ 3927733 w 7220670"/>
                    <a:gd name="connsiteY20" fmla="*/ 406400 h 8811680"/>
                    <a:gd name="connsiteX21" fmla="*/ 3782591 w 7220670"/>
                    <a:gd name="connsiteY21" fmla="*/ 0 h 8811680"/>
                    <a:gd name="connsiteX22" fmla="*/ 2810133 w 7220670"/>
                    <a:gd name="connsiteY22" fmla="*/ 58057 h 8811680"/>
                    <a:gd name="connsiteX23" fmla="*/ 3027848 w 7220670"/>
                    <a:gd name="connsiteY23" fmla="*/ 537028 h 8811680"/>
                    <a:gd name="connsiteX24" fmla="*/ 3055969 w 7220670"/>
                    <a:gd name="connsiteY24" fmla="*/ 703036 h 8811680"/>
                    <a:gd name="connsiteX25" fmla="*/ 3100419 w 7220670"/>
                    <a:gd name="connsiteY25" fmla="*/ 943428 h 8811680"/>
                    <a:gd name="connsiteX26" fmla="*/ 3147591 w 7220670"/>
                    <a:gd name="connsiteY26" fmla="*/ 1328964 h 8811680"/>
                    <a:gd name="connsiteX27" fmla="*/ 3147591 w 7220670"/>
                    <a:gd name="connsiteY27" fmla="*/ 2546350 h 8811680"/>
                    <a:gd name="connsiteX28" fmla="*/ 3133076 w 7220670"/>
                    <a:gd name="connsiteY28" fmla="*/ 4386943 h 8811680"/>
                    <a:gd name="connsiteX29" fmla="*/ 2799248 w 7220670"/>
                    <a:gd name="connsiteY29" fmla="*/ 4380593 h 8811680"/>
                    <a:gd name="connsiteX30" fmla="*/ 1997333 w 7220670"/>
                    <a:gd name="connsiteY30" fmla="*/ 4397828 h 8811680"/>
                    <a:gd name="connsiteX31" fmla="*/ 1377755 w 7220670"/>
                    <a:gd name="connsiteY31" fmla="*/ 4391478 h 8811680"/>
                    <a:gd name="connsiteX32" fmla="*/ 1373219 w 7220670"/>
                    <a:gd name="connsiteY32" fmla="*/ 4426857 h 8811680"/>
                    <a:gd name="connsiteX33" fmla="*/ 1358705 w 7220670"/>
                    <a:gd name="connsiteY33" fmla="*/ 6371771 h 8811680"/>
                    <a:gd name="connsiteX34" fmla="*/ 1344191 w 7220670"/>
                    <a:gd name="connsiteY34" fmla="*/ 6458857 h 8811680"/>
                    <a:gd name="connsiteX35" fmla="*/ 1010362 w 7220670"/>
                    <a:gd name="connsiteY35" fmla="*/ 6749143 h 8811680"/>
                    <a:gd name="connsiteX36" fmla="*/ 662019 w 7220670"/>
                    <a:gd name="connsiteY36" fmla="*/ 7184571 h 8811680"/>
                    <a:gd name="connsiteX37" fmla="*/ 426162 w 7220670"/>
                    <a:gd name="connsiteY37" fmla="*/ 7572828 h 8811680"/>
                    <a:gd name="connsiteX38" fmla="*/ 342705 w 7220670"/>
                    <a:gd name="connsiteY38" fmla="*/ 7736114 h 8811680"/>
                    <a:gd name="connsiteX39" fmla="*/ 154019 w 7220670"/>
                    <a:gd name="connsiteY39" fmla="*/ 8171543 h 8811680"/>
                    <a:gd name="connsiteX40" fmla="*/ 37905 w 7220670"/>
                    <a:gd name="connsiteY40" fmla="*/ 8592457 h 8811680"/>
                    <a:gd name="connsiteX41" fmla="*/ 0 w 7220670"/>
                    <a:gd name="connsiteY41" fmla="*/ 8811679 h 8811680"/>
                    <a:gd name="connsiteX42" fmla="*/ 148052 w 7220670"/>
                    <a:gd name="connsiteY42" fmla="*/ 8773387 h 88116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7220670" h="8811680">
                      <a:moveTo>
                        <a:pt x="148052" y="8773387"/>
                      </a:moveTo>
                      <a:lnTo>
                        <a:pt x="7183186" y="8773387"/>
                      </a:lnTo>
                      <a:cubicBezTo>
                        <a:pt x="7182581" y="8689627"/>
                        <a:pt x="7221268" y="8728907"/>
                        <a:pt x="7220663" y="8645147"/>
                      </a:cubicBezTo>
                      <a:lnTo>
                        <a:pt x="7141451" y="8398930"/>
                      </a:lnTo>
                      <a:lnTo>
                        <a:pt x="7135391" y="8577943"/>
                      </a:lnTo>
                      <a:lnTo>
                        <a:pt x="7055562" y="8158843"/>
                      </a:lnTo>
                      <a:lnTo>
                        <a:pt x="6859619" y="7765143"/>
                      </a:lnTo>
                      <a:lnTo>
                        <a:pt x="6772533" y="7532914"/>
                      </a:lnTo>
                      <a:lnTo>
                        <a:pt x="6511276" y="7155543"/>
                      </a:lnTo>
                      <a:lnTo>
                        <a:pt x="6119391" y="6676571"/>
                      </a:lnTo>
                      <a:lnTo>
                        <a:pt x="5974248" y="6531428"/>
                      </a:lnTo>
                      <a:lnTo>
                        <a:pt x="5901676" y="6502400"/>
                      </a:lnTo>
                      <a:cubicBezTo>
                        <a:pt x="5902583" y="5804807"/>
                        <a:pt x="5903491" y="5088164"/>
                        <a:pt x="5904398" y="4390571"/>
                      </a:cubicBezTo>
                      <a:lnTo>
                        <a:pt x="5756533" y="4383314"/>
                      </a:lnTo>
                      <a:lnTo>
                        <a:pt x="4116419" y="4397828"/>
                      </a:lnTo>
                      <a:lnTo>
                        <a:pt x="4091926" y="4388757"/>
                      </a:lnTo>
                      <a:cubicBezTo>
                        <a:pt x="4090414" y="4125686"/>
                        <a:pt x="4088903" y="3862614"/>
                        <a:pt x="4087391" y="3599543"/>
                      </a:cubicBezTo>
                      <a:cubicBezTo>
                        <a:pt x="4084669" y="3186491"/>
                        <a:pt x="4081948" y="2773438"/>
                        <a:pt x="4079226" y="2360386"/>
                      </a:cubicBezTo>
                      <a:lnTo>
                        <a:pt x="4101905" y="1426936"/>
                      </a:lnTo>
                      <a:lnTo>
                        <a:pt x="4047476" y="929821"/>
                      </a:lnTo>
                      <a:lnTo>
                        <a:pt x="3927733" y="406400"/>
                      </a:lnTo>
                      <a:lnTo>
                        <a:pt x="3782591" y="0"/>
                      </a:lnTo>
                      <a:lnTo>
                        <a:pt x="2810133" y="58057"/>
                      </a:lnTo>
                      <a:lnTo>
                        <a:pt x="3027848" y="537028"/>
                      </a:lnTo>
                      <a:lnTo>
                        <a:pt x="3055969" y="703036"/>
                      </a:lnTo>
                      <a:lnTo>
                        <a:pt x="3100419" y="943428"/>
                      </a:lnTo>
                      <a:lnTo>
                        <a:pt x="3147591" y="1328964"/>
                      </a:lnTo>
                      <a:lnTo>
                        <a:pt x="3147591" y="2546350"/>
                      </a:lnTo>
                      <a:lnTo>
                        <a:pt x="3133076" y="4386943"/>
                      </a:lnTo>
                      <a:lnTo>
                        <a:pt x="2799248" y="4380593"/>
                      </a:lnTo>
                      <a:lnTo>
                        <a:pt x="1997333" y="4397828"/>
                      </a:lnTo>
                      <a:lnTo>
                        <a:pt x="1377755" y="4391478"/>
                      </a:lnTo>
                      <a:lnTo>
                        <a:pt x="1373219" y="4426857"/>
                      </a:lnTo>
                      <a:lnTo>
                        <a:pt x="1358705" y="6371771"/>
                      </a:lnTo>
                      <a:lnTo>
                        <a:pt x="1344191" y="6458857"/>
                      </a:lnTo>
                      <a:lnTo>
                        <a:pt x="1010362" y="6749143"/>
                      </a:lnTo>
                      <a:lnTo>
                        <a:pt x="662019" y="7184571"/>
                      </a:lnTo>
                      <a:lnTo>
                        <a:pt x="426162" y="7572828"/>
                      </a:lnTo>
                      <a:lnTo>
                        <a:pt x="342705" y="7736114"/>
                      </a:lnTo>
                      <a:lnTo>
                        <a:pt x="154019" y="8171543"/>
                      </a:lnTo>
                      <a:lnTo>
                        <a:pt x="37905" y="8592457"/>
                      </a:lnTo>
                      <a:lnTo>
                        <a:pt x="0" y="8811679"/>
                      </a:lnTo>
                      <a:lnTo>
                        <a:pt x="148052" y="8773387"/>
                      </a:lnTo>
                      <a:close/>
                    </a:path>
                  </a:pathLst>
                </a:custGeom>
                <a:solidFill>
                  <a:srgbClr val="DAE3F3"/>
                </a:solidFill>
                <a:ln w="12700" cap="rnd" cmpd="sng" algn="ctr">
                  <a:noFill/>
                  <a:prstDash val="solid"/>
                  <a:rou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912" name="Freeform: Shape 911">
                  <a:extLst>
                    <a:ext uri="{FF2B5EF4-FFF2-40B4-BE49-F238E27FC236}">
                      <a16:creationId xmlns:a16="http://schemas.microsoft.com/office/drawing/2014/main" id="{954CB846-2511-47DD-BF1B-105B4B90D30F}"/>
                    </a:ext>
                  </a:extLst>
                </p:cNvPr>
                <p:cNvSpPr/>
                <p:nvPr/>
              </p:nvSpPr>
              <p:spPr>
                <a:xfrm>
                  <a:off x="4034765" y="1925466"/>
                  <a:ext cx="1195358" cy="657913"/>
                </a:xfrm>
                <a:custGeom>
                  <a:avLst/>
                  <a:gdLst>
                    <a:gd name="connsiteX0" fmla="*/ 7939314 w 8897257"/>
                    <a:gd name="connsiteY0" fmla="*/ 3410857 h 4992914"/>
                    <a:gd name="connsiteX1" fmla="*/ 8897257 w 8897257"/>
                    <a:gd name="connsiteY1" fmla="*/ 3396342 h 4992914"/>
                    <a:gd name="connsiteX2" fmla="*/ 8621485 w 8897257"/>
                    <a:gd name="connsiteY2" fmla="*/ 2859314 h 4992914"/>
                    <a:gd name="connsiteX3" fmla="*/ 8331200 w 8897257"/>
                    <a:gd name="connsiteY3" fmla="*/ 2394857 h 4992914"/>
                    <a:gd name="connsiteX4" fmla="*/ 7997371 w 8897257"/>
                    <a:gd name="connsiteY4" fmla="*/ 2090057 h 4992914"/>
                    <a:gd name="connsiteX5" fmla="*/ 7474857 w 8897257"/>
                    <a:gd name="connsiteY5" fmla="*/ 1698171 h 4992914"/>
                    <a:gd name="connsiteX6" fmla="*/ 6879771 w 8897257"/>
                    <a:gd name="connsiteY6" fmla="*/ 1378857 h 4992914"/>
                    <a:gd name="connsiteX7" fmla="*/ 6371771 w 8897257"/>
                    <a:gd name="connsiteY7" fmla="*/ 1233714 h 4992914"/>
                    <a:gd name="connsiteX8" fmla="*/ 5936343 w 8897257"/>
                    <a:gd name="connsiteY8" fmla="*/ 1146628 h 4992914"/>
                    <a:gd name="connsiteX9" fmla="*/ 5181600 w 8897257"/>
                    <a:gd name="connsiteY9" fmla="*/ 1117600 h 4992914"/>
                    <a:gd name="connsiteX10" fmla="*/ 3976914 w 8897257"/>
                    <a:gd name="connsiteY10" fmla="*/ 1132114 h 4992914"/>
                    <a:gd name="connsiteX11" fmla="*/ 3759200 w 8897257"/>
                    <a:gd name="connsiteY11" fmla="*/ 1132114 h 4992914"/>
                    <a:gd name="connsiteX12" fmla="*/ 3759200 w 8897257"/>
                    <a:gd name="connsiteY12" fmla="*/ 29028 h 4992914"/>
                    <a:gd name="connsiteX13" fmla="*/ 2075543 w 8897257"/>
                    <a:gd name="connsiteY13" fmla="*/ 0 h 4992914"/>
                    <a:gd name="connsiteX14" fmla="*/ 1843314 w 8897257"/>
                    <a:gd name="connsiteY14" fmla="*/ 72571 h 4992914"/>
                    <a:gd name="connsiteX15" fmla="*/ 1785257 w 8897257"/>
                    <a:gd name="connsiteY15" fmla="*/ 1088571 h 4992914"/>
                    <a:gd name="connsiteX16" fmla="*/ 391885 w 8897257"/>
                    <a:gd name="connsiteY16" fmla="*/ 1074057 h 4992914"/>
                    <a:gd name="connsiteX17" fmla="*/ 29028 w 8897257"/>
                    <a:gd name="connsiteY17" fmla="*/ 1074057 h 4992914"/>
                    <a:gd name="connsiteX18" fmla="*/ 0 w 8897257"/>
                    <a:gd name="connsiteY18" fmla="*/ 2075542 h 4992914"/>
                    <a:gd name="connsiteX19" fmla="*/ 464457 w 8897257"/>
                    <a:gd name="connsiteY19" fmla="*/ 2090057 h 4992914"/>
                    <a:gd name="connsiteX20" fmla="*/ 1814285 w 8897257"/>
                    <a:gd name="connsiteY20" fmla="*/ 2104571 h 4992914"/>
                    <a:gd name="connsiteX21" fmla="*/ 1814285 w 8897257"/>
                    <a:gd name="connsiteY21" fmla="*/ 4992914 h 4992914"/>
                    <a:gd name="connsiteX22" fmla="*/ 3976914 w 8897257"/>
                    <a:gd name="connsiteY22" fmla="*/ 4992914 h 4992914"/>
                    <a:gd name="connsiteX23" fmla="*/ 4005943 w 8897257"/>
                    <a:gd name="connsiteY23" fmla="*/ 4339771 h 4992914"/>
                    <a:gd name="connsiteX24" fmla="*/ 3744685 w 8897257"/>
                    <a:gd name="connsiteY24" fmla="*/ 2002971 h 4992914"/>
                    <a:gd name="connsiteX25" fmla="*/ 4209143 w 8897257"/>
                    <a:gd name="connsiteY25" fmla="*/ 2017485 h 4992914"/>
                    <a:gd name="connsiteX26" fmla="*/ 5312228 w 8897257"/>
                    <a:gd name="connsiteY26" fmla="*/ 2002971 h 4992914"/>
                    <a:gd name="connsiteX27" fmla="*/ 5907314 w 8897257"/>
                    <a:gd name="connsiteY27" fmla="*/ 2032000 h 4992914"/>
                    <a:gd name="connsiteX28" fmla="*/ 6284685 w 8897257"/>
                    <a:gd name="connsiteY28" fmla="*/ 2090057 h 4992914"/>
                    <a:gd name="connsiteX29" fmla="*/ 6807200 w 8897257"/>
                    <a:gd name="connsiteY29" fmla="*/ 2278742 h 4992914"/>
                    <a:gd name="connsiteX30" fmla="*/ 7184571 w 8897257"/>
                    <a:gd name="connsiteY30" fmla="*/ 2510971 h 4992914"/>
                    <a:gd name="connsiteX31" fmla="*/ 7590971 w 8897257"/>
                    <a:gd name="connsiteY31" fmla="*/ 2946400 h 4992914"/>
                    <a:gd name="connsiteX32" fmla="*/ 7939314 w 8897257"/>
                    <a:gd name="connsiteY32" fmla="*/ 3410857 h 4992914"/>
                    <a:gd name="connsiteX0" fmla="*/ 7920264 w 8897257"/>
                    <a:gd name="connsiteY0" fmla="*/ 3423557 h 4992914"/>
                    <a:gd name="connsiteX1" fmla="*/ 8897257 w 8897257"/>
                    <a:gd name="connsiteY1" fmla="*/ 3396342 h 4992914"/>
                    <a:gd name="connsiteX2" fmla="*/ 8621485 w 8897257"/>
                    <a:gd name="connsiteY2" fmla="*/ 2859314 h 4992914"/>
                    <a:gd name="connsiteX3" fmla="*/ 8331200 w 8897257"/>
                    <a:gd name="connsiteY3" fmla="*/ 2394857 h 4992914"/>
                    <a:gd name="connsiteX4" fmla="*/ 7997371 w 8897257"/>
                    <a:gd name="connsiteY4" fmla="*/ 2090057 h 4992914"/>
                    <a:gd name="connsiteX5" fmla="*/ 7474857 w 8897257"/>
                    <a:gd name="connsiteY5" fmla="*/ 1698171 h 4992914"/>
                    <a:gd name="connsiteX6" fmla="*/ 6879771 w 8897257"/>
                    <a:gd name="connsiteY6" fmla="*/ 1378857 h 4992914"/>
                    <a:gd name="connsiteX7" fmla="*/ 6371771 w 8897257"/>
                    <a:gd name="connsiteY7" fmla="*/ 1233714 h 4992914"/>
                    <a:gd name="connsiteX8" fmla="*/ 5936343 w 8897257"/>
                    <a:gd name="connsiteY8" fmla="*/ 1146628 h 4992914"/>
                    <a:gd name="connsiteX9" fmla="*/ 5181600 w 8897257"/>
                    <a:gd name="connsiteY9" fmla="*/ 1117600 h 4992914"/>
                    <a:gd name="connsiteX10" fmla="*/ 3976914 w 8897257"/>
                    <a:gd name="connsiteY10" fmla="*/ 1132114 h 4992914"/>
                    <a:gd name="connsiteX11" fmla="*/ 3759200 w 8897257"/>
                    <a:gd name="connsiteY11" fmla="*/ 1132114 h 4992914"/>
                    <a:gd name="connsiteX12" fmla="*/ 3759200 w 8897257"/>
                    <a:gd name="connsiteY12" fmla="*/ 29028 h 4992914"/>
                    <a:gd name="connsiteX13" fmla="*/ 2075543 w 8897257"/>
                    <a:gd name="connsiteY13" fmla="*/ 0 h 4992914"/>
                    <a:gd name="connsiteX14" fmla="*/ 1843314 w 8897257"/>
                    <a:gd name="connsiteY14" fmla="*/ 72571 h 4992914"/>
                    <a:gd name="connsiteX15" fmla="*/ 1785257 w 8897257"/>
                    <a:gd name="connsiteY15" fmla="*/ 1088571 h 4992914"/>
                    <a:gd name="connsiteX16" fmla="*/ 391885 w 8897257"/>
                    <a:gd name="connsiteY16" fmla="*/ 1074057 h 4992914"/>
                    <a:gd name="connsiteX17" fmla="*/ 29028 w 8897257"/>
                    <a:gd name="connsiteY17" fmla="*/ 1074057 h 4992914"/>
                    <a:gd name="connsiteX18" fmla="*/ 0 w 8897257"/>
                    <a:gd name="connsiteY18" fmla="*/ 2075542 h 4992914"/>
                    <a:gd name="connsiteX19" fmla="*/ 464457 w 8897257"/>
                    <a:gd name="connsiteY19" fmla="*/ 2090057 h 4992914"/>
                    <a:gd name="connsiteX20" fmla="*/ 1814285 w 8897257"/>
                    <a:gd name="connsiteY20" fmla="*/ 2104571 h 4992914"/>
                    <a:gd name="connsiteX21" fmla="*/ 1814285 w 8897257"/>
                    <a:gd name="connsiteY21" fmla="*/ 4992914 h 4992914"/>
                    <a:gd name="connsiteX22" fmla="*/ 3976914 w 8897257"/>
                    <a:gd name="connsiteY22" fmla="*/ 4992914 h 4992914"/>
                    <a:gd name="connsiteX23" fmla="*/ 4005943 w 8897257"/>
                    <a:gd name="connsiteY23" fmla="*/ 4339771 h 4992914"/>
                    <a:gd name="connsiteX24" fmla="*/ 3744685 w 8897257"/>
                    <a:gd name="connsiteY24" fmla="*/ 2002971 h 4992914"/>
                    <a:gd name="connsiteX25" fmla="*/ 4209143 w 8897257"/>
                    <a:gd name="connsiteY25" fmla="*/ 2017485 h 4992914"/>
                    <a:gd name="connsiteX26" fmla="*/ 5312228 w 8897257"/>
                    <a:gd name="connsiteY26" fmla="*/ 2002971 h 4992914"/>
                    <a:gd name="connsiteX27" fmla="*/ 5907314 w 8897257"/>
                    <a:gd name="connsiteY27" fmla="*/ 2032000 h 4992914"/>
                    <a:gd name="connsiteX28" fmla="*/ 6284685 w 8897257"/>
                    <a:gd name="connsiteY28" fmla="*/ 2090057 h 4992914"/>
                    <a:gd name="connsiteX29" fmla="*/ 6807200 w 8897257"/>
                    <a:gd name="connsiteY29" fmla="*/ 2278742 h 4992914"/>
                    <a:gd name="connsiteX30" fmla="*/ 7184571 w 8897257"/>
                    <a:gd name="connsiteY30" fmla="*/ 2510971 h 4992914"/>
                    <a:gd name="connsiteX31" fmla="*/ 7590971 w 8897257"/>
                    <a:gd name="connsiteY31" fmla="*/ 2946400 h 4992914"/>
                    <a:gd name="connsiteX32" fmla="*/ 7920264 w 8897257"/>
                    <a:gd name="connsiteY32" fmla="*/ 3423557 h 4992914"/>
                    <a:gd name="connsiteX0" fmla="*/ 7920264 w 8897257"/>
                    <a:gd name="connsiteY0" fmla="*/ 3423557 h 4992914"/>
                    <a:gd name="connsiteX1" fmla="*/ 8897257 w 8897257"/>
                    <a:gd name="connsiteY1" fmla="*/ 3396342 h 4992914"/>
                    <a:gd name="connsiteX2" fmla="*/ 8621485 w 8897257"/>
                    <a:gd name="connsiteY2" fmla="*/ 2859314 h 4992914"/>
                    <a:gd name="connsiteX3" fmla="*/ 8331200 w 8897257"/>
                    <a:gd name="connsiteY3" fmla="*/ 2394857 h 4992914"/>
                    <a:gd name="connsiteX4" fmla="*/ 7997371 w 8897257"/>
                    <a:gd name="connsiteY4" fmla="*/ 2090057 h 4992914"/>
                    <a:gd name="connsiteX5" fmla="*/ 7474857 w 8897257"/>
                    <a:gd name="connsiteY5" fmla="*/ 1698171 h 4992914"/>
                    <a:gd name="connsiteX6" fmla="*/ 6879771 w 8897257"/>
                    <a:gd name="connsiteY6" fmla="*/ 1378857 h 4992914"/>
                    <a:gd name="connsiteX7" fmla="*/ 6371771 w 8897257"/>
                    <a:gd name="connsiteY7" fmla="*/ 1233714 h 4992914"/>
                    <a:gd name="connsiteX8" fmla="*/ 5936343 w 8897257"/>
                    <a:gd name="connsiteY8" fmla="*/ 1146628 h 4992914"/>
                    <a:gd name="connsiteX9" fmla="*/ 5181600 w 8897257"/>
                    <a:gd name="connsiteY9" fmla="*/ 1117600 h 4992914"/>
                    <a:gd name="connsiteX10" fmla="*/ 3976914 w 8897257"/>
                    <a:gd name="connsiteY10" fmla="*/ 1132114 h 4992914"/>
                    <a:gd name="connsiteX11" fmla="*/ 3759200 w 8897257"/>
                    <a:gd name="connsiteY11" fmla="*/ 1132114 h 4992914"/>
                    <a:gd name="connsiteX12" fmla="*/ 3759200 w 8897257"/>
                    <a:gd name="connsiteY12" fmla="*/ 29028 h 4992914"/>
                    <a:gd name="connsiteX13" fmla="*/ 2075543 w 8897257"/>
                    <a:gd name="connsiteY13" fmla="*/ 0 h 4992914"/>
                    <a:gd name="connsiteX14" fmla="*/ 1843314 w 8897257"/>
                    <a:gd name="connsiteY14" fmla="*/ 72571 h 4992914"/>
                    <a:gd name="connsiteX15" fmla="*/ 1785257 w 8897257"/>
                    <a:gd name="connsiteY15" fmla="*/ 1088571 h 4992914"/>
                    <a:gd name="connsiteX16" fmla="*/ 391885 w 8897257"/>
                    <a:gd name="connsiteY16" fmla="*/ 1074057 h 4992914"/>
                    <a:gd name="connsiteX17" fmla="*/ 29028 w 8897257"/>
                    <a:gd name="connsiteY17" fmla="*/ 1074057 h 4992914"/>
                    <a:gd name="connsiteX18" fmla="*/ 0 w 8897257"/>
                    <a:gd name="connsiteY18" fmla="*/ 2075542 h 4992914"/>
                    <a:gd name="connsiteX19" fmla="*/ 464457 w 8897257"/>
                    <a:gd name="connsiteY19" fmla="*/ 2090057 h 4992914"/>
                    <a:gd name="connsiteX20" fmla="*/ 1814285 w 8897257"/>
                    <a:gd name="connsiteY20" fmla="*/ 2104571 h 4992914"/>
                    <a:gd name="connsiteX21" fmla="*/ 1814285 w 8897257"/>
                    <a:gd name="connsiteY21" fmla="*/ 4992914 h 4992914"/>
                    <a:gd name="connsiteX22" fmla="*/ 3976914 w 8897257"/>
                    <a:gd name="connsiteY22" fmla="*/ 4992914 h 4992914"/>
                    <a:gd name="connsiteX23" fmla="*/ 4005943 w 8897257"/>
                    <a:gd name="connsiteY23" fmla="*/ 4339771 h 4992914"/>
                    <a:gd name="connsiteX24" fmla="*/ 3744685 w 8897257"/>
                    <a:gd name="connsiteY24" fmla="*/ 2002971 h 4992914"/>
                    <a:gd name="connsiteX25" fmla="*/ 4209143 w 8897257"/>
                    <a:gd name="connsiteY25" fmla="*/ 2017485 h 4992914"/>
                    <a:gd name="connsiteX26" fmla="*/ 5312228 w 8897257"/>
                    <a:gd name="connsiteY26" fmla="*/ 2002971 h 4992914"/>
                    <a:gd name="connsiteX27" fmla="*/ 5907314 w 8897257"/>
                    <a:gd name="connsiteY27" fmla="*/ 2032000 h 4992914"/>
                    <a:gd name="connsiteX28" fmla="*/ 6284685 w 8897257"/>
                    <a:gd name="connsiteY28" fmla="*/ 2090057 h 4992914"/>
                    <a:gd name="connsiteX29" fmla="*/ 6807200 w 8897257"/>
                    <a:gd name="connsiteY29" fmla="*/ 2278742 h 4992914"/>
                    <a:gd name="connsiteX30" fmla="*/ 7184571 w 8897257"/>
                    <a:gd name="connsiteY30" fmla="*/ 2510971 h 4992914"/>
                    <a:gd name="connsiteX31" fmla="*/ 7590971 w 8897257"/>
                    <a:gd name="connsiteY31" fmla="*/ 2946400 h 4992914"/>
                    <a:gd name="connsiteX32" fmla="*/ 7920264 w 8897257"/>
                    <a:gd name="connsiteY32" fmla="*/ 3423557 h 4992914"/>
                    <a:gd name="connsiteX0" fmla="*/ 7920264 w 8897257"/>
                    <a:gd name="connsiteY0" fmla="*/ 3423557 h 4992914"/>
                    <a:gd name="connsiteX1" fmla="*/ 8897257 w 8897257"/>
                    <a:gd name="connsiteY1" fmla="*/ 3396342 h 4992914"/>
                    <a:gd name="connsiteX2" fmla="*/ 8621485 w 8897257"/>
                    <a:gd name="connsiteY2" fmla="*/ 2859314 h 4992914"/>
                    <a:gd name="connsiteX3" fmla="*/ 8331200 w 8897257"/>
                    <a:gd name="connsiteY3" fmla="*/ 2394857 h 4992914"/>
                    <a:gd name="connsiteX4" fmla="*/ 7997371 w 8897257"/>
                    <a:gd name="connsiteY4" fmla="*/ 2090057 h 4992914"/>
                    <a:gd name="connsiteX5" fmla="*/ 7474857 w 8897257"/>
                    <a:gd name="connsiteY5" fmla="*/ 1698171 h 4992914"/>
                    <a:gd name="connsiteX6" fmla="*/ 6879771 w 8897257"/>
                    <a:gd name="connsiteY6" fmla="*/ 1378857 h 4992914"/>
                    <a:gd name="connsiteX7" fmla="*/ 6371771 w 8897257"/>
                    <a:gd name="connsiteY7" fmla="*/ 1214664 h 4992914"/>
                    <a:gd name="connsiteX8" fmla="*/ 5936343 w 8897257"/>
                    <a:gd name="connsiteY8" fmla="*/ 1146628 h 4992914"/>
                    <a:gd name="connsiteX9" fmla="*/ 5181600 w 8897257"/>
                    <a:gd name="connsiteY9" fmla="*/ 1117600 h 4992914"/>
                    <a:gd name="connsiteX10" fmla="*/ 3976914 w 8897257"/>
                    <a:gd name="connsiteY10" fmla="*/ 1132114 h 4992914"/>
                    <a:gd name="connsiteX11" fmla="*/ 3759200 w 8897257"/>
                    <a:gd name="connsiteY11" fmla="*/ 1132114 h 4992914"/>
                    <a:gd name="connsiteX12" fmla="*/ 3759200 w 8897257"/>
                    <a:gd name="connsiteY12" fmla="*/ 29028 h 4992914"/>
                    <a:gd name="connsiteX13" fmla="*/ 2075543 w 8897257"/>
                    <a:gd name="connsiteY13" fmla="*/ 0 h 4992914"/>
                    <a:gd name="connsiteX14" fmla="*/ 1843314 w 8897257"/>
                    <a:gd name="connsiteY14" fmla="*/ 72571 h 4992914"/>
                    <a:gd name="connsiteX15" fmla="*/ 1785257 w 8897257"/>
                    <a:gd name="connsiteY15" fmla="*/ 1088571 h 4992914"/>
                    <a:gd name="connsiteX16" fmla="*/ 391885 w 8897257"/>
                    <a:gd name="connsiteY16" fmla="*/ 1074057 h 4992914"/>
                    <a:gd name="connsiteX17" fmla="*/ 29028 w 8897257"/>
                    <a:gd name="connsiteY17" fmla="*/ 1074057 h 4992914"/>
                    <a:gd name="connsiteX18" fmla="*/ 0 w 8897257"/>
                    <a:gd name="connsiteY18" fmla="*/ 2075542 h 4992914"/>
                    <a:gd name="connsiteX19" fmla="*/ 464457 w 8897257"/>
                    <a:gd name="connsiteY19" fmla="*/ 2090057 h 4992914"/>
                    <a:gd name="connsiteX20" fmla="*/ 1814285 w 8897257"/>
                    <a:gd name="connsiteY20" fmla="*/ 2104571 h 4992914"/>
                    <a:gd name="connsiteX21" fmla="*/ 1814285 w 8897257"/>
                    <a:gd name="connsiteY21" fmla="*/ 4992914 h 4992914"/>
                    <a:gd name="connsiteX22" fmla="*/ 3976914 w 8897257"/>
                    <a:gd name="connsiteY22" fmla="*/ 4992914 h 4992914"/>
                    <a:gd name="connsiteX23" fmla="*/ 4005943 w 8897257"/>
                    <a:gd name="connsiteY23" fmla="*/ 4339771 h 4992914"/>
                    <a:gd name="connsiteX24" fmla="*/ 3744685 w 8897257"/>
                    <a:gd name="connsiteY24" fmla="*/ 2002971 h 4992914"/>
                    <a:gd name="connsiteX25" fmla="*/ 4209143 w 8897257"/>
                    <a:gd name="connsiteY25" fmla="*/ 2017485 h 4992914"/>
                    <a:gd name="connsiteX26" fmla="*/ 5312228 w 8897257"/>
                    <a:gd name="connsiteY26" fmla="*/ 2002971 h 4992914"/>
                    <a:gd name="connsiteX27" fmla="*/ 5907314 w 8897257"/>
                    <a:gd name="connsiteY27" fmla="*/ 2032000 h 4992914"/>
                    <a:gd name="connsiteX28" fmla="*/ 6284685 w 8897257"/>
                    <a:gd name="connsiteY28" fmla="*/ 2090057 h 4992914"/>
                    <a:gd name="connsiteX29" fmla="*/ 6807200 w 8897257"/>
                    <a:gd name="connsiteY29" fmla="*/ 2278742 h 4992914"/>
                    <a:gd name="connsiteX30" fmla="*/ 7184571 w 8897257"/>
                    <a:gd name="connsiteY30" fmla="*/ 2510971 h 4992914"/>
                    <a:gd name="connsiteX31" fmla="*/ 7590971 w 8897257"/>
                    <a:gd name="connsiteY31" fmla="*/ 2946400 h 4992914"/>
                    <a:gd name="connsiteX32" fmla="*/ 7920264 w 8897257"/>
                    <a:gd name="connsiteY32" fmla="*/ 3423557 h 4992914"/>
                    <a:gd name="connsiteX0" fmla="*/ 7920264 w 8897257"/>
                    <a:gd name="connsiteY0" fmla="*/ 3423557 h 4992914"/>
                    <a:gd name="connsiteX1" fmla="*/ 8897257 w 8897257"/>
                    <a:gd name="connsiteY1" fmla="*/ 3396342 h 4992914"/>
                    <a:gd name="connsiteX2" fmla="*/ 8621485 w 8897257"/>
                    <a:gd name="connsiteY2" fmla="*/ 2859314 h 4992914"/>
                    <a:gd name="connsiteX3" fmla="*/ 8331200 w 8897257"/>
                    <a:gd name="connsiteY3" fmla="*/ 2394857 h 4992914"/>
                    <a:gd name="connsiteX4" fmla="*/ 7997371 w 8897257"/>
                    <a:gd name="connsiteY4" fmla="*/ 2090057 h 4992914"/>
                    <a:gd name="connsiteX5" fmla="*/ 7474857 w 8897257"/>
                    <a:gd name="connsiteY5" fmla="*/ 1672771 h 4992914"/>
                    <a:gd name="connsiteX6" fmla="*/ 6879771 w 8897257"/>
                    <a:gd name="connsiteY6" fmla="*/ 1378857 h 4992914"/>
                    <a:gd name="connsiteX7" fmla="*/ 6371771 w 8897257"/>
                    <a:gd name="connsiteY7" fmla="*/ 1214664 h 4992914"/>
                    <a:gd name="connsiteX8" fmla="*/ 5936343 w 8897257"/>
                    <a:gd name="connsiteY8" fmla="*/ 1146628 h 4992914"/>
                    <a:gd name="connsiteX9" fmla="*/ 5181600 w 8897257"/>
                    <a:gd name="connsiteY9" fmla="*/ 1117600 h 4992914"/>
                    <a:gd name="connsiteX10" fmla="*/ 3976914 w 8897257"/>
                    <a:gd name="connsiteY10" fmla="*/ 1132114 h 4992914"/>
                    <a:gd name="connsiteX11" fmla="*/ 3759200 w 8897257"/>
                    <a:gd name="connsiteY11" fmla="*/ 1132114 h 4992914"/>
                    <a:gd name="connsiteX12" fmla="*/ 3759200 w 8897257"/>
                    <a:gd name="connsiteY12" fmla="*/ 29028 h 4992914"/>
                    <a:gd name="connsiteX13" fmla="*/ 2075543 w 8897257"/>
                    <a:gd name="connsiteY13" fmla="*/ 0 h 4992914"/>
                    <a:gd name="connsiteX14" fmla="*/ 1843314 w 8897257"/>
                    <a:gd name="connsiteY14" fmla="*/ 72571 h 4992914"/>
                    <a:gd name="connsiteX15" fmla="*/ 1785257 w 8897257"/>
                    <a:gd name="connsiteY15" fmla="*/ 1088571 h 4992914"/>
                    <a:gd name="connsiteX16" fmla="*/ 391885 w 8897257"/>
                    <a:gd name="connsiteY16" fmla="*/ 1074057 h 4992914"/>
                    <a:gd name="connsiteX17" fmla="*/ 29028 w 8897257"/>
                    <a:gd name="connsiteY17" fmla="*/ 1074057 h 4992914"/>
                    <a:gd name="connsiteX18" fmla="*/ 0 w 8897257"/>
                    <a:gd name="connsiteY18" fmla="*/ 2075542 h 4992914"/>
                    <a:gd name="connsiteX19" fmla="*/ 464457 w 8897257"/>
                    <a:gd name="connsiteY19" fmla="*/ 2090057 h 4992914"/>
                    <a:gd name="connsiteX20" fmla="*/ 1814285 w 8897257"/>
                    <a:gd name="connsiteY20" fmla="*/ 2104571 h 4992914"/>
                    <a:gd name="connsiteX21" fmla="*/ 1814285 w 8897257"/>
                    <a:gd name="connsiteY21" fmla="*/ 4992914 h 4992914"/>
                    <a:gd name="connsiteX22" fmla="*/ 3976914 w 8897257"/>
                    <a:gd name="connsiteY22" fmla="*/ 4992914 h 4992914"/>
                    <a:gd name="connsiteX23" fmla="*/ 4005943 w 8897257"/>
                    <a:gd name="connsiteY23" fmla="*/ 4339771 h 4992914"/>
                    <a:gd name="connsiteX24" fmla="*/ 3744685 w 8897257"/>
                    <a:gd name="connsiteY24" fmla="*/ 2002971 h 4992914"/>
                    <a:gd name="connsiteX25" fmla="*/ 4209143 w 8897257"/>
                    <a:gd name="connsiteY25" fmla="*/ 2017485 h 4992914"/>
                    <a:gd name="connsiteX26" fmla="*/ 5312228 w 8897257"/>
                    <a:gd name="connsiteY26" fmla="*/ 2002971 h 4992914"/>
                    <a:gd name="connsiteX27" fmla="*/ 5907314 w 8897257"/>
                    <a:gd name="connsiteY27" fmla="*/ 2032000 h 4992914"/>
                    <a:gd name="connsiteX28" fmla="*/ 6284685 w 8897257"/>
                    <a:gd name="connsiteY28" fmla="*/ 2090057 h 4992914"/>
                    <a:gd name="connsiteX29" fmla="*/ 6807200 w 8897257"/>
                    <a:gd name="connsiteY29" fmla="*/ 2278742 h 4992914"/>
                    <a:gd name="connsiteX30" fmla="*/ 7184571 w 8897257"/>
                    <a:gd name="connsiteY30" fmla="*/ 2510971 h 4992914"/>
                    <a:gd name="connsiteX31" fmla="*/ 7590971 w 8897257"/>
                    <a:gd name="connsiteY31" fmla="*/ 2946400 h 4992914"/>
                    <a:gd name="connsiteX32" fmla="*/ 7920264 w 8897257"/>
                    <a:gd name="connsiteY32" fmla="*/ 3423557 h 4992914"/>
                    <a:gd name="connsiteX0" fmla="*/ 7920264 w 8897257"/>
                    <a:gd name="connsiteY0" fmla="*/ 3423557 h 4992914"/>
                    <a:gd name="connsiteX1" fmla="*/ 8897257 w 8897257"/>
                    <a:gd name="connsiteY1" fmla="*/ 3396342 h 4992914"/>
                    <a:gd name="connsiteX2" fmla="*/ 8621485 w 8897257"/>
                    <a:gd name="connsiteY2" fmla="*/ 2859314 h 4992914"/>
                    <a:gd name="connsiteX3" fmla="*/ 8331200 w 8897257"/>
                    <a:gd name="connsiteY3" fmla="*/ 2394857 h 4992914"/>
                    <a:gd name="connsiteX4" fmla="*/ 7997371 w 8897257"/>
                    <a:gd name="connsiteY4" fmla="*/ 2090057 h 4992914"/>
                    <a:gd name="connsiteX5" fmla="*/ 7474857 w 8897257"/>
                    <a:gd name="connsiteY5" fmla="*/ 1672771 h 4992914"/>
                    <a:gd name="connsiteX6" fmla="*/ 6879771 w 8897257"/>
                    <a:gd name="connsiteY6" fmla="*/ 1378857 h 4992914"/>
                    <a:gd name="connsiteX7" fmla="*/ 6371771 w 8897257"/>
                    <a:gd name="connsiteY7" fmla="*/ 1214664 h 4992914"/>
                    <a:gd name="connsiteX8" fmla="*/ 5936343 w 8897257"/>
                    <a:gd name="connsiteY8" fmla="*/ 1146628 h 4992914"/>
                    <a:gd name="connsiteX9" fmla="*/ 5181600 w 8897257"/>
                    <a:gd name="connsiteY9" fmla="*/ 1117600 h 4992914"/>
                    <a:gd name="connsiteX10" fmla="*/ 3976914 w 8897257"/>
                    <a:gd name="connsiteY10" fmla="*/ 1132114 h 4992914"/>
                    <a:gd name="connsiteX11" fmla="*/ 3759200 w 8897257"/>
                    <a:gd name="connsiteY11" fmla="*/ 1132114 h 4992914"/>
                    <a:gd name="connsiteX12" fmla="*/ 3759200 w 8897257"/>
                    <a:gd name="connsiteY12" fmla="*/ 29028 h 4992914"/>
                    <a:gd name="connsiteX13" fmla="*/ 2075543 w 8897257"/>
                    <a:gd name="connsiteY13" fmla="*/ 0 h 4992914"/>
                    <a:gd name="connsiteX14" fmla="*/ 1843314 w 8897257"/>
                    <a:gd name="connsiteY14" fmla="*/ 72571 h 4992914"/>
                    <a:gd name="connsiteX15" fmla="*/ 1785257 w 8897257"/>
                    <a:gd name="connsiteY15" fmla="*/ 1088571 h 4992914"/>
                    <a:gd name="connsiteX16" fmla="*/ 391885 w 8897257"/>
                    <a:gd name="connsiteY16" fmla="*/ 1074057 h 4992914"/>
                    <a:gd name="connsiteX17" fmla="*/ 29028 w 8897257"/>
                    <a:gd name="connsiteY17" fmla="*/ 1074057 h 4992914"/>
                    <a:gd name="connsiteX18" fmla="*/ 0 w 8897257"/>
                    <a:gd name="connsiteY18" fmla="*/ 2075542 h 4992914"/>
                    <a:gd name="connsiteX19" fmla="*/ 464457 w 8897257"/>
                    <a:gd name="connsiteY19" fmla="*/ 2090057 h 4992914"/>
                    <a:gd name="connsiteX20" fmla="*/ 1814285 w 8897257"/>
                    <a:gd name="connsiteY20" fmla="*/ 2104571 h 4992914"/>
                    <a:gd name="connsiteX21" fmla="*/ 1814285 w 8897257"/>
                    <a:gd name="connsiteY21" fmla="*/ 4992914 h 4992914"/>
                    <a:gd name="connsiteX22" fmla="*/ 3976914 w 8897257"/>
                    <a:gd name="connsiteY22" fmla="*/ 4992914 h 4992914"/>
                    <a:gd name="connsiteX23" fmla="*/ 4005943 w 8897257"/>
                    <a:gd name="connsiteY23" fmla="*/ 4339771 h 4992914"/>
                    <a:gd name="connsiteX24" fmla="*/ 3744685 w 8897257"/>
                    <a:gd name="connsiteY24" fmla="*/ 2002971 h 4992914"/>
                    <a:gd name="connsiteX25" fmla="*/ 4209143 w 8897257"/>
                    <a:gd name="connsiteY25" fmla="*/ 2017485 h 4992914"/>
                    <a:gd name="connsiteX26" fmla="*/ 5312228 w 8897257"/>
                    <a:gd name="connsiteY26" fmla="*/ 2002971 h 4992914"/>
                    <a:gd name="connsiteX27" fmla="*/ 5907314 w 8897257"/>
                    <a:gd name="connsiteY27" fmla="*/ 2032000 h 4992914"/>
                    <a:gd name="connsiteX28" fmla="*/ 6284685 w 8897257"/>
                    <a:gd name="connsiteY28" fmla="*/ 2090057 h 4992914"/>
                    <a:gd name="connsiteX29" fmla="*/ 6807200 w 8897257"/>
                    <a:gd name="connsiteY29" fmla="*/ 2278742 h 4992914"/>
                    <a:gd name="connsiteX30" fmla="*/ 7165521 w 8897257"/>
                    <a:gd name="connsiteY30" fmla="*/ 2510971 h 4992914"/>
                    <a:gd name="connsiteX31" fmla="*/ 7590971 w 8897257"/>
                    <a:gd name="connsiteY31" fmla="*/ 2946400 h 4992914"/>
                    <a:gd name="connsiteX32" fmla="*/ 7920264 w 8897257"/>
                    <a:gd name="connsiteY32" fmla="*/ 3423557 h 4992914"/>
                    <a:gd name="connsiteX0" fmla="*/ 7920264 w 8897257"/>
                    <a:gd name="connsiteY0" fmla="*/ 3423557 h 4992914"/>
                    <a:gd name="connsiteX1" fmla="*/ 8897257 w 8897257"/>
                    <a:gd name="connsiteY1" fmla="*/ 3396342 h 4992914"/>
                    <a:gd name="connsiteX2" fmla="*/ 8621485 w 8897257"/>
                    <a:gd name="connsiteY2" fmla="*/ 2859314 h 4992914"/>
                    <a:gd name="connsiteX3" fmla="*/ 8331200 w 8897257"/>
                    <a:gd name="connsiteY3" fmla="*/ 2394857 h 4992914"/>
                    <a:gd name="connsiteX4" fmla="*/ 7997371 w 8897257"/>
                    <a:gd name="connsiteY4" fmla="*/ 2090057 h 4992914"/>
                    <a:gd name="connsiteX5" fmla="*/ 7474857 w 8897257"/>
                    <a:gd name="connsiteY5" fmla="*/ 1672771 h 4992914"/>
                    <a:gd name="connsiteX6" fmla="*/ 6879771 w 8897257"/>
                    <a:gd name="connsiteY6" fmla="*/ 1378857 h 4992914"/>
                    <a:gd name="connsiteX7" fmla="*/ 6371771 w 8897257"/>
                    <a:gd name="connsiteY7" fmla="*/ 1214664 h 4992914"/>
                    <a:gd name="connsiteX8" fmla="*/ 5936343 w 8897257"/>
                    <a:gd name="connsiteY8" fmla="*/ 1146628 h 4992914"/>
                    <a:gd name="connsiteX9" fmla="*/ 5181600 w 8897257"/>
                    <a:gd name="connsiteY9" fmla="*/ 1117600 h 4992914"/>
                    <a:gd name="connsiteX10" fmla="*/ 3976914 w 8897257"/>
                    <a:gd name="connsiteY10" fmla="*/ 1132114 h 4992914"/>
                    <a:gd name="connsiteX11" fmla="*/ 3759200 w 8897257"/>
                    <a:gd name="connsiteY11" fmla="*/ 1132114 h 4992914"/>
                    <a:gd name="connsiteX12" fmla="*/ 3759200 w 8897257"/>
                    <a:gd name="connsiteY12" fmla="*/ 29028 h 4992914"/>
                    <a:gd name="connsiteX13" fmla="*/ 2075543 w 8897257"/>
                    <a:gd name="connsiteY13" fmla="*/ 0 h 4992914"/>
                    <a:gd name="connsiteX14" fmla="*/ 1843314 w 8897257"/>
                    <a:gd name="connsiteY14" fmla="*/ 72571 h 4992914"/>
                    <a:gd name="connsiteX15" fmla="*/ 1785257 w 8897257"/>
                    <a:gd name="connsiteY15" fmla="*/ 1088571 h 4992914"/>
                    <a:gd name="connsiteX16" fmla="*/ 391885 w 8897257"/>
                    <a:gd name="connsiteY16" fmla="*/ 1074057 h 4992914"/>
                    <a:gd name="connsiteX17" fmla="*/ 29028 w 8897257"/>
                    <a:gd name="connsiteY17" fmla="*/ 1074057 h 4992914"/>
                    <a:gd name="connsiteX18" fmla="*/ 0 w 8897257"/>
                    <a:gd name="connsiteY18" fmla="*/ 2075542 h 4992914"/>
                    <a:gd name="connsiteX19" fmla="*/ 464457 w 8897257"/>
                    <a:gd name="connsiteY19" fmla="*/ 2090057 h 4992914"/>
                    <a:gd name="connsiteX20" fmla="*/ 1814285 w 8897257"/>
                    <a:gd name="connsiteY20" fmla="*/ 2104571 h 4992914"/>
                    <a:gd name="connsiteX21" fmla="*/ 1814285 w 8897257"/>
                    <a:gd name="connsiteY21" fmla="*/ 4992914 h 4992914"/>
                    <a:gd name="connsiteX22" fmla="*/ 3976914 w 8897257"/>
                    <a:gd name="connsiteY22" fmla="*/ 4992914 h 4992914"/>
                    <a:gd name="connsiteX23" fmla="*/ 4005943 w 8897257"/>
                    <a:gd name="connsiteY23" fmla="*/ 4339771 h 4992914"/>
                    <a:gd name="connsiteX24" fmla="*/ 3615145 w 8897257"/>
                    <a:gd name="connsiteY24" fmla="*/ 2002971 h 4992914"/>
                    <a:gd name="connsiteX25" fmla="*/ 4209143 w 8897257"/>
                    <a:gd name="connsiteY25" fmla="*/ 2017485 h 4992914"/>
                    <a:gd name="connsiteX26" fmla="*/ 5312228 w 8897257"/>
                    <a:gd name="connsiteY26" fmla="*/ 2002971 h 4992914"/>
                    <a:gd name="connsiteX27" fmla="*/ 5907314 w 8897257"/>
                    <a:gd name="connsiteY27" fmla="*/ 2032000 h 4992914"/>
                    <a:gd name="connsiteX28" fmla="*/ 6284685 w 8897257"/>
                    <a:gd name="connsiteY28" fmla="*/ 2090057 h 4992914"/>
                    <a:gd name="connsiteX29" fmla="*/ 6807200 w 8897257"/>
                    <a:gd name="connsiteY29" fmla="*/ 2278742 h 4992914"/>
                    <a:gd name="connsiteX30" fmla="*/ 7165521 w 8897257"/>
                    <a:gd name="connsiteY30" fmla="*/ 2510971 h 4992914"/>
                    <a:gd name="connsiteX31" fmla="*/ 7590971 w 8897257"/>
                    <a:gd name="connsiteY31" fmla="*/ 2946400 h 4992914"/>
                    <a:gd name="connsiteX32" fmla="*/ 7920264 w 8897257"/>
                    <a:gd name="connsiteY32" fmla="*/ 3423557 h 4992914"/>
                    <a:gd name="connsiteX0" fmla="*/ 7920264 w 8897257"/>
                    <a:gd name="connsiteY0" fmla="*/ 3423557 h 4992914"/>
                    <a:gd name="connsiteX1" fmla="*/ 8897257 w 8897257"/>
                    <a:gd name="connsiteY1" fmla="*/ 3396342 h 4992914"/>
                    <a:gd name="connsiteX2" fmla="*/ 8621485 w 8897257"/>
                    <a:gd name="connsiteY2" fmla="*/ 2859314 h 4992914"/>
                    <a:gd name="connsiteX3" fmla="*/ 8331200 w 8897257"/>
                    <a:gd name="connsiteY3" fmla="*/ 2394857 h 4992914"/>
                    <a:gd name="connsiteX4" fmla="*/ 7997371 w 8897257"/>
                    <a:gd name="connsiteY4" fmla="*/ 2090057 h 4992914"/>
                    <a:gd name="connsiteX5" fmla="*/ 7474857 w 8897257"/>
                    <a:gd name="connsiteY5" fmla="*/ 1672771 h 4992914"/>
                    <a:gd name="connsiteX6" fmla="*/ 6879771 w 8897257"/>
                    <a:gd name="connsiteY6" fmla="*/ 1378857 h 4992914"/>
                    <a:gd name="connsiteX7" fmla="*/ 6371771 w 8897257"/>
                    <a:gd name="connsiteY7" fmla="*/ 1214664 h 4992914"/>
                    <a:gd name="connsiteX8" fmla="*/ 5936343 w 8897257"/>
                    <a:gd name="connsiteY8" fmla="*/ 1146628 h 4992914"/>
                    <a:gd name="connsiteX9" fmla="*/ 5181600 w 8897257"/>
                    <a:gd name="connsiteY9" fmla="*/ 1117600 h 4992914"/>
                    <a:gd name="connsiteX10" fmla="*/ 3976914 w 8897257"/>
                    <a:gd name="connsiteY10" fmla="*/ 1132114 h 4992914"/>
                    <a:gd name="connsiteX11" fmla="*/ 3759200 w 8897257"/>
                    <a:gd name="connsiteY11" fmla="*/ 1132114 h 4992914"/>
                    <a:gd name="connsiteX12" fmla="*/ 3759200 w 8897257"/>
                    <a:gd name="connsiteY12" fmla="*/ 29028 h 4992914"/>
                    <a:gd name="connsiteX13" fmla="*/ 2075543 w 8897257"/>
                    <a:gd name="connsiteY13" fmla="*/ 0 h 4992914"/>
                    <a:gd name="connsiteX14" fmla="*/ 1843314 w 8897257"/>
                    <a:gd name="connsiteY14" fmla="*/ 72571 h 4992914"/>
                    <a:gd name="connsiteX15" fmla="*/ 1785257 w 8897257"/>
                    <a:gd name="connsiteY15" fmla="*/ 1088571 h 4992914"/>
                    <a:gd name="connsiteX16" fmla="*/ 391885 w 8897257"/>
                    <a:gd name="connsiteY16" fmla="*/ 1074057 h 4992914"/>
                    <a:gd name="connsiteX17" fmla="*/ 29028 w 8897257"/>
                    <a:gd name="connsiteY17" fmla="*/ 1074057 h 4992914"/>
                    <a:gd name="connsiteX18" fmla="*/ 0 w 8897257"/>
                    <a:gd name="connsiteY18" fmla="*/ 2075542 h 4992914"/>
                    <a:gd name="connsiteX19" fmla="*/ 464457 w 8897257"/>
                    <a:gd name="connsiteY19" fmla="*/ 2090057 h 4992914"/>
                    <a:gd name="connsiteX20" fmla="*/ 1814285 w 8897257"/>
                    <a:gd name="connsiteY20" fmla="*/ 2104571 h 4992914"/>
                    <a:gd name="connsiteX21" fmla="*/ 1814285 w 8897257"/>
                    <a:gd name="connsiteY21" fmla="*/ 4992914 h 4992914"/>
                    <a:gd name="connsiteX22" fmla="*/ 3976914 w 8897257"/>
                    <a:gd name="connsiteY22" fmla="*/ 4992914 h 4992914"/>
                    <a:gd name="connsiteX23" fmla="*/ 3609703 w 8897257"/>
                    <a:gd name="connsiteY23" fmla="*/ 4225471 h 4992914"/>
                    <a:gd name="connsiteX24" fmla="*/ 3615145 w 8897257"/>
                    <a:gd name="connsiteY24" fmla="*/ 2002971 h 4992914"/>
                    <a:gd name="connsiteX25" fmla="*/ 4209143 w 8897257"/>
                    <a:gd name="connsiteY25" fmla="*/ 2017485 h 4992914"/>
                    <a:gd name="connsiteX26" fmla="*/ 5312228 w 8897257"/>
                    <a:gd name="connsiteY26" fmla="*/ 2002971 h 4992914"/>
                    <a:gd name="connsiteX27" fmla="*/ 5907314 w 8897257"/>
                    <a:gd name="connsiteY27" fmla="*/ 2032000 h 4992914"/>
                    <a:gd name="connsiteX28" fmla="*/ 6284685 w 8897257"/>
                    <a:gd name="connsiteY28" fmla="*/ 2090057 h 4992914"/>
                    <a:gd name="connsiteX29" fmla="*/ 6807200 w 8897257"/>
                    <a:gd name="connsiteY29" fmla="*/ 2278742 h 4992914"/>
                    <a:gd name="connsiteX30" fmla="*/ 7165521 w 8897257"/>
                    <a:gd name="connsiteY30" fmla="*/ 2510971 h 4992914"/>
                    <a:gd name="connsiteX31" fmla="*/ 7590971 w 8897257"/>
                    <a:gd name="connsiteY31" fmla="*/ 2946400 h 4992914"/>
                    <a:gd name="connsiteX32" fmla="*/ 7920264 w 8897257"/>
                    <a:gd name="connsiteY32" fmla="*/ 3423557 h 4992914"/>
                    <a:gd name="connsiteX0" fmla="*/ 7920264 w 8897257"/>
                    <a:gd name="connsiteY0" fmla="*/ 3423557 h 4992914"/>
                    <a:gd name="connsiteX1" fmla="*/ 8897257 w 8897257"/>
                    <a:gd name="connsiteY1" fmla="*/ 3396342 h 4992914"/>
                    <a:gd name="connsiteX2" fmla="*/ 8621485 w 8897257"/>
                    <a:gd name="connsiteY2" fmla="*/ 2859314 h 4992914"/>
                    <a:gd name="connsiteX3" fmla="*/ 8331200 w 8897257"/>
                    <a:gd name="connsiteY3" fmla="*/ 2394857 h 4992914"/>
                    <a:gd name="connsiteX4" fmla="*/ 7997371 w 8897257"/>
                    <a:gd name="connsiteY4" fmla="*/ 2090057 h 4992914"/>
                    <a:gd name="connsiteX5" fmla="*/ 7474857 w 8897257"/>
                    <a:gd name="connsiteY5" fmla="*/ 1672771 h 4992914"/>
                    <a:gd name="connsiteX6" fmla="*/ 6879771 w 8897257"/>
                    <a:gd name="connsiteY6" fmla="*/ 1378857 h 4992914"/>
                    <a:gd name="connsiteX7" fmla="*/ 6371771 w 8897257"/>
                    <a:gd name="connsiteY7" fmla="*/ 1214664 h 4992914"/>
                    <a:gd name="connsiteX8" fmla="*/ 5936343 w 8897257"/>
                    <a:gd name="connsiteY8" fmla="*/ 1146628 h 4992914"/>
                    <a:gd name="connsiteX9" fmla="*/ 5181600 w 8897257"/>
                    <a:gd name="connsiteY9" fmla="*/ 1117600 h 4992914"/>
                    <a:gd name="connsiteX10" fmla="*/ 3976914 w 8897257"/>
                    <a:gd name="connsiteY10" fmla="*/ 1132114 h 4992914"/>
                    <a:gd name="connsiteX11" fmla="*/ 3759200 w 8897257"/>
                    <a:gd name="connsiteY11" fmla="*/ 1132114 h 4992914"/>
                    <a:gd name="connsiteX12" fmla="*/ 3759200 w 8897257"/>
                    <a:gd name="connsiteY12" fmla="*/ 29028 h 4992914"/>
                    <a:gd name="connsiteX13" fmla="*/ 2075543 w 8897257"/>
                    <a:gd name="connsiteY13" fmla="*/ 0 h 4992914"/>
                    <a:gd name="connsiteX14" fmla="*/ 1843314 w 8897257"/>
                    <a:gd name="connsiteY14" fmla="*/ 72571 h 4992914"/>
                    <a:gd name="connsiteX15" fmla="*/ 1785257 w 8897257"/>
                    <a:gd name="connsiteY15" fmla="*/ 1088571 h 4992914"/>
                    <a:gd name="connsiteX16" fmla="*/ 391885 w 8897257"/>
                    <a:gd name="connsiteY16" fmla="*/ 1074057 h 4992914"/>
                    <a:gd name="connsiteX17" fmla="*/ 29028 w 8897257"/>
                    <a:gd name="connsiteY17" fmla="*/ 1074057 h 4992914"/>
                    <a:gd name="connsiteX18" fmla="*/ 0 w 8897257"/>
                    <a:gd name="connsiteY18" fmla="*/ 2075542 h 4992914"/>
                    <a:gd name="connsiteX19" fmla="*/ 464457 w 8897257"/>
                    <a:gd name="connsiteY19" fmla="*/ 2090057 h 4992914"/>
                    <a:gd name="connsiteX20" fmla="*/ 1814285 w 8897257"/>
                    <a:gd name="connsiteY20" fmla="*/ 2104571 h 4992914"/>
                    <a:gd name="connsiteX21" fmla="*/ 1814285 w 8897257"/>
                    <a:gd name="connsiteY21" fmla="*/ 4992914 h 4992914"/>
                    <a:gd name="connsiteX22" fmla="*/ 3611154 w 8897257"/>
                    <a:gd name="connsiteY22" fmla="*/ 4909094 h 4992914"/>
                    <a:gd name="connsiteX23" fmla="*/ 3609703 w 8897257"/>
                    <a:gd name="connsiteY23" fmla="*/ 4225471 h 4992914"/>
                    <a:gd name="connsiteX24" fmla="*/ 3615145 w 8897257"/>
                    <a:gd name="connsiteY24" fmla="*/ 2002971 h 4992914"/>
                    <a:gd name="connsiteX25" fmla="*/ 4209143 w 8897257"/>
                    <a:gd name="connsiteY25" fmla="*/ 2017485 h 4992914"/>
                    <a:gd name="connsiteX26" fmla="*/ 5312228 w 8897257"/>
                    <a:gd name="connsiteY26" fmla="*/ 2002971 h 4992914"/>
                    <a:gd name="connsiteX27" fmla="*/ 5907314 w 8897257"/>
                    <a:gd name="connsiteY27" fmla="*/ 2032000 h 4992914"/>
                    <a:gd name="connsiteX28" fmla="*/ 6284685 w 8897257"/>
                    <a:gd name="connsiteY28" fmla="*/ 2090057 h 4992914"/>
                    <a:gd name="connsiteX29" fmla="*/ 6807200 w 8897257"/>
                    <a:gd name="connsiteY29" fmla="*/ 2278742 h 4992914"/>
                    <a:gd name="connsiteX30" fmla="*/ 7165521 w 8897257"/>
                    <a:gd name="connsiteY30" fmla="*/ 2510971 h 4992914"/>
                    <a:gd name="connsiteX31" fmla="*/ 7590971 w 8897257"/>
                    <a:gd name="connsiteY31" fmla="*/ 2946400 h 4992914"/>
                    <a:gd name="connsiteX32" fmla="*/ 7920264 w 8897257"/>
                    <a:gd name="connsiteY32" fmla="*/ 3423557 h 4992914"/>
                    <a:gd name="connsiteX0" fmla="*/ 7920264 w 8897257"/>
                    <a:gd name="connsiteY0" fmla="*/ 3423557 h 4909094"/>
                    <a:gd name="connsiteX1" fmla="*/ 8897257 w 8897257"/>
                    <a:gd name="connsiteY1" fmla="*/ 3396342 h 4909094"/>
                    <a:gd name="connsiteX2" fmla="*/ 8621485 w 8897257"/>
                    <a:gd name="connsiteY2" fmla="*/ 2859314 h 4909094"/>
                    <a:gd name="connsiteX3" fmla="*/ 8331200 w 8897257"/>
                    <a:gd name="connsiteY3" fmla="*/ 2394857 h 4909094"/>
                    <a:gd name="connsiteX4" fmla="*/ 7997371 w 8897257"/>
                    <a:gd name="connsiteY4" fmla="*/ 2090057 h 4909094"/>
                    <a:gd name="connsiteX5" fmla="*/ 7474857 w 8897257"/>
                    <a:gd name="connsiteY5" fmla="*/ 1672771 h 4909094"/>
                    <a:gd name="connsiteX6" fmla="*/ 6879771 w 8897257"/>
                    <a:gd name="connsiteY6" fmla="*/ 1378857 h 4909094"/>
                    <a:gd name="connsiteX7" fmla="*/ 6371771 w 8897257"/>
                    <a:gd name="connsiteY7" fmla="*/ 1214664 h 4909094"/>
                    <a:gd name="connsiteX8" fmla="*/ 5936343 w 8897257"/>
                    <a:gd name="connsiteY8" fmla="*/ 1146628 h 4909094"/>
                    <a:gd name="connsiteX9" fmla="*/ 5181600 w 8897257"/>
                    <a:gd name="connsiteY9" fmla="*/ 1117600 h 4909094"/>
                    <a:gd name="connsiteX10" fmla="*/ 3976914 w 8897257"/>
                    <a:gd name="connsiteY10" fmla="*/ 1132114 h 4909094"/>
                    <a:gd name="connsiteX11" fmla="*/ 3759200 w 8897257"/>
                    <a:gd name="connsiteY11" fmla="*/ 1132114 h 4909094"/>
                    <a:gd name="connsiteX12" fmla="*/ 3759200 w 8897257"/>
                    <a:gd name="connsiteY12" fmla="*/ 29028 h 4909094"/>
                    <a:gd name="connsiteX13" fmla="*/ 2075543 w 8897257"/>
                    <a:gd name="connsiteY13" fmla="*/ 0 h 4909094"/>
                    <a:gd name="connsiteX14" fmla="*/ 1843314 w 8897257"/>
                    <a:gd name="connsiteY14" fmla="*/ 72571 h 4909094"/>
                    <a:gd name="connsiteX15" fmla="*/ 1785257 w 8897257"/>
                    <a:gd name="connsiteY15" fmla="*/ 1088571 h 4909094"/>
                    <a:gd name="connsiteX16" fmla="*/ 391885 w 8897257"/>
                    <a:gd name="connsiteY16" fmla="*/ 1074057 h 4909094"/>
                    <a:gd name="connsiteX17" fmla="*/ 29028 w 8897257"/>
                    <a:gd name="connsiteY17" fmla="*/ 1074057 h 4909094"/>
                    <a:gd name="connsiteX18" fmla="*/ 0 w 8897257"/>
                    <a:gd name="connsiteY18" fmla="*/ 2075542 h 4909094"/>
                    <a:gd name="connsiteX19" fmla="*/ 464457 w 8897257"/>
                    <a:gd name="connsiteY19" fmla="*/ 2090057 h 4909094"/>
                    <a:gd name="connsiteX20" fmla="*/ 1814285 w 8897257"/>
                    <a:gd name="connsiteY20" fmla="*/ 2104571 h 4909094"/>
                    <a:gd name="connsiteX21" fmla="*/ 1768565 w 8897257"/>
                    <a:gd name="connsiteY21" fmla="*/ 4901474 h 4909094"/>
                    <a:gd name="connsiteX22" fmla="*/ 3611154 w 8897257"/>
                    <a:gd name="connsiteY22" fmla="*/ 4909094 h 4909094"/>
                    <a:gd name="connsiteX23" fmla="*/ 3609703 w 8897257"/>
                    <a:gd name="connsiteY23" fmla="*/ 4225471 h 4909094"/>
                    <a:gd name="connsiteX24" fmla="*/ 3615145 w 8897257"/>
                    <a:gd name="connsiteY24" fmla="*/ 2002971 h 4909094"/>
                    <a:gd name="connsiteX25" fmla="*/ 4209143 w 8897257"/>
                    <a:gd name="connsiteY25" fmla="*/ 2017485 h 4909094"/>
                    <a:gd name="connsiteX26" fmla="*/ 5312228 w 8897257"/>
                    <a:gd name="connsiteY26" fmla="*/ 2002971 h 4909094"/>
                    <a:gd name="connsiteX27" fmla="*/ 5907314 w 8897257"/>
                    <a:gd name="connsiteY27" fmla="*/ 2032000 h 4909094"/>
                    <a:gd name="connsiteX28" fmla="*/ 6284685 w 8897257"/>
                    <a:gd name="connsiteY28" fmla="*/ 2090057 h 4909094"/>
                    <a:gd name="connsiteX29" fmla="*/ 6807200 w 8897257"/>
                    <a:gd name="connsiteY29" fmla="*/ 2278742 h 4909094"/>
                    <a:gd name="connsiteX30" fmla="*/ 7165521 w 8897257"/>
                    <a:gd name="connsiteY30" fmla="*/ 2510971 h 4909094"/>
                    <a:gd name="connsiteX31" fmla="*/ 7590971 w 8897257"/>
                    <a:gd name="connsiteY31" fmla="*/ 2946400 h 4909094"/>
                    <a:gd name="connsiteX32" fmla="*/ 7920264 w 8897257"/>
                    <a:gd name="connsiteY32" fmla="*/ 3423557 h 4909094"/>
                    <a:gd name="connsiteX0" fmla="*/ 7920264 w 8897257"/>
                    <a:gd name="connsiteY0" fmla="*/ 3423557 h 4909094"/>
                    <a:gd name="connsiteX1" fmla="*/ 8897257 w 8897257"/>
                    <a:gd name="connsiteY1" fmla="*/ 3396342 h 4909094"/>
                    <a:gd name="connsiteX2" fmla="*/ 8621485 w 8897257"/>
                    <a:gd name="connsiteY2" fmla="*/ 2859314 h 4909094"/>
                    <a:gd name="connsiteX3" fmla="*/ 8331200 w 8897257"/>
                    <a:gd name="connsiteY3" fmla="*/ 2394857 h 4909094"/>
                    <a:gd name="connsiteX4" fmla="*/ 7997371 w 8897257"/>
                    <a:gd name="connsiteY4" fmla="*/ 2090057 h 4909094"/>
                    <a:gd name="connsiteX5" fmla="*/ 7474857 w 8897257"/>
                    <a:gd name="connsiteY5" fmla="*/ 1672771 h 4909094"/>
                    <a:gd name="connsiteX6" fmla="*/ 6879771 w 8897257"/>
                    <a:gd name="connsiteY6" fmla="*/ 1378857 h 4909094"/>
                    <a:gd name="connsiteX7" fmla="*/ 6371771 w 8897257"/>
                    <a:gd name="connsiteY7" fmla="*/ 1214664 h 4909094"/>
                    <a:gd name="connsiteX8" fmla="*/ 5936343 w 8897257"/>
                    <a:gd name="connsiteY8" fmla="*/ 1146628 h 4909094"/>
                    <a:gd name="connsiteX9" fmla="*/ 5181600 w 8897257"/>
                    <a:gd name="connsiteY9" fmla="*/ 1117600 h 4909094"/>
                    <a:gd name="connsiteX10" fmla="*/ 3976914 w 8897257"/>
                    <a:gd name="connsiteY10" fmla="*/ 1132114 h 4909094"/>
                    <a:gd name="connsiteX11" fmla="*/ 3759200 w 8897257"/>
                    <a:gd name="connsiteY11" fmla="*/ 1132114 h 4909094"/>
                    <a:gd name="connsiteX12" fmla="*/ 3759200 w 8897257"/>
                    <a:gd name="connsiteY12" fmla="*/ 29028 h 4909094"/>
                    <a:gd name="connsiteX13" fmla="*/ 2075543 w 8897257"/>
                    <a:gd name="connsiteY13" fmla="*/ 0 h 4909094"/>
                    <a:gd name="connsiteX14" fmla="*/ 1843314 w 8897257"/>
                    <a:gd name="connsiteY14" fmla="*/ 72571 h 4909094"/>
                    <a:gd name="connsiteX15" fmla="*/ 1785257 w 8897257"/>
                    <a:gd name="connsiteY15" fmla="*/ 1088571 h 4909094"/>
                    <a:gd name="connsiteX16" fmla="*/ 391885 w 8897257"/>
                    <a:gd name="connsiteY16" fmla="*/ 1074057 h 4909094"/>
                    <a:gd name="connsiteX17" fmla="*/ 29028 w 8897257"/>
                    <a:gd name="connsiteY17" fmla="*/ 1074057 h 4909094"/>
                    <a:gd name="connsiteX18" fmla="*/ 0 w 8897257"/>
                    <a:gd name="connsiteY18" fmla="*/ 2075542 h 4909094"/>
                    <a:gd name="connsiteX19" fmla="*/ 464457 w 8897257"/>
                    <a:gd name="connsiteY19" fmla="*/ 2090057 h 4909094"/>
                    <a:gd name="connsiteX20" fmla="*/ 1753325 w 8897257"/>
                    <a:gd name="connsiteY20" fmla="*/ 2104571 h 4909094"/>
                    <a:gd name="connsiteX21" fmla="*/ 1768565 w 8897257"/>
                    <a:gd name="connsiteY21" fmla="*/ 4901474 h 4909094"/>
                    <a:gd name="connsiteX22" fmla="*/ 3611154 w 8897257"/>
                    <a:gd name="connsiteY22" fmla="*/ 4909094 h 4909094"/>
                    <a:gd name="connsiteX23" fmla="*/ 3609703 w 8897257"/>
                    <a:gd name="connsiteY23" fmla="*/ 4225471 h 4909094"/>
                    <a:gd name="connsiteX24" fmla="*/ 3615145 w 8897257"/>
                    <a:gd name="connsiteY24" fmla="*/ 2002971 h 4909094"/>
                    <a:gd name="connsiteX25" fmla="*/ 4209143 w 8897257"/>
                    <a:gd name="connsiteY25" fmla="*/ 2017485 h 4909094"/>
                    <a:gd name="connsiteX26" fmla="*/ 5312228 w 8897257"/>
                    <a:gd name="connsiteY26" fmla="*/ 2002971 h 4909094"/>
                    <a:gd name="connsiteX27" fmla="*/ 5907314 w 8897257"/>
                    <a:gd name="connsiteY27" fmla="*/ 2032000 h 4909094"/>
                    <a:gd name="connsiteX28" fmla="*/ 6284685 w 8897257"/>
                    <a:gd name="connsiteY28" fmla="*/ 2090057 h 4909094"/>
                    <a:gd name="connsiteX29" fmla="*/ 6807200 w 8897257"/>
                    <a:gd name="connsiteY29" fmla="*/ 2278742 h 4909094"/>
                    <a:gd name="connsiteX30" fmla="*/ 7165521 w 8897257"/>
                    <a:gd name="connsiteY30" fmla="*/ 2510971 h 4909094"/>
                    <a:gd name="connsiteX31" fmla="*/ 7590971 w 8897257"/>
                    <a:gd name="connsiteY31" fmla="*/ 2946400 h 4909094"/>
                    <a:gd name="connsiteX32" fmla="*/ 7920264 w 8897257"/>
                    <a:gd name="connsiteY32" fmla="*/ 3423557 h 4909094"/>
                    <a:gd name="connsiteX0" fmla="*/ 7920264 w 8897257"/>
                    <a:gd name="connsiteY0" fmla="*/ 3423557 h 4909094"/>
                    <a:gd name="connsiteX1" fmla="*/ 8897257 w 8897257"/>
                    <a:gd name="connsiteY1" fmla="*/ 3396342 h 4909094"/>
                    <a:gd name="connsiteX2" fmla="*/ 8621485 w 8897257"/>
                    <a:gd name="connsiteY2" fmla="*/ 2859314 h 4909094"/>
                    <a:gd name="connsiteX3" fmla="*/ 8331200 w 8897257"/>
                    <a:gd name="connsiteY3" fmla="*/ 2394857 h 4909094"/>
                    <a:gd name="connsiteX4" fmla="*/ 7997371 w 8897257"/>
                    <a:gd name="connsiteY4" fmla="*/ 2090057 h 4909094"/>
                    <a:gd name="connsiteX5" fmla="*/ 7474857 w 8897257"/>
                    <a:gd name="connsiteY5" fmla="*/ 1672771 h 4909094"/>
                    <a:gd name="connsiteX6" fmla="*/ 6879771 w 8897257"/>
                    <a:gd name="connsiteY6" fmla="*/ 1378857 h 4909094"/>
                    <a:gd name="connsiteX7" fmla="*/ 6371771 w 8897257"/>
                    <a:gd name="connsiteY7" fmla="*/ 1214664 h 4909094"/>
                    <a:gd name="connsiteX8" fmla="*/ 5936343 w 8897257"/>
                    <a:gd name="connsiteY8" fmla="*/ 1146628 h 4909094"/>
                    <a:gd name="connsiteX9" fmla="*/ 5181600 w 8897257"/>
                    <a:gd name="connsiteY9" fmla="*/ 1117600 h 4909094"/>
                    <a:gd name="connsiteX10" fmla="*/ 3976914 w 8897257"/>
                    <a:gd name="connsiteY10" fmla="*/ 1132114 h 4909094"/>
                    <a:gd name="connsiteX11" fmla="*/ 3759200 w 8897257"/>
                    <a:gd name="connsiteY11" fmla="*/ 1132114 h 4909094"/>
                    <a:gd name="connsiteX12" fmla="*/ 3759200 w 8897257"/>
                    <a:gd name="connsiteY12" fmla="*/ 29028 h 4909094"/>
                    <a:gd name="connsiteX13" fmla="*/ 2075543 w 8897257"/>
                    <a:gd name="connsiteY13" fmla="*/ 0 h 4909094"/>
                    <a:gd name="connsiteX14" fmla="*/ 1843314 w 8897257"/>
                    <a:gd name="connsiteY14" fmla="*/ 72571 h 4909094"/>
                    <a:gd name="connsiteX15" fmla="*/ 1770017 w 8897257"/>
                    <a:gd name="connsiteY15" fmla="*/ 1096191 h 4909094"/>
                    <a:gd name="connsiteX16" fmla="*/ 391885 w 8897257"/>
                    <a:gd name="connsiteY16" fmla="*/ 1074057 h 4909094"/>
                    <a:gd name="connsiteX17" fmla="*/ 29028 w 8897257"/>
                    <a:gd name="connsiteY17" fmla="*/ 1074057 h 4909094"/>
                    <a:gd name="connsiteX18" fmla="*/ 0 w 8897257"/>
                    <a:gd name="connsiteY18" fmla="*/ 2075542 h 4909094"/>
                    <a:gd name="connsiteX19" fmla="*/ 464457 w 8897257"/>
                    <a:gd name="connsiteY19" fmla="*/ 2090057 h 4909094"/>
                    <a:gd name="connsiteX20" fmla="*/ 1753325 w 8897257"/>
                    <a:gd name="connsiteY20" fmla="*/ 2104571 h 4909094"/>
                    <a:gd name="connsiteX21" fmla="*/ 1768565 w 8897257"/>
                    <a:gd name="connsiteY21" fmla="*/ 4901474 h 4909094"/>
                    <a:gd name="connsiteX22" fmla="*/ 3611154 w 8897257"/>
                    <a:gd name="connsiteY22" fmla="*/ 4909094 h 4909094"/>
                    <a:gd name="connsiteX23" fmla="*/ 3609703 w 8897257"/>
                    <a:gd name="connsiteY23" fmla="*/ 4225471 h 4909094"/>
                    <a:gd name="connsiteX24" fmla="*/ 3615145 w 8897257"/>
                    <a:gd name="connsiteY24" fmla="*/ 2002971 h 4909094"/>
                    <a:gd name="connsiteX25" fmla="*/ 4209143 w 8897257"/>
                    <a:gd name="connsiteY25" fmla="*/ 2017485 h 4909094"/>
                    <a:gd name="connsiteX26" fmla="*/ 5312228 w 8897257"/>
                    <a:gd name="connsiteY26" fmla="*/ 2002971 h 4909094"/>
                    <a:gd name="connsiteX27" fmla="*/ 5907314 w 8897257"/>
                    <a:gd name="connsiteY27" fmla="*/ 2032000 h 4909094"/>
                    <a:gd name="connsiteX28" fmla="*/ 6284685 w 8897257"/>
                    <a:gd name="connsiteY28" fmla="*/ 2090057 h 4909094"/>
                    <a:gd name="connsiteX29" fmla="*/ 6807200 w 8897257"/>
                    <a:gd name="connsiteY29" fmla="*/ 2278742 h 4909094"/>
                    <a:gd name="connsiteX30" fmla="*/ 7165521 w 8897257"/>
                    <a:gd name="connsiteY30" fmla="*/ 2510971 h 4909094"/>
                    <a:gd name="connsiteX31" fmla="*/ 7590971 w 8897257"/>
                    <a:gd name="connsiteY31" fmla="*/ 2946400 h 4909094"/>
                    <a:gd name="connsiteX32" fmla="*/ 7920264 w 8897257"/>
                    <a:gd name="connsiteY32" fmla="*/ 3423557 h 4909094"/>
                    <a:gd name="connsiteX0" fmla="*/ 7920264 w 8897257"/>
                    <a:gd name="connsiteY0" fmla="*/ 3423557 h 4909094"/>
                    <a:gd name="connsiteX1" fmla="*/ 8897257 w 8897257"/>
                    <a:gd name="connsiteY1" fmla="*/ 3396342 h 4909094"/>
                    <a:gd name="connsiteX2" fmla="*/ 8621485 w 8897257"/>
                    <a:gd name="connsiteY2" fmla="*/ 2859314 h 4909094"/>
                    <a:gd name="connsiteX3" fmla="*/ 8331200 w 8897257"/>
                    <a:gd name="connsiteY3" fmla="*/ 2394857 h 4909094"/>
                    <a:gd name="connsiteX4" fmla="*/ 7997371 w 8897257"/>
                    <a:gd name="connsiteY4" fmla="*/ 2090057 h 4909094"/>
                    <a:gd name="connsiteX5" fmla="*/ 7474857 w 8897257"/>
                    <a:gd name="connsiteY5" fmla="*/ 1672771 h 4909094"/>
                    <a:gd name="connsiteX6" fmla="*/ 6879771 w 8897257"/>
                    <a:gd name="connsiteY6" fmla="*/ 1378857 h 4909094"/>
                    <a:gd name="connsiteX7" fmla="*/ 6371771 w 8897257"/>
                    <a:gd name="connsiteY7" fmla="*/ 1214664 h 4909094"/>
                    <a:gd name="connsiteX8" fmla="*/ 5936343 w 8897257"/>
                    <a:gd name="connsiteY8" fmla="*/ 1146628 h 4909094"/>
                    <a:gd name="connsiteX9" fmla="*/ 5181600 w 8897257"/>
                    <a:gd name="connsiteY9" fmla="*/ 1117600 h 4909094"/>
                    <a:gd name="connsiteX10" fmla="*/ 3976914 w 8897257"/>
                    <a:gd name="connsiteY10" fmla="*/ 1132114 h 4909094"/>
                    <a:gd name="connsiteX11" fmla="*/ 3759200 w 8897257"/>
                    <a:gd name="connsiteY11" fmla="*/ 1132114 h 4909094"/>
                    <a:gd name="connsiteX12" fmla="*/ 3759200 w 8897257"/>
                    <a:gd name="connsiteY12" fmla="*/ 29028 h 4909094"/>
                    <a:gd name="connsiteX13" fmla="*/ 2075543 w 8897257"/>
                    <a:gd name="connsiteY13" fmla="*/ 0 h 4909094"/>
                    <a:gd name="connsiteX14" fmla="*/ 1751874 w 8897257"/>
                    <a:gd name="connsiteY14" fmla="*/ 148771 h 4909094"/>
                    <a:gd name="connsiteX15" fmla="*/ 1770017 w 8897257"/>
                    <a:gd name="connsiteY15" fmla="*/ 1096191 h 4909094"/>
                    <a:gd name="connsiteX16" fmla="*/ 391885 w 8897257"/>
                    <a:gd name="connsiteY16" fmla="*/ 1074057 h 4909094"/>
                    <a:gd name="connsiteX17" fmla="*/ 29028 w 8897257"/>
                    <a:gd name="connsiteY17" fmla="*/ 1074057 h 4909094"/>
                    <a:gd name="connsiteX18" fmla="*/ 0 w 8897257"/>
                    <a:gd name="connsiteY18" fmla="*/ 2075542 h 4909094"/>
                    <a:gd name="connsiteX19" fmla="*/ 464457 w 8897257"/>
                    <a:gd name="connsiteY19" fmla="*/ 2090057 h 4909094"/>
                    <a:gd name="connsiteX20" fmla="*/ 1753325 w 8897257"/>
                    <a:gd name="connsiteY20" fmla="*/ 2104571 h 4909094"/>
                    <a:gd name="connsiteX21" fmla="*/ 1768565 w 8897257"/>
                    <a:gd name="connsiteY21" fmla="*/ 4901474 h 4909094"/>
                    <a:gd name="connsiteX22" fmla="*/ 3611154 w 8897257"/>
                    <a:gd name="connsiteY22" fmla="*/ 4909094 h 4909094"/>
                    <a:gd name="connsiteX23" fmla="*/ 3609703 w 8897257"/>
                    <a:gd name="connsiteY23" fmla="*/ 4225471 h 4909094"/>
                    <a:gd name="connsiteX24" fmla="*/ 3615145 w 8897257"/>
                    <a:gd name="connsiteY24" fmla="*/ 2002971 h 4909094"/>
                    <a:gd name="connsiteX25" fmla="*/ 4209143 w 8897257"/>
                    <a:gd name="connsiteY25" fmla="*/ 2017485 h 4909094"/>
                    <a:gd name="connsiteX26" fmla="*/ 5312228 w 8897257"/>
                    <a:gd name="connsiteY26" fmla="*/ 2002971 h 4909094"/>
                    <a:gd name="connsiteX27" fmla="*/ 5907314 w 8897257"/>
                    <a:gd name="connsiteY27" fmla="*/ 2032000 h 4909094"/>
                    <a:gd name="connsiteX28" fmla="*/ 6284685 w 8897257"/>
                    <a:gd name="connsiteY28" fmla="*/ 2090057 h 4909094"/>
                    <a:gd name="connsiteX29" fmla="*/ 6807200 w 8897257"/>
                    <a:gd name="connsiteY29" fmla="*/ 2278742 h 4909094"/>
                    <a:gd name="connsiteX30" fmla="*/ 7165521 w 8897257"/>
                    <a:gd name="connsiteY30" fmla="*/ 2510971 h 4909094"/>
                    <a:gd name="connsiteX31" fmla="*/ 7590971 w 8897257"/>
                    <a:gd name="connsiteY31" fmla="*/ 2946400 h 4909094"/>
                    <a:gd name="connsiteX32" fmla="*/ 7920264 w 8897257"/>
                    <a:gd name="connsiteY32" fmla="*/ 3423557 h 4909094"/>
                    <a:gd name="connsiteX0" fmla="*/ 7920264 w 8897257"/>
                    <a:gd name="connsiteY0" fmla="*/ 3394529 h 4880066"/>
                    <a:gd name="connsiteX1" fmla="*/ 8897257 w 8897257"/>
                    <a:gd name="connsiteY1" fmla="*/ 3367314 h 4880066"/>
                    <a:gd name="connsiteX2" fmla="*/ 8621485 w 8897257"/>
                    <a:gd name="connsiteY2" fmla="*/ 2830286 h 4880066"/>
                    <a:gd name="connsiteX3" fmla="*/ 8331200 w 8897257"/>
                    <a:gd name="connsiteY3" fmla="*/ 2365829 h 4880066"/>
                    <a:gd name="connsiteX4" fmla="*/ 7997371 w 8897257"/>
                    <a:gd name="connsiteY4" fmla="*/ 2061029 h 4880066"/>
                    <a:gd name="connsiteX5" fmla="*/ 7474857 w 8897257"/>
                    <a:gd name="connsiteY5" fmla="*/ 1643743 h 4880066"/>
                    <a:gd name="connsiteX6" fmla="*/ 6879771 w 8897257"/>
                    <a:gd name="connsiteY6" fmla="*/ 1349829 h 4880066"/>
                    <a:gd name="connsiteX7" fmla="*/ 6371771 w 8897257"/>
                    <a:gd name="connsiteY7" fmla="*/ 1185636 h 4880066"/>
                    <a:gd name="connsiteX8" fmla="*/ 5936343 w 8897257"/>
                    <a:gd name="connsiteY8" fmla="*/ 1117600 h 4880066"/>
                    <a:gd name="connsiteX9" fmla="*/ 5181600 w 8897257"/>
                    <a:gd name="connsiteY9" fmla="*/ 1088572 h 4880066"/>
                    <a:gd name="connsiteX10" fmla="*/ 3976914 w 8897257"/>
                    <a:gd name="connsiteY10" fmla="*/ 1103086 h 4880066"/>
                    <a:gd name="connsiteX11" fmla="*/ 3759200 w 8897257"/>
                    <a:gd name="connsiteY11" fmla="*/ 1103086 h 4880066"/>
                    <a:gd name="connsiteX12" fmla="*/ 3759200 w 8897257"/>
                    <a:gd name="connsiteY12" fmla="*/ 0 h 4880066"/>
                    <a:gd name="connsiteX13" fmla="*/ 2090783 w 8897257"/>
                    <a:gd name="connsiteY13" fmla="*/ 92892 h 4880066"/>
                    <a:gd name="connsiteX14" fmla="*/ 1751874 w 8897257"/>
                    <a:gd name="connsiteY14" fmla="*/ 119743 h 4880066"/>
                    <a:gd name="connsiteX15" fmla="*/ 1770017 w 8897257"/>
                    <a:gd name="connsiteY15" fmla="*/ 1067163 h 4880066"/>
                    <a:gd name="connsiteX16" fmla="*/ 391885 w 8897257"/>
                    <a:gd name="connsiteY16" fmla="*/ 1045029 h 4880066"/>
                    <a:gd name="connsiteX17" fmla="*/ 29028 w 8897257"/>
                    <a:gd name="connsiteY17" fmla="*/ 1045029 h 4880066"/>
                    <a:gd name="connsiteX18" fmla="*/ 0 w 8897257"/>
                    <a:gd name="connsiteY18" fmla="*/ 2046514 h 4880066"/>
                    <a:gd name="connsiteX19" fmla="*/ 464457 w 8897257"/>
                    <a:gd name="connsiteY19" fmla="*/ 2061029 h 4880066"/>
                    <a:gd name="connsiteX20" fmla="*/ 1753325 w 8897257"/>
                    <a:gd name="connsiteY20" fmla="*/ 2075543 h 4880066"/>
                    <a:gd name="connsiteX21" fmla="*/ 1768565 w 8897257"/>
                    <a:gd name="connsiteY21" fmla="*/ 4872446 h 4880066"/>
                    <a:gd name="connsiteX22" fmla="*/ 3611154 w 8897257"/>
                    <a:gd name="connsiteY22" fmla="*/ 4880066 h 4880066"/>
                    <a:gd name="connsiteX23" fmla="*/ 3609703 w 8897257"/>
                    <a:gd name="connsiteY23" fmla="*/ 4196443 h 4880066"/>
                    <a:gd name="connsiteX24" fmla="*/ 3615145 w 8897257"/>
                    <a:gd name="connsiteY24" fmla="*/ 1973943 h 4880066"/>
                    <a:gd name="connsiteX25" fmla="*/ 4209143 w 8897257"/>
                    <a:gd name="connsiteY25" fmla="*/ 1988457 h 4880066"/>
                    <a:gd name="connsiteX26" fmla="*/ 5312228 w 8897257"/>
                    <a:gd name="connsiteY26" fmla="*/ 1973943 h 4880066"/>
                    <a:gd name="connsiteX27" fmla="*/ 5907314 w 8897257"/>
                    <a:gd name="connsiteY27" fmla="*/ 2002972 h 4880066"/>
                    <a:gd name="connsiteX28" fmla="*/ 6284685 w 8897257"/>
                    <a:gd name="connsiteY28" fmla="*/ 2061029 h 4880066"/>
                    <a:gd name="connsiteX29" fmla="*/ 6807200 w 8897257"/>
                    <a:gd name="connsiteY29" fmla="*/ 2249714 h 4880066"/>
                    <a:gd name="connsiteX30" fmla="*/ 7165521 w 8897257"/>
                    <a:gd name="connsiteY30" fmla="*/ 2481943 h 4880066"/>
                    <a:gd name="connsiteX31" fmla="*/ 7590971 w 8897257"/>
                    <a:gd name="connsiteY31" fmla="*/ 2917372 h 4880066"/>
                    <a:gd name="connsiteX32" fmla="*/ 7920264 w 8897257"/>
                    <a:gd name="connsiteY32" fmla="*/ 3394529 h 4880066"/>
                    <a:gd name="connsiteX0" fmla="*/ 7920264 w 8897257"/>
                    <a:gd name="connsiteY0" fmla="*/ 3303089 h 4788626"/>
                    <a:gd name="connsiteX1" fmla="*/ 8897257 w 8897257"/>
                    <a:gd name="connsiteY1" fmla="*/ 3275874 h 4788626"/>
                    <a:gd name="connsiteX2" fmla="*/ 8621485 w 8897257"/>
                    <a:gd name="connsiteY2" fmla="*/ 2738846 h 4788626"/>
                    <a:gd name="connsiteX3" fmla="*/ 8331200 w 8897257"/>
                    <a:gd name="connsiteY3" fmla="*/ 2274389 h 4788626"/>
                    <a:gd name="connsiteX4" fmla="*/ 7997371 w 8897257"/>
                    <a:gd name="connsiteY4" fmla="*/ 1969589 h 4788626"/>
                    <a:gd name="connsiteX5" fmla="*/ 7474857 w 8897257"/>
                    <a:gd name="connsiteY5" fmla="*/ 1552303 h 4788626"/>
                    <a:gd name="connsiteX6" fmla="*/ 6879771 w 8897257"/>
                    <a:gd name="connsiteY6" fmla="*/ 1258389 h 4788626"/>
                    <a:gd name="connsiteX7" fmla="*/ 6371771 w 8897257"/>
                    <a:gd name="connsiteY7" fmla="*/ 1094196 h 4788626"/>
                    <a:gd name="connsiteX8" fmla="*/ 5936343 w 8897257"/>
                    <a:gd name="connsiteY8" fmla="*/ 1026160 h 4788626"/>
                    <a:gd name="connsiteX9" fmla="*/ 5181600 w 8897257"/>
                    <a:gd name="connsiteY9" fmla="*/ 997132 h 4788626"/>
                    <a:gd name="connsiteX10" fmla="*/ 3976914 w 8897257"/>
                    <a:gd name="connsiteY10" fmla="*/ 1011646 h 4788626"/>
                    <a:gd name="connsiteX11" fmla="*/ 3759200 w 8897257"/>
                    <a:gd name="connsiteY11" fmla="*/ 1011646 h 4788626"/>
                    <a:gd name="connsiteX12" fmla="*/ 3614420 w 8897257"/>
                    <a:gd name="connsiteY12" fmla="*/ 0 h 4788626"/>
                    <a:gd name="connsiteX13" fmla="*/ 2090783 w 8897257"/>
                    <a:gd name="connsiteY13" fmla="*/ 1452 h 4788626"/>
                    <a:gd name="connsiteX14" fmla="*/ 1751874 w 8897257"/>
                    <a:gd name="connsiteY14" fmla="*/ 28303 h 4788626"/>
                    <a:gd name="connsiteX15" fmla="*/ 1770017 w 8897257"/>
                    <a:gd name="connsiteY15" fmla="*/ 975723 h 4788626"/>
                    <a:gd name="connsiteX16" fmla="*/ 391885 w 8897257"/>
                    <a:gd name="connsiteY16" fmla="*/ 953589 h 4788626"/>
                    <a:gd name="connsiteX17" fmla="*/ 29028 w 8897257"/>
                    <a:gd name="connsiteY17" fmla="*/ 953589 h 4788626"/>
                    <a:gd name="connsiteX18" fmla="*/ 0 w 8897257"/>
                    <a:gd name="connsiteY18" fmla="*/ 1955074 h 4788626"/>
                    <a:gd name="connsiteX19" fmla="*/ 464457 w 8897257"/>
                    <a:gd name="connsiteY19" fmla="*/ 1969589 h 4788626"/>
                    <a:gd name="connsiteX20" fmla="*/ 1753325 w 8897257"/>
                    <a:gd name="connsiteY20" fmla="*/ 1984103 h 4788626"/>
                    <a:gd name="connsiteX21" fmla="*/ 1768565 w 8897257"/>
                    <a:gd name="connsiteY21" fmla="*/ 4781006 h 4788626"/>
                    <a:gd name="connsiteX22" fmla="*/ 3611154 w 8897257"/>
                    <a:gd name="connsiteY22" fmla="*/ 4788626 h 4788626"/>
                    <a:gd name="connsiteX23" fmla="*/ 3609703 w 8897257"/>
                    <a:gd name="connsiteY23" fmla="*/ 4105003 h 4788626"/>
                    <a:gd name="connsiteX24" fmla="*/ 3615145 w 8897257"/>
                    <a:gd name="connsiteY24" fmla="*/ 1882503 h 4788626"/>
                    <a:gd name="connsiteX25" fmla="*/ 4209143 w 8897257"/>
                    <a:gd name="connsiteY25" fmla="*/ 1897017 h 4788626"/>
                    <a:gd name="connsiteX26" fmla="*/ 5312228 w 8897257"/>
                    <a:gd name="connsiteY26" fmla="*/ 1882503 h 4788626"/>
                    <a:gd name="connsiteX27" fmla="*/ 5907314 w 8897257"/>
                    <a:gd name="connsiteY27" fmla="*/ 1911532 h 4788626"/>
                    <a:gd name="connsiteX28" fmla="*/ 6284685 w 8897257"/>
                    <a:gd name="connsiteY28" fmla="*/ 1969589 h 4788626"/>
                    <a:gd name="connsiteX29" fmla="*/ 6807200 w 8897257"/>
                    <a:gd name="connsiteY29" fmla="*/ 2158274 h 4788626"/>
                    <a:gd name="connsiteX30" fmla="*/ 7165521 w 8897257"/>
                    <a:gd name="connsiteY30" fmla="*/ 2390503 h 4788626"/>
                    <a:gd name="connsiteX31" fmla="*/ 7590971 w 8897257"/>
                    <a:gd name="connsiteY31" fmla="*/ 2825932 h 4788626"/>
                    <a:gd name="connsiteX32" fmla="*/ 7920264 w 8897257"/>
                    <a:gd name="connsiteY32" fmla="*/ 3303089 h 4788626"/>
                    <a:gd name="connsiteX0" fmla="*/ 7920264 w 8897257"/>
                    <a:gd name="connsiteY0" fmla="*/ 3303089 h 4788626"/>
                    <a:gd name="connsiteX1" fmla="*/ 8897257 w 8897257"/>
                    <a:gd name="connsiteY1" fmla="*/ 3275874 h 4788626"/>
                    <a:gd name="connsiteX2" fmla="*/ 8621485 w 8897257"/>
                    <a:gd name="connsiteY2" fmla="*/ 2738846 h 4788626"/>
                    <a:gd name="connsiteX3" fmla="*/ 8331200 w 8897257"/>
                    <a:gd name="connsiteY3" fmla="*/ 2274389 h 4788626"/>
                    <a:gd name="connsiteX4" fmla="*/ 7997371 w 8897257"/>
                    <a:gd name="connsiteY4" fmla="*/ 1969589 h 4788626"/>
                    <a:gd name="connsiteX5" fmla="*/ 7474857 w 8897257"/>
                    <a:gd name="connsiteY5" fmla="*/ 1552303 h 4788626"/>
                    <a:gd name="connsiteX6" fmla="*/ 6879771 w 8897257"/>
                    <a:gd name="connsiteY6" fmla="*/ 1258389 h 4788626"/>
                    <a:gd name="connsiteX7" fmla="*/ 6371771 w 8897257"/>
                    <a:gd name="connsiteY7" fmla="*/ 1094196 h 4788626"/>
                    <a:gd name="connsiteX8" fmla="*/ 5936343 w 8897257"/>
                    <a:gd name="connsiteY8" fmla="*/ 1026160 h 4788626"/>
                    <a:gd name="connsiteX9" fmla="*/ 5181600 w 8897257"/>
                    <a:gd name="connsiteY9" fmla="*/ 997132 h 4788626"/>
                    <a:gd name="connsiteX10" fmla="*/ 3976914 w 8897257"/>
                    <a:gd name="connsiteY10" fmla="*/ 1011646 h 4788626"/>
                    <a:gd name="connsiteX11" fmla="*/ 3614420 w 8897257"/>
                    <a:gd name="connsiteY11" fmla="*/ 1004026 h 4788626"/>
                    <a:gd name="connsiteX12" fmla="*/ 3614420 w 8897257"/>
                    <a:gd name="connsiteY12" fmla="*/ 0 h 4788626"/>
                    <a:gd name="connsiteX13" fmla="*/ 2090783 w 8897257"/>
                    <a:gd name="connsiteY13" fmla="*/ 1452 h 4788626"/>
                    <a:gd name="connsiteX14" fmla="*/ 1751874 w 8897257"/>
                    <a:gd name="connsiteY14" fmla="*/ 28303 h 4788626"/>
                    <a:gd name="connsiteX15" fmla="*/ 1770017 w 8897257"/>
                    <a:gd name="connsiteY15" fmla="*/ 975723 h 4788626"/>
                    <a:gd name="connsiteX16" fmla="*/ 391885 w 8897257"/>
                    <a:gd name="connsiteY16" fmla="*/ 953589 h 4788626"/>
                    <a:gd name="connsiteX17" fmla="*/ 29028 w 8897257"/>
                    <a:gd name="connsiteY17" fmla="*/ 953589 h 4788626"/>
                    <a:gd name="connsiteX18" fmla="*/ 0 w 8897257"/>
                    <a:gd name="connsiteY18" fmla="*/ 1955074 h 4788626"/>
                    <a:gd name="connsiteX19" fmla="*/ 464457 w 8897257"/>
                    <a:gd name="connsiteY19" fmla="*/ 1969589 h 4788626"/>
                    <a:gd name="connsiteX20" fmla="*/ 1753325 w 8897257"/>
                    <a:gd name="connsiteY20" fmla="*/ 1984103 h 4788626"/>
                    <a:gd name="connsiteX21" fmla="*/ 1768565 w 8897257"/>
                    <a:gd name="connsiteY21" fmla="*/ 4781006 h 4788626"/>
                    <a:gd name="connsiteX22" fmla="*/ 3611154 w 8897257"/>
                    <a:gd name="connsiteY22" fmla="*/ 4788626 h 4788626"/>
                    <a:gd name="connsiteX23" fmla="*/ 3609703 w 8897257"/>
                    <a:gd name="connsiteY23" fmla="*/ 4105003 h 4788626"/>
                    <a:gd name="connsiteX24" fmla="*/ 3615145 w 8897257"/>
                    <a:gd name="connsiteY24" fmla="*/ 1882503 h 4788626"/>
                    <a:gd name="connsiteX25" fmla="*/ 4209143 w 8897257"/>
                    <a:gd name="connsiteY25" fmla="*/ 1897017 h 4788626"/>
                    <a:gd name="connsiteX26" fmla="*/ 5312228 w 8897257"/>
                    <a:gd name="connsiteY26" fmla="*/ 1882503 h 4788626"/>
                    <a:gd name="connsiteX27" fmla="*/ 5907314 w 8897257"/>
                    <a:gd name="connsiteY27" fmla="*/ 1911532 h 4788626"/>
                    <a:gd name="connsiteX28" fmla="*/ 6284685 w 8897257"/>
                    <a:gd name="connsiteY28" fmla="*/ 1969589 h 4788626"/>
                    <a:gd name="connsiteX29" fmla="*/ 6807200 w 8897257"/>
                    <a:gd name="connsiteY29" fmla="*/ 2158274 h 4788626"/>
                    <a:gd name="connsiteX30" fmla="*/ 7165521 w 8897257"/>
                    <a:gd name="connsiteY30" fmla="*/ 2390503 h 4788626"/>
                    <a:gd name="connsiteX31" fmla="*/ 7590971 w 8897257"/>
                    <a:gd name="connsiteY31" fmla="*/ 2825932 h 4788626"/>
                    <a:gd name="connsiteX32" fmla="*/ 7920264 w 8897257"/>
                    <a:gd name="connsiteY32" fmla="*/ 3303089 h 4788626"/>
                    <a:gd name="connsiteX0" fmla="*/ 7920264 w 8897257"/>
                    <a:gd name="connsiteY0" fmla="*/ 3303089 h 4788626"/>
                    <a:gd name="connsiteX1" fmla="*/ 8897257 w 8897257"/>
                    <a:gd name="connsiteY1" fmla="*/ 3275874 h 4788626"/>
                    <a:gd name="connsiteX2" fmla="*/ 8621485 w 8897257"/>
                    <a:gd name="connsiteY2" fmla="*/ 2738846 h 4788626"/>
                    <a:gd name="connsiteX3" fmla="*/ 8331200 w 8897257"/>
                    <a:gd name="connsiteY3" fmla="*/ 2274389 h 4788626"/>
                    <a:gd name="connsiteX4" fmla="*/ 7997371 w 8897257"/>
                    <a:gd name="connsiteY4" fmla="*/ 1969589 h 4788626"/>
                    <a:gd name="connsiteX5" fmla="*/ 7474857 w 8897257"/>
                    <a:gd name="connsiteY5" fmla="*/ 1552303 h 4788626"/>
                    <a:gd name="connsiteX6" fmla="*/ 6879771 w 8897257"/>
                    <a:gd name="connsiteY6" fmla="*/ 1258389 h 4788626"/>
                    <a:gd name="connsiteX7" fmla="*/ 6371771 w 8897257"/>
                    <a:gd name="connsiteY7" fmla="*/ 1094196 h 4788626"/>
                    <a:gd name="connsiteX8" fmla="*/ 5936343 w 8897257"/>
                    <a:gd name="connsiteY8" fmla="*/ 1026160 h 4788626"/>
                    <a:gd name="connsiteX9" fmla="*/ 5181600 w 8897257"/>
                    <a:gd name="connsiteY9" fmla="*/ 997132 h 4788626"/>
                    <a:gd name="connsiteX10" fmla="*/ 3976914 w 8897257"/>
                    <a:gd name="connsiteY10" fmla="*/ 1011646 h 4788626"/>
                    <a:gd name="connsiteX11" fmla="*/ 3614420 w 8897257"/>
                    <a:gd name="connsiteY11" fmla="*/ 1004026 h 4788626"/>
                    <a:gd name="connsiteX12" fmla="*/ 3614420 w 8897257"/>
                    <a:gd name="connsiteY12" fmla="*/ 0 h 4788626"/>
                    <a:gd name="connsiteX13" fmla="*/ 2090783 w 8897257"/>
                    <a:gd name="connsiteY13" fmla="*/ 1452 h 4788626"/>
                    <a:gd name="connsiteX14" fmla="*/ 1751874 w 8897257"/>
                    <a:gd name="connsiteY14" fmla="*/ 28303 h 4788626"/>
                    <a:gd name="connsiteX15" fmla="*/ 1750967 w 8897257"/>
                    <a:gd name="connsiteY15" fmla="*/ 937623 h 4788626"/>
                    <a:gd name="connsiteX16" fmla="*/ 391885 w 8897257"/>
                    <a:gd name="connsiteY16" fmla="*/ 953589 h 4788626"/>
                    <a:gd name="connsiteX17" fmla="*/ 29028 w 8897257"/>
                    <a:gd name="connsiteY17" fmla="*/ 953589 h 4788626"/>
                    <a:gd name="connsiteX18" fmla="*/ 0 w 8897257"/>
                    <a:gd name="connsiteY18" fmla="*/ 1955074 h 4788626"/>
                    <a:gd name="connsiteX19" fmla="*/ 464457 w 8897257"/>
                    <a:gd name="connsiteY19" fmla="*/ 1969589 h 4788626"/>
                    <a:gd name="connsiteX20" fmla="*/ 1753325 w 8897257"/>
                    <a:gd name="connsiteY20" fmla="*/ 1984103 h 4788626"/>
                    <a:gd name="connsiteX21" fmla="*/ 1768565 w 8897257"/>
                    <a:gd name="connsiteY21" fmla="*/ 4781006 h 4788626"/>
                    <a:gd name="connsiteX22" fmla="*/ 3611154 w 8897257"/>
                    <a:gd name="connsiteY22" fmla="*/ 4788626 h 4788626"/>
                    <a:gd name="connsiteX23" fmla="*/ 3609703 w 8897257"/>
                    <a:gd name="connsiteY23" fmla="*/ 4105003 h 4788626"/>
                    <a:gd name="connsiteX24" fmla="*/ 3615145 w 8897257"/>
                    <a:gd name="connsiteY24" fmla="*/ 1882503 h 4788626"/>
                    <a:gd name="connsiteX25" fmla="*/ 4209143 w 8897257"/>
                    <a:gd name="connsiteY25" fmla="*/ 1897017 h 4788626"/>
                    <a:gd name="connsiteX26" fmla="*/ 5312228 w 8897257"/>
                    <a:gd name="connsiteY26" fmla="*/ 1882503 h 4788626"/>
                    <a:gd name="connsiteX27" fmla="*/ 5907314 w 8897257"/>
                    <a:gd name="connsiteY27" fmla="*/ 1911532 h 4788626"/>
                    <a:gd name="connsiteX28" fmla="*/ 6284685 w 8897257"/>
                    <a:gd name="connsiteY28" fmla="*/ 1969589 h 4788626"/>
                    <a:gd name="connsiteX29" fmla="*/ 6807200 w 8897257"/>
                    <a:gd name="connsiteY29" fmla="*/ 2158274 h 4788626"/>
                    <a:gd name="connsiteX30" fmla="*/ 7165521 w 8897257"/>
                    <a:gd name="connsiteY30" fmla="*/ 2390503 h 4788626"/>
                    <a:gd name="connsiteX31" fmla="*/ 7590971 w 8897257"/>
                    <a:gd name="connsiteY31" fmla="*/ 2825932 h 4788626"/>
                    <a:gd name="connsiteX32" fmla="*/ 7920264 w 8897257"/>
                    <a:gd name="connsiteY32" fmla="*/ 3303089 h 4788626"/>
                    <a:gd name="connsiteX0" fmla="*/ 7920264 w 8897257"/>
                    <a:gd name="connsiteY0" fmla="*/ 3303089 h 4788626"/>
                    <a:gd name="connsiteX1" fmla="*/ 8897257 w 8897257"/>
                    <a:gd name="connsiteY1" fmla="*/ 3275874 h 4788626"/>
                    <a:gd name="connsiteX2" fmla="*/ 8621485 w 8897257"/>
                    <a:gd name="connsiteY2" fmla="*/ 2738846 h 4788626"/>
                    <a:gd name="connsiteX3" fmla="*/ 8331200 w 8897257"/>
                    <a:gd name="connsiteY3" fmla="*/ 2274389 h 4788626"/>
                    <a:gd name="connsiteX4" fmla="*/ 7997371 w 8897257"/>
                    <a:gd name="connsiteY4" fmla="*/ 1969589 h 4788626"/>
                    <a:gd name="connsiteX5" fmla="*/ 7474857 w 8897257"/>
                    <a:gd name="connsiteY5" fmla="*/ 1552303 h 4788626"/>
                    <a:gd name="connsiteX6" fmla="*/ 6879771 w 8897257"/>
                    <a:gd name="connsiteY6" fmla="*/ 1258389 h 4788626"/>
                    <a:gd name="connsiteX7" fmla="*/ 6371771 w 8897257"/>
                    <a:gd name="connsiteY7" fmla="*/ 1094196 h 4788626"/>
                    <a:gd name="connsiteX8" fmla="*/ 5936343 w 8897257"/>
                    <a:gd name="connsiteY8" fmla="*/ 1026160 h 4788626"/>
                    <a:gd name="connsiteX9" fmla="*/ 5181600 w 8897257"/>
                    <a:gd name="connsiteY9" fmla="*/ 997132 h 4788626"/>
                    <a:gd name="connsiteX10" fmla="*/ 3976914 w 8897257"/>
                    <a:gd name="connsiteY10" fmla="*/ 1011646 h 4788626"/>
                    <a:gd name="connsiteX11" fmla="*/ 3614420 w 8897257"/>
                    <a:gd name="connsiteY11" fmla="*/ 1004026 h 4788626"/>
                    <a:gd name="connsiteX12" fmla="*/ 3614420 w 8897257"/>
                    <a:gd name="connsiteY12" fmla="*/ 0 h 4788626"/>
                    <a:gd name="connsiteX13" fmla="*/ 2090783 w 8897257"/>
                    <a:gd name="connsiteY13" fmla="*/ 1452 h 4788626"/>
                    <a:gd name="connsiteX14" fmla="*/ 1751874 w 8897257"/>
                    <a:gd name="connsiteY14" fmla="*/ 28303 h 4788626"/>
                    <a:gd name="connsiteX15" fmla="*/ 1750967 w 8897257"/>
                    <a:gd name="connsiteY15" fmla="*/ 937623 h 4788626"/>
                    <a:gd name="connsiteX16" fmla="*/ 415698 w 8897257"/>
                    <a:gd name="connsiteY16" fmla="*/ 939301 h 4788626"/>
                    <a:gd name="connsiteX17" fmla="*/ 29028 w 8897257"/>
                    <a:gd name="connsiteY17" fmla="*/ 953589 h 4788626"/>
                    <a:gd name="connsiteX18" fmla="*/ 0 w 8897257"/>
                    <a:gd name="connsiteY18" fmla="*/ 1955074 h 4788626"/>
                    <a:gd name="connsiteX19" fmla="*/ 464457 w 8897257"/>
                    <a:gd name="connsiteY19" fmla="*/ 1969589 h 4788626"/>
                    <a:gd name="connsiteX20" fmla="*/ 1753325 w 8897257"/>
                    <a:gd name="connsiteY20" fmla="*/ 1984103 h 4788626"/>
                    <a:gd name="connsiteX21" fmla="*/ 1768565 w 8897257"/>
                    <a:gd name="connsiteY21" fmla="*/ 4781006 h 4788626"/>
                    <a:gd name="connsiteX22" fmla="*/ 3611154 w 8897257"/>
                    <a:gd name="connsiteY22" fmla="*/ 4788626 h 4788626"/>
                    <a:gd name="connsiteX23" fmla="*/ 3609703 w 8897257"/>
                    <a:gd name="connsiteY23" fmla="*/ 4105003 h 4788626"/>
                    <a:gd name="connsiteX24" fmla="*/ 3615145 w 8897257"/>
                    <a:gd name="connsiteY24" fmla="*/ 1882503 h 4788626"/>
                    <a:gd name="connsiteX25" fmla="*/ 4209143 w 8897257"/>
                    <a:gd name="connsiteY25" fmla="*/ 1897017 h 4788626"/>
                    <a:gd name="connsiteX26" fmla="*/ 5312228 w 8897257"/>
                    <a:gd name="connsiteY26" fmla="*/ 1882503 h 4788626"/>
                    <a:gd name="connsiteX27" fmla="*/ 5907314 w 8897257"/>
                    <a:gd name="connsiteY27" fmla="*/ 1911532 h 4788626"/>
                    <a:gd name="connsiteX28" fmla="*/ 6284685 w 8897257"/>
                    <a:gd name="connsiteY28" fmla="*/ 1969589 h 4788626"/>
                    <a:gd name="connsiteX29" fmla="*/ 6807200 w 8897257"/>
                    <a:gd name="connsiteY29" fmla="*/ 2158274 h 4788626"/>
                    <a:gd name="connsiteX30" fmla="*/ 7165521 w 8897257"/>
                    <a:gd name="connsiteY30" fmla="*/ 2390503 h 4788626"/>
                    <a:gd name="connsiteX31" fmla="*/ 7590971 w 8897257"/>
                    <a:gd name="connsiteY31" fmla="*/ 2825932 h 4788626"/>
                    <a:gd name="connsiteX32" fmla="*/ 7920264 w 8897257"/>
                    <a:gd name="connsiteY32" fmla="*/ 3303089 h 4788626"/>
                    <a:gd name="connsiteX0" fmla="*/ 7920264 w 8897257"/>
                    <a:gd name="connsiteY0" fmla="*/ 3303089 h 4788626"/>
                    <a:gd name="connsiteX1" fmla="*/ 8897257 w 8897257"/>
                    <a:gd name="connsiteY1" fmla="*/ 3275874 h 4788626"/>
                    <a:gd name="connsiteX2" fmla="*/ 8621485 w 8897257"/>
                    <a:gd name="connsiteY2" fmla="*/ 2738846 h 4788626"/>
                    <a:gd name="connsiteX3" fmla="*/ 8331200 w 8897257"/>
                    <a:gd name="connsiteY3" fmla="*/ 2274389 h 4788626"/>
                    <a:gd name="connsiteX4" fmla="*/ 7997371 w 8897257"/>
                    <a:gd name="connsiteY4" fmla="*/ 1969589 h 4788626"/>
                    <a:gd name="connsiteX5" fmla="*/ 7474857 w 8897257"/>
                    <a:gd name="connsiteY5" fmla="*/ 1552303 h 4788626"/>
                    <a:gd name="connsiteX6" fmla="*/ 6879771 w 8897257"/>
                    <a:gd name="connsiteY6" fmla="*/ 1258389 h 4788626"/>
                    <a:gd name="connsiteX7" fmla="*/ 6371771 w 8897257"/>
                    <a:gd name="connsiteY7" fmla="*/ 1094196 h 4788626"/>
                    <a:gd name="connsiteX8" fmla="*/ 5936343 w 8897257"/>
                    <a:gd name="connsiteY8" fmla="*/ 1026160 h 4788626"/>
                    <a:gd name="connsiteX9" fmla="*/ 5181600 w 8897257"/>
                    <a:gd name="connsiteY9" fmla="*/ 997132 h 4788626"/>
                    <a:gd name="connsiteX10" fmla="*/ 3976914 w 8897257"/>
                    <a:gd name="connsiteY10" fmla="*/ 1011646 h 4788626"/>
                    <a:gd name="connsiteX11" fmla="*/ 3614420 w 8897257"/>
                    <a:gd name="connsiteY11" fmla="*/ 1004026 h 4788626"/>
                    <a:gd name="connsiteX12" fmla="*/ 3614420 w 8897257"/>
                    <a:gd name="connsiteY12" fmla="*/ 0 h 4788626"/>
                    <a:gd name="connsiteX13" fmla="*/ 2090783 w 8897257"/>
                    <a:gd name="connsiteY13" fmla="*/ 1452 h 4788626"/>
                    <a:gd name="connsiteX14" fmla="*/ 1751874 w 8897257"/>
                    <a:gd name="connsiteY14" fmla="*/ 28303 h 4788626"/>
                    <a:gd name="connsiteX15" fmla="*/ 1750967 w 8897257"/>
                    <a:gd name="connsiteY15" fmla="*/ 937623 h 4788626"/>
                    <a:gd name="connsiteX16" fmla="*/ 415698 w 8897257"/>
                    <a:gd name="connsiteY16" fmla="*/ 939301 h 4788626"/>
                    <a:gd name="connsiteX17" fmla="*/ 29028 w 8897257"/>
                    <a:gd name="connsiteY17" fmla="*/ 953589 h 4788626"/>
                    <a:gd name="connsiteX18" fmla="*/ 0 w 8897257"/>
                    <a:gd name="connsiteY18" fmla="*/ 1955074 h 4788626"/>
                    <a:gd name="connsiteX19" fmla="*/ 464457 w 8897257"/>
                    <a:gd name="connsiteY19" fmla="*/ 1969589 h 4788626"/>
                    <a:gd name="connsiteX20" fmla="*/ 1753325 w 8897257"/>
                    <a:gd name="connsiteY20" fmla="*/ 1984103 h 4788626"/>
                    <a:gd name="connsiteX21" fmla="*/ 1768565 w 8897257"/>
                    <a:gd name="connsiteY21" fmla="*/ 4781006 h 4788626"/>
                    <a:gd name="connsiteX22" fmla="*/ 3611154 w 8897257"/>
                    <a:gd name="connsiteY22" fmla="*/ 4788626 h 4788626"/>
                    <a:gd name="connsiteX23" fmla="*/ 3609703 w 8897257"/>
                    <a:gd name="connsiteY23" fmla="*/ 4105003 h 4788626"/>
                    <a:gd name="connsiteX24" fmla="*/ 3615145 w 8897257"/>
                    <a:gd name="connsiteY24" fmla="*/ 1882503 h 4788626"/>
                    <a:gd name="connsiteX25" fmla="*/ 4209143 w 8897257"/>
                    <a:gd name="connsiteY25" fmla="*/ 1897017 h 4788626"/>
                    <a:gd name="connsiteX26" fmla="*/ 5312228 w 8897257"/>
                    <a:gd name="connsiteY26" fmla="*/ 1882503 h 4788626"/>
                    <a:gd name="connsiteX27" fmla="*/ 5907314 w 8897257"/>
                    <a:gd name="connsiteY27" fmla="*/ 1911532 h 4788626"/>
                    <a:gd name="connsiteX28" fmla="*/ 6284685 w 8897257"/>
                    <a:gd name="connsiteY28" fmla="*/ 1969589 h 4788626"/>
                    <a:gd name="connsiteX29" fmla="*/ 6807200 w 8897257"/>
                    <a:gd name="connsiteY29" fmla="*/ 2158274 h 4788626"/>
                    <a:gd name="connsiteX30" fmla="*/ 7165521 w 8897257"/>
                    <a:gd name="connsiteY30" fmla="*/ 2390503 h 4788626"/>
                    <a:gd name="connsiteX31" fmla="*/ 7590971 w 8897257"/>
                    <a:gd name="connsiteY31" fmla="*/ 2825932 h 4788626"/>
                    <a:gd name="connsiteX32" fmla="*/ 7920264 w 8897257"/>
                    <a:gd name="connsiteY32" fmla="*/ 3303089 h 4788626"/>
                    <a:gd name="connsiteX0" fmla="*/ 7920264 w 8897257"/>
                    <a:gd name="connsiteY0" fmla="*/ 3303089 h 4788626"/>
                    <a:gd name="connsiteX1" fmla="*/ 8897257 w 8897257"/>
                    <a:gd name="connsiteY1" fmla="*/ 3275874 h 4788626"/>
                    <a:gd name="connsiteX2" fmla="*/ 8621485 w 8897257"/>
                    <a:gd name="connsiteY2" fmla="*/ 2738846 h 4788626"/>
                    <a:gd name="connsiteX3" fmla="*/ 8331200 w 8897257"/>
                    <a:gd name="connsiteY3" fmla="*/ 2274389 h 4788626"/>
                    <a:gd name="connsiteX4" fmla="*/ 7997371 w 8897257"/>
                    <a:gd name="connsiteY4" fmla="*/ 1969589 h 4788626"/>
                    <a:gd name="connsiteX5" fmla="*/ 7474857 w 8897257"/>
                    <a:gd name="connsiteY5" fmla="*/ 1552303 h 4788626"/>
                    <a:gd name="connsiteX6" fmla="*/ 6879771 w 8897257"/>
                    <a:gd name="connsiteY6" fmla="*/ 1258389 h 4788626"/>
                    <a:gd name="connsiteX7" fmla="*/ 6371771 w 8897257"/>
                    <a:gd name="connsiteY7" fmla="*/ 1094196 h 4788626"/>
                    <a:gd name="connsiteX8" fmla="*/ 5936343 w 8897257"/>
                    <a:gd name="connsiteY8" fmla="*/ 1026160 h 4788626"/>
                    <a:gd name="connsiteX9" fmla="*/ 5181600 w 8897257"/>
                    <a:gd name="connsiteY9" fmla="*/ 997132 h 4788626"/>
                    <a:gd name="connsiteX10" fmla="*/ 3976914 w 8897257"/>
                    <a:gd name="connsiteY10" fmla="*/ 1011646 h 4788626"/>
                    <a:gd name="connsiteX11" fmla="*/ 3614420 w 8897257"/>
                    <a:gd name="connsiteY11" fmla="*/ 1004026 h 4788626"/>
                    <a:gd name="connsiteX12" fmla="*/ 3614420 w 8897257"/>
                    <a:gd name="connsiteY12" fmla="*/ 0 h 4788626"/>
                    <a:gd name="connsiteX13" fmla="*/ 2090783 w 8897257"/>
                    <a:gd name="connsiteY13" fmla="*/ 1452 h 4788626"/>
                    <a:gd name="connsiteX14" fmla="*/ 1751874 w 8897257"/>
                    <a:gd name="connsiteY14" fmla="*/ 28303 h 4788626"/>
                    <a:gd name="connsiteX15" fmla="*/ 1750967 w 8897257"/>
                    <a:gd name="connsiteY15" fmla="*/ 937623 h 4788626"/>
                    <a:gd name="connsiteX16" fmla="*/ 415698 w 8897257"/>
                    <a:gd name="connsiteY16" fmla="*/ 939301 h 4788626"/>
                    <a:gd name="connsiteX17" fmla="*/ 29028 w 8897257"/>
                    <a:gd name="connsiteY17" fmla="*/ 953589 h 4788626"/>
                    <a:gd name="connsiteX18" fmla="*/ 0 w 8897257"/>
                    <a:gd name="connsiteY18" fmla="*/ 1955074 h 4788626"/>
                    <a:gd name="connsiteX19" fmla="*/ 464457 w 8897257"/>
                    <a:gd name="connsiteY19" fmla="*/ 1969589 h 4788626"/>
                    <a:gd name="connsiteX20" fmla="*/ 1765231 w 8897257"/>
                    <a:gd name="connsiteY20" fmla="*/ 1967434 h 4788626"/>
                    <a:gd name="connsiteX21" fmla="*/ 1768565 w 8897257"/>
                    <a:gd name="connsiteY21" fmla="*/ 4781006 h 4788626"/>
                    <a:gd name="connsiteX22" fmla="*/ 3611154 w 8897257"/>
                    <a:gd name="connsiteY22" fmla="*/ 4788626 h 4788626"/>
                    <a:gd name="connsiteX23" fmla="*/ 3609703 w 8897257"/>
                    <a:gd name="connsiteY23" fmla="*/ 4105003 h 4788626"/>
                    <a:gd name="connsiteX24" fmla="*/ 3615145 w 8897257"/>
                    <a:gd name="connsiteY24" fmla="*/ 1882503 h 4788626"/>
                    <a:gd name="connsiteX25" fmla="*/ 4209143 w 8897257"/>
                    <a:gd name="connsiteY25" fmla="*/ 1897017 h 4788626"/>
                    <a:gd name="connsiteX26" fmla="*/ 5312228 w 8897257"/>
                    <a:gd name="connsiteY26" fmla="*/ 1882503 h 4788626"/>
                    <a:gd name="connsiteX27" fmla="*/ 5907314 w 8897257"/>
                    <a:gd name="connsiteY27" fmla="*/ 1911532 h 4788626"/>
                    <a:gd name="connsiteX28" fmla="*/ 6284685 w 8897257"/>
                    <a:gd name="connsiteY28" fmla="*/ 1969589 h 4788626"/>
                    <a:gd name="connsiteX29" fmla="*/ 6807200 w 8897257"/>
                    <a:gd name="connsiteY29" fmla="*/ 2158274 h 4788626"/>
                    <a:gd name="connsiteX30" fmla="*/ 7165521 w 8897257"/>
                    <a:gd name="connsiteY30" fmla="*/ 2390503 h 4788626"/>
                    <a:gd name="connsiteX31" fmla="*/ 7590971 w 8897257"/>
                    <a:gd name="connsiteY31" fmla="*/ 2825932 h 4788626"/>
                    <a:gd name="connsiteX32" fmla="*/ 7920264 w 8897257"/>
                    <a:gd name="connsiteY32" fmla="*/ 3303089 h 4788626"/>
                    <a:gd name="connsiteX0" fmla="*/ 9698264 w 10675257"/>
                    <a:gd name="connsiteY0" fmla="*/ 3303089 h 4788626"/>
                    <a:gd name="connsiteX1" fmla="*/ 10675257 w 10675257"/>
                    <a:gd name="connsiteY1" fmla="*/ 3275874 h 4788626"/>
                    <a:gd name="connsiteX2" fmla="*/ 10399485 w 10675257"/>
                    <a:gd name="connsiteY2" fmla="*/ 2738846 h 4788626"/>
                    <a:gd name="connsiteX3" fmla="*/ 10109200 w 10675257"/>
                    <a:gd name="connsiteY3" fmla="*/ 2274389 h 4788626"/>
                    <a:gd name="connsiteX4" fmla="*/ 9775371 w 10675257"/>
                    <a:gd name="connsiteY4" fmla="*/ 1969589 h 4788626"/>
                    <a:gd name="connsiteX5" fmla="*/ 9252857 w 10675257"/>
                    <a:gd name="connsiteY5" fmla="*/ 1552303 h 4788626"/>
                    <a:gd name="connsiteX6" fmla="*/ 8657771 w 10675257"/>
                    <a:gd name="connsiteY6" fmla="*/ 1258389 h 4788626"/>
                    <a:gd name="connsiteX7" fmla="*/ 8149771 w 10675257"/>
                    <a:gd name="connsiteY7" fmla="*/ 1094196 h 4788626"/>
                    <a:gd name="connsiteX8" fmla="*/ 7714343 w 10675257"/>
                    <a:gd name="connsiteY8" fmla="*/ 1026160 h 4788626"/>
                    <a:gd name="connsiteX9" fmla="*/ 6959600 w 10675257"/>
                    <a:gd name="connsiteY9" fmla="*/ 997132 h 4788626"/>
                    <a:gd name="connsiteX10" fmla="*/ 5754914 w 10675257"/>
                    <a:gd name="connsiteY10" fmla="*/ 1011646 h 4788626"/>
                    <a:gd name="connsiteX11" fmla="*/ 5392420 w 10675257"/>
                    <a:gd name="connsiteY11" fmla="*/ 1004026 h 4788626"/>
                    <a:gd name="connsiteX12" fmla="*/ 5392420 w 10675257"/>
                    <a:gd name="connsiteY12" fmla="*/ 0 h 4788626"/>
                    <a:gd name="connsiteX13" fmla="*/ 3868783 w 10675257"/>
                    <a:gd name="connsiteY13" fmla="*/ 1452 h 4788626"/>
                    <a:gd name="connsiteX14" fmla="*/ 3529874 w 10675257"/>
                    <a:gd name="connsiteY14" fmla="*/ 28303 h 4788626"/>
                    <a:gd name="connsiteX15" fmla="*/ 3528967 w 10675257"/>
                    <a:gd name="connsiteY15" fmla="*/ 937623 h 4788626"/>
                    <a:gd name="connsiteX16" fmla="*/ 2193698 w 10675257"/>
                    <a:gd name="connsiteY16" fmla="*/ 939301 h 4788626"/>
                    <a:gd name="connsiteX17" fmla="*/ 1807028 w 10675257"/>
                    <a:gd name="connsiteY17" fmla="*/ 953589 h 4788626"/>
                    <a:gd name="connsiteX18" fmla="*/ 0 w 10675257"/>
                    <a:gd name="connsiteY18" fmla="*/ 2228124 h 4788626"/>
                    <a:gd name="connsiteX19" fmla="*/ 2242457 w 10675257"/>
                    <a:gd name="connsiteY19" fmla="*/ 1969589 h 4788626"/>
                    <a:gd name="connsiteX20" fmla="*/ 3543231 w 10675257"/>
                    <a:gd name="connsiteY20" fmla="*/ 1967434 h 4788626"/>
                    <a:gd name="connsiteX21" fmla="*/ 3546565 w 10675257"/>
                    <a:gd name="connsiteY21" fmla="*/ 4781006 h 4788626"/>
                    <a:gd name="connsiteX22" fmla="*/ 5389154 w 10675257"/>
                    <a:gd name="connsiteY22" fmla="*/ 4788626 h 4788626"/>
                    <a:gd name="connsiteX23" fmla="*/ 5387703 w 10675257"/>
                    <a:gd name="connsiteY23" fmla="*/ 4105003 h 4788626"/>
                    <a:gd name="connsiteX24" fmla="*/ 5393145 w 10675257"/>
                    <a:gd name="connsiteY24" fmla="*/ 1882503 h 4788626"/>
                    <a:gd name="connsiteX25" fmla="*/ 5987143 w 10675257"/>
                    <a:gd name="connsiteY25" fmla="*/ 1897017 h 4788626"/>
                    <a:gd name="connsiteX26" fmla="*/ 7090228 w 10675257"/>
                    <a:gd name="connsiteY26" fmla="*/ 1882503 h 4788626"/>
                    <a:gd name="connsiteX27" fmla="*/ 7685314 w 10675257"/>
                    <a:gd name="connsiteY27" fmla="*/ 1911532 h 4788626"/>
                    <a:gd name="connsiteX28" fmla="*/ 8062685 w 10675257"/>
                    <a:gd name="connsiteY28" fmla="*/ 1969589 h 4788626"/>
                    <a:gd name="connsiteX29" fmla="*/ 8585200 w 10675257"/>
                    <a:gd name="connsiteY29" fmla="*/ 2158274 h 4788626"/>
                    <a:gd name="connsiteX30" fmla="*/ 8943521 w 10675257"/>
                    <a:gd name="connsiteY30" fmla="*/ 2390503 h 4788626"/>
                    <a:gd name="connsiteX31" fmla="*/ 9368971 w 10675257"/>
                    <a:gd name="connsiteY31" fmla="*/ 2825932 h 4788626"/>
                    <a:gd name="connsiteX32" fmla="*/ 9698264 w 10675257"/>
                    <a:gd name="connsiteY32" fmla="*/ 3303089 h 4788626"/>
                    <a:gd name="connsiteX0" fmla="*/ 9698264 w 10675257"/>
                    <a:gd name="connsiteY0" fmla="*/ 3303089 h 4788626"/>
                    <a:gd name="connsiteX1" fmla="*/ 10675257 w 10675257"/>
                    <a:gd name="connsiteY1" fmla="*/ 3275874 h 4788626"/>
                    <a:gd name="connsiteX2" fmla="*/ 10399485 w 10675257"/>
                    <a:gd name="connsiteY2" fmla="*/ 2738846 h 4788626"/>
                    <a:gd name="connsiteX3" fmla="*/ 10109200 w 10675257"/>
                    <a:gd name="connsiteY3" fmla="*/ 2274389 h 4788626"/>
                    <a:gd name="connsiteX4" fmla="*/ 9775371 w 10675257"/>
                    <a:gd name="connsiteY4" fmla="*/ 1969589 h 4788626"/>
                    <a:gd name="connsiteX5" fmla="*/ 9252857 w 10675257"/>
                    <a:gd name="connsiteY5" fmla="*/ 1552303 h 4788626"/>
                    <a:gd name="connsiteX6" fmla="*/ 8657771 w 10675257"/>
                    <a:gd name="connsiteY6" fmla="*/ 1258389 h 4788626"/>
                    <a:gd name="connsiteX7" fmla="*/ 8149771 w 10675257"/>
                    <a:gd name="connsiteY7" fmla="*/ 1094196 h 4788626"/>
                    <a:gd name="connsiteX8" fmla="*/ 7714343 w 10675257"/>
                    <a:gd name="connsiteY8" fmla="*/ 1026160 h 4788626"/>
                    <a:gd name="connsiteX9" fmla="*/ 6959600 w 10675257"/>
                    <a:gd name="connsiteY9" fmla="*/ 997132 h 4788626"/>
                    <a:gd name="connsiteX10" fmla="*/ 5754914 w 10675257"/>
                    <a:gd name="connsiteY10" fmla="*/ 1011646 h 4788626"/>
                    <a:gd name="connsiteX11" fmla="*/ 5392420 w 10675257"/>
                    <a:gd name="connsiteY11" fmla="*/ 1004026 h 4788626"/>
                    <a:gd name="connsiteX12" fmla="*/ 5392420 w 10675257"/>
                    <a:gd name="connsiteY12" fmla="*/ 0 h 4788626"/>
                    <a:gd name="connsiteX13" fmla="*/ 3868783 w 10675257"/>
                    <a:gd name="connsiteY13" fmla="*/ 1452 h 4788626"/>
                    <a:gd name="connsiteX14" fmla="*/ 3529874 w 10675257"/>
                    <a:gd name="connsiteY14" fmla="*/ 28303 h 4788626"/>
                    <a:gd name="connsiteX15" fmla="*/ 3528967 w 10675257"/>
                    <a:gd name="connsiteY15" fmla="*/ 937623 h 4788626"/>
                    <a:gd name="connsiteX16" fmla="*/ 2193698 w 10675257"/>
                    <a:gd name="connsiteY16" fmla="*/ 939301 h 4788626"/>
                    <a:gd name="connsiteX17" fmla="*/ 16328 w 10675257"/>
                    <a:gd name="connsiteY17" fmla="*/ 712289 h 4788626"/>
                    <a:gd name="connsiteX18" fmla="*/ 0 w 10675257"/>
                    <a:gd name="connsiteY18" fmla="*/ 2228124 h 4788626"/>
                    <a:gd name="connsiteX19" fmla="*/ 2242457 w 10675257"/>
                    <a:gd name="connsiteY19" fmla="*/ 1969589 h 4788626"/>
                    <a:gd name="connsiteX20" fmla="*/ 3543231 w 10675257"/>
                    <a:gd name="connsiteY20" fmla="*/ 1967434 h 4788626"/>
                    <a:gd name="connsiteX21" fmla="*/ 3546565 w 10675257"/>
                    <a:gd name="connsiteY21" fmla="*/ 4781006 h 4788626"/>
                    <a:gd name="connsiteX22" fmla="*/ 5389154 w 10675257"/>
                    <a:gd name="connsiteY22" fmla="*/ 4788626 h 4788626"/>
                    <a:gd name="connsiteX23" fmla="*/ 5387703 w 10675257"/>
                    <a:gd name="connsiteY23" fmla="*/ 4105003 h 4788626"/>
                    <a:gd name="connsiteX24" fmla="*/ 5393145 w 10675257"/>
                    <a:gd name="connsiteY24" fmla="*/ 1882503 h 4788626"/>
                    <a:gd name="connsiteX25" fmla="*/ 5987143 w 10675257"/>
                    <a:gd name="connsiteY25" fmla="*/ 1897017 h 4788626"/>
                    <a:gd name="connsiteX26" fmla="*/ 7090228 w 10675257"/>
                    <a:gd name="connsiteY26" fmla="*/ 1882503 h 4788626"/>
                    <a:gd name="connsiteX27" fmla="*/ 7685314 w 10675257"/>
                    <a:gd name="connsiteY27" fmla="*/ 1911532 h 4788626"/>
                    <a:gd name="connsiteX28" fmla="*/ 8062685 w 10675257"/>
                    <a:gd name="connsiteY28" fmla="*/ 1969589 h 4788626"/>
                    <a:gd name="connsiteX29" fmla="*/ 8585200 w 10675257"/>
                    <a:gd name="connsiteY29" fmla="*/ 2158274 h 4788626"/>
                    <a:gd name="connsiteX30" fmla="*/ 8943521 w 10675257"/>
                    <a:gd name="connsiteY30" fmla="*/ 2390503 h 4788626"/>
                    <a:gd name="connsiteX31" fmla="*/ 9368971 w 10675257"/>
                    <a:gd name="connsiteY31" fmla="*/ 2825932 h 4788626"/>
                    <a:gd name="connsiteX32" fmla="*/ 9698264 w 10675257"/>
                    <a:gd name="connsiteY32" fmla="*/ 3303089 h 4788626"/>
                    <a:gd name="connsiteX0" fmla="*/ 9698264 w 10675257"/>
                    <a:gd name="connsiteY0" fmla="*/ 3303089 h 4788626"/>
                    <a:gd name="connsiteX1" fmla="*/ 10675257 w 10675257"/>
                    <a:gd name="connsiteY1" fmla="*/ 3275874 h 4788626"/>
                    <a:gd name="connsiteX2" fmla="*/ 10399485 w 10675257"/>
                    <a:gd name="connsiteY2" fmla="*/ 2738846 h 4788626"/>
                    <a:gd name="connsiteX3" fmla="*/ 10109200 w 10675257"/>
                    <a:gd name="connsiteY3" fmla="*/ 2274389 h 4788626"/>
                    <a:gd name="connsiteX4" fmla="*/ 9775371 w 10675257"/>
                    <a:gd name="connsiteY4" fmla="*/ 1969589 h 4788626"/>
                    <a:gd name="connsiteX5" fmla="*/ 9252857 w 10675257"/>
                    <a:gd name="connsiteY5" fmla="*/ 1552303 h 4788626"/>
                    <a:gd name="connsiteX6" fmla="*/ 8657771 w 10675257"/>
                    <a:gd name="connsiteY6" fmla="*/ 1258389 h 4788626"/>
                    <a:gd name="connsiteX7" fmla="*/ 8149771 w 10675257"/>
                    <a:gd name="connsiteY7" fmla="*/ 1094196 h 4788626"/>
                    <a:gd name="connsiteX8" fmla="*/ 7714343 w 10675257"/>
                    <a:gd name="connsiteY8" fmla="*/ 1026160 h 4788626"/>
                    <a:gd name="connsiteX9" fmla="*/ 6959600 w 10675257"/>
                    <a:gd name="connsiteY9" fmla="*/ 997132 h 4788626"/>
                    <a:gd name="connsiteX10" fmla="*/ 5754914 w 10675257"/>
                    <a:gd name="connsiteY10" fmla="*/ 1011646 h 4788626"/>
                    <a:gd name="connsiteX11" fmla="*/ 5392420 w 10675257"/>
                    <a:gd name="connsiteY11" fmla="*/ 1004026 h 4788626"/>
                    <a:gd name="connsiteX12" fmla="*/ 5392420 w 10675257"/>
                    <a:gd name="connsiteY12" fmla="*/ 0 h 4788626"/>
                    <a:gd name="connsiteX13" fmla="*/ 3868783 w 10675257"/>
                    <a:gd name="connsiteY13" fmla="*/ 1452 h 4788626"/>
                    <a:gd name="connsiteX14" fmla="*/ 3529874 w 10675257"/>
                    <a:gd name="connsiteY14" fmla="*/ 28303 h 4788626"/>
                    <a:gd name="connsiteX15" fmla="*/ 3528967 w 10675257"/>
                    <a:gd name="connsiteY15" fmla="*/ 937623 h 4788626"/>
                    <a:gd name="connsiteX16" fmla="*/ 1984148 w 10675257"/>
                    <a:gd name="connsiteY16" fmla="*/ 932951 h 4788626"/>
                    <a:gd name="connsiteX17" fmla="*/ 16328 w 10675257"/>
                    <a:gd name="connsiteY17" fmla="*/ 712289 h 4788626"/>
                    <a:gd name="connsiteX18" fmla="*/ 0 w 10675257"/>
                    <a:gd name="connsiteY18" fmla="*/ 2228124 h 4788626"/>
                    <a:gd name="connsiteX19" fmla="*/ 2242457 w 10675257"/>
                    <a:gd name="connsiteY19" fmla="*/ 1969589 h 4788626"/>
                    <a:gd name="connsiteX20" fmla="*/ 3543231 w 10675257"/>
                    <a:gd name="connsiteY20" fmla="*/ 1967434 h 4788626"/>
                    <a:gd name="connsiteX21" fmla="*/ 3546565 w 10675257"/>
                    <a:gd name="connsiteY21" fmla="*/ 4781006 h 4788626"/>
                    <a:gd name="connsiteX22" fmla="*/ 5389154 w 10675257"/>
                    <a:gd name="connsiteY22" fmla="*/ 4788626 h 4788626"/>
                    <a:gd name="connsiteX23" fmla="*/ 5387703 w 10675257"/>
                    <a:gd name="connsiteY23" fmla="*/ 4105003 h 4788626"/>
                    <a:gd name="connsiteX24" fmla="*/ 5393145 w 10675257"/>
                    <a:gd name="connsiteY24" fmla="*/ 1882503 h 4788626"/>
                    <a:gd name="connsiteX25" fmla="*/ 5987143 w 10675257"/>
                    <a:gd name="connsiteY25" fmla="*/ 1897017 h 4788626"/>
                    <a:gd name="connsiteX26" fmla="*/ 7090228 w 10675257"/>
                    <a:gd name="connsiteY26" fmla="*/ 1882503 h 4788626"/>
                    <a:gd name="connsiteX27" fmla="*/ 7685314 w 10675257"/>
                    <a:gd name="connsiteY27" fmla="*/ 1911532 h 4788626"/>
                    <a:gd name="connsiteX28" fmla="*/ 8062685 w 10675257"/>
                    <a:gd name="connsiteY28" fmla="*/ 1969589 h 4788626"/>
                    <a:gd name="connsiteX29" fmla="*/ 8585200 w 10675257"/>
                    <a:gd name="connsiteY29" fmla="*/ 2158274 h 4788626"/>
                    <a:gd name="connsiteX30" fmla="*/ 8943521 w 10675257"/>
                    <a:gd name="connsiteY30" fmla="*/ 2390503 h 4788626"/>
                    <a:gd name="connsiteX31" fmla="*/ 9368971 w 10675257"/>
                    <a:gd name="connsiteY31" fmla="*/ 2825932 h 4788626"/>
                    <a:gd name="connsiteX32" fmla="*/ 9698264 w 10675257"/>
                    <a:gd name="connsiteY32" fmla="*/ 3303089 h 4788626"/>
                    <a:gd name="connsiteX0" fmla="*/ 9698264 w 10675257"/>
                    <a:gd name="connsiteY0" fmla="*/ 3303089 h 4788626"/>
                    <a:gd name="connsiteX1" fmla="*/ 10675257 w 10675257"/>
                    <a:gd name="connsiteY1" fmla="*/ 3275874 h 4788626"/>
                    <a:gd name="connsiteX2" fmla="*/ 10399485 w 10675257"/>
                    <a:gd name="connsiteY2" fmla="*/ 2738846 h 4788626"/>
                    <a:gd name="connsiteX3" fmla="*/ 10109200 w 10675257"/>
                    <a:gd name="connsiteY3" fmla="*/ 2274389 h 4788626"/>
                    <a:gd name="connsiteX4" fmla="*/ 9775371 w 10675257"/>
                    <a:gd name="connsiteY4" fmla="*/ 1969589 h 4788626"/>
                    <a:gd name="connsiteX5" fmla="*/ 9252857 w 10675257"/>
                    <a:gd name="connsiteY5" fmla="*/ 1552303 h 4788626"/>
                    <a:gd name="connsiteX6" fmla="*/ 8657771 w 10675257"/>
                    <a:gd name="connsiteY6" fmla="*/ 1258389 h 4788626"/>
                    <a:gd name="connsiteX7" fmla="*/ 8149771 w 10675257"/>
                    <a:gd name="connsiteY7" fmla="*/ 1094196 h 4788626"/>
                    <a:gd name="connsiteX8" fmla="*/ 7714343 w 10675257"/>
                    <a:gd name="connsiteY8" fmla="*/ 1026160 h 4788626"/>
                    <a:gd name="connsiteX9" fmla="*/ 6959600 w 10675257"/>
                    <a:gd name="connsiteY9" fmla="*/ 997132 h 4788626"/>
                    <a:gd name="connsiteX10" fmla="*/ 5754914 w 10675257"/>
                    <a:gd name="connsiteY10" fmla="*/ 1011646 h 4788626"/>
                    <a:gd name="connsiteX11" fmla="*/ 5392420 w 10675257"/>
                    <a:gd name="connsiteY11" fmla="*/ 1004026 h 4788626"/>
                    <a:gd name="connsiteX12" fmla="*/ 5392420 w 10675257"/>
                    <a:gd name="connsiteY12" fmla="*/ 0 h 4788626"/>
                    <a:gd name="connsiteX13" fmla="*/ 3868783 w 10675257"/>
                    <a:gd name="connsiteY13" fmla="*/ 1452 h 4788626"/>
                    <a:gd name="connsiteX14" fmla="*/ 3529874 w 10675257"/>
                    <a:gd name="connsiteY14" fmla="*/ 28303 h 4788626"/>
                    <a:gd name="connsiteX15" fmla="*/ 3528967 w 10675257"/>
                    <a:gd name="connsiteY15" fmla="*/ 937623 h 4788626"/>
                    <a:gd name="connsiteX16" fmla="*/ 1984148 w 10675257"/>
                    <a:gd name="connsiteY16" fmla="*/ 932951 h 4788626"/>
                    <a:gd name="connsiteX17" fmla="*/ 16328 w 10675257"/>
                    <a:gd name="connsiteY17" fmla="*/ 712289 h 4788626"/>
                    <a:gd name="connsiteX18" fmla="*/ 0 w 10675257"/>
                    <a:gd name="connsiteY18" fmla="*/ 2228124 h 4788626"/>
                    <a:gd name="connsiteX19" fmla="*/ 1956707 w 10675257"/>
                    <a:gd name="connsiteY19" fmla="*/ 1982289 h 4788626"/>
                    <a:gd name="connsiteX20" fmla="*/ 3543231 w 10675257"/>
                    <a:gd name="connsiteY20" fmla="*/ 1967434 h 4788626"/>
                    <a:gd name="connsiteX21" fmla="*/ 3546565 w 10675257"/>
                    <a:gd name="connsiteY21" fmla="*/ 4781006 h 4788626"/>
                    <a:gd name="connsiteX22" fmla="*/ 5389154 w 10675257"/>
                    <a:gd name="connsiteY22" fmla="*/ 4788626 h 4788626"/>
                    <a:gd name="connsiteX23" fmla="*/ 5387703 w 10675257"/>
                    <a:gd name="connsiteY23" fmla="*/ 4105003 h 4788626"/>
                    <a:gd name="connsiteX24" fmla="*/ 5393145 w 10675257"/>
                    <a:gd name="connsiteY24" fmla="*/ 1882503 h 4788626"/>
                    <a:gd name="connsiteX25" fmla="*/ 5987143 w 10675257"/>
                    <a:gd name="connsiteY25" fmla="*/ 1897017 h 4788626"/>
                    <a:gd name="connsiteX26" fmla="*/ 7090228 w 10675257"/>
                    <a:gd name="connsiteY26" fmla="*/ 1882503 h 4788626"/>
                    <a:gd name="connsiteX27" fmla="*/ 7685314 w 10675257"/>
                    <a:gd name="connsiteY27" fmla="*/ 1911532 h 4788626"/>
                    <a:gd name="connsiteX28" fmla="*/ 8062685 w 10675257"/>
                    <a:gd name="connsiteY28" fmla="*/ 1969589 h 4788626"/>
                    <a:gd name="connsiteX29" fmla="*/ 8585200 w 10675257"/>
                    <a:gd name="connsiteY29" fmla="*/ 2158274 h 4788626"/>
                    <a:gd name="connsiteX30" fmla="*/ 8943521 w 10675257"/>
                    <a:gd name="connsiteY30" fmla="*/ 2390503 h 4788626"/>
                    <a:gd name="connsiteX31" fmla="*/ 9368971 w 10675257"/>
                    <a:gd name="connsiteY31" fmla="*/ 2825932 h 4788626"/>
                    <a:gd name="connsiteX32" fmla="*/ 9698264 w 10675257"/>
                    <a:gd name="connsiteY32" fmla="*/ 3303089 h 4788626"/>
                    <a:gd name="connsiteX0" fmla="*/ 9698264 w 10675257"/>
                    <a:gd name="connsiteY0" fmla="*/ 3303089 h 4788626"/>
                    <a:gd name="connsiteX1" fmla="*/ 10675257 w 10675257"/>
                    <a:gd name="connsiteY1" fmla="*/ 3275874 h 4788626"/>
                    <a:gd name="connsiteX2" fmla="*/ 10399485 w 10675257"/>
                    <a:gd name="connsiteY2" fmla="*/ 2738846 h 4788626"/>
                    <a:gd name="connsiteX3" fmla="*/ 10109200 w 10675257"/>
                    <a:gd name="connsiteY3" fmla="*/ 2274389 h 4788626"/>
                    <a:gd name="connsiteX4" fmla="*/ 9775371 w 10675257"/>
                    <a:gd name="connsiteY4" fmla="*/ 1969589 h 4788626"/>
                    <a:gd name="connsiteX5" fmla="*/ 9252857 w 10675257"/>
                    <a:gd name="connsiteY5" fmla="*/ 1552303 h 4788626"/>
                    <a:gd name="connsiteX6" fmla="*/ 8657771 w 10675257"/>
                    <a:gd name="connsiteY6" fmla="*/ 1258389 h 4788626"/>
                    <a:gd name="connsiteX7" fmla="*/ 8149771 w 10675257"/>
                    <a:gd name="connsiteY7" fmla="*/ 1094196 h 4788626"/>
                    <a:gd name="connsiteX8" fmla="*/ 7714343 w 10675257"/>
                    <a:gd name="connsiteY8" fmla="*/ 1026160 h 4788626"/>
                    <a:gd name="connsiteX9" fmla="*/ 6959600 w 10675257"/>
                    <a:gd name="connsiteY9" fmla="*/ 997132 h 4788626"/>
                    <a:gd name="connsiteX10" fmla="*/ 5754914 w 10675257"/>
                    <a:gd name="connsiteY10" fmla="*/ 1011646 h 4788626"/>
                    <a:gd name="connsiteX11" fmla="*/ 5392420 w 10675257"/>
                    <a:gd name="connsiteY11" fmla="*/ 1004026 h 4788626"/>
                    <a:gd name="connsiteX12" fmla="*/ 5392420 w 10675257"/>
                    <a:gd name="connsiteY12" fmla="*/ 0 h 4788626"/>
                    <a:gd name="connsiteX13" fmla="*/ 3868783 w 10675257"/>
                    <a:gd name="connsiteY13" fmla="*/ 1452 h 4788626"/>
                    <a:gd name="connsiteX14" fmla="*/ 3529874 w 10675257"/>
                    <a:gd name="connsiteY14" fmla="*/ 28303 h 4788626"/>
                    <a:gd name="connsiteX15" fmla="*/ 3528967 w 10675257"/>
                    <a:gd name="connsiteY15" fmla="*/ 937623 h 4788626"/>
                    <a:gd name="connsiteX16" fmla="*/ 1984148 w 10675257"/>
                    <a:gd name="connsiteY16" fmla="*/ 932951 h 4788626"/>
                    <a:gd name="connsiteX17" fmla="*/ 1922838 w 10675257"/>
                    <a:gd name="connsiteY17" fmla="*/ 954933 h 4788626"/>
                    <a:gd name="connsiteX18" fmla="*/ 0 w 10675257"/>
                    <a:gd name="connsiteY18" fmla="*/ 2228124 h 4788626"/>
                    <a:gd name="connsiteX19" fmla="*/ 1956707 w 10675257"/>
                    <a:gd name="connsiteY19" fmla="*/ 1982289 h 4788626"/>
                    <a:gd name="connsiteX20" fmla="*/ 3543231 w 10675257"/>
                    <a:gd name="connsiteY20" fmla="*/ 1967434 h 4788626"/>
                    <a:gd name="connsiteX21" fmla="*/ 3546565 w 10675257"/>
                    <a:gd name="connsiteY21" fmla="*/ 4781006 h 4788626"/>
                    <a:gd name="connsiteX22" fmla="*/ 5389154 w 10675257"/>
                    <a:gd name="connsiteY22" fmla="*/ 4788626 h 4788626"/>
                    <a:gd name="connsiteX23" fmla="*/ 5387703 w 10675257"/>
                    <a:gd name="connsiteY23" fmla="*/ 4105003 h 4788626"/>
                    <a:gd name="connsiteX24" fmla="*/ 5393145 w 10675257"/>
                    <a:gd name="connsiteY24" fmla="*/ 1882503 h 4788626"/>
                    <a:gd name="connsiteX25" fmla="*/ 5987143 w 10675257"/>
                    <a:gd name="connsiteY25" fmla="*/ 1897017 h 4788626"/>
                    <a:gd name="connsiteX26" fmla="*/ 7090228 w 10675257"/>
                    <a:gd name="connsiteY26" fmla="*/ 1882503 h 4788626"/>
                    <a:gd name="connsiteX27" fmla="*/ 7685314 w 10675257"/>
                    <a:gd name="connsiteY27" fmla="*/ 1911532 h 4788626"/>
                    <a:gd name="connsiteX28" fmla="*/ 8062685 w 10675257"/>
                    <a:gd name="connsiteY28" fmla="*/ 1969589 h 4788626"/>
                    <a:gd name="connsiteX29" fmla="*/ 8585200 w 10675257"/>
                    <a:gd name="connsiteY29" fmla="*/ 2158274 h 4788626"/>
                    <a:gd name="connsiteX30" fmla="*/ 8943521 w 10675257"/>
                    <a:gd name="connsiteY30" fmla="*/ 2390503 h 4788626"/>
                    <a:gd name="connsiteX31" fmla="*/ 9368971 w 10675257"/>
                    <a:gd name="connsiteY31" fmla="*/ 2825932 h 4788626"/>
                    <a:gd name="connsiteX32" fmla="*/ 9698264 w 10675257"/>
                    <a:gd name="connsiteY32" fmla="*/ 3303089 h 4788626"/>
                    <a:gd name="connsiteX0" fmla="*/ 7775426 w 8752419"/>
                    <a:gd name="connsiteY0" fmla="*/ 3303089 h 4788626"/>
                    <a:gd name="connsiteX1" fmla="*/ 8752419 w 8752419"/>
                    <a:gd name="connsiteY1" fmla="*/ 3275874 h 4788626"/>
                    <a:gd name="connsiteX2" fmla="*/ 8476647 w 8752419"/>
                    <a:gd name="connsiteY2" fmla="*/ 2738846 h 4788626"/>
                    <a:gd name="connsiteX3" fmla="*/ 8186362 w 8752419"/>
                    <a:gd name="connsiteY3" fmla="*/ 2274389 h 4788626"/>
                    <a:gd name="connsiteX4" fmla="*/ 7852533 w 8752419"/>
                    <a:gd name="connsiteY4" fmla="*/ 1969589 h 4788626"/>
                    <a:gd name="connsiteX5" fmla="*/ 7330019 w 8752419"/>
                    <a:gd name="connsiteY5" fmla="*/ 1552303 h 4788626"/>
                    <a:gd name="connsiteX6" fmla="*/ 6734933 w 8752419"/>
                    <a:gd name="connsiteY6" fmla="*/ 1258389 h 4788626"/>
                    <a:gd name="connsiteX7" fmla="*/ 6226933 w 8752419"/>
                    <a:gd name="connsiteY7" fmla="*/ 1094196 h 4788626"/>
                    <a:gd name="connsiteX8" fmla="*/ 5791505 w 8752419"/>
                    <a:gd name="connsiteY8" fmla="*/ 1026160 h 4788626"/>
                    <a:gd name="connsiteX9" fmla="*/ 5036762 w 8752419"/>
                    <a:gd name="connsiteY9" fmla="*/ 997132 h 4788626"/>
                    <a:gd name="connsiteX10" fmla="*/ 3832076 w 8752419"/>
                    <a:gd name="connsiteY10" fmla="*/ 1011646 h 4788626"/>
                    <a:gd name="connsiteX11" fmla="*/ 3469582 w 8752419"/>
                    <a:gd name="connsiteY11" fmla="*/ 1004026 h 4788626"/>
                    <a:gd name="connsiteX12" fmla="*/ 3469582 w 8752419"/>
                    <a:gd name="connsiteY12" fmla="*/ 0 h 4788626"/>
                    <a:gd name="connsiteX13" fmla="*/ 1945945 w 8752419"/>
                    <a:gd name="connsiteY13" fmla="*/ 1452 h 4788626"/>
                    <a:gd name="connsiteX14" fmla="*/ 1607036 w 8752419"/>
                    <a:gd name="connsiteY14" fmla="*/ 28303 h 4788626"/>
                    <a:gd name="connsiteX15" fmla="*/ 1606129 w 8752419"/>
                    <a:gd name="connsiteY15" fmla="*/ 937623 h 4788626"/>
                    <a:gd name="connsiteX16" fmla="*/ 61310 w 8752419"/>
                    <a:gd name="connsiteY16" fmla="*/ 932951 h 4788626"/>
                    <a:gd name="connsiteX17" fmla="*/ 0 w 8752419"/>
                    <a:gd name="connsiteY17" fmla="*/ 954933 h 4788626"/>
                    <a:gd name="connsiteX18" fmla="*/ 105007 w 8752419"/>
                    <a:gd name="connsiteY18" fmla="*/ 2002813 h 4788626"/>
                    <a:gd name="connsiteX19" fmla="*/ 33869 w 8752419"/>
                    <a:gd name="connsiteY19" fmla="*/ 1982289 h 4788626"/>
                    <a:gd name="connsiteX20" fmla="*/ 1620393 w 8752419"/>
                    <a:gd name="connsiteY20" fmla="*/ 1967434 h 4788626"/>
                    <a:gd name="connsiteX21" fmla="*/ 1623727 w 8752419"/>
                    <a:gd name="connsiteY21" fmla="*/ 4781006 h 4788626"/>
                    <a:gd name="connsiteX22" fmla="*/ 3466316 w 8752419"/>
                    <a:gd name="connsiteY22" fmla="*/ 4788626 h 4788626"/>
                    <a:gd name="connsiteX23" fmla="*/ 3464865 w 8752419"/>
                    <a:gd name="connsiteY23" fmla="*/ 4105003 h 4788626"/>
                    <a:gd name="connsiteX24" fmla="*/ 3470307 w 8752419"/>
                    <a:gd name="connsiteY24" fmla="*/ 1882503 h 4788626"/>
                    <a:gd name="connsiteX25" fmla="*/ 4064305 w 8752419"/>
                    <a:gd name="connsiteY25" fmla="*/ 1897017 h 4788626"/>
                    <a:gd name="connsiteX26" fmla="*/ 5167390 w 8752419"/>
                    <a:gd name="connsiteY26" fmla="*/ 1882503 h 4788626"/>
                    <a:gd name="connsiteX27" fmla="*/ 5762476 w 8752419"/>
                    <a:gd name="connsiteY27" fmla="*/ 1911532 h 4788626"/>
                    <a:gd name="connsiteX28" fmla="*/ 6139847 w 8752419"/>
                    <a:gd name="connsiteY28" fmla="*/ 1969589 h 4788626"/>
                    <a:gd name="connsiteX29" fmla="*/ 6662362 w 8752419"/>
                    <a:gd name="connsiteY29" fmla="*/ 2158274 h 4788626"/>
                    <a:gd name="connsiteX30" fmla="*/ 7020683 w 8752419"/>
                    <a:gd name="connsiteY30" fmla="*/ 2390503 h 4788626"/>
                    <a:gd name="connsiteX31" fmla="*/ 7446133 w 8752419"/>
                    <a:gd name="connsiteY31" fmla="*/ 2825932 h 4788626"/>
                    <a:gd name="connsiteX32" fmla="*/ 7775426 w 8752419"/>
                    <a:gd name="connsiteY32" fmla="*/ 3303089 h 4788626"/>
                    <a:gd name="connsiteX0" fmla="*/ 7741559 w 8718552"/>
                    <a:gd name="connsiteY0" fmla="*/ 3303089 h 4788626"/>
                    <a:gd name="connsiteX1" fmla="*/ 8718552 w 8718552"/>
                    <a:gd name="connsiteY1" fmla="*/ 3275874 h 4788626"/>
                    <a:gd name="connsiteX2" fmla="*/ 8442780 w 8718552"/>
                    <a:gd name="connsiteY2" fmla="*/ 2738846 h 4788626"/>
                    <a:gd name="connsiteX3" fmla="*/ 8152495 w 8718552"/>
                    <a:gd name="connsiteY3" fmla="*/ 2274389 h 4788626"/>
                    <a:gd name="connsiteX4" fmla="*/ 7818666 w 8718552"/>
                    <a:gd name="connsiteY4" fmla="*/ 1969589 h 4788626"/>
                    <a:gd name="connsiteX5" fmla="*/ 7296152 w 8718552"/>
                    <a:gd name="connsiteY5" fmla="*/ 1552303 h 4788626"/>
                    <a:gd name="connsiteX6" fmla="*/ 6701066 w 8718552"/>
                    <a:gd name="connsiteY6" fmla="*/ 1258389 h 4788626"/>
                    <a:gd name="connsiteX7" fmla="*/ 6193066 w 8718552"/>
                    <a:gd name="connsiteY7" fmla="*/ 1094196 h 4788626"/>
                    <a:gd name="connsiteX8" fmla="*/ 5757638 w 8718552"/>
                    <a:gd name="connsiteY8" fmla="*/ 1026160 h 4788626"/>
                    <a:gd name="connsiteX9" fmla="*/ 5002895 w 8718552"/>
                    <a:gd name="connsiteY9" fmla="*/ 997132 h 4788626"/>
                    <a:gd name="connsiteX10" fmla="*/ 3798209 w 8718552"/>
                    <a:gd name="connsiteY10" fmla="*/ 1011646 h 4788626"/>
                    <a:gd name="connsiteX11" fmla="*/ 3435715 w 8718552"/>
                    <a:gd name="connsiteY11" fmla="*/ 1004026 h 4788626"/>
                    <a:gd name="connsiteX12" fmla="*/ 3435715 w 8718552"/>
                    <a:gd name="connsiteY12" fmla="*/ 0 h 4788626"/>
                    <a:gd name="connsiteX13" fmla="*/ 1912078 w 8718552"/>
                    <a:gd name="connsiteY13" fmla="*/ 1452 h 4788626"/>
                    <a:gd name="connsiteX14" fmla="*/ 1573169 w 8718552"/>
                    <a:gd name="connsiteY14" fmla="*/ 28303 h 4788626"/>
                    <a:gd name="connsiteX15" fmla="*/ 1572262 w 8718552"/>
                    <a:gd name="connsiteY15" fmla="*/ 937623 h 4788626"/>
                    <a:gd name="connsiteX16" fmla="*/ 27443 w 8718552"/>
                    <a:gd name="connsiteY16" fmla="*/ 932951 h 4788626"/>
                    <a:gd name="connsiteX17" fmla="*/ 18123 w 8718552"/>
                    <a:gd name="connsiteY17" fmla="*/ 954933 h 4788626"/>
                    <a:gd name="connsiteX18" fmla="*/ 71140 w 8718552"/>
                    <a:gd name="connsiteY18" fmla="*/ 2002813 h 4788626"/>
                    <a:gd name="connsiteX19" fmla="*/ 2 w 8718552"/>
                    <a:gd name="connsiteY19" fmla="*/ 1982289 h 4788626"/>
                    <a:gd name="connsiteX20" fmla="*/ 1586526 w 8718552"/>
                    <a:gd name="connsiteY20" fmla="*/ 1967434 h 4788626"/>
                    <a:gd name="connsiteX21" fmla="*/ 1589860 w 8718552"/>
                    <a:gd name="connsiteY21" fmla="*/ 4781006 h 4788626"/>
                    <a:gd name="connsiteX22" fmla="*/ 3432449 w 8718552"/>
                    <a:gd name="connsiteY22" fmla="*/ 4788626 h 4788626"/>
                    <a:gd name="connsiteX23" fmla="*/ 3430998 w 8718552"/>
                    <a:gd name="connsiteY23" fmla="*/ 4105003 h 4788626"/>
                    <a:gd name="connsiteX24" fmla="*/ 3436440 w 8718552"/>
                    <a:gd name="connsiteY24" fmla="*/ 1882503 h 4788626"/>
                    <a:gd name="connsiteX25" fmla="*/ 4030438 w 8718552"/>
                    <a:gd name="connsiteY25" fmla="*/ 1897017 h 4788626"/>
                    <a:gd name="connsiteX26" fmla="*/ 5133523 w 8718552"/>
                    <a:gd name="connsiteY26" fmla="*/ 1882503 h 4788626"/>
                    <a:gd name="connsiteX27" fmla="*/ 5728609 w 8718552"/>
                    <a:gd name="connsiteY27" fmla="*/ 1911532 h 4788626"/>
                    <a:gd name="connsiteX28" fmla="*/ 6105980 w 8718552"/>
                    <a:gd name="connsiteY28" fmla="*/ 1969589 h 4788626"/>
                    <a:gd name="connsiteX29" fmla="*/ 6628495 w 8718552"/>
                    <a:gd name="connsiteY29" fmla="*/ 2158274 h 4788626"/>
                    <a:gd name="connsiteX30" fmla="*/ 6986816 w 8718552"/>
                    <a:gd name="connsiteY30" fmla="*/ 2390503 h 4788626"/>
                    <a:gd name="connsiteX31" fmla="*/ 7412266 w 8718552"/>
                    <a:gd name="connsiteY31" fmla="*/ 2825932 h 4788626"/>
                    <a:gd name="connsiteX32" fmla="*/ 7741559 w 8718552"/>
                    <a:gd name="connsiteY32" fmla="*/ 3303089 h 4788626"/>
                    <a:gd name="connsiteX0" fmla="*/ 7828217 w 8805210"/>
                    <a:gd name="connsiteY0" fmla="*/ 3303089 h 4788626"/>
                    <a:gd name="connsiteX1" fmla="*/ 8805210 w 8805210"/>
                    <a:gd name="connsiteY1" fmla="*/ 3275874 h 4788626"/>
                    <a:gd name="connsiteX2" fmla="*/ 8529438 w 8805210"/>
                    <a:gd name="connsiteY2" fmla="*/ 2738846 h 4788626"/>
                    <a:gd name="connsiteX3" fmla="*/ 8239153 w 8805210"/>
                    <a:gd name="connsiteY3" fmla="*/ 2274389 h 4788626"/>
                    <a:gd name="connsiteX4" fmla="*/ 7905324 w 8805210"/>
                    <a:gd name="connsiteY4" fmla="*/ 1969589 h 4788626"/>
                    <a:gd name="connsiteX5" fmla="*/ 7382810 w 8805210"/>
                    <a:gd name="connsiteY5" fmla="*/ 1552303 h 4788626"/>
                    <a:gd name="connsiteX6" fmla="*/ 6787724 w 8805210"/>
                    <a:gd name="connsiteY6" fmla="*/ 1258389 h 4788626"/>
                    <a:gd name="connsiteX7" fmla="*/ 6279724 w 8805210"/>
                    <a:gd name="connsiteY7" fmla="*/ 1094196 h 4788626"/>
                    <a:gd name="connsiteX8" fmla="*/ 5844296 w 8805210"/>
                    <a:gd name="connsiteY8" fmla="*/ 1026160 h 4788626"/>
                    <a:gd name="connsiteX9" fmla="*/ 5089553 w 8805210"/>
                    <a:gd name="connsiteY9" fmla="*/ 997132 h 4788626"/>
                    <a:gd name="connsiteX10" fmla="*/ 3884867 w 8805210"/>
                    <a:gd name="connsiteY10" fmla="*/ 1011646 h 4788626"/>
                    <a:gd name="connsiteX11" fmla="*/ 3522373 w 8805210"/>
                    <a:gd name="connsiteY11" fmla="*/ 1004026 h 4788626"/>
                    <a:gd name="connsiteX12" fmla="*/ 3522373 w 8805210"/>
                    <a:gd name="connsiteY12" fmla="*/ 0 h 4788626"/>
                    <a:gd name="connsiteX13" fmla="*/ 1998736 w 8805210"/>
                    <a:gd name="connsiteY13" fmla="*/ 1452 h 4788626"/>
                    <a:gd name="connsiteX14" fmla="*/ 1659827 w 8805210"/>
                    <a:gd name="connsiteY14" fmla="*/ 28303 h 4788626"/>
                    <a:gd name="connsiteX15" fmla="*/ 1658920 w 8805210"/>
                    <a:gd name="connsiteY15" fmla="*/ 937623 h 4788626"/>
                    <a:gd name="connsiteX16" fmla="*/ 114101 w 8805210"/>
                    <a:gd name="connsiteY16" fmla="*/ 932951 h 4788626"/>
                    <a:gd name="connsiteX17" fmla="*/ 104781 w 8805210"/>
                    <a:gd name="connsiteY17" fmla="*/ 954933 h 4788626"/>
                    <a:gd name="connsiteX18" fmla="*/ 157798 w 8805210"/>
                    <a:gd name="connsiteY18" fmla="*/ 2002813 h 4788626"/>
                    <a:gd name="connsiteX19" fmla="*/ 0 w 8805210"/>
                    <a:gd name="connsiteY19" fmla="*/ 1964957 h 4788626"/>
                    <a:gd name="connsiteX20" fmla="*/ 1673184 w 8805210"/>
                    <a:gd name="connsiteY20" fmla="*/ 1967434 h 4788626"/>
                    <a:gd name="connsiteX21" fmla="*/ 1676518 w 8805210"/>
                    <a:gd name="connsiteY21" fmla="*/ 4781006 h 4788626"/>
                    <a:gd name="connsiteX22" fmla="*/ 3519107 w 8805210"/>
                    <a:gd name="connsiteY22" fmla="*/ 4788626 h 4788626"/>
                    <a:gd name="connsiteX23" fmla="*/ 3517656 w 8805210"/>
                    <a:gd name="connsiteY23" fmla="*/ 4105003 h 4788626"/>
                    <a:gd name="connsiteX24" fmla="*/ 3523098 w 8805210"/>
                    <a:gd name="connsiteY24" fmla="*/ 1882503 h 4788626"/>
                    <a:gd name="connsiteX25" fmla="*/ 4117096 w 8805210"/>
                    <a:gd name="connsiteY25" fmla="*/ 1897017 h 4788626"/>
                    <a:gd name="connsiteX26" fmla="*/ 5220181 w 8805210"/>
                    <a:gd name="connsiteY26" fmla="*/ 1882503 h 4788626"/>
                    <a:gd name="connsiteX27" fmla="*/ 5815267 w 8805210"/>
                    <a:gd name="connsiteY27" fmla="*/ 1911532 h 4788626"/>
                    <a:gd name="connsiteX28" fmla="*/ 6192638 w 8805210"/>
                    <a:gd name="connsiteY28" fmla="*/ 1969589 h 4788626"/>
                    <a:gd name="connsiteX29" fmla="*/ 6715153 w 8805210"/>
                    <a:gd name="connsiteY29" fmla="*/ 2158274 h 4788626"/>
                    <a:gd name="connsiteX30" fmla="*/ 7073474 w 8805210"/>
                    <a:gd name="connsiteY30" fmla="*/ 2390503 h 4788626"/>
                    <a:gd name="connsiteX31" fmla="*/ 7498924 w 8805210"/>
                    <a:gd name="connsiteY31" fmla="*/ 2825932 h 4788626"/>
                    <a:gd name="connsiteX32" fmla="*/ 7828217 w 8805210"/>
                    <a:gd name="connsiteY32" fmla="*/ 3303089 h 4788626"/>
                    <a:gd name="connsiteX0" fmla="*/ 7723436 w 8700429"/>
                    <a:gd name="connsiteY0" fmla="*/ 3303089 h 4788626"/>
                    <a:gd name="connsiteX1" fmla="*/ 8700429 w 8700429"/>
                    <a:gd name="connsiteY1" fmla="*/ 3275874 h 4788626"/>
                    <a:gd name="connsiteX2" fmla="*/ 8424657 w 8700429"/>
                    <a:gd name="connsiteY2" fmla="*/ 2738846 h 4788626"/>
                    <a:gd name="connsiteX3" fmla="*/ 8134372 w 8700429"/>
                    <a:gd name="connsiteY3" fmla="*/ 2274389 h 4788626"/>
                    <a:gd name="connsiteX4" fmla="*/ 7800543 w 8700429"/>
                    <a:gd name="connsiteY4" fmla="*/ 1969589 h 4788626"/>
                    <a:gd name="connsiteX5" fmla="*/ 7278029 w 8700429"/>
                    <a:gd name="connsiteY5" fmla="*/ 1552303 h 4788626"/>
                    <a:gd name="connsiteX6" fmla="*/ 6682943 w 8700429"/>
                    <a:gd name="connsiteY6" fmla="*/ 1258389 h 4788626"/>
                    <a:gd name="connsiteX7" fmla="*/ 6174943 w 8700429"/>
                    <a:gd name="connsiteY7" fmla="*/ 1094196 h 4788626"/>
                    <a:gd name="connsiteX8" fmla="*/ 5739515 w 8700429"/>
                    <a:gd name="connsiteY8" fmla="*/ 1026160 h 4788626"/>
                    <a:gd name="connsiteX9" fmla="*/ 4984772 w 8700429"/>
                    <a:gd name="connsiteY9" fmla="*/ 997132 h 4788626"/>
                    <a:gd name="connsiteX10" fmla="*/ 3780086 w 8700429"/>
                    <a:gd name="connsiteY10" fmla="*/ 1011646 h 4788626"/>
                    <a:gd name="connsiteX11" fmla="*/ 3417592 w 8700429"/>
                    <a:gd name="connsiteY11" fmla="*/ 1004026 h 4788626"/>
                    <a:gd name="connsiteX12" fmla="*/ 3417592 w 8700429"/>
                    <a:gd name="connsiteY12" fmla="*/ 0 h 4788626"/>
                    <a:gd name="connsiteX13" fmla="*/ 1893955 w 8700429"/>
                    <a:gd name="connsiteY13" fmla="*/ 1452 h 4788626"/>
                    <a:gd name="connsiteX14" fmla="*/ 1555046 w 8700429"/>
                    <a:gd name="connsiteY14" fmla="*/ 28303 h 4788626"/>
                    <a:gd name="connsiteX15" fmla="*/ 1554139 w 8700429"/>
                    <a:gd name="connsiteY15" fmla="*/ 937623 h 4788626"/>
                    <a:gd name="connsiteX16" fmla="*/ 9320 w 8700429"/>
                    <a:gd name="connsiteY16" fmla="*/ 932951 h 4788626"/>
                    <a:gd name="connsiteX17" fmla="*/ 0 w 8700429"/>
                    <a:gd name="connsiteY17" fmla="*/ 954933 h 4788626"/>
                    <a:gd name="connsiteX18" fmla="*/ 53017 w 8700429"/>
                    <a:gd name="connsiteY18" fmla="*/ 2002813 h 4788626"/>
                    <a:gd name="connsiteX19" fmla="*/ 155200 w 8700429"/>
                    <a:gd name="connsiteY19" fmla="*/ 1947620 h 4788626"/>
                    <a:gd name="connsiteX20" fmla="*/ 1568403 w 8700429"/>
                    <a:gd name="connsiteY20" fmla="*/ 1967434 h 4788626"/>
                    <a:gd name="connsiteX21" fmla="*/ 1571737 w 8700429"/>
                    <a:gd name="connsiteY21" fmla="*/ 4781006 h 4788626"/>
                    <a:gd name="connsiteX22" fmla="*/ 3414326 w 8700429"/>
                    <a:gd name="connsiteY22" fmla="*/ 4788626 h 4788626"/>
                    <a:gd name="connsiteX23" fmla="*/ 3412875 w 8700429"/>
                    <a:gd name="connsiteY23" fmla="*/ 4105003 h 4788626"/>
                    <a:gd name="connsiteX24" fmla="*/ 3418317 w 8700429"/>
                    <a:gd name="connsiteY24" fmla="*/ 1882503 h 4788626"/>
                    <a:gd name="connsiteX25" fmla="*/ 4012315 w 8700429"/>
                    <a:gd name="connsiteY25" fmla="*/ 1897017 h 4788626"/>
                    <a:gd name="connsiteX26" fmla="*/ 5115400 w 8700429"/>
                    <a:gd name="connsiteY26" fmla="*/ 1882503 h 4788626"/>
                    <a:gd name="connsiteX27" fmla="*/ 5710486 w 8700429"/>
                    <a:gd name="connsiteY27" fmla="*/ 1911532 h 4788626"/>
                    <a:gd name="connsiteX28" fmla="*/ 6087857 w 8700429"/>
                    <a:gd name="connsiteY28" fmla="*/ 1969589 h 4788626"/>
                    <a:gd name="connsiteX29" fmla="*/ 6610372 w 8700429"/>
                    <a:gd name="connsiteY29" fmla="*/ 2158274 h 4788626"/>
                    <a:gd name="connsiteX30" fmla="*/ 6968693 w 8700429"/>
                    <a:gd name="connsiteY30" fmla="*/ 2390503 h 4788626"/>
                    <a:gd name="connsiteX31" fmla="*/ 7394143 w 8700429"/>
                    <a:gd name="connsiteY31" fmla="*/ 2825932 h 4788626"/>
                    <a:gd name="connsiteX32" fmla="*/ 7723436 w 8700429"/>
                    <a:gd name="connsiteY32" fmla="*/ 3303089 h 4788626"/>
                    <a:gd name="connsiteX0" fmla="*/ 7723436 w 8700429"/>
                    <a:gd name="connsiteY0" fmla="*/ 3303089 h 4788626"/>
                    <a:gd name="connsiteX1" fmla="*/ 8700429 w 8700429"/>
                    <a:gd name="connsiteY1" fmla="*/ 3275874 h 4788626"/>
                    <a:gd name="connsiteX2" fmla="*/ 8424657 w 8700429"/>
                    <a:gd name="connsiteY2" fmla="*/ 2738846 h 4788626"/>
                    <a:gd name="connsiteX3" fmla="*/ 8134372 w 8700429"/>
                    <a:gd name="connsiteY3" fmla="*/ 2274389 h 4788626"/>
                    <a:gd name="connsiteX4" fmla="*/ 7800543 w 8700429"/>
                    <a:gd name="connsiteY4" fmla="*/ 1969589 h 4788626"/>
                    <a:gd name="connsiteX5" fmla="*/ 7278029 w 8700429"/>
                    <a:gd name="connsiteY5" fmla="*/ 1552303 h 4788626"/>
                    <a:gd name="connsiteX6" fmla="*/ 6682943 w 8700429"/>
                    <a:gd name="connsiteY6" fmla="*/ 1258389 h 4788626"/>
                    <a:gd name="connsiteX7" fmla="*/ 6174943 w 8700429"/>
                    <a:gd name="connsiteY7" fmla="*/ 1094196 h 4788626"/>
                    <a:gd name="connsiteX8" fmla="*/ 5739515 w 8700429"/>
                    <a:gd name="connsiteY8" fmla="*/ 1026160 h 4788626"/>
                    <a:gd name="connsiteX9" fmla="*/ 4984772 w 8700429"/>
                    <a:gd name="connsiteY9" fmla="*/ 997132 h 4788626"/>
                    <a:gd name="connsiteX10" fmla="*/ 3780086 w 8700429"/>
                    <a:gd name="connsiteY10" fmla="*/ 1011646 h 4788626"/>
                    <a:gd name="connsiteX11" fmla="*/ 3417592 w 8700429"/>
                    <a:gd name="connsiteY11" fmla="*/ 1004026 h 4788626"/>
                    <a:gd name="connsiteX12" fmla="*/ 3417592 w 8700429"/>
                    <a:gd name="connsiteY12" fmla="*/ 0 h 4788626"/>
                    <a:gd name="connsiteX13" fmla="*/ 1893955 w 8700429"/>
                    <a:gd name="connsiteY13" fmla="*/ 1452 h 4788626"/>
                    <a:gd name="connsiteX14" fmla="*/ 1555046 w 8700429"/>
                    <a:gd name="connsiteY14" fmla="*/ 28303 h 4788626"/>
                    <a:gd name="connsiteX15" fmla="*/ 1554139 w 8700429"/>
                    <a:gd name="connsiteY15" fmla="*/ 937623 h 4788626"/>
                    <a:gd name="connsiteX16" fmla="*/ 9320 w 8700429"/>
                    <a:gd name="connsiteY16" fmla="*/ 932951 h 4788626"/>
                    <a:gd name="connsiteX17" fmla="*/ 0 w 8700429"/>
                    <a:gd name="connsiteY17" fmla="*/ 954933 h 4788626"/>
                    <a:gd name="connsiteX18" fmla="*/ 1019 w 8700429"/>
                    <a:gd name="connsiteY18" fmla="*/ 2002813 h 4788626"/>
                    <a:gd name="connsiteX19" fmla="*/ 155200 w 8700429"/>
                    <a:gd name="connsiteY19" fmla="*/ 1947620 h 4788626"/>
                    <a:gd name="connsiteX20" fmla="*/ 1568403 w 8700429"/>
                    <a:gd name="connsiteY20" fmla="*/ 1967434 h 4788626"/>
                    <a:gd name="connsiteX21" fmla="*/ 1571737 w 8700429"/>
                    <a:gd name="connsiteY21" fmla="*/ 4781006 h 4788626"/>
                    <a:gd name="connsiteX22" fmla="*/ 3414326 w 8700429"/>
                    <a:gd name="connsiteY22" fmla="*/ 4788626 h 4788626"/>
                    <a:gd name="connsiteX23" fmla="*/ 3412875 w 8700429"/>
                    <a:gd name="connsiteY23" fmla="*/ 4105003 h 4788626"/>
                    <a:gd name="connsiteX24" fmla="*/ 3418317 w 8700429"/>
                    <a:gd name="connsiteY24" fmla="*/ 1882503 h 4788626"/>
                    <a:gd name="connsiteX25" fmla="*/ 4012315 w 8700429"/>
                    <a:gd name="connsiteY25" fmla="*/ 1897017 h 4788626"/>
                    <a:gd name="connsiteX26" fmla="*/ 5115400 w 8700429"/>
                    <a:gd name="connsiteY26" fmla="*/ 1882503 h 4788626"/>
                    <a:gd name="connsiteX27" fmla="*/ 5710486 w 8700429"/>
                    <a:gd name="connsiteY27" fmla="*/ 1911532 h 4788626"/>
                    <a:gd name="connsiteX28" fmla="*/ 6087857 w 8700429"/>
                    <a:gd name="connsiteY28" fmla="*/ 1969589 h 4788626"/>
                    <a:gd name="connsiteX29" fmla="*/ 6610372 w 8700429"/>
                    <a:gd name="connsiteY29" fmla="*/ 2158274 h 4788626"/>
                    <a:gd name="connsiteX30" fmla="*/ 6968693 w 8700429"/>
                    <a:gd name="connsiteY30" fmla="*/ 2390503 h 4788626"/>
                    <a:gd name="connsiteX31" fmla="*/ 7394143 w 8700429"/>
                    <a:gd name="connsiteY31" fmla="*/ 2825932 h 4788626"/>
                    <a:gd name="connsiteX32" fmla="*/ 7723436 w 8700429"/>
                    <a:gd name="connsiteY32" fmla="*/ 3303089 h 47886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8700429" h="4788626">
                      <a:moveTo>
                        <a:pt x="7723436" y="3303089"/>
                      </a:moveTo>
                      <a:lnTo>
                        <a:pt x="8700429" y="3275874"/>
                      </a:lnTo>
                      <a:lnTo>
                        <a:pt x="8424657" y="2738846"/>
                      </a:lnTo>
                      <a:lnTo>
                        <a:pt x="8134372" y="2274389"/>
                      </a:lnTo>
                      <a:lnTo>
                        <a:pt x="7800543" y="1969589"/>
                      </a:lnTo>
                      <a:lnTo>
                        <a:pt x="7278029" y="1552303"/>
                      </a:lnTo>
                      <a:lnTo>
                        <a:pt x="6682943" y="1258389"/>
                      </a:lnTo>
                      <a:lnTo>
                        <a:pt x="6174943" y="1094196"/>
                      </a:lnTo>
                      <a:lnTo>
                        <a:pt x="5739515" y="1026160"/>
                      </a:lnTo>
                      <a:lnTo>
                        <a:pt x="4984772" y="997132"/>
                      </a:lnTo>
                      <a:lnTo>
                        <a:pt x="3780086" y="1011646"/>
                      </a:lnTo>
                      <a:lnTo>
                        <a:pt x="3417592" y="1004026"/>
                      </a:lnTo>
                      <a:lnTo>
                        <a:pt x="3417592" y="0"/>
                      </a:lnTo>
                      <a:lnTo>
                        <a:pt x="1893955" y="1452"/>
                      </a:lnTo>
                      <a:lnTo>
                        <a:pt x="1555046" y="28303"/>
                      </a:lnTo>
                      <a:cubicBezTo>
                        <a:pt x="1554744" y="331410"/>
                        <a:pt x="1554441" y="634516"/>
                        <a:pt x="1554139" y="937623"/>
                      </a:cubicBezTo>
                      <a:lnTo>
                        <a:pt x="9320" y="932951"/>
                      </a:lnTo>
                      <a:lnTo>
                        <a:pt x="0" y="954933"/>
                      </a:lnTo>
                      <a:cubicBezTo>
                        <a:pt x="340" y="1304226"/>
                        <a:pt x="679" y="1653520"/>
                        <a:pt x="1019" y="2002813"/>
                      </a:cubicBezTo>
                      <a:lnTo>
                        <a:pt x="155200" y="1947620"/>
                      </a:lnTo>
                      <a:lnTo>
                        <a:pt x="1568403" y="1967434"/>
                      </a:lnTo>
                      <a:cubicBezTo>
                        <a:pt x="1569514" y="2905291"/>
                        <a:pt x="1570626" y="3843149"/>
                        <a:pt x="1571737" y="4781006"/>
                      </a:cubicBezTo>
                      <a:lnTo>
                        <a:pt x="3414326" y="4788626"/>
                      </a:lnTo>
                      <a:cubicBezTo>
                        <a:pt x="3413842" y="4560752"/>
                        <a:pt x="3413359" y="4332877"/>
                        <a:pt x="3412875" y="4105003"/>
                      </a:cubicBezTo>
                      <a:lnTo>
                        <a:pt x="3418317" y="1882503"/>
                      </a:lnTo>
                      <a:lnTo>
                        <a:pt x="4012315" y="1897017"/>
                      </a:lnTo>
                      <a:lnTo>
                        <a:pt x="5115400" y="1882503"/>
                      </a:lnTo>
                      <a:lnTo>
                        <a:pt x="5710486" y="1911532"/>
                      </a:lnTo>
                      <a:lnTo>
                        <a:pt x="6087857" y="1969589"/>
                      </a:lnTo>
                      <a:lnTo>
                        <a:pt x="6610372" y="2158274"/>
                      </a:lnTo>
                      <a:lnTo>
                        <a:pt x="6968693" y="2390503"/>
                      </a:lnTo>
                      <a:lnTo>
                        <a:pt x="7394143" y="2825932"/>
                      </a:lnTo>
                      <a:lnTo>
                        <a:pt x="7723436" y="3303089"/>
                      </a:lnTo>
                      <a:close/>
                    </a:path>
                  </a:pathLst>
                </a:custGeom>
                <a:solidFill>
                  <a:srgbClr val="DAE3F3"/>
                </a:solidFill>
                <a:ln w="12700" cap="rnd" cmpd="sng" algn="ctr">
                  <a:noFill/>
                  <a:prstDash val="solid"/>
                  <a:rou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882" name="Group 881">
                <a:extLst>
                  <a:ext uri="{FF2B5EF4-FFF2-40B4-BE49-F238E27FC236}">
                    <a16:creationId xmlns:a16="http://schemas.microsoft.com/office/drawing/2014/main" id="{E550E1C6-BED8-4CDD-80BD-A0A9EF590F40}"/>
                  </a:ext>
                </a:extLst>
              </p:cNvPr>
              <p:cNvGrpSpPr/>
              <p:nvPr/>
            </p:nvGrpSpPr>
            <p:grpSpPr>
              <a:xfrm>
                <a:off x="4033036" y="1925886"/>
                <a:ext cx="1668943" cy="2230681"/>
                <a:chOff x="4033036" y="1925886"/>
                <a:chExt cx="1668943" cy="2230681"/>
              </a:xfrm>
            </p:grpSpPr>
            <p:cxnSp>
              <p:nvCxnSpPr>
                <p:cNvPr id="883" name="Straight Connector 882">
                  <a:extLst>
                    <a:ext uri="{FF2B5EF4-FFF2-40B4-BE49-F238E27FC236}">
                      <a16:creationId xmlns:a16="http://schemas.microsoft.com/office/drawing/2014/main" id="{01A63568-9677-4D52-891E-D02BC28C21C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034532" y="1962499"/>
                  <a:ext cx="0" cy="91428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884" name="Straight Connector 883">
                  <a:extLst>
                    <a:ext uri="{FF2B5EF4-FFF2-40B4-BE49-F238E27FC236}">
                      <a16:creationId xmlns:a16="http://schemas.microsoft.com/office/drawing/2014/main" id="{82BCCAE9-A7AD-45A7-8EBC-977B18934C0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034532" y="2197992"/>
                  <a:ext cx="0" cy="81138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885" name="Straight Connector 884">
                  <a:extLst>
                    <a:ext uri="{FF2B5EF4-FFF2-40B4-BE49-F238E27FC236}">
                      <a16:creationId xmlns:a16="http://schemas.microsoft.com/office/drawing/2014/main" id="{CD18732F-320D-464F-A198-EDC7A1917E25}"/>
                    </a:ext>
                  </a:extLst>
                </p:cNvPr>
                <p:cNvCxnSpPr/>
                <p:nvPr/>
              </p:nvCxnSpPr>
              <p:spPr>
                <a:xfrm>
                  <a:off x="4164437" y="1925886"/>
                  <a:ext cx="87086" cy="0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886" name="Straight Connector 885">
                  <a:extLst>
                    <a:ext uri="{FF2B5EF4-FFF2-40B4-BE49-F238E27FC236}">
                      <a16:creationId xmlns:a16="http://schemas.microsoft.com/office/drawing/2014/main" id="{6FF4B246-501B-415C-9510-62C076AEB71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162882" y="2582143"/>
                  <a:ext cx="93306" cy="0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887" name="Straight Connector 886">
                  <a:extLst>
                    <a:ext uri="{FF2B5EF4-FFF2-40B4-BE49-F238E27FC236}">
                      <a16:creationId xmlns:a16="http://schemas.microsoft.com/office/drawing/2014/main" id="{CE4A8A8E-6248-48C7-8A44-4C86618F2CC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034532" y="2053926"/>
                  <a:ext cx="216991" cy="0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888" name="Straight Connector 887">
                  <a:extLst>
                    <a:ext uri="{FF2B5EF4-FFF2-40B4-BE49-F238E27FC236}">
                      <a16:creationId xmlns:a16="http://schemas.microsoft.com/office/drawing/2014/main" id="{8FF354D0-8714-4035-A70B-FA30724D7BE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033036" y="2196683"/>
                  <a:ext cx="216414" cy="0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</p:cxnSp>
            <p:sp>
              <p:nvSpPr>
                <p:cNvPr id="889" name="Freeform: Shape 888">
                  <a:extLst>
                    <a:ext uri="{FF2B5EF4-FFF2-40B4-BE49-F238E27FC236}">
                      <a16:creationId xmlns:a16="http://schemas.microsoft.com/office/drawing/2014/main" id="{7DBF53A4-ACA4-4BEB-8F73-836A28321A7B}"/>
                    </a:ext>
                  </a:extLst>
                </p:cNvPr>
                <p:cNvSpPr/>
                <p:nvPr/>
              </p:nvSpPr>
              <p:spPr>
                <a:xfrm>
                  <a:off x="4505799" y="2184243"/>
                  <a:ext cx="634124" cy="793247"/>
                </a:xfrm>
                <a:custGeom>
                  <a:avLst/>
                  <a:gdLst>
                    <a:gd name="connsiteX0" fmla="*/ 0 w 5133975"/>
                    <a:gd name="connsiteY0" fmla="*/ 9525 h 6362700"/>
                    <a:gd name="connsiteX1" fmla="*/ 2057400 w 5133975"/>
                    <a:gd name="connsiteY1" fmla="*/ 0 h 6362700"/>
                    <a:gd name="connsiteX2" fmla="*/ 2514600 w 5133975"/>
                    <a:gd name="connsiteY2" fmla="*/ 19050 h 6362700"/>
                    <a:gd name="connsiteX3" fmla="*/ 2905125 w 5133975"/>
                    <a:gd name="connsiteY3" fmla="*/ 95250 h 6362700"/>
                    <a:gd name="connsiteX4" fmla="*/ 3200400 w 5133975"/>
                    <a:gd name="connsiteY4" fmla="*/ 180975 h 6362700"/>
                    <a:gd name="connsiteX5" fmla="*/ 3495675 w 5133975"/>
                    <a:gd name="connsiteY5" fmla="*/ 352425 h 6362700"/>
                    <a:gd name="connsiteX6" fmla="*/ 3695700 w 5133975"/>
                    <a:gd name="connsiteY6" fmla="*/ 428625 h 6362700"/>
                    <a:gd name="connsiteX7" fmla="*/ 3914775 w 5133975"/>
                    <a:gd name="connsiteY7" fmla="*/ 590550 h 6362700"/>
                    <a:gd name="connsiteX8" fmla="*/ 4086225 w 5133975"/>
                    <a:gd name="connsiteY8" fmla="*/ 752475 h 6362700"/>
                    <a:gd name="connsiteX9" fmla="*/ 4267200 w 5133975"/>
                    <a:gd name="connsiteY9" fmla="*/ 923925 h 6362700"/>
                    <a:gd name="connsiteX10" fmla="*/ 4486275 w 5133975"/>
                    <a:gd name="connsiteY10" fmla="*/ 1171575 h 6362700"/>
                    <a:gd name="connsiteX11" fmla="*/ 4762500 w 5133975"/>
                    <a:gd name="connsiteY11" fmla="*/ 1619250 h 6362700"/>
                    <a:gd name="connsiteX12" fmla="*/ 4905375 w 5133975"/>
                    <a:gd name="connsiteY12" fmla="*/ 1895475 h 6362700"/>
                    <a:gd name="connsiteX13" fmla="*/ 5038725 w 5133975"/>
                    <a:gd name="connsiteY13" fmla="*/ 2314575 h 6362700"/>
                    <a:gd name="connsiteX14" fmla="*/ 5114925 w 5133975"/>
                    <a:gd name="connsiteY14" fmla="*/ 2705100 h 6362700"/>
                    <a:gd name="connsiteX15" fmla="*/ 5133975 w 5133975"/>
                    <a:gd name="connsiteY15" fmla="*/ 2933700 h 6362700"/>
                    <a:gd name="connsiteX16" fmla="*/ 5124450 w 5133975"/>
                    <a:gd name="connsiteY16" fmla="*/ 3124200 h 6362700"/>
                    <a:gd name="connsiteX17" fmla="*/ 5114925 w 5133975"/>
                    <a:gd name="connsiteY17" fmla="*/ 6362700 h 6362700"/>
                    <a:gd name="connsiteX0" fmla="*/ 0 w 5133975"/>
                    <a:gd name="connsiteY0" fmla="*/ 9525 h 6362700"/>
                    <a:gd name="connsiteX1" fmla="*/ 2057400 w 5133975"/>
                    <a:gd name="connsiteY1" fmla="*/ 0 h 6362700"/>
                    <a:gd name="connsiteX2" fmla="*/ 2514600 w 5133975"/>
                    <a:gd name="connsiteY2" fmla="*/ 19050 h 6362700"/>
                    <a:gd name="connsiteX3" fmla="*/ 2905125 w 5133975"/>
                    <a:gd name="connsiteY3" fmla="*/ 95250 h 6362700"/>
                    <a:gd name="connsiteX4" fmla="*/ 3200400 w 5133975"/>
                    <a:gd name="connsiteY4" fmla="*/ 180975 h 6362700"/>
                    <a:gd name="connsiteX5" fmla="*/ 3495675 w 5133975"/>
                    <a:gd name="connsiteY5" fmla="*/ 352425 h 6362700"/>
                    <a:gd name="connsiteX6" fmla="*/ 3695700 w 5133975"/>
                    <a:gd name="connsiteY6" fmla="*/ 428625 h 6362700"/>
                    <a:gd name="connsiteX7" fmla="*/ 3914775 w 5133975"/>
                    <a:gd name="connsiteY7" fmla="*/ 590550 h 6362700"/>
                    <a:gd name="connsiteX8" fmla="*/ 4086225 w 5133975"/>
                    <a:gd name="connsiteY8" fmla="*/ 752475 h 6362700"/>
                    <a:gd name="connsiteX9" fmla="*/ 4267200 w 5133975"/>
                    <a:gd name="connsiteY9" fmla="*/ 923925 h 6362700"/>
                    <a:gd name="connsiteX10" fmla="*/ 4486275 w 5133975"/>
                    <a:gd name="connsiteY10" fmla="*/ 1171575 h 6362700"/>
                    <a:gd name="connsiteX11" fmla="*/ 4762500 w 5133975"/>
                    <a:gd name="connsiteY11" fmla="*/ 1619250 h 6362700"/>
                    <a:gd name="connsiteX12" fmla="*/ 4905375 w 5133975"/>
                    <a:gd name="connsiteY12" fmla="*/ 1895475 h 6362700"/>
                    <a:gd name="connsiteX13" fmla="*/ 5038725 w 5133975"/>
                    <a:gd name="connsiteY13" fmla="*/ 2314575 h 6362700"/>
                    <a:gd name="connsiteX14" fmla="*/ 5099685 w 5133975"/>
                    <a:gd name="connsiteY14" fmla="*/ 2712720 h 6362700"/>
                    <a:gd name="connsiteX15" fmla="*/ 5133975 w 5133975"/>
                    <a:gd name="connsiteY15" fmla="*/ 2933700 h 6362700"/>
                    <a:gd name="connsiteX16" fmla="*/ 5124450 w 5133975"/>
                    <a:gd name="connsiteY16" fmla="*/ 3124200 h 6362700"/>
                    <a:gd name="connsiteX17" fmla="*/ 5114925 w 5133975"/>
                    <a:gd name="connsiteY17" fmla="*/ 6362700 h 6362700"/>
                    <a:gd name="connsiteX0" fmla="*/ 0 w 5124450"/>
                    <a:gd name="connsiteY0" fmla="*/ 9525 h 6362700"/>
                    <a:gd name="connsiteX1" fmla="*/ 2057400 w 5124450"/>
                    <a:gd name="connsiteY1" fmla="*/ 0 h 6362700"/>
                    <a:gd name="connsiteX2" fmla="*/ 2514600 w 5124450"/>
                    <a:gd name="connsiteY2" fmla="*/ 19050 h 6362700"/>
                    <a:gd name="connsiteX3" fmla="*/ 2905125 w 5124450"/>
                    <a:gd name="connsiteY3" fmla="*/ 95250 h 6362700"/>
                    <a:gd name="connsiteX4" fmla="*/ 3200400 w 5124450"/>
                    <a:gd name="connsiteY4" fmla="*/ 180975 h 6362700"/>
                    <a:gd name="connsiteX5" fmla="*/ 3495675 w 5124450"/>
                    <a:gd name="connsiteY5" fmla="*/ 352425 h 6362700"/>
                    <a:gd name="connsiteX6" fmla="*/ 3695700 w 5124450"/>
                    <a:gd name="connsiteY6" fmla="*/ 428625 h 6362700"/>
                    <a:gd name="connsiteX7" fmla="*/ 3914775 w 5124450"/>
                    <a:gd name="connsiteY7" fmla="*/ 590550 h 6362700"/>
                    <a:gd name="connsiteX8" fmla="*/ 4086225 w 5124450"/>
                    <a:gd name="connsiteY8" fmla="*/ 752475 h 6362700"/>
                    <a:gd name="connsiteX9" fmla="*/ 4267200 w 5124450"/>
                    <a:gd name="connsiteY9" fmla="*/ 923925 h 6362700"/>
                    <a:gd name="connsiteX10" fmla="*/ 4486275 w 5124450"/>
                    <a:gd name="connsiteY10" fmla="*/ 1171575 h 6362700"/>
                    <a:gd name="connsiteX11" fmla="*/ 4762500 w 5124450"/>
                    <a:gd name="connsiteY11" fmla="*/ 1619250 h 6362700"/>
                    <a:gd name="connsiteX12" fmla="*/ 4905375 w 5124450"/>
                    <a:gd name="connsiteY12" fmla="*/ 1895475 h 6362700"/>
                    <a:gd name="connsiteX13" fmla="*/ 5038725 w 5124450"/>
                    <a:gd name="connsiteY13" fmla="*/ 2314575 h 6362700"/>
                    <a:gd name="connsiteX14" fmla="*/ 5099685 w 5124450"/>
                    <a:gd name="connsiteY14" fmla="*/ 2712720 h 6362700"/>
                    <a:gd name="connsiteX15" fmla="*/ 5095875 w 5124450"/>
                    <a:gd name="connsiteY15" fmla="*/ 2933700 h 6362700"/>
                    <a:gd name="connsiteX16" fmla="*/ 5124450 w 5124450"/>
                    <a:gd name="connsiteY16" fmla="*/ 3124200 h 6362700"/>
                    <a:gd name="connsiteX17" fmla="*/ 5114925 w 5124450"/>
                    <a:gd name="connsiteY17" fmla="*/ 6362700 h 6362700"/>
                    <a:gd name="connsiteX0" fmla="*/ 0 w 5133975"/>
                    <a:gd name="connsiteY0" fmla="*/ 9525 h 6362700"/>
                    <a:gd name="connsiteX1" fmla="*/ 2057400 w 5133975"/>
                    <a:gd name="connsiteY1" fmla="*/ 0 h 6362700"/>
                    <a:gd name="connsiteX2" fmla="*/ 2514600 w 5133975"/>
                    <a:gd name="connsiteY2" fmla="*/ 19050 h 6362700"/>
                    <a:gd name="connsiteX3" fmla="*/ 2905125 w 5133975"/>
                    <a:gd name="connsiteY3" fmla="*/ 95250 h 6362700"/>
                    <a:gd name="connsiteX4" fmla="*/ 3200400 w 5133975"/>
                    <a:gd name="connsiteY4" fmla="*/ 180975 h 6362700"/>
                    <a:gd name="connsiteX5" fmla="*/ 3495675 w 5133975"/>
                    <a:gd name="connsiteY5" fmla="*/ 352425 h 6362700"/>
                    <a:gd name="connsiteX6" fmla="*/ 3695700 w 5133975"/>
                    <a:gd name="connsiteY6" fmla="*/ 428625 h 6362700"/>
                    <a:gd name="connsiteX7" fmla="*/ 3914775 w 5133975"/>
                    <a:gd name="connsiteY7" fmla="*/ 590550 h 6362700"/>
                    <a:gd name="connsiteX8" fmla="*/ 4086225 w 5133975"/>
                    <a:gd name="connsiteY8" fmla="*/ 752475 h 6362700"/>
                    <a:gd name="connsiteX9" fmla="*/ 4267200 w 5133975"/>
                    <a:gd name="connsiteY9" fmla="*/ 923925 h 6362700"/>
                    <a:gd name="connsiteX10" fmla="*/ 4486275 w 5133975"/>
                    <a:gd name="connsiteY10" fmla="*/ 1171575 h 6362700"/>
                    <a:gd name="connsiteX11" fmla="*/ 4762500 w 5133975"/>
                    <a:gd name="connsiteY11" fmla="*/ 1619250 h 6362700"/>
                    <a:gd name="connsiteX12" fmla="*/ 4905375 w 5133975"/>
                    <a:gd name="connsiteY12" fmla="*/ 1895475 h 6362700"/>
                    <a:gd name="connsiteX13" fmla="*/ 5038725 w 5133975"/>
                    <a:gd name="connsiteY13" fmla="*/ 2314575 h 6362700"/>
                    <a:gd name="connsiteX14" fmla="*/ 5099685 w 5133975"/>
                    <a:gd name="connsiteY14" fmla="*/ 2712720 h 6362700"/>
                    <a:gd name="connsiteX15" fmla="*/ 5133975 w 5133975"/>
                    <a:gd name="connsiteY15" fmla="*/ 2933700 h 6362700"/>
                    <a:gd name="connsiteX16" fmla="*/ 5124450 w 5133975"/>
                    <a:gd name="connsiteY16" fmla="*/ 3124200 h 6362700"/>
                    <a:gd name="connsiteX17" fmla="*/ 5114925 w 5133975"/>
                    <a:gd name="connsiteY17" fmla="*/ 6362700 h 6362700"/>
                    <a:gd name="connsiteX0" fmla="*/ 0 w 5124450"/>
                    <a:gd name="connsiteY0" fmla="*/ 9525 h 6362700"/>
                    <a:gd name="connsiteX1" fmla="*/ 2057400 w 5124450"/>
                    <a:gd name="connsiteY1" fmla="*/ 0 h 6362700"/>
                    <a:gd name="connsiteX2" fmla="*/ 2514600 w 5124450"/>
                    <a:gd name="connsiteY2" fmla="*/ 19050 h 6362700"/>
                    <a:gd name="connsiteX3" fmla="*/ 2905125 w 5124450"/>
                    <a:gd name="connsiteY3" fmla="*/ 95250 h 6362700"/>
                    <a:gd name="connsiteX4" fmla="*/ 3200400 w 5124450"/>
                    <a:gd name="connsiteY4" fmla="*/ 180975 h 6362700"/>
                    <a:gd name="connsiteX5" fmla="*/ 3495675 w 5124450"/>
                    <a:gd name="connsiteY5" fmla="*/ 352425 h 6362700"/>
                    <a:gd name="connsiteX6" fmla="*/ 3695700 w 5124450"/>
                    <a:gd name="connsiteY6" fmla="*/ 428625 h 6362700"/>
                    <a:gd name="connsiteX7" fmla="*/ 3914775 w 5124450"/>
                    <a:gd name="connsiteY7" fmla="*/ 590550 h 6362700"/>
                    <a:gd name="connsiteX8" fmla="*/ 4086225 w 5124450"/>
                    <a:gd name="connsiteY8" fmla="*/ 752475 h 6362700"/>
                    <a:gd name="connsiteX9" fmla="*/ 4267200 w 5124450"/>
                    <a:gd name="connsiteY9" fmla="*/ 923925 h 6362700"/>
                    <a:gd name="connsiteX10" fmla="*/ 4486275 w 5124450"/>
                    <a:gd name="connsiteY10" fmla="*/ 1171575 h 6362700"/>
                    <a:gd name="connsiteX11" fmla="*/ 4762500 w 5124450"/>
                    <a:gd name="connsiteY11" fmla="*/ 1619250 h 6362700"/>
                    <a:gd name="connsiteX12" fmla="*/ 4905375 w 5124450"/>
                    <a:gd name="connsiteY12" fmla="*/ 1895475 h 6362700"/>
                    <a:gd name="connsiteX13" fmla="*/ 5038725 w 5124450"/>
                    <a:gd name="connsiteY13" fmla="*/ 2314575 h 6362700"/>
                    <a:gd name="connsiteX14" fmla="*/ 5099685 w 5124450"/>
                    <a:gd name="connsiteY14" fmla="*/ 2712720 h 6362700"/>
                    <a:gd name="connsiteX15" fmla="*/ 5118735 w 5124450"/>
                    <a:gd name="connsiteY15" fmla="*/ 2926080 h 6362700"/>
                    <a:gd name="connsiteX16" fmla="*/ 5124450 w 5124450"/>
                    <a:gd name="connsiteY16" fmla="*/ 3124200 h 6362700"/>
                    <a:gd name="connsiteX17" fmla="*/ 5114925 w 5124450"/>
                    <a:gd name="connsiteY17" fmla="*/ 6362700 h 6362700"/>
                    <a:gd name="connsiteX0" fmla="*/ 0 w 5124450"/>
                    <a:gd name="connsiteY0" fmla="*/ 9525 h 6362700"/>
                    <a:gd name="connsiteX1" fmla="*/ 2057400 w 5124450"/>
                    <a:gd name="connsiteY1" fmla="*/ 0 h 6362700"/>
                    <a:gd name="connsiteX2" fmla="*/ 2514600 w 5124450"/>
                    <a:gd name="connsiteY2" fmla="*/ 19050 h 6362700"/>
                    <a:gd name="connsiteX3" fmla="*/ 2905125 w 5124450"/>
                    <a:gd name="connsiteY3" fmla="*/ 95250 h 6362700"/>
                    <a:gd name="connsiteX4" fmla="*/ 3200400 w 5124450"/>
                    <a:gd name="connsiteY4" fmla="*/ 180975 h 6362700"/>
                    <a:gd name="connsiteX5" fmla="*/ 3480435 w 5124450"/>
                    <a:gd name="connsiteY5" fmla="*/ 321945 h 6362700"/>
                    <a:gd name="connsiteX6" fmla="*/ 3695700 w 5124450"/>
                    <a:gd name="connsiteY6" fmla="*/ 428625 h 6362700"/>
                    <a:gd name="connsiteX7" fmla="*/ 3914775 w 5124450"/>
                    <a:gd name="connsiteY7" fmla="*/ 590550 h 6362700"/>
                    <a:gd name="connsiteX8" fmla="*/ 4086225 w 5124450"/>
                    <a:gd name="connsiteY8" fmla="*/ 752475 h 6362700"/>
                    <a:gd name="connsiteX9" fmla="*/ 4267200 w 5124450"/>
                    <a:gd name="connsiteY9" fmla="*/ 923925 h 6362700"/>
                    <a:gd name="connsiteX10" fmla="*/ 4486275 w 5124450"/>
                    <a:gd name="connsiteY10" fmla="*/ 1171575 h 6362700"/>
                    <a:gd name="connsiteX11" fmla="*/ 4762500 w 5124450"/>
                    <a:gd name="connsiteY11" fmla="*/ 1619250 h 6362700"/>
                    <a:gd name="connsiteX12" fmla="*/ 4905375 w 5124450"/>
                    <a:gd name="connsiteY12" fmla="*/ 1895475 h 6362700"/>
                    <a:gd name="connsiteX13" fmla="*/ 5038725 w 5124450"/>
                    <a:gd name="connsiteY13" fmla="*/ 2314575 h 6362700"/>
                    <a:gd name="connsiteX14" fmla="*/ 5099685 w 5124450"/>
                    <a:gd name="connsiteY14" fmla="*/ 2712720 h 6362700"/>
                    <a:gd name="connsiteX15" fmla="*/ 5118735 w 5124450"/>
                    <a:gd name="connsiteY15" fmla="*/ 2926080 h 6362700"/>
                    <a:gd name="connsiteX16" fmla="*/ 5124450 w 5124450"/>
                    <a:gd name="connsiteY16" fmla="*/ 3124200 h 6362700"/>
                    <a:gd name="connsiteX17" fmla="*/ 5114925 w 5124450"/>
                    <a:gd name="connsiteY17" fmla="*/ 6362700 h 6362700"/>
                    <a:gd name="connsiteX0" fmla="*/ 0 w 5124450"/>
                    <a:gd name="connsiteY0" fmla="*/ 9525 h 6490716"/>
                    <a:gd name="connsiteX1" fmla="*/ 2057400 w 5124450"/>
                    <a:gd name="connsiteY1" fmla="*/ 0 h 6490716"/>
                    <a:gd name="connsiteX2" fmla="*/ 2514600 w 5124450"/>
                    <a:gd name="connsiteY2" fmla="*/ 19050 h 6490716"/>
                    <a:gd name="connsiteX3" fmla="*/ 2905125 w 5124450"/>
                    <a:gd name="connsiteY3" fmla="*/ 95250 h 6490716"/>
                    <a:gd name="connsiteX4" fmla="*/ 3200400 w 5124450"/>
                    <a:gd name="connsiteY4" fmla="*/ 180975 h 6490716"/>
                    <a:gd name="connsiteX5" fmla="*/ 3480435 w 5124450"/>
                    <a:gd name="connsiteY5" fmla="*/ 321945 h 6490716"/>
                    <a:gd name="connsiteX6" fmla="*/ 3695700 w 5124450"/>
                    <a:gd name="connsiteY6" fmla="*/ 428625 h 6490716"/>
                    <a:gd name="connsiteX7" fmla="*/ 3914775 w 5124450"/>
                    <a:gd name="connsiteY7" fmla="*/ 590550 h 6490716"/>
                    <a:gd name="connsiteX8" fmla="*/ 4086225 w 5124450"/>
                    <a:gd name="connsiteY8" fmla="*/ 752475 h 6490716"/>
                    <a:gd name="connsiteX9" fmla="*/ 4267200 w 5124450"/>
                    <a:gd name="connsiteY9" fmla="*/ 923925 h 6490716"/>
                    <a:gd name="connsiteX10" fmla="*/ 4486275 w 5124450"/>
                    <a:gd name="connsiteY10" fmla="*/ 1171575 h 6490716"/>
                    <a:gd name="connsiteX11" fmla="*/ 4762500 w 5124450"/>
                    <a:gd name="connsiteY11" fmla="*/ 1619250 h 6490716"/>
                    <a:gd name="connsiteX12" fmla="*/ 4905375 w 5124450"/>
                    <a:gd name="connsiteY12" fmla="*/ 1895475 h 6490716"/>
                    <a:gd name="connsiteX13" fmla="*/ 5038725 w 5124450"/>
                    <a:gd name="connsiteY13" fmla="*/ 2314575 h 6490716"/>
                    <a:gd name="connsiteX14" fmla="*/ 5099685 w 5124450"/>
                    <a:gd name="connsiteY14" fmla="*/ 2712720 h 6490716"/>
                    <a:gd name="connsiteX15" fmla="*/ 5118735 w 5124450"/>
                    <a:gd name="connsiteY15" fmla="*/ 2926080 h 6490716"/>
                    <a:gd name="connsiteX16" fmla="*/ 5124450 w 5124450"/>
                    <a:gd name="connsiteY16" fmla="*/ 3124200 h 6490716"/>
                    <a:gd name="connsiteX17" fmla="*/ 5124069 w 5124450"/>
                    <a:gd name="connsiteY17" fmla="*/ 6490716 h 6490716"/>
                    <a:gd name="connsiteX0" fmla="*/ 0 w 5124450"/>
                    <a:gd name="connsiteY0" fmla="*/ 9525 h 6490716"/>
                    <a:gd name="connsiteX1" fmla="*/ 2057400 w 5124450"/>
                    <a:gd name="connsiteY1" fmla="*/ 0 h 6490716"/>
                    <a:gd name="connsiteX2" fmla="*/ 2514600 w 5124450"/>
                    <a:gd name="connsiteY2" fmla="*/ 19050 h 6490716"/>
                    <a:gd name="connsiteX3" fmla="*/ 2905125 w 5124450"/>
                    <a:gd name="connsiteY3" fmla="*/ 95250 h 6490716"/>
                    <a:gd name="connsiteX4" fmla="*/ 3200400 w 5124450"/>
                    <a:gd name="connsiteY4" fmla="*/ 180975 h 6490716"/>
                    <a:gd name="connsiteX5" fmla="*/ 3480435 w 5124450"/>
                    <a:gd name="connsiteY5" fmla="*/ 321945 h 6490716"/>
                    <a:gd name="connsiteX6" fmla="*/ 3695700 w 5124450"/>
                    <a:gd name="connsiteY6" fmla="*/ 428625 h 6490716"/>
                    <a:gd name="connsiteX7" fmla="*/ 3914775 w 5124450"/>
                    <a:gd name="connsiteY7" fmla="*/ 590550 h 6490716"/>
                    <a:gd name="connsiteX8" fmla="*/ 4086225 w 5124450"/>
                    <a:gd name="connsiteY8" fmla="*/ 752475 h 6490716"/>
                    <a:gd name="connsiteX9" fmla="*/ 4267200 w 5124450"/>
                    <a:gd name="connsiteY9" fmla="*/ 923925 h 6490716"/>
                    <a:gd name="connsiteX10" fmla="*/ 4522851 w 5124450"/>
                    <a:gd name="connsiteY10" fmla="*/ 1253871 h 6490716"/>
                    <a:gd name="connsiteX11" fmla="*/ 4762500 w 5124450"/>
                    <a:gd name="connsiteY11" fmla="*/ 1619250 h 6490716"/>
                    <a:gd name="connsiteX12" fmla="*/ 4905375 w 5124450"/>
                    <a:gd name="connsiteY12" fmla="*/ 1895475 h 6490716"/>
                    <a:gd name="connsiteX13" fmla="*/ 5038725 w 5124450"/>
                    <a:gd name="connsiteY13" fmla="*/ 2314575 h 6490716"/>
                    <a:gd name="connsiteX14" fmla="*/ 5099685 w 5124450"/>
                    <a:gd name="connsiteY14" fmla="*/ 2712720 h 6490716"/>
                    <a:gd name="connsiteX15" fmla="*/ 5118735 w 5124450"/>
                    <a:gd name="connsiteY15" fmla="*/ 2926080 h 6490716"/>
                    <a:gd name="connsiteX16" fmla="*/ 5124450 w 5124450"/>
                    <a:gd name="connsiteY16" fmla="*/ 3124200 h 6490716"/>
                    <a:gd name="connsiteX17" fmla="*/ 5124069 w 5124450"/>
                    <a:gd name="connsiteY17" fmla="*/ 6490716 h 6490716"/>
                    <a:gd name="connsiteX0" fmla="*/ 0 w 5188698"/>
                    <a:gd name="connsiteY0" fmla="*/ 20233 h 6490716"/>
                    <a:gd name="connsiteX1" fmla="*/ 2121648 w 5188698"/>
                    <a:gd name="connsiteY1" fmla="*/ 0 h 6490716"/>
                    <a:gd name="connsiteX2" fmla="*/ 2578848 w 5188698"/>
                    <a:gd name="connsiteY2" fmla="*/ 19050 h 6490716"/>
                    <a:gd name="connsiteX3" fmla="*/ 2969373 w 5188698"/>
                    <a:gd name="connsiteY3" fmla="*/ 95250 h 6490716"/>
                    <a:gd name="connsiteX4" fmla="*/ 3264648 w 5188698"/>
                    <a:gd name="connsiteY4" fmla="*/ 180975 h 6490716"/>
                    <a:gd name="connsiteX5" fmla="*/ 3544683 w 5188698"/>
                    <a:gd name="connsiteY5" fmla="*/ 321945 h 6490716"/>
                    <a:gd name="connsiteX6" fmla="*/ 3759948 w 5188698"/>
                    <a:gd name="connsiteY6" fmla="*/ 428625 h 6490716"/>
                    <a:gd name="connsiteX7" fmla="*/ 3979023 w 5188698"/>
                    <a:gd name="connsiteY7" fmla="*/ 590550 h 6490716"/>
                    <a:gd name="connsiteX8" fmla="*/ 4150473 w 5188698"/>
                    <a:gd name="connsiteY8" fmla="*/ 752475 h 6490716"/>
                    <a:gd name="connsiteX9" fmla="*/ 4331448 w 5188698"/>
                    <a:gd name="connsiteY9" fmla="*/ 923925 h 6490716"/>
                    <a:gd name="connsiteX10" fmla="*/ 4587099 w 5188698"/>
                    <a:gd name="connsiteY10" fmla="*/ 1253871 h 6490716"/>
                    <a:gd name="connsiteX11" fmla="*/ 4826748 w 5188698"/>
                    <a:gd name="connsiteY11" fmla="*/ 1619250 h 6490716"/>
                    <a:gd name="connsiteX12" fmla="*/ 4969623 w 5188698"/>
                    <a:gd name="connsiteY12" fmla="*/ 1895475 h 6490716"/>
                    <a:gd name="connsiteX13" fmla="*/ 5102973 w 5188698"/>
                    <a:gd name="connsiteY13" fmla="*/ 2314575 h 6490716"/>
                    <a:gd name="connsiteX14" fmla="*/ 5163933 w 5188698"/>
                    <a:gd name="connsiteY14" fmla="*/ 2712720 h 6490716"/>
                    <a:gd name="connsiteX15" fmla="*/ 5182983 w 5188698"/>
                    <a:gd name="connsiteY15" fmla="*/ 2926080 h 6490716"/>
                    <a:gd name="connsiteX16" fmla="*/ 5188698 w 5188698"/>
                    <a:gd name="connsiteY16" fmla="*/ 3124200 h 6490716"/>
                    <a:gd name="connsiteX17" fmla="*/ 5188317 w 5188698"/>
                    <a:gd name="connsiteY17" fmla="*/ 6490716 h 6490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188698" h="6490716">
                      <a:moveTo>
                        <a:pt x="0" y="20233"/>
                      </a:moveTo>
                      <a:lnTo>
                        <a:pt x="2121648" y="0"/>
                      </a:lnTo>
                      <a:lnTo>
                        <a:pt x="2578848" y="19050"/>
                      </a:lnTo>
                      <a:lnTo>
                        <a:pt x="2969373" y="95250"/>
                      </a:lnTo>
                      <a:lnTo>
                        <a:pt x="3264648" y="180975"/>
                      </a:lnTo>
                      <a:lnTo>
                        <a:pt x="3544683" y="321945"/>
                      </a:lnTo>
                      <a:lnTo>
                        <a:pt x="3759948" y="428625"/>
                      </a:lnTo>
                      <a:lnTo>
                        <a:pt x="3979023" y="590550"/>
                      </a:lnTo>
                      <a:lnTo>
                        <a:pt x="4150473" y="752475"/>
                      </a:lnTo>
                      <a:lnTo>
                        <a:pt x="4331448" y="923925"/>
                      </a:lnTo>
                      <a:lnTo>
                        <a:pt x="4587099" y="1253871"/>
                      </a:lnTo>
                      <a:lnTo>
                        <a:pt x="4826748" y="1619250"/>
                      </a:lnTo>
                      <a:lnTo>
                        <a:pt x="4969623" y="1895475"/>
                      </a:lnTo>
                      <a:lnTo>
                        <a:pt x="5102973" y="2314575"/>
                      </a:lnTo>
                      <a:lnTo>
                        <a:pt x="5163933" y="2712720"/>
                      </a:lnTo>
                      <a:lnTo>
                        <a:pt x="5182983" y="2926080"/>
                      </a:lnTo>
                      <a:lnTo>
                        <a:pt x="5188698" y="3124200"/>
                      </a:lnTo>
                      <a:lnTo>
                        <a:pt x="5188317" y="6490716"/>
                      </a:lnTo>
                    </a:path>
                  </a:pathLst>
                </a:custGeom>
                <a:noFill/>
                <a:ln w="12700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90" name="Freeform: Shape 889">
                  <a:extLst>
                    <a:ext uri="{FF2B5EF4-FFF2-40B4-BE49-F238E27FC236}">
                      <a16:creationId xmlns:a16="http://schemas.microsoft.com/office/drawing/2014/main" id="{89191EC2-9218-4A5F-8D18-103BC2BB0795}"/>
                    </a:ext>
                  </a:extLst>
                </p:cNvPr>
                <p:cNvSpPr/>
                <p:nvPr/>
              </p:nvSpPr>
              <p:spPr>
                <a:xfrm>
                  <a:off x="4503206" y="2062220"/>
                  <a:ext cx="767079" cy="915255"/>
                </a:xfrm>
                <a:custGeom>
                  <a:avLst/>
                  <a:gdLst>
                    <a:gd name="connsiteX0" fmla="*/ 0 w 6181344"/>
                    <a:gd name="connsiteY0" fmla="*/ 9144 h 6894576"/>
                    <a:gd name="connsiteX1" fmla="*/ 2048256 w 6181344"/>
                    <a:gd name="connsiteY1" fmla="*/ 0 h 6894576"/>
                    <a:gd name="connsiteX2" fmla="*/ 2459736 w 6181344"/>
                    <a:gd name="connsiteY2" fmla="*/ 18288 h 6894576"/>
                    <a:gd name="connsiteX3" fmla="*/ 2834640 w 6181344"/>
                    <a:gd name="connsiteY3" fmla="*/ 64008 h 6894576"/>
                    <a:gd name="connsiteX4" fmla="*/ 3191256 w 6181344"/>
                    <a:gd name="connsiteY4" fmla="*/ 155448 h 6894576"/>
                    <a:gd name="connsiteX5" fmla="*/ 3648456 w 6181344"/>
                    <a:gd name="connsiteY5" fmla="*/ 329184 h 6894576"/>
                    <a:gd name="connsiteX6" fmla="*/ 4197096 w 6181344"/>
                    <a:gd name="connsiteY6" fmla="*/ 576072 h 6894576"/>
                    <a:gd name="connsiteX7" fmla="*/ 4544568 w 6181344"/>
                    <a:gd name="connsiteY7" fmla="*/ 850392 h 6894576"/>
                    <a:gd name="connsiteX8" fmla="*/ 4937760 w 6181344"/>
                    <a:gd name="connsiteY8" fmla="*/ 1207008 h 6894576"/>
                    <a:gd name="connsiteX9" fmla="*/ 5349240 w 6181344"/>
                    <a:gd name="connsiteY9" fmla="*/ 1636776 h 6894576"/>
                    <a:gd name="connsiteX10" fmla="*/ 5568696 w 6181344"/>
                    <a:gd name="connsiteY10" fmla="*/ 2002536 h 6894576"/>
                    <a:gd name="connsiteX11" fmla="*/ 5833872 w 6181344"/>
                    <a:gd name="connsiteY11" fmla="*/ 2560320 h 6894576"/>
                    <a:gd name="connsiteX12" fmla="*/ 6044184 w 6181344"/>
                    <a:gd name="connsiteY12" fmla="*/ 3182112 h 6894576"/>
                    <a:gd name="connsiteX13" fmla="*/ 6126480 w 6181344"/>
                    <a:gd name="connsiteY13" fmla="*/ 3584448 h 6894576"/>
                    <a:gd name="connsiteX14" fmla="*/ 6163056 w 6181344"/>
                    <a:gd name="connsiteY14" fmla="*/ 4041648 h 6894576"/>
                    <a:gd name="connsiteX15" fmla="*/ 6163056 w 6181344"/>
                    <a:gd name="connsiteY15" fmla="*/ 4050792 h 6894576"/>
                    <a:gd name="connsiteX16" fmla="*/ 6163056 w 6181344"/>
                    <a:gd name="connsiteY16" fmla="*/ 6894576 h 6894576"/>
                    <a:gd name="connsiteX17" fmla="*/ 6181344 w 6181344"/>
                    <a:gd name="connsiteY17" fmla="*/ 6867144 h 6894576"/>
                    <a:gd name="connsiteX0" fmla="*/ 0 w 6181344"/>
                    <a:gd name="connsiteY0" fmla="*/ 9144 h 7489037"/>
                    <a:gd name="connsiteX1" fmla="*/ 2048256 w 6181344"/>
                    <a:gd name="connsiteY1" fmla="*/ 0 h 7489037"/>
                    <a:gd name="connsiteX2" fmla="*/ 2459736 w 6181344"/>
                    <a:gd name="connsiteY2" fmla="*/ 18288 h 7489037"/>
                    <a:gd name="connsiteX3" fmla="*/ 2834640 w 6181344"/>
                    <a:gd name="connsiteY3" fmla="*/ 64008 h 7489037"/>
                    <a:gd name="connsiteX4" fmla="*/ 3191256 w 6181344"/>
                    <a:gd name="connsiteY4" fmla="*/ 155448 h 7489037"/>
                    <a:gd name="connsiteX5" fmla="*/ 3648456 w 6181344"/>
                    <a:gd name="connsiteY5" fmla="*/ 329184 h 7489037"/>
                    <a:gd name="connsiteX6" fmla="*/ 4197096 w 6181344"/>
                    <a:gd name="connsiteY6" fmla="*/ 576072 h 7489037"/>
                    <a:gd name="connsiteX7" fmla="*/ 4544568 w 6181344"/>
                    <a:gd name="connsiteY7" fmla="*/ 850392 h 7489037"/>
                    <a:gd name="connsiteX8" fmla="*/ 4937760 w 6181344"/>
                    <a:gd name="connsiteY8" fmla="*/ 1207008 h 7489037"/>
                    <a:gd name="connsiteX9" fmla="*/ 5349240 w 6181344"/>
                    <a:gd name="connsiteY9" fmla="*/ 1636776 h 7489037"/>
                    <a:gd name="connsiteX10" fmla="*/ 5568696 w 6181344"/>
                    <a:gd name="connsiteY10" fmla="*/ 2002536 h 7489037"/>
                    <a:gd name="connsiteX11" fmla="*/ 5833872 w 6181344"/>
                    <a:gd name="connsiteY11" fmla="*/ 2560320 h 7489037"/>
                    <a:gd name="connsiteX12" fmla="*/ 6044184 w 6181344"/>
                    <a:gd name="connsiteY12" fmla="*/ 3182112 h 7489037"/>
                    <a:gd name="connsiteX13" fmla="*/ 6126480 w 6181344"/>
                    <a:gd name="connsiteY13" fmla="*/ 3584448 h 7489037"/>
                    <a:gd name="connsiteX14" fmla="*/ 6163056 w 6181344"/>
                    <a:gd name="connsiteY14" fmla="*/ 4041648 h 7489037"/>
                    <a:gd name="connsiteX15" fmla="*/ 6163056 w 6181344"/>
                    <a:gd name="connsiteY15" fmla="*/ 4050792 h 7489037"/>
                    <a:gd name="connsiteX16" fmla="*/ 6163056 w 6181344"/>
                    <a:gd name="connsiteY16" fmla="*/ 6894576 h 7489037"/>
                    <a:gd name="connsiteX17" fmla="*/ 6181344 w 6181344"/>
                    <a:gd name="connsiteY17" fmla="*/ 7488936 h 7489037"/>
                    <a:gd name="connsiteX0" fmla="*/ 0 w 6181344"/>
                    <a:gd name="connsiteY0" fmla="*/ 9144 h 7489037"/>
                    <a:gd name="connsiteX1" fmla="*/ 2048256 w 6181344"/>
                    <a:gd name="connsiteY1" fmla="*/ 0 h 7489037"/>
                    <a:gd name="connsiteX2" fmla="*/ 2459736 w 6181344"/>
                    <a:gd name="connsiteY2" fmla="*/ 18288 h 7489037"/>
                    <a:gd name="connsiteX3" fmla="*/ 2834640 w 6181344"/>
                    <a:gd name="connsiteY3" fmla="*/ 64008 h 7489037"/>
                    <a:gd name="connsiteX4" fmla="*/ 3191256 w 6181344"/>
                    <a:gd name="connsiteY4" fmla="*/ 155448 h 7489037"/>
                    <a:gd name="connsiteX5" fmla="*/ 3648456 w 6181344"/>
                    <a:gd name="connsiteY5" fmla="*/ 329184 h 7489037"/>
                    <a:gd name="connsiteX6" fmla="*/ 4197096 w 6181344"/>
                    <a:gd name="connsiteY6" fmla="*/ 576072 h 7489037"/>
                    <a:gd name="connsiteX7" fmla="*/ 4544568 w 6181344"/>
                    <a:gd name="connsiteY7" fmla="*/ 850392 h 7489037"/>
                    <a:gd name="connsiteX8" fmla="*/ 4937760 w 6181344"/>
                    <a:gd name="connsiteY8" fmla="*/ 1207008 h 7489037"/>
                    <a:gd name="connsiteX9" fmla="*/ 5349240 w 6181344"/>
                    <a:gd name="connsiteY9" fmla="*/ 1636776 h 7489037"/>
                    <a:gd name="connsiteX10" fmla="*/ 5568696 w 6181344"/>
                    <a:gd name="connsiteY10" fmla="*/ 2002536 h 7489037"/>
                    <a:gd name="connsiteX11" fmla="*/ 5833872 w 6181344"/>
                    <a:gd name="connsiteY11" fmla="*/ 2560320 h 7489037"/>
                    <a:gd name="connsiteX12" fmla="*/ 6044184 w 6181344"/>
                    <a:gd name="connsiteY12" fmla="*/ 3182112 h 7489037"/>
                    <a:gd name="connsiteX13" fmla="*/ 6126480 w 6181344"/>
                    <a:gd name="connsiteY13" fmla="*/ 3584448 h 7489037"/>
                    <a:gd name="connsiteX14" fmla="*/ 6163056 w 6181344"/>
                    <a:gd name="connsiteY14" fmla="*/ 4041648 h 7489037"/>
                    <a:gd name="connsiteX15" fmla="*/ 6163056 w 6181344"/>
                    <a:gd name="connsiteY15" fmla="*/ 4050792 h 7489037"/>
                    <a:gd name="connsiteX16" fmla="*/ 6163056 w 6181344"/>
                    <a:gd name="connsiteY16" fmla="*/ 6894576 h 7489037"/>
                    <a:gd name="connsiteX17" fmla="*/ 6181344 w 6181344"/>
                    <a:gd name="connsiteY17" fmla="*/ 7488936 h 7489037"/>
                    <a:gd name="connsiteX0" fmla="*/ 0 w 6164163"/>
                    <a:gd name="connsiteY0" fmla="*/ 9144 h 7489037"/>
                    <a:gd name="connsiteX1" fmla="*/ 2048256 w 6164163"/>
                    <a:gd name="connsiteY1" fmla="*/ 0 h 7489037"/>
                    <a:gd name="connsiteX2" fmla="*/ 2459736 w 6164163"/>
                    <a:gd name="connsiteY2" fmla="*/ 18288 h 7489037"/>
                    <a:gd name="connsiteX3" fmla="*/ 2834640 w 6164163"/>
                    <a:gd name="connsiteY3" fmla="*/ 64008 h 7489037"/>
                    <a:gd name="connsiteX4" fmla="*/ 3191256 w 6164163"/>
                    <a:gd name="connsiteY4" fmla="*/ 155448 h 7489037"/>
                    <a:gd name="connsiteX5" fmla="*/ 3648456 w 6164163"/>
                    <a:gd name="connsiteY5" fmla="*/ 329184 h 7489037"/>
                    <a:gd name="connsiteX6" fmla="*/ 4197096 w 6164163"/>
                    <a:gd name="connsiteY6" fmla="*/ 576072 h 7489037"/>
                    <a:gd name="connsiteX7" fmla="*/ 4544568 w 6164163"/>
                    <a:gd name="connsiteY7" fmla="*/ 850392 h 7489037"/>
                    <a:gd name="connsiteX8" fmla="*/ 4937760 w 6164163"/>
                    <a:gd name="connsiteY8" fmla="*/ 1207008 h 7489037"/>
                    <a:gd name="connsiteX9" fmla="*/ 5349240 w 6164163"/>
                    <a:gd name="connsiteY9" fmla="*/ 1636776 h 7489037"/>
                    <a:gd name="connsiteX10" fmla="*/ 5568696 w 6164163"/>
                    <a:gd name="connsiteY10" fmla="*/ 2002536 h 7489037"/>
                    <a:gd name="connsiteX11" fmla="*/ 5833872 w 6164163"/>
                    <a:gd name="connsiteY11" fmla="*/ 2560320 h 7489037"/>
                    <a:gd name="connsiteX12" fmla="*/ 6044184 w 6164163"/>
                    <a:gd name="connsiteY12" fmla="*/ 3182112 h 7489037"/>
                    <a:gd name="connsiteX13" fmla="*/ 6126480 w 6164163"/>
                    <a:gd name="connsiteY13" fmla="*/ 3584448 h 7489037"/>
                    <a:gd name="connsiteX14" fmla="*/ 6163056 w 6164163"/>
                    <a:gd name="connsiteY14" fmla="*/ 4041648 h 7489037"/>
                    <a:gd name="connsiteX15" fmla="*/ 6163056 w 6164163"/>
                    <a:gd name="connsiteY15" fmla="*/ 4050792 h 7489037"/>
                    <a:gd name="connsiteX16" fmla="*/ 6163056 w 6164163"/>
                    <a:gd name="connsiteY16" fmla="*/ 6894576 h 7489037"/>
                    <a:gd name="connsiteX17" fmla="*/ 6153912 w 6164163"/>
                    <a:gd name="connsiteY17" fmla="*/ 7488936 h 7489037"/>
                    <a:gd name="connsiteX0" fmla="*/ 0 w 6164163"/>
                    <a:gd name="connsiteY0" fmla="*/ 9144 h 7489037"/>
                    <a:gd name="connsiteX1" fmla="*/ 2048256 w 6164163"/>
                    <a:gd name="connsiteY1" fmla="*/ 0 h 7489037"/>
                    <a:gd name="connsiteX2" fmla="*/ 2459736 w 6164163"/>
                    <a:gd name="connsiteY2" fmla="*/ 18288 h 7489037"/>
                    <a:gd name="connsiteX3" fmla="*/ 2834640 w 6164163"/>
                    <a:gd name="connsiteY3" fmla="*/ 64008 h 7489037"/>
                    <a:gd name="connsiteX4" fmla="*/ 3191256 w 6164163"/>
                    <a:gd name="connsiteY4" fmla="*/ 155448 h 7489037"/>
                    <a:gd name="connsiteX5" fmla="*/ 3648456 w 6164163"/>
                    <a:gd name="connsiteY5" fmla="*/ 329184 h 7489037"/>
                    <a:gd name="connsiteX6" fmla="*/ 4151376 w 6164163"/>
                    <a:gd name="connsiteY6" fmla="*/ 566928 h 7489037"/>
                    <a:gd name="connsiteX7" fmla="*/ 4544568 w 6164163"/>
                    <a:gd name="connsiteY7" fmla="*/ 850392 h 7489037"/>
                    <a:gd name="connsiteX8" fmla="*/ 4937760 w 6164163"/>
                    <a:gd name="connsiteY8" fmla="*/ 1207008 h 7489037"/>
                    <a:gd name="connsiteX9" fmla="*/ 5349240 w 6164163"/>
                    <a:gd name="connsiteY9" fmla="*/ 1636776 h 7489037"/>
                    <a:gd name="connsiteX10" fmla="*/ 5568696 w 6164163"/>
                    <a:gd name="connsiteY10" fmla="*/ 2002536 h 7489037"/>
                    <a:gd name="connsiteX11" fmla="*/ 5833872 w 6164163"/>
                    <a:gd name="connsiteY11" fmla="*/ 2560320 h 7489037"/>
                    <a:gd name="connsiteX12" fmla="*/ 6044184 w 6164163"/>
                    <a:gd name="connsiteY12" fmla="*/ 3182112 h 7489037"/>
                    <a:gd name="connsiteX13" fmla="*/ 6126480 w 6164163"/>
                    <a:gd name="connsiteY13" fmla="*/ 3584448 h 7489037"/>
                    <a:gd name="connsiteX14" fmla="*/ 6163056 w 6164163"/>
                    <a:gd name="connsiteY14" fmla="*/ 4041648 h 7489037"/>
                    <a:gd name="connsiteX15" fmla="*/ 6163056 w 6164163"/>
                    <a:gd name="connsiteY15" fmla="*/ 4050792 h 7489037"/>
                    <a:gd name="connsiteX16" fmla="*/ 6163056 w 6164163"/>
                    <a:gd name="connsiteY16" fmla="*/ 6894576 h 7489037"/>
                    <a:gd name="connsiteX17" fmla="*/ 6153912 w 6164163"/>
                    <a:gd name="connsiteY17" fmla="*/ 7488936 h 7489037"/>
                    <a:gd name="connsiteX0" fmla="*/ 0 w 6164163"/>
                    <a:gd name="connsiteY0" fmla="*/ 9144 h 7489037"/>
                    <a:gd name="connsiteX1" fmla="*/ 2048256 w 6164163"/>
                    <a:gd name="connsiteY1" fmla="*/ 0 h 7489037"/>
                    <a:gd name="connsiteX2" fmla="*/ 2459736 w 6164163"/>
                    <a:gd name="connsiteY2" fmla="*/ 18288 h 7489037"/>
                    <a:gd name="connsiteX3" fmla="*/ 2834640 w 6164163"/>
                    <a:gd name="connsiteY3" fmla="*/ 64008 h 7489037"/>
                    <a:gd name="connsiteX4" fmla="*/ 3191256 w 6164163"/>
                    <a:gd name="connsiteY4" fmla="*/ 155448 h 7489037"/>
                    <a:gd name="connsiteX5" fmla="*/ 3648456 w 6164163"/>
                    <a:gd name="connsiteY5" fmla="*/ 329184 h 7489037"/>
                    <a:gd name="connsiteX6" fmla="*/ 4151376 w 6164163"/>
                    <a:gd name="connsiteY6" fmla="*/ 566928 h 7489037"/>
                    <a:gd name="connsiteX7" fmla="*/ 4544568 w 6164163"/>
                    <a:gd name="connsiteY7" fmla="*/ 850392 h 7489037"/>
                    <a:gd name="connsiteX8" fmla="*/ 4965192 w 6164163"/>
                    <a:gd name="connsiteY8" fmla="*/ 1197864 h 7489037"/>
                    <a:gd name="connsiteX9" fmla="*/ 5349240 w 6164163"/>
                    <a:gd name="connsiteY9" fmla="*/ 1636776 h 7489037"/>
                    <a:gd name="connsiteX10" fmla="*/ 5568696 w 6164163"/>
                    <a:gd name="connsiteY10" fmla="*/ 2002536 h 7489037"/>
                    <a:gd name="connsiteX11" fmla="*/ 5833872 w 6164163"/>
                    <a:gd name="connsiteY11" fmla="*/ 2560320 h 7489037"/>
                    <a:gd name="connsiteX12" fmla="*/ 6044184 w 6164163"/>
                    <a:gd name="connsiteY12" fmla="*/ 3182112 h 7489037"/>
                    <a:gd name="connsiteX13" fmla="*/ 6126480 w 6164163"/>
                    <a:gd name="connsiteY13" fmla="*/ 3584448 h 7489037"/>
                    <a:gd name="connsiteX14" fmla="*/ 6163056 w 6164163"/>
                    <a:gd name="connsiteY14" fmla="*/ 4041648 h 7489037"/>
                    <a:gd name="connsiteX15" fmla="*/ 6163056 w 6164163"/>
                    <a:gd name="connsiteY15" fmla="*/ 4050792 h 7489037"/>
                    <a:gd name="connsiteX16" fmla="*/ 6163056 w 6164163"/>
                    <a:gd name="connsiteY16" fmla="*/ 6894576 h 7489037"/>
                    <a:gd name="connsiteX17" fmla="*/ 6153912 w 6164163"/>
                    <a:gd name="connsiteY17" fmla="*/ 7488936 h 7489037"/>
                    <a:gd name="connsiteX0" fmla="*/ 0 w 6249827"/>
                    <a:gd name="connsiteY0" fmla="*/ 19852 h 7489037"/>
                    <a:gd name="connsiteX1" fmla="*/ 2133920 w 6249827"/>
                    <a:gd name="connsiteY1" fmla="*/ 0 h 7489037"/>
                    <a:gd name="connsiteX2" fmla="*/ 2545400 w 6249827"/>
                    <a:gd name="connsiteY2" fmla="*/ 18288 h 7489037"/>
                    <a:gd name="connsiteX3" fmla="*/ 2920304 w 6249827"/>
                    <a:gd name="connsiteY3" fmla="*/ 64008 h 7489037"/>
                    <a:gd name="connsiteX4" fmla="*/ 3276920 w 6249827"/>
                    <a:gd name="connsiteY4" fmla="*/ 155448 h 7489037"/>
                    <a:gd name="connsiteX5" fmla="*/ 3734120 w 6249827"/>
                    <a:gd name="connsiteY5" fmla="*/ 329184 h 7489037"/>
                    <a:gd name="connsiteX6" fmla="*/ 4237040 w 6249827"/>
                    <a:gd name="connsiteY6" fmla="*/ 566928 h 7489037"/>
                    <a:gd name="connsiteX7" fmla="*/ 4630232 w 6249827"/>
                    <a:gd name="connsiteY7" fmla="*/ 850392 h 7489037"/>
                    <a:gd name="connsiteX8" fmla="*/ 5050856 w 6249827"/>
                    <a:gd name="connsiteY8" fmla="*/ 1197864 h 7489037"/>
                    <a:gd name="connsiteX9" fmla="*/ 5434904 w 6249827"/>
                    <a:gd name="connsiteY9" fmla="*/ 1636776 h 7489037"/>
                    <a:gd name="connsiteX10" fmla="*/ 5654360 w 6249827"/>
                    <a:gd name="connsiteY10" fmla="*/ 2002536 h 7489037"/>
                    <a:gd name="connsiteX11" fmla="*/ 5919536 w 6249827"/>
                    <a:gd name="connsiteY11" fmla="*/ 2560320 h 7489037"/>
                    <a:gd name="connsiteX12" fmla="*/ 6129848 w 6249827"/>
                    <a:gd name="connsiteY12" fmla="*/ 3182112 h 7489037"/>
                    <a:gd name="connsiteX13" fmla="*/ 6212144 w 6249827"/>
                    <a:gd name="connsiteY13" fmla="*/ 3584448 h 7489037"/>
                    <a:gd name="connsiteX14" fmla="*/ 6248720 w 6249827"/>
                    <a:gd name="connsiteY14" fmla="*/ 4041648 h 7489037"/>
                    <a:gd name="connsiteX15" fmla="*/ 6248720 w 6249827"/>
                    <a:gd name="connsiteY15" fmla="*/ 4050792 h 7489037"/>
                    <a:gd name="connsiteX16" fmla="*/ 6248720 w 6249827"/>
                    <a:gd name="connsiteY16" fmla="*/ 6894576 h 7489037"/>
                    <a:gd name="connsiteX17" fmla="*/ 6239576 w 6249827"/>
                    <a:gd name="connsiteY17" fmla="*/ 7488936 h 7489037"/>
                    <a:gd name="connsiteX0" fmla="*/ 0 w 6281951"/>
                    <a:gd name="connsiteY0" fmla="*/ 19852 h 7489037"/>
                    <a:gd name="connsiteX1" fmla="*/ 2166044 w 6281951"/>
                    <a:gd name="connsiteY1" fmla="*/ 0 h 7489037"/>
                    <a:gd name="connsiteX2" fmla="*/ 2577524 w 6281951"/>
                    <a:gd name="connsiteY2" fmla="*/ 18288 h 7489037"/>
                    <a:gd name="connsiteX3" fmla="*/ 2952428 w 6281951"/>
                    <a:gd name="connsiteY3" fmla="*/ 64008 h 7489037"/>
                    <a:gd name="connsiteX4" fmla="*/ 3309044 w 6281951"/>
                    <a:gd name="connsiteY4" fmla="*/ 155448 h 7489037"/>
                    <a:gd name="connsiteX5" fmla="*/ 3766244 w 6281951"/>
                    <a:gd name="connsiteY5" fmla="*/ 329184 h 7489037"/>
                    <a:gd name="connsiteX6" fmla="*/ 4269164 w 6281951"/>
                    <a:gd name="connsiteY6" fmla="*/ 566928 h 7489037"/>
                    <a:gd name="connsiteX7" fmla="*/ 4662356 w 6281951"/>
                    <a:gd name="connsiteY7" fmla="*/ 850392 h 7489037"/>
                    <a:gd name="connsiteX8" fmla="*/ 5082980 w 6281951"/>
                    <a:gd name="connsiteY8" fmla="*/ 1197864 h 7489037"/>
                    <a:gd name="connsiteX9" fmla="*/ 5467028 w 6281951"/>
                    <a:gd name="connsiteY9" fmla="*/ 1636776 h 7489037"/>
                    <a:gd name="connsiteX10" fmla="*/ 5686484 w 6281951"/>
                    <a:gd name="connsiteY10" fmla="*/ 2002536 h 7489037"/>
                    <a:gd name="connsiteX11" fmla="*/ 5951660 w 6281951"/>
                    <a:gd name="connsiteY11" fmla="*/ 2560320 h 7489037"/>
                    <a:gd name="connsiteX12" fmla="*/ 6161972 w 6281951"/>
                    <a:gd name="connsiteY12" fmla="*/ 3182112 h 7489037"/>
                    <a:gd name="connsiteX13" fmla="*/ 6244268 w 6281951"/>
                    <a:gd name="connsiteY13" fmla="*/ 3584448 h 7489037"/>
                    <a:gd name="connsiteX14" fmla="*/ 6280844 w 6281951"/>
                    <a:gd name="connsiteY14" fmla="*/ 4041648 h 7489037"/>
                    <a:gd name="connsiteX15" fmla="*/ 6280844 w 6281951"/>
                    <a:gd name="connsiteY15" fmla="*/ 4050792 h 7489037"/>
                    <a:gd name="connsiteX16" fmla="*/ 6280844 w 6281951"/>
                    <a:gd name="connsiteY16" fmla="*/ 6894576 h 7489037"/>
                    <a:gd name="connsiteX17" fmla="*/ 6271700 w 6281951"/>
                    <a:gd name="connsiteY17" fmla="*/ 7488936 h 7489037"/>
                    <a:gd name="connsiteX0" fmla="*/ 0 w 6271243"/>
                    <a:gd name="connsiteY0" fmla="*/ 23421 h 7489037"/>
                    <a:gd name="connsiteX1" fmla="*/ 2155336 w 6271243"/>
                    <a:gd name="connsiteY1" fmla="*/ 0 h 7489037"/>
                    <a:gd name="connsiteX2" fmla="*/ 2566816 w 6271243"/>
                    <a:gd name="connsiteY2" fmla="*/ 18288 h 7489037"/>
                    <a:gd name="connsiteX3" fmla="*/ 2941720 w 6271243"/>
                    <a:gd name="connsiteY3" fmla="*/ 64008 h 7489037"/>
                    <a:gd name="connsiteX4" fmla="*/ 3298336 w 6271243"/>
                    <a:gd name="connsiteY4" fmla="*/ 155448 h 7489037"/>
                    <a:gd name="connsiteX5" fmla="*/ 3755536 w 6271243"/>
                    <a:gd name="connsiteY5" fmla="*/ 329184 h 7489037"/>
                    <a:gd name="connsiteX6" fmla="*/ 4258456 w 6271243"/>
                    <a:gd name="connsiteY6" fmla="*/ 566928 h 7489037"/>
                    <a:gd name="connsiteX7" fmla="*/ 4651648 w 6271243"/>
                    <a:gd name="connsiteY7" fmla="*/ 850392 h 7489037"/>
                    <a:gd name="connsiteX8" fmla="*/ 5072272 w 6271243"/>
                    <a:gd name="connsiteY8" fmla="*/ 1197864 h 7489037"/>
                    <a:gd name="connsiteX9" fmla="*/ 5456320 w 6271243"/>
                    <a:gd name="connsiteY9" fmla="*/ 1636776 h 7489037"/>
                    <a:gd name="connsiteX10" fmla="*/ 5675776 w 6271243"/>
                    <a:gd name="connsiteY10" fmla="*/ 2002536 h 7489037"/>
                    <a:gd name="connsiteX11" fmla="*/ 5940952 w 6271243"/>
                    <a:gd name="connsiteY11" fmla="*/ 2560320 h 7489037"/>
                    <a:gd name="connsiteX12" fmla="*/ 6151264 w 6271243"/>
                    <a:gd name="connsiteY12" fmla="*/ 3182112 h 7489037"/>
                    <a:gd name="connsiteX13" fmla="*/ 6233560 w 6271243"/>
                    <a:gd name="connsiteY13" fmla="*/ 3584448 h 7489037"/>
                    <a:gd name="connsiteX14" fmla="*/ 6270136 w 6271243"/>
                    <a:gd name="connsiteY14" fmla="*/ 4041648 h 7489037"/>
                    <a:gd name="connsiteX15" fmla="*/ 6270136 w 6271243"/>
                    <a:gd name="connsiteY15" fmla="*/ 4050792 h 7489037"/>
                    <a:gd name="connsiteX16" fmla="*/ 6270136 w 6271243"/>
                    <a:gd name="connsiteY16" fmla="*/ 6894576 h 7489037"/>
                    <a:gd name="connsiteX17" fmla="*/ 6260992 w 6271243"/>
                    <a:gd name="connsiteY17" fmla="*/ 7488936 h 7489037"/>
                    <a:gd name="connsiteX0" fmla="*/ 0 w 6276598"/>
                    <a:gd name="connsiteY0" fmla="*/ 12714 h 7489037"/>
                    <a:gd name="connsiteX1" fmla="*/ 2160691 w 6276598"/>
                    <a:gd name="connsiteY1" fmla="*/ 0 h 7489037"/>
                    <a:gd name="connsiteX2" fmla="*/ 2572171 w 6276598"/>
                    <a:gd name="connsiteY2" fmla="*/ 18288 h 7489037"/>
                    <a:gd name="connsiteX3" fmla="*/ 2947075 w 6276598"/>
                    <a:gd name="connsiteY3" fmla="*/ 64008 h 7489037"/>
                    <a:gd name="connsiteX4" fmla="*/ 3303691 w 6276598"/>
                    <a:gd name="connsiteY4" fmla="*/ 155448 h 7489037"/>
                    <a:gd name="connsiteX5" fmla="*/ 3760891 w 6276598"/>
                    <a:gd name="connsiteY5" fmla="*/ 329184 h 7489037"/>
                    <a:gd name="connsiteX6" fmla="*/ 4263811 w 6276598"/>
                    <a:gd name="connsiteY6" fmla="*/ 566928 h 7489037"/>
                    <a:gd name="connsiteX7" fmla="*/ 4657003 w 6276598"/>
                    <a:gd name="connsiteY7" fmla="*/ 850392 h 7489037"/>
                    <a:gd name="connsiteX8" fmla="*/ 5077627 w 6276598"/>
                    <a:gd name="connsiteY8" fmla="*/ 1197864 h 7489037"/>
                    <a:gd name="connsiteX9" fmla="*/ 5461675 w 6276598"/>
                    <a:gd name="connsiteY9" fmla="*/ 1636776 h 7489037"/>
                    <a:gd name="connsiteX10" fmla="*/ 5681131 w 6276598"/>
                    <a:gd name="connsiteY10" fmla="*/ 2002536 h 7489037"/>
                    <a:gd name="connsiteX11" fmla="*/ 5946307 w 6276598"/>
                    <a:gd name="connsiteY11" fmla="*/ 2560320 h 7489037"/>
                    <a:gd name="connsiteX12" fmla="*/ 6156619 w 6276598"/>
                    <a:gd name="connsiteY12" fmla="*/ 3182112 h 7489037"/>
                    <a:gd name="connsiteX13" fmla="*/ 6238915 w 6276598"/>
                    <a:gd name="connsiteY13" fmla="*/ 3584448 h 7489037"/>
                    <a:gd name="connsiteX14" fmla="*/ 6275491 w 6276598"/>
                    <a:gd name="connsiteY14" fmla="*/ 4041648 h 7489037"/>
                    <a:gd name="connsiteX15" fmla="*/ 6275491 w 6276598"/>
                    <a:gd name="connsiteY15" fmla="*/ 4050792 h 7489037"/>
                    <a:gd name="connsiteX16" fmla="*/ 6275491 w 6276598"/>
                    <a:gd name="connsiteY16" fmla="*/ 6894576 h 7489037"/>
                    <a:gd name="connsiteX17" fmla="*/ 6266347 w 6276598"/>
                    <a:gd name="connsiteY17" fmla="*/ 7488936 h 74890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6276598" h="7489037">
                      <a:moveTo>
                        <a:pt x="0" y="12714"/>
                      </a:moveTo>
                      <a:lnTo>
                        <a:pt x="2160691" y="0"/>
                      </a:lnTo>
                      <a:lnTo>
                        <a:pt x="2572171" y="18288"/>
                      </a:lnTo>
                      <a:lnTo>
                        <a:pt x="2947075" y="64008"/>
                      </a:lnTo>
                      <a:lnTo>
                        <a:pt x="3303691" y="155448"/>
                      </a:lnTo>
                      <a:lnTo>
                        <a:pt x="3760891" y="329184"/>
                      </a:lnTo>
                      <a:lnTo>
                        <a:pt x="4263811" y="566928"/>
                      </a:lnTo>
                      <a:lnTo>
                        <a:pt x="4657003" y="850392"/>
                      </a:lnTo>
                      <a:lnTo>
                        <a:pt x="5077627" y="1197864"/>
                      </a:lnTo>
                      <a:lnTo>
                        <a:pt x="5461675" y="1636776"/>
                      </a:lnTo>
                      <a:lnTo>
                        <a:pt x="5681131" y="2002536"/>
                      </a:lnTo>
                      <a:lnTo>
                        <a:pt x="5946307" y="2560320"/>
                      </a:lnTo>
                      <a:lnTo>
                        <a:pt x="6156619" y="3182112"/>
                      </a:lnTo>
                      <a:lnTo>
                        <a:pt x="6238915" y="3584448"/>
                      </a:lnTo>
                      <a:lnTo>
                        <a:pt x="6275491" y="4041648"/>
                      </a:lnTo>
                      <a:lnTo>
                        <a:pt x="6275491" y="4050792"/>
                      </a:lnTo>
                      <a:lnTo>
                        <a:pt x="6275491" y="6894576"/>
                      </a:lnTo>
                      <a:cubicBezTo>
                        <a:pt x="6281587" y="6885432"/>
                        <a:pt x="6260251" y="7498080"/>
                        <a:pt x="6266347" y="7488936"/>
                      </a:cubicBezTo>
                    </a:path>
                  </a:pathLst>
                </a:custGeom>
                <a:noFill/>
                <a:ln w="12700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91" name="Rectangle 890">
                  <a:extLst>
                    <a:ext uri="{FF2B5EF4-FFF2-40B4-BE49-F238E27FC236}">
                      <a16:creationId xmlns:a16="http://schemas.microsoft.com/office/drawing/2014/main" id="{9F8C478E-27CA-4364-A419-541CB8F904E4}"/>
                    </a:ext>
                  </a:extLst>
                </p:cNvPr>
                <p:cNvSpPr/>
                <p:nvPr/>
              </p:nvSpPr>
              <p:spPr>
                <a:xfrm>
                  <a:off x="4901931" y="2942929"/>
                  <a:ext cx="231410" cy="29857"/>
                </a:xfrm>
                <a:prstGeom prst="rect">
                  <a:avLst/>
                </a:prstGeom>
                <a:noFill/>
                <a:ln w="12700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92" name="Rectangle 891">
                  <a:extLst>
                    <a:ext uri="{FF2B5EF4-FFF2-40B4-BE49-F238E27FC236}">
                      <a16:creationId xmlns:a16="http://schemas.microsoft.com/office/drawing/2014/main" id="{B0CC538A-D540-44C1-8E02-A1377E4D7F35}"/>
                    </a:ext>
                  </a:extLst>
                </p:cNvPr>
                <p:cNvSpPr/>
                <p:nvPr/>
              </p:nvSpPr>
              <p:spPr>
                <a:xfrm>
                  <a:off x="5276921" y="2942929"/>
                  <a:ext cx="235639" cy="29857"/>
                </a:xfrm>
                <a:prstGeom prst="rect">
                  <a:avLst/>
                </a:prstGeom>
                <a:noFill/>
                <a:ln w="12700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cxnSp>
              <p:nvCxnSpPr>
                <p:cNvPr id="893" name="Straight Connector 892">
                  <a:extLst>
                    <a:ext uri="{FF2B5EF4-FFF2-40B4-BE49-F238E27FC236}">
                      <a16:creationId xmlns:a16="http://schemas.microsoft.com/office/drawing/2014/main" id="{2205B355-E9FB-4BDC-9A43-D3E2B1BE4E59}"/>
                    </a:ext>
                  </a:extLst>
                </p:cNvPr>
                <p:cNvCxnSpPr>
                  <a:cxnSpLocks/>
                  <a:endCxn id="895" idx="2"/>
                </p:cNvCxnSpPr>
                <p:nvPr/>
              </p:nvCxnSpPr>
              <p:spPr>
                <a:xfrm>
                  <a:off x="4893785" y="2942929"/>
                  <a:ext cx="335" cy="312806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894" name="Straight Connector 893">
                  <a:extLst>
                    <a:ext uri="{FF2B5EF4-FFF2-40B4-BE49-F238E27FC236}">
                      <a16:creationId xmlns:a16="http://schemas.microsoft.com/office/drawing/2014/main" id="{646E3B45-C469-402C-93D7-F59F29100DCF}"/>
                    </a:ext>
                  </a:extLst>
                </p:cNvPr>
                <p:cNvCxnSpPr/>
                <p:nvPr/>
              </p:nvCxnSpPr>
              <p:spPr>
                <a:xfrm>
                  <a:off x="5518939" y="2942929"/>
                  <a:ext cx="0" cy="318797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</p:cxnSp>
            <p:sp>
              <p:nvSpPr>
                <p:cNvPr id="895" name="Arc 894">
                  <a:extLst>
                    <a:ext uri="{FF2B5EF4-FFF2-40B4-BE49-F238E27FC236}">
                      <a16:creationId xmlns:a16="http://schemas.microsoft.com/office/drawing/2014/main" id="{A1B5ACA6-C342-449A-8A56-1D4A235FAD71}"/>
                    </a:ext>
                  </a:extLst>
                </p:cNvPr>
                <p:cNvSpPr/>
                <p:nvPr/>
              </p:nvSpPr>
              <p:spPr>
                <a:xfrm>
                  <a:off x="4703646" y="3147713"/>
                  <a:ext cx="998333" cy="1008854"/>
                </a:xfrm>
                <a:prstGeom prst="arc">
                  <a:avLst>
                    <a:gd name="adj1" fmla="val 18565243"/>
                    <a:gd name="adj2" fmla="val 13925457"/>
                  </a:avLst>
                </a:prstGeom>
                <a:noFill/>
                <a:ln w="12700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cxnSp>
              <p:nvCxnSpPr>
                <p:cNvPr id="896" name="Straight Connector 895">
                  <a:extLst>
                    <a:ext uri="{FF2B5EF4-FFF2-40B4-BE49-F238E27FC236}">
                      <a16:creationId xmlns:a16="http://schemas.microsoft.com/office/drawing/2014/main" id="{1BC14D8E-9CD8-4EA5-893F-5355810258E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503948" y="1925886"/>
                  <a:ext cx="0" cy="136334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897" name="Straight Connector 896">
                  <a:extLst>
                    <a:ext uri="{FF2B5EF4-FFF2-40B4-BE49-F238E27FC236}">
                      <a16:creationId xmlns:a16="http://schemas.microsoft.com/office/drawing/2014/main" id="{E7D82CD9-E185-41B6-B215-D1A99B3D7AD5}"/>
                    </a:ext>
                  </a:extLst>
                </p:cNvPr>
                <p:cNvCxnSpPr/>
                <p:nvPr/>
              </p:nvCxnSpPr>
              <p:spPr>
                <a:xfrm>
                  <a:off x="4162882" y="1925886"/>
                  <a:ext cx="86568" cy="0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898" name="Straight Connector 897">
                  <a:extLst>
                    <a:ext uri="{FF2B5EF4-FFF2-40B4-BE49-F238E27FC236}">
                      <a16:creationId xmlns:a16="http://schemas.microsoft.com/office/drawing/2014/main" id="{5F5E0112-CCB7-4826-9873-F166C3BC40F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249450" y="1925886"/>
                  <a:ext cx="0" cy="128040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899" name="Straight Connector 898">
                  <a:extLst>
                    <a:ext uri="{FF2B5EF4-FFF2-40B4-BE49-F238E27FC236}">
                      <a16:creationId xmlns:a16="http://schemas.microsoft.com/office/drawing/2014/main" id="{2CECD4CD-0931-4A51-96AA-911C8683EBED}"/>
                    </a:ext>
                  </a:extLst>
                </p:cNvPr>
                <p:cNvCxnSpPr/>
                <p:nvPr/>
              </p:nvCxnSpPr>
              <p:spPr>
                <a:xfrm flipH="1">
                  <a:off x="4164437" y="2582143"/>
                  <a:ext cx="85013" cy="0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900" name="Straight Connector 899">
                  <a:extLst>
                    <a:ext uri="{FF2B5EF4-FFF2-40B4-BE49-F238E27FC236}">
                      <a16:creationId xmlns:a16="http://schemas.microsoft.com/office/drawing/2014/main" id="{0539D9DF-8812-4AAD-990C-0D2A5667C64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249450" y="1925886"/>
                  <a:ext cx="254498" cy="0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901" name="Straight Connector 900">
                  <a:extLst>
                    <a:ext uri="{FF2B5EF4-FFF2-40B4-BE49-F238E27FC236}">
                      <a16:creationId xmlns:a16="http://schemas.microsoft.com/office/drawing/2014/main" id="{8B2C02F7-4578-4358-BE5C-168A20DB745D}"/>
                    </a:ext>
                  </a:extLst>
                </p:cNvPr>
                <p:cNvCxnSpPr/>
                <p:nvPr/>
              </p:nvCxnSpPr>
              <p:spPr>
                <a:xfrm>
                  <a:off x="4249450" y="2582143"/>
                  <a:ext cx="254498" cy="0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902" name="Straight Connector 901">
                  <a:extLst>
                    <a:ext uri="{FF2B5EF4-FFF2-40B4-BE49-F238E27FC236}">
                      <a16:creationId xmlns:a16="http://schemas.microsoft.com/office/drawing/2014/main" id="{817A7C3C-1722-4957-9C2D-6E4ED11AA2C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503948" y="2187532"/>
                  <a:ext cx="0" cy="394611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903" name="Straight Connector 902">
                  <a:extLst>
                    <a:ext uri="{FF2B5EF4-FFF2-40B4-BE49-F238E27FC236}">
                      <a16:creationId xmlns:a16="http://schemas.microsoft.com/office/drawing/2014/main" id="{9A88E6BE-833A-476E-BEE9-FDD08734ABC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248830" y="2196683"/>
                  <a:ext cx="0" cy="168539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904" name="Straight Connector 903">
                  <a:extLst>
                    <a:ext uri="{FF2B5EF4-FFF2-40B4-BE49-F238E27FC236}">
                      <a16:creationId xmlns:a16="http://schemas.microsoft.com/office/drawing/2014/main" id="{96A0C3AD-9945-405F-86C4-06C8F53FF31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034066" y="2365222"/>
                  <a:ext cx="213421" cy="0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905" name="Straight Connector 904">
                  <a:extLst>
                    <a:ext uri="{FF2B5EF4-FFF2-40B4-BE49-F238E27FC236}">
                      <a16:creationId xmlns:a16="http://schemas.microsoft.com/office/drawing/2014/main" id="{67BC9D6A-C778-4838-9737-97239D3C2E1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035026" y="2489541"/>
                  <a:ext cx="213956" cy="0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906" name="Straight Connector 905">
                  <a:extLst>
                    <a:ext uri="{FF2B5EF4-FFF2-40B4-BE49-F238E27FC236}">
                      <a16:creationId xmlns:a16="http://schemas.microsoft.com/office/drawing/2014/main" id="{A2DCEBBD-DBB8-4A53-ABA5-735225CF71E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246953" y="2489541"/>
                  <a:ext cx="0" cy="91326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907" name="Straight Connector 906">
                  <a:extLst>
                    <a:ext uri="{FF2B5EF4-FFF2-40B4-BE49-F238E27FC236}">
                      <a16:creationId xmlns:a16="http://schemas.microsoft.com/office/drawing/2014/main" id="{43CEBE44-6F66-4EEC-874E-086B925E2BE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034066" y="2328684"/>
                  <a:ext cx="0" cy="35914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908" name="Straight Connector 907">
                  <a:extLst>
                    <a:ext uri="{FF2B5EF4-FFF2-40B4-BE49-F238E27FC236}">
                      <a16:creationId xmlns:a16="http://schemas.microsoft.com/office/drawing/2014/main" id="{AE10ACDE-E032-4CEF-95FE-89AB8377635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035026" y="2490413"/>
                  <a:ext cx="0" cy="36557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</p:cxnSp>
          </p:grpSp>
        </p:grpSp>
        <p:grpSp>
          <p:nvGrpSpPr>
            <p:cNvPr id="787" name="Burst Disk">
              <a:extLst>
                <a:ext uri="{FF2B5EF4-FFF2-40B4-BE49-F238E27FC236}">
                  <a16:creationId xmlns:a16="http://schemas.microsoft.com/office/drawing/2014/main" id="{106E71C3-BF6F-4DFA-A559-B45CE139DA35}"/>
                </a:ext>
              </a:extLst>
            </p:cNvPr>
            <p:cNvGrpSpPr/>
            <p:nvPr/>
          </p:nvGrpSpPr>
          <p:grpSpPr>
            <a:xfrm rot="5400000">
              <a:off x="5532715" y="2419092"/>
              <a:ext cx="316635" cy="423182"/>
              <a:chOff x="9386369" y="507527"/>
              <a:chExt cx="319561" cy="499439"/>
            </a:xfrm>
          </p:grpSpPr>
          <p:cxnSp>
            <p:nvCxnSpPr>
              <p:cNvPr id="877" name="Straight Connector 876">
                <a:extLst>
                  <a:ext uri="{FF2B5EF4-FFF2-40B4-BE49-F238E27FC236}">
                    <a16:creationId xmlns:a16="http://schemas.microsoft.com/office/drawing/2014/main" id="{E1C3FCF1-DD4E-47C4-A3EC-49ACA752284F}"/>
                  </a:ext>
                </a:extLst>
              </p:cNvPr>
              <p:cNvCxnSpPr/>
              <p:nvPr/>
            </p:nvCxnSpPr>
            <p:spPr>
              <a:xfrm flipH="1" flipV="1">
                <a:off x="9386370" y="1006816"/>
                <a:ext cx="319560" cy="150"/>
              </a:xfrm>
              <a:prstGeom prst="line">
                <a:avLst/>
              </a:prstGeom>
              <a:noFill/>
              <a:ln w="12700" cap="flat" cmpd="sng" algn="ctr">
                <a:solidFill>
                  <a:srgbClr val="CC00FF"/>
                </a:solidFill>
                <a:prstDash val="solid"/>
                <a:miter lim="800000"/>
              </a:ln>
              <a:effectLst/>
            </p:spPr>
          </p:cxnSp>
          <p:sp>
            <p:nvSpPr>
              <p:cNvPr id="878" name="Freeform 154">
                <a:extLst>
                  <a:ext uri="{FF2B5EF4-FFF2-40B4-BE49-F238E27FC236}">
                    <a16:creationId xmlns:a16="http://schemas.microsoft.com/office/drawing/2014/main" id="{3ED23C10-C78C-40CD-8998-20CCF4AF2998}"/>
                  </a:ext>
                </a:extLst>
              </p:cNvPr>
              <p:cNvSpPr/>
              <p:nvPr/>
            </p:nvSpPr>
            <p:spPr>
              <a:xfrm>
                <a:off x="9408160" y="904211"/>
                <a:ext cx="289560" cy="81309"/>
              </a:xfrm>
              <a:custGeom>
                <a:avLst/>
                <a:gdLst>
                  <a:gd name="connsiteX0" fmla="*/ 289560 w 289560"/>
                  <a:gd name="connsiteY0" fmla="*/ 81309 h 81309"/>
                  <a:gd name="connsiteX1" fmla="*/ 185420 w 289560"/>
                  <a:gd name="connsiteY1" fmla="*/ 29 h 81309"/>
                  <a:gd name="connsiteX2" fmla="*/ 86360 w 289560"/>
                  <a:gd name="connsiteY2" fmla="*/ 71149 h 81309"/>
                  <a:gd name="connsiteX3" fmla="*/ 0 w 289560"/>
                  <a:gd name="connsiteY3" fmla="*/ 10189 h 81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9560" h="81309">
                    <a:moveTo>
                      <a:pt x="289560" y="81309"/>
                    </a:moveTo>
                    <a:cubicBezTo>
                      <a:pt x="254423" y="41515"/>
                      <a:pt x="219287" y="1722"/>
                      <a:pt x="185420" y="29"/>
                    </a:cubicBezTo>
                    <a:cubicBezTo>
                      <a:pt x="151553" y="-1664"/>
                      <a:pt x="117263" y="69456"/>
                      <a:pt x="86360" y="71149"/>
                    </a:cubicBezTo>
                    <a:cubicBezTo>
                      <a:pt x="55457" y="72842"/>
                      <a:pt x="27728" y="41515"/>
                      <a:pt x="0" y="10189"/>
                    </a:cubicBezTo>
                  </a:path>
                </a:pathLst>
              </a:custGeom>
              <a:noFill/>
              <a:ln w="12700" cap="flat" cmpd="sng" algn="ctr">
                <a:solidFill>
                  <a:srgbClr val="CC00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533" b="0" i="0" u="none" strike="noStrike" kern="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cxnSp>
            <p:nvCxnSpPr>
              <p:cNvPr id="879" name="Straight Connector 878">
                <a:extLst>
                  <a:ext uri="{FF2B5EF4-FFF2-40B4-BE49-F238E27FC236}">
                    <a16:creationId xmlns:a16="http://schemas.microsoft.com/office/drawing/2014/main" id="{C1E4B18B-15E3-494F-9E2F-B49C3232B24E}"/>
                  </a:ext>
                </a:extLst>
              </p:cNvPr>
              <p:cNvCxnSpPr/>
              <p:nvPr/>
            </p:nvCxnSpPr>
            <p:spPr>
              <a:xfrm rot="10800000">
                <a:off x="9546625" y="507527"/>
                <a:ext cx="0" cy="367870"/>
              </a:xfrm>
              <a:prstGeom prst="line">
                <a:avLst/>
              </a:prstGeom>
              <a:noFill/>
              <a:ln w="104775" cap="flat" cmpd="sng" algn="ctr">
                <a:solidFill>
                  <a:srgbClr val="CC00FF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880" name="Straight Connector 879">
                <a:extLst>
                  <a:ext uri="{FF2B5EF4-FFF2-40B4-BE49-F238E27FC236}">
                    <a16:creationId xmlns:a16="http://schemas.microsoft.com/office/drawing/2014/main" id="{7F6588E6-3663-4633-9530-DCE9DE59AA3A}"/>
                  </a:ext>
                </a:extLst>
              </p:cNvPr>
              <p:cNvCxnSpPr/>
              <p:nvPr/>
            </p:nvCxnSpPr>
            <p:spPr>
              <a:xfrm flipH="1" flipV="1">
                <a:off x="9386369" y="876941"/>
                <a:ext cx="319560" cy="150"/>
              </a:xfrm>
              <a:prstGeom prst="line">
                <a:avLst/>
              </a:prstGeom>
              <a:noFill/>
              <a:ln w="12700" cap="flat" cmpd="sng" algn="ctr">
                <a:solidFill>
                  <a:srgbClr val="CC00FF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788" name="Heater">
              <a:extLst>
                <a:ext uri="{FF2B5EF4-FFF2-40B4-BE49-F238E27FC236}">
                  <a16:creationId xmlns:a16="http://schemas.microsoft.com/office/drawing/2014/main" id="{569F6D17-7C6E-4151-BA2F-CDC65FBD42D5}"/>
                </a:ext>
              </a:extLst>
            </p:cNvPr>
            <p:cNvGrpSpPr/>
            <p:nvPr/>
          </p:nvGrpSpPr>
          <p:grpSpPr>
            <a:xfrm>
              <a:off x="6689945" y="4435584"/>
              <a:ext cx="289800" cy="198778"/>
              <a:chOff x="11316523" y="5568986"/>
              <a:chExt cx="212660" cy="143996"/>
            </a:xfrm>
          </p:grpSpPr>
          <p:sp>
            <p:nvSpPr>
              <p:cNvPr id="875" name="Oval 874">
                <a:extLst>
                  <a:ext uri="{FF2B5EF4-FFF2-40B4-BE49-F238E27FC236}">
                    <a16:creationId xmlns:a16="http://schemas.microsoft.com/office/drawing/2014/main" id="{94517977-6FBC-400E-8A38-83BD53E8AE4F}"/>
                  </a:ext>
                </a:extLst>
              </p:cNvPr>
              <p:cNvSpPr/>
              <p:nvPr/>
            </p:nvSpPr>
            <p:spPr>
              <a:xfrm>
                <a:off x="11316523" y="5570004"/>
                <a:ext cx="142978" cy="142978"/>
              </a:xfrm>
              <a:prstGeom prst="ellipse">
                <a:avLst/>
              </a:prstGeom>
              <a:noFill/>
              <a:ln w="1270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876" name="Oval 875">
                <a:extLst>
                  <a:ext uri="{FF2B5EF4-FFF2-40B4-BE49-F238E27FC236}">
                    <a16:creationId xmlns:a16="http://schemas.microsoft.com/office/drawing/2014/main" id="{3DED45A1-C682-4A0E-8D41-7F04F1E7BD6A}"/>
                  </a:ext>
                </a:extLst>
              </p:cNvPr>
              <p:cNvSpPr/>
              <p:nvPr/>
            </p:nvSpPr>
            <p:spPr>
              <a:xfrm>
                <a:off x="11386205" y="5568986"/>
                <a:ext cx="142978" cy="142978"/>
              </a:xfrm>
              <a:prstGeom prst="ellipse">
                <a:avLst/>
              </a:prstGeom>
              <a:noFill/>
              <a:ln w="1270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  <p:grpSp>
          <p:nvGrpSpPr>
            <p:cNvPr id="789" name="Wires">
              <a:extLst>
                <a:ext uri="{FF2B5EF4-FFF2-40B4-BE49-F238E27FC236}">
                  <a16:creationId xmlns:a16="http://schemas.microsoft.com/office/drawing/2014/main" id="{A6DEFEEC-E4B6-4949-AB9F-265FFDC20694}"/>
                </a:ext>
              </a:extLst>
            </p:cNvPr>
            <p:cNvGrpSpPr/>
            <p:nvPr/>
          </p:nvGrpSpPr>
          <p:grpSpPr>
            <a:xfrm>
              <a:off x="5646540" y="2630561"/>
              <a:ext cx="1218415" cy="1872198"/>
              <a:chOff x="4359728" y="-2171409"/>
              <a:chExt cx="8868244" cy="13626809"/>
            </a:xfrm>
          </p:grpSpPr>
          <p:sp>
            <p:nvSpPr>
              <p:cNvPr id="872" name="Freeform: Shape 871">
                <a:extLst>
                  <a:ext uri="{FF2B5EF4-FFF2-40B4-BE49-F238E27FC236}">
                    <a16:creationId xmlns:a16="http://schemas.microsoft.com/office/drawing/2014/main" id="{95993E8C-12E2-4C51-814B-A65ED08F6881}"/>
                  </a:ext>
                </a:extLst>
              </p:cNvPr>
              <p:cNvSpPr/>
              <p:nvPr/>
            </p:nvSpPr>
            <p:spPr>
              <a:xfrm>
                <a:off x="4359728" y="-2171409"/>
                <a:ext cx="8540931" cy="8949582"/>
              </a:xfrm>
              <a:custGeom>
                <a:avLst/>
                <a:gdLst>
                  <a:gd name="connsiteX0" fmla="*/ 0 w 6981944"/>
                  <a:gd name="connsiteY0" fmla="*/ 2166272 h 8015529"/>
                  <a:gd name="connsiteX1" fmla="*/ 667657 w 6981944"/>
                  <a:gd name="connsiteY1" fmla="*/ 2166272 h 8015529"/>
                  <a:gd name="connsiteX2" fmla="*/ 1059542 w 6981944"/>
                  <a:gd name="connsiteY2" fmla="*/ 1672786 h 8015529"/>
                  <a:gd name="connsiteX3" fmla="*/ 1204685 w 6981944"/>
                  <a:gd name="connsiteY3" fmla="*/ 714843 h 8015529"/>
                  <a:gd name="connsiteX4" fmla="*/ 1596571 w 6981944"/>
                  <a:gd name="connsiteY4" fmla="*/ 76215 h 8015529"/>
                  <a:gd name="connsiteX5" fmla="*/ 3410857 w 6981944"/>
                  <a:gd name="connsiteY5" fmla="*/ 32672 h 8015529"/>
                  <a:gd name="connsiteX6" fmla="*/ 4963885 w 6981944"/>
                  <a:gd name="connsiteY6" fmla="*/ 264900 h 8015529"/>
                  <a:gd name="connsiteX7" fmla="*/ 6241142 w 6981944"/>
                  <a:gd name="connsiteY7" fmla="*/ 1208329 h 8015529"/>
                  <a:gd name="connsiteX8" fmla="*/ 6879771 w 6981944"/>
                  <a:gd name="connsiteY8" fmla="*/ 3109700 h 8015529"/>
                  <a:gd name="connsiteX9" fmla="*/ 6966857 w 6981944"/>
                  <a:gd name="connsiteY9" fmla="*/ 5257815 h 8015529"/>
                  <a:gd name="connsiteX10" fmla="*/ 6734628 w 6981944"/>
                  <a:gd name="connsiteY10" fmla="*/ 6346386 h 8015529"/>
                  <a:gd name="connsiteX11" fmla="*/ 6284685 w 6981944"/>
                  <a:gd name="connsiteY11" fmla="*/ 7289815 h 8015529"/>
                  <a:gd name="connsiteX12" fmla="*/ 6197600 w 6981944"/>
                  <a:gd name="connsiteY12" fmla="*/ 8015529 h 8015529"/>
                  <a:gd name="connsiteX0" fmla="*/ 0 w 6981944"/>
                  <a:gd name="connsiteY0" fmla="*/ 2163637 h 8012894"/>
                  <a:gd name="connsiteX1" fmla="*/ 667657 w 6981944"/>
                  <a:gd name="connsiteY1" fmla="*/ 2163637 h 8012894"/>
                  <a:gd name="connsiteX2" fmla="*/ 1059542 w 6981944"/>
                  <a:gd name="connsiteY2" fmla="*/ 1670151 h 8012894"/>
                  <a:gd name="connsiteX3" fmla="*/ 1161142 w 6981944"/>
                  <a:gd name="connsiteY3" fmla="*/ 668665 h 8012894"/>
                  <a:gd name="connsiteX4" fmla="*/ 1596571 w 6981944"/>
                  <a:gd name="connsiteY4" fmla="*/ 73580 h 8012894"/>
                  <a:gd name="connsiteX5" fmla="*/ 3410857 w 6981944"/>
                  <a:gd name="connsiteY5" fmla="*/ 30037 h 8012894"/>
                  <a:gd name="connsiteX6" fmla="*/ 4963885 w 6981944"/>
                  <a:gd name="connsiteY6" fmla="*/ 262265 h 8012894"/>
                  <a:gd name="connsiteX7" fmla="*/ 6241142 w 6981944"/>
                  <a:gd name="connsiteY7" fmla="*/ 1205694 h 8012894"/>
                  <a:gd name="connsiteX8" fmla="*/ 6879771 w 6981944"/>
                  <a:gd name="connsiteY8" fmla="*/ 3107065 h 8012894"/>
                  <a:gd name="connsiteX9" fmla="*/ 6966857 w 6981944"/>
                  <a:gd name="connsiteY9" fmla="*/ 5255180 h 8012894"/>
                  <a:gd name="connsiteX10" fmla="*/ 6734628 w 6981944"/>
                  <a:gd name="connsiteY10" fmla="*/ 6343751 h 8012894"/>
                  <a:gd name="connsiteX11" fmla="*/ 6284685 w 6981944"/>
                  <a:gd name="connsiteY11" fmla="*/ 7287180 h 8012894"/>
                  <a:gd name="connsiteX12" fmla="*/ 6197600 w 6981944"/>
                  <a:gd name="connsiteY12" fmla="*/ 8012894 h 8012894"/>
                  <a:gd name="connsiteX0" fmla="*/ 0 w 6981944"/>
                  <a:gd name="connsiteY0" fmla="*/ 2163637 h 8012894"/>
                  <a:gd name="connsiteX1" fmla="*/ 667657 w 6981944"/>
                  <a:gd name="connsiteY1" fmla="*/ 2163637 h 8012894"/>
                  <a:gd name="connsiteX2" fmla="*/ 1001485 w 6981944"/>
                  <a:gd name="connsiteY2" fmla="*/ 1771751 h 8012894"/>
                  <a:gd name="connsiteX3" fmla="*/ 1161142 w 6981944"/>
                  <a:gd name="connsiteY3" fmla="*/ 668665 h 8012894"/>
                  <a:gd name="connsiteX4" fmla="*/ 1596571 w 6981944"/>
                  <a:gd name="connsiteY4" fmla="*/ 73580 h 8012894"/>
                  <a:gd name="connsiteX5" fmla="*/ 3410857 w 6981944"/>
                  <a:gd name="connsiteY5" fmla="*/ 30037 h 8012894"/>
                  <a:gd name="connsiteX6" fmla="*/ 4963885 w 6981944"/>
                  <a:gd name="connsiteY6" fmla="*/ 262265 h 8012894"/>
                  <a:gd name="connsiteX7" fmla="*/ 6241142 w 6981944"/>
                  <a:gd name="connsiteY7" fmla="*/ 1205694 h 8012894"/>
                  <a:gd name="connsiteX8" fmla="*/ 6879771 w 6981944"/>
                  <a:gd name="connsiteY8" fmla="*/ 3107065 h 8012894"/>
                  <a:gd name="connsiteX9" fmla="*/ 6966857 w 6981944"/>
                  <a:gd name="connsiteY9" fmla="*/ 5255180 h 8012894"/>
                  <a:gd name="connsiteX10" fmla="*/ 6734628 w 6981944"/>
                  <a:gd name="connsiteY10" fmla="*/ 6343751 h 8012894"/>
                  <a:gd name="connsiteX11" fmla="*/ 6284685 w 6981944"/>
                  <a:gd name="connsiteY11" fmla="*/ 7287180 h 8012894"/>
                  <a:gd name="connsiteX12" fmla="*/ 6197600 w 6981944"/>
                  <a:gd name="connsiteY12" fmla="*/ 8012894 h 8012894"/>
                  <a:gd name="connsiteX0" fmla="*/ 0 w 6981944"/>
                  <a:gd name="connsiteY0" fmla="*/ 2163637 h 8012894"/>
                  <a:gd name="connsiteX1" fmla="*/ 609599 w 6981944"/>
                  <a:gd name="connsiteY1" fmla="*/ 2163637 h 8012894"/>
                  <a:gd name="connsiteX2" fmla="*/ 1001485 w 6981944"/>
                  <a:gd name="connsiteY2" fmla="*/ 1771751 h 8012894"/>
                  <a:gd name="connsiteX3" fmla="*/ 1161142 w 6981944"/>
                  <a:gd name="connsiteY3" fmla="*/ 668665 h 8012894"/>
                  <a:gd name="connsiteX4" fmla="*/ 1596571 w 6981944"/>
                  <a:gd name="connsiteY4" fmla="*/ 73580 h 8012894"/>
                  <a:gd name="connsiteX5" fmla="*/ 3410857 w 6981944"/>
                  <a:gd name="connsiteY5" fmla="*/ 30037 h 8012894"/>
                  <a:gd name="connsiteX6" fmla="*/ 4963885 w 6981944"/>
                  <a:gd name="connsiteY6" fmla="*/ 262265 h 8012894"/>
                  <a:gd name="connsiteX7" fmla="*/ 6241142 w 6981944"/>
                  <a:gd name="connsiteY7" fmla="*/ 1205694 h 8012894"/>
                  <a:gd name="connsiteX8" fmla="*/ 6879771 w 6981944"/>
                  <a:gd name="connsiteY8" fmla="*/ 3107065 h 8012894"/>
                  <a:gd name="connsiteX9" fmla="*/ 6966857 w 6981944"/>
                  <a:gd name="connsiteY9" fmla="*/ 5255180 h 8012894"/>
                  <a:gd name="connsiteX10" fmla="*/ 6734628 w 6981944"/>
                  <a:gd name="connsiteY10" fmla="*/ 6343751 h 8012894"/>
                  <a:gd name="connsiteX11" fmla="*/ 6284685 w 6981944"/>
                  <a:gd name="connsiteY11" fmla="*/ 7287180 h 8012894"/>
                  <a:gd name="connsiteX12" fmla="*/ 6197600 w 6981944"/>
                  <a:gd name="connsiteY12" fmla="*/ 8012894 h 8012894"/>
                  <a:gd name="connsiteX0" fmla="*/ 0 w 6981944"/>
                  <a:gd name="connsiteY0" fmla="*/ 2217968 h 8067225"/>
                  <a:gd name="connsiteX1" fmla="*/ 609599 w 6981944"/>
                  <a:gd name="connsiteY1" fmla="*/ 2217968 h 8067225"/>
                  <a:gd name="connsiteX2" fmla="*/ 1001485 w 6981944"/>
                  <a:gd name="connsiteY2" fmla="*/ 1826082 h 8067225"/>
                  <a:gd name="connsiteX3" fmla="*/ 1161142 w 6981944"/>
                  <a:gd name="connsiteY3" fmla="*/ 722996 h 8067225"/>
                  <a:gd name="connsiteX4" fmla="*/ 1596571 w 6981944"/>
                  <a:gd name="connsiteY4" fmla="*/ 127911 h 8067225"/>
                  <a:gd name="connsiteX5" fmla="*/ 3425371 w 6981944"/>
                  <a:gd name="connsiteY5" fmla="*/ 11796 h 8067225"/>
                  <a:gd name="connsiteX6" fmla="*/ 4963885 w 6981944"/>
                  <a:gd name="connsiteY6" fmla="*/ 316596 h 8067225"/>
                  <a:gd name="connsiteX7" fmla="*/ 6241142 w 6981944"/>
                  <a:gd name="connsiteY7" fmla="*/ 1260025 h 8067225"/>
                  <a:gd name="connsiteX8" fmla="*/ 6879771 w 6981944"/>
                  <a:gd name="connsiteY8" fmla="*/ 3161396 h 8067225"/>
                  <a:gd name="connsiteX9" fmla="*/ 6966857 w 6981944"/>
                  <a:gd name="connsiteY9" fmla="*/ 5309511 h 8067225"/>
                  <a:gd name="connsiteX10" fmla="*/ 6734628 w 6981944"/>
                  <a:gd name="connsiteY10" fmla="*/ 6398082 h 8067225"/>
                  <a:gd name="connsiteX11" fmla="*/ 6284685 w 6981944"/>
                  <a:gd name="connsiteY11" fmla="*/ 7341511 h 8067225"/>
                  <a:gd name="connsiteX12" fmla="*/ 6197600 w 6981944"/>
                  <a:gd name="connsiteY12" fmla="*/ 8067225 h 8067225"/>
                  <a:gd name="connsiteX0" fmla="*/ 0 w 6981944"/>
                  <a:gd name="connsiteY0" fmla="*/ 2214953 h 8064210"/>
                  <a:gd name="connsiteX1" fmla="*/ 609599 w 6981944"/>
                  <a:gd name="connsiteY1" fmla="*/ 2214953 h 8064210"/>
                  <a:gd name="connsiteX2" fmla="*/ 1001485 w 6981944"/>
                  <a:gd name="connsiteY2" fmla="*/ 1823067 h 8064210"/>
                  <a:gd name="connsiteX3" fmla="*/ 1161142 w 6981944"/>
                  <a:gd name="connsiteY3" fmla="*/ 719981 h 8064210"/>
                  <a:gd name="connsiteX4" fmla="*/ 1596571 w 6981944"/>
                  <a:gd name="connsiteY4" fmla="*/ 124896 h 8064210"/>
                  <a:gd name="connsiteX5" fmla="*/ 3425371 w 6981944"/>
                  <a:gd name="connsiteY5" fmla="*/ 8781 h 8064210"/>
                  <a:gd name="connsiteX6" fmla="*/ 4978399 w 6981944"/>
                  <a:gd name="connsiteY6" fmla="*/ 270039 h 8064210"/>
                  <a:gd name="connsiteX7" fmla="*/ 6241142 w 6981944"/>
                  <a:gd name="connsiteY7" fmla="*/ 1257010 h 8064210"/>
                  <a:gd name="connsiteX8" fmla="*/ 6879771 w 6981944"/>
                  <a:gd name="connsiteY8" fmla="*/ 3158381 h 8064210"/>
                  <a:gd name="connsiteX9" fmla="*/ 6966857 w 6981944"/>
                  <a:gd name="connsiteY9" fmla="*/ 5306496 h 8064210"/>
                  <a:gd name="connsiteX10" fmla="*/ 6734628 w 6981944"/>
                  <a:gd name="connsiteY10" fmla="*/ 6395067 h 8064210"/>
                  <a:gd name="connsiteX11" fmla="*/ 6284685 w 6981944"/>
                  <a:gd name="connsiteY11" fmla="*/ 7338496 h 8064210"/>
                  <a:gd name="connsiteX12" fmla="*/ 6197600 w 6981944"/>
                  <a:gd name="connsiteY12" fmla="*/ 8064210 h 8064210"/>
                  <a:gd name="connsiteX0" fmla="*/ 0 w 6978831"/>
                  <a:gd name="connsiteY0" fmla="*/ 2214953 h 8064210"/>
                  <a:gd name="connsiteX1" fmla="*/ 609599 w 6978831"/>
                  <a:gd name="connsiteY1" fmla="*/ 2214953 h 8064210"/>
                  <a:gd name="connsiteX2" fmla="*/ 1001485 w 6978831"/>
                  <a:gd name="connsiteY2" fmla="*/ 1823067 h 8064210"/>
                  <a:gd name="connsiteX3" fmla="*/ 1161142 w 6978831"/>
                  <a:gd name="connsiteY3" fmla="*/ 719981 h 8064210"/>
                  <a:gd name="connsiteX4" fmla="*/ 1596571 w 6978831"/>
                  <a:gd name="connsiteY4" fmla="*/ 124896 h 8064210"/>
                  <a:gd name="connsiteX5" fmla="*/ 3425371 w 6978831"/>
                  <a:gd name="connsiteY5" fmla="*/ 8781 h 8064210"/>
                  <a:gd name="connsiteX6" fmla="*/ 4978399 w 6978831"/>
                  <a:gd name="connsiteY6" fmla="*/ 270039 h 8064210"/>
                  <a:gd name="connsiteX7" fmla="*/ 6328228 w 6978831"/>
                  <a:gd name="connsiteY7" fmla="*/ 1286039 h 8064210"/>
                  <a:gd name="connsiteX8" fmla="*/ 6879771 w 6978831"/>
                  <a:gd name="connsiteY8" fmla="*/ 3158381 h 8064210"/>
                  <a:gd name="connsiteX9" fmla="*/ 6966857 w 6978831"/>
                  <a:gd name="connsiteY9" fmla="*/ 5306496 h 8064210"/>
                  <a:gd name="connsiteX10" fmla="*/ 6734628 w 6978831"/>
                  <a:gd name="connsiteY10" fmla="*/ 6395067 h 8064210"/>
                  <a:gd name="connsiteX11" fmla="*/ 6284685 w 6978831"/>
                  <a:gd name="connsiteY11" fmla="*/ 7338496 h 8064210"/>
                  <a:gd name="connsiteX12" fmla="*/ 6197600 w 6978831"/>
                  <a:gd name="connsiteY12" fmla="*/ 8064210 h 8064210"/>
                  <a:gd name="connsiteX0" fmla="*/ 0 w 6978831"/>
                  <a:gd name="connsiteY0" fmla="*/ 2214953 h 8064210"/>
                  <a:gd name="connsiteX1" fmla="*/ 609599 w 6978831"/>
                  <a:gd name="connsiteY1" fmla="*/ 2214953 h 8064210"/>
                  <a:gd name="connsiteX2" fmla="*/ 1001485 w 6978831"/>
                  <a:gd name="connsiteY2" fmla="*/ 1823067 h 8064210"/>
                  <a:gd name="connsiteX3" fmla="*/ 1161142 w 6978831"/>
                  <a:gd name="connsiteY3" fmla="*/ 719981 h 8064210"/>
                  <a:gd name="connsiteX4" fmla="*/ 1596571 w 6978831"/>
                  <a:gd name="connsiteY4" fmla="*/ 124896 h 8064210"/>
                  <a:gd name="connsiteX5" fmla="*/ 3425371 w 6978831"/>
                  <a:gd name="connsiteY5" fmla="*/ 8781 h 8064210"/>
                  <a:gd name="connsiteX6" fmla="*/ 4978399 w 6978831"/>
                  <a:gd name="connsiteY6" fmla="*/ 270039 h 8064210"/>
                  <a:gd name="connsiteX7" fmla="*/ 6328228 w 6978831"/>
                  <a:gd name="connsiteY7" fmla="*/ 1286039 h 8064210"/>
                  <a:gd name="connsiteX8" fmla="*/ 6879771 w 6978831"/>
                  <a:gd name="connsiteY8" fmla="*/ 3158381 h 8064210"/>
                  <a:gd name="connsiteX9" fmla="*/ 6966857 w 6978831"/>
                  <a:gd name="connsiteY9" fmla="*/ 5306496 h 8064210"/>
                  <a:gd name="connsiteX10" fmla="*/ 6734628 w 6978831"/>
                  <a:gd name="connsiteY10" fmla="*/ 6395067 h 8064210"/>
                  <a:gd name="connsiteX11" fmla="*/ 6284685 w 6978831"/>
                  <a:gd name="connsiteY11" fmla="*/ 7338496 h 8064210"/>
                  <a:gd name="connsiteX12" fmla="*/ 6197600 w 6978831"/>
                  <a:gd name="connsiteY12" fmla="*/ 8064210 h 8064210"/>
                  <a:gd name="connsiteX0" fmla="*/ 0 w 6978831"/>
                  <a:gd name="connsiteY0" fmla="*/ 2214953 h 8949582"/>
                  <a:gd name="connsiteX1" fmla="*/ 609599 w 6978831"/>
                  <a:gd name="connsiteY1" fmla="*/ 2214953 h 8949582"/>
                  <a:gd name="connsiteX2" fmla="*/ 1001485 w 6978831"/>
                  <a:gd name="connsiteY2" fmla="*/ 1823067 h 8949582"/>
                  <a:gd name="connsiteX3" fmla="*/ 1161142 w 6978831"/>
                  <a:gd name="connsiteY3" fmla="*/ 719981 h 8949582"/>
                  <a:gd name="connsiteX4" fmla="*/ 1596571 w 6978831"/>
                  <a:gd name="connsiteY4" fmla="*/ 124896 h 8949582"/>
                  <a:gd name="connsiteX5" fmla="*/ 3425371 w 6978831"/>
                  <a:gd name="connsiteY5" fmla="*/ 8781 h 8949582"/>
                  <a:gd name="connsiteX6" fmla="*/ 4978399 w 6978831"/>
                  <a:gd name="connsiteY6" fmla="*/ 270039 h 8949582"/>
                  <a:gd name="connsiteX7" fmla="*/ 6328228 w 6978831"/>
                  <a:gd name="connsiteY7" fmla="*/ 1286039 h 8949582"/>
                  <a:gd name="connsiteX8" fmla="*/ 6879771 w 6978831"/>
                  <a:gd name="connsiteY8" fmla="*/ 3158381 h 8949582"/>
                  <a:gd name="connsiteX9" fmla="*/ 6966857 w 6978831"/>
                  <a:gd name="connsiteY9" fmla="*/ 5306496 h 8949582"/>
                  <a:gd name="connsiteX10" fmla="*/ 6734628 w 6978831"/>
                  <a:gd name="connsiteY10" fmla="*/ 6395067 h 8949582"/>
                  <a:gd name="connsiteX11" fmla="*/ 6284685 w 6978831"/>
                  <a:gd name="connsiteY11" fmla="*/ 7338496 h 8949582"/>
                  <a:gd name="connsiteX12" fmla="*/ 6183086 w 6978831"/>
                  <a:gd name="connsiteY12" fmla="*/ 8949582 h 8949582"/>
                  <a:gd name="connsiteX0" fmla="*/ 0 w 6978831"/>
                  <a:gd name="connsiteY0" fmla="*/ 2214953 h 8949582"/>
                  <a:gd name="connsiteX1" fmla="*/ 609599 w 6978831"/>
                  <a:gd name="connsiteY1" fmla="*/ 2214953 h 8949582"/>
                  <a:gd name="connsiteX2" fmla="*/ 1001485 w 6978831"/>
                  <a:gd name="connsiteY2" fmla="*/ 1823067 h 8949582"/>
                  <a:gd name="connsiteX3" fmla="*/ 1161142 w 6978831"/>
                  <a:gd name="connsiteY3" fmla="*/ 719981 h 8949582"/>
                  <a:gd name="connsiteX4" fmla="*/ 1596571 w 6978831"/>
                  <a:gd name="connsiteY4" fmla="*/ 124896 h 8949582"/>
                  <a:gd name="connsiteX5" fmla="*/ 3425371 w 6978831"/>
                  <a:gd name="connsiteY5" fmla="*/ 8781 h 8949582"/>
                  <a:gd name="connsiteX6" fmla="*/ 4978399 w 6978831"/>
                  <a:gd name="connsiteY6" fmla="*/ 270039 h 8949582"/>
                  <a:gd name="connsiteX7" fmla="*/ 6328228 w 6978831"/>
                  <a:gd name="connsiteY7" fmla="*/ 1286039 h 8949582"/>
                  <a:gd name="connsiteX8" fmla="*/ 6879771 w 6978831"/>
                  <a:gd name="connsiteY8" fmla="*/ 3158381 h 8949582"/>
                  <a:gd name="connsiteX9" fmla="*/ 6966857 w 6978831"/>
                  <a:gd name="connsiteY9" fmla="*/ 5306496 h 8949582"/>
                  <a:gd name="connsiteX10" fmla="*/ 6734628 w 6978831"/>
                  <a:gd name="connsiteY10" fmla="*/ 6395067 h 8949582"/>
                  <a:gd name="connsiteX11" fmla="*/ 6284685 w 6978831"/>
                  <a:gd name="connsiteY11" fmla="*/ 7338496 h 8949582"/>
                  <a:gd name="connsiteX12" fmla="*/ 6183086 w 6978831"/>
                  <a:gd name="connsiteY12" fmla="*/ 8949582 h 8949582"/>
                  <a:gd name="connsiteX0" fmla="*/ 0 w 6978831"/>
                  <a:gd name="connsiteY0" fmla="*/ 2214953 h 8949582"/>
                  <a:gd name="connsiteX1" fmla="*/ 609599 w 6978831"/>
                  <a:gd name="connsiteY1" fmla="*/ 2214953 h 8949582"/>
                  <a:gd name="connsiteX2" fmla="*/ 1001485 w 6978831"/>
                  <a:gd name="connsiteY2" fmla="*/ 1823067 h 8949582"/>
                  <a:gd name="connsiteX3" fmla="*/ 1161142 w 6978831"/>
                  <a:gd name="connsiteY3" fmla="*/ 719981 h 8949582"/>
                  <a:gd name="connsiteX4" fmla="*/ 1596571 w 6978831"/>
                  <a:gd name="connsiteY4" fmla="*/ 124896 h 8949582"/>
                  <a:gd name="connsiteX5" fmla="*/ 3425371 w 6978831"/>
                  <a:gd name="connsiteY5" fmla="*/ 8781 h 8949582"/>
                  <a:gd name="connsiteX6" fmla="*/ 4978399 w 6978831"/>
                  <a:gd name="connsiteY6" fmla="*/ 270039 h 8949582"/>
                  <a:gd name="connsiteX7" fmla="*/ 6328228 w 6978831"/>
                  <a:gd name="connsiteY7" fmla="*/ 1286039 h 8949582"/>
                  <a:gd name="connsiteX8" fmla="*/ 6879771 w 6978831"/>
                  <a:gd name="connsiteY8" fmla="*/ 3158381 h 8949582"/>
                  <a:gd name="connsiteX9" fmla="*/ 6966857 w 6978831"/>
                  <a:gd name="connsiteY9" fmla="*/ 5306496 h 8949582"/>
                  <a:gd name="connsiteX10" fmla="*/ 6734628 w 6978831"/>
                  <a:gd name="connsiteY10" fmla="*/ 6395067 h 8949582"/>
                  <a:gd name="connsiteX11" fmla="*/ 6284685 w 6978831"/>
                  <a:gd name="connsiteY11" fmla="*/ 7338496 h 8949582"/>
                  <a:gd name="connsiteX12" fmla="*/ 6183086 w 6978831"/>
                  <a:gd name="connsiteY12" fmla="*/ 8949582 h 8949582"/>
                  <a:gd name="connsiteX0" fmla="*/ 0 w 8439331"/>
                  <a:gd name="connsiteY0" fmla="*/ 2259403 h 8949582"/>
                  <a:gd name="connsiteX1" fmla="*/ 2070099 w 8439331"/>
                  <a:gd name="connsiteY1" fmla="*/ 2214953 h 8949582"/>
                  <a:gd name="connsiteX2" fmla="*/ 2461985 w 8439331"/>
                  <a:gd name="connsiteY2" fmla="*/ 1823067 h 8949582"/>
                  <a:gd name="connsiteX3" fmla="*/ 2621642 w 8439331"/>
                  <a:gd name="connsiteY3" fmla="*/ 719981 h 8949582"/>
                  <a:gd name="connsiteX4" fmla="*/ 3057071 w 8439331"/>
                  <a:gd name="connsiteY4" fmla="*/ 124896 h 8949582"/>
                  <a:gd name="connsiteX5" fmla="*/ 4885871 w 8439331"/>
                  <a:gd name="connsiteY5" fmla="*/ 8781 h 8949582"/>
                  <a:gd name="connsiteX6" fmla="*/ 6438899 w 8439331"/>
                  <a:gd name="connsiteY6" fmla="*/ 270039 h 8949582"/>
                  <a:gd name="connsiteX7" fmla="*/ 7788728 w 8439331"/>
                  <a:gd name="connsiteY7" fmla="*/ 1286039 h 8949582"/>
                  <a:gd name="connsiteX8" fmla="*/ 8340271 w 8439331"/>
                  <a:gd name="connsiteY8" fmla="*/ 3158381 h 8949582"/>
                  <a:gd name="connsiteX9" fmla="*/ 8427357 w 8439331"/>
                  <a:gd name="connsiteY9" fmla="*/ 5306496 h 8949582"/>
                  <a:gd name="connsiteX10" fmla="*/ 8195128 w 8439331"/>
                  <a:gd name="connsiteY10" fmla="*/ 6395067 h 8949582"/>
                  <a:gd name="connsiteX11" fmla="*/ 7745185 w 8439331"/>
                  <a:gd name="connsiteY11" fmla="*/ 7338496 h 8949582"/>
                  <a:gd name="connsiteX12" fmla="*/ 7643586 w 8439331"/>
                  <a:gd name="connsiteY12" fmla="*/ 8949582 h 8949582"/>
                  <a:gd name="connsiteX0" fmla="*/ 0 w 8439331"/>
                  <a:gd name="connsiteY0" fmla="*/ 2259403 h 8949582"/>
                  <a:gd name="connsiteX1" fmla="*/ 2006599 w 8439331"/>
                  <a:gd name="connsiteY1" fmla="*/ 2253053 h 8949582"/>
                  <a:gd name="connsiteX2" fmla="*/ 2461985 w 8439331"/>
                  <a:gd name="connsiteY2" fmla="*/ 1823067 h 8949582"/>
                  <a:gd name="connsiteX3" fmla="*/ 2621642 w 8439331"/>
                  <a:gd name="connsiteY3" fmla="*/ 719981 h 8949582"/>
                  <a:gd name="connsiteX4" fmla="*/ 3057071 w 8439331"/>
                  <a:gd name="connsiteY4" fmla="*/ 124896 h 8949582"/>
                  <a:gd name="connsiteX5" fmla="*/ 4885871 w 8439331"/>
                  <a:gd name="connsiteY5" fmla="*/ 8781 h 8949582"/>
                  <a:gd name="connsiteX6" fmla="*/ 6438899 w 8439331"/>
                  <a:gd name="connsiteY6" fmla="*/ 270039 h 8949582"/>
                  <a:gd name="connsiteX7" fmla="*/ 7788728 w 8439331"/>
                  <a:gd name="connsiteY7" fmla="*/ 1286039 h 8949582"/>
                  <a:gd name="connsiteX8" fmla="*/ 8340271 w 8439331"/>
                  <a:gd name="connsiteY8" fmla="*/ 3158381 h 8949582"/>
                  <a:gd name="connsiteX9" fmla="*/ 8427357 w 8439331"/>
                  <a:gd name="connsiteY9" fmla="*/ 5306496 h 8949582"/>
                  <a:gd name="connsiteX10" fmla="*/ 8195128 w 8439331"/>
                  <a:gd name="connsiteY10" fmla="*/ 6395067 h 8949582"/>
                  <a:gd name="connsiteX11" fmla="*/ 7745185 w 8439331"/>
                  <a:gd name="connsiteY11" fmla="*/ 7338496 h 8949582"/>
                  <a:gd name="connsiteX12" fmla="*/ 7643586 w 8439331"/>
                  <a:gd name="connsiteY12" fmla="*/ 8949582 h 8949582"/>
                  <a:gd name="connsiteX0" fmla="*/ 0 w 8439331"/>
                  <a:gd name="connsiteY0" fmla="*/ 2259403 h 8949582"/>
                  <a:gd name="connsiteX1" fmla="*/ 2006599 w 8439331"/>
                  <a:gd name="connsiteY1" fmla="*/ 2253053 h 8949582"/>
                  <a:gd name="connsiteX2" fmla="*/ 2461985 w 8439331"/>
                  <a:gd name="connsiteY2" fmla="*/ 1892917 h 8949582"/>
                  <a:gd name="connsiteX3" fmla="*/ 2621642 w 8439331"/>
                  <a:gd name="connsiteY3" fmla="*/ 719981 h 8949582"/>
                  <a:gd name="connsiteX4" fmla="*/ 3057071 w 8439331"/>
                  <a:gd name="connsiteY4" fmla="*/ 124896 h 8949582"/>
                  <a:gd name="connsiteX5" fmla="*/ 4885871 w 8439331"/>
                  <a:gd name="connsiteY5" fmla="*/ 8781 h 8949582"/>
                  <a:gd name="connsiteX6" fmla="*/ 6438899 w 8439331"/>
                  <a:gd name="connsiteY6" fmla="*/ 270039 h 8949582"/>
                  <a:gd name="connsiteX7" fmla="*/ 7788728 w 8439331"/>
                  <a:gd name="connsiteY7" fmla="*/ 1286039 h 8949582"/>
                  <a:gd name="connsiteX8" fmla="*/ 8340271 w 8439331"/>
                  <a:gd name="connsiteY8" fmla="*/ 3158381 h 8949582"/>
                  <a:gd name="connsiteX9" fmla="*/ 8427357 w 8439331"/>
                  <a:gd name="connsiteY9" fmla="*/ 5306496 h 8949582"/>
                  <a:gd name="connsiteX10" fmla="*/ 8195128 w 8439331"/>
                  <a:gd name="connsiteY10" fmla="*/ 6395067 h 8949582"/>
                  <a:gd name="connsiteX11" fmla="*/ 7745185 w 8439331"/>
                  <a:gd name="connsiteY11" fmla="*/ 7338496 h 8949582"/>
                  <a:gd name="connsiteX12" fmla="*/ 7643586 w 8439331"/>
                  <a:gd name="connsiteY12" fmla="*/ 8949582 h 8949582"/>
                  <a:gd name="connsiteX0" fmla="*/ 0 w 8439331"/>
                  <a:gd name="connsiteY0" fmla="*/ 2259403 h 8949582"/>
                  <a:gd name="connsiteX1" fmla="*/ 2006599 w 8439331"/>
                  <a:gd name="connsiteY1" fmla="*/ 2253053 h 8949582"/>
                  <a:gd name="connsiteX2" fmla="*/ 2461985 w 8439331"/>
                  <a:gd name="connsiteY2" fmla="*/ 1892917 h 8949582"/>
                  <a:gd name="connsiteX3" fmla="*/ 2621642 w 8439331"/>
                  <a:gd name="connsiteY3" fmla="*/ 719981 h 8949582"/>
                  <a:gd name="connsiteX4" fmla="*/ 3057071 w 8439331"/>
                  <a:gd name="connsiteY4" fmla="*/ 124896 h 8949582"/>
                  <a:gd name="connsiteX5" fmla="*/ 4885871 w 8439331"/>
                  <a:gd name="connsiteY5" fmla="*/ 8781 h 8949582"/>
                  <a:gd name="connsiteX6" fmla="*/ 6438899 w 8439331"/>
                  <a:gd name="connsiteY6" fmla="*/ 270039 h 8949582"/>
                  <a:gd name="connsiteX7" fmla="*/ 7788728 w 8439331"/>
                  <a:gd name="connsiteY7" fmla="*/ 1286039 h 8949582"/>
                  <a:gd name="connsiteX8" fmla="*/ 8340271 w 8439331"/>
                  <a:gd name="connsiteY8" fmla="*/ 3158381 h 8949582"/>
                  <a:gd name="connsiteX9" fmla="*/ 8427357 w 8439331"/>
                  <a:gd name="connsiteY9" fmla="*/ 5306496 h 8949582"/>
                  <a:gd name="connsiteX10" fmla="*/ 8195128 w 8439331"/>
                  <a:gd name="connsiteY10" fmla="*/ 6395067 h 8949582"/>
                  <a:gd name="connsiteX11" fmla="*/ 7745185 w 8439331"/>
                  <a:gd name="connsiteY11" fmla="*/ 7338496 h 8949582"/>
                  <a:gd name="connsiteX12" fmla="*/ 7643586 w 8439331"/>
                  <a:gd name="connsiteY12" fmla="*/ 8949582 h 8949582"/>
                  <a:gd name="connsiteX0" fmla="*/ 0 w 8439331"/>
                  <a:gd name="connsiteY0" fmla="*/ 2259403 h 8949582"/>
                  <a:gd name="connsiteX1" fmla="*/ 2006599 w 8439331"/>
                  <a:gd name="connsiteY1" fmla="*/ 2253053 h 8949582"/>
                  <a:gd name="connsiteX2" fmla="*/ 2461985 w 8439331"/>
                  <a:gd name="connsiteY2" fmla="*/ 1892917 h 8949582"/>
                  <a:gd name="connsiteX3" fmla="*/ 2621642 w 8439331"/>
                  <a:gd name="connsiteY3" fmla="*/ 719981 h 8949582"/>
                  <a:gd name="connsiteX4" fmla="*/ 3057071 w 8439331"/>
                  <a:gd name="connsiteY4" fmla="*/ 124896 h 8949582"/>
                  <a:gd name="connsiteX5" fmla="*/ 4885871 w 8439331"/>
                  <a:gd name="connsiteY5" fmla="*/ 8781 h 8949582"/>
                  <a:gd name="connsiteX6" fmla="*/ 6438899 w 8439331"/>
                  <a:gd name="connsiteY6" fmla="*/ 270039 h 8949582"/>
                  <a:gd name="connsiteX7" fmla="*/ 7788728 w 8439331"/>
                  <a:gd name="connsiteY7" fmla="*/ 1286039 h 8949582"/>
                  <a:gd name="connsiteX8" fmla="*/ 8340271 w 8439331"/>
                  <a:gd name="connsiteY8" fmla="*/ 3158381 h 8949582"/>
                  <a:gd name="connsiteX9" fmla="*/ 8427357 w 8439331"/>
                  <a:gd name="connsiteY9" fmla="*/ 5306496 h 8949582"/>
                  <a:gd name="connsiteX10" fmla="*/ 8195128 w 8439331"/>
                  <a:gd name="connsiteY10" fmla="*/ 6395067 h 8949582"/>
                  <a:gd name="connsiteX11" fmla="*/ 7745185 w 8439331"/>
                  <a:gd name="connsiteY11" fmla="*/ 7338496 h 8949582"/>
                  <a:gd name="connsiteX12" fmla="*/ 7643586 w 8439331"/>
                  <a:gd name="connsiteY12" fmla="*/ 8949582 h 8949582"/>
                  <a:gd name="connsiteX0" fmla="*/ 0 w 8439331"/>
                  <a:gd name="connsiteY0" fmla="*/ 2259403 h 8949582"/>
                  <a:gd name="connsiteX1" fmla="*/ 2006599 w 8439331"/>
                  <a:gd name="connsiteY1" fmla="*/ 2253053 h 8949582"/>
                  <a:gd name="connsiteX2" fmla="*/ 2461985 w 8439331"/>
                  <a:gd name="connsiteY2" fmla="*/ 1892917 h 8949582"/>
                  <a:gd name="connsiteX3" fmla="*/ 2621642 w 8439331"/>
                  <a:gd name="connsiteY3" fmla="*/ 719981 h 8949582"/>
                  <a:gd name="connsiteX4" fmla="*/ 3057071 w 8439331"/>
                  <a:gd name="connsiteY4" fmla="*/ 124896 h 8949582"/>
                  <a:gd name="connsiteX5" fmla="*/ 4885871 w 8439331"/>
                  <a:gd name="connsiteY5" fmla="*/ 8781 h 8949582"/>
                  <a:gd name="connsiteX6" fmla="*/ 6438899 w 8439331"/>
                  <a:gd name="connsiteY6" fmla="*/ 270039 h 8949582"/>
                  <a:gd name="connsiteX7" fmla="*/ 7788728 w 8439331"/>
                  <a:gd name="connsiteY7" fmla="*/ 1286039 h 8949582"/>
                  <a:gd name="connsiteX8" fmla="*/ 8340271 w 8439331"/>
                  <a:gd name="connsiteY8" fmla="*/ 3158381 h 8949582"/>
                  <a:gd name="connsiteX9" fmla="*/ 8427357 w 8439331"/>
                  <a:gd name="connsiteY9" fmla="*/ 5306496 h 8949582"/>
                  <a:gd name="connsiteX10" fmla="*/ 8195128 w 8439331"/>
                  <a:gd name="connsiteY10" fmla="*/ 6395067 h 8949582"/>
                  <a:gd name="connsiteX11" fmla="*/ 7745185 w 8439331"/>
                  <a:gd name="connsiteY11" fmla="*/ 7338496 h 8949582"/>
                  <a:gd name="connsiteX12" fmla="*/ 7643586 w 8439331"/>
                  <a:gd name="connsiteY12" fmla="*/ 8949582 h 8949582"/>
                  <a:gd name="connsiteX0" fmla="*/ 0 w 8439331"/>
                  <a:gd name="connsiteY0" fmla="*/ 2259403 h 8949582"/>
                  <a:gd name="connsiteX1" fmla="*/ 2006599 w 8439331"/>
                  <a:gd name="connsiteY1" fmla="*/ 2253053 h 8949582"/>
                  <a:gd name="connsiteX2" fmla="*/ 2493735 w 8439331"/>
                  <a:gd name="connsiteY2" fmla="*/ 1892917 h 8949582"/>
                  <a:gd name="connsiteX3" fmla="*/ 2621642 w 8439331"/>
                  <a:gd name="connsiteY3" fmla="*/ 719981 h 8949582"/>
                  <a:gd name="connsiteX4" fmla="*/ 3057071 w 8439331"/>
                  <a:gd name="connsiteY4" fmla="*/ 124896 h 8949582"/>
                  <a:gd name="connsiteX5" fmla="*/ 4885871 w 8439331"/>
                  <a:gd name="connsiteY5" fmla="*/ 8781 h 8949582"/>
                  <a:gd name="connsiteX6" fmla="*/ 6438899 w 8439331"/>
                  <a:gd name="connsiteY6" fmla="*/ 270039 h 8949582"/>
                  <a:gd name="connsiteX7" fmla="*/ 7788728 w 8439331"/>
                  <a:gd name="connsiteY7" fmla="*/ 1286039 h 8949582"/>
                  <a:gd name="connsiteX8" fmla="*/ 8340271 w 8439331"/>
                  <a:gd name="connsiteY8" fmla="*/ 3158381 h 8949582"/>
                  <a:gd name="connsiteX9" fmla="*/ 8427357 w 8439331"/>
                  <a:gd name="connsiteY9" fmla="*/ 5306496 h 8949582"/>
                  <a:gd name="connsiteX10" fmla="*/ 8195128 w 8439331"/>
                  <a:gd name="connsiteY10" fmla="*/ 6395067 h 8949582"/>
                  <a:gd name="connsiteX11" fmla="*/ 7745185 w 8439331"/>
                  <a:gd name="connsiteY11" fmla="*/ 7338496 h 8949582"/>
                  <a:gd name="connsiteX12" fmla="*/ 7643586 w 8439331"/>
                  <a:gd name="connsiteY12" fmla="*/ 8949582 h 8949582"/>
                  <a:gd name="connsiteX0" fmla="*/ 0 w 8439331"/>
                  <a:gd name="connsiteY0" fmla="*/ 2259403 h 8949582"/>
                  <a:gd name="connsiteX1" fmla="*/ 2006599 w 8439331"/>
                  <a:gd name="connsiteY1" fmla="*/ 2253053 h 8949582"/>
                  <a:gd name="connsiteX2" fmla="*/ 2493735 w 8439331"/>
                  <a:gd name="connsiteY2" fmla="*/ 1892917 h 8949582"/>
                  <a:gd name="connsiteX3" fmla="*/ 2621642 w 8439331"/>
                  <a:gd name="connsiteY3" fmla="*/ 719981 h 8949582"/>
                  <a:gd name="connsiteX4" fmla="*/ 3057071 w 8439331"/>
                  <a:gd name="connsiteY4" fmla="*/ 124896 h 8949582"/>
                  <a:gd name="connsiteX5" fmla="*/ 4885871 w 8439331"/>
                  <a:gd name="connsiteY5" fmla="*/ 8781 h 8949582"/>
                  <a:gd name="connsiteX6" fmla="*/ 6438899 w 8439331"/>
                  <a:gd name="connsiteY6" fmla="*/ 270039 h 8949582"/>
                  <a:gd name="connsiteX7" fmla="*/ 7788728 w 8439331"/>
                  <a:gd name="connsiteY7" fmla="*/ 1286039 h 8949582"/>
                  <a:gd name="connsiteX8" fmla="*/ 8340271 w 8439331"/>
                  <a:gd name="connsiteY8" fmla="*/ 3158381 h 8949582"/>
                  <a:gd name="connsiteX9" fmla="*/ 8427357 w 8439331"/>
                  <a:gd name="connsiteY9" fmla="*/ 5306496 h 8949582"/>
                  <a:gd name="connsiteX10" fmla="*/ 8195128 w 8439331"/>
                  <a:gd name="connsiteY10" fmla="*/ 6395067 h 8949582"/>
                  <a:gd name="connsiteX11" fmla="*/ 7745185 w 8439331"/>
                  <a:gd name="connsiteY11" fmla="*/ 7338496 h 8949582"/>
                  <a:gd name="connsiteX12" fmla="*/ 7643586 w 8439331"/>
                  <a:gd name="connsiteY12" fmla="*/ 8949582 h 8949582"/>
                  <a:gd name="connsiteX0" fmla="*/ 0 w 8439331"/>
                  <a:gd name="connsiteY0" fmla="*/ 2259403 h 8949582"/>
                  <a:gd name="connsiteX1" fmla="*/ 1936749 w 8439331"/>
                  <a:gd name="connsiteY1" fmla="*/ 2253053 h 8949582"/>
                  <a:gd name="connsiteX2" fmla="*/ 2493735 w 8439331"/>
                  <a:gd name="connsiteY2" fmla="*/ 1892917 h 8949582"/>
                  <a:gd name="connsiteX3" fmla="*/ 2621642 w 8439331"/>
                  <a:gd name="connsiteY3" fmla="*/ 719981 h 8949582"/>
                  <a:gd name="connsiteX4" fmla="*/ 3057071 w 8439331"/>
                  <a:gd name="connsiteY4" fmla="*/ 124896 h 8949582"/>
                  <a:gd name="connsiteX5" fmla="*/ 4885871 w 8439331"/>
                  <a:gd name="connsiteY5" fmla="*/ 8781 h 8949582"/>
                  <a:gd name="connsiteX6" fmla="*/ 6438899 w 8439331"/>
                  <a:gd name="connsiteY6" fmla="*/ 270039 h 8949582"/>
                  <a:gd name="connsiteX7" fmla="*/ 7788728 w 8439331"/>
                  <a:gd name="connsiteY7" fmla="*/ 1286039 h 8949582"/>
                  <a:gd name="connsiteX8" fmla="*/ 8340271 w 8439331"/>
                  <a:gd name="connsiteY8" fmla="*/ 3158381 h 8949582"/>
                  <a:gd name="connsiteX9" fmla="*/ 8427357 w 8439331"/>
                  <a:gd name="connsiteY9" fmla="*/ 5306496 h 8949582"/>
                  <a:gd name="connsiteX10" fmla="*/ 8195128 w 8439331"/>
                  <a:gd name="connsiteY10" fmla="*/ 6395067 h 8949582"/>
                  <a:gd name="connsiteX11" fmla="*/ 7745185 w 8439331"/>
                  <a:gd name="connsiteY11" fmla="*/ 7338496 h 8949582"/>
                  <a:gd name="connsiteX12" fmla="*/ 7643586 w 8439331"/>
                  <a:gd name="connsiteY12" fmla="*/ 8949582 h 8949582"/>
                  <a:gd name="connsiteX0" fmla="*/ 0 w 8521881"/>
                  <a:gd name="connsiteY0" fmla="*/ 2278453 h 8949582"/>
                  <a:gd name="connsiteX1" fmla="*/ 2019299 w 8521881"/>
                  <a:gd name="connsiteY1" fmla="*/ 2253053 h 8949582"/>
                  <a:gd name="connsiteX2" fmla="*/ 2576285 w 8521881"/>
                  <a:gd name="connsiteY2" fmla="*/ 1892917 h 8949582"/>
                  <a:gd name="connsiteX3" fmla="*/ 2704192 w 8521881"/>
                  <a:gd name="connsiteY3" fmla="*/ 719981 h 8949582"/>
                  <a:gd name="connsiteX4" fmla="*/ 3139621 w 8521881"/>
                  <a:gd name="connsiteY4" fmla="*/ 124896 h 8949582"/>
                  <a:gd name="connsiteX5" fmla="*/ 4968421 w 8521881"/>
                  <a:gd name="connsiteY5" fmla="*/ 8781 h 8949582"/>
                  <a:gd name="connsiteX6" fmla="*/ 6521449 w 8521881"/>
                  <a:gd name="connsiteY6" fmla="*/ 270039 h 8949582"/>
                  <a:gd name="connsiteX7" fmla="*/ 7871278 w 8521881"/>
                  <a:gd name="connsiteY7" fmla="*/ 1286039 h 8949582"/>
                  <a:gd name="connsiteX8" fmla="*/ 8422821 w 8521881"/>
                  <a:gd name="connsiteY8" fmla="*/ 3158381 h 8949582"/>
                  <a:gd name="connsiteX9" fmla="*/ 8509907 w 8521881"/>
                  <a:gd name="connsiteY9" fmla="*/ 5306496 h 8949582"/>
                  <a:gd name="connsiteX10" fmla="*/ 8277678 w 8521881"/>
                  <a:gd name="connsiteY10" fmla="*/ 6395067 h 8949582"/>
                  <a:gd name="connsiteX11" fmla="*/ 7827735 w 8521881"/>
                  <a:gd name="connsiteY11" fmla="*/ 7338496 h 8949582"/>
                  <a:gd name="connsiteX12" fmla="*/ 7726136 w 8521881"/>
                  <a:gd name="connsiteY12" fmla="*/ 8949582 h 8949582"/>
                  <a:gd name="connsiteX0" fmla="*/ 0 w 8521881"/>
                  <a:gd name="connsiteY0" fmla="*/ 2278453 h 8949582"/>
                  <a:gd name="connsiteX1" fmla="*/ 2019299 w 8521881"/>
                  <a:gd name="connsiteY1" fmla="*/ 2253053 h 8949582"/>
                  <a:gd name="connsiteX2" fmla="*/ 2576285 w 8521881"/>
                  <a:gd name="connsiteY2" fmla="*/ 1892917 h 8949582"/>
                  <a:gd name="connsiteX3" fmla="*/ 2704192 w 8521881"/>
                  <a:gd name="connsiteY3" fmla="*/ 719981 h 8949582"/>
                  <a:gd name="connsiteX4" fmla="*/ 3139621 w 8521881"/>
                  <a:gd name="connsiteY4" fmla="*/ 124896 h 8949582"/>
                  <a:gd name="connsiteX5" fmla="*/ 4968421 w 8521881"/>
                  <a:gd name="connsiteY5" fmla="*/ 8781 h 8949582"/>
                  <a:gd name="connsiteX6" fmla="*/ 6521449 w 8521881"/>
                  <a:gd name="connsiteY6" fmla="*/ 270039 h 8949582"/>
                  <a:gd name="connsiteX7" fmla="*/ 7871278 w 8521881"/>
                  <a:gd name="connsiteY7" fmla="*/ 1286039 h 8949582"/>
                  <a:gd name="connsiteX8" fmla="*/ 8422821 w 8521881"/>
                  <a:gd name="connsiteY8" fmla="*/ 3158381 h 8949582"/>
                  <a:gd name="connsiteX9" fmla="*/ 8509907 w 8521881"/>
                  <a:gd name="connsiteY9" fmla="*/ 5306496 h 8949582"/>
                  <a:gd name="connsiteX10" fmla="*/ 8277678 w 8521881"/>
                  <a:gd name="connsiteY10" fmla="*/ 6395067 h 8949582"/>
                  <a:gd name="connsiteX11" fmla="*/ 7827735 w 8521881"/>
                  <a:gd name="connsiteY11" fmla="*/ 7338496 h 8949582"/>
                  <a:gd name="connsiteX12" fmla="*/ 7726136 w 8521881"/>
                  <a:gd name="connsiteY12" fmla="*/ 8949582 h 8949582"/>
                  <a:gd name="connsiteX0" fmla="*/ 0 w 8540931"/>
                  <a:gd name="connsiteY0" fmla="*/ 2278453 h 8949582"/>
                  <a:gd name="connsiteX1" fmla="*/ 2038349 w 8540931"/>
                  <a:gd name="connsiteY1" fmla="*/ 2253053 h 8949582"/>
                  <a:gd name="connsiteX2" fmla="*/ 2595335 w 8540931"/>
                  <a:gd name="connsiteY2" fmla="*/ 1892917 h 8949582"/>
                  <a:gd name="connsiteX3" fmla="*/ 2723242 w 8540931"/>
                  <a:gd name="connsiteY3" fmla="*/ 719981 h 8949582"/>
                  <a:gd name="connsiteX4" fmla="*/ 3158671 w 8540931"/>
                  <a:gd name="connsiteY4" fmla="*/ 124896 h 8949582"/>
                  <a:gd name="connsiteX5" fmla="*/ 4987471 w 8540931"/>
                  <a:gd name="connsiteY5" fmla="*/ 8781 h 8949582"/>
                  <a:gd name="connsiteX6" fmla="*/ 6540499 w 8540931"/>
                  <a:gd name="connsiteY6" fmla="*/ 270039 h 8949582"/>
                  <a:gd name="connsiteX7" fmla="*/ 7890328 w 8540931"/>
                  <a:gd name="connsiteY7" fmla="*/ 1286039 h 8949582"/>
                  <a:gd name="connsiteX8" fmla="*/ 8441871 w 8540931"/>
                  <a:gd name="connsiteY8" fmla="*/ 3158381 h 8949582"/>
                  <a:gd name="connsiteX9" fmla="*/ 8528957 w 8540931"/>
                  <a:gd name="connsiteY9" fmla="*/ 5306496 h 8949582"/>
                  <a:gd name="connsiteX10" fmla="*/ 8296728 w 8540931"/>
                  <a:gd name="connsiteY10" fmla="*/ 6395067 h 8949582"/>
                  <a:gd name="connsiteX11" fmla="*/ 7846785 w 8540931"/>
                  <a:gd name="connsiteY11" fmla="*/ 7338496 h 8949582"/>
                  <a:gd name="connsiteX12" fmla="*/ 7745186 w 8540931"/>
                  <a:gd name="connsiteY12" fmla="*/ 8949582 h 8949582"/>
                  <a:gd name="connsiteX0" fmla="*/ 0 w 8540931"/>
                  <a:gd name="connsiteY0" fmla="*/ 2278453 h 8949582"/>
                  <a:gd name="connsiteX1" fmla="*/ 2038349 w 8540931"/>
                  <a:gd name="connsiteY1" fmla="*/ 2253053 h 8949582"/>
                  <a:gd name="connsiteX2" fmla="*/ 2595335 w 8540931"/>
                  <a:gd name="connsiteY2" fmla="*/ 1892917 h 8949582"/>
                  <a:gd name="connsiteX3" fmla="*/ 2723242 w 8540931"/>
                  <a:gd name="connsiteY3" fmla="*/ 719981 h 8949582"/>
                  <a:gd name="connsiteX4" fmla="*/ 3158671 w 8540931"/>
                  <a:gd name="connsiteY4" fmla="*/ 124896 h 8949582"/>
                  <a:gd name="connsiteX5" fmla="*/ 4987471 w 8540931"/>
                  <a:gd name="connsiteY5" fmla="*/ 8781 h 8949582"/>
                  <a:gd name="connsiteX6" fmla="*/ 6540499 w 8540931"/>
                  <a:gd name="connsiteY6" fmla="*/ 270039 h 8949582"/>
                  <a:gd name="connsiteX7" fmla="*/ 7890328 w 8540931"/>
                  <a:gd name="connsiteY7" fmla="*/ 1286039 h 8949582"/>
                  <a:gd name="connsiteX8" fmla="*/ 8441871 w 8540931"/>
                  <a:gd name="connsiteY8" fmla="*/ 3158381 h 8949582"/>
                  <a:gd name="connsiteX9" fmla="*/ 8528957 w 8540931"/>
                  <a:gd name="connsiteY9" fmla="*/ 5306496 h 8949582"/>
                  <a:gd name="connsiteX10" fmla="*/ 8296728 w 8540931"/>
                  <a:gd name="connsiteY10" fmla="*/ 6395067 h 8949582"/>
                  <a:gd name="connsiteX11" fmla="*/ 7846785 w 8540931"/>
                  <a:gd name="connsiteY11" fmla="*/ 7338496 h 8949582"/>
                  <a:gd name="connsiteX12" fmla="*/ 7745186 w 8540931"/>
                  <a:gd name="connsiteY12" fmla="*/ 8949582 h 8949582"/>
                  <a:gd name="connsiteX0" fmla="*/ 0 w 8540931"/>
                  <a:gd name="connsiteY0" fmla="*/ 2278453 h 8949582"/>
                  <a:gd name="connsiteX1" fmla="*/ 2038349 w 8540931"/>
                  <a:gd name="connsiteY1" fmla="*/ 2253053 h 8949582"/>
                  <a:gd name="connsiteX2" fmla="*/ 2595335 w 8540931"/>
                  <a:gd name="connsiteY2" fmla="*/ 1892917 h 8949582"/>
                  <a:gd name="connsiteX3" fmla="*/ 2723242 w 8540931"/>
                  <a:gd name="connsiteY3" fmla="*/ 719981 h 8949582"/>
                  <a:gd name="connsiteX4" fmla="*/ 3158671 w 8540931"/>
                  <a:gd name="connsiteY4" fmla="*/ 124896 h 8949582"/>
                  <a:gd name="connsiteX5" fmla="*/ 4987471 w 8540931"/>
                  <a:gd name="connsiteY5" fmla="*/ 8781 h 8949582"/>
                  <a:gd name="connsiteX6" fmla="*/ 6540499 w 8540931"/>
                  <a:gd name="connsiteY6" fmla="*/ 270039 h 8949582"/>
                  <a:gd name="connsiteX7" fmla="*/ 7890328 w 8540931"/>
                  <a:gd name="connsiteY7" fmla="*/ 1286039 h 8949582"/>
                  <a:gd name="connsiteX8" fmla="*/ 8441871 w 8540931"/>
                  <a:gd name="connsiteY8" fmla="*/ 3158381 h 8949582"/>
                  <a:gd name="connsiteX9" fmla="*/ 8528957 w 8540931"/>
                  <a:gd name="connsiteY9" fmla="*/ 5306496 h 8949582"/>
                  <a:gd name="connsiteX10" fmla="*/ 8296728 w 8540931"/>
                  <a:gd name="connsiteY10" fmla="*/ 6395067 h 8949582"/>
                  <a:gd name="connsiteX11" fmla="*/ 7846785 w 8540931"/>
                  <a:gd name="connsiteY11" fmla="*/ 7338496 h 8949582"/>
                  <a:gd name="connsiteX12" fmla="*/ 7745186 w 8540931"/>
                  <a:gd name="connsiteY12" fmla="*/ 8949582 h 8949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540931" h="8949582">
                    <a:moveTo>
                      <a:pt x="0" y="2278453"/>
                    </a:moveTo>
                    <a:lnTo>
                      <a:pt x="2038349" y="2253053"/>
                    </a:lnTo>
                    <a:cubicBezTo>
                      <a:pt x="2470905" y="2195147"/>
                      <a:pt x="2487536" y="2167479"/>
                      <a:pt x="2595335" y="1892917"/>
                    </a:cubicBezTo>
                    <a:cubicBezTo>
                      <a:pt x="2703134" y="1618355"/>
                      <a:pt x="2629353" y="1014651"/>
                      <a:pt x="2723242" y="719981"/>
                    </a:cubicBezTo>
                    <a:cubicBezTo>
                      <a:pt x="2817131" y="425311"/>
                      <a:pt x="2781300" y="243429"/>
                      <a:pt x="3158671" y="124896"/>
                    </a:cubicBezTo>
                    <a:cubicBezTo>
                      <a:pt x="3536043" y="6363"/>
                      <a:pt x="4423833" y="-15410"/>
                      <a:pt x="4987471" y="8781"/>
                    </a:cubicBezTo>
                    <a:cubicBezTo>
                      <a:pt x="5551109" y="32972"/>
                      <a:pt x="6056690" y="57163"/>
                      <a:pt x="6540499" y="270039"/>
                    </a:cubicBezTo>
                    <a:cubicBezTo>
                      <a:pt x="7024308" y="482915"/>
                      <a:pt x="7573433" y="804649"/>
                      <a:pt x="7890328" y="1286039"/>
                    </a:cubicBezTo>
                    <a:cubicBezTo>
                      <a:pt x="8207223" y="1767429"/>
                      <a:pt x="8335433" y="2488305"/>
                      <a:pt x="8441871" y="3158381"/>
                    </a:cubicBezTo>
                    <a:cubicBezTo>
                      <a:pt x="8548309" y="3828457"/>
                      <a:pt x="8553147" y="4767048"/>
                      <a:pt x="8528957" y="5306496"/>
                    </a:cubicBezTo>
                    <a:cubicBezTo>
                      <a:pt x="8504767" y="5845944"/>
                      <a:pt x="8410423" y="6056400"/>
                      <a:pt x="8296728" y="6395067"/>
                    </a:cubicBezTo>
                    <a:cubicBezTo>
                      <a:pt x="8183033" y="6733734"/>
                      <a:pt x="7994347" y="6871620"/>
                      <a:pt x="7846785" y="7338496"/>
                    </a:cubicBezTo>
                    <a:cubicBezTo>
                      <a:pt x="7713737" y="7761829"/>
                      <a:pt x="7743976" y="8725820"/>
                      <a:pt x="7745186" y="8949582"/>
                    </a:cubicBezTo>
                  </a:path>
                </a:pathLst>
              </a:custGeom>
              <a:noFill/>
              <a:ln w="9525" cap="rnd" cmpd="sng" algn="ctr">
                <a:solidFill>
                  <a:srgbClr val="FF0000"/>
                </a:solidFill>
                <a:prstDash val="dash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73" name="Freeform: Shape 872">
                <a:extLst>
                  <a:ext uri="{FF2B5EF4-FFF2-40B4-BE49-F238E27FC236}">
                    <a16:creationId xmlns:a16="http://schemas.microsoft.com/office/drawing/2014/main" id="{6F3DE1A5-8F38-4D54-9964-110EC6A998E2}"/>
                  </a:ext>
                </a:extLst>
              </p:cNvPr>
              <p:cNvSpPr/>
              <p:nvPr/>
            </p:nvSpPr>
            <p:spPr>
              <a:xfrm>
                <a:off x="12472747" y="4194629"/>
                <a:ext cx="755225" cy="7260771"/>
              </a:xfrm>
              <a:custGeom>
                <a:avLst/>
                <a:gdLst>
                  <a:gd name="connsiteX0" fmla="*/ 455756 w 527987"/>
                  <a:gd name="connsiteY0" fmla="*/ 6647542 h 6647542"/>
                  <a:gd name="connsiteX1" fmla="*/ 484784 w 527987"/>
                  <a:gd name="connsiteY1" fmla="*/ 5544457 h 6647542"/>
                  <a:gd name="connsiteX2" fmla="*/ 513813 w 527987"/>
                  <a:gd name="connsiteY2" fmla="*/ 3454400 h 6647542"/>
                  <a:gd name="connsiteX3" fmla="*/ 238041 w 527987"/>
                  <a:gd name="connsiteY3" fmla="*/ 1538514 h 6647542"/>
                  <a:gd name="connsiteX4" fmla="*/ 5813 w 527987"/>
                  <a:gd name="connsiteY4" fmla="*/ 754742 h 6647542"/>
                  <a:gd name="connsiteX5" fmla="*/ 92898 w 527987"/>
                  <a:gd name="connsiteY5" fmla="*/ 0 h 6647542"/>
                  <a:gd name="connsiteX0" fmla="*/ 455756 w 491056"/>
                  <a:gd name="connsiteY0" fmla="*/ 6647542 h 6647542"/>
                  <a:gd name="connsiteX1" fmla="*/ 484784 w 491056"/>
                  <a:gd name="connsiteY1" fmla="*/ 5544457 h 6647542"/>
                  <a:gd name="connsiteX2" fmla="*/ 325127 w 491056"/>
                  <a:gd name="connsiteY2" fmla="*/ 3425372 h 6647542"/>
                  <a:gd name="connsiteX3" fmla="*/ 238041 w 491056"/>
                  <a:gd name="connsiteY3" fmla="*/ 1538514 h 6647542"/>
                  <a:gd name="connsiteX4" fmla="*/ 5813 w 491056"/>
                  <a:gd name="connsiteY4" fmla="*/ 754742 h 6647542"/>
                  <a:gd name="connsiteX5" fmla="*/ 92898 w 491056"/>
                  <a:gd name="connsiteY5" fmla="*/ 0 h 6647542"/>
                  <a:gd name="connsiteX0" fmla="*/ 469055 w 504355"/>
                  <a:gd name="connsiteY0" fmla="*/ 6647542 h 6647542"/>
                  <a:gd name="connsiteX1" fmla="*/ 498083 w 504355"/>
                  <a:gd name="connsiteY1" fmla="*/ 5544457 h 6647542"/>
                  <a:gd name="connsiteX2" fmla="*/ 338426 w 504355"/>
                  <a:gd name="connsiteY2" fmla="*/ 3425372 h 6647542"/>
                  <a:gd name="connsiteX3" fmla="*/ 19111 w 504355"/>
                  <a:gd name="connsiteY3" fmla="*/ 1683656 h 6647542"/>
                  <a:gd name="connsiteX4" fmla="*/ 19112 w 504355"/>
                  <a:gd name="connsiteY4" fmla="*/ 754742 h 6647542"/>
                  <a:gd name="connsiteX5" fmla="*/ 106197 w 504355"/>
                  <a:gd name="connsiteY5" fmla="*/ 0 h 6647542"/>
                  <a:gd name="connsiteX0" fmla="*/ 476395 w 506055"/>
                  <a:gd name="connsiteY0" fmla="*/ 6647542 h 6647542"/>
                  <a:gd name="connsiteX1" fmla="*/ 505423 w 506055"/>
                  <a:gd name="connsiteY1" fmla="*/ 5544457 h 6647542"/>
                  <a:gd name="connsiteX2" fmla="*/ 447366 w 506055"/>
                  <a:gd name="connsiteY2" fmla="*/ 3425372 h 6647542"/>
                  <a:gd name="connsiteX3" fmla="*/ 26451 w 506055"/>
                  <a:gd name="connsiteY3" fmla="*/ 1683656 h 6647542"/>
                  <a:gd name="connsiteX4" fmla="*/ 26452 w 506055"/>
                  <a:gd name="connsiteY4" fmla="*/ 754742 h 6647542"/>
                  <a:gd name="connsiteX5" fmla="*/ 113537 w 506055"/>
                  <a:gd name="connsiteY5" fmla="*/ 0 h 6647542"/>
                  <a:gd name="connsiteX0" fmla="*/ 553261 w 587147"/>
                  <a:gd name="connsiteY0" fmla="*/ 6647542 h 6647542"/>
                  <a:gd name="connsiteX1" fmla="*/ 582289 w 587147"/>
                  <a:gd name="connsiteY1" fmla="*/ 5544457 h 6647542"/>
                  <a:gd name="connsiteX2" fmla="*/ 524232 w 587147"/>
                  <a:gd name="connsiteY2" fmla="*/ 3425372 h 6647542"/>
                  <a:gd name="connsiteX3" fmla="*/ 16231 w 587147"/>
                  <a:gd name="connsiteY3" fmla="*/ 1799770 h 6647542"/>
                  <a:gd name="connsiteX4" fmla="*/ 103318 w 587147"/>
                  <a:gd name="connsiteY4" fmla="*/ 754742 h 6647542"/>
                  <a:gd name="connsiteX5" fmla="*/ 190403 w 587147"/>
                  <a:gd name="connsiteY5" fmla="*/ 0 h 6647542"/>
                  <a:gd name="connsiteX0" fmla="*/ 559991 w 593877"/>
                  <a:gd name="connsiteY0" fmla="*/ 6647542 h 6647542"/>
                  <a:gd name="connsiteX1" fmla="*/ 589019 w 593877"/>
                  <a:gd name="connsiteY1" fmla="*/ 5544457 h 6647542"/>
                  <a:gd name="connsiteX2" fmla="*/ 530962 w 593877"/>
                  <a:gd name="connsiteY2" fmla="*/ 3425372 h 6647542"/>
                  <a:gd name="connsiteX3" fmla="*/ 22961 w 593877"/>
                  <a:gd name="connsiteY3" fmla="*/ 1799770 h 6647542"/>
                  <a:gd name="connsiteX4" fmla="*/ 66505 w 593877"/>
                  <a:gd name="connsiteY4" fmla="*/ 798285 h 6647542"/>
                  <a:gd name="connsiteX5" fmla="*/ 197133 w 593877"/>
                  <a:gd name="connsiteY5" fmla="*/ 0 h 6647542"/>
                  <a:gd name="connsiteX0" fmla="*/ 574145 w 608031"/>
                  <a:gd name="connsiteY0" fmla="*/ 6647542 h 6647542"/>
                  <a:gd name="connsiteX1" fmla="*/ 603173 w 608031"/>
                  <a:gd name="connsiteY1" fmla="*/ 5544457 h 6647542"/>
                  <a:gd name="connsiteX2" fmla="*/ 545116 w 608031"/>
                  <a:gd name="connsiteY2" fmla="*/ 3425372 h 6647542"/>
                  <a:gd name="connsiteX3" fmla="*/ 37115 w 608031"/>
                  <a:gd name="connsiteY3" fmla="*/ 1799770 h 6647542"/>
                  <a:gd name="connsiteX4" fmla="*/ 22601 w 608031"/>
                  <a:gd name="connsiteY4" fmla="*/ 986970 h 6647542"/>
                  <a:gd name="connsiteX5" fmla="*/ 211287 w 608031"/>
                  <a:gd name="connsiteY5" fmla="*/ 0 h 6647542"/>
                  <a:gd name="connsiteX0" fmla="*/ 595151 w 629037"/>
                  <a:gd name="connsiteY0" fmla="*/ 6647542 h 6647542"/>
                  <a:gd name="connsiteX1" fmla="*/ 624179 w 629037"/>
                  <a:gd name="connsiteY1" fmla="*/ 5544457 h 6647542"/>
                  <a:gd name="connsiteX2" fmla="*/ 566122 w 629037"/>
                  <a:gd name="connsiteY2" fmla="*/ 3425372 h 6647542"/>
                  <a:gd name="connsiteX3" fmla="*/ 58121 w 629037"/>
                  <a:gd name="connsiteY3" fmla="*/ 1799770 h 6647542"/>
                  <a:gd name="connsiteX4" fmla="*/ 43607 w 629037"/>
                  <a:gd name="connsiteY4" fmla="*/ 986970 h 6647542"/>
                  <a:gd name="connsiteX5" fmla="*/ 232293 w 629037"/>
                  <a:gd name="connsiteY5" fmla="*/ 0 h 6647542"/>
                  <a:gd name="connsiteX0" fmla="*/ 566461 w 596121"/>
                  <a:gd name="connsiteY0" fmla="*/ 6647542 h 6647542"/>
                  <a:gd name="connsiteX1" fmla="*/ 595489 w 596121"/>
                  <a:gd name="connsiteY1" fmla="*/ 5544457 h 6647542"/>
                  <a:gd name="connsiteX2" fmla="*/ 537432 w 596121"/>
                  <a:gd name="connsiteY2" fmla="*/ 3425372 h 6647542"/>
                  <a:gd name="connsiteX3" fmla="*/ 131031 w 596121"/>
                  <a:gd name="connsiteY3" fmla="*/ 2293256 h 6647542"/>
                  <a:gd name="connsiteX4" fmla="*/ 14917 w 596121"/>
                  <a:gd name="connsiteY4" fmla="*/ 986970 h 6647542"/>
                  <a:gd name="connsiteX5" fmla="*/ 203603 w 596121"/>
                  <a:gd name="connsiteY5" fmla="*/ 0 h 6647542"/>
                  <a:gd name="connsiteX0" fmla="*/ 566724 w 602170"/>
                  <a:gd name="connsiteY0" fmla="*/ 6647542 h 6647542"/>
                  <a:gd name="connsiteX1" fmla="*/ 595752 w 602170"/>
                  <a:gd name="connsiteY1" fmla="*/ 5544457 h 6647542"/>
                  <a:gd name="connsiteX2" fmla="*/ 552209 w 602170"/>
                  <a:gd name="connsiteY2" fmla="*/ 3439887 h 6647542"/>
                  <a:gd name="connsiteX3" fmla="*/ 131294 w 602170"/>
                  <a:gd name="connsiteY3" fmla="*/ 2293256 h 6647542"/>
                  <a:gd name="connsiteX4" fmla="*/ 15180 w 602170"/>
                  <a:gd name="connsiteY4" fmla="*/ 986970 h 6647542"/>
                  <a:gd name="connsiteX5" fmla="*/ 203866 w 602170"/>
                  <a:gd name="connsiteY5" fmla="*/ 0 h 6647542"/>
                  <a:gd name="connsiteX0" fmla="*/ 561081 w 596527"/>
                  <a:gd name="connsiteY0" fmla="*/ 6647542 h 6647542"/>
                  <a:gd name="connsiteX1" fmla="*/ 590109 w 596527"/>
                  <a:gd name="connsiteY1" fmla="*/ 5544457 h 6647542"/>
                  <a:gd name="connsiteX2" fmla="*/ 546566 w 596527"/>
                  <a:gd name="connsiteY2" fmla="*/ 3439887 h 6647542"/>
                  <a:gd name="connsiteX3" fmla="*/ 125651 w 596527"/>
                  <a:gd name="connsiteY3" fmla="*/ 2293256 h 6647542"/>
                  <a:gd name="connsiteX4" fmla="*/ 9537 w 596527"/>
                  <a:gd name="connsiteY4" fmla="*/ 986970 h 6647542"/>
                  <a:gd name="connsiteX5" fmla="*/ 198223 w 596527"/>
                  <a:gd name="connsiteY5" fmla="*/ 0 h 6647542"/>
                  <a:gd name="connsiteX0" fmla="*/ 981995 w 982204"/>
                  <a:gd name="connsiteY0" fmla="*/ 6778171 h 6778171"/>
                  <a:gd name="connsiteX1" fmla="*/ 590109 w 982204"/>
                  <a:gd name="connsiteY1" fmla="*/ 5544457 h 6778171"/>
                  <a:gd name="connsiteX2" fmla="*/ 546566 w 982204"/>
                  <a:gd name="connsiteY2" fmla="*/ 3439887 h 6778171"/>
                  <a:gd name="connsiteX3" fmla="*/ 125651 w 982204"/>
                  <a:gd name="connsiteY3" fmla="*/ 2293256 h 6778171"/>
                  <a:gd name="connsiteX4" fmla="*/ 9537 w 982204"/>
                  <a:gd name="connsiteY4" fmla="*/ 986970 h 6778171"/>
                  <a:gd name="connsiteX5" fmla="*/ 198223 w 982204"/>
                  <a:gd name="connsiteY5" fmla="*/ 0 h 6778171"/>
                  <a:gd name="connsiteX0" fmla="*/ 981995 w 982586"/>
                  <a:gd name="connsiteY0" fmla="*/ 6778171 h 6778171"/>
                  <a:gd name="connsiteX1" fmla="*/ 807823 w 982586"/>
                  <a:gd name="connsiteY1" fmla="*/ 5544457 h 6778171"/>
                  <a:gd name="connsiteX2" fmla="*/ 546566 w 982586"/>
                  <a:gd name="connsiteY2" fmla="*/ 3439887 h 6778171"/>
                  <a:gd name="connsiteX3" fmla="*/ 125651 w 982586"/>
                  <a:gd name="connsiteY3" fmla="*/ 2293256 h 6778171"/>
                  <a:gd name="connsiteX4" fmla="*/ 9537 w 982586"/>
                  <a:gd name="connsiteY4" fmla="*/ 986970 h 6778171"/>
                  <a:gd name="connsiteX5" fmla="*/ 198223 w 982586"/>
                  <a:gd name="connsiteY5" fmla="*/ 0 h 6778171"/>
                  <a:gd name="connsiteX0" fmla="*/ 981995 w 984027"/>
                  <a:gd name="connsiteY0" fmla="*/ 6778171 h 6778171"/>
                  <a:gd name="connsiteX1" fmla="*/ 894909 w 984027"/>
                  <a:gd name="connsiteY1" fmla="*/ 5486400 h 6778171"/>
                  <a:gd name="connsiteX2" fmla="*/ 546566 w 984027"/>
                  <a:gd name="connsiteY2" fmla="*/ 3439887 h 6778171"/>
                  <a:gd name="connsiteX3" fmla="*/ 125651 w 984027"/>
                  <a:gd name="connsiteY3" fmla="*/ 2293256 h 6778171"/>
                  <a:gd name="connsiteX4" fmla="*/ 9537 w 984027"/>
                  <a:gd name="connsiteY4" fmla="*/ 986970 h 6778171"/>
                  <a:gd name="connsiteX5" fmla="*/ 198223 w 984027"/>
                  <a:gd name="connsiteY5" fmla="*/ 0 h 6778171"/>
                  <a:gd name="connsiteX0" fmla="*/ 537495 w 894916"/>
                  <a:gd name="connsiteY0" fmla="*/ 7260771 h 7260771"/>
                  <a:gd name="connsiteX1" fmla="*/ 894909 w 894916"/>
                  <a:gd name="connsiteY1" fmla="*/ 5486400 h 7260771"/>
                  <a:gd name="connsiteX2" fmla="*/ 546566 w 894916"/>
                  <a:gd name="connsiteY2" fmla="*/ 3439887 h 7260771"/>
                  <a:gd name="connsiteX3" fmla="*/ 125651 w 894916"/>
                  <a:gd name="connsiteY3" fmla="*/ 2293256 h 7260771"/>
                  <a:gd name="connsiteX4" fmla="*/ 9537 w 894916"/>
                  <a:gd name="connsiteY4" fmla="*/ 986970 h 7260771"/>
                  <a:gd name="connsiteX5" fmla="*/ 198223 w 894916"/>
                  <a:gd name="connsiteY5" fmla="*/ 0 h 7260771"/>
                  <a:gd name="connsiteX0" fmla="*/ 537495 w 755225"/>
                  <a:gd name="connsiteY0" fmla="*/ 7260771 h 7260771"/>
                  <a:gd name="connsiteX1" fmla="*/ 755209 w 755225"/>
                  <a:gd name="connsiteY1" fmla="*/ 5486400 h 7260771"/>
                  <a:gd name="connsiteX2" fmla="*/ 546566 w 755225"/>
                  <a:gd name="connsiteY2" fmla="*/ 3439887 h 7260771"/>
                  <a:gd name="connsiteX3" fmla="*/ 125651 w 755225"/>
                  <a:gd name="connsiteY3" fmla="*/ 2293256 h 7260771"/>
                  <a:gd name="connsiteX4" fmla="*/ 9537 w 755225"/>
                  <a:gd name="connsiteY4" fmla="*/ 986970 h 7260771"/>
                  <a:gd name="connsiteX5" fmla="*/ 198223 w 755225"/>
                  <a:gd name="connsiteY5" fmla="*/ 0 h 7260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55225" h="7260771">
                    <a:moveTo>
                      <a:pt x="537495" y="7260771"/>
                    </a:moveTo>
                    <a:cubicBezTo>
                      <a:pt x="547171" y="6975323"/>
                      <a:pt x="753697" y="6123214"/>
                      <a:pt x="755209" y="5486400"/>
                    </a:cubicBezTo>
                    <a:cubicBezTo>
                      <a:pt x="756721" y="4849586"/>
                      <a:pt x="651492" y="3972078"/>
                      <a:pt x="546566" y="3439887"/>
                    </a:cubicBezTo>
                    <a:cubicBezTo>
                      <a:pt x="441640" y="2907696"/>
                      <a:pt x="215156" y="2702075"/>
                      <a:pt x="125651" y="2293256"/>
                    </a:cubicBezTo>
                    <a:cubicBezTo>
                      <a:pt x="36146" y="1884437"/>
                      <a:pt x="-24330" y="1475618"/>
                      <a:pt x="9537" y="986970"/>
                    </a:cubicBezTo>
                    <a:cubicBezTo>
                      <a:pt x="-14654" y="730551"/>
                      <a:pt x="142585" y="249161"/>
                      <a:pt x="198223" y="0"/>
                    </a:cubicBezTo>
                  </a:path>
                </a:pathLst>
              </a:custGeom>
              <a:noFill/>
              <a:ln w="9525" cap="rnd" cmpd="sng" algn="ctr">
                <a:noFill/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74" name="Freeform: Shape 873">
                <a:extLst>
                  <a:ext uri="{FF2B5EF4-FFF2-40B4-BE49-F238E27FC236}">
                    <a16:creationId xmlns:a16="http://schemas.microsoft.com/office/drawing/2014/main" id="{03900D18-8498-47E2-8CAC-DED90933DC53}"/>
                  </a:ext>
                </a:extLst>
              </p:cNvPr>
              <p:cNvSpPr/>
              <p:nvPr/>
            </p:nvSpPr>
            <p:spPr>
              <a:xfrm>
                <a:off x="11502846" y="4116614"/>
                <a:ext cx="1189230" cy="2603500"/>
              </a:xfrm>
              <a:custGeom>
                <a:avLst/>
                <a:gdLst>
                  <a:gd name="connsiteX0" fmla="*/ 6983 w 1203414"/>
                  <a:gd name="connsiteY0" fmla="*/ 2540000 h 2540000"/>
                  <a:gd name="connsiteX1" fmla="*/ 6983 w 1203414"/>
                  <a:gd name="connsiteY1" fmla="*/ 2162629 h 2540000"/>
                  <a:gd name="connsiteX2" fmla="*/ 79554 w 1203414"/>
                  <a:gd name="connsiteY2" fmla="*/ 1698172 h 2540000"/>
                  <a:gd name="connsiteX3" fmla="*/ 355325 w 1203414"/>
                  <a:gd name="connsiteY3" fmla="*/ 1378857 h 2540000"/>
                  <a:gd name="connsiteX4" fmla="*/ 500468 w 1203414"/>
                  <a:gd name="connsiteY4" fmla="*/ 1016000 h 2540000"/>
                  <a:gd name="connsiteX5" fmla="*/ 645611 w 1203414"/>
                  <a:gd name="connsiteY5" fmla="*/ 653143 h 2540000"/>
                  <a:gd name="connsiteX6" fmla="*/ 1139097 w 1203414"/>
                  <a:gd name="connsiteY6" fmla="*/ 130629 h 2540000"/>
                  <a:gd name="connsiteX7" fmla="*/ 1182640 w 1203414"/>
                  <a:gd name="connsiteY7" fmla="*/ 0 h 2540000"/>
                  <a:gd name="connsiteX0" fmla="*/ 6983 w 1203414"/>
                  <a:gd name="connsiteY0" fmla="*/ 2540000 h 2540000"/>
                  <a:gd name="connsiteX1" fmla="*/ 6983 w 1203414"/>
                  <a:gd name="connsiteY1" fmla="*/ 2162629 h 2540000"/>
                  <a:gd name="connsiteX2" fmla="*/ 79554 w 1203414"/>
                  <a:gd name="connsiteY2" fmla="*/ 1698172 h 2540000"/>
                  <a:gd name="connsiteX3" fmla="*/ 282754 w 1203414"/>
                  <a:gd name="connsiteY3" fmla="*/ 1306286 h 2540000"/>
                  <a:gd name="connsiteX4" fmla="*/ 500468 w 1203414"/>
                  <a:gd name="connsiteY4" fmla="*/ 1016000 h 2540000"/>
                  <a:gd name="connsiteX5" fmla="*/ 645611 w 1203414"/>
                  <a:gd name="connsiteY5" fmla="*/ 653143 h 2540000"/>
                  <a:gd name="connsiteX6" fmla="*/ 1139097 w 1203414"/>
                  <a:gd name="connsiteY6" fmla="*/ 130629 h 2540000"/>
                  <a:gd name="connsiteX7" fmla="*/ 1182640 w 1203414"/>
                  <a:gd name="connsiteY7" fmla="*/ 0 h 2540000"/>
                  <a:gd name="connsiteX0" fmla="*/ 6983 w 1203414"/>
                  <a:gd name="connsiteY0" fmla="*/ 2540000 h 2540000"/>
                  <a:gd name="connsiteX1" fmla="*/ 6983 w 1203414"/>
                  <a:gd name="connsiteY1" fmla="*/ 2162629 h 2540000"/>
                  <a:gd name="connsiteX2" fmla="*/ 79554 w 1203414"/>
                  <a:gd name="connsiteY2" fmla="*/ 1698172 h 2540000"/>
                  <a:gd name="connsiteX3" fmla="*/ 282754 w 1203414"/>
                  <a:gd name="connsiteY3" fmla="*/ 1306286 h 2540000"/>
                  <a:gd name="connsiteX4" fmla="*/ 398868 w 1203414"/>
                  <a:gd name="connsiteY4" fmla="*/ 943428 h 2540000"/>
                  <a:gd name="connsiteX5" fmla="*/ 645611 w 1203414"/>
                  <a:gd name="connsiteY5" fmla="*/ 653143 h 2540000"/>
                  <a:gd name="connsiteX6" fmla="*/ 1139097 w 1203414"/>
                  <a:gd name="connsiteY6" fmla="*/ 130629 h 2540000"/>
                  <a:gd name="connsiteX7" fmla="*/ 1182640 w 1203414"/>
                  <a:gd name="connsiteY7" fmla="*/ 0 h 2540000"/>
                  <a:gd name="connsiteX0" fmla="*/ 6983 w 1203414"/>
                  <a:gd name="connsiteY0" fmla="*/ 2540000 h 2540000"/>
                  <a:gd name="connsiteX1" fmla="*/ 6983 w 1203414"/>
                  <a:gd name="connsiteY1" fmla="*/ 2162629 h 2540000"/>
                  <a:gd name="connsiteX2" fmla="*/ 79554 w 1203414"/>
                  <a:gd name="connsiteY2" fmla="*/ 1698172 h 2540000"/>
                  <a:gd name="connsiteX3" fmla="*/ 282754 w 1203414"/>
                  <a:gd name="connsiteY3" fmla="*/ 1306286 h 2540000"/>
                  <a:gd name="connsiteX4" fmla="*/ 398868 w 1203414"/>
                  <a:gd name="connsiteY4" fmla="*/ 943428 h 2540000"/>
                  <a:gd name="connsiteX5" fmla="*/ 645611 w 1203414"/>
                  <a:gd name="connsiteY5" fmla="*/ 653143 h 2540000"/>
                  <a:gd name="connsiteX6" fmla="*/ 1139097 w 1203414"/>
                  <a:gd name="connsiteY6" fmla="*/ 130629 h 2540000"/>
                  <a:gd name="connsiteX7" fmla="*/ 1182640 w 1203414"/>
                  <a:gd name="connsiteY7" fmla="*/ 0 h 2540000"/>
                  <a:gd name="connsiteX0" fmla="*/ 6983 w 1203414"/>
                  <a:gd name="connsiteY0" fmla="*/ 2540000 h 2540000"/>
                  <a:gd name="connsiteX1" fmla="*/ 6983 w 1203414"/>
                  <a:gd name="connsiteY1" fmla="*/ 2162629 h 2540000"/>
                  <a:gd name="connsiteX2" fmla="*/ 79554 w 1203414"/>
                  <a:gd name="connsiteY2" fmla="*/ 1698172 h 2540000"/>
                  <a:gd name="connsiteX3" fmla="*/ 195668 w 1203414"/>
                  <a:gd name="connsiteY3" fmla="*/ 1306286 h 2540000"/>
                  <a:gd name="connsiteX4" fmla="*/ 398868 w 1203414"/>
                  <a:gd name="connsiteY4" fmla="*/ 943428 h 2540000"/>
                  <a:gd name="connsiteX5" fmla="*/ 645611 w 1203414"/>
                  <a:gd name="connsiteY5" fmla="*/ 653143 h 2540000"/>
                  <a:gd name="connsiteX6" fmla="*/ 1139097 w 1203414"/>
                  <a:gd name="connsiteY6" fmla="*/ 130629 h 2540000"/>
                  <a:gd name="connsiteX7" fmla="*/ 1182640 w 1203414"/>
                  <a:gd name="connsiteY7" fmla="*/ 0 h 2540000"/>
                  <a:gd name="connsiteX0" fmla="*/ 6983 w 1200842"/>
                  <a:gd name="connsiteY0" fmla="*/ 2540000 h 2540000"/>
                  <a:gd name="connsiteX1" fmla="*/ 6983 w 1200842"/>
                  <a:gd name="connsiteY1" fmla="*/ 2162629 h 2540000"/>
                  <a:gd name="connsiteX2" fmla="*/ 79554 w 1200842"/>
                  <a:gd name="connsiteY2" fmla="*/ 1698172 h 2540000"/>
                  <a:gd name="connsiteX3" fmla="*/ 195668 w 1200842"/>
                  <a:gd name="connsiteY3" fmla="*/ 1306286 h 2540000"/>
                  <a:gd name="connsiteX4" fmla="*/ 398868 w 1200842"/>
                  <a:gd name="connsiteY4" fmla="*/ 943428 h 2540000"/>
                  <a:gd name="connsiteX5" fmla="*/ 645611 w 1200842"/>
                  <a:gd name="connsiteY5" fmla="*/ 653143 h 2540000"/>
                  <a:gd name="connsiteX6" fmla="*/ 1132747 w 1200842"/>
                  <a:gd name="connsiteY6" fmla="*/ 111579 h 2540000"/>
                  <a:gd name="connsiteX7" fmla="*/ 1182640 w 1200842"/>
                  <a:gd name="connsiteY7" fmla="*/ 0 h 2540000"/>
                  <a:gd name="connsiteX0" fmla="*/ 6983 w 1200842"/>
                  <a:gd name="connsiteY0" fmla="*/ 2603500 h 2603500"/>
                  <a:gd name="connsiteX1" fmla="*/ 6983 w 1200842"/>
                  <a:gd name="connsiteY1" fmla="*/ 2226129 h 2603500"/>
                  <a:gd name="connsiteX2" fmla="*/ 79554 w 1200842"/>
                  <a:gd name="connsiteY2" fmla="*/ 1761672 h 2603500"/>
                  <a:gd name="connsiteX3" fmla="*/ 195668 w 1200842"/>
                  <a:gd name="connsiteY3" fmla="*/ 1369786 h 2603500"/>
                  <a:gd name="connsiteX4" fmla="*/ 398868 w 1200842"/>
                  <a:gd name="connsiteY4" fmla="*/ 1006928 h 2603500"/>
                  <a:gd name="connsiteX5" fmla="*/ 645611 w 1200842"/>
                  <a:gd name="connsiteY5" fmla="*/ 716643 h 2603500"/>
                  <a:gd name="connsiteX6" fmla="*/ 1132747 w 1200842"/>
                  <a:gd name="connsiteY6" fmla="*/ 175079 h 2603500"/>
                  <a:gd name="connsiteX7" fmla="*/ 1182640 w 1200842"/>
                  <a:gd name="connsiteY7" fmla="*/ 0 h 2603500"/>
                  <a:gd name="connsiteX0" fmla="*/ 6983 w 1194880"/>
                  <a:gd name="connsiteY0" fmla="*/ 2603500 h 2603500"/>
                  <a:gd name="connsiteX1" fmla="*/ 6983 w 1194880"/>
                  <a:gd name="connsiteY1" fmla="*/ 2226129 h 2603500"/>
                  <a:gd name="connsiteX2" fmla="*/ 79554 w 1194880"/>
                  <a:gd name="connsiteY2" fmla="*/ 1761672 h 2603500"/>
                  <a:gd name="connsiteX3" fmla="*/ 195668 w 1194880"/>
                  <a:gd name="connsiteY3" fmla="*/ 1369786 h 2603500"/>
                  <a:gd name="connsiteX4" fmla="*/ 398868 w 1194880"/>
                  <a:gd name="connsiteY4" fmla="*/ 1006928 h 2603500"/>
                  <a:gd name="connsiteX5" fmla="*/ 645611 w 1194880"/>
                  <a:gd name="connsiteY5" fmla="*/ 716643 h 2603500"/>
                  <a:gd name="connsiteX6" fmla="*/ 1113697 w 1194880"/>
                  <a:gd name="connsiteY6" fmla="*/ 175079 h 2603500"/>
                  <a:gd name="connsiteX7" fmla="*/ 1182640 w 1194880"/>
                  <a:gd name="connsiteY7" fmla="*/ 0 h 2603500"/>
                  <a:gd name="connsiteX0" fmla="*/ 6983 w 1189230"/>
                  <a:gd name="connsiteY0" fmla="*/ 2603500 h 2603500"/>
                  <a:gd name="connsiteX1" fmla="*/ 6983 w 1189230"/>
                  <a:gd name="connsiteY1" fmla="*/ 2226129 h 2603500"/>
                  <a:gd name="connsiteX2" fmla="*/ 79554 w 1189230"/>
                  <a:gd name="connsiteY2" fmla="*/ 1761672 h 2603500"/>
                  <a:gd name="connsiteX3" fmla="*/ 195668 w 1189230"/>
                  <a:gd name="connsiteY3" fmla="*/ 1369786 h 2603500"/>
                  <a:gd name="connsiteX4" fmla="*/ 398868 w 1189230"/>
                  <a:gd name="connsiteY4" fmla="*/ 1006928 h 2603500"/>
                  <a:gd name="connsiteX5" fmla="*/ 645611 w 1189230"/>
                  <a:gd name="connsiteY5" fmla="*/ 716643 h 2603500"/>
                  <a:gd name="connsiteX6" fmla="*/ 1113697 w 1189230"/>
                  <a:gd name="connsiteY6" fmla="*/ 175079 h 2603500"/>
                  <a:gd name="connsiteX7" fmla="*/ 1182640 w 1189230"/>
                  <a:gd name="connsiteY7" fmla="*/ 0 h 260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89230" h="2603500">
                    <a:moveTo>
                      <a:pt x="6983" y="2603500"/>
                    </a:moveTo>
                    <a:cubicBezTo>
                      <a:pt x="935" y="2484967"/>
                      <a:pt x="-5112" y="2366434"/>
                      <a:pt x="6983" y="2226129"/>
                    </a:cubicBezTo>
                    <a:cubicBezTo>
                      <a:pt x="19078" y="2085824"/>
                      <a:pt x="48107" y="1904396"/>
                      <a:pt x="79554" y="1761672"/>
                    </a:cubicBezTo>
                    <a:cubicBezTo>
                      <a:pt x="111001" y="1618948"/>
                      <a:pt x="142449" y="1495577"/>
                      <a:pt x="195668" y="1369786"/>
                    </a:cubicBezTo>
                    <a:cubicBezTo>
                      <a:pt x="248887" y="1243995"/>
                      <a:pt x="323878" y="1115785"/>
                      <a:pt x="398868" y="1006928"/>
                    </a:cubicBezTo>
                    <a:cubicBezTo>
                      <a:pt x="473859" y="898071"/>
                      <a:pt x="526473" y="855284"/>
                      <a:pt x="645611" y="716643"/>
                    </a:cubicBezTo>
                    <a:cubicBezTo>
                      <a:pt x="764749" y="578002"/>
                      <a:pt x="1024192" y="283936"/>
                      <a:pt x="1113697" y="175079"/>
                    </a:cubicBezTo>
                    <a:cubicBezTo>
                      <a:pt x="1165102" y="53522"/>
                      <a:pt x="1205621" y="10886"/>
                      <a:pt x="1182640" y="0"/>
                    </a:cubicBezTo>
                  </a:path>
                </a:pathLst>
              </a:custGeom>
              <a:noFill/>
              <a:ln w="9525" cap="rnd" cmpd="sng" algn="ctr">
                <a:solidFill>
                  <a:srgbClr val="FF0000"/>
                </a:solidFill>
                <a:prstDash val="dash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790" name="Cold Instrumentation">
              <a:extLst>
                <a:ext uri="{FF2B5EF4-FFF2-40B4-BE49-F238E27FC236}">
                  <a16:creationId xmlns:a16="http://schemas.microsoft.com/office/drawing/2014/main" id="{27E48EF6-AF66-4B92-A64B-CD976B82DCF9}"/>
                </a:ext>
              </a:extLst>
            </p:cNvPr>
            <p:cNvSpPr/>
            <p:nvPr/>
          </p:nvSpPr>
          <p:spPr>
            <a:xfrm>
              <a:off x="5611580" y="2834238"/>
              <a:ext cx="45719" cy="200212"/>
            </a:xfrm>
            <a:prstGeom prst="rect">
              <a:avLst/>
            </a:prstGeom>
            <a:solidFill>
              <a:srgbClr val="3399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791" name="Straight Connector 790">
              <a:extLst>
                <a:ext uri="{FF2B5EF4-FFF2-40B4-BE49-F238E27FC236}">
                  <a16:creationId xmlns:a16="http://schemas.microsoft.com/office/drawing/2014/main" id="{15FA7031-8A6D-4D1F-B51D-C8B39EA6CF6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370482" y="3274890"/>
              <a:ext cx="1309340" cy="0"/>
            </a:xfrm>
            <a:prstGeom prst="line">
              <a:avLst/>
            </a:prstGeom>
            <a:noFill/>
            <a:ln w="9525" cap="rnd" cmpd="sng" algn="ctr">
              <a:solidFill>
                <a:srgbClr val="4472C4"/>
              </a:solidFill>
              <a:prstDash val="lgDash"/>
              <a:round/>
              <a:headEnd type="none"/>
              <a:tailEnd type="none" w="sm" len="sm"/>
            </a:ln>
            <a:effectLst/>
          </p:spPr>
        </p:cxnSp>
        <p:sp>
          <p:nvSpPr>
            <p:cNvPr id="792" name="T Sensors">
              <a:extLst>
                <a:ext uri="{FF2B5EF4-FFF2-40B4-BE49-F238E27FC236}">
                  <a16:creationId xmlns:a16="http://schemas.microsoft.com/office/drawing/2014/main" id="{D4D4FE18-12FF-46E2-AFA2-356DE44B266B}"/>
                </a:ext>
              </a:extLst>
            </p:cNvPr>
            <p:cNvSpPr/>
            <p:nvPr/>
          </p:nvSpPr>
          <p:spPr>
            <a:xfrm>
              <a:off x="6810478" y="4511639"/>
              <a:ext cx="54478" cy="54478"/>
            </a:xfrm>
            <a:prstGeom prst="rect">
              <a:avLst/>
            </a:prstGeom>
            <a:solidFill>
              <a:srgbClr val="CCFF33"/>
            </a:solidFill>
            <a:ln w="12700" cap="rnd" cmpd="sng" algn="ctr">
              <a:solidFill>
                <a:sysClr val="windowText" lastClr="000000"/>
              </a:solidFill>
              <a:prstDash val="solid"/>
              <a:rou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793" name="Levels">
              <a:extLst>
                <a:ext uri="{FF2B5EF4-FFF2-40B4-BE49-F238E27FC236}">
                  <a16:creationId xmlns:a16="http://schemas.microsoft.com/office/drawing/2014/main" id="{BF0D922B-2EDA-4608-B34D-C448E5EEF77C}"/>
                </a:ext>
              </a:extLst>
            </p:cNvPr>
            <p:cNvGrpSpPr/>
            <p:nvPr/>
          </p:nvGrpSpPr>
          <p:grpSpPr>
            <a:xfrm>
              <a:off x="6321376" y="3282275"/>
              <a:ext cx="2180420" cy="1364804"/>
              <a:chOff x="4707171" y="2774789"/>
              <a:chExt cx="2180420" cy="1364804"/>
            </a:xfrm>
          </p:grpSpPr>
          <p:cxnSp>
            <p:nvCxnSpPr>
              <p:cNvPr id="864" name="Straight Connector 863">
                <a:extLst>
                  <a:ext uri="{FF2B5EF4-FFF2-40B4-BE49-F238E27FC236}">
                    <a16:creationId xmlns:a16="http://schemas.microsoft.com/office/drawing/2014/main" id="{EAAF4551-355D-4288-8569-5197AF7B405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708256" y="3574555"/>
                <a:ext cx="1871138" cy="0"/>
              </a:xfrm>
              <a:prstGeom prst="line">
                <a:avLst/>
              </a:prstGeom>
              <a:noFill/>
              <a:ln w="19050" cap="rnd" cmpd="sng" algn="ctr">
                <a:solidFill>
                  <a:sysClr val="windowText" lastClr="000000"/>
                </a:solidFill>
                <a:prstDash val="lgDash"/>
                <a:round/>
              </a:ln>
              <a:effectLst/>
            </p:spPr>
          </p:cxnSp>
          <p:cxnSp>
            <p:nvCxnSpPr>
              <p:cNvPr id="865" name="Straight Connector 864">
                <a:extLst>
                  <a:ext uri="{FF2B5EF4-FFF2-40B4-BE49-F238E27FC236}">
                    <a16:creationId xmlns:a16="http://schemas.microsoft.com/office/drawing/2014/main" id="{D2CDB96F-9D40-4E8E-A171-6F14257E281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88689" y="3911327"/>
                <a:ext cx="1264413" cy="0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866" name="Straight Connector 865">
                <a:extLst>
                  <a:ext uri="{FF2B5EF4-FFF2-40B4-BE49-F238E27FC236}">
                    <a16:creationId xmlns:a16="http://schemas.microsoft.com/office/drawing/2014/main" id="{DD7FD3C7-8CB5-49A1-A592-34BBB78E50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93298" y="4139593"/>
                <a:ext cx="1259804" cy="0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867" name="Straight Arrow Connector 866">
                <a:extLst>
                  <a:ext uri="{FF2B5EF4-FFF2-40B4-BE49-F238E27FC236}">
                    <a16:creationId xmlns:a16="http://schemas.microsoft.com/office/drawing/2014/main" id="{90F67BF2-65D7-4D26-B969-750358FC451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73619" y="3910647"/>
                <a:ext cx="0" cy="228946"/>
              </a:xfrm>
              <a:prstGeom prst="straightConnector1">
                <a:avLst/>
              </a:prstGeom>
              <a:noFill/>
              <a:ln w="6350" cap="rnd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round/>
                <a:headEnd type="stealth" w="sm" len="sm"/>
                <a:tailEnd type="stealth" w="sm" len="sm"/>
              </a:ln>
              <a:effectLst/>
            </p:spPr>
          </p:cxnSp>
          <p:cxnSp>
            <p:nvCxnSpPr>
              <p:cNvPr id="868" name="Straight Connector 867">
                <a:extLst>
                  <a:ext uri="{FF2B5EF4-FFF2-40B4-BE49-F238E27FC236}">
                    <a16:creationId xmlns:a16="http://schemas.microsoft.com/office/drawing/2014/main" id="{11F77BCF-19AF-44D1-9003-36A5BDAB712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727731" y="3482418"/>
                <a:ext cx="1701177" cy="0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869" name="Straight Connector 868">
                <a:extLst>
                  <a:ext uri="{FF2B5EF4-FFF2-40B4-BE49-F238E27FC236}">
                    <a16:creationId xmlns:a16="http://schemas.microsoft.com/office/drawing/2014/main" id="{D1C7A86E-9A49-46DA-9983-94485B4C2AC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707171" y="3666909"/>
                <a:ext cx="1721737" cy="0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>
                    <a:lumMod val="50000"/>
                    <a:lumOff val="50000"/>
                  </a:sys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870" name="Straight Arrow Connector 869">
                <a:extLst>
                  <a:ext uri="{FF2B5EF4-FFF2-40B4-BE49-F238E27FC236}">
                    <a16:creationId xmlns:a16="http://schemas.microsoft.com/office/drawing/2014/main" id="{836E3CC8-3838-4882-A7FC-DAF64381A6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71238" y="3661165"/>
                <a:ext cx="0" cy="253395"/>
              </a:xfrm>
              <a:prstGeom prst="straightConnector1">
                <a:avLst/>
              </a:prstGeom>
              <a:noFill/>
              <a:ln w="6350" cap="rnd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round/>
                <a:headEnd type="stealth" w="sm" len="sm"/>
                <a:tailEnd type="stealth" w="sm" len="sm"/>
              </a:ln>
              <a:effectLst/>
            </p:spPr>
          </p:cxnSp>
          <p:cxnSp>
            <p:nvCxnSpPr>
              <p:cNvPr id="871" name="Straight Arrow Connector 870">
                <a:extLst>
                  <a:ext uri="{FF2B5EF4-FFF2-40B4-BE49-F238E27FC236}">
                    <a16:creationId xmlns:a16="http://schemas.microsoft.com/office/drawing/2014/main" id="{1CF70948-10BC-48E5-9D07-6B4887DF8B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87591" y="2774789"/>
                <a:ext cx="0" cy="1259973"/>
              </a:xfrm>
              <a:prstGeom prst="straightConnector1">
                <a:avLst/>
              </a:prstGeom>
              <a:noFill/>
              <a:ln w="6350" cap="rnd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round/>
                <a:headEnd type="stealth" w="sm" len="sm"/>
                <a:tailEnd type="stealth" w="sm" len="sm"/>
              </a:ln>
              <a:effectLst/>
            </p:spPr>
          </p:cxnSp>
        </p:grpSp>
        <p:grpSp>
          <p:nvGrpSpPr>
            <p:cNvPr id="794" name="Group 793">
              <a:extLst>
                <a:ext uri="{FF2B5EF4-FFF2-40B4-BE49-F238E27FC236}">
                  <a16:creationId xmlns:a16="http://schemas.microsoft.com/office/drawing/2014/main" id="{7D600DBD-E659-480B-89B7-E5676858933F}"/>
                </a:ext>
              </a:extLst>
            </p:cNvPr>
            <p:cNvGrpSpPr/>
            <p:nvPr/>
          </p:nvGrpSpPr>
          <p:grpSpPr>
            <a:xfrm>
              <a:off x="3857626" y="2836170"/>
              <a:ext cx="1014123" cy="1522232"/>
              <a:chOff x="2243421" y="2328684"/>
              <a:chExt cx="1014123" cy="1522232"/>
            </a:xfrm>
          </p:grpSpPr>
          <p:cxnSp>
            <p:nvCxnSpPr>
              <p:cNvPr id="831" name="Straight Connector 830">
                <a:extLst>
                  <a:ext uri="{FF2B5EF4-FFF2-40B4-BE49-F238E27FC236}">
                    <a16:creationId xmlns:a16="http://schemas.microsoft.com/office/drawing/2014/main" id="{851F81CA-53F0-4660-AA17-F2DC421255B7}"/>
                  </a:ext>
                </a:extLst>
              </p:cNvPr>
              <p:cNvCxnSpPr>
                <a:cxnSpLocks/>
                <a:stCxn id="843" idx="8"/>
                <a:endCxn id="840" idx="0"/>
              </p:cNvCxnSpPr>
              <p:nvPr/>
            </p:nvCxnSpPr>
            <p:spPr>
              <a:xfrm>
                <a:off x="3255149" y="2345797"/>
                <a:ext cx="2395" cy="624864"/>
              </a:xfrm>
              <a:prstGeom prst="line">
                <a:avLst/>
              </a:prstGeom>
              <a:noFill/>
              <a:ln w="952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832" name="Straight Connector 831">
                <a:extLst>
                  <a:ext uri="{FF2B5EF4-FFF2-40B4-BE49-F238E27FC236}">
                    <a16:creationId xmlns:a16="http://schemas.microsoft.com/office/drawing/2014/main" id="{A32B944B-C05C-428E-A7D6-4BA78AD399F6}"/>
                  </a:ext>
                </a:extLst>
              </p:cNvPr>
              <p:cNvCxnSpPr>
                <a:cxnSpLocks/>
                <a:stCxn id="842" idx="0"/>
              </p:cNvCxnSpPr>
              <p:nvPr/>
            </p:nvCxnSpPr>
            <p:spPr>
              <a:xfrm flipH="1">
                <a:off x="3063597" y="2473853"/>
                <a:ext cx="1217" cy="552199"/>
              </a:xfrm>
              <a:prstGeom prst="line">
                <a:avLst/>
              </a:prstGeom>
              <a:noFill/>
              <a:ln w="952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833" name="Straight Connector 832">
                <a:extLst>
                  <a:ext uri="{FF2B5EF4-FFF2-40B4-BE49-F238E27FC236}">
                    <a16:creationId xmlns:a16="http://schemas.microsoft.com/office/drawing/2014/main" id="{55A0D23C-E067-4522-A154-21140A7E5AB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029788" y="2474612"/>
                <a:ext cx="2907" cy="555416"/>
              </a:xfrm>
              <a:prstGeom prst="line">
                <a:avLst/>
              </a:prstGeom>
              <a:noFill/>
              <a:ln w="952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834" name="Straight Connector 833">
                <a:extLst>
                  <a:ext uri="{FF2B5EF4-FFF2-40B4-BE49-F238E27FC236}">
                    <a16:creationId xmlns:a16="http://schemas.microsoft.com/office/drawing/2014/main" id="{6E9F7934-F3E8-41D7-9578-FFDC92A47B54}"/>
                  </a:ext>
                </a:extLst>
              </p:cNvPr>
              <p:cNvCxnSpPr>
                <a:cxnSpLocks/>
                <a:stCxn id="842" idx="7"/>
              </p:cNvCxnSpPr>
              <p:nvPr/>
            </p:nvCxnSpPr>
            <p:spPr>
              <a:xfrm flipH="1">
                <a:off x="3224792" y="2370622"/>
                <a:ext cx="1288" cy="594454"/>
              </a:xfrm>
              <a:prstGeom prst="line">
                <a:avLst/>
              </a:prstGeom>
              <a:noFill/>
              <a:ln w="952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sp>
            <p:nvSpPr>
              <p:cNvPr id="835" name="Freeform: Shape 834">
                <a:extLst>
                  <a:ext uri="{FF2B5EF4-FFF2-40B4-BE49-F238E27FC236}">
                    <a16:creationId xmlns:a16="http://schemas.microsoft.com/office/drawing/2014/main" id="{FC317FF6-3EEB-48D6-AC64-04C1B5D1FBB1}"/>
                  </a:ext>
                </a:extLst>
              </p:cNvPr>
              <p:cNvSpPr/>
              <p:nvPr/>
            </p:nvSpPr>
            <p:spPr>
              <a:xfrm>
                <a:off x="2669099" y="3212226"/>
                <a:ext cx="121198" cy="260659"/>
              </a:xfrm>
              <a:custGeom>
                <a:avLst/>
                <a:gdLst>
                  <a:gd name="connsiteX0" fmla="*/ 368300 w 927100"/>
                  <a:gd name="connsiteY0" fmla="*/ 0 h 1993900"/>
                  <a:gd name="connsiteX1" fmla="*/ 927100 w 927100"/>
                  <a:gd name="connsiteY1" fmla="*/ 12700 h 1993900"/>
                  <a:gd name="connsiteX2" fmla="*/ 927100 w 927100"/>
                  <a:gd name="connsiteY2" fmla="*/ 1993900 h 1993900"/>
                  <a:gd name="connsiteX3" fmla="*/ 0 w 927100"/>
                  <a:gd name="connsiteY3" fmla="*/ 1993900 h 1993900"/>
                  <a:gd name="connsiteX4" fmla="*/ 12700 w 927100"/>
                  <a:gd name="connsiteY4" fmla="*/ 1625600 h 1993900"/>
                  <a:gd name="connsiteX5" fmla="*/ 63500 w 927100"/>
                  <a:gd name="connsiteY5" fmla="*/ 1181100 h 1993900"/>
                  <a:gd name="connsiteX6" fmla="*/ 127000 w 927100"/>
                  <a:gd name="connsiteY6" fmla="*/ 787400 h 1993900"/>
                  <a:gd name="connsiteX7" fmla="*/ 215900 w 927100"/>
                  <a:gd name="connsiteY7" fmla="*/ 355600 h 1993900"/>
                  <a:gd name="connsiteX8" fmla="*/ 368300 w 927100"/>
                  <a:gd name="connsiteY8" fmla="*/ 0 h 1993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27100" h="1993900">
                    <a:moveTo>
                      <a:pt x="368300" y="0"/>
                    </a:moveTo>
                    <a:lnTo>
                      <a:pt x="927100" y="12700"/>
                    </a:lnTo>
                    <a:lnTo>
                      <a:pt x="927100" y="1993900"/>
                    </a:lnTo>
                    <a:lnTo>
                      <a:pt x="0" y="1993900"/>
                    </a:lnTo>
                    <a:lnTo>
                      <a:pt x="12700" y="1625600"/>
                    </a:lnTo>
                    <a:lnTo>
                      <a:pt x="63500" y="1181100"/>
                    </a:lnTo>
                    <a:lnTo>
                      <a:pt x="127000" y="787400"/>
                    </a:lnTo>
                    <a:lnTo>
                      <a:pt x="215900" y="355600"/>
                    </a:lnTo>
                    <a:lnTo>
                      <a:pt x="368300" y="0"/>
                    </a:lnTo>
                    <a:close/>
                  </a:path>
                </a:pathLst>
              </a:custGeom>
              <a:noFill/>
              <a:ln w="952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836" name="Straight Connector 835">
                <a:extLst>
                  <a:ext uri="{FF2B5EF4-FFF2-40B4-BE49-F238E27FC236}">
                    <a16:creationId xmlns:a16="http://schemas.microsoft.com/office/drawing/2014/main" id="{CEDEFBB2-2A24-4374-A055-630A55652DD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923834" y="3374101"/>
                <a:ext cx="0" cy="162426"/>
              </a:xfrm>
              <a:prstGeom prst="line">
                <a:avLst/>
              </a:prstGeom>
              <a:noFill/>
              <a:ln w="952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837" name="Straight Connector 836">
                <a:extLst>
                  <a:ext uri="{FF2B5EF4-FFF2-40B4-BE49-F238E27FC236}">
                    <a16:creationId xmlns:a16="http://schemas.microsoft.com/office/drawing/2014/main" id="{1BF407BA-84F2-4E8C-AE12-A0A527B1E1B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888969" y="3388137"/>
                <a:ext cx="0" cy="148389"/>
              </a:xfrm>
              <a:prstGeom prst="line">
                <a:avLst/>
              </a:prstGeom>
              <a:noFill/>
              <a:ln w="952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838" name="Straight Connector 837">
                <a:extLst>
                  <a:ext uri="{FF2B5EF4-FFF2-40B4-BE49-F238E27FC236}">
                    <a16:creationId xmlns:a16="http://schemas.microsoft.com/office/drawing/2014/main" id="{DCA53F38-F86A-42D9-9B80-D3BF9EB20F25}"/>
                  </a:ext>
                </a:extLst>
              </p:cNvPr>
              <p:cNvCxnSpPr>
                <a:cxnSpLocks/>
                <a:endCxn id="840" idx="4"/>
              </p:cNvCxnSpPr>
              <p:nvPr/>
            </p:nvCxnSpPr>
            <p:spPr>
              <a:xfrm flipV="1">
                <a:off x="2957718" y="3073596"/>
                <a:ext cx="234774" cy="232435"/>
              </a:xfrm>
              <a:prstGeom prst="line">
                <a:avLst/>
              </a:prstGeom>
              <a:noFill/>
              <a:ln w="952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839" name="Straight Connector 838">
                <a:extLst>
                  <a:ext uri="{FF2B5EF4-FFF2-40B4-BE49-F238E27FC236}">
                    <a16:creationId xmlns:a16="http://schemas.microsoft.com/office/drawing/2014/main" id="{19AC7CAC-CC7D-4482-A57C-028982B2502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930475" y="3049069"/>
                <a:ext cx="239076" cy="237415"/>
              </a:xfrm>
              <a:prstGeom prst="line">
                <a:avLst/>
              </a:prstGeom>
              <a:noFill/>
              <a:ln w="952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sp>
            <p:nvSpPr>
              <p:cNvPr id="840" name="Freeform: Shape 839">
                <a:extLst>
                  <a:ext uri="{FF2B5EF4-FFF2-40B4-BE49-F238E27FC236}">
                    <a16:creationId xmlns:a16="http://schemas.microsoft.com/office/drawing/2014/main" id="{AF60BBD7-0E9C-4BED-91EC-A0539B2B0CCB}"/>
                  </a:ext>
                </a:extLst>
              </p:cNvPr>
              <p:cNvSpPr/>
              <p:nvPr/>
            </p:nvSpPr>
            <p:spPr>
              <a:xfrm>
                <a:off x="3192492" y="2970660"/>
                <a:ext cx="65052" cy="102935"/>
              </a:xfrm>
              <a:custGeom>
                <a:avLst/>
                <a:gdLst>
                  <a:gd name="connsiteX0" fmla="*/ 482600 w 482600"/>
                  <a:gd name="connsiteY0" fmla="*/ 0 h 787400"/>
                  <a:gd name="connsiteX1" fmla="*/ 444500 w 482600"/>
                  <a:gd name="connsiteY1" fmla="*/ 177800 h 787400"/>
                  <a:gd name="connsiteX2" fmla="*/ 279400 w 482600"/>
                  <a:gd name="connsiteY2" fmla="*/ 431800 h 787400"/>
                  <a:gd name="connsiteX3" fmla="*/ 101600 w 482600"/>
                  <a:gd name="connsiteY3" fmla="*/ 660400 h 787400"/>
                  <a:gd name="connsiteX4" fmla="*/ 0 w 482600"/>
                  <a:gd name="connsiteY4" fmla="*/ 787400 h 787400"/>
                  <a:gd name="connsiteX0" fmla="*/ 497616 w 497616"/>
                  <a:gd name="connsiteY0" fmla="*/ 0 h 787400"/>
                  <a:gd name="connsiteX1" fmla="*/ 459516 w 497616"/>
                  <a:gd name="connsiteY1" fmla="*/ 177800 h 787400"/>
                  <a:gd name="connsiteX2" fmla="*/ 294416 w 497616"/>
                  <a:gd name="connsiteY2" fmla="*/ 431800 h 787400"/>
                  <a:gd name="connsiteX3" fmla="*/ 116616 w 497616"/>
                  <a:gd name="connsiteY3" fmla="*/ 660400 h 787400"/>
                  <a:gd name="connsiteX4" fmla="*/ 0 w 497616"/>
                  <a:gd name="connsiteY4" fmla="*/ 787400 h 787400"/>
                  <a:gd name="connsiteX0" fmla="*/ 497616 w 497616"/>
                  <a:gd name="connsiteY0" fmla="*/ 0 h 787400"/>
                  <a:gd name="connsiteX1" fmla="*/ 459516 w 497616"/>
                  <a:gd name="connsiteY1" fmla="*/ 177800 h 787400"/>
                  <a:gd name="connsiteX2" fmla="*/ 314437 w 497616"/>
                  <a:gd name="connsiteY2" fmla="*/ 446815 h 787400"/>
                  <a:gd name="connsiteX3" fmla="*/ 116616 w 497616"/>
                  <a:gd name="connsiteY3" fmla="*/ 660400 h 787400"/>
                  <a:gd name="connsiteX4" fmla="*/ 0 w 497616"/>
                  <a:gd name="connsiteY4" fmla="*/ 787400 h 787400"/>
                  <a:gd name="connsiteX0" fmla="*/ 497616 w 497616"/>
                  <a:gd name="connsiteY0" fmla="*/ 0 h 787400"/>
                  <a:gd name="connsiteX1" fmla="*/ 459516 w 497616"/>
                  <a:gd name="connsiteY1" fmla="*/ 177800 h 787400"/>
                  <a:gd name="connsiteX2" fmla="*/ 369494 w 497616"/>
                  <a:gd name="connsiteY2" fmla="*/ 371737 h 787400"/>
                  <a:gd name="connsiteX3" fmla="*/ 116616 w 497616"/>
                  <a:gd name="connsiteY3" fmla="*/ 660400 h 787400"/>
                  <a:gd name="connsiteX4" fmla="*/ 0 w 497616"/>
                  <a:gd name="connsiteY4" fmla="*/ 787400 h 787400"/>
                  <a:gd name="connsiteX0" fmla="*/ 497616 w 497616"/>
                  <a:gd name="connsiteY0" fmla="*/ 0 h 787400"/>
                  <a:gd name="connsiteX1" fmla="*/ 469527 w 497616"/>
                  <a:gd name="connsiteY1" fmla="*/ 177800 h 787400"/>
                  <a:gd name="connsiteX2" fmla="*/ 369494 w 497616"/>
                  <a:gd name="connsiteY2" fmla="*/ 371737 h 787400"/>
                  <a:gd name="connsiteX3" fmla="*/ 116616 w 497616"/>
                  <a:gd name="connsiteY3" fmla="*/ 660400 h 787400"/>
                  <a:gd name="connsiteX4" fmla="*/ 0 w 497616"/>
                  <a:gd name="connsiteY4" fmla="*/ 787400 h 787400"/>
                  <a:gd name="connsiteX0" fmla="*/ 497616 w 497616"/>
                  <a:gd name="connsiteY0" fmla="*/ 0 h 787400"/>
                  <a:gd name="connsiteX1" fmla="*/ 469527 w 497616"/>
                  <a:gd name="connsiteY1" fmla="*/ 177800 h 787400"/>
                  <a:gd name="connsiteX2" fmla="*/ 356981 w 497616"/>
                  <a:gd name="connsiteY2" fmla="*/ 374239 h 787400"/>
                  <a:gd name="connsiteX3" fmla="*/ 116616 w 497616"/>
                  <a:gd name="connsiteY3" fmla="*/ 660400 h 787400"/>
                  <a:gd name="connsiteX4" fmla="*/ 0 w 497616"/>
                  <a:gd name="connsiteY4" fmla="*/ 787400 h 787400"/>
                  <a:gd name="connsiteX0" fmla="*/ 497616 w 497616"/>
                  <a:gd name="connsiteY0" fmla="*/ 0 h 787400"/>
                  <a:gd name="connsiteX1" fmla="*/ 469527 w 497616"/>
                  <a:gd name="connsiteY1" fmla="*/ 177800 h 787400"/>
                  <a:gd name="connsiteX2" fmla="*/ 356981 w 497616"/>
                  <a:gd name="connsiteY2" fmla="*/ 374239 h 787400"/>
                  <a:gd name="connsiteX3" fmla="*/ 116616 w 497616"/>
                  <a:gd name="connsiteY3" fmla="*/ 660400 h 787400"/>
                  <a:gd name="connsiteX4" fmla="*/ 0 w 497616"/>
                  <a:gd name="connsiteY4" fmla="*/ 787400 h 787400"/>
                  <a:gd name="connsiteX0" fmla="*/ 497616 w 497616"/>
                  <a:gd name="connsiteY0" fmla="*/ 0 h 787400"/>
                  <a:gd name="connsiteX1" fmla="*/ 469527 w 497616"/>
                  <a:gd name="connsiteY1" fmla="*/ 177800 h 787400"/>
                  <a:gd name="connsiteX2" fmla="*/ 356981 w 497616"/>
                  <a:gd name="connsiteY2" fmla="*/ 374239 h 787400"/>
                  <a:gd name="connsiteX3" fmla="*/ 116616 w 497616"/>
                  <a:gd name="connsiteY3" fmla="*/ 660400 h 787400"/>
                  <a:gd name="connsiteX4" fmla="*/ 0 w 497616"/>
                  <a:gd name="connsiteY4" fmla="*/ 787400 h 787400"/>
                  <a:gd name="connsiteX0" fmla="*/ 497616 w 497616"/>
                  <a:gd name="connsiteY0" fmla="*/ 0 h 787400"/>
                  <a:gd name="connsiteX1" fmla="*/ 469527 w 497616"/>
                  <a:gd name="connsiteY1" fmla="*/ 177800 h 787400"/>
                  <a:gd name="connsiteX2" fmla="*/ 356981 w 497616"/>
                  <a:gd name="connsiteY2" fmla="*/ 374239 h 787400"/>
                  <a:gd name="connsiteX3" fmla="*/ 116616 w 497616"/>
                  <a:gd name="connsiteY3" fmla="*/ 660400 h 787400"/>
                  <a:gd name="connsiteX4" fmla="*/ 0 w 497616"/>
                  <a:gd name="connsiteY4" fmla="*/ 787400 h 787400"/>
                  <a:gd name="connsiteX0" fmla="*/ 497616 w 497616"/>
                  <a:gd name="connsiteY0" fmla="*/ 0 h 787400"/>
                  <a:gd name="connsiteX1" fmla="*/ 469527 w 497616"/>
                  <a:gd name="connsiteY1" fmla="*/ 177800 h 787400"/>
                  <a:gd name="connsiteX2" fmla="*/ 356981 w 497616"/>
                  <a:gd name="connsiteY2" fmla="*/ 374239 h 787400"/>
                  <a:gd name="connsiteX3" fmla="*/ 116616 w 497616"/>
                  <a:gd name="connsiteY3" fmla="*/ 660400 h 787400"/>
                  <a:gd name="connsiteX4" fmla="*/ 0 w 497616"/>
                  <a:gd name="connsiteY4" fmla="*/ 787400 h 787400"/>
                  <a:gd name="connsiteX0" fmla="*/ 497616 w 497616"/>
                  <a:gd name="connsiteY0" fmla="*/ 0 h 787400"/>
                  <a:gd name="connsiteX1" fmla="*/ 469527 w 497616"/>
                  <a:gd name="connsiteY1" fmla="*/ 177800 h 787400"/>
                  <a:gd name="connsiteX2" fmla="*/ 356981 w 497616"/>
                  <a:gd name="connsiteY2" fmla="*/ 374239 h 787400"/>
                  <a:gd name="connsiteX3" fmla="*/ 116616 w 497616"/>
                  <a:gd name="connsiteY3" fmla="*/ 660400 h 787400"/>
                  <a:gd name="connsiteX4" fmla="*/ 0 w 497616"/>
                  <a:gd name="connsiteY4" fmla="*/ 787400 h 787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7616" h="787400">
                    <a:moveTo>
                      <a:pt x="497616" y="0"/>
                    </a:moveTo>
                    <a:cubicBezTo>
                      <a:pt x="488253" y="59267"/>
                      <a:pt x="491403" y="93506"/>
                      <a:pt x="469527" y="177800"/>
                    </a:cubicBezTo>
                    <a:cubicBezTo>
                      <a:pt x="422000" y="285824"/>
                      <a:pt x="439543" y="278728"/>
                      <a:pt x="356981" y="374239"/>
                    </a:cubicBezTo>
                    <a:lnTo>
                      <a:pt x="116616" y="660400"/>
                    </a:lnTo>
                    <a:cubicBezTo>
                      <a:pt x="82749" y="702733"/>
                      <a:pt x="33867" y="745067"/>
                      <a:pt x="0" y="787400"/>
                    </a:cubicBezTo>
                  </a:path>
                </a:pathLst>
              </a:custGeom>
              <a:noFill/>
              <a:ln w="952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41" name="Freeform: Shape 840">
                <a:extLst>
                  <a:ext uri="{FF2B5EF4-FFF2-40B4-BE49-F238E27FC236}">
                    <a16:creationId xmlns:a16="http://schemas.microsoft.com/office/drawing/2014/main" id="{17047F1C-2159-48E4-B690-6C9FFA15DF0A}"/>
                  </a:ext>
                </a:extLst>
              </p:cNvPr>
              <p:cNvSpPr/>
              <p:nvPr/>
            </p:nvSpPr>
            <p:spPr>
              <a:xfrm>
                <a:off x="3168896" y="2958106"/>
                <a:ext cx="55443" cy="91543"/>
              </a:xfrm>
              <a:custGeom>
                <a:avLst/>
                <a:gdLst>
                  <a:gd name="connsiteX0" fmla="*/ 0 w 419100"/>
                  <a:gd name="connsiteY0" fmla="*/ 647700 h 647700"/>
                  <a:gd name="connsiteX1" fmla="*/ 177800 w 419100"/>
                  <a:gd name="connsiteY1" fmla="*/ 469900 h 647700"/>
                  <a:gd name="connsiteX2" fmla="*/ 342900 w 419100"/>
                  <a:gd name="connsiteY2" fmla="*/ 228600 h 647700"/>
                  <a:gd name="connsiteX3" fmla="*/ 419100 w 419100"/>
                  <a:gd name="connsiteY3" fmla="*/ 88900 h 647700"/>
                  <a:gd name="connsiteX4" fmla="*/ 419100 w 419100"/>
                  <a:gd name="connsiteY4" fmla="*/ 0 h 647700"/>
                  <a:gd name="connsiteX0" fmla="*/ 0 w 424106"/>
                  <a:gd name="connsiteY0" fmla="*/ 667721 h 667721"/>
                  <a:gd name="connsiteX1" fmla="*/ 182806 w 424106"/>
                  <a:gd name="connsiteY1" fmla="*/ 469900 h 667721"/>
                  <a:gd name="connsiteX2" fmla="*/ 347906 w 424106"/>
                  <a:gd name="connsiteY2" fmla="*/ 228600 h 667721"/>
                  <a:gd name="connsiteX3" fmla="*/ 424106 w 424106"/>
                  <a:gd name="connsiteY3" fmla="*/ 88900 h 667721"/>
                  <a:gd name="connsiteX4" fmla="*/ 424106 w 424106"/>
                  <a:gd name="connsiteY4" fmla="*/ 0 h 667721"/>
                  <a:gd name="connsiteX0" fmla="*/ 0 w 424106"/>
                  <a:gd name="connsiteY0" fmla="*/ 667721 h 667721"/>
                  <a:gd name="connsiteX1" fmla="*/ 182806 w 424106"/>
                  <a:gd name="connsiteY1" fmla="*/ 469900 h 667721"/>
                  <a:gd name="connsiteX2" fmla="*/ 347906 w 424106"/>
                  <a:gd name="connsiteY2" fmla="*/ 228600 h 667721"/>
                  <a:gd name="connsiteX3" fmla="*/ 419100 w 424106"/>
                  <a:gd name="connsiteY3" fmla="*/ 86398 h 667721"/>
                  <a:gd name="connsiteX4" fmla="*/ 424106 w 424106"/>
                  <a:gd name="connsiteY4" fmla="*/ 0 h 667721"/>
                  <a:gd name="connsiteX0" fmla="*/ 0 w 424106"/>
                  <a:gd name="connsiteY0" fmla="*/ 667721 h 667721"/>
                  <a:gd name="connsiteX1" fmla="*/ 182806 w 424106"/>
                  <a:gd name="connsiteY1" fmla="*/ 469900 h 667721"/>
                  <a:gd name="connsiteX2" fmla="*/ 347906 w 424106"/>
                  <a:gd name="connsiteY2" fmla="*/ 228600 h 667721"/>
                  <a:gd name="connsiteX3" fmla="*/ 419100 w 424106"/>
                  <a:gd name="connsiteY3" fmla="*/ 86398 h 667721"/>
                  <a:gd name="connsiteX4" fmla="*/ 424106 w 424106"/>
                  <a:gd name="connsiteY4" fmla="*/ 0 h 667721"/>
                  <a:gd name="connsiteX0" fmla="*/ 0 w 424106"/>
                  <a:gd name="connsiteY0" fmla="*/ 667721 h 667721"/>
                  <a:gd name="connsiteX1" fmla="*/ 182806 w 424106"/>
                  <a:gd name="connsiteY1" fmla="*/ 469900 h 667721"/>
                  <a:gd name="connsiteX2" fmla="*/ 325381 w 424106"/>
                  <a:gd name="connsiteY2" fmla="*/ 276149 h 667721"/>
                  <a:gd name="connsiteX3" fmla="*/ 419100 w 424106"/>
                  <a:gd name="connsiteY3" fmla="*/ 86398 h 667721"/>
                  <a:gd name="connsiteX4" fmla="*/ 424106 w 424106"/>
                  <a:gd name="connsiteY4" fmla="*/ 0 h 667721"/>
                  <a:gd name="connsiteX0" fmla="*/ 0 w 424106"/>
                  <a:gd name="connsiteY0" fmla="*/ 667721 h 667721"/>
                  <a:gd name="connsiteX1" fmla="*/ 182806 w 424106"/>
                  <a:gd name="connsiteY1" fmla="*/ 469900 h 667721"/>
                  <a:gd name="connsiteX2" fmla="*/ 325381 w 424106"/>
                  <a:gd name="connsiteY2" fmla="*/ 276149 h 667721"/>
                  <a:gd name="connsiteX3" fmla="*/ 419100 w 424106"/>
                  <a:gd name="connsiteY3" fmla="*/ 86398 h 667721"/>
                  <a:gd name="connsiteX4" fmla="*/ 424106 w 424106"/>
                  <a:gd name="connsiteY4" fmla="*/ 0 h 667721"/>
                  <a:gd name="connsiteX0" fmla="*/ 0 w 424106"/>
                  <a:gd name="connsiteY0" fmla="*/ 700255 h 700255"/>
                  <a:gd name="connsiteX1" fmla="*/ 182806 w 424106"/>
                  <a:gd name="connsiteY1" fmla="*/ 502434 h 700255"/>
                  <a:gd name="connsiteX2" fmla="*/ 325381 w 424106"/>
                  <a:gd name="connsiteY2" fmla="*/ 308683 h 700255"/>
                  <a:gd name="connsiteX3" fmla="*/ 419100 w 424106"/>
                  <a:gd name="connsiteY3" fmla="*/ 118932 h 700255"/>
                  <a:gd name="connsiteX4" fmla="*/ 424106 w 424106"/>
                  <a:gd name="connsiteY4" fmla="*/ 0 h 700255"/>
                  <a:gd name="connsiteX0" fmla="*/ 0 w 424106"/>
                  <a:gd name="connsiteY0" fmla="*/ 700255 h 700255"/>
                  <a:gd name="connsiteX1" fmla="*/ 182806 w 424106"/>
                  <a:gd name="connsiteY1" fmla="*/ 502434 h 700255"/>
                  <a:gd name="connsiteX2" fmla="*/ 325381 w 424106"/>
                  <a:gd name="connsiteY2" fmla="*/ 308683 h 700255"/>
                  <a:gd name="connsiteX3" fmla="*/ 419100 w 424106"/>
                  <a:gd name="connsiteY3" fmla="*/ 118932 h 700255"/>
                  <a:gd name="connsiteX4" fmla="*/ 424106 w 424106"/>
                  <a:gd name="connsiteY4" fmla="*/ 0 h 700255"/>
                  <a:gd name="connsiteX0" fmla="*/ 0 w 424106"/>
                  <a:gd name="connsiteY0" fmla="*/ 700255 h 700255"/>
                  <a:gd name="connsiteX1" fmla="*/ 182806 w 424106"/>
                  <a:gd name="connsiteY1" fmla="*/ 502434 h 700255"/>
                  <a:gd name="connsiteX2" fmla="*/ 325381 w 424106"/>
                  <a:gd name="connsiteY2" fmla="*/ 308683 h 700255"/>
                  <a:gd name="connsiteX3" fmla="*/ 419100 w 424106"/>
                  <a:gd name="connsiteY3" fmla="*/ 118932 h 700255"/>
                  <a:gd name="connsiteX4" fmla="*/ 424106 w 424106"/>
                  <a:gd name="connsiteY4" fmla="*/ 0 h 700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24106" h="700255">
                    <a:moveTo>
                      <a:pt x="0" y="700255"/>
                    </a:moveTo>
                    <a:lnTo>
                      <a:pt x="182806" y="502434"/>
                    </a:lnTo>
                    <a:cubicBezTo>
                      <a:pt x="230331" y="437850"/>
                      <a:pt x="272851" y="378273"/>
                      <a:pt x="325381" y="308683"/>
                    </a:cubicBezTo>
                    <a:cubicBezTo>
                      <a:pt x="349112" y="261282"/>
                      <a:pt x="395369" y="203873"/>
                      <a:pt x="419100" y="118932"/>
                    </a:cubicBezTo>
                    <a:cubicBezTo>
                      <a:pt x="425775" y="46753"/>
                      <a:pt x="422437" y="39644"/>
                      <a:pt x="424106" y="0"/>
                    </a:cubicBezTo>
                  </a:path>
                </a:pathLst>
              </a:custGeom>
              <a:noFill/>
              <a:ln w="952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42" name="Freeform: Shape 841">
                <a:extLst>
                  <a:ext uri="{FF2B5EF4-FFF2-40B4-BE49-F238E27FC236}">
                    <a16:creationId xmlns:a16="http://schemas.microsoft.com/office/drawing/2014/main" id="{105C4B75-8389-45BA-B851-3371D14328F6}"/>
                  </a:ext>
                </a:extLst>
              </p:cNvPr>
              <p:cNvSpPr/>
              <p:nvPr/>
            </p:nvSpPr>
            <p:spPr>
              <a:xfrm>
                <a:off x="3064814" y="2362240"/>
                <a:ext cx="161266" cy="111613"/>
              </a:xfrm>
              <a:custGeom>
                <a:avLst/>
                <a:gdLst>
                  <a:gd name="connsiteX0" fmla="*/ 0 w 1231900"/>
                  <a:gd name="connsiteY0" fmla="*/ 825500 h 825500"/>
                  <a:gd name="connsiteX1" fmla="*/ 88900 w 1231900"/>
                  <a:gd name="connsiteY1" fmla="*/ 660400 h 825500"/>
                  <a:gd name="connsiteX2" fmla="*/ 254000 w 1231900"/>
                  <a:gd name="connsiteY2" fmla="*/ 495300 h 825500"/>
                  <a:gd name="connsiteX3" fmla="*/ 406400 w 1231900"/>
                  <a:gd name="connsiteY3" fmla="*/ 381000 h 825500"/>
                  <a:gd name="connsiteX4" fmla="*/ 571500 w 1231900"/>
                  <a:gd name="connsiteY4" fmla="*/ 266700 h 825500"/>
                  <a:gd name="connsiteX5" fmla="*/ 812800 w 1231900"/>
                  <a:gd name="connsiteY5" fmla="*/ 127000 h 825500"/>
                  <a:gd name="connsiteX6" fmla="*/ 1054100 w 1231900"/>
                  <a:gd name="connsiteY6" fmla="*/ 0 h 825500"/>
                  <a:gd name="connsiteX7" fmla="*/ 1231900 w 1231900"/>
                  <a:gd name="connsiteY7" fmla="*/ 0 h 825500"/>
                  <a:gd name="connsiteX0" fmla="*/ 0 w 1219293"/>
                  <a:gd name="connsiteY0" fmla="*/ 867522 h 867522"/>
                  <a:gd name="connsiteX1" fmla="*/ 76293 w 1219293"/>
                  <a:gd name="connsiteY1" fmla="*/ 660400 h 867522"/>
                  <a:gd name="connsiteX2" fmla="*/ 241393 w 1219293"/>
                  <a:gd name="connsiteY2" fmla="*/ 495300 h 867522"/>
                  <a:gd name="connsiteX3" fmla="*/ 393793 w 1219293"/>
                  <a:gd name="connsiteY3" fmla="*/ 381000 h 867522"/>
                  <a:gd name="connsiteX4" fmla="*/ 558893 w 1219293"/>
                  <a:gd name="connsiteY4" fmla="*/ 266700 h 867522"/>
                  <a:gd name="connsiteX5" fmla="*/ 800193 w 1219293"/>
                  <a:gd name="connsiteY5" fmla="*/ 127000 h 867522"/>
                  <a:gd name="connsiteX6" fmla="*/ 1041493 w 1219293"/>
                  <a:gd name="connsiteY6" fmla="*/ 0 h 867522"/>
                  <a:gd name="connsiteX7" fmla="*/ 1219293 w 1219293"/>
                  <a:gd name="connsiteY7" fmla="*/ 0 h 867522"/>
                  <a:gd name="connsiteX0" fmla="*/ 0 w 1219293"/>
                  <a:gd name="connsiteY0" fmla="*/ 888533 h 888533"/>
                  <a:gd name="connsiteX1" fmla="*/ 76293 w 1219293"/>
                  <a:gd name="connsiteY1" fmla="*/ 681411 h 888533"/>
                  <a:gd name="connsiteX2" fmla="*/ 241393 w 1219293"/>
                  <a:gd name="connsiteY2" fmla="*/ 516311 h 888533"/>
                  <a:gd name="connsiteX3" fmla="*/ 393793 w 1219293"/>
                  <a:gd name="connsiteY3" fmla="*/ 402011 h 888533"/>
                  <a:gd name="connsiteX4" fmla="*/ 558893 w 1219293"/>
                  <a:gd name="connsiteY4" fmla="*/ 287711 h 888533"/>
                  <a:gd name="connsiteX5" fmla="*/ 800193 w 1219293"/>
                  <a:gd name="connsiteY5" fmla="*/ 148011 h 888533"/>
                  <a:gd name="connsiteX6" fmla="*/ 1087717 w 1219293"/>
                  <a:gd name="connsiteY6" fmla="*/ 0 h 888533"/>
                  <a:gd name="connsiteX7" fmla="*/ 1219293 w 1219293"/>
                  <a:gd name="connsiteY7" fmla="*/ 21011 h 888533"/>
                  <a:gd name="connsiteX0" fmla="*/ 0 w 1231900"/>
                  <a:gd name="connsiteY0" fmla="*/ 888533 h 888533"/>
                  <a:gd name="connsiteX1" fmla="*/ 76293 w 1231900"/>
                  <a:gd name="connsiteY1" fmla="*/ 681411 h 888533"/>
                  <a:gd name="connsiteX2" fmla="*/ 241393 w 1231900"/>
                  <a:gd name="connsiteY2" fmla="*/ 516311 h 888533"/>
                  <a:gd name="connsiteX3" fmla="*/ 393793 w 1231900"/>
                  <a:gd name="connsiteY3" fmla="*/ 402011 h 888533"/>
                  <a:gd name="connsiteX4" fmla="*/ 558893 w 1231900"/>
                  <a:gd name="connsiteY4" fmla="*/ 287711 h 888533"/>
                  <a:gd name="connsiteX5" fmla="*/ 800193 w 1231900"/>
                  <a:gd name="connsiteY5" fmla="*/ 148011 h 888533"/>
                  <a:gd name="connsiteX6" fmla="*/ 1087717 w 1231900"/>
                  <a:gd name="connsiteY6" fmla="*/ 0 h 888533"/>
                  <a:gd name="connsiteX7" fmla="*/ 1231900 w 1231900"/>
                  <a:gd name="connsiteY7" fmla="*/ 67235 h 888533"/>
                  <a:gd name="connsiteX0" fmla="*/ 0 w 1231900"/>
                  <a:gd name="connsiteY0" fmla="*/ 913746 h 913746"/>
                  <a:gd name="connsiteX1" fmla="*/ 76293 w 1231900"/>
                  <a:gd name="connsiteY1" fmla="*/ 706624 h 913746"/>
                  <a:gd name="connsiteX2" fmla="*/ 241393 w 1231900"/>
                  <a:gd name="connsiteY2" fmla="*/ 541524 h 913746"/>
                  <a:gd name="connsiteX3" fmla="*/ 393793 w 1231900"/>
                  <a:gd name="connsiteY3" fmla="*/ 427224 h 913746"/>
                  <a:gd name="connsiteX4" fmla="*/ 558893 w 1231900"/>
                  <a:gd name="connsiteY4" fmla="*/ 312924 h 913746"/>
                  <a:gd name="connsiteX5" fmla="*/ 800193 w 1231900"/>
                  <a:gd name="connsiteY5" fmla="*/ 173224 h 913746"/>
                  <a:gd name="connsiteX6" fmla="*/ 1142346 w 1231900"/>
                  <a:gd name="connsiteY6" fmla="*/ 0 h 913746"/>
                  <a:gd name="connsiteX7" fmla="*/ 1231900 w 1231900"/>
                  <a:gd name="connsiteY7" fmla="*/ 92448 h 913746"/>
                  <a:gd name="connsiteX0" fmla="*/ 0 w 1231900"/>
                  <a:gd name="connsiteY0" fmla="*/ 917948 h 917948"/>
                  <a:gd name="connsiteX1" fmla="*/ 76293 w 1231900"/>
                  <a:gd name="connsiteY1" fmla="*/ 710826 h 917948"/>
                  <a:gd name="connsiteX2" fmla="*/ 241393 w 1231900"/>
                  <a:gd name="connsiteY2" fmla="*/ 545726 h 917948"/>
                  <a:gd name="connsiteX3" fmla="*/ 393793 w 1231900"/>
                  <a:gd name="connsiteY3" fmla="*/ 431426 h 917948"/>
                  <a:gd name="connsiteX4" fmla="*/ 558893 w 1231900"/>
                  <a:gd name="connsiteY4" fmla="*/ 317126 h 917948"/>
                  <a:gd name="connsiteX5" fmla="*/ 800193 w 1231900"/>
                  <a:gd name="connsiteY5" fmla="*/ 177426 h 917948"/>
                  <a:gd name="connsiteX6" fmla="*/ 1184368 w 1231900"/>
                  <a:gd name="connsiteY6" fmla="*/ 0 h 917948"/>
                  <a:gd name="connsiteX7" fmla="*/ 1231900 w 1231900"/>
                  <a:gd name="connsiteY7" fmla="*/ 96650 h 917948"/>
                  <a:gd name="connsiteX0" fmla="*/ 0 w 1231900"/>
                  <a:gd name="connsiteY0" fmla="*/ 917948 h 917948"/>
                  <a:gd name="connsiteX1" fmla="*/ 76293 w 1231900"/>
                  <a:gd name="connsiteY1" fmla="*/ 710826 h 917948"/>
                  <a:gd name="connsiteX2" fmla="*/ 241393 w 1231900"/>
                  <a:gd name="connsiteY2" fmla="*/ 545726 h 917948"/>
                  <a:gd name="connsiteX3" fmla="*/ 393793 w 1231900"/>
                  <a:gd name="connsiteY3" fmla="*/ 431426 h 917948"/>
                  <a:gd name="connsiteX4" fmla="*/ 558893 w 1231900"/>
                  <a:gd name="connsiteY4" fmla="*/ 317126 h 917948"/>
                  <a:gd name="connsiteX5" fmla="*/ 800193 w 1231900"/>
                  <a:gd name="connsiteY5" fmla="*/ 177426 h 917948"/>
                  <a:gd name="connsiteX6" fmla="*/ 1184368 w 1231900"/>
                  <a:gd name="connsiteY6" fmla="*/ 0 h 917948"/>
                  <a:gd name="connsiteX7" fmla="*/ 1231900 w 1231900"/>
                  <a:gd name="connsiteY7" fmla="*/ 96650 h 917948"/>
                  <a:gd name="connsiteX0" fmla="*/ 0 w 1231900"/>
                  <a:gd name="connsiteY0" fmla="*/ 922150 h 922150"/>
                  <a:gd name="connsiteX1" fmla="*/ 76293 w 1231900"/>
                  <a:gd name="connsiteY1" fmla="*/ 715028 h 922150"/>
                  <a:gd name="connsiteX2" fmla="*/ 241393 w 1231900"/>
                  <a:gd name="connsiteY2" fmla="*/ 549928 h 922150"/>
                  <a:gd name="connsiteX3" fmla="*/ 393793 w 1231900"/>
                  <a:gd name="connsiteY3" fmla="*/ 435628 h 922150"/>
                  <a:gd name="connsiteX4" fmla="*/ 558893 w 1231900"/>
                  <a:gd name="connsiteY4" fmla="*/ 321328 h 922150"/>
                  <a:gd name="connsiteX5" fmla="*/ 800193 w 1231900"/>
                  <a:gd name="connsiteY5" fmla="*/ 181628 h 922150"/>
                  <a:gd name="connsiteX6" fmla="*/ 1163357 w 1231900"/>
                  <a:gd name="connsiteY6" fmla="*/ 0 h 922150"/>
                  <a:gd name="connsiteX7" fmla="*/ 1231900 w 1231900"/>
                  <a:gd name="connsiteY7" fmla="*/ 100852 h 922150"/>
                  <a:gd name="connsiteX0" fmla="*/ 0 w 1231900"/>
                  <a:gd name="connsiteY0" fmla="*/ 922150 h 922150"/>
                  <a:gd name="connsiteX1" fmla="*/ 76293 w 1231900"/>
                  <a:gd name="connsiteY1" fmla="*/ 715028 h 922150"/>
                  <a:gd name="connsiteX2" fmla="*/ 241393 w 1231900"/>
                  <a:gd name="connsiteY2" fmla="*/ 549928 h 922150"/>
                  <a:gd name="connsiteX3" fmla="*/ 393793 w 1231900"/>
                  <a:gd name="connsiteY3" fmla="*/ 435628 h 922150"/>
                  <a:gd name="connsiteX4" fmla="*/ 558893 w 1231900"/>
                  <a:gd name="connsiteY4" fmla="*/ 321328 h 922150"/>
                  <a:gd name="connsiteX5" fmla="*/ 800193 w 1231900"/>
                  <a:gd name="connsiteY5" fmla="*/ 181628 h 922150"/>
                  <a:gd name="connsiteX6" fmla="*/ 1163357 w 1231900"/>
                  <a:gd name="connsiteY6" fmla="*/ 0 h 922150"/>
                  <a:gd name="connsiteX7" fmla="*/ 1231900 w 1231900"/>
                  <a:gd name="connsiteY7" fmla="*/ 100852 h 922150"/>
                  <a:gd name="connsiteX0" fmla="*/ 0 w 1231900"/>
                  <a:gd name="connsiteY0" fmla="*/ 922150 h 922150"/>
                  <a:gd name="connsiteX1" fmla="*/ 76293 w 1231900"/>
                  <a:gd name="connsiteY1" fmla="*/ 715028 h 922150"/>
                  <a:gd name="connsiteX2" fmla="*/ 241393 w 1231900"/>
                  <a:gd name="connsiteY2" fmla="*/ 549928 h 922150"/>
                  <a:gd name="connsiteX3" fmla="*/ 393793 w 1231900"/>
                  <a:gd name="connsiteY3" fmla="*/ 435628 h 922150"/>
                  <a:gd name="connsiteX4" fmla="*/ 558893 w 1231900"/>
                  <a:gd name="connsiteY4" fmla="*/ 321328 h 922150"/>
                  <a:gd name="connsiteX5" fmla="*/ 800193 w 1231900"/>
                  <a:gd name="connsiteY5" fmla="*/ 181628 h 922150"/>
                  <a:gd name="connsiteX6" fmla="*/ 1163357 w 1231900"/>
                  <a:gd name="connsiteY6" fmla="*/ 0 h 922150"/>
                  <a:gd name="connsiteX7" fmla="*/ 1231900 w 1231900"/>
                  <a:gd name="connsiteY7" fmla="*/ 100852 h 922150"/>
                  <a:gd name="connsiteX0" fmla="*/ 0 w 1240304"/>
                  <a:gd name="connsiteY0" fmla="*/ 922150 h 922150"/>
                  <a:gd name="connsiteX1" fmla="*/ 76293 w 1240304"/>
                  <a:gd name="connsiteY1" fmla="*/ 715028 h 922150"/>
                  <a:gd name="connsiteX2" fmla="*/ 241393 w 1240304"/>
                  <a:gd name="connsiteY2" fmla="*/ 549928 h 922150"/>
                  <a:gd name="connsiteX3" fmla="*/ 393793 w 1240304"/>
                  <a:gd name="connsiteY3" fmla="*/ 435628 h 922150"/>
                  <a:gd name="connsiteX4" fmla="*/ 558893 w 1240304"/>
                  <a:gd name="connsiteY4" fmla="*/ 321328 h 922150"/>
                  <a:gd name="connsiteX5" fmla="*/ 800193 w 1240304"/>
                  <a:gd name="connsiteY5" fmla="*/ 181628 h 922150"/>
                  <a:gd name="connsiteX6" fmla="*/ 1163357 w 1240304"/>
                  <a:gd name="connsiteY6" fmla="*/ 0 h 922150"/>
                  <a:gd name="connsiteX7" fmla="*/ 1240304 w 1240304"/>
                  <a:gd name="connsiteY7" fmla="*/ 96650 h 922150"/>
                  <a:gd name="connsiteX0" fmla="*/ 0 w 1236102"/>
                  <a:gd name="connsiteY0" fmla="*/ 926352 h 926352"/>
                  <a:gd name="connsiteX1" fmla="*/ 72091 w 1236102"/>
                  <a:gd name="connsiteY1" fmla="*/ 715028 h 926352"/>
                  <a:gd name="connsiteX2" fmla="*/ 237191 w 1236102"/>
                  <a:gd name="connsiteY2" fmla="*/ 549928 h 926352"/>
                  <a:gd name="connsiteX3" fmla="*/ 389591 w 1236102"/>
                  <a:gd name="connsiteY3" fmla="*/ 435628 h 926352"/>
                  <a:gd name="connsiteX4" fmla="*/ 554691 w 1236102"/>
                  <a:gd name="connsiteY4" fmla="*/ 321328 h 926352"/>
                  <a:gd name="connsiteX5" fmla="*/ 795991 w 1236102"/>
                  <a:gd name="connsiteY5" fmla="*/ 181628 h 926352"/>
                  <a:gd name="connsiteX6" fmla="*/ 1159155 w 1236102"/>
                  <a:gd name="connsiteY6" fmla="*/ 0 h 926352"/>
                  <a:gd name="connsiteX7" fmla="*/ 1236102 w 1236102"/>
                  <a:gd name="connsiteY7" fmla="*/ 96650 h 926352"/>
                  <a:gd name="connsiteX0" fmla="*/ 0 w 1236102"/>
                  <a:gd name="connsiteY0" fmla="*/ 926352 h 926352"/>
                  <a:gd name="connsiteX1" fmla="*/ 127149 w 1236102"/>
                  <a:gd name="connsiteY1" fmla="*/ 820137 h 926352"/>
                  <a:gd name="connsiteX2" fmla="*/ 237191 w 1236102"/>
                  <a:gd name="connsiteY2" fmla="*/ 549928 h 926352"/>
                  <a:gd name="connsiteX3" fmla="*/ 389591 w 1236102"/>
                  <a:gd name="connsiteY3" fmla="*/ 435628 h 926352"/>
                  <a:gd name="connsiteX4" fmla="*/ 554691 w 1236102"/>
                  <a:gd name="connsiteY4" fmla="*/ 321328 h 926352"/>
                  <a:gd name="connsiteX5" fmla="*/ 795991 w 1236102"/>
                  <a:gd name="connsiteY5" fmla="*/ 181628 h 926352"/>
                  <a:gd name="connsiteX6" fmla="*/ 1159155 w 1236102"/>
                  <a:gd name="connsiteY6" fmla="*/ 0 h 926352"/>
                  <a:gd name="connsiteX7" fmla="*/ 1236102 w 1236102"/>
                  <a:gd name="connsiteY7" fmla="*/ 96650 h 926352"/>
                  <a:gd name="connsiteX0" fmla="*/ 0 w 1236102"/>
                  <a:gd name="connsiteY0" fmla="*/ 926352 h 926352"/>
                  <a:gd name="connsiteX1" fmla="*/ 127149 w 1236102"/>
                  <a:gd name="connsiteY1" fmla="*/ 820137 h 926352"/>
                  <a:gd name="connsiteX2" fmla="*/ 284741 w 1236102"/>
                  <a:gd name="connsiteY2" fmla="*/ 655038 h 926352"/>
                  <a:gd name="connsiteX3" fmla="*/ 389591 w 1236102"/>
                  <a:gd name="connsiteY3" fmla="*/ 435628 h 926352"/>
                  <a:gd name="connsiteX4" fmla="*/ 554691 w 1236102"/>
                  <a:gd name="connsiteY4" fmla="*/ 321328 h 926352"/>
                  <a:gd name="connsiteX5" fmla="*/ 795991 w 1236102"/>
                  <a:gd name="connsiteY5" fmla="*/ 181628 h 926352"/>
                  <a:gd name="connsiteX6" fmla="*/ 1159155 w 1236102"/>
                  <a:gd name="connsiteY6" fmla="*/ 0 h 926352"/>
                  <a:gd name="connsiteX7" fmla="*/ 1236102 w 1236102"/>
                  <a:gd name="connsiteY7" fmla="*/ 96650 h 926352"/>
                  <a:gd name="connsiteX0" fmla="*/ 0 w 1236102"/>
                  <a:gd name="connsiteY0" fmla="*/ 926352 h 926352"/>
                  <a:gd name="connsiteX1" fmla="*/ 127149 w 1236102"/>
                  <a:gd name="connsiteY1" fmla="*/ 820137 h 926352"/>
                  <a:gd name="connsiteX2" fmla="*/ 284741 w 1236102"/>
                  <a:gd name="connsiteY2" fmla="*/ 655038 h 926352"/>
                  <a:gd name="connsiteX3" fmla="*/ 447151 w 1236102"/>
                  <a:gd name="connsiteY3" fmla="*/ 523220 h 926352"/>
                  <a:gd name="connsiteX4" fmla="*/ 554691 w 1236102"/>
                  <a:gd name="connsiteY4" fmla="*/ 321328 h 926352"/>
                  <a:gd name="connsiteX5" fmla="*/ 795991 w 1236102"/>
                  <a:gd name="connsiteY5" fmla="*/ 181628 h 926352"/>
                  <a:gd name="connsiteX6" fmla="*/ 1159155 w 1236102"/>
                  <a:gd name="connsiteY6" fmla="*/ 0 h 926352"/>
                  <a:gd name="connsiteX7" fmla="*/ 1236102 w 1236102"/>
                  <a:gd name="connsiteY7" fmla="*/ 96650 h 926352"/>
                  <a:gd name="connsiteX0" fmla="*/ 0 w 1236102"/>
                  <a:gd name="connsiteY0" fmla="*/ 926352 h 926352"/>
                  <a:gd name="connsiteX1" fmla="*/ 127149 w 1236102"/>
                  <a:gd name="connsiteY1" fmla="*/ 820137 h 926352"/>
                  <a:gd name="connsiteX2" fmla="*/ 284741 w 1236102"/>
                  <a:gd name="connsiteY2" fmla="*/ 655038 h 926352"/>
                  <a:gd name="connsiteX3" fmla="*/ 447151 w 1236102"/>
                  <a:gd name="connsiteY3" fmla="*/ 523220 h 926352"/>
                  <a:gd name="connsiteX4" fmla="*/ 614754 w 1236102"/>
                  <a:gd name="connsiteY4" fmla="*/ 418930 h 926352"/>
                  <a:gd name="connsiteX5" fmla="*/ 795991 w 1236102"/>
                  <a:gd name="connsiteY5" fmla="*/ 181628 h 926352"/>
                  <a:gd name="connsiteX6" fmla="*/ 1159155 w 1236102"/>
                  <a:gd name="connsiteY6" fmla="*/ 0 h 926352"/>
                  <a:gd name="connsiteX7" fmla="*/ 1236102 w 1236102"/>
                  <a:gd name="connsiteY7" fmla="*/ 96650 h 926352"/>
                  <a:gd name="connsiteX0" fmla="*/ 0 w 1236102"/>
                  <a:gd name="connsiteY0" fmla="*/ 926352 h 926352"/>
                  <a:gd name="connsiteX1" fmla="*/ 127149 w 1236102"/>
                  <a:gd name="connsiteY1" fmla="*/ 820137 h 926352"/>
                  <a:gd name="connsiteX2" fmla="*/ 284741 w 1236102"/>
                  <a:gd name="connsiteY2" fmla="*/ 655038 h 926352"/>
                  <a:gd name="connsiteX3" fmla="*/ 447151 w 1236102"/>
                  <a:gd name="connsiteY3" fmla="*/ 523220 h 926352"/>
                  <a:gd name="connsiteX4" fmla="*/ 614754 w 1236102"/>
                  <a:gd name="connsiteY4" fmla="*/ 418930 h 926352"/>
                  <a:gd name="connsiteX5" fmla="*/ 811007 w 1236102"/>
                  <a:gd name="connsiteY5" fmla="*/ 299251 h 926352"/>
                  <a:gd name="connsiteX6" fmla="*/ 1159155 w 1236102"/>
                  <a:gd name="connsiteY6" fmla="*/ 0 h 926352"/>
                  <a:gd name="connsiteX7" fmla="*/ 1236102 w 1236102"/>
                  <a:gd name="connsiteY7" fmla="*/ 96650 h 926352"/>
                  <a:gd name="connsiteX0" fmla="*/ 0 w 1236102"/>
                  <a:gd name="connsiteY0" fmla="*/ 836698 h 836698"/>
                  <a:gd name="connsiteX1" fmla="*/ 127149 w 1236102"/>
                  <a:gd name="connsiteY1" fmla="*/ 730483 h 836698"/>
                  <a:gd name="connsiteX2" fmla="*/ 284741 w 1236102"/>
                  <a:gd name="connsiteY2" fmla="*/ 565384 h 836698"/>
                  <a:gd name="connsiteX3" fmla="*/ 447151 w 1236102"/>
                  <a:gd name="connsiteY3" fmla="*/ 433566 h 836698"/>
                  <a:gd name="connsiteX4" fmla="*/ 614754 w 1236102"/>
                  <a:gd name="connsiteY4" fmla="*/ 329276 h 836698"/>
                  <a:gd name="connsiteX5" fmla="*/ 811007 w 1236102"/>
                  <a:gd name="connsiteY5" fmla="*/ 209597 h 836698"/>
                  <a:gd name="connsiteX6" fmla="*/ 1129123 w 1236102"/>
                  <a:gd name="connsiteY6" fmla="*/ 47990 h 836698"/>
                  <a:gd name="connsiteX7" fmla="*/ 1236102 w 1236102"/>
                  <a:gd name="connsiteY7" fmla="*/ 6996 h 836698"/>
                  <a:gd name="connsiteX0" fmla="*/ 0 w 1241108"/>
                  <a:gd name="connsiteY0" fmla="*/ 788708 h 788708"/>
                  <a:gd name="connsiteX1" fmla="*/ 127149 w 1241108"/>
                  <a:gd name="connsiteY1" fmla="*/ 682493 h 788708"/>
                  <a:gd name="connsiteX2" fmla="*/ 284741 w 1241108"/>
                  <a:gd name="connsiteY2" fmla="*/ 517394 h 788708"/>
                  <a:gd name="connsiteX3" fmla="*/ 447151 w 1241108"/>
                  <a:gd name="connsiteY3" fmla="*/ 385576 h 788708"/>
                  <a:gd name="connsiteX4" fmla="*/ 614754 w 1241108"/>
                  <a:gd name="connsiteY4" fmla="*/ 281286 h 788708"/>
                  <a:gd name="connsiteX5" fmla="*/ 811007 w 1241108"/>
                  <a:gd name="connsiteY5" fmla="*/ 161607 h 788708"/>
                  <a:gd name="connsiteX6" fmla="*/ 1129123 w 1241108"/>
                  <a:gd name="connsiteY6" fmla="*/ 0 h 788708"/>
                  <a:gd name="connsiteX7" fmla="*/ 1241108 w 1241108"/>
                  <a:gd name="connsiteY7" fmla="*/ 64115 h 788708"/>
                  <a:gd name="connsiteX0" fmla="*/ 0 w 1241108"/>
                  <a:gd name="connsiteY0" fmla="*/ 788708 h 788708"/>
                  <a:gd name="connsiteX1" fmla="*/ 127149 w 1241108"/>
                  <a:gd name="connsiteY1" fmla="*/ 682493 h 788708"/>
                  <a:gd name="connsiteX2" fmla="*/ 284741 w 1241108"/>
                  <a:gd name="connsiteY2" fmla="*/ 517394 h 788708"/>
                  <a:gd name="connsiteX3" fmla="*/ 447151 w 1241108"/>
                  <a:gd name="connsiteY3" fmla="*/ 385576 h 788708"/>
                  <a:gd name="connsiteX4" fmla="*/ 614754 w 1241108"/>
                  <a:gd name="connsiteY4" fmla="*/ 281286 h 788708"/>
                  <a:gd name="connsiteX5" fmla="*/ 803500 w 1241108"/>
                  <a:gd name="connsiteY5" fmla="*/ 159103 h 788708"/>
                  <a:gd name="connsiteX6" fmla="*/ 1129123 w 1241108"/>
                  <a:gd name="connsiteY6" fmla="*/ 0 h 788708"/>
                  <a:gd name="connsiteX7" fmla="*/ 1241108 w 1241108"/>
                  <a:gd name="connsiteY7" fmla="*/ 64115 h 788708"/>
                  <a:gd name="connsiteX0" fmla="*/ 0 w 1241108"/>
                  <a:gd name="connsiteY0" fmla="*/ 788708 h 788708"/>
                  <a:gd name="connsiteX1" fmla="*/ 127149 w 1241108"/>
                  <a:gd name="connsiteY1" fmla="*/ 682493 h 788708"/>
                  <a:gd name="connsiteX2" fmla="*/ 284741 w 1241108"/>
                  <a:gd name="connsiteY2" fmla="*/ 517394 h 788708"/>
                  <a:gd name="connsiteX3" fmla="*/ 447151 w 1241108"/>
                  <a:gd name="connsiteY3" fmla="*/ 385576 h 788708"/>
                  <a:gd name="connsiteX4" fmla="*/ 597236 w 1241108"/>
                  <a:gd name="connsiteY4" fmla="*/ 283789 h 788708"/>
                  <a:gd name="connsiteX5" fmla="*/ 803500 w 1241108"/>
                  <a:gd name="connsiteY5" fmla="*/ 159103 h 788708"/>
                  <a:gd name="connsiteX6" fmla="*/ 1129123 w 1241108"/>
                  <a:gd name="connsiteY6" fmla="*/ 0 h 788708"/>
                  <a:gd name="connsiteX7" fmla="*/ 1241108 w 1241108"/>
                  <a:gd name="connsiteY7" fmla="*/ 64115 h 788708"/>
                  <a:gd name="connsiteX0" fmla="*/ 0 w 1241108"/>
                  <a:gd name="connsiteY0" fmla="*/ 788708 h 788708"/>
                  <a:gd name="connsiteX1" fmla="*/ 99620 w 1241108"/>
                  <a:gd name="connsiteY1" fmla="*/ 679990 h 788708"/>
                  <a:gd name="connsiteX2" fmla="*/ 284741 w 1241108"/>
                  <a:gd name="connsiteY2" fmla="*/ 517394 h 788708"/>
                  <a:gd name="connsiteX3" fmla="*/ 447151 w 1241108"/>
                  <a:gd name="connsiteY3" fmla="*/ 385576 h 788708"/>
                  <a:gd name="connsiteX4" fmla="*/ 597236 w 1241108"/>
                  <a:gd name="connsiteY4" fmla="*/ 283789 h 788708"/>
                  <a:gd name="connsiteX5" fmla="*/ 803500 w 1241108"/>
                  <a:gd name="connsiteY5" fmla="*/ 159103 h 788708"/>
                  <a:gd name="connsiteX6" fmla="*/ 1129123 w 1241108"/>
                  <a:gd name="connsiteY6" fmla="*/ 0 h 788708"/>
                  <a:gd name="connsiteX7" fmla="*/ 1241108 w 1241108"/>
                  <a:gd name="connsiteY7" fmla="*/ 64115 h 788708"/>
                  <a:gd name="connsiteX0" fmla="*/ 0 w 1233600"/>
                  <a:gd name="connsiteY0" fmla="*/ 853776 h 853776"/>
                  <a:gd name="connsiteX1" fmla="*/ 92112 w 1233600"/>
                  <a:gd name="connsiteY1" fmla="*/ 679990 h 853776"/>
                  <a:gd name="connsiteX2" fmla="*/ 277233 w 1233600"/>
                  <a:gd name="connsiteY2" fmla="*/ 517394 h 853776"/>
                  <a:gd name="connsiteX3" fmla="*/ 439643 w 1233600"/>
                  <a:gd name="connsiteY3" fmla="*/ 385576 h 853776"/>
                  <a:gd name="connsiteX4" fmla="*/ 589728 w 1233600"/>
                  <a:gd name="connsiteY4" fmla="*/ 283789 h 853776"/>
                  <a:gd name="connsiteX5" fmla="*/ 795992 w 1233600"/>
                  <a:gd name="connsiteY5" fmla="*/ 159103 h 853776"/>
                  <a:gd name="connsiteX6" fmla="*/ 1121615 w 1233600"/>
                  <a:gd name="connsiteY6" fmla="*/ 0 h 853776"/>
                  <a:gd name="connsiteX7" fmla="*/ 1233600 w 1233600"/>
                  <a:gd name="connsiteY7" fmla="*/ 64115 h 853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33600" h="853776">
                    <a:moveTo>
                      <a:pt x="0" y="853776"/>
                    </a:moveTo>
                    <a:lnTo>
                      <a:pt x="92112" y="679990"/>
                    </a:lnTo>
                    <a:lnTo>
                      <a:pt x="277233" y="517394"/>
                    </a:lnTo>
                    <a:lnTo>
                      <a:pt x="439643" y="385576"/>
                    </a:lnTo>
                    <a:lnTo>
                      <a:pt x="589728" y="283789"/>
                    </a:lnTo>
                    <a:lnTo>
                      <a:pt x="795992" y="159103"/>
                    </a:lnTo>
                    <a:cubicBezTo>
                      <a:pt x="917047" y="98560"/>
                      <a:pt x="899707" y="73149"/>
                      <a:pt x="1121615" y="0"/>
                    </a:cubicBezTo>
                    <a:cubicBezTo>
                      <a:pt x="1207496" y="25213"/>
                      <a:pt x="1210752" y="30498"/>
                      <a:pt x="1233600" y="64115"/>
                    </a:cubicBezTo>
                  </a:path>
                </a:pathLst>
              </a:custGeom>
              <a:noFill/>
              <a:ln w="952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43" name="Freeform: Shape 842">
                <a:extLst>
                  <a:ext uri="{FF2B5EF4-FFF2-40B4-BE49-F238E27FC236}">
                    <a16:creationId xmlns:a16="http://schemas.microsoft.com/office/drawing/2014/main" id="{AA99A5E2-EB35-4113-8EC6-8FACE5C57A94}"/>
                  </a:ext>
                </a:extLst>
              </p:cNvPr>
              <p:cNvSpPr/>
              <p:nvPr/>
            </p:nvSpPr>
            <p:spPr>
              <a:xfrm>
                <a:off x="3032695" y="2328684"/>
                <a:ext cx="222454" cy="145928"/>
              </a:xfrm>
              <a:custGeom>
                <a:avLst/>
                <a:gdLst>
                  <a:gd name="connsiteX0" fmla="*/ 0 w 1765300"/>
                  <a:gd name="connsiteY0" fmla="*/ 1117600 h 1117600"/>
                  <a:gd name="connsiteX1" fmla="*/ 114300 w 1765300"/>
                  <a:gd name="connsiteY1" fmla="*/ 914400 h 1117600"/>
                  <a:gd name="connsiteX2" fmla="*/ 381000 w 1765300"/>
                  <a:gd name="connsiteY2" fmla="*/ 571500 h 1117600"/>
                  <a:gd name="connsiteX3" fmla="*/ 685800 w 1765300"/>
                  <a:gd name="connsiteY3" fmla="*/ 419100 h 1117600"/>
                  <a:gd name="connsiteX4" fmla="*/ 1003300 w 1765300"/>
                  <a:gd name="connsiteY4" fmla="*/ 177800 h 1117600"/>
                  <a:gd name="connsiteX5" fmla="*/ 1371600 w 1765300"/>
                  <a:gd name="connsiteY5" fmla="*/ 38100 h 1117600"/>
                  <a:gd name="connsiteX6" fmla="*/ 1600200 w 1765300"/>
                  <a:gd name="connsiteY6" fmla="*/ 0 h 1117600"/>
                  <a:gd name="connsiteX7" fmla="*/ 1765300 w 1765300"/>
                  <a:gd name="connsiteY7" fmla="*/ 38100 h 1117600"/>
                  <a:gd name="connsiteX8" fmla="*/ 1765300 w 1765300"/>
                  <a:gd name="connsiteY8" fmla="*/ 203200 h 1117600"/>
                  <a:gd name="connsiteX0" fmla="*/ 0 w 1765300"/>
                  <a:gd name="connsiteY0" fmla="*/ 1117600 h 1117600"/>
                  <a:gd name="connsiteX1" fmla="*/ 114300 w 1765300"/>
                  <a:gd name="connsiteY1" fmla="*/ 914400 h 1117600"/>
                  <a:gd name="connsiteX2" fmla="*/ 381000 w 1765300"/>
                  <a:gd name="connsiteY2" fmla="*/ 571500 h 1117600"/>
                  <a:gd name="connsiteX3" fmla="*/ 660587 w 1765300"/>
                  <a:gd name="connsiteY3" fmla="*/ 393887 h 1117600"/>
                  <a:gd name="connsiteX4" fmla="*/ 1003300 w 1765300"/>
                  <a:gd name="connsiteY4" fmla="*/ 177800 h 1117600"/>
                  <a:gd name="connsiteX5" fmla="*/ 1371600 w 1765300"/>
                  <a:gd name="connsiteY5" fmla="*/ 38100 h 1117600"/>
                  <a:gd name="connsiteX6" fmla="*/ 1600200 w 1765300"/>
                  <a:gd name="connsiteY6" fmla="*/ 0 h 1117600"/>
                  <a:gd name="connsiteX7" fmla="*/ 1765300 w 1765300"/>
                  <a:gd name="connsiteY7" fmla="*/ 38100 h 1117600"/>
                  <a:gd name="connsiteX8" fmla="*/ 1765300 w 1765300"/>
                  <a:gd name="connsiteY8" fmla="*/ 203200 h 1117600"/>
                  <a:gd name="connsiteX0" fmla="*/ 0 w 1752693"/>
                  <a:gd name="connsiteY0" fmla="*/ 1159622 h 1159622"/>
                  <a:gd name="connsiteX1" fmla="*/ 101693 w 1752693"/>
                  <a:gd name="connsiteY1" fmla="*/ 914400 h 1159622"/>
                  <a:gd name="connsiteX2" fmla="*/ 368393 w 1752693"/>
                  <a:gd name="connsiteY2" fmla="*/ 571500 h 1159622"/>
                  <a:gd name="connsiteX3" fmla="*/ 647980 w 1752693"/>
                  <a:gd name="connsiteY3" fmla="*/ 393887 h 1159622"/>
                  <a:gd name="connsiteX4" fmla="*/ 990693 w 1752693"/>
                  <a:gd name="connsiteY4" fmla="*/ 177800 h 1159622"/>
                  <a:gd name="connsiteX5" fmla="*/ 1358993 w 1752693"/>
                  <a:gd name="connsiteY5" fmla="*/ 38100 h 1159622"/>
                  <a:gd name="connsiteX6" fmla="*/ 1587593 w 1752693"/>
                  <a:gd name="connsiteY6" fmla="*/ 0 h 1159622"/>
                  <a:gd name="connsiteX7" fmla="*/ 1752693 w 1752693"/>
                  <a:gd name="connsiteY7" fmla="*/ 38100 h 1159622"/>
                  <a:gd name="connsiteX8" fmla="*/ 1752693 w 1752693"/>
                  <a:gd name="connsiteY8" fmla="*/ 203200 h 1159622"/>
                  <a:gd name="connsiteX0" fmla="*/ 0 w 1752693"/>
                  <a:gd name="connsiteY0" fmla="*/ 1159622 h 1159622"/>
                  <a:gd name="connsiteX1" fmla="*/ 76480 w 1752693"/>
                  <a:gd name="connsiteY1" fmla="*/ 922805 h 1159622"/>
                  <a:gd name="connsiteX2" fmla="*/ 368393 w 1752693"/>
                  <a:gd name="connsiteY2" fmla="*/ 571500 h 1159622"/>
                  <a:gd name="connsiteX3" fmla="*/ 647980 w 1752693"/>
                  <a:gd name="connsiteY3" fmla="*/ 393887 h 1159622"/>
                  <a:gd name="connsiteX4" fmla="*/ 990693 w 1752693"/>
                  <a:gd name="connsiteY4" fmla="*/ 177800 h 1159622"/>
                  <a:gd name="connsiteX5" fmla="*/ 1358993 w 1752693"/>
                  <a:gd name="connsiteY5" fmla="*/ 38100 h 1159622"/>
                  <a:gd name="connsiteX6" fmla="*/ 1587593 w 1752693"/>
                  <a:gd name="connsiteY6" fmla="*/ 0 h 1159622"/>
                  <a:gd name="connsiteX7" fmla="*/ 1752693 w 1752693"/>
                  <a:gd name="connsiteY7" fmla="*/ 38100 h 1159622"/>
                  <a:gd name="connsiteX8" fmla="*/ 1752693 w 1752693"/>
                  <a:gd name="connsiteY8" fmla="*/ 203200 h 1159622"/>
                  <a:gd name="connsiteX0" fmla="*/ 0 w 1752693"/>
                  <a:gd name="connsiteY0" fmla="*/ 1159622 h 1159622"/>
                  <a:gd name="connsiteX1" fmla="*/ 76480 w 1752693"/>
                  <a:gd name="connsiteY1" fmla="*/ 922805 h 1159622"/>
                  <a:gd name="connsiteX2" fmla="*/ 368393 w 1752693"/>
                  <a:gd name="connsiteY2" fmla="*/ 571500 h 1159622"/>
                  <a:gd name="connsiteX3" fmla="*/ 647980 w 1752693"/>
                  <a:gd name="connsiteY3" fmla="*/ 393887 h 1159622"/>
                  <a:gd name="connsiteX4" fmla="*/ 990693 w 1752693"/>
                  <a:gd name="connsiteY4" fmla="*/ 177800 h 1159622"/>
                  <a:gd name="connsiteX5" fmla="*/ 1358993 w 1752693"/>
                  <a:gd name="connsiteY5" fmla="*/ 38100 h 1159622"/>
                  <a:gd name="connsiteX6" fmla="*/ 1587593 w 1752693"/>
                  <a:gd name="connsiteY6" fmla="*/ 0 h 1159622"/>
                  <a:gd name="connsiteX7" fmla="*/ 1752693 w 1752693"/>
                  <a:gd name="connsiteY7" fmla="*/ 38100 h 1159622"/>
                  <a:gd name="connsiteX8" fmla="*/ 1752693 w 1752693"/>
                  <a:gd name="connsiteY8" fmla="*/ 203200 h 1159622"/>
                  <a:gd name="connsiteX0" fmla="*/ 0 w 1752693"/>
                  <a:gd name="connsiteY0" fmla="*/ 1159622 h 1159622"/>
                  <a:gd name="connsiteX1" fmla="*/ 76480 w 1752693"/>
                  <a:gd name="connsiteY1" fmla="*/ 922805 h 1159622"/>
                  <a:gd name="connsiteX2" fmla="*/ 368393 w 1752693"/>
                  <a:gd name="connsiteY2" fmla="*/ 571500 h 1159622"/>
                  <a:gd name="connsiteX3" fmla="*/ 647980 w 1752693"/>
                  <a:gd name="connsiteY3" fmla="*/ 393887 h 1159622"/>
                  <a:gd name="connsiteX4" fmla="*/ 990693 w 1752693"/>
                  <a:gd name="connsiteY4" fmla="*/ 177800 h 1159622"/>
                  <a:gd name="connsiteX5" fmla="*/ 1358993 w 1752693"/>
                  <a:gd name="connsiteY5" fmla="*/ 38100 h 1159622"/>
                  <a:gd name="connsiteX6" fmla="*/ 1587593 w 1752693"/>
                  <a:gd name="connsiteY6" fmla="*/ 0 h 1159622"/>
                  <a:gd name="connsiteX7" fmla="*/ 1752693 w 1752693"/>
                  <a:gd name="connsiteY7" fmla="*/ 38100 h 1159622"/>
                  <a:gd name="connsiteX8" fmla="*/ 1752693 w 1752693"/>
                  <a:gd name="connsiteY8" fmla="*/ 203200 h 1159622"/>
                  <a:gd name="connsiteX0" fmla="*/ 0 w 1752693"/>
                  <a:gd name="connsiteY0" fmla="*/ 1159622 h 1159622"/>
                  <a:gd name="connsiteX1" fmla="*/ 76480 w 1752693"/>
                  <a:gd name="connsiteY1" fmla="*/ 922805 h 1159622"/>
                  <a:gd name="connsiteX2" fmla="*/ 296956 w 1752693"/>
                  <a:gd name="connsiteY2" fmla="*/ 642938 h 1159622"/>
                  <a:gd name="connsiteX3" fmla="*/ 647980 w 1752693"/>
                  <a:gd name="connsiteY3" fmla="*/ 393887 h 1159622"/>
                  <a:gd name="connsiteX4" fmla="*/ 990693 w 1752693"/>
                  <a:gd name="connsiteY4" fmla="*/ 177800 h 1159622"/>
                  <a:gd name="connsiteX5" fmla="*/ 1358993 w 1752693"/>
                  <a:gd name="connsiteY5" fmla="*/ 38100 h 1159622"/>
                  <a:gd name="connsiteX6" fmla="*/ 1587593 w 1752693"/>
                  <a:gd name="connsiteY6" fmla="*/ 0 h 1159622"/>
                  <a:gd name="connsiteX7" fmla="*/ 1752693 w 1752693"/>
                  <a:gd name="connsiteY7" fmla="*/ 38100 h 1159622"/>
                  <a:gd name="connsiteX8" fmla="*/ 1752693 w 1752693"/>
                  <a:gd name="connsiteY8" fmla="*/ 203200 h 1159622"/>
                  <a:gd name="connsiteX0" fmla="*/ 0 w 1752693"/>
                  <a:gd name="connsiteY0" fmla="*/ 1159622 h 1159622"/>
                  <a:gd name="connsiteX1" fmla="*/ 76480 w 1752693"/>
                  <a:gd name="connsiteY1" fmla="*/ 922805 h 1159622"/>
                  <a:gd name="connsiteX2" fmla="*/ 296956 w 1752693"/>
                  <a:gd name="connsiteY2" fmla="*/ 642938 h 1159622"/>
                  <a:gd name="connsiteX3" fmla="*/ 647980 w 1752693"/>
                  <a:gd name="connsiteY3" fmla="*/ 393887 h 1159622"/>
                  <a:gd name="connsiteX4" fmla="*/ 990693 w 1752693"/>
                  <a:gd name="connsiteY4" fmla="*/ 177800 h 1159622"/>
                  <a:gd name="connsiteX5" fmla="*/ 1358993 w 1752693"/>
                  <a:gd name="connsiteY5" fmla="*/ 38100 h 1159622"/>
                  <a:gd name="connsiteX6" fmla="*/ 1587593 w 1752693"/>
                  <a:gd name="connsiteY6" fmla="*/ 0 h 1159622"/>
                  <a:gd name="connsiteX7" fmla="*/ 1710671 w 1752693"/>
                  <a:gd name="connsiteY7" fmla="*/ 80122 h 1159622"/>
                  <a:gd name="connsiteX8" fmla="*/ 1752693 w 1752693"/>
                  <a:gd name="connsiteY8" fmla="*/ 203200 h 1159622"/>
                  <a:gd name="connsiteX0" fmla="*/ 0 w 1731682"/>
                  <a:gd name="connsiteY0" fmla="*/ 1159622 h 1159622"/>
                  <a:gd name="connsiteX1" fmla="*/ 76480 w 1731682"/>
                  <a:gd name="connsiteY1" fmla="*/ 922805 h 1159622"/>
                  <a:gd name="connsiteX2" fmla="*/ 296956 w 1731682"/>
                  <a:gd name="connsiteY2" fmla="*/ 642938 h 1159622"/>
                  <a:gd name="connsiteX3" fmla="*/ 647980 w 1731682"/>
                  <a:gd name="connsiteY3" fmla="*/ 393887 h 1159622"/>
                  <a:gd name="connsiteX4" fmla="*/ 990693 w 1731682"/>
                  <a:gd name="connsiteY4" fmla="*/ 177800 h 1159622"/>
                  <a:gd name="connsiteX5" fmla="*/ 1358993 w 1731682"/>
                  <a:gd name="connsiteY5" fmla="*/ 38100 h 1159622"/>
                  <a:gd name="connsiteX6" fmla="*/ 1587593 w 1731682"/>
                  <a:gd name="connsiteY6" fmla="*/ 0 h 1159622"/>
                  <a:gd name="connsiteX7" fmla="*/ 1710671 w 1731682"/>
                  <a:gd name="connsiteY7" fmla="*/ 80122 h 1159622"/>
                  <a:gd name="connsiteX8" fmla="*/ 1731682 w 1731682"/>
                  <a:gd name="connsiteY8" fmla="*/ 236818 h 1159622"/>
                  <a:gd name="connsiteX0" fmla="*/ 0 w 1731682"/>
                  <a:gd name="connsiteY0" fmla="*/ 1163824 h 1163824"/>
                  <a:gd name="connsiteX1" fmla="*/ 76480 w 1731682"/>
                  <a:gd name="connsiteY1" fmla="*/ 927007 h 1163824"/>
                  <a:gd name="connsiteX2" fmla="*/ 296956 w 1731682"/>
                  <a:gd name="connsiteY2" fmla="*/ 647140 h 1163824"/>
                  <a:gd name="connsiteX3" fmla="*/ 647980 w 1731682"/>
                  <a:gd name="connsiteY3" fmla="*/ 398089 h 1163824"/>
                  <a:gd name="connsiteX4" fmla="*/ 990693 w 1731682"/>
                  <a:gd name="connsiteY4" fmla="*/ 182002 h 1163824"/>
                  <a:gd name="connsiteX5" fmla="*/ 1358993 w 1731682"/>
                  <a:gd name="connsiteY5" fmla="*/ 42302 h 1163824"/>
                  <a:gd name="connsiteX6" fmla="*/ 1566582 w 1731682"/>
                  <a:gd name="connsiteY6" fmla="*/ 0 h 1163824"/>
                  <a:gd name="connsiteX7" fmla="*/ 1710671 w 1731682"/>
                  <a:gd name="connsiteY7" fmla="*/ 84324 h 1163824"/>
                  <a:gd name="connsiteX8" fmla="*/ 1731682 w 1731682"/>
                  <a:gd name="connsiteY8" fmla="*/ 241020 h 1163824"/>
                  <a:gd name="connsiteX0" fmla="*/ 0 w 1731682"/>
                  <a:gd name="connsiteY0" fmla="*/ 1163824 h 1163824"/>
                  <a:gd name="connsiteX1" fmla="*/ 76480 w 1731682"/>
                  <a:gd name="connsiteY1" fmla="*/ 927007 h 1163824"/>
                  <a:gd name="connsiteX2" fmla="*/ 296956 w 1731682"/>
                  <a:gd name="connsiteY2" fmla="*/ 647140 h 1163824"/>
                  <a:gd name="connsiteX3" fmla="*/ 647980 w 1731682"/>
                  <a:gd name="connsiteY3" fmla="*/ 398089 h 1163824"/>
                  <a:gd name="connsiteX4" fmla="*/ 990693 w 1731682"/>
                  <a:gd name="connsiteY4" fmla="*/ 182002 h 1163824"/>
                  <a:gd name="connsiteX5" fmla="*/ 1287556 w 1731682"/>
                  <a:gd name="connsiteY5" fmla="*/ 63313 h 1163824"/>
                  <a:gd name="connsiteX6" fmla="*/ 1566582 w 1731682"/>
                  <a:gd name="connsiteY6" fmla="*/ 0 h 1163824"/>
                  <a:gd name="connsiteX7" fmla="*/ 1710671 w 1731682"/>
                  <a:gd name="connsiteY7" fmla="*/ 84324 h 1163824"/>
                  <a:gd name="connsiteX8" fmla="*/ 1731682 w 1731682"/>
                  <a:gd name="connsiteY8" fmla="*/ 241020 h 1163824"/>
                  <a:gd name="connsiteX0" fmla="*/ 0 w 1731682"/>
                  <a:gd name="connsiteY0" fmla="*/ 1163824 h 1163824"/>
                  <a:gd name="connsiteX1" fmla="*/ 76480 w 1731682"/>
                  <a:gd name="connsiteY1" fmla="*/ 927007 h 1163824"/>
                  <a:gd name="connsiteX2" fmla="*/ 296956 w 1731682"/>
                  <a:gd name="connsiteY2" fmla="*/ 647140 h 1163824"/>
                  <a:gd name="connsiteX3" fmla="*/ 647980 w 1731682"/>
                  <a:gd name="connsiteY3" fmla="*/ 398089 h 1163824"/>
                  <a:gd name="connsiteX4" fmla="*/ 910851 w 1731682"/>
                  <a:gd name="connsiteY4" fmla="*/ 219822 h 1163824"/>
                  <a:gd name="connsiteX5" fmla="*/ 1287556 w 1731682"/>
                  <a:gd name="connsiteY5" fmla="*/ 63313 h 1163824"/>
                  <a:gd name="connsiteX6" fmla="*/ 1566582 w 1731682"/>
                  <a:gd name="connsiteY6" fmla="*/ 0 h 1163824"/>
                  <a:gd name="connsiteX7" fmla="*/ 1710671 w 1731682"/>
                  <a:gd name="connsiteY7" fmla="*/ 84324 h 1163824"/>
                  <a:gd name="connsiteX8" fmla="*/ 1731682 w 1731682"/>
                  <a:gd name="connsiteY8" fmla="*/ 241020 h 1163824"/>
                  <a:gd name="connsiteX0" fmla="*/ 0 w 1731682"/>
                  <a:gd name="connsiteY0" fmla="*/ 1163824 h 1163824"/>
                  <a:gd name="connsiteX1" fmla="*/ 76480 w 1731682"/>
                  <a:gd name="connsiteY1" fmla="*/ 927007 h 1163824"/>
                  <a:gd name="connsiteX2" fmla="*/ 296956 w 1731682"/>
                  <a:gd name="connsiteY2" fmla="*/ 647140 h 1163824"/>
                  <a:gd name="connsiteX3" fmla="*/ 572340 w 1731682"/>
                  <a:gd name="connsiteY3" fmla="*/ 431707 h 1163824"/>
                  <a:gd name="connsiteX4" fmla="*/ 910851 w 1731682"/>
                  <a:gd name="connsiteY4" fmla="*/ 219822 h 1163824"/>
                  <a:gd name="connsiteX5" fmla="*/ 1287556 w 1731682"/>
                  <a:gd name="connsiteY5" fmla="*/ 63313 h 1163824"/>
                  <a:gd name="connsiteX6" fmla="*/ 1566582 w 1731682"/>
                  <a:gd name="connsiteY6" fmla="*/ 0 h 1163824"/>
                  <a:gd name="connsiteX7" fmla="*/ 1710671 w 1731682"/>
                  <a:gd name="connsiteY7" fmla="*/ 84324 h 1163824"/>
                  <a:gd name="connsiteX8" fmla="*/ 1731682 w 1731682"/>
                  <a:gd name="connsiteY8" fmla="*/ 241020 h 1163824"/>
                  <a:gd name="connsiteX0" fmla="*/ 0 w 1731682"/>
                  <a:gd name="connsiteY0" fmla="*/ 1131289 h 1131289"/>
                  <a:gd name="connsiteX1" fmla="*/ 76480 w 1731682"/>
                  <a:gd name="connsiteY1" fmla="*/ 894472 h 1131289"/>
                  <a:gd name="connsiteX2" fmla="*/ 296956 w 1731682"/>
                  <a:gd name="connsiteY2" fmla="*/ 614605 h 1131289"/>
                  <a:gd name="connsiteX3" fmla="*/ 572340 w 1731682"/>
                  <a:gd name="connsiteY3" fmla="*/ 399172 h 1131289"/>
                  <a:gd name="connsiteX4" fmla="*/ 910851 w 1731682"/>
                  <a:gd name="connsiteY4" fmla="*/ 187287 h 1131289"/>
                  <a:gd name="connsiteX5" fmla="*/ 1287556 w 1731682"/>
                  <a:gd name="connsiteY5" fmla="*/ 30778 h 1131289"/>
                  <a:gd name="connsiteX6" fmla="*/ 1529043 w 1731682"/>
                  <a:gd name="connsiteY6" fmla="*/ 0 h 1131289"/>
                  <a:gd name="connsiteX7" fmla="*/ 1710671 w 1731682"/>
                  <a:gd name="connsiteY7" fmla="*/ 51789 h 1131289"/>
                  <a:gd name="connsiteX8" fmla="*/ 1731682 w 1731682"/>
                  <a:gd name="connsiteY8" fmla="*/ 208485 h 1131289"/>
                  <a:gd name="connsiteX0" fmla="*/ 0 w 1731682"/>
                  <a:gd name="connsiteY0" fmla="*/ 1131289 h 1131289"/>
                  <a:gd name="connsiteX1" fmla="*/ 76480 w 1731682"/>
                  <a:gd name="connsiteY1" fmla="*/ 894472 h 1131289"/>
                  <a:gd name="connsiteX2" fmla="*/ 296956 w 1731682"/>
                  <a:gd name="connsiteY2" fmla="*/ 614605 h 1131289"/>
                  <a:gd name="connsiteX3" fmla="*/ 572340 w 1731682"/>
                  <a:gd name="connsiteY3" fmla="*/ 399172 h 1131289"/>
                  <a:gd name="connsiteX4" fmla="*/ 910851 w 1731682"/>
                  <a:gd name="connsiteY4" fmla="*/ 187287 h 1131289"/>
                  <a:gd name="connsiteX5" fmla="*/ 1287556 w 1731682"/>
                  <a:gd name="connsiteY5" fmla="*/ 30778 h 1131289"/>
                  <a:gd name="connsiteX6" fmla="*/ 1529043 w 1731682"/>
                  <a:gd name="connsiteY6" fmla="*/ 0 h 1131289"/>
                  <a:gd name="connsiteX7" fmla="*/ 1660619 w 1731682"/>
                  <a:gd name="connsiteY7" fmla="*/ 114355 h 1131289"/>
                  <a:gd name="connsiteX8" fmla="*/ 1731682 w 1731682"/>
                  <a:gd name="connsiteY8" fmla="*/ 208485 h 1131289"/>
                  <a:gd name="connsiteX0" fmla="*/ 0 w 1731682"/>
                  <a:gd name="connsiteY0" fmla="*/ 1131289 h 1131289"/>
                  <a:gd name="connsiteX1" fmla="*/ 76480 w 1731682"/>
                  <a:gd name="connsiteY1" fmla="*/ 894472 h 1131289"/>
                  <a:gd name="connsiteX2" fmla="*/ 296956 w 1731682"/>
                  <a:gd name="connsiteY2" fmla="*/ 614605 h 1131289"/>
                  <a:gd name="connsiteX3" fmla="*/ 572340 w 1731682"/>
                  <a:gd name="connsiteY3" fmla="*/ 399172 h 1131289"/>
                  <a:gd name="connsiteX4" fmla="*/ 910851 w 1731682"/>
                  <a:gd name="connsiteY4" fmla="*/ 187287 h 1131289"/>
                  <a:gd name="connsiteX5" fmla="*/ 1320090 w 1731682"/>
                  <a:gd name="connsiteY5" fmla="*/ 125876 h 1131289"/>
                  <a:gd name="connsiteX6" fmla="*/ 1529043 w 1731682"/>
                  <a:gd name="connsiteY6" fmla="*/ 0 h 1131289"/>
                  <a:gd name="connsiteX7" fmla="*/ 1660619 w 1731682"/>
                  <a:gd name="connsiteY7" fmla="*/ 114355 h 1131289"/>
                  <a:gd name="connsiteX8" fmla="*/ 1731682 w 1731682"/>
                  <a:gd name="connsiteY8" fmla="*/ 208485 h 1131289"/>
                  <a:gd name="connsiteX0" fmla="*/ 0 w 1731682"/>
                  <a:gd name="connsiteY0" fmla="*/ 1131289 h 1131289"/>
                  <a:gd name="connsiteX1" fmla="*/ 76480 w 1731682"/>
                  <a:gd name="connsiteY1" fmla="*/ 894472 h 1131289"/>
                  <a:gd name="connsiteX2" fmla="*/ 296956 w 1731682"/>
                  <a:gd name="connsiteY2" fmla="*/ 614605 h 1131289"/>
                  <a:gd name="connsiteX3" fmla="*/ 572340 w 1731682"/>
                  <a:gd name="connsiteY3" fmla="*/ 399172 h 1131289"/>
                  <a:gd name="connsiteX4" fmla="*/ 985929 w 1731682"/>
                  <a:gd name="connsiteY4" fmla="*/ 299904 h 1131289"/>
                  <a:gd name="connsiteX5" fmla="*/ 1320090 w 1731682"/>
                  <a:gd name="connsiteY5" fmla="*/ 125876 h 1131289"/>
                  <a:gd name="connsiteX6" fmla="*/ 1529043 w 1731682"/>
                  <a:gd name="connsiteY6" fmla="*/ 0 h 1131289"/>
                  <a:gd name="connsiteX7" fmla="*/ 1660619 w 1731682"/>
                  <a:gd name="connsiteY7" fmla="*/ 114355 h 1131289"/>
                  <a:gd name="connsiteX8" fmla="*/ 1731682 w 1731682"/>
                  <a:gd name="connsiteY8" fmla="*/ 208485 h 1131289"/>
                  <a:gd name="connsiteX0" fmla="*/ 0 w 1731682"/>
                  <a:gd name="connsiteY0" fmla="*/ 1131289 h 1131289"/>
                  <a:gd name="connsiteX1" fmla="*/ 76480 w 1731682"/>
                  <a:gd name="connsiteY1" fmla="*/ 894472 h 1131289"/>
                  <a:gd name="connsiteX2" fmla="*/ 296956 w 1731682"/>
                  <a:gd name="connsiteY2" fmla="*/ 614605 h 1131289"/>
                  <a:gd name="connsiteX3" fmla="*/ 639909 w 1731682"/>
                  <a:gd name="connsiteY3" fmla="*/ 471748 h 1131289"/>
                  <a:gd name="connsiteX4" fmla="*/ 985929 w 1731682"/>
                  <a:gd name="connsiteY4" fmla="*/ 299904 h 1131289"/>
                  <a:gd name="connsiteX5" fmla="*/ 1320090 w 1731682"/>
                  <a:gd name="connsiteY5" fmla="*/ 125876 h 1131289"/>
                  <a:gd name="connsiteX6" fmla="*/ 1529043 w 1731682"/>
                  <a:gd name="connsiteY6" fmla="*/ 0 h 1131289"/>
                  <a:gd name="connsiteX7" fmla="*/ 1660619 w 1731682"/>
                  <a:gd name="connsiteY7" fmla="*/ 114355 h 1131289"/>
                  <a:gd name="connsiteX8" fmla="*/ 1731682 w 1731682"/>
                  <a:gd name="connsiteY8" fmla="*/ 208485 h 1131289"/>
                  <a:gd name="connsiteX0" fmla="*/ 0 w 1731682"/>
                  <a:gd name="connsiteY0" fmla="*/ 1131289 h 1131289"/>
                  <a:gd name="connsiteX1" fmla="*/ 76480 w 1731682"/>
                  <a:gd name="connsiteY1" fmla="*/ 894472 h 1131289"/>
                  <a:gd name="connsiteX2" fmla="*/ 374537 w 1731682"/>
                  <a:gd name="connsiteY2" fmla="*/ 659653 h 1131289"/>
                  <a:gd name="connsiteX3" fmla="*/ 639909 w 1731682"/>
                  <a:gd name="connsiteY3" fmla="*/ 471748 h 1131289"/>
                  <a:gd name="connsiteX4" fmla="*/ 985929 w 1731682"/>
                  <a:gd name="connsiteY4" fmla="*/ 299904 h 1131289"/>
                  <a:gd name="connsiteX5" fmla="*/ 1320090 w 1731682"/>
                  <a:gd name="connsiteY5" fmla="*/ 125876 h 1131289"/>
                  <a:gd name="connsiteX6" fmla="*/ 1529043 w 1731682"/>
                  <a:gd name="connsiteY6" fmla="*/ 0 h 1131289"/>
                  <a:gd name="connsiteX7" fmla="*/ 1660619 w 1731682"/>
                  <a:gd name="connsiteY7" fmla="*/ 114355 h 1131289"/>
                  <a:gd name="connsiteX8" fmla="*/ 1731682 w 1731682"/>
                  <a:gd name="connsiteY8" fmla="*/ 208485 h 1131289"/>
                  <a:gd name="connsiteX0" fmla="*/ 0 w 1731682"/>
                  <a:gd name="connsiteY0" fmla="*/ 1131289 h 1131289"/>
                  <a:gd name="connsiteX1" fmla="*/ 134039 w 1731682"/>
                  <a:gd name="connsiteY1" fmla="*/ 929509 h 1131289"/>
                  <a:gd name="connsiteX2" fmla="*/ 374537 w 1731682"/>
                  <a:gd name="connsiteY2" fmla="*/ 659653 h 1131289"/>
                  <a:gd name="connsiteX3" fmla="*/ 639909 w 1731682"/>
                  <a:gd name="connsiteY3" fmla="*/ 471748 h 1131289"/>
                  <a:gd name="connsiteX4" fmla="*/ 985929 w 1731682"/>
                  <a:gd name="connsiteY4" fmla="*/ 299904 h 1131289"/>
                  <a:gd name="connsiteX5" fmla="*/ 1320090 w 1731682"/>
                  <a:gd name="connsiteY5" fmla="*/ 125876 h 1131289"/>
                  <a:gd name="connsiteX6" fmla="*/ 1529043 w 1731682"/>
                  <a:gd name="connsiteY6" fmla="*/ 0 h 1131289"/>
                  <a:gd name="connsiteX7" fmla="*/ 1660619 w 1731682"/>
                  <a:gd name="connsiteY7" fmla="*/ 114355 h 1131289"/>
                  <a:gd name="connsiteX8" fmla="*/ 1731682 w 1731682"/>
                  <a:gd name="connsiteY8" fmla="*/ 208485 h 1131289"/>
                  <a:gd name="connsiteX0" fmla="*/ 0 w 1711661"/>
                  <a:gd name="connsiteY0" fmla="*/ 1206368 h 1206368"/>
                  <a:gd name="connsiteX1" fmla="*/ 114018 w 1711661"/>
                  <a:gd name="connsiteY1" fmla="*/ 929509 h 1206368"/>
                  <a:gd name="connsiteX2" fmla="*/ 354516 w 1711661"/>
                  <a:gd name="connsiteY2" fmla="*/ 659653 h 1206368"/>
                  <a:gd name="connsiteX3" fmla="*/ 619888 w 1711661"/>
                  <a:gd name="connsiteY3" fmla="*/ 471748 h 1206368"/>
                  <a:gd name="connsiteX4" fmla="*/ 965908 w 1711661"/>
                  <a:gd name="connsiteY4" fmla="*/ 299904 h 1206368"/>
                  <a:gd name="connsiteX5" fmla="*/ 1300069 w 1711661"/>
                  <a:gd name="connsiteY5" fmla="*/ 125876 h 1206368"/>
                  <a:gd name="connsiteX6" fmla="*/ 1509022 w 1711661"/>
                  <a:gd name="connsiteY6" fmla="*/ 0 h 1206368"/>
                  <a:gd name="connsiteX7" fmla="*/ 1640598 w 1711661"/>
                  <a:gd name="connsiteY7" fmla="*/ 114355 h 1206368"/>
                  <a:gd name="connsiteX8" fmla="*/ 1711661 w 1711661"/>
                  <a:gd name="connsiteY8" fmla="*/ 208485 h 1206368"/>
                  <a:gd name="connsiteX0" fmla="*/ 0 w 1711661"/>
                  <a:gd name="connsiteY0" fmla="*/ 1206368 h 1206368"/>
                  <a:gd name="connsiteX1" fmla="*/ 101504 w 1711661"/>
                  <a:gd name="connsiteY1" fmla="*/ 929509 h 1206368"/>
                  <a:gd name="connsiteX2" fmla="*/ 354516 w 1711661"/>
                  <a:gd name="connsiteY2" fmla="*/ 659653 h 1206368"/>
                  <a:gd name="connsiteX3" fmla="*/ 619888 w 1711661"/>
                  <a:gd name="connsiteY3" fmla="*/ 471748 h 1206368"/>
                  <a:gd name="connsiteX4" fmla="*/ 965908 w 1711661"/>
                  <a:gd name="connsiteY4" fmla="*/ 299904 h 1206368"/>
                  <a:gd name="connsiteX5" fmla="*/ 1300069 w 1711661"/>
                  <a:gd name="connsiteY5" fmla="*/ 125876 h 1206368"/>
                  <a:gd name="connsiteX6" fmla="*/ 1509022 w 1711661"/>
                  <a:gd name="connsiteY6" fmla="*/ 0 h 1206368"/>
                  <a:gd name="connsiteX7" fmla="*/ 1640598 w 1711661"/>
                  <a:gd name="connsiteY7" fmla="*/ 114355 h 1206368"/>
                  <a:gd name="connsiteX8" fmla="*/ 1711661 w 1711661"/>
                  <a:gd name="connsiteY8" fmla="*/ 208485 h 1206368"/>
                  <a:gd name="connsiteX0" fmla="*/ 0 w 1711661"/>
                  <a:gd name="connsiteY0" fmla="*/ 1206368 h 1206368"/>
                  <a:gd name="connsiteX1" fmla="*/ 101504 w 1711661"/>
                  <a:gd name="connsiteY1" fmla="*/ 929509 h 1206368"/>
                  <a:gd name="connsiteX2" fmla="*/ 336997 w 1711661"/>
                  <a:gd name="connsiteY2" fmla="*/ 657149 h 1206368"/>
                  <a:gd name="connsiteX3" fmla="*/ 619888 w 1711661"/>
                  <a:gd name="connsiteY3" fmla="*/ 471748 h 1206368"/>
                  <a:gd name="connsiteX4" fmla="*/ 965908 w 1711661"/>
                  <a:gd name="connsiteY4" fmla="*/ 299904 h 1206368"/>
                  <a:gd name="connsiteX5" fmla="*/ 1300069 w 1711661"/>
                  <a:gd name="connsiteY5" fmla="*/ 125876 h 1206368"/>
                  <a:gd name="connsiteX6" fmla="*/ 1509022 w 1711661"/>
                  <a:gd name="connsiteY6" fmla="*/ 0 h 1206368"/>
                  <a:gd name="connsiteX7" fmla="*/ 1640598 w 1711661"/>
                  <a:gd name="connsiteY7" fmla="*/ 114355 h 1206368"/>
                  <a:gd name="connsiteX8" fmla="*/ 1711661 w 1711661"/>
                  <a:gd name="connsiteY8" fmla="*/ 208485 h 1206368"/>
                  <a:gd name="connsiteX0" fmla="*/ 0 w 1711661"/>
                  <a:gd name="connsiteY0" fmla="*/ 1206368 h 1206368"/>
                  <a:gd name="connsiteX1" fmla="*/ 101504 w 1711661"/>
                  <a:gd name="connsiteY1" fmla="*/ 929509 h 1206368"/>
                  <a:gd name="connsiteX2" fmla="*/ 336997 w 1711661"/>
                  <a:gd name="connsiteY2" fmla="*/ 657149 h 1206368"/>
                  <a:gd name="connsiteX3" fmla="*/ 619888 w 1711661"/>
                  <a:gd name="connsiteY3" fmla="*/ 464241 h 1206368"/>
                  <a:gd name="connsiteX4" fmla="*/ 965908 w 1711661"/>
                  <a:gd name="connsiteY4" fmla="*/ 299904 h 1206368"/>
                  <a:gd name="connsiteX5" fmla="*/ 1300069 w 1711661"/>
                  <a:gd name="connsiteY5" fmla="*/ 125876 h 1206368"/>
                  <a:gd name="connsiteX6" fmla="*/ 1509022 w 1711661"/>
                  <a:gd name="connsiteY6" fmla="*/ 0 h 1206368"/>
                  <a:gd name="connsiteX7" fmla="*/ 1640598 w 1711661"/>
                  <a:gd name="connsiteY7" fmla="*/ 114355 h 1206368"/>
                  <a:gd name="connsiteX8" fmla="*/ 1711661 w 1711661"/>
                  <a:gd name="connsiteY8" fmla="*/ 208485 h 1206368"/>
                  <a:gd name="connsiteX0" fmla="*/ 0 w 1711661"/>
                  <a:gd name="connsiteY0" fmla="*/ 1206368 h 1206368"/>
                  <a:gd name="connsiteX1" fmla="*/ 101504 w 1711661"/>
                  <a:gd name="connsiteY1" fmla="*/ 929509 h 1206368"/>
                  <a:gd name="connsiteX2" fmla="*/ 336997 w 1711661"/>
                  <a:gd name="connsiteY2" fmla="*/ 657149 h 1206368"/>
                  <a:gd name="connsiteX3" fmla="*/ 619888 w 1711661"/>
                  <a:gd name="connsiteY3" fmla="*/ 464241 h 1206368"/>
                  <a:gd name="connsiteX4" fmla="*/ 960903 w 1711661"/>
                  <a:gd name="connsiteY4" fmla="*/ 274878 h 1206368"/>
                  <a:gd name="connsiteX5" fmla="*/ 1300069 w 1711661"/>
                  <a:gd name="connsiteY5" fmla="*/ 125876 h 1206368"/>
                  <a:gd name="connsiteX6" fmla="*/ 1509022 w 1711661"/>
                  <a:gd name="connsiteY6" fmla="*/ 0 h 1206368"/>
                  <a:gd name="connsiteX7" fmla="*/ 1640598 w 1711661"/>
                  <a:gd name="connsiteY7" fmla="*/ 114355 h 1206368"/>
                  <a:gd name="connsiteX8" fmla="*/ 1711661 w 1711661"/>
                  <a:gd name="connsiteY8" fmla="*/ 208485 h 1206368"/>
                  <a:gd name="connsiteX0" fmla="*/ 0 w 1711661"/>
                  <a:gd name="connsiteY0" fmla="*/ 1116274 h 1116274"/>
                  <a:gd name="connsiteX1" fmla="*/ 101504 w 1711661"/>
                  <a:gd name="connsiteY1" fmla="*/ 839415 h 1116274"/>
                  <a:gd name="connsiteX2" fmla="*/ 336997 w 1711661"/>
                  <a:gd name="connsiteY2" fmla="*/ 567055 h 1116274"/>
                  <a:gd name="connsiteX3" fmla="*/ 619888 w 1711661"/>
                  <a:gd name="connsiteY3" fmla="*/ 374147 h 1116274"/>
                  <a:gd name="connsiteX4" fmla="*/ 960903 w 1711661"/>
                  <a:gd name="connsiteY4" fmla="*/ 184784 h 1116274"/>
                  <a:gd name="connsiteX5" fmla="*/ 1300069 w 1711661"/>
                  <a:gd name="connsiteY5" fmla="*/ 35782 h 1116274"/>
                  <a:gd name="connsiteX6" fmla="*/ 1501514 w 1711661"/>
                  <a:gd name="connsiteY6" fmla="*/ 0 h 1116274"/>
                  <a:gd name="connsiteX7" fmla="*/ 1640598 w 1711661"/>
                  <a:gd name="connsiteY7" fmla="*/ 24261 h 1116274"/>
                  <a:gd name="connsiteX8" fmla="*/ 1711661 w 1711661"/>
                  <a:gd name="connsiteY8" fmla="*/ 118391 h 1116274"/>
                  <a:gd name="connsiteX0" fmla="*/ 0 w 1704154"/>
                  <a:gd name="connsiteY0" fmla="*/ 1116274 h 1116274"/>
                  <a:gd name="connsiteX1" fmla="*/ 101504 w 1704154"/>
                  <a:gd name="connsiteY1" fmla="*/ 839415 h 1116274"/>
                  <a:gd name="connsiteX2" fmla="*/ 336997 w 1704154"/>
                  <a:gd name="connsiteY2" fmla="*/ 567055 h 1116274"/>
                  <a:gd name="connsiteX3" fmla="*/ 619888 w 1704154"/>
                  <a:gd name="connsiteY3" fmla="*/ 374147 h 1116274"/>
                  <a:gd name="connsiteX4" fmla="*/ 960903 w 1704154"/>
                  <a:gd name="connsiteY4" fmla="*/ 184784 h 1116274"/>
                  <a:gd name="connsiteX5" fmla="*/ 1300069 w 1704154"/>
                  <a:gd name="connsiteY5" fmla="*/ 35782 h 1116274"/>
                  <a:gd name="connsiteX6" fmla="*/ 1501514 w 1704154"/>
                  <a:gd name="connsiteY6" fmla="*/ 0 h 1116274"/>
                  <a:gd name="connsiteX7" fmla="*/ 1640598 w 1704154"/>
                  <a:gd name="connsiteY7" fmla="*/ 24261 h 1116274"/>
                  <a:gd name="connsiteX8" fmla="*/ 1704154 w 1704154"/>
                  <a:gd name="connsiteY8" fmla="*/ 118391 h 1116274"/>
                  <a:gd name="connsiteX0" fmla="*/ 0 w 1704154"/>
                  <a:gd name="connsiteY0" fmla="*/ 1116274 h 1116274"/>
                  <a:gd name="connsiteX1" fmla="*/ 101504 w 1704154"/>
                  <a:gd name="connsiteY1" fmla="*/ 839415 h 1116274"/>
                  <a:gd name="connsiteX2" fmla="*/ 336997 w 1704154"/>
                  <a:gd name="connsiteY2" fmla="*/ 567055 h 1116274"/>
                  <a:gd name="connsiteX3" fmla="*/ 619888 w 1704154"/>
                  <a:gd name="connsiteY3" fmla="*/ 374147 h 1116274"/>
                  <a:gd name="connsiteX4" fmla="*/ 960903 w 1704154"/>
                  <a:gd name="connsiteY4" fmla="*/ 184784 h 1116274"/>
                  <a:gd name="connsiteX5" fmla="*/ 1300069 w 1704154"/>
                  <a:gd name="connsiteY5" fmla="*/ 35782 h 1116274"/>
                  <a:gd name="connsiteX6" fmla="*/ 1501514 w 1704154"/>
                  <a:gd name="connsiteY6" fmla="*/ 0 h 1116274"/>
                  <a:gd name="connsiteX7" fmla="*/ 1640598 w 1704154"/>
                  <a:gd name="connsiteY7" fmla="*/ 36774 h 1116274"/>
                  <a:gd name="connsiteX8" fmla="*/ 1704154 w 1704154"/>
                  <a:gd name="connsiteY8" fmla="*/ 118391 h 1116274"/>
                  <a:gd name="connsiteX0" fmla="*/ 0 w 1701652"/>
                  <a:gd name="connsiteY0" fmla="*/ 1116274 h 1116274"/>
                  <a:gd name="connsiteX1" fmla="*/ 101504 w 1701652"/>
                  <a:gd name="connsiteY1" fmla="*/ 839415 h 1116274"/>
                  <a:gd name="connsiteX2" fmla="*/ 336997 w 1701652"/>
                  <a:gd name="connsiteY2" fmla="*/ 567055 h 1116274"/>
                  <a:gd name="connsiteX3" fmla="*/ 619888 w 1701652"/>
                  <a:gd name="connsiteY3" fmla="*/ 374147 h 1116274"/>
                  <a:gd name="connsiteX4" fmla="*/ 960903 w 1701652"/>
                  <a:gd name="connsiteY4" fmla="*/ 184784 h 1116274"/>
                  <a:gd name="connsiteX5" fmla="*/ 1300069 w 1701652"/>
                  <a:gd name="connsiteY5" fmla="*/ 35782 h 1116274"/>
                  <a:gd name="connsiteX6" fmla="*/ 1501514 w 1701652"/>
                  <a:gd name="connsiteY6" fmla="*/ 0 h 1116274"/>
                  <a:gd name="connsiteX7" fmla="*/ 1640598 w 1701652"/>
                  <a:gd name="connsiteY7" fmla="*/ 36774 h 1116274"/>
                  <a:gd name="connsiteX8" fmla="*/ 1701652 w 1701652"/>
                  <a:gd name="connsiteY8" fmla="*/ 130904 h 1116274"/>
                  <a:gd name="connsiteX0" fmla="*/ 0 w 1701652"/>
                  <a:gd name="connsiteY0" fmla="*/ 1116274 h 1116274"/>
                  <a:gd name="connsiteX1" fmla="*/ 101504 w 1701652"/>
                  <a:gd name="connsiteY1" fmla="*/ 839415 h 1116274"/>
                  <a:gd name="connsiteX2" fmla="*/ 336997 w 1701652"/>
                  <a:gd name="connsiteY2" fmla="*/ 567055 h 1116274"/>
                  <a:gd name="connsiteX3" fmla="*/ 619888 w 1701652"/>
                  <a:gd name="connsiteY3" fmla="*/ 374147 h 1116274"/>
                  <a:gd name="connsiteX4" fmla="*/ 960903 w 1701652"/>
                  <a:gd name="connsiteY4" fmla="*/ 184784 h 1116274"/>
                  <a:gd name="connsiteX5" fmla="*/ 1300069 w 1701652"/>
                  <a:gd name="connsiteY5" fmla="*/ 35782 h 1116274"/>
                  <a:gd name="connsiteX6" fmla="*/ 1501514 w 1701652"/>
                  <a:gd name="connsiteY6" fmla="*/ 0 h 1116274"/>
                  <a:gd name="connsiteX7" fmla="*/ 1635594 w 1701652"/>
                  <a:gd name="connsiteY7" fmla="*/ 41780 h 1116274"/>
                  <a:gd name="connsiteX8" fmla="*/ 1701652 w 1701652"/>
                  <a:gd name="connsiteY8" fmla="*/ 130904 h 1116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01652" h="1116274">
                    <a:moveTo>
                      <a:pt x="0" y="1116274"/>
                    </a:moveTo>
                    <a:cubicBezTo>
                      <a:pt x="25493" y="1037335"/>
                      <a:pt x="46596" y="943567"/>
                      <a:pt x="101504" y="839415"/>
                    </a:cubicBezTo>
                    <a:lnTo>
                      <a:pt x="336997" y="567055"/>
                    </a:lnTo>
                    <a:lnTo>
                      <a:pt x="619888" y="374147"/>
                    </a:lnTo>
                    <a:lnTo>
                      <a:pt x="960903" y="184784"/>
                    </a:lnTo>
                    <a:lnTo>
                      <a:pt x="1300069" y="35782"/>
                    </a:lnTo>
                    <a:lnTo>
                      <a:pt x="1501514" y="0"/>
                    </a:lnTo>
                    <a:lnTo>
                      <a:pt x="1635594" y="41780"/>
                    </a:lnTo>
                    <a:lnTo>
                      <a:pt x="1701652" y="130904"/>
                    </a:lnTo>
                  </a:path>
                </a:pathLst>
              </a:custGeom>
              <a:noFill/>
              <a:ln w="952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44" name="Freeform: Shape 843">
                <a:extLst>
                  <a:ext uri="{FF2B5EF4-FFF2-40B4-BE49-F238E27FC236}">
                    <a16:creationId xmlns:a16="http://schemas.microsoft.com/office/drawing/2014/main" id="{ACD8DAA7-58E5-42DA-9776-7298B20EDF57}"/>
                  </a:ext>
                </a:extLst>
              </p:cNvPr>
              <p:cNvSpPr/>
              <p:nvPr/>
            </p:nvSpPr>
            <p:spPr>
              <a:xfrm>
                <a:off x="2912212" y="3024418"/>
                <a:ext cx="151737" cy="216863"/>
              </a:xfrm>
              <a:custGeom>
                <a:avLst/>
                <a:gdLst>
                  <a:gd name="connsiteX0" fmla="*/ 1168400 w 1168400"/>
                  <a:gd name="connsiteY0" fmla="*/ 0 h 1676400"/>
                  <a:gd name="connsiteX1" fmla="*/ 1104900 w 1168400"/>
                  <a:gd name="connsiteY1" fmla="*/ 279400 h 1676400"/>
                  <a:gd name="connsiteX2" fmla="*/ 1003300 w 1168400"/>
                  <a:gd name="connsiteY2" fmla="*/ 520700 h 1676400"/>
                  <a:gd name="connsiteX3" fmla="*/ 850900 w 1168400"/>
                  <a:gd name="connsiteY3" fmla="*/ 850900 h 1676400"/>
                  <a:gd name="connsiteX4" fmla="*/ 723900 w 1168400"/>
                  <a:gd name="connsiteY4" fmla="*/ 1092200 h 1676400"/>
                  <a:gd name="connsiteX5" fmla="*/ 508000 w 1168400"/>
                  <a:gd name="connsiteY5" fmla="*/ 1447800 h 1676400"/>
                  <a:gd name="connsiteX6" fmla="*/ 279400 w 1168400"/>
                  <a:gd name="connsiteY6" fmla="*/ 1612900 h 1676400"/>
                  <a:gd name="connsiteX7" fmla="*/ 114300 w 1168400"/>
                  <a:gd name="connsiteY7" fmla="*/ 1676400 h 1676400"/>
                  <a:gd name="connsiteX8" fmla="*/ 0 w 1168400"/>
                  <a:gd name="connsiteY8" fmla="*/ 1612900 h 1676400"/>
                  <a:gd name="connsiteX9" fmla="*/ 0 w 1168400"/>
                  <a:gd name="connsiteY9" fmla="*/ 1498600 h 1676400"/>
                  <a:gd name="connsiteX10" fmla="*/ 12700 w 1168400"/>
                  <a:gd name="connsiteY10" fmla="*/ 1435100 h 1676400"/>
                  <a:gd name="connsiteX0" fmla="*/ 1168400 w 1168400"/>
                  <a:gd name="connsiteY0" fmla="*/ 0 h 1676400"/>
                  <a:gd name="connsiteX1" fmla="*/ 1117412 w 1168400"/>
                  <a:gd name="connsiteY1" fmla="*/ 281902 h 1676400"/>
                  <a:gd name="connsiteX2" fmla="*/ 1003300 w 1168400"/>
                  <a:gd name="connsiteY2" fmla="*/ 520700 h 1676400"/>
                  <a:gd name="connsiteX3" fmla="*/ 850900 w 1168400"/>
                  <a:gd name="connsiteY3" fmla="*/ 850900 h 1676400"/>
                  <a:gd name="connsiteX4" fmla="*/ 723900 w 1168400"/>
                  <a:gd name="connsiteY4" fmla="*/ 1092200 h 1676400"/>
                  <a:gd name="connsiteX5" fmla="*/ 508000 w 1168400"/>
                  <a:gd name="connsiteY5" fmla="*/ 1447800 h 1676400"/>
                  <a:gd name="connsiteX6" fmla="*/ 279400 w 1168400"/>
                  <a:gd name="connsiteY6" fmla="*/ 1612900 h 1676400"/>
                  <a:gd name="connsiteX7" fmla="*/ 114300 w 1168400"/>
                  <a:gd name="connsiteY7" fmla="*/ 1676400 h 1676400"/>
                  <a:gd name="connsiteX8" fmla="*/ 0 w 1168400"/>
                  <a:gd name="connsiteY8" fmla="*/ 1612900 h 1676400"/>
                  <a:gd name="connsiteX9" fmla="*/ 0 w 1168400"/>
                  <a:gd name="connsiteY9" fmla="*/ 1498600 h 1676400"/>
                  <a:gd name="connsiteX10" fmla="*/ 12700 w 1168400"/>
                  <a:gd name="connsiteY10" fmla="*/ 1435100 h 1676400"/>
                  <a:gd name="connsiteX0" fmla="*/ 1173405 w 1173405"/>
                  <a:gd name="connsiteY0" fmla="*/ 0 h 1658881"/>
                  <a:gd name="connsiteX1" fmla="*/ 1117412 w 1173405"/>
                  <a:gd name="connsiteY1" fmla="*/ 264383 h 1658881"/>
                  <a:gd name="connsiteX2" fmla="*/ 1003300 w 1173405"/>
                  <a:gd name="connsiteY2" fmla="*/ 503181 h 1658881"/>
                  <a:gd name="connsiteX3" fmla="*/ 850900 w 1173405"/>
                  <a:gd name="connsiteY3" fmla="*/ 833381 h 1658881"/>
                  <a:gd name="connsiteX4" fmla="*/ 723900 w 1173405"/>
                  <a:gd name="connsiteY4" fmla="*/ 1074681 h 1658881"/>
                  <a:gd name="connsiteX5" fmla="*/ 508000 w 1173405"/>
                  <a:gd name="connsiteY5" fmla="*/ 1430281 h 1658881"/>
                  <a:gd name="connsiteX6" fmla="*/ 279400 w 1173405"/>
                  <a:gd name="connsiteY6" fmla="*/ 1595381 h 1658881"/>
                  <a:gd name="connsiteX7" fmla="*/ 114300 w 1173405"/>
                  <a:gd name="connsiteY7" fmla="*/ 1658881 h 1658881"/>
                  <a:gd name="connsiteX8" fmla="*/ 0 w 1173405"/>
                  <a:gd name="connsiteY8" fmla="*/ 1595381 h 1658881"/>
                  <a:gd name="connsiteX9" fmla="*/ 0 w 1173405"/>
                  <a:gd name="connsiteY9" fmla="*/ 1481081 h 1658881"/>
                  <a:gd name="connsiteX10" fmla="*/ 12700 w 1173405"/>
                  <a:gd name="connsiteY10" fmla="*/ 1417581 h 1658881"/>
                  <a:gd name="connsiteX0" fmla="*/ 1173405 w 1173405"/>
                  <a:gd name="connsiteY0" fmla="*/ 0 h 1658881"/>
                  <a:gd name="connsiteX1" fmla="*/ 1129924 w 1173405"/>
                  <a:gd name="connsiteY1" fmla="*/ 269388 h 1658881"/>
                  <a:gd name="connsiteX2" fmla="*/ 1003300 w 1173405"/>
                  <a:gd name="connsiteY2" fmla="*/ 503181 h 1658881"/>
                  <a:gd name="connsiteX3" fmla="*/ 850900 w 1173405"/>
                  <a:gd name="connsiteY3" fmla="*/ 833381 h 1658881"/>
                  <a:gd name="connsiteX4" fmla="*/ 723900 w 1173405"/>
                  <a:gd name="connsiteY4" fmla="*/ 1074681 h 1658881"/>
                  <a:gd name="connsiteX5" fmla="*/ 508000 w 1173405"/>
                  <a:gd name="connsiteY5" fmla="*/ 1430281 h 1658881"/>
                  <a:gd name="connsiteX6" fmla="*/ 279400 w 1173405"/>
                  <a:gd name="connsiteY6" fmla="*/ 1595381 h 1658881"/>
                  <a:gd name="connsiteX7" fmla="*/ 114300 w 1173405"/>
                  <a:gd name="connsiteY7" fmla="*/ 1658881 h 1658881"/>
                  <a:gd name="connsiteX8" fmla="*/ 0 w 1173405"/>
                  <a:gd name="connsiteY8" fmla="*/ 1595381 h 1658881"/>
                  <a:gd name="connsiteX9" fmla="*/ 0 w 1173405"/>
                  <a:gd name="connsiteY9" fmla="*/ 1481081 h 1658881"/>
                  <a:gd name="connsiteX10" fmla="*/ 12700 w 1173405"/>
                  <a:gd name="connsiteY10" fmla="*/ 1417581 h 1658881"/>
                  <a:gd name="connsiteX0" fmla="*/ 1173405 w 1173405"/>
                  <a:gd name="connsiteY0" fmla="*/ 0 h 1658881"/>
                  <a:gd name="connsiteX1" fmla="*/ 1129924 w 1173405"/>
                  <a:gd name="connsiteY1" fmla="*/ 269388 h 1658881"/>
                  <a:gd name="connsiteX2" fmla="*/ 1020817 w 1173405"/>
                  <a:gd name="connsiteY2" fmla="*/ 508186 h 1658881"/>
                  <a:gd name="connsiteX3" fmla="*/ 850900 w 1173405"/>
                  <a:gd name="connsiteY3" fmla="*/ 833381 h 1658881"/>
                  <a:gd name="connsiteX4" fmla="*/ 723900 w 1173405"/>
                  <a:gd name="connsiteY4" fmla="*/ 1074681 h 1658881"/>
                  <a:gd name="connsiteX5" fmla="*/ 508000 w 1173405"/>
                  <a:gd name="connsiteY5" fmla="*/ 1430281 h 1658881"/>
                  <a:gd name="connsiteX6" fmla="*/ 279400 w 1173405"/>
                  <a:gd name="connsiteY6" fmla="*/ 1595381 h 1658881"/>
                  <a:gd name="connsiteX7" fmla="*/ 114300 w 1173405"/>
                  <a:gd name="connsiteY7" fmla="*/ 1658881 h 1658881"/>
                  <a:gd name="connsiteX8" fmla="*/ 0 w 1173405"/>
                  <a:gd name="connsiteY8" fmla="*/ 1595381 h 1658881"/>
                  <a:gd name="connsiteX9" fmla="*/ 0 w 1173405"/>
                  <a:gd name="connsiteY9" fmla="*/ 1481081 h 1658881"/>
                  <a:gd name="connsiteX10" fmla="*/ 12700 w 1173405"/>
                  <a:gd name="connsiteY10" fmla="*/ 1417581 h 1658881"/>
                  <a:gd name="connsiteX0" fmla="*/ 1173405 w 1173405"/>
                  <a:gd name="connsiteY0" fmla="*/ 0 h 1658881"/>
                  <a:gd name="connsiteX1" fmla="*/ 1129924 w 1173405"/>
                  <a:gd name="connsiteY1" fmla="*/ 269388 h 1658881"/>
                  <a:gd name="connsiteX2" fmla="*/ 1020817 w 1173405"/>
                  <a:gd name="connsiteY2" fmla="*/ 508186 h 1658881"/>
                  <a:gd name="connsiteX3" fmla="*/ 850900 w 1173405"/>
                  <a:gd name="connsiteY3" fmla="*/ 833381 h 1658881"/>
                  <a:gd name="connsiteX4" fmla="*/ 723900 w 1173405"/>
                  <a:gd name="connsiteY4" fmla="*/ 1074681 h 1658881"/>
                  <a:gd name="connsiteX5" fmla="*/ 508000 w 1173405"/>
                  <a:gd name="connsiteY5" fmla="*/ 1430281 h 1658881"/>
                  <a:gd name="connsiteX6" fmla="*/ 279400 w 1173405"/>
                  <a:gd name="connsiteY6" fmla="*/ 1595381 h 1658881"/>
                  <a:gd name="connsiteX7" fmla="*/ 114300 w 1173405"/>
                  <a:gd name="connsiteY7" fmla="*/ 1658881 h 1658881"/>
                  <a:gd name="connsiteX8" fmla="*/ 0 w 1173405"/>
                  <a:gd name="connsiteY8" fmla="*/ 1595381 h 1658881"/>
                  <a:gd name="connsiteX9" fmla="*/ 0 w 1173405"/>
                  <a:gd name="connsiteY9" fmla="*/ 1481081 h 1658881"/>
                  <a:gd name="connsiteX10" fmla="*/ 12700 w 1173405"/>
                  <a:gd name="connsiteY10" fmla="*/ 1417581 h 1658881"/>
                  <a:gd name="connsiteX0" fmla="*/ 1173405 w 1173405"/>
                  <a:gd name="connsiteY0" fmla="*/ 0 h 1658881"/>
                  <a:gd name="connsiteX1" fmla="*/ 1129924 w 1173405"/>
                  <a:gd name="connsiteY1" fmla="*/ 269388 h 1658881"/>
                  <a:gd name="connsiteX2" fmla="*/ 1020817 w 1173405"/>
                  <a:gd name="connsiteY2" fmla="*/ 508186 h 1658881"/>
                  <a:gd name="connsiteX3" fmla="*/ 850900 w 1173405"/>
                  <a:gd name="connsiteY3" fmla="*/ 833381 h 1658881"/>
                  <a:gd name="connsiteX4" fmla="*/ 723900 w 1173405"/>
                  <a:gd name="connsiteY4" fmla="*/ 1074681 h 1658881"/>
                  <a:gd name="connsiteX5" fmla="*/ 508000 w 1173405"/>
                  <a:gd name="connsiteY5" fmla="*/ 1430281 h 1658881"/>
                  <a:gd name="connsiteX6" fmla="*/ 279400 w 1173405"/>
                  <a:gd name="connsiteY6" fmla="*/ 1595381 h 1658881"/>
                  <a:gd name="connsiteX7" fmla="*/ 114300 w 1173405"/>
                  <a:gd name="connsiteY7" fmla="*/ 1658881 h 1658881"/>
                  <a:gd name="connsiteX8" fmla="*/ 0 w 1173405"/>
                  <a:gd name="connsiteY8" fmla="*/ 1595381 h 1658881"/>
                  <a:gd name="connsiteX9" fmla="*/ 0 w 1173405"/>
                  <a:gd name="connsiteY9" fmla="*/ 1481081 h 1658881"/>
                  <a:gd name="connsiteX10" fmla="*/ 12700 w 1173405"/>
                  <a:gd name="connsiteY10" fmla="*/ 1417581 h 1658881"/>
                  <a:gd name="connsiteX0" fmla="*/ 1173405 w 1173405"/>
                  <a:gd name="connsiteY0" fmla="*/ 0 h 1658881"/>
                  <a:gd name="connsiteX1" fmla="*/ 1129924 w 1173405"/>
                  <a:gd name="connsiteY1" fmla="*/ 269388 h 1658881"/>
                  <a:gd name="connsiteX2" fmla="*/ 1020817 w 1173405"/>
                  <a:gd name="connsiteY2" fmla="*/ 508186 h 1658881"/>
                  <a:gd name="connsiteX3" fmla="*/ 850900 w 1173405"/>
                  <a:gd name="connsiteY3" fmla="*/ 833381 h 1658881"/>
                  <a:gd name="connsiteX4" fmla="*/ 723900 w 1173405"/>
                  <a:gd name="connsiteY4" fmla="*/ 1074681 h 1658881"/>
                  <a:gd name="connsiteX5" fmla="*/ 508000 w 1173405"/>
                  <a:gd name="connsiteY5" fmla="*/ 1430281 h 1658881"/>
                  <a:gd name="connsiteX6" fmla="*/ 279400 w 1173405"/>
                  <a:gd name="connsiteY6" fmla="*/ 1595381 h 1658881"/>
                  <a:gd name="connsiteX7" fmla="*/ 114300 w 1173405"/>
                  <a:gd name="connsiteY7" fmla="*/ 1658881 h 1658881"/>
                  <a:gd name="connsiteX8" fmla="*/ 0 w 1173405"/>
                  <a:gd name="connsiteY8" fmla="*/ 1595381 h 1658881"/>
                  <a:gd name="connsiteX9" fmla="*/ 0 w 1173405"/>
                  <a:gd name="connsiteY9" fmla="*/ 1481081 h 1658881"/>
                  <a:gd name="connsiteX10" fmla="*/ 12700 w 1173405"/>
                  <a:gd name="connsiteY10" fmla="*/ 1417581 h 1658881"/>
                  <a:gd name="connsiteX0" fmla="*/ 1173405 w 1173405"/>
                  <a:gd name="connsiteY0" fmla="*/ 0 h 1658881"/>
                  <a:gd name="connsiteX1" fmla="*/ 1129924 w 1173405"/>
                  <a:gd name="connsiteY1" fmla="*/ 269388 h 1658881"/>
                  <a:gd name="connsiteX2" fmla="*/ 1030828 w 1173405"/>
                  <a:gd name="connsiteY2" fmla="*/ 508186 h 1658881"/>
                  <a:gd name="connsiteX3" fmla="*/ 850900 w 1173405"/>
                  <a:gd name="connsiteY3" fmla="*/ 833381 h 1658881"/>
                  <a:gd name="connsiteX4" fmla="*/ 723900 w 1173405"/>
                  <a:gd name="connsiteY4" fmla="*/ 1074681 h 1658881"/>
                  <a:gd name="connsiteX5" fmla="*/ 508000 w 1173405"/>
                  <a:gd name="connsiteY5" fmla="*/ 1430281 h 1658881"/>
                  <a:gd name="connsiteX6" fmla="*/ 279400 w 1173405"/>
                  <a:gd name="connsiteY6" fmla="*/ 1595381 h 1658881"/>
                  <a:gd name="connsiteX7" fmla="*/ 114300 w 1173405"/>
                  <a:gd name="connsiteY7" fmla="*/ 1658881 h 1658881"/>
                  <a:gd name="connsiteX8" fmla="*/ 0 w 1173405"/>
                  <a:gd name="connsiteY8" fmla="*/ 1595381 h 1658881"/>
                  <a:gd name="connsiteX9" fmla="*/ 0 w 1173405"/>
                  <a:gd name="connsiteY9" fmla="*/ 1481081 h 1658881"/>
                  <a:gd name="connsiteX10" fmla="*/ 12700 w 1173405"/>
                  <a:gd name="connsiteY10" fmla="*/ 1417581 h 1658881"/>
                  <a:gd name="connsiteX0" fmla="*/ 1173405 w 1173405"/>
                  <a:gd name="connsiteY0" fmla="*/ 0 h 1658881"/>
                  <a:gd name="connsiteX1" fmla="*/ 1129924 w 1173405"/>
                  <a:gd name="connsiteY1" fmla="*/ 269388 h 1658881"/>
                  <a:gd name="connsiteX2" fmla="*/ 1020817 w 1173405"/>
                  <a:gd name="connsiteY2" fmla="*/ 505684 h 1658881"/>
                  <a:gd name="connsiteX3" fmla="*/ 850900 w 1173405"/>
                  <a:gd name="connsiteY3" fmla="*/ 833381 h 1658881"/>
                  <a:gd name="connsiteX4" fmla="*/ 723900 w 1173405"/>
                  <a:gd name="connsiteY4" fmla="*/ 1074681 h 1658881"/>
                  <a:gd name="connsiteX5" fmla="*/ 508000 w 1173405"/>
                  <a:gd name="connsiteY5" fmla="*/ 1430281 h 1658881"/>
                  <a:gd name="connsiteX6" fmla="*/ 279400 w 1173405"/>
                  <a:gd name="connsiteY6" fmla="*/ 1595381 h 1658881"/>
                  <a:gd name="connsiteX7" fmla="*/ 114300 w 1173405"/>
                  <a:gd name="connsiteY7" fmla="*/ 1658881 h 1658881"/>
                  <a:gd name="connsiteX8" fmla="*/ 0 w 1173405"/>
                  <a:gd name="connsiteY8" fmla="*/ 1595381 h 1658881"/>
                  <a:gd name="connsiteX9" fmla="*/ 0 w 1173405"/>
                  <a:gd name="connsiteY9" fmla="*/ 1481081 h 1658881"/>
                  <a:gd name="connsiteX10" fmla="*/ 12700 w 1173405"/>
                  <a:gd name="connsiteY10" fmla="*/ 1417581 h 1658881"/>
                  <a:gd name="connsiteX0" fmla="*/ 1173405 w 1173405"/>
                  <a:gd name="connsiteY0" fmla="*/ 0 h 1658881"/>
                  <a:gd name="connsiteX1" fmla="*/ 1129924 w 1173405"/>
                  <a:gd name="connsiteY1" fmla="*/ 269388 h 1658881"/>
                  <a:gd name="connsiteX2" fmla="*/ 1020817 w 1173405"/>
                  <a:gd name="connsiteY2" fmla="*/ 505684 h 1658881"/>
                  <a:gd name="connsiteX3" fmla="*/ 850900 w 1173405"/>
                  <a:gd name="connsiteY3" fmla="*/ 833381 h 1658881"/>
                  <a:gd name="connsiteX4" fmla="*/ 723900 w 1173405"/>
                  <a:gd name="connsiteY4" fmla="*/ 1074681 h 1658881"/>
                  <a:gd name="connsiteX5" fmla="*/ 508000 w 1173405"/>
                  <a:gd name="connsiteY5" fmla="*/ 1430281 h 1658881"/>
                  <a:gd name="connsiteX6" fmla="*/ 279400 w 1173405"/>
                  <a:gd name="connsiteY6" fmla="*/ 1595381 h 1658881"/>
                  <a:gd name="connsiteX7" fmla="*/ 114300 w 1173405"/>
                  <a:gd name="connsiteY7" fmla="*/ 1658881 h 1658881"/>
                  <a:gd name="connsiteX8" fmla="*/ 0 w 1173405"/>
                  <a:gd name="connsiteY8" fmla="*/ 1595381 h 1658881"/>
                  <a:gd name="connsiteX9" fmla="*/ 0 w 1173405"/>
                  <a:gd name="connsiteY9" fmla="*/ 1481081 h 1658881"/>
                  <a:gd name="connsiteX10" fmla="*/ 12700 w 1173405"/>
                  <a:gd name="connsiteY10" fmla="*/ 1417581 h 1658881"/>
                  <a:gd name="connsiteX0" fmla="*/ 1173405 w 1173405"/>
                  <a:gd name="connsiteY0" fmla="*/ 0 h 1658881"/>
                  <a:gd name="connsiteX1" fmla="*/ 1129924 w 1173405"/>
                  <a:gd name="connsiteY1" fmla="*/ 269388 h 1658881"/>
                  <a:gd name="connsiteX2" fmla="*/ 1020817 w 1173405"/>
                  <a:gd name="connsiteY2" fmla="*/ 505684 h 1658881"/>
                  <a:gd name="connsiteX3" fmla="*/ 850900 w 1173405"/>
                  <a:gd name="connsiteY3" fmla="*/ 833381 h 1658881"/>
                  <a:gd name="connsiteX4" fmla="*/ 723900 w 1173405"/>
                  <a:gd name="connsiteY4" fmla="*/ 1074681 h 1658881"/>
                  <a:gd name="connsiteX5" fmla="*/ 508000 w 1173405"/>
                  <a:gd name="connsiteY5" fmla="*/ 1430281 h 1658881"/>
                  <a:gd name="connsiteX6" fmla="*/ 279400 w 1173405"/>
                  <a:gd name="connsiteY6" fmla="*/ 1595381 h 1658881"/>
                  <a:gd name="connsiteX7" fmla="*/ 114300 w 1173405"/>
                  <a:gd name="connsiteY7" fmla="*/ 1658881 h 1658881"/>
                  <a:gd name="connsiteX8" fmla="*/ 0 w 1173405"/>
                  <a:gd name="connsiteY8" fmla="*/ 1595381 h 1658881"/>
                  <a:gd name="connsiteX9" fmla="*/ 0 w 1173405"/>
                  <a:gd name="connsiteY9" fmla="*/ 1481081 h 1658881"/>
                  <a:gd name="connsiteX10" fmla="*/ 12700 w 1173405"/>
                  <a:gd name="connsiteY10" fmla="*/ 1417581 h 1658881"/>
                  <a:gd name="connsiteX0" fmla="*/ 1173405 w 1173405"/>
                  <a:gd name="connsiteY0" fmla="*/ 0 h 1658881"/>
                  <a:gd name="connsiteX1" fmla="*/ 1129924 w 1173405"/>
                  <a:gd name="connsiteY1" fmla="*/ 269388 h 1658881"/>
                  <a:gd name="connsiteX2" fmla="*/ 1020817 w 1173405"/>
                  <a:gd name="connsiteY2" fmla="*/ 505684 h 1658881"/>
                  <a:gd name="connsiteX3" fmla="*/ 850900 w 1173405"/>
                  <a:gd name="connsiteY3" fmla="*/ 833381 h 1658881"/>
                  <a:gd name="connsiteX4" fmla="*/ 723900 w 1173405"/>
                  <a:gd name="connsiteY4" fmla="*/ 1074681 h 1658881"/>
                  <a:gd name="connsiteX5" fmla="*/ 508000 w 1173405"/>
                  <a:gd name="connsiteY5" fmla="*/ 1430281 h 1658881"/>
                  <a:gd name="connsiteX6" fmla="*/ 279400 w 1173405"/>
                  <a:gd name="connsiteY6" fmla="*/ 1595381 h 1658881"/>
                  <a:gd name="connsiteX7" fmla="*/ 114300 w 1173405"/>
                  <a:gd name="connsiteY7" fmla="*/ 1658881 h 1658881"/>
                  <a:gd name="connsiteX8" fmla="*/ 0 w 1173405"/>
                  <a:gd name="connsiteY8" fmla="*/ 1595381 h 1658881"/>
                  <a:gd name="connsiteX9" fmla="*/ 0 w 1173405"/>
                  <a:gd name="connsiteY9" fmla="*/ 1481081 h 1658881"/>
                  <a:gd name="connsiteX10" fmla="*/ 12700 w 1173405"/>
                  <a:gd name="connsiteY10" fmla="*/ 1417581 h 1658881"/>
                  <a:gd name="connsiteX0" fmla="*/ 1173405 w 1173405"/>
                  <a:gd name="connsiteY0" fmla="*/ 0 h 1658881"/>
                  <a:gd name="connsiteX1" fmla="*/ 1129924 w 1173405"/>
                  <a:gd name="connsiteY1" fmla="*/ 269388 h 1658881"/>
                  <a:gd name="connsiteX2" fmla="*/ 1030828 w 1173405"/>
                  <a:gd name="connsiteY2" fmla="*/ 510690 h 1658881"/>
                  <a:gd name="connsiteX3" fmla="*/ 850900 w 1173405"/>
                  <a:gd name="connsiteY3" fmla="*/ 833381 h 1658881"/>
                  <a:gd name="connsiteX4" fmla="*/ 723900 w 1173405"/>
                  <a:gd name="connsiteY4" fmla="*/ 1074681 h 1658881"/>
                  <a:gd name="connsiteX5" fmla="*/ 508000 w 1173405"/>
                  <a:gd name="connsiteY5" fmla="*/ 1430281 h 1658881"/>
                  <a:gd name="connsiteX6" fmla="*/ 279400 w 1173405"/>
                  <a:gd name="connsiteY6" fmla="*/ 1595381 h 1658881"/>
                  <a:gd name="connsiteX7" fmla="*/ 114300 w 1173405"/>
                  <a:gd name="connsiteY7" fmla="*/ 1658881 h 1658881"/>
                  <a:gd name="connsiteX8" fmla="*/ 0 w 1173405"/>
                  <a:gd name="connsiteY8" fmla="*/ 1595381 h 1658881"/>
                  <a:gd name="connsiteX9" fmla="*/ 0 w 1173405"/>
                  <a:gd name="connsiteY9" fmla="*/ 1481081 h 1658881"/>
                  <a:gd name="connsiteX10" fmla="*/ 12700 w 1173405"/>
                  <a:gd name="connsiteY10" fmla="*/ 1417581 h 1658881"/>
                  <a:gd name="connsiteX0" fmla="*/ 1173405 w 1173405"/>
                  <a:gd name="connsiteY0" fmla="*/ 0 h 1658881"/>
                  <a:gd name="connsiteX1" fmla="*/ 1129924 w 1173405"/>
                  <a:gd name="connsiteY1" fmla="*/ 269388 h 1658881"/>
                  <a:gd name="connsiteX2" fmla="*/ 1030828 w 1173405"/>
                  <a:gd name="connsiteY2" fmla="*/ 510690 h 1658881"/>
                  <a:gd name="connsiteX3" fmla="*/ 850900 w 1173405"/>
                  <a:gd name="connsiteY3" fmla="*/ 833381 h 1658881"/>
                  <a:gd name="connsiteX4" fmla="*/ 723900 w 1173405"/>
                  <a:gd name="connsiteY4" fmla="*/ 1074681 h 1658881"/>
                  <a:gd name="connsiteX5" fmla="*/ 508000 w 1173405"/>
                  <a:gd name="connsiteY5" fmla="*/ 1430281 h 1658881"/>
                  <a:gd name="connsiteX6" fmla="*/ 279400 w 1173405"/>
                  <a:gd name="connsiteY6" fmla="*/ 1595381 h 1658881"/>
                  <a:gd name="connsiteX7" fmla="*/ 114300 w 1173405"/>
                  <a:gd name="connsiteY7" fmla="*/ 1658881 h 1658881"/>
                  <a:gd name="connsiteX8" fmla="*/ 0 w 1173405"/>
                  <a:gd name="connsiteY8" fmla="*/ 1595381 h 1658881"/>
                  <a:gd name="connsiteX9" fmla="*/ 0 w 1173405"/>
                  <a:gd name="connsiteY9" fmla="*/ 1481081 h 1658881"/>
                  <a:gd name="connsiteX10" fmla="*/ 12700 w 1173405"/>
                  <a:gd name="connsiteY10" fmla="*/ 1417581 h 1658881"/>
                  <a:gd name="connsiteX0" fmla="*/ 1173405 w 1173405"/>
                  <a:gd name="connsiteY0" fmla="*/ 0 h 1658881"/>
                  <a:gd name="connsiteX1" fmla="*/ 1129924 w 1173405"/>
                  <a:gd name="connsiteY1" fmla="*/ 269388 h 1658881"/>
                  <a:gd name="connsiteX2" fmla="*/ 1030828 w 1173405"/>
                  <a:gd name="connsiteY2" fmla="*/ 510690 h 1658881"/>
                  <a:gd name="connsiteX3" fmla="*/ 850900 w 1173405"/>
                  <a:gd name="connsiteY3" fmla="*/ 833381 h 1658881"/>
                  <a:gd name="connsiteX4" fmla="*/ 723900 w 1173405"/>
                  <a:gd name="connsiteY4" fmla="*/ 1074681 h 1658881"/>
                  <a:gd name="connsiteX5" fmla="*/ 508000 w 1173405"/>
                  <a:gd name="connsiteY5" fmla="*/ 1430281 h 1658881"/>
                  <a:gd name="connsiteX6" fmla="*/ 279400 w 1173405"/>
                  <a:gd name="connsiteY6" fmla="*/ 1595381 h 1658881"/>
                  <a:gd name="connsiteX7" fmla="*/ 114300 w 1173405"/>
                  <a:gd name="connsiteY7" fmla="*/ 1658881 h 1658881"/>
                  <a:gd name="connsiteX8" fmla="*/ 0 w 1173405"/>
                  <a:gd name="connsiteY8" fmla="*/ 1595381 h 1658881"/>
                  <a:gd name="connsiteX9" fmla="*/ 0 w 1173405"/>
                  <a:gd name="connsiteY9" fmla="*/ 1481081 h 1658881"/>
                  <a:gd name="connsiteX10" fmla="*/ 12700 w 1173405"/>
                  <a:gd name="connsiteY10" fmla="*/ 1417581 h 1658881"/>
                  <a:gd name="connsiteX0" fmla="*/ 1173405 w 1173405"/>
                  <a:gd name="connsiteY0" fmla="*/ 0 h 1658881"/>
                  <a:gd name="connsiteX1" fmla="*/ 1129924 w 1173405"/>
                  <a:gd name="connsiteY1" fmla="*/ 269388 h 1658881"/>
                  <a:gd name="connsiteX2" fmla="*/ 1030828 w 1173405"/>
                  <a:gd name="connsiteY2" fmla="*/ 510690 h 1658881"/>
                  <a:gd name="connsiteX3" fmla="*/ 850900 w 1173405"/>
                  <a:gd name="connsiteY3" fmla="*/ 833381 h 1658881"/>
                  <a:gd name="connsiteX4" fmla="*/ 723900 w 1173405"/>
                  <a:gd name="connsiteY4" fmla="*/ 1074681 h 1658881"/>
                  <a:gd name="connsiteX5" fmla="*/ 508000 w 1173405"/>
                  <a:gd name="connsiteY5" fmla="*/ 1430281 h 1658881"/>
                  <a:gd name="connsiteX6" fmla="*/ 279400 w 1173405"/>
                  <a:gd name="connsiteY6" fmla="*/ 1595381 h 1658881"/>
                  <a:gd name="connsiteX7" fmla="*/ 114300 w 1173405"/>
                  <a:gd name="connsiteY7" fmla="*/ 1658881 h 1658881"/>
                  <a:gd name="connsiteX8" fmla="*/ 23358 w 1173405"/>
                  <a:gd name="connsiteY8" fmla="*/ 1598717 h 1658881"/>
                  <a:gd name="connsiteX9" fmla="*/ 0 w 1173405"/>
                  <a:gd name="connsiteY9" fmla="*/ 1481081 h 1658881"/>
                  <a:gd name="connsiteX10" fmla="*/ 12700 w 1173405"/>
                  <a:gd name="connsiteY10" fmla="*/ 1417581 h 1658881"/>
                  <a:gd name="connsiteX0" fmla="*/ 1160705 w 1160705"/>
                  <a:gd name="connsiteY0" fmla="*/ 0 h 1658881"/>
                  <a:gd name="connsiteX1" fmla="*/ 1117224 w 1160705"/>
                  <a:gd name="connsiteY1" fmla="*/ 269388 h 1658881"/>
                  <a:gd name="connsiteX2" fmla="*/ 1018128 w 1160705"/>
                  <a:gd name="connsiteY2" fmla="*/ 510690 h 1658881"/>
                  <a:gd name="connsiteX3" fmla="*/ 838200 w 1160705"/>
                  <a:gd name="connsiteY3" fmla="*/ 833381 h 1658881"/>
                  <a:gd name="connsiteX4" fmla="*/ 711200 w 1160705"/>
                  <a:gd name="connsiteY4" fmla="*/ 1074681 h 1658881"/>
                  <a:gd name="connsiteX5" fmla="*/ 495300 w 1160705"/>
                  <a:gd name="connsiteY5" fmla="*/ 1430281 h 1658881"/>
                  <a:gd name="connsiteX6" fmla="*/ 266700 w 1160705"/>
                  <a:gd name="connsiteY6" fmla="*/ 1595381 h 1658881"/>
                  <a:gd name="connsiteX7" fmla="*/ 101600 w 1160705"/>
                  <a:gd name="connsiteY7" fmla="*/ 1658881 h 1658881"/>
                  <a:gd name="connsiteX8" fmla="*/ 10658 w 1160705"/>
                  <a:gd name="connsiteY8" fmla="*/ 1598717 h 1658881"/>
                  <a:gd name="connsiteX9" fmla="*/ 647 w 1160705"/>
                  <a:gd name="connsiteY9" fmla="*/ 1484418 h 1658881"/>
                  <a:gd name="connsiteX10" fmla="*/ 0 w 1160705"/>
                  <a:gd name="connsiteY10" fmla="*/ 1417581 h 1658881"/>
                  <a:gd name="connsiteX0" fmla="*/ 1160705 w 1160705"/>
                  <a:gd name="connsiteY0" fmla="*/ 0 h 1658881"/>
                  <a:gd name="connsiteX1" fmla="*/ 1117224 w 1160705"/>
                  <a:gd name="connsiteY1" fmla="*/ 269388 h 1658881"/>
                  <a:gd name="connsiteX2" fmla="*/ 1018128 w 1160705"/>
                  <a:gd name="connsiteY2" fmla="*/ 510690 h 1658881"/>
                  <a:gd name="connsiteX3" fmla="*/ 838200 w 1160705"/>
                  <a:gd name="connsiteY3" fmla="*/ 833381 h 1658881"/>
                  <a:gd name="connsiteX4" fmla="*/ 711200 w 1160705"/>
                  <a:gd name="connsiteY4" fmla="*/ 1074681 h 1658881"/>
                  <a:gd name="connsiteX5" fmla="*/ 495300 w 1160705"/>
                  <a:gd name="connsiteY5" fmla="*/ 1430281 h 1658881"/>
                  <a:gd name="connsiteX6" fmla="*/ 266700 w 1160705"/>
                  <a:gd name="connsiteY6" fmla="*/ 1595381 h 1658881"/>
                  <a:gd name="connsiteX7" fmla="*/ 101600 w 1160705"/>
                  <a:gd name="connsiteY7" fmla="*/ 1658881 h 1658881"/>
                  <a:gd name="connsiteX8" fmla="*/ 10658 w 1160705"/>
                  <a:gd name="connsiteY8" fmla="*/ 1598717 h 1658881"/>
                  <a:gd name="connsiteX9" fmla="*/ 647 w 1160705"/>
                  <a:gd name="connsiteY9" fmla="*/ 1484418 h 1658881"/>
                  <a:gd name="connsiteX10" fmla="*/ 0 w 1160705"/>
                  <a:gd name="connsiteY10" fmla="*/ 1417581 h 1658881"/>
                  <a:gd name="connsiteX0" fmla="*/ 1161366 w 1161366"/>
                  <a:gd name="connsiteY0" fmla="*/ 0 h 1658881"/>
                  <a:gd name="connsiteX1" fmla="*/ 1117885 w 1161366"/>
                  <a:gd name="connsiteY1" fmla="*/ 269388 h 1658881"/>
                  <a:gd name="connsiteX2" fmla="*/ 1018789 w 1161366"/>
                  <a:gd name="connsiteY2" fmla="*/ 510690 h 1658881"/>
                  <a:gd name="connsiteX3" fmla="*/ 838861 w 1161366"/>
                  <a:gd name="connsiteY3" fmla="*/ 833381 h 1658881"/>
                  <a:gd name="connsiteX4" fmla="*/ 711861 w 1161366"/>
                  <a:gd name="connsiteY4" fmla="*/ 1074681 h 1658881"/>
                  <a:gd name="connsiteX5" fmla="*/ 495961 w 1161366"/>
                  <a:gd name="connsiteY5" fmla="*/ 1430281 h 1658881"/>
                  <a:gd name="connsiteX6" fmla="*/ 267361 w 1161366"/>
                  <a:gd name="connsiteY6" fmla="*/ 1595381 h 1658881"/>
                  <a:gd name="connsiteX7" fmla="*/ 102261 w 1161366"/>
                  <a:gd name="connsiteY7" fmla="*/ 1658881 h 1658881"/>
                  <a:gd name="connsiteX8" fmla="*/ 11319 w 1161366"/>
                  <a:gd name="connsiteY8" fmla="*/ 1598717 h 1658881"/>
                  <a:gd name="connsiteX9" fmla="*/ 1308 w 1161366"/>
                  <a:gd name="connsiteY9" fmla="*/ 1484418 h 1658881"/>
                  <a:gd name="connsiteX10" fmla="*/ 661 w 1161366"/>
                  <a:gd name="connsiteY10" fmla="*/ 1417581 h 1658881"/>
                  <a:gd name="connsiteX0" fmla="*/ 1160705 w 1160705"/>
                  <a:gd name="connsiteY0" fmla="*/ 0 h 1658881"/>
                  <a:gd name="connsiteX1" fmla="*/ 1117224 w 1160705"/>
                  <a:gd name="connsiteY1" fmla="*/ 269388 h 1658881"/>
                  <a:gd name="connsiteX2" fmla="*/ 1018128 w 1160705"/>
                  <a:gd name="connsiteY2" fmla="*/ 510690 h 1658881"/>
                  <a:gd name="connsiteX3" fmla="*/ 838200 w 1160705"/>
                  <a:gd name="connsiteY3" fmla="*/ 833381 h 1658881"/>
                  <a:gd name="connsiteX4" fmla="*/ 711200 w 1160705"/>
                  <a:gd name="connsiteY4" fmla="*/ 1074681 h 1658881"/>
                  <a:gd name="connsiteX5" fmla="*/ 495300 w 1160705"/>
                  <a:gd name="connsiteY5" fmla="*/ 1430281 h 1658881"/>
                  <a:gd name="connsiteX6" fmla="*/ 266700 w 1160705"/>
                  <a:gd name="connsiteY6" fmla="*/ 1595381 h 1658881"/>
                  <a:gd name="connsiteX7" fmla="*/ 101600 w 1160705"/>
                  <a:gd name="connsiteY7" fmla="*/ 1658881 h 1658881"/>
                  <a:gd name="connsiteX8" fmla="*/ 20668 w 1160705"/>
                  <a:gd name="connsiteY8" fmla="*/ 1598717 h 1658881"/>
                  <a:gd name="connsiteX9" fmla="*/ 647 w 1160705"/>
                  <a:gd name="connsiteY9" fmla="*/ 1484418 h 1658881"/>
                  <a:gd name="connsiteX10" fmla="*/ 0 w 1160705"/>
                  <a:gd name="connsiteY10" fmla="*/ 1417581 h 1658881"/>
                  <a:gd name="connsiteX0" fmla="*/ 1160705 w 1160705"/>
                  <a:gd name="connsiteY0" fmla="*/ 0 h 1658881"/>
                  <a:gd name="connsiteX1" fmla="*/ 1117224 w 1160705"/>
                  <a:gd name="connsiteY1" fmla="*/ 269388 h 1658881"/>
                  <a:gd name="connsiteX2" fmla="*/ 1018128 w 1160705"/>
                  <a:gd name="connsiteY2" fmla="*/ 510690 h 1658881"/>
                  <a:gd name="connsiteX3" fmla="*/ 838200 w 1160705"/>
                  <a:gd name="connsiteY3" fmla="*/ 833381 h 1658881"/>
                  <a:gd name="connsiteX4" fmla="*/ 711200 w 1160705"/>
                  <a:gd name="connsiteY4" fmla="*/ 1074681 h 1658881"/>
                  <a:gd name="connsiteX5" fmla="*/ 495300 w 1160705"/>
                  <a:gd name="connsiteY5" fmla="*/ 1430281 h 1658881"/>
                  <a:gd name="connsiteX6" fmla="*/ 266700 w 1160705"/>
                  <a:gd name="connsiteY6" fmla="*/ 1595381 h 1658881"/>
                  <a:gd name="connsiteX7" fmla="*/ 101600 w 1160705"/>
                  <a:gd name="connsiteY7" fmla="*/ 1658881 h 1658881"/>
                  <a:gd name="connsiteX8" fmla="*/ 20668 w 1160705"/>
                  <a:gd name="connsiteY8" fmla="*/ 1598717 h 1658881"/>
                  <a:gd name="connsiteX9" fmla="*/ 647 w 1160705"/>
                  <a:gd name="connsiteY9" fmla="*/ 1484418 h 1658881"/>
                  <a:gd name="connsiteX10" fmla="*/ 0 w 1160705"/>
                  <a:gd name="connsiteY10" fmla="*/ 1417581 h 1658881"/>
                  <a:gd name="connsiteX0" fmla="*/ 1160705 w 1160705"/>
                  <a:gd name="connsiteY0" fmla="*/ 0 h 1658881"/>
                  <a:gd name="connsiteX1" fmla="*/ 1117224 w 1160705"/>
                  <a:gd name="connsiteY1" fmla="*/ 269388 h 1658881"/>
                  <a:gd name="connsiteX2" fmla="*/ 1018128 w 1160705"/>
                  <a:gd name="connsiteY2" fmla="*/ 510690 h 1658881"/>
                  <a:gd name="connsiteX3" fmla="*/ 838200 w 1160705"/>
                  <a:gd name="connsiteY3" fmla="*/ 833381 h 1658881"/>
                  <a:gd name="connsiteX4" fmla="*/ 711200 w 1160705"/>
                  <a:gd name="connsiteY4" fmla="*/ 1074681 h 1658881"/>
                  <a:gd name="connsiteX5" fmla="*/ 495300 w 1160705"/>
                  <a:gd name="connsiteY5" fmla="*/ 1430281 h 1658881"/>
                  <a:gd name="connsiteX6" fmla="*/ 266700 w 1160705"/>
                  <a:gd name="connsiteY6" fmla="*/ 1595381 h 1658881"/>
                  <a:gd name="connsiteX7" fmla="*/ 101600 w 1160705"/>
                  <a:gd name="connsiteY7" fmla="*/ 1658881 h 1658881"/>
                  <a:gd name="connsiteX8" fmla="*/ 20668 w 1160705"/>
                  <a:gd name="connsiteY8" fmla="*/ 1598717 h 1658881"/>
                  <a:gd name="connsiteX9" fmla="*/ 647 w 1160705"/>
                  <a:gd name="connsiteY9" fmla="*/ 1484418 h 1658881"/>
                  <a:gd name="connsiteX10" fmla="*/ 0 w 1160705"/>
                  <a:gd name="connsiteY10" fmla="*/ 1417581 h 1658881"/>
                  <a:gd name="connsiteX0" fmla="*/ 1160705 w 1160705"/>
                  <a:gd name="connsiteY0" fmla="*/ 0 h 1658881"/>
                  <a:gd name="connsiteX1" fmla="*/ 1117224 w 1160705"/>
                  <a:gd name="connsiteY1" fmla="*/ 269388 h 1658881"/>
                  <a:gd name="connsiteX2" fmla="*/ 1018128 w 1160705"/>
                  <a:gd name="connsiteY2" fmla="*/ 510690 h 1658881"/>
                  <a:gd name="connsiteX3" fmla="*/ 838200 w 1160705"/>
                  <a:gd name="connsiteY3" fmla="*/ 833381 h 1658881"/>
                  <a:gd name="connsiteX4" fmla="*/ 711200 w 1160705"/>
                  <a:gd name="connsiteY4" fmla="*/ 1074681 h 1658881"/>
                  <a:gd name="connsiteX5" fmla="*/ 495300 w 1160705"/>
                  <a:gd name="connsiteY5" fmla="*/ 1430281 h 1658881"/>
                  <a:gd name="connsiteX6" fmla="*/ 266700 w 1160705"/>
                  <a:gd name="connsiteY6" fmla="*/ 1595381 h 1658881"/>
                  <a:gd name="connsiteX7" fmla="*/ 101600 w 1160705"/>
                  <a:gd name="connsiteY7" fmla="*/ 1658881 h 1658881"/>
                  <a:gd name="connsiteX8" fmla="*/ 20668 w 1160705"/>
                  <a:gd name="connsiteY8" fmla="*/ 1598717 h 1658881"/>
                  <a:gd name="connsiteX9" fmla="*/ 647 w 1160705"/>
                  <a:gd name="connsiteY9" fmla="*/ 1484418 h 1658881"/>
                  <a:gd name="connsiteX10" fmla="*/ 0 w 1160705"/>
                  <a:gd name="connsiteY10" fmla="*/ 1417581 h 1658881"/>
                  <a:gd name="connsiteX0" fmla="*/ 1160705 w 1160705"/>
                  <a:gd name="connsiteY0" fmla="*/ 0 h 1658881"/>
                  <a:gd name="connsiteX1" fmla="*/ 1117224 w 1160705"/>
                  <a:gd name="connsiteY1" fmla="*/ 269388 h 1658881"/>
                  <a:gd name="connsiteX2" fmla="*/ 1018128 w 1160705"/>
                  <a:gd name="connsiteY2" fmla="*/ 510690 h 1658881"/>
                  <a:gd name="connsiteX3" fmla="*/ 838200 w 1160705"/>
                  <a:gd name="connsiteY3" fmla="*/ 833381 h 1658881"/>
                  <a:gd name="connsiteX4" fmla="*/ 711200 w 1160705"/>
                  <a:gd name="connsiteY4" fmla="*/ 1074681 h 1658881"/>
                  <a:gd name="connsiteX5" fmla="*/ 495300 w 1160705"/>
                  <a:gd name="connsiteY5" fmla="*/ 1430281 h 1658881"/>
                  <a:gd name="connsiteX6" fmla="*/ 266700 w 1160705"/>
                  <a:gd name="connsiteY6" fmla="*/ 1595381 h 1658881"/>
                  <a:gd name="connsiteX7" fmla="*/ 101600 w 1160705"/>
                  <a:gd name="connsiteY7" fmla="*/ 1658881 h 1658881"/>
                  <a:gd name="connsiteX8" fmla="*/ 20668 w 1160705"/>
                  <a:gd name="connsiteY8" fmla="*/ 1598717 h 1658881"/>
                  <a:gd name="connsiteX9" fmla="*/ 647 w 1160705"/>
                  <a:gd name="connsiteY9" fmla="*/ 1484418 h 1658881"/>
                  <a:gd name="connsiteX10" fmla="*/ 0 w 1160705"/>
                  <a:gd name="connsiteY10" fmla="*/ 1417581 h 1658881"/>
                  <a:gd name="connsiteX0" fmla="*/ 1160705 w 1160705"/>
                  <a:gd name="connsiteY0" fmla="*/ 0 h 1658881"/>
                  <a:gd name="connsiteX1" fmla="*/ 1117224 w 1160705"/>
                  <a:gd name="connsiteY1" fmla="*/ 269388 h 1658881"/>
                  <a:gd name="connsiteX2" fmla="*/ 1018128 w 1160705"/>
                  <a:gd name="connsiteY2" fmla="*/ 510690 h 1658881"/>
                  <a:gd name="connsiteX3" fmla="*/ 838200 w 1160705"/>
                  <a:gd name="connsiteY3" fmla="*/ 833381 h 1658881"/>
                  <a:gd name="connsiteX4" fmla="*/ 711200 w 1160705"/>
                  <a:gd name="connsiteY4" fmla="*/ 1074681 h 1658881"/>
                  <a:gd name="connsiteX5" fmla="*/ 495300 w 1160705"/>
                  <a:gd name="connsiteY5" fmla="*/ 1430281 h 1658881"/>
                  <a:gd name="connsiteX6" fmla="*/ 266700 w 1160705"/>
                  <a:gd name="connsiteY6" fmla="*/ 1595381 h 1658881"/>
                  <a:gd name="connsiteX7" fmla="*/ 101600 w 1160705"/>
                  <a:gd name="connsiteY7" fmla="*/ 1658881 h 1658881"/>
                  <a:gd name="connsiteX8" fmla="*/ 20668 w 1160705"/>
                  <a:gd name="connsiteY8" fmla="*/ 1598717 h 1658881"/>
                  <a:gd name="connsiteX9" fmla="*/ 647 w 1160705"/>
                  <a:gd name="connsiteY9" fmla="*/ 1484418 h 1658881"/>
                  <a:gd name="connsiteX10" fmla="*/ 0 w 1160705"/>
                  <a:gd name="connsiteY10" fmla="*/ 1417581 h 1658881"/>
                  <a:gd name="connsiteX0" fmla="*/ 1160705 w 1160705"/>
                  <a:gd name="connsiteY0" fmla="*/ 0 h 1658881"/>
                  <a:gd name="connsiteX1" fmla="*/ 1117224 w 1160705"/>
                  <a:gd name="connsiteY1" fmla="*/ 269388 h 1658881"/>
                  <a:gd name="connsiteX2" fmla="*/ 1018128 w 1160705"/>
                  <a:gd name="connsiteY2" fmla="*/ 510690 h 1658881"/>
                  <a:gd name="connsiteX3" fmla="*/ 838200 w 1160705"/>
                  <a:gd name="connsiteY3" fmla="*/ 833381 h 1658881"/>
                  <a:gd name="connsiteX4" fmla="*/ 721210 w 1160705"/>
                  <a:gd name="connsiteY4" fmla="*/ 1081355 h 1658881"/>
                  <a:gd name="connsiteX5" fmla="*/ 495300 w 1160705"/>
                  <a:gd name="connsiteY5" fmla="*/ 1430281 h 1658881"/>
                  <a:gd name="connsiteX6" fmla="*/ 266700 w 1160705"/>
                  <a:gd name="connsiteY6" fmla="*/ 1595381 h 1658881"/>
                  <a:gd name="connsiteX7" fmla="*/ 101600 w 1160705"/>
                  <a:gd name="connsiteY7" fmla="*/ 1658881 h 1658881"/>
                  <a:gd name="connsiteX8" fmla="*/ 20668 w 1160705"/>
                  <a:gd name="connsiteY8" fmla="*/ 1598717 h 1658881"/>
                  <a:gd name="connsiteX9" fmla="*/ 647 w 1160705"/>
                  <a:gd name="connsiteY9" fmla="*/ 1484418 h 1658881"/>
                  <a:gd name="connsiteX10" fmla="*/ 0 w 1160705"/>
                  <a:gd name="connsiteY10" fmla="*/ 1417581 h 1658881"/>
                  <a:gd name="connsiteX0" fmla="*/ 1160705 w 1160705"/>
                  <a:gd name="connsiteY0" fmla="*/ 0 h 1658881"/>
                  <a:gd name="connsiteX1" fmla="*/ 1117224 w 1160705"/>
                  <a:gd name="connsiteY1" fmla="*/ 269388 h 1658881"/>
                  <a:gd name="connsiteX2" fmla="*/ 1018128 w 1160705"/>
                  <a:gd name="connsiteY2" fmla="*/ 510690 h 1658881"/>
                  <a:gd name="connsiteX3" fmla="*/ 838200 w 1160705"/>
                  <a:gd name="connsiteY3" fmla="*/ 833381 h 1658881"/>
                  <a:gd name="connsiteX4" fmla="*/ 721210 w 1160705"/>
                  <a:gd name="connsiteY4" fmla="*/ 1081355 h 1658881"/>
                  <a:gd name="connsiteX5" fmla="*/ 495300 w 1160705"/>
                  <a:gd name="connsiteY5" fmla="*/ 1430281 h 1658881"/>
                  <a:gd name="connsiteX6" fmla="*/ 266700 w 1160705"/>
                  <a:gd name="connsiteY6" fmla="*/ 1595381 h 1658881"/>
                  <a:gd name="connsiteX7" fmla="*/ 101600 w 1160705"/>
                  <a:gd name="connsiteY7" fmla="*/ 1658881 h 1658881"/>
                  <a:gd name="connsiteX8" fmla="*/ 20668 w 1160705"/>
                  <a:gd name="connsiteY8" fmla="*/ 1598717 h 1658881"/>
                  <a:gd name="connsiteX9" fmla="*/ 647 w 1160705"/>
                  <a:gd name="connsiteY9" fmla="*/ 1484418 h 1658881"/>
                  <a:gd name="connsiteX10" fmla="*/ 0 w 1160705"/>
                  <a:gd name="connsiteY10" fmla="*/ 1417581 h 1658881"/>
                  <a:gd name="connsiteX0" fmla="*/ 1160705 w 1160705"/>
                  <a:gd name="connsiteY0" fmla="*/ 0 h 1658881"/>
                  <a:gd name="connsiteX1" fmla="*/ 1117224 w 1160705"/>
                  <a:gd name="connsiteY1" fmla="*/ 269388 h 1658881"/>
                  <a:gd name="connsiteX2" fmla="*/ 1018128 w 1160705"/>
                  <a:gd name="connsiteY2" fmla="*/ 510690 h 1658881"/>
                  <a:gd name="connsiteX3" fmla="*/ 848211 w 1160705"/>
                  <a:gd name="connsiteY3" fmla="*/ 840055 h 1658881"/>
                  <a:gd name="connsiteX4" fmla="*/ 721210 w 1160705"/>
                  <a:gd name="connsiteY4" fmla="*/ 1081355 h 1658881"/>
                  <a:gd name="connsiteX5" fmla="*/ 495300 w 1160705"/>
                  <a:gd name="connsiteY5" fmla="*/ 1430281 h 1658881"/>
                  <a:gd name="connsiteX6" fmla="*/ 266700 w 1160705"/>
                  <a:gd name="connsiteY6" fmla="*/ 1595381 h 1658881"/>
                  <a:gd name="connsiteX7" fmla="*/ 101600 w 1160705"/>
                  <a:gd name="connsiteY7" fmla="*/ 1658881 h 1658881"/>
                  <a:gd name="connsiteX8" fmla="*/ 20668 w 1160705"/>
                  <a:gd name="connsiteY8" fmla="*/ 1598717 h 1658881"/>
                  <a:gd name="connsiteX9" fmla="*/ 647 w 1160705"/>
                  <a:gd name="connsiteY9" fmla="*/ 1484418 h 1658881"/>
                  <a:gd name="connsiteX10" fmla="*/ 0 w 1160705"/>
                  <a:gd name="connsiteY10" fmla="*/ 1417581 h 1658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60705" h="1658881">
                    <a:moveTo>
                      <a:pt x="1160705" y="0"/>
                    </a:moveTo>
                    <a:cubicBezTo>
                      <a:pt x="1146211" y="89796"/>
                      <a:pt x="1141729" y="167079"/>
                      <a:pt x="1117224" y="269388"/>
                    </a:cubicBezTo>
                    <a:cubicBezTo>
                      <a:pt x="1088363" y="364003"/>
                      <a:pt x="1051994" y="431093"/>
                      <a:pt x="1018128" y="510690"/>
                    </a:cubicBezTo>
                    <a:cubicBezTo>
                      <a:pt x="961489" y="629098"/>
                      <a:pt x="904850" y="731657"/>
                      <a:pt x="848211" y="840055"/>
                    </a:cubicBezTo>
                    <a:cubicBezTo>
                      <a:pt x="805878" y="920488"/>
                      <a:pt x="770216" y="1014270"/>
                      <a:pt x="721210" y="1081355"/>
                    </a:cubicBezTo>
                    <a:cubicBezTo>
                      <a:pt x="659253" y="1223246"/>
                      <a:pt x="567267" y="1311748"/>
                      <a:pt x="495300" y="1430281"/>
                    </a:cubicBezTo>
                    <a:cubicBezTo>
                      <a:pt x="419100" y="1485314"/>
                      <a:pt x="362920" y="1543685"/>
                      <a:pt x="266700" y="1595381"/>
                    </a:cubicBezTo>
                    <a:cubicBezTo>
                      <a:pt x="211667" y="1643243"/>
                      <a:pt x="156633" y="1637714"/>
                      <a:pt x="101600" y="1658881"/>
                    </a:cubicBezTo>
                    <a:cubicBezTo>
                      <a:pt x="71286" y="1638826"/>
                      <a:pt x="74340" y="1645466"/>
                      <a:pt x="20668" y="1598717"/>
                    </a:cubicBezTo>
                    <a:cubicBezTo>
                      <a:pt x="647" y="1540596"/>
                      <a:pt x="3984" y="1522518"/>
                      <a:pt x="647" y="1484418"/>
                    </a:cubicBezTo>
                    <a:cubicBezTo>
                      <a:pt x="431" y="1462139"/>
                      <a:pt x="216" y="1439860"/>
                      <a:pt x="0" y="1417581"/>
                    </a:cubicBezTo>
                  </a:path>
                </a:pathLst>
              </a:custGeom>
              <a:noFill/>
              <a:ln w="952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45" name="Freeform: Shape 844">
                <a:extLst>
                  <a:ext uri="{FF2B5EF4-FFF2-40B4-BE49-F238E27FC236}">
                    <a16:creationId xmlns:a16="http://schemas.microsoft.com/office/drawing/2014/main" id="{6A241312-1BC7-42E7-BDC5-FA3D1E59C48F}"/>
                  </a:ext>
                </a:extLst>
              </p:cNvPr>
              <p:cNvSpPr/>
              <p:nvPr/>
            </p:nvSpPr>
            <p:spPr>
              <a:xfrm>
                <a:off x="2791126" y="3179852"/>
                <a:ext cx="98521" cy="143108"/>
              </a:xfrm>
              <a:custGeom>
                <a:avLst/>
                <a:gdLst>
                  <a:gd name="connsiteX0" fmla="*/ 0 w 533400"/>
                  <a:gd name="connsiteY0" fmla="*/ 1092200 h 1092200"/>
                  <a:gd name="connsiteX1" fmla="*/ 228600 w 533400"/>
                  <a:gd name="connsiteY1" fmla="*/ 1054100 h 1092200"/>
                  <a:gd name="connsiteX2" fmla="*/ 393700 w 533400"/>
                  <a:gd name="connsiteY2" fmla="*/ 965200 h 1092200"/>
                  <a:gd name="connsiteX3" fmla="*/ 533400 w 533400"/>
                  <a:gd name="connsiteY3" fmla="*/ 825500 h 1092200"/>
                  <a:gd name="connsiteX4" fmla="*/ 533400 w 533400"/>
                  <a:gd name="connsiteY4" fmla="*/ 825500 h 1092200"/>
                  <a:gd name="connsiteX5" fmla="*/ 508000 w 533400"/>
                  <a:gd name="connsiteY5" fmla="*/ 0 h 1092200"/>
                  <a:gd name="connsiteX0" fmla="*/ 0 w 533400"/>
                  <a:gd name="connsiteY0" fmla="*/ 1092200 h 1092200"/>
                  <a:gd name="connsiteX1" fmla="*/ 213585 w 533400"/>
                  <a:gd name="connsiteY1" fmla="*/ 1086634 h 1092200"/>
                  <a:gd name="connsiteX2" fmla="*/ 393700 w 533400"/>
                  <a:gd name="connsiteY2" fmla="*/ 965200 h 1092200"/>
                  <a:gd name="connsiteX3" fmla="*/ 533400 w 533400"/>
                  <a:gd name="connsiteY3" fmla="*/ 825500 h 1092200"/>
                  <a:gd name="connsiteX4" fmla="*/ 533400 w 533400"/>
                  <a:gd name="connsiteY4" fmla="*/ 825500 h 1092200"/>
                  <a:gd name="connsiteX5" fmla="*/ 508000 w 533400"/>
                  <a:gd name="connsiteY5" fmla="*/ 0 h 1092200"/>
                  <a:gd name="connsiteX0" fmla="*/ 0 w 778657"/>
                  <a:gd name="connsiteY0" fmla="*/ 1102210 h 1102210"/>
                  <a:gd name="connsiteX1" fmla="*/ 458842 w 778657"/>
                  <a:gd name="connsiteY1" fmla="*/ 1086634 h 1102210"/>
                  <a:gd name="connsiteX2" fmla="*/ 638957 w 778657"/>
                  <a:gd name="connsiteY2" fmla="*/ 965200 h 1102210"/>
                  <a:gd name="connsiteX3" fmla="*/ 778657 w 778657"/>
                  <a:gd name="connsiteY3" fmla="*/ 825500 h 1102210"/>
                  <a:gd name="connsiteX4" fmla="*/ 778657 w 778657"/>
                  <a:gd name="connsiteY4" fmla="*/ 825500 h 1102210"/>
                  <a:gd name="connsiteX5" fmla="*/ 753257 w 778657"/>
                  <a:gd name="connsiteY5" fmla="*/ 0 h 1102210"/>
                  <a:gd name="connsiteX0" fmla="*/ 0 w 778657"/>
                  <a:gd name="connsiteY0" fmla="*/ 1102210 h 1102210"/>
                  <a:gd name="connsiteX1" fmla="*/ 436318 w 778657"/>
                  <a:gd name="connsiteY1" fmla="*/ 1091638 h 1102210"/>
                  <a:gd name="connsiteX2" fmla="*/ 638957 w 778657"/>
                  <a:gd name="connsiteY2" fmla="*/ 965200 h 1102210"/>
                  <a:gd name="connsiteX3" fmla="*/ 778657 w 778657"/>
                  <a:gd name="connsiteY3" fmla="*/ 825500 h 1102210"/>
                  <a:gd name="connsiteX4" fmla="*/ 778657 w 778657"/>
                  <a:gd name="connsiteY4" fmla="*/ 825500 h 1102210"/>
                  <a:gd name="connsiteX5" fmla="*/ 753257 w 778657"/>
                  <a:gd name="connsiteY5" fmla="*/ 0 h 1102210"/>
                  <a:gd name="connsiteX0" fmla="*/ 0 w 781160"/>
                  <a:gd name="connsiteY0" fmla="*/ 1094702 h 1094702"/>
                  <a:gd name="connsiteX1" fmla="*/ 438821 w 781160"/>
                  <a:gd name="connsiteY1" fmla="*/ 1091638 h 1094702"/>
                  <a:gd name="connsiteX2" fmla="*/ 641460 w 781160"/>
                  <a:gd name="connsiteY2" fmla="*/ 965200 h 1094702"/>
                  <a:gd name="connsiteX3" fmla="*/ 781160 w 781160"/>
                  <a:gd name="connsiteY3" fmla="*/ 825500 h 1094702"/>
                  <a:gd name="connsiteX4" fmla="*/ 781160 w 781160"/>
                  <a:gd name="connsiteY4" fmla="*/ 825500 h 1094702"/>
                  <a:gd name="connsiteX5" fmla="*/ 755760 w 781160"/>
                  <a:gd name="connsiteY5" fmla="*/ 0 h 1094702"/>
                  <a:gd name="connsiteX0" fmla="*/ 0 w 781160"/>
                  <a:gd name="connsiteY0" fmla="*/ 1094702 h 1094702"/>
                  <a:gd name="connsiteX1" fmla="*/ 438821 w 781160"/>
                  <a:gd name="connsiteY1" fmla="*/ 1091638 h 1094702"/>
                  <a:gd name="connsiteX2" fmla="*/ 673995 w 781160"/>
                  <a:gd name="connsiteY2" fmla="*/ 985221 h 1094702"/>
                  <a:gd name="connsiteX3" fmla="*/ 781160 w 781160"/>
                  <a:gd name="connsiteY3" fmla="*/ 825500 h 1094702"/>
                  <a:gd name="connsiteX4" fmla="*/ 781160 w 781160"/>
                  <a:gd name="connsiteY4" fmla="*/ 825500 h 1094702"/>
                  <a:gd name="connsiteX5" fmla="*/ 755760 w 781160"/>
                  <a:gd name="connsiteY5" fmla="*/ 0 h 1094702"/>
                  <a:gd name="connsiteX0" fmla="*/ 0 w 786165"/>
                  <a:gd name="connsiteY0" fmla="*/ 1094702 h 1094702"/>
                  <a:gd name="connsiteX1" fmla="*/ 438821 w 786165"/>
                  <a:gd name="connsiteY1" fmla="*/ 1091638 h 1094702"/>
                  <a:gd name="connsiteX2" fmla="*/ 673995 w 786165"/>
                  <a:gd name="connsiteY2" fmla="*/ 985221 h 1094702"/>
                  <a:gd name="connsiteX3" fmla="*/ 781160 w 786165"/>
                  <a:gd name="connsiteY3" fmla="*/ 825500 h 1094702"/>
                  <a:gd name="connsiteX4" fmla="*/ 786165 w 786165"/>
                  <a:gd name="connsiteY4" fmla="*/ 835511 h 1094702"/>
                  <a:gd name="connsiteX5" fmla="*/ 755760 w 786165"/>
                  <a:gd name="connsiteY5" fmla="*/ 0 h 1094702"/>
                  <a:gd name="connsiteX0" fmla="*/ 0 w 786165"/>
                  <a:gd name="connsiteY0" fmla="*/ 1094702 h 1094702"/>
                  <a:gd name="connsiteX1" fmla="*/ 438821 w 786165"/>
                  <a:gd name="connsiteY1" fmla="*/ 1091638 h 1094702"/>
                  <a:gd name="connsiteX2" fmla="*/ 689011 w 786165"/>
                  <a:gd name="connsiteY2" fmla="*/ 985221 h 1094702"/>
                  <a:gd name="connsiteX3" fmla="*/ 781160 w 786165"/>
                  <a:gd name="connsiteY3" fmla="*/ 825500 h 1094702"/>
                  <a:gd name="connsiteX4" fmla="*/ 786165 w 786165"/>
                  <a:gd name="connsiteY4" fmla="*/ 835511 h 1094702"/>
                  <a:gd name="connsiteX5" fmla="*/ 755760 w 786165"/>
                  <a:gd name="connsiteY5" fmla="*/ 0 h 1094702"/>
                  <a:gd name="connsiteX0" fmla="*/ 0 w 786165"/>
                  <a:gd name="connsiteY0" fmla="*/ 1094702 h 1094702"/>
                  <a:gd name="connsiteX1" fmla="*/ 438821 w 786165"/>
                  <a:gd name="connsiteY1" fmla="*/ 1091638 h 1094702"/>
                  <a:gd name="connsiteX2" fmla="*/ 689011 w 786165"/>
                  <a:gd name="connsiteY2" fmla="*/ 985221 h 1094702"/>
                  <a:gd name="connsiteX3" fmla="*/ 781160 w 786165"/>
                  <a:gd name="connsiteY3" fmla="*/ 825500 h 1094702"/>
                  <a:gd name="connsiteX4" fmla="*/ 786165 w 786165"/>
                  <a:gd name="connsiteY4" fmla="*/ 835511 h 1094702"/>
                  <a:gd name="connsiteX5" fmla="*/ 755760 w 786165"/>
                  <a:gd name="connsiteY5" fmla="*/ 0 h 1094702"/>
                  <a:gd name="connsiteX0" fmla="*/ 0 w 786165"/>
                  <a:gd name="connsiteY0" fmla="*/ 1094702 h 1094702"/>
                  <a:gd name="connsiteX1" fmla="*/ 438821 w 786165"/>
                  <a:gd name="connsiteY1" fmla="*/ 1091638 h 1094702"/>
                  <a:gd name="connsiteX2" fmla="*/ 689011 w 786165"/>
                  <a:gd name="connsiteY2" fmla="*/ 985221 h 1094702"/>
                  <a:gd name="connsiteX3" fmla="*/ 781160 w 786165"/>
                  <a:gd name="connsiteY3" fmla="*/ 825500 h 1094702"/>
                  <a:gd name="connsiteX4" fmla="*/ 786165 w 786165"/>
                  <a:gd name="connsiteY4" fmla="*/ 835511 h 1094702"/>
                  <a:gd name="connsiteX5" fmla="*/ 755760 w 786165"/>
                  <a:gd name="connsiteY5" fmla="*/ 0 h 1094702"/>
                  <a:gd name="connsiteX0" fmla="*/ 0 w 786165"/>
                  <a:gd name="connsiteY0" fmla="*/ 1094702 h 1094702"/>
                  <a:gd name="connsiteX1" fmla="*/ 438821 w 786165"/>
                  <a:gd name="connsiteY1" fmla="*/ 1091638 h 1094702"/>
                  <a:gd name="connsiteX2" fmla="*/ 689011 w 786165"/>
                  <a:gd name="connsiteY2" fmla="*/ 985221 h 1094702"/>
                  <a:gd name="connsiteX3" fmla="*/ 781160 w 786165"/>
                  <a:gd name="connsiteY3" fmla="*/ 825500 h 1094702"/>
                  <a:gd name="connsiteX4" fmla="*/ 786165 w 786165"/>
                  <a:gd name="connsiteY4" fmla="*/ 835511 h 1094702"/>
                  <a:gd name="connsiteX5" fmla="*/ 755760 w 786165"/>
                  <a:gd name="connsiteY5" fmla="*/ 0 h 1094702"/>
                  <a:gd name="connsiteX0" fmla="*/ 0 w 786165"/>
                  <a:gd name="connsiteY0" fmla="*/ 1094702 h 1094702"/>
                  <a:gd name="connsiteX1" fmla="*/ 438821 w 786165"/>
                  <a:gd name="connsiteY1" fmla="*/ 1091638 h 1094702"/>
                  <a:gd name="connsiteX2" fmla="*/ 689011 w 786165"/>
                  <a:gd name="connsiteY2" fmla="*/ 985221 h 1094702"/>
                  <a:gd name="connsiteX3" fmla="*/ 781160 w 786165"/>
                  <a:gd name="connsiteY3" fmla="*/ 825500 h 1094702"/>
                  <a:gd name="connsiteX4" fmla="*/ 786165 w 786165"/>
                  <a:gd name="connsiteY4" fmla="*/ 835511 h 1094702"/>
                  <a:gd name="connsiteX5" fmla="*/ 755760 w 786165"/>
                  <a:gd name="connsiteY5" fmla="*/ 0 h 1094702"/>
                  <a:gd name="connsiteX0" fmla="*/ 0 w 786165"/>
                  <a:gd name="connsiteY0" fmla="*/ 1094702 h 1094702"/>
                  <a:gd name="connsiteX1" fmla="*/ 438821 w 786165"/>
                  <a:gd name="connsiteY1" fmla="*/ 1091638 h 1094702"/>
                  <a:gd name="connsiteX2" fmla="*/ 689011 w 786165"/>
                  <a:gd name="connsiteY2" fmla="*/ 985221 h 1094702"/>
                  <a:gd name="connsiteX3" fmla="*/ 781160 w 786165"/>
                  <a:gd name="connsiteY3" fmla="*/ 825500 h 1094702"/>
                  <a:gd name="connsiteX4" fmla="*/ 786165 w 786165"/>
                  <a:gd name="connsiteY4" fmla="*/ 835511 h 1094702"/>
                  <a:gd name="connsiteX5" fmla="*/ 755760 w 786165"/>
                  <a:gd name="connsiteY5" fmla="*/ 0 h 1094702"/>
                  <a:gd name="connsiteX0" fmla="*/ 0 w 786165"/>
                  <a:gd name="connsiteY0" fmla="*/ 1094702 h 1094702"/>
                  <a:gd name="connsiteX1" fmla="*/ 438821 w 786165"/>
                  <a:gd name="connsiteY1" fmla="*/ 1091638 h 1094702"/>
                  <a:gd name="connsiteX2" fmla="*/ 689011 w 786165"/>
                  <a:gd name="connsiteY2" fmla="*/ 985221 h 1094702"/>
                  <a:gd name="connsiteX3" fmla="*/ 781160 w 786165"/>
                  <a:gd name="connsiteY3" fmla="*/ 825500 h 1094702"/>
                  <a:gd name="connsiteX4" fmla="*/ 786165 w 786165"/>
                  <a:gd name="connsiteY4" fmla="*/ 835511 h 1094702"/>
                  <a:gd name="connsiteX5" fmla="*/ 755760 w 786165"/>
                  <a:gd name="connsiteY5" fmla="*/ 0 h 1094702"/>
                  <a:gd name="connsiteX0" fmla="*/ 0 w 781160"/>
                  <a:gd name="connsiteY0" fmla="*/ 1094702 h 1094702"/>
                  <a:gd name="connsiteX1" fmla="*/ 438821 w 781160"/>
                  <a:gd name="connsiteY1" fmla="*/ 1091638 h 1094702"/>
                  <a:gd name="connsiteX2" fmla="*/ 689011 w 781160"/>
                  <a:gd name="connsiteY2" fmla="*/ 985221 h 1094702"/>
                  <a:gd name="connsiteX3" fmla="*/ 781160 w 781160"/>
                  <a:gd name="connsiteY3" fmla="*/ 825500 h 1094702"/>
                  <a:gd name="connsiteX4" fmla="*/ 781159 w 781160"/>
                  <a:gd name="connsiteY4" fmla="*/ 767940 h 1094702"/>
                  <a:gd name="connsiteX5" fmla="*/ 755760 w 781160"/>
                  <a:gd name="connsiteY5" fmla="*/ 0 h 1094702"/>
                  <a:gd name="connsiteX0" fmla="*/ 0 w 791170"/>
                  <a:gd name="connsiteY0" fmla="*/ 1094702 h 1094702"/>
                  <a:gd name="connsiteX1" fmla="*/ 438821 w 791170"/>
                  <a:gd name="connsiteY1" fmla="*/ 1091638 h 1094702"/>
                  <a:gd name="connsiteX2" fmla="*/ 689011 w 791170"/>
                  <a:gd name="connsiteY2" fmla="*/ 985221 h 1094702"/>
                  <a:gd name="connsiteX3" fmla="*/ 791170 w 791170"/>
                  <a:gd name="connsiteY3" fmla="*/ 845521 h 1094702"/>
                  <a:gd name="connsiteX4" fmla="*/ 781159 w 791170"/>
                  <a:gd name="connsiteY4" fmla="*/ 767940 h 1094702"/>
                  <a:gd name="connsiteX5" fmla="*/ 755760 w 791170"/>
                  <a:gd name="connsiteY5" fmla="*/ 0 h 1094702"/>
                  <a:gd name="connsiteX0" fmla="*/ 0 w 791170"/>
                  <a:gd name="connsiteY0" fmla="*/ 1094702 h 1094702"/>
                  <a:gd name="connsiteX1" fmla="*/ 438821 w 791170"/>
                  <a:gd name="connsiteY1" fmla="*/ 1091638 h 1094702"/>
                  <a:gd name="connsiteX2" fmla="*/ 689011 w 791170"/>
                  <a:gd name="connsiteY2" fmla="*/ 985221 h 1094702"/>
                  <a:gd name="connsiteX3" fmla="*/ 791170 w 791170"/>
                  <a:gd name="connsiteY3" fmla="*/ 845521 h 1094702"/>
                  <a:gd name="connsiteX4" fmla="*/ 781159 w 791170"/>
                  <a:gd name="connsiteY4" fmla="*/ 767940 h 1094702"/>
                  <a:gd name="connsiteX5" fmla="*/ 755760 w 791170"/>
                  <a:gd name="connsiteY5" fmla="*/ 0 h 1094702"/>
                  <a:gd name="connsiteX0" fmla="*/ 0 w 781160"/>
                  <a:gd name="connsiteY0" fmla="*/ 1094702 h 1094702"/>
                  <a:gd name="connsiteX1" fmla="*/ 438821 w 781160"/>
                  <a:gd name="connsiteY1" fmla="*/ 1091638 h 1094702"/>
                  <a:gd name="connsiteX2" fmla="*/ 689011 w 781160"/>
                  <a:gd name="connsiteY2" fmla="*/ 985221 h 1094702"/>
                  <a:gd name="connsiteX3" fmla="*/ 781160 w 781160"/>
                  <a:gd name="connsiteY3" fmla="*/ 843019 h 1094702"/>
                  <a:gd name="connsiteX4" fmla="*/ 781159 w 781160"/>
                  <a:gd name="connsiteY4" fmla="*/ 767940 h 1094702"/>
                  <a:gd name="connsiteX5" fmla="*/ 755760 w 781160"/>
                  <a:gd name="connsiteY5" fmla="*/ 0 h 1094702"/>
                  <a:gd name="connsiteX0" fmla="*/ 0 w 794506"/>
                  <a:gd name="connsiteY0" fmla="*/ 1094702 h 1094702"/>
                  <a:gd name="connsiteX1" fmla="*/ 438821 w 794506"/>
                  <a:gd name="connsiteY1" fmla="*/ 1091638 h 1094702"/>
                  <a:gd name="connsiteX2" fmla="*/ 689011 w 794506"/>
                  <a:gd name="connsiteY2" fmla="*/ 985221 h 1094702"/>
                  <a:gd name="connsiteX3" fmla="*/ 781160 w 794506"/>
                  <a:gd name="connsiteY3" fmla="*/ 843019 h 1094702"/>
                  <a:gd name="connsiteX4" fmla="*/ 781159 w 794506"/>
                  <a:gd name="connsiteY4" fmla="*/ 767940 h 1094702"/>
                  <a:gd name="connsiteX5" fmla="*/ 755760 w 794506"/>
                  <a:gd name="connsiteY5" fmla="*/ 0 h 1094702"/>
                  <a:gd name="connsiteX0" fmla="*/ 0 w 785609"/>
                  <a:gd name="connsiteY0" fmla="*/ 1094702 h 1094702"/>
                  <a:gd name="connsiteX1" fmla="*/ 438821 w 785609"/>
                  <a:gd name="connsiteY1" fmla="*/ 1091638 h 1094702"/>
                  <a:gd name="connsiteX2" fmla="*/ 689011 w 785609"/>
                  <a:gd name="connsiteY2" fmla="*/ 985221 h 1094702"/>
                  <a:gd name="connsiteX3" fmla="*/ 781160 w 785609"/>
                  <a:gd name="connsiteY3" fmla="*/ 843019 h 1094702"/>
                  <a:gd name="connsiteX4" fmla="*/ 781159 w 785609"/>
                  <a:gd name="connsiteY4" fmla="*/ 767940 h 1094702"/>
                  <a:gd name="connsiteX5" fmla="*/ 755760 w 785609"/>
                  <a:gd name="connsiteY5" fmla="*/ 0 h 1094702"/>
                  <a:gd name="connsiteX0" fmla="*/ 0 w 785608"/>
                  <a:gd name="connsiteY0" fmla="*/ 1094702 h 1094702"/>
                  <a:gd name="connsiteX1" fmla="*/ 438821 w 785608"/>
                  <a:gd name="connsiteY1" fmla="*/ 1091638 h 1094702"/>
                  <a:gd name="connsiteX2" fmla="*/ 689011 w 785608"/>
                  <a:gd name="connsiteY2" fmla="*/ 985221 h 1094702"/>
                  <a:gd name="connsiteX3" fmla="*/ 781160 w 785608"/>
                  <a:gd name="connsiteY3" fmla="*/ 843019 h 1094702"/>
                  <a:gd name="connsiteX4" fmla="*/ 781159 w 785608"/>
                  <a:gd name="connsiteY4" fmla="*/ 767940 h 1094702"/>
                  <a:gd name="connsiteX5" fmla="*/ 755760 w 785608"/>
                  <a:gd name="connsiteY5" fmla="*/ 0 h 1094702"/>
                  <a:gd name="connsiteX0" fmla="*/ 0 w 789605"/>
                  <a:gd name="connsiteY0" fmla="*/ 1094702 h 1094702"/>
                  <a:gd name="connsiteX1" fmla="*/ 438821 w 789605"/>
                  <a:gd name="connsiteY1" fmla="*/ 1091638 h 1094702"/>
                  <a:gd name="connsiteX2" fmla="*/ 689011 w 789605"/>
                  <a:gd name="connsiteY2" fmla="*/ 985221 h 1094702"/>
                  <a:gd name="connsiteX3" fmla="*/ 786165 w 789605"/>
                  <a:gd name="connsiteY3" fmla="*/ 845521 h 1094702"/>
                  <a:gd name="connsiteX4" fmla="*/ 781159 w 789605"/>
                  <a:gd name="connsiteY4" fmla="*/ 767940 h 1094702"/>
                  <a:gd name="connsiteX5" fmla="*/ 755760 w 789605"/>
                  <a:gd name="connsiteY5" fmla="*/ 0 h 1094702"/>
                  <a:gd name="connsiteX0" fmla="*/ 0 w 782410"/>
                  <a:gd name="connsiteY0" fmla="*/ 1094702 h 1094702"/>
                  <a:gd name="connsiteX1" fmla="*/ 438821 w 782410"/>
                  <a:gd name="connsiteY1" fmla="*/ 1091638 h 1094702"/>
                  <a:gd name="connsiteX2" fmla="*/ 689011 w 782410"/>
                  <a:gd name="connsiteY2" fmla="*/ 985221 h 1094702"/>
                  <a:gd name="connsiteX3" fmla="*/ 776155 w 782410"/>
                  <a:gd name="connsiteY3" fmla="*/ 848024 h 1094702"/>
                  <a:gd name="connsiteX4" fmla="*/ 781159 w 782410"/>
                  <a:gd name="connsiteY4" fmla="*/ 767940 h 1094702"/>
                  <a:gd name="connsiteX5" fmla="*/ 755760 w 782410"/>
                  <a:gd name="connsiteY5" fmla="*/ 0 h 1094702"/>
                  <a:gd name="connsiteX0" fmla="*/ 0 w 780036"/>
                  <a:gd name="connsiteY0" fmla="*/ 1094702 h 1094702"/>
                  <a:gd name="connsiteX1" fmla="*/ 438821 w 780036"/>
                  <a:gd name="connsiteY1" fmla="*/ 1091638 h 1094702"/>
                  <a:gd name="connsiteX2" fmla="*/ 689011 w 780036"/>
                  <a:gd name="connsiteY2" fmla="*/ 985221 h 1094702"/>
                  <a:gd name="connsiteX3" fmla="*/ 776155 w 780036"/>
                  <a:gd name="connsiteY3" fmla="*/ 848024 h 1094702"/>
                  <a:gd name="connsiteX4" fmla="*/ 773652 w 780036"/>
                  <a:gd name="connsiteY4" fmla="*/ 657825 h 1094702"/>
                  <a:gd name="connsiteX5" fmla="*/ 755760 w 780036"/>
                  <a:gd name="connsiteY5" fmla="*/ 0 h 1094702"/>
                  <a:gd name="connsiteX0" fmla="*/ 0 w 782098"/>
                  <a:gd name="connsiteY0" fmla="*/ 1094702 h 1094702"/>
                  <a:gd name="connsiteX1" fmla="*/ 438821 w 782098"/>
                  <a:gd name="connsiteY1" fmla="*/ 1091638 h 1094702"/>
                  <a:gd name="connsiteX2" fmla="*/ 689011 w 782098"/>
                  <a:gd name="connsiteY2" fmla="*/ 985221 h 1094702"/>
                  <a:gd name="connsiteX3" fmla="*/ 778658 w 782098"/>
                  <a:gd name="connsiteY3" fmla="*/ 848024 h 1094702"/>
                  <a:gd name="connsiteX4" fmla="*/ 773652 w 782098"/>
                  <a:gd name="connsiteY4" fmla="*/ 657825 h 1094702"/>
                  <a:gd name="connsiteX5" fmla="*/ 755760 w 782098"/>
                  <a:gd name="connsiteY5" fmla="*/ 0 h 1094702"/>
                  <a:gd name="connsiteX0" fmla="*/ 0 w 782098"/>
                  <a:gd name="connsiteY0" fmla="*/ 1094702 h 1094702"/>
                  <a:gd name="connsiteX1" fmla="*/ 438821 w 782098"/>
                  <a:gd name="connsiteY1" fmla="*/ 1091638 h 1094702"/>
                  <a:gd name="connsiteX2" fmla="*/ 689011 w 782098"/>
                  <a:gd name="connsiteY2" fmla="*/ 985221 h 1094702"/>
                  <a:gd name="connsiteX3" fmla="*/ 778658 w 782098"/>
                  <a:gd name="connsiteY3" fmla="*/ 848024 h 1094702"/>
                  <a:gd name="connsiteX4" fmla="*/ 773652 w 782098"/>
                  <a:gd name="connsiteY4" fmla="*/ 657825 h 1094702"/>
                  <a:gd name="connsiteX5" fmla="*/ 755760 w 782098"/>
                  <a:gd name="connsiteY5" fmla="*/ 0 h 1094702"/>
                  <a:gd name="connsiteX0" fmla="*/ 0 w 782098"/>
                  <a:gd name="connsiteY0" fmla="*/ 1094702 h 1094702"/>
                  <a:gd name="connsiteX1" fmla="*/ 438821 w 782098"/>
                  <a:gd name="connsiteY1" fmla="*/ 1091638 h 1094702"/>
                  <a:gd name="connsiteX2" fmla="*/ 689011 w 782098"/>
                  <a:gd name="connsiteY2" fmla="*/ 985221 h 1094702"/>
                  <a:gd name="connsiteX3" fmla="*/ 778658 w 782098"/>
                  <a:gd name="connsiteY3" fmla="*/ 848024 h 1094702"/>
                  <a:gd name="connsiteX4" fmla="*/ 773652 w 782098"/>
                  <a:gd name="connsiteY4" fmla="*/ 657825 h 1094702"/>
                  <a:gd name="connsiteX5" fmla="*/ 755760 w 782098"/>
                  <a:gd name="connsiteY5" fmla="*/ 0 h 1094702"/>
                  <a:gd name="connsiteX0" fmla="*/ 0 w 782098"/>
                  <a:gd name="connsiteY0" fmla="*/ 1094702 h 1094702"/>
                  <a:gd name="connsiteX1" fmla="*/ 438821 w 782098"/>
                  <a:gd name="connsiteY1" fmla="*/ 1091638 h 1094702"/>
                  <a:gd name="connsiteX2" fmla="*/ 689011 w 782098"/>
                  <a:gd name="connsiteY2" fmla="*/ 985221 h 1094702"/>
                  <a:gd name="connsiteX3" fmla="*/ 778658 w 782098"/>
                  <a:gd name="connsiteY3" fmla="*/ 848024 h 1094702"/>
                  <a:gd name="connsiteX4" fmla="*/ 773652 w 782098"/>
                  <a:gd name="connsiteY4" fmla="*/ 657825 h 1094702"/>
                  <a:gd name="connsiteX5" fmla="*/ 755760 w 782098"/>
                  <a:gd name="connsiteY5" fmla="*/ 0 h 1094702"/>
                  <a:gd name="connsiteX0" fmla="*/ 0 w 778658"/>
                  <a:gd name="connsiteY0" fmla="*/ 1094702 h 1094702"/>
                  <a:gd name="connsiteX1" fmla="*/ 438821 w 778658"/>
                  <a:gd name="connsiteY1" fmla="*/ 1091638 h 1094702"/>
                  <a:gd name="connsiteX2" fmla="*/ 689011 w 778658"/>
                  <a:gd name="connsiteY2" fmla="*/ 985221 h 1094702"/>
                  <a:gd name="connsiteX3" fmla="*/ 778658 w 778658"/>
                  <a:gd name="connsiteY3" fmla="*/ 848024 h 1094702"/>
                  <a:gd name="connsiteX4" fmla="*/ 773652 w 778658"/>
                  <a:gd name="connsiteY4" fmla="*/ 657825 h 1094702"/>
                  <a:gd name="connsiteX5" fmla="*/ 755760 w 778658"/>
                  <a:gd name="connsiteY5" fmla="*/ 0 h 1094702"/>
                  <a:gd name="connsiteX0" fmla="*/ 0 w 778658"/>
                  <a:gd name="connsiteY0" fmla="*/ 1094702 h 1094702"/>
                  <a:gd name="connsiteX1" fmla="*/ 438821 w 778658"/>
                  <a:gd name="connsiteY1" fmla="*/ 1091638 h 1094702"/>
                  <a:gd name="connsiteX2" fmla="*/ 689011 w 778658"/>
                  <a:gd name="connsiteY2" fmla="*/ 985221 h 1094702"/>
                  <a:gd name="connsiteX3" fmla="*/ 778658 w 778658"/>
                  <a:gd name="connsiteY3" fmla="*/ 848024 h 1094702"/>
                  <a:gd name="connsiteX4" fmla="*/ 773652 w 778658"/>
                  <a:gd name="connsiteY4" fmla="*/ 657825 h 1094702"/>
                  <a:gd name="connsiteX5" fmla="*/ 755760 w 778658"/>
                  <a:gd name="connsiteY5" fmla="*/ 0 h 1094702"/>
                  <a:gd name="connsiteX0" fmla="*/ 0 w 778658"/>
                  <a:gd name="connsiteY0" fmla="*/ 1094702 h 1094702"/>
                  <a:gd name="connsiteX1" fmla="*/ 438821 w 778658"/>
                  <a:gd name="connsiteY1" fmla="*/ 1091638 h 1094702"/>
                  <a:gd name="connsiteX2" fmla="*/ 689011 w 778658"/>
                  <a:gd name="connsiteY2" fmla="*/ 985221 h 1094702"/>
                  <a:gd name="connsiteX3" fmla="*/ 778658 w 778658"/>
                  <a:gd name="connsiteY3" fmla="*/ 848024 h 1094702"/>
                  <a:gd name="connsiteX4" fmla="*/ 773652 w 778658"/>
                  <a:gd name="connsiteY4" fmla="*/ 657825 h 1094702"/>
                  <a:gd name="connsiteX5" fmla="*/ 755760 w 778658"/>
                  <a:gd name="connsiteY5" fmla="*/ 0 h 1094702"/>
                  <a:gd name="connsiteX0" fmla="*/ 0 w 778658"/>
                  <a:gd name="connsiteY0" fmla="*/ 1094702 h 1094702"/>
                  <a:gd name="connsiteX1" fmla="*/ 438821 w 778658"/>
                  <a:gd name="connsiteY1" fmla="*/ 1091638 h 1094702"/>
                  <a:gd name="connsiteX2" fmla="*/ 661482 w 778658"/>
                  <a:gd name="connsiteY2" fmla="*/ 1000236 h 1094702"/>
                  <a:gd name="connsiteX3" fmla="*/ 778658 w 778658"/>
                  <a:gd name="connsiteY3" fmla="*/ 848024 h 1094702"/>
                  <a:gd name="connsiteX4" fmla="*/ 773652 w 778658"/>
                  <a:gd name="connsiteY4" fmla="*/ 657825 h 1094702"/>
                  <a:gd name="connsiteX5" fmla="*/ 755760 w 778658"/>
                  <a:gd name="connsiteY5" fmla="*/ 0 h 1094702"/>
                  <a:gd name="connsiteX0" fmla="*/ 0 w 778658"/>
                  <a:gd name="connsiteY0" fmla="*/ 1094702 h 1094702"/>
                  <a:gd name="connsiteX1" fmla="*/ 438821 w 778658"/>
                  <a:gd name="connsiteY1" fmla="*/ 1091638 h 1094702"/>
                  <a:gd name="connsiteX2" fmla="*/ 661482 w 778658"/>
                  <a:gd name="connsiteY2" fmla="*/ 1000236 h 1094702"/>
                  <a:gd name="connsiteX3" fmla="*/ 778658 w 778658"/>
                  <a:gd name="connsiteY3" fmla="*/ 848024 h 1094702"/>
                  <a:gd name="connsiteX4" fmla="*/ 773652 w 778658"/>
                  <a:gd name="connsiteY4" fmla="*/ 657825 h 1094702"/>
                  <a:gd name="connsiteX5" fmla="*/ 755760 w 778658"/>
                  <a:gd name="connsiteY5" fmla="*/ 0 h 1094702"/>
                  <a:gd name="connsiteX0" fmla="*/ 0 w 778658"/>
                  <a:gd name="connsiteY0" fmla="*/ 1094702 h 1094702"/>
                  <a:gd name="connsiteX1" fmla="*/ 438821 w 778658"/>
                  <a:gd name="connsiteY1" fmla="*/ 1091638 h 1094702"/>
                  <a:gd name="connsiteX2" fmla="*/ 661482 w 778658"/>
                  <a:gd name="connsiteY2" fmla="*/ 1000236 h 1094702"/>
                  <a:gd name="connsiteX3" fmla="*/ 778658 w 778658"/>
                  <a:gd name="connsiteY3" fmla="*/ 848024 h 1094702"/>
                  <a:gd name="connsiteX4" fmla="*/ 773652 w 778658"/>
                  <a:gd name="connsiteY4" fmla="*/ 657825 h 1094702"/>
                  <a:gd name="connsiteX5" fmla="*/ 755760 w 778658"/>
                  <a:gd name="connsiteY5" fmla="*/ 0 h 1094702"/>
                  <a:gd name="connsiteX0" fmla="*/ 0 w 778658"/>
                  <a:gd name="connsiteY0" fmla="*/ 1094702 h 1094702"/>
                  <a:gd name="connsiteX1" fmla="*/ 438821 w 778658"/>
                  <a:gd name="connsiteY1" fmla="*/ 1091638 h 1094702"/>
                  <a:gd name="connsiteX2" fmla="*/ 661482 w 778658"/>
                  <a:gd name="connsiteY2" fmla="*/ 1000236 h 1094702"/>
                  <a:gd name="connsiteX3" fmla="*/ 778658 w 778658"/>
                  <a:gd name="connsiteY3" fmla="*/ 848024 h 1094702"/>
                  <a:gd name="connsiteX4" fmla="*/ 773652 w 778658"/>
                  <a:gd name="connsiteY4" fmla="*/ 657825 h 1094702"/>
                  <a:gd name="connsiteX5" fmla="*/ 755760 w 778658"/>
                  <a:gd name="connsiteY5" fmla="*/ 0 h 1094702"/>
                  <a:gd name="connsiteX0" fmla="*/ 0 w 778658"/>
                  <a:gd name="connsiteY0" fmla="*/ 1094702 h 1094702"/>
                  <a:gd name="connsiteX1" fmla="*/ 438821 w 778658"/>
                  <a:gd name="connsiteY1" fmla="*/ 1091638 h 1094702"/>
                  <a:gd name="connsiteX2" fmla="*/ 661482 w 778658"/>
                  <a:gd name="connsiteY2" fmla="*/ 1000236 h 1094702"/>
                  <a:gd name="connsiteX3" fmla="*/ 778658 w 778658"/>
                  <a:gd name="connsiteY3" fmla="*/ 848024 h 1094702"/>
                  <a:gd name="connsiteX4" fmla="*/ 773652 w 778658"/>
                  <a:gd name="connsiteY4" fmla="*/ 657825 h 1094702"/>
                  <a:gd name="connsiteX5" fmla="*/ 755760 w 778658"/>
                  <a:gd name="connsiteY5" fmla="*/ 0 h 1094702"/>
                  <a:gd name="connsiteX0" fmla="*/ 0 w 778658"/>
                  <a:gd name="connsiteY0" fmla="*/ 1094702 h 1094702"/>
                  <a:gd name="connsiteX1" fmla="*/ 438821 w 778658"/>
                  <a:gd name="connsiteY1" fmla="*/ 1091638 h 1094702"/>
                  <a:gd name="connsiteX2" fmla="*/ 671492 w 778658"/>
                  <a:gd name="connsiteY2" fmla="*/ 1002739 h 1094702"/>
                  <a:gd name="connsiteX3" fmla="*/ 778658 w 778658"/>
                  <a:gd name="connsiteY3" fmla="*/ 848024 h 1094702"/>
                  <a:gd name="connsiteX4" fmla="*/ 773652 w 778658"/>
                  <a:gd name="connsiteY4" fmla="*/ 657825 h 1094702"/>
                  <a:gd name="connsiteX5" fmla="*/ 755760 w 778658"/>
                  <a:gd name="connsiteY5" fmla="*/ 0 h 1094702"/>
                  <a:gd name="connsiteX0" fmla="*/ 0 w 773652"/>
                  <a:gd name="connsiteY0" fmla="*/ 1094702 h 1094702"/>
                  <a:gd name="connsiteX1" fmla="*/ 438821 w 773652"/>
                  <a:gd name="connsiteY1" fmla="*/ 1091638 h 1094702"/>
                  <a:gd name="connsiteX2" fmla="*/ 671492 w 773652"/>
                  <a:gd name="connsiteY2" fmla="*/ 1002739 h 1094702"/>
                  <a:gd name="connsiteX3" fmla="*/ 773652 w 773652"/>
                  <a:gd name="connsiteY3" fmla="*/ 875553 h 1094702"/>
                  <a:gd name="connsiteX4" fmla="*/ 773652 w 773652"/>
                  <a:gd name="connsiteY4" fmla="*/ 657825 h 1094702"/>
                  <a:gd name="connsiteX5" fmla="*/ 755760 w 773652"/>
                  <a:gd name="connsiteY5" fmla="*/ 0 h 1094702"/>
                  <a:gd name="connsiteX0" fmla="*/ 0 w 773652"/>
                  <a:gd name="connsiteY0" fmla="*/ 1094702 h 1094702"/>
                  <a:gd name="connsiteX1" fmla="*/ 438821 w 773652"/>
                  <a:gd name="connsiteY1" fmla="*/ 1091638 h 1094702"/>
                  <a:gd name="connsiteX2" fmla="*/ 653973 w 773652"/>
                  <a:gd name="connsiteY2" fmla="*/ 1015253 h 1094702"/>
                  <a:gd name="connsiteX3" fmla="*/ 773652 w 773652"/>
                  <a:gd name="connsiteY3" fmla="*/ 875553 h 1094702"/>
                  <a:gd name="connsiteX4" fmla="*/ 773652 w 773652"/>
                  <a:gd name="connsiteY4" fmla="*/ 657825 h 1094702"/>
                  <a:gd name="connsiteX5" fmla="*/ 755760 w 773652"/>
                  <a:gd name="connsiteY5" fmla="*/ 0 h 1094702"/>
                  <a:gd name="connsiteX0" fmla="*/ 0 w 773652"/>
                  <a:gd name="connsiteY0" fmla="*/ 1094702 h 1094702"/>
                  <a:gd name="connsiteX1" fmla="*/ 438821 w 773652"/>
                  <a:gd name="connsiteY1" fmla="*/ 1091638 h 1094702"/>
                  <a:gd name="connsiteX2" fmla="*/ 653973 w 773652"/>
                  <a:gd name="connsiteY2" fmla="*/ 1015253 h 1094702"/>
                  <a:gd name="connsiteX3" fmla="*/ 773652 w 773652"/>
                  <a:gd name="connsiteY3" fmla="*/ 875553 h 1094702"/>
                  <a:gd name="connsiteX4" fmla="*/ 773652 w 773652"/>
                  <a:gd name="connsiteY4" fmla="*/ 657825 h 1094702"/>
                  <a:gd name="connsiteX5" fmla="*/ 755760 w 773652"/>
                  <a:gd name="connsiteY5" fmla="*/ 0 h 1094702"/>
                  <a:gd name="connsiteX0" fmla="*/ 0 w 773652"/>
                  <a:gd name="connsiteY0" fmla="*/ 1094702 h 1094702"/>
                  <a:gd name="connsiteX1" fmla="*/ 438821 w 773652"/>
                  <a:gd name="connsiteY1" fmla="*/ 1091638 h 1094702"/>
                  <a:gd name="connsiteX2" fmla="*/ 653973 w 773652"/>
                  <a:gd name="connsiteY2" fmla="*/ 1015253 h 1094702"/>
                  <a:gd name="connsiteX3" fmla="*/ 773652 w 773652"/>
                  <a:gd name="connsiteY3" fmla="*/ 875553 h 1094702"/>
                  <a:gd name="connsiteX4" fmla="*/ 773652 w 773652"/>
                  <a:gd name="connsiteY4" fmla="*/ 657825 h 1094702"/>
                  <a:gd name="connsiteX5" fmla="*/ 755760 w 773652"/>
                  <a:gd name="connsiteY5" fmla="*/ 0 h 1094702"/>
                  <a:gd name="connsiteX0" fmla="*/ 0 w 753631"/>
                  <a:gd name="connsiteY0" fmla="*/ 1094702 h 1094702"/>
                  <a:gd name="connsiteX1" fmla="*/ 418800 w 753631"/>
                  <a:gd name="connsiteY1" fmla="*/ 1091638 h 1094702"/>
                  <a:gd name="connsiteX2" fmla="*/ 633952 w 753631"/>
                  <a:gd name="connsiteY2" fmla="*/ 1015253 h 1094702"/>
                  <a:gd name="connsiteX3" fmla="*/ 753631 w 753631"/>
                  <a:gd name="connsiteY3" fmla="*/ 875553 h 1094702"/>
                  <a:gd name="connsiteX4" fmla="*/ 753631 w 753631"/>
                  <a:gd name="connsiteY4" fmla="*/ 657825 h 1094702"/>
                  <a:gd name="connsiteX5" fmla="*/ 735739 w 753631"/>
                  <a:gd name="connsiteY5" fmla="*/ 0 h 10947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53631" h="1094702">
                    <a:moveTo>
                      <a:pt x="0" y="1094702"/>
                    </a:moveTo>
                    <a:lnTo>
                      <a:pt x="418800" y="1091638"/>
                    </a:lnTo>
                    <a:cubicBezTo>
                      <a:pt x="572270" y="1056166"/>
                      <a:pt x="548055" y="1063239"/>
                      <a:pt x="633952" y="1015253"/>
                    </a:cubicBezTo>
                    <a:cubicBezTo>
                      <a:pt x="717223" y="941993"/>
                      <a:pt x="705399" y="961327"/>
                      <a:pt x="753631" y="875553"/>
                    </a:cubicBezTo>
                    <a:cubicBezTo>
                      <a:pt x="751127" y="731234"/>
                      <a:pt x="753631" y="677012"/>
                      <a:pt x="753631" y="657825"/>
                    </a:cubicBezTo>
                    <a:lnTo>
                      <a:pt x="735739" y="0"/>
                    </a:lnTo>
                  </a:path>
                </a:pathLst>
              </a:custGeom>
              <a:noFill/>
              <a:ln w="952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46" name="Freeform: Shape 845">
                <a:extLst>
                  <a:ext uri="{FF2B5EF4-FFF2-40B4-BE49-F238E27FC236}">
                    <a16:creationId xmlns:a16="http://schemas.microsoft.com/office/drawing/2014/main" id="{41C50F6B-2BD0-4CA9-BD6D-82E799F74489}"/>
                  </a:ext>
                </a:extLst>
              </p:cNvPr>
              <p:cNvSpPr/>
              <p:nvPr/>
            </p:nvSpPr>
            <p:spPr>
              <a:xfrm>
                <a:off x="2792133" y="3241996"/>
                <a:ext cx="135991" cy="121356"/>
              </a:xfrm>
              <a:custGeom>
                <a:avLst/>
                <a:gdLst>
                  <a:gd name="connsiteX0" fmla="*/ 0 w 800100"/>
                  <a:gd name="connsiteY0" fmla="*/ 939800 h 939800"/>
                  <a:gd name="connsiteX1" fmla="*/ 317500 w 800100"/>
                  <a:gd name="connsiteY1" fmla="*/ 901700 h 939800"/>
                  <a:gd name="connsiteX2" fmla="*/ 482600 w 800100"/>
                  <a:gd name="connsiteY2" fmla="*/ 812800 h 939800"/>
                  <a:gd name="connsiteX3" fmla="*/ 685800 w 800100"/>
                  <a:gd name="connsiteY3" fmla="*/ 609600 h 939800"/>
                  <a:gd name="connsiteX4" fmla="*/ 800100 w 800100"/>
                  <a:gd name="connsiteY4" fmla="*/ 419100 h 939800"/>
                  <a:gd name="connsiteX5" fmla="*/ 787400 w 800100"/>
                  <a:gd name="connsiteY5" fmla="*/ 304800 h 939800"/>
                  <a:gd name="connsiteX6" fmla="*/ 787400 w 800100"/>
                  <a:gd name="connsiteY6" fmla="*/ 50800 h 939800"/>
                  <a:gd name="connsiteX7" fmla="*/ 787400 w 800100"/>
                  <a:gd name="connsiteY7" fmla="*/ 0 h 939800"/>
                  <a:gd name="connsiteX0" fmla="*/ 0 w 1032843"/>
                  <a:gd name="connsiteY0" fmla="*/ 957319 h 957319"/>
                  <a:gd name="connsiteX1" fmla="*/ 550243 w 1032843"/>
                  <a:gd name="connsiteY1" fmla="*/ 901700 h 957319"/>
                  <a:gd name="connsiteX2" fmla="*/ 715343 w 1032843"/>
                  <a:gd name="connsiteY2" fmla="*/ 812800 h 957319"/>
                  <a:gd name="connsiteX3" fmla="*/ 918543 w 1032843"/>
                  <a:gd name="connsiteY3" fmla="*/ 609600 h 957319"/>
                  <a:gd name="connsiteX4" fmla="*/ 1032843 w 1032843"/>
                  <a:gd name="connsiteY4" fmla="*/ 419100 h 957319"/>
                  <a:gd name="connsiteX5" fmla="*/ 1020143 w 1032843"/>
                  <a:gd name="connsiteY5" fmla="*/ 304800 h 957319"/>
                  <a:gd name="connsiteX6" fmla="*/ 1020143 w 1032843"/>
                  <a:gd name="connsiteY6" fmla="*/ 50800 h 957319"/>
                  <a:gd name="connsiteX7" fmla="*/ 1020143 w 1032843"/>
                  <a:gd name="connsiteY7" fmla="*/ 0 h 957319"/>
                  <a:gd name="connsiteX0" fmla="*/ 0 w 1032843"/>
                  <a:gd name="connsiteY0" fmla="*/ 957319 h 961762"/>
                  <a:gd name="connsiteX1" fmla="*/ 520211 w 1032843"/>
                  <a:gd name="connsiteY1" fmla="*/ 961762 h 961762"/>
                  <a:gd name="connsiteX2" fmla="*/ 715343 w 1032843"/>
                  <a:gd name="connsiteY2" fmla="*/ 812800 h 961762"/>
                  <a:gd name="connsiteX3" fmla="*/ 918543 w 1032843"/>
                  <a:gd name="connsiteY3" fmla="*/ 609600 h 961762"/>
                  <a:gd name="connsiteX4" fmla="*/ 1032843 w 1032843"/>
                  <a:gd name="connsiteY4" fmla="*/ 419100 h 961762"/>
                  <a:gd name="connsiteX5" fmla="*/ 1020143 w 1032843"/>
                  <a:gd name="connsiteY5" fmla="*/ 304800 h 961762"/>
                  <a:gd name="connsiteX6" fmla="*/ 1020143 w 1032843"/>
                  <a:gd name="connsiteY6" fmla="*/ 50800 h 961762"/>
                  <a:gd name="connsiteX7" fmla="*/ 1020143 w 1032843"/>
                  <a:gd name="connsiteY7" fmla="*/ 0 h 961762"/>
                  <a:gd name="connsiteX0" fmla="*/ 0 w 1032843"/>
                  <a:gd name="connsiteY0" fmla="*/ 957319 h 961762"/>
                  <a:gd name="connsiteX1" fmla="*/ 520211 w 1032843"/>
                  <a:gd name="connsiteY1" fmla="*/ 961762 h 961762"/>
                  <a:gd name="connsiteX2" fmla="*/ 762893 w 1032843"/>
                  <a:gd name="connsiteY2" fmla="*/ 857848 h 961762"/>
                  <a:gd name="connsiteX3" fmla="*/ 918543 w 1032843"/>
                  <a:gd name="connsiteY3" fmla="*/ 609600 h 961762"/>
                  <a:gd name="connsiteX4" fmla="*/ 1032843 w 1032843"/>
                  <a:gd name="connsiteY4" fmla="*/ 419100 h 961762"/>
                  <a:gd name="connsiteX5" fmla="*/ 1020143 w 1032843"/>
                  <a:gd name="connsiteY5" fmla="*/ 304800 h 961762"/>
                  <a:gd name="connsiteX6" fmla="*/ 1020143 w 1032843"/>
                  <a:gd name="connsiteY6" fmla="*/ 50800 h 961762"/>
                  <a:gd name="connsiteX7" fmla="*/ 1020143 w 1032843"/>
                  <a:gd name="connsiteY7" fmla="*/ 0 h 961762"/>
                  <a:gd name="connsiteX0" fmla="*/ 0 w 1032843"/>
                  <a:gd name="connsiteY0" fmla="*/ 957319 h 961762"/>
                  <a:gd name="connsiteX1" fmla="*/ 520211 w 1032843"/>
                  <a:gd name="connsiteY1" fmla="*/ 961762 h 961762"/>
                  <a:gd name="connsiteX2" fmla="*/ 762893 w 1032843"/>
                  <a:gd name="connsiteY2" fmla="*/ 857848 h 961762"/>
                  <a:gd name="connsiteX3" fmla="*/ 958585 w 1032843"/>
                  <a:gd name="connsiteY3" fmla="*/ 629621 h 961762"/>
                  <a:gd name="connsiteX4" fmla="*/ 1032843 w 1032843"/>
                  <a:gd name="connsiteY4" fmla="*/ 419100 h 961762"/>
                  <a:gd name="connsiteX5" fmla="*/ 1020143 w 1032843"/>
                  <a:gd name="connsiteY5" fmla="*/ 304800 h 961762"/>
                  <a:gd name="connsiteX6" fmla="*/ 1020143 w 1032843"/>
                  <a:gd name="connsiteY6" fmla="*/ 50800 h 961762"/>
                  <a:gd name="connsiteX7" fmla="*/ 1020143 w 1032843"/>
                  <a:gd name="connsiteY7" fmla="*/ 0 h 961762"/>
                  <a:gd name="connsiteX0" fmla="*/ 0 w 1040164"/>
                  <a:gd name="connsiteY0" fmla="*/ 957319 h 961762"/>
                  <a:gd name="connsiteX1" fmla="*/ 520211 w 1040164"/>
                  <a:gd name="connsiteY1" fmla="*/ 961762 h 961762"/>
                  <a:gd name="connsiteX2" fmla="*/ 762893 w 1040164"/>
                  <a:gd name="connsiteY2" fmla="*/ 857848 h 961762"/>
                  <a:gd name="connsiteX3" fmla="*/ 958585 w 1040164"/>
                  <a:gd name="connsiteY3" fmla="*/ 629621 h 961762"/>
                  <a:gd name="connsiteX4" fmla="*/ 1032843 w 1040164"/>
                  <a:gd name="connsiteY4" fmla="*/ 419100 h 961762"/>
                  <a:gd name="connsiteX5" fmla="*/ 1040164 w 1040164"/>
                  <a:gd name="connsiteY5" fmla="*/ 304800 h 961762"/>
                  <a:gd name="connsiteX6" fmla="*/ 1020143 w 1040164"/>
                  <a:gd name="connsiteY6" fmla="*/ 50800 h 961762"/>
                  <a:gd name="connsiteX7" fmla="*/ 1020143 w 1040164"/>
                  <a:gd name="connsiteY7" fmla="*/ 0 h 961762"/>
                  <a:gd name="connsiteX0" fmla="*/ 0 w 1040164"/>
                  <a:gd name="connsiteY0" fmla="*/ 957319 h 957319"/>
                  <a:gd name="connsiteX1" fmla="*/ 512703 w 1040164"/>
                  <a:gd name="connsiteY1" fmla="*/ 956756 h 957319"/>
                  <a:gd name="connsiteX2" fmla="*/ 762893 w 1040164"/>
                  <a:gd name="connsiteY2" fmla="*/ 857848 h 957319"/>
                  <a:gd name="connsiteX3" fmla="*/ 958585 w 1040164"/>
                  <a:gd name="connsiteY3" fmla="*/ 629621 h 957319"/>
                  <a:gd name="connsiteX4" fmla="*/ 1032843 w 1040164"/>
                  <a:gd name="connsiteY4" fmla="*/ 419100 h 957319"/>
                  <a:gd name="connsiteX5" fmla="*/ 1040164 w 1040164"/>
                  <a:gd name="connsiteY5" fmla="*/ 304800 h 957319"/>
                  <a:gd name="connsiteX6" fmla="*/ 1020143 w 1040164"/>
                  <a:gd name="connsiteY6" fmla="*/ 50800 h 957319"/>
                  <a:gd name="connsiteX7" fmla="*/ 1020143 w 1040164"/>
                  <a:gd name="connsiteY7" fmla="*/ 0 h 957319"/>
                  <a:gd name="connsiteX0" fmla="*/ 0 w 1040164"/>
                  <a:gd name="connsiteY0" fmla="*/ 957319 h 957319"/>
                  <a:gd name="connsiteX1" fmla="*/ 512703 w 1040164"/>
                  <a:gd name="connsiteY1" fmla="*/ 956756 h 957319"/>
                  <a:gd name="connsiteX2" fmla="*/ 762893 w 1040164"/>
                  <a:gd name="connsiteY2" fmla="*/ 857848 h 957319"/>
                  <a:gd name="connsiteX3" fmla="*/ 958585 w 1040164"/>
                  <a:gd name="connsiteY3" fmla="*/ 629621 h 957319"/>
                  <a:gd name="connsiteX4" fmla="*/ 1032843 w 1040164"/>
                  <a:gd name="connsiteY4" fmla="*/ 419100 h 957319"/>
                  <a:gd name="connsiteX5" fmla="*/ 1040164 w 1040164"/>
                  <a:gd name="connsiteY5" fmla="*/ 304800 h 957319"/>
                  <a:gd name="connsiteX6" fmla="*/ 1020143 w 1040164"/>
                  <a:gd name="connsiteY6" fmla="*/ 50800 h 957319"/>
                  <a:gd name="connsiteX7" fmla="*/ 1020143 w 1040164"/>
                  <a:gd name="connsiteY7" fmla="*/ 0 h 957319"/>
                  <a:gd name="connsiteX0" fmla="*/ 0 w 1040164"/>
                  <a:gd name="connsiteY0" fmla="*/ 957319 h 959173"/>
                  <a:gd name="connsiteX1" fmla="*/ 512703 w 1040164"/>
                  <a:gd name="connsiteY1" fmla="*/ 956756 h 959173"/>
                  <a:gd name="connsiteX2" fmla="*/ 762893 w 1040164"/>
                  <a:gd name="connsiteY2" fmla="*/ 857848 h 959173"/>
                  <a:gd name="connsiteX3" fmla="*/ 958585 w 1040164"/>
                  <a:gd name="connsiteY3" fmla="*/ 629621 h 959173"/>
                  <a:gd name="connsiteX4" fmla="*/ 1032843 w 1040164"/>
                  <a:gd name="connsiteY4" fmla="*/ 419100 h 959173"/>
                  <a:gd name="connsiteX5" fmla="*/ 1040164 w 1040164"/>
                  <a:gd name="connsiteY5" fmla="*/ 304800 h 959173"/>
                  <a:gd name="connsiteX6" fmla="*/ 1020143 w 1040164"/>
                  <a:gd name="connsiteY6" fmla="*/ 50800 h 959173"/>
                  <a:gd name="connsiteX7" fmla="*/ 1020143 w 1040164"/>
                  <a:gd name="connsiteY7" fmla="*/ 0 h 959173"/>
                  <a:gd name="connsiteX0" fmla="*/ 0 w 1040164"/>
                  <a:gd name="connsiteY0" fmla="*/ 957319 h 959173"/>
                  <a:gd name="connsiteX1" fmla="*/ 512703 w 1040164"/>
                  <a:gd name="connsiteY1" fmla="*/ 956756 h 959173"/>
                  <a:gd name="connsiteX2" fmla="*/ 762893 w 1040164"/>
                  <a:gd name="connsiteY2" fmla="*/ 857848 h 959173"/>
                  <a:gd name="connsiteX3" fmla="*/ 958585 w 1040164"/>
                  <a:gd name="connsiteY3" fmla="*/ 629621 h 959173"/>
                  <a:gd name="connsiteX4" fmla="*/ 1032843 w 1040164"/>
                  <a:gd name="connsiteY4" fmla="*/ 419100 h 959173"/>
                  <a:gd name="connsiteX5" fmla="*/ 1040164 w 1040164"/>
                  <a:gd name="connsiteY5" fmla="*/ 304800 h 959173"/>
                  <a:gd name="connsiteX6" fmla="*/ 1020143 w 1040164"/>
                  <a:gd name="connsiteY6" fmla="*/ 50800 h 959173"/>
                  <a:gd name="connsiteX7" fmla="*/ 1020143 w 1040164"/>
                  <a:gd name="connsiteY7" fmla="*/ 0 h 959173"/>
                  <a:gd name="connsiteX0" fmla="*/ 0 w 1040164"/>
                  <a:gd name="connsiteY0" fmla="*/ 957319 h 959173"/>
                  <a:gd name="connsiteX1" fmla="*/ 505195 w 1040164"/>
                  <a:gd name="connsiteY1" fmla="*/ 956756 h 959173"/>
                  <a:gd name="connsiteX2" fmla="*/ 762893 w 1040164"/>
                  <a:gd name="connsiteY2" fmla="*/ 857848 h 959173"/>
                  <a:gd name="connsiteX3" fmla="*/ 958585 w 1040164"/>
                  <a:gd name="connsiteY3" fmla="*/ 629621 h 959173"/>
                  <a:gd name="connsiteX4" fmla="*/ 1032843 w 1040164"/>
                  <a:gd name="connsiteY4" fmla="*/ 419100 h 959173"/>
                  <a:gd name="connsiteX5" fmla="*/ 1040164 w 1040164"/>
                  <a:gd name="connsiteY5" fmla="*/ 304800 h 959173"/>
                  <a:gd name="connsiteX6" fmla="*/ 1020143 w 1040164"/>
                  <a:gd name="connsiteY6" fmla="*/ 50800 h 959173"/>
                  <a:gd name="connsiteX7" fmla="*/ 1020143 w 1040164"/>
                  <a:gd name="connsiteY7" fmla="*/ 0 h 959173"/>
                  <a:gd name="connsiteX0" fmla="*/ 0 w 1040164"/>
                  <a:gd name="connsiteY0" fmla="*/ 957319 h 959173"/>
                  <a:gd name="connsiteX1" fmla="*/ 505195 w 1040164"/>
                  <a:gd name="connsiteY1" fmla="*/ 956756 h 959173"/>
                  <a:gd name="connsiteX2" fmla="*/ 762893 w 1040164"/>
                  <a:gd name="connsiteY2" fmla="*/ 857848 h 959173"/>
                  <a:gd name="connsiteX3" fmla="*/ 958585 w 1040164"/>
                  <a:gd name="connsiteY3" fmla="*/ 629621 h 959173"/>
                  <a:gd name="connsiteX4" fmla="*/ 1032843 w 1040164"/>
                  <a:gd name="connsiteY4" fmla="*/ 419100 h 959173"/>
                  <a:gd name="connsiteX5" fmla="*/ 1040164 w 1040164"/>
                  <a:gd name="connsiteY5" fmla="*/ 304800 h 959173"/>
                  <a:gd name="connsiteX6" fmla="*/ 1020143 w 1040164"/>
                  <a:gd name="connsiteY6" fmla="*/ 50800 h 959173"/>
                  <a:gd name="connsiteX7" fmla="*/ 1020143 w 1040164"/>
                  <a:gd name="connsiteY7" fmla="*/ 0 h 959173"/>
                  <a:gd name="connsiteX0" fmla="*/ 0 w 1040164"/>
                  <a:gd name="connsiteY0" fmla="*/ 957319 h 959173"/>
                  <a:gd name="connsiteX1" fmla="*/ 505195 w 1040164"/>
                  <a:gd name="connsiteY1" fmla="*/ 956756 h 959173"/>
                  <a:gd name="connsiteX2" fmla="*/ 762893 w 1040164"/>
                  <a:gd name="connsiteY2" fmla="*/ 857848 h 959173"/>
                  <a:gd name="connsiteX3" fmla="*/ 958585 w 1040164"/>
                  <a:gd name="connsiteY3" fmla="*/ 629621 h 959173"/>
                  <a:gd name="connsiteX4" fmla="*/ 1032843 w 1040164"/>
                  <a:gd name="connsiteY4" fmla="*/ 419100 h 959173"/>
                  <a:gd name="connsiteX5" fmla="*/ 1040164 w 1040164"/>
                  <a:gd name="connsiteY5" fmla="*/ 304800 h 959173"/>
                  <a:gd name="connsiteX6" fmla="*/ 1020143 w 1040164"/>
                  <a:gd name="connsiteY6" fmla="*/ 50800 h 959173"/>
                  <a:gd name="connsiteX7" fmla="*/ 1020143 w 1040164"/>
                  <a:gd name="connsiteY7" fmla="*/ 0 h 959173"/>
                  <a:gd name="connsiteX0" fmla="*/ 0 w 1040164"/>
                  <a:gd name="connsiteY0" fmla="*/ 957319 h 959173"/>
                  <a:gd name="connsiteX1" fmla="*/ 505195 w 1040164"/>
                  <a:gd name="connsiteY1" fmla="*/ 956756 h 959173"/>
                  <a:gd name="connsiteX2" fmla="*/ 762893 w 1040164"/>
                  <a:gd name="connsiteY2" fmla="*/ 857848 h 959173"/>
                  <a:gd name="connsiteX3" fmla="*/ 958585 w 1040164"/>
                  <a:gd name="connsiteY3" fmla="*/ 629621 h 959173"/>
                  <a:gd name="connsiteX4" fmla="*/ 1032843 w 1040164"/>
                  <a:gd name="connsiteY4" fmla="*/ 419100 h 959173"/>
                  <a:gd name="connsiteX5" fmla="*/ 1040164 w 1040164"/>
                  <a:gd name="connsiteY5" fmla="*/ 304800 h 959173"/>
                  <a:gd name="connsiteX6" fmla="*/ 1020143 w 1040164"/>
                  <a:gd name="connsiteY6" fmla="*/ 50800 h 959173"/>
                  <a:gd name="connsiteX7" fmla="*/ 1020143 w 1040164"/>
                  <a:gd name="connsiteY7" fmla="*/ 0 h 959173"/>
                  <a:gd name="connsiteX0" fmla="*/ 0 w 1040164"/>
                  <a:gd name="connsiteY0" fmla="*/ 957319 h 959173"/>
                  <a:gd name="connsiteX1" fmla="*/ 505195 w 1040164"/>
                  <a:gd name="connsiteY1" fmla="*/ 956756 h 959173"/>
                  <a:gd name="connsiteX2" fmla="*/ 762893 w 1040164"/>
                  <a:gd name="connsiteY2" fmla="*/ 857848 h 959173"/>
                  <a:gd name="connsiteX3" fmla="*/ 958585 w 1040164"/>
                  <a:gd name="connsiteY3" fmla="*/ 629621 h 959173"/>
                  <a:gd name="connsiteX4" fmla="*/ 1032843 w 1040164"/>
                  <a:gd name="connsiteY4" fmla="*/ 419100 h 959173"/>
                  <a:gd name="connsiteX5" fmla="*/ 1040164 w 1040164"/>
                  <a:gd name="connsiteY5" fmla="*/ 304800 h 959173"/>
                  <a:gd name="connsiteX6" fmla="*/ 1020143 w 1040164"/>
                  <a:gd name="connsiteY6" fmla="*/ 50800 h 959173"/>
                  <a:gd name="connsiteX7" fmla="*/ 1020143 w 1040164"/>
                  <a:gd name="connsiteY7" fmla="*/ 0 h 959173"/>
                  <a:gd name="connsiteX0" fmla="*/ 0 w 1040164"/>
                  <a:gd name="connsiteY0" fmla="*/ 957319 h 959173"/>
                  <a:gd name="connsiteX1" fmla="*/ 505195 w 1040164"/>
                  <a:gd name="connsiteY1" fmla="*/ 956756 h 959173"/>
                  <a:gd name="connsiteX2" fmla="*/ 762893 w 1040164"/>
                  <a:gd name="connsiteY2" fmla="*/ 857848 h 959173"/>
                  <a:gd name="connsiteX3" fmla="*/ 958585 w 1040164"/>
                  <a:gd name="connsiteY3" fmla="*/ 629621 h 959173"/>
                  <a:gd name="connsiteX4" fmla="*/ 1032843 w 1040164"/>
                  <a:gd name="connsiteY4" fmla="*/ 419100 h 959173"/>
                  <a:gd name="connsiteX5" fmla="*/ 1040164 w 1040164"/>
                  <a:gd name="connsiteY5" fmla="*/ 304800 h 959173"/>
                  <a:gd name="connsiteX6" fmla="*/ 1020143 w 1040164"/>
                  <a:gd name="connsiteY6" fmla="*/ 50800 h 959173"/>
                  <a:gd name="connsiteX7" fmla="*/ 1020143 w 1040164"/>
                  <a:gd name="connsiteY7" fmla="*/ 0 h 959173"/>
                  <a:gd name="connsiteX0" fmla="*/ 0 w 1040164"/>
                  <a:gd name="connsiteY0" fmla="*/ 957319 h 959173"/>
                  <a:gd name="connsiteX1" fmla="*/ 505195 w 1040164"/>
                  <a:gd name="connsiteY1" fmla="*/ 956756 h 959173"/>
                  <a:gd name="connsiteX2" fmla="*/ 762893 w 1040164"/>
                  <a:gd name="connsiteY2" fmla="*/ 857848 h 959173"/>
                  <a:gd name="connsiteX3" fmla="*/ 958585 w 1040164"/>
                  <a:gd name="connsiteY3" fmla="*/ 629621 h 959173"/>
                  <a:gd name="connsiteX4" fmla="*/ 1032843 w 1040164"/>
                  <a:gd name="connsiteY4" fmla="*/ 419100 h 959173"/>
                  <a:gd name="connsiteX5" fmla="*/ 1040164 w 1040164"/>
                  <a:gd name="connsiteY5" fmla="*/ 304800 h 959173"/>
                  <a:gd name="connsiteX6" fmla="*/ 1020143 w 1040164"/>
                  <a:gd name="connsiteY6" fmla="*/ 50800 h 959173"/>
                  <a:gd name="connsiteX7" fmla="*/ 1020143 w 1040164"/>
                  <a:gd name="connsiteY7" fmla="*/ 0 h 959173"/>
                  <a:gd name="connsiteX0" fmla="*/ 0 w 1040258"/>
                  <a:gd name="connsiteY0" fmla="*/ 957319 h 959173"/>
                  <a:gd name="connsiteX1" fmla="*/ 505195 w 1040258"/>
                  <a:gd name="connsiteY1" fmla="*/ 956756 h 959173"/>
                  <a:gd name="connsiteX2" fmla="*/ 762893 w 1040258"/>
                  <a:gd name="connsiteY2" fmla="*/ 857848 h 959173"/>
                  <a:gd name="connsiteX3" fmla="*/ 958585 w 1040258"/>
                  <a:gd name="connsiteY3" fmla="*/ 629621 h 959173"/>
                  <a:gd name="connsiteX4" fmla="*/ 1032843 w 1040258"/>
                  <a:gd name="connsiteY4" fmla="*/ 419100 h 959173"/>
                  <a:gd name="connsiteX5" fmla="*/ 1040164 w 1040258"/>
                  <a:gd name="connsiteY5" fmla="*/ 304800 h 959173"/>
                  <a:gd name="connsiteX6" fmla="*/ 1020143 w 1040258"/>
                  <a:gd name="connsiteY6" fmla="*/ 50800 h 959173"/>
                  <a:gd name="connsiteX7" fmla="*/ 1020143 w 1040258"/>
                  <a:gd name="connsiteY7" fmla="*/ 0 h 959173"/>
                  <a:gd name="connsiteX0" fmla="*/ 0 w 1040258"/>
                  <a:gd name="connsiteY0" fmla="*/ 957319 h 959173"/>
                  <a:gd name="connsiteX1" fmla="*/ 505195 w 1040258"/>
                  <a:gd name="connsiteY1" fmla="*/ 956756 h 959173"/>
                  <a:gd name="connsiteX2" fmla="*/ 762893 w 1040258"/>
                  <a:gd name="connsiteY2" fmla="*/ 857848 h 959173"/>
                  <a:gd name="connsiteX3" fmla="*/ 958585 w 1040258"/>
                  <a:gd name="connsiteY3" fmla="*/ 629621 h 959173"/>
                  <a:gd name="connsiteX4" fmla="*/ 1032843 w 1040258"/>
                  <a:gd name="connsiteY4" fmla="*/ 419100 h 959173"/>
                  <a:gd name="connsiteX5" fmla="*/ 1040164 w 1040258"/>
                  <a:gd name="connsiteY5" fmla="*/ 304800 h 959173"/>
                  <a:gd name="connsiteX6" fmla="*/ 1020143 w 1040258"/>
                  <a:gd name="connsiteY6" fmla="*/ 50800 h 959173"/>
                  <a:gd name="connsiteX7" fmla="*/ 1020143 w 1040258"/>
                  <a:gd name="connsiteY7" fmla="*/ 0 h 959173"/>
                  <a:gd name="connsiteX0" fmla="*/ 0 w 1040258"/>
                  <a:gd name="connsiteY0" fmla="*/ 957319 h 959173"/>
                  <a:gd name="connsiteX1" fmla="*/ 505195 w 1040258"/>
                  <a:gd name="connsiteY1" fmla="*/ 956756 h 959173"/>
                  <a:gd name="connsiteX2" fmla="*/ 762893 w 1040258"/>
                  <a:gd name="connsiteY2" fmla="*/ 857848 h 959173"/>
                  <a:gd name="connsiteX3" fmla="*/ 958585 w 1040258"/>
                  <a:gd name="connsiteY3" fmla="*/ 629621 h 959173"/>
                  <a:gd name="connsiteX4" fmla="*/ 1032843 w 1040258"/>
                  <a:gd name="connsiteY4" fmla="*/ 419100 h 959173"/>
                  <a:gd name="connsiteX5" fmla="*/ 1040164 w 1040258"/>
                  <a:gd name="connsiteY5" fmla="*/ 304800 h 959173"/>
                  <a:gd name="connsiteX6" fmla="*/ 1030154 w 1040258"/>
                  <a:gd name="connsiteY6" fmla="*/ 50801 h 959173"/>
                  <a:gd name="connsiteX7" fmla="*/ 1020143 w 1040258"/>
                  <a:gd name="connsiteY7" fmla="*/ 0 h 959173"/>
                  <a:gd name="connsiteX0" fmla="*/ 0 w 1040258"/>
                  <a:gd name="connsiteY0" fmla="*/ 1009874 h 1011728"/>
                  <a:gd name="connsiteX1" fmla="*/ 505195 w 1040258"/>
                  <a:gd name="connsiteY1" fmla="*/ 1009311 h 1011728"/>
                  <a:gd name="connsiteX2" fmla="*/ 762893 w 1040258"/>
                  <a:gd name="connsiteY2" fmla="*/ 910403 h 1011728"/>
                  <a:gd name="connsiteX3" fmla="*/ 958585 w 1040258"/>
                  <a:gd name="connsiteY3" fmla="*/ 682176 h 1011728"/>
                  <a:gd name="connsiteX4" fmla="*/ 1032843 w 1040258"/>
                  <a:gd name="connsiteY4" fmla="*/ 471655 h 1011728"/>
                  <a:gd name="connsiteX5" fmla="*/ 1040164 w 1040258"/>
                  <a:gd name="connsiteY5" fmla="*/ 357355 h 1011728"/>
                  <a:gd name="connsiteX6" fmla="*/ 1030154 w 1040258"/>
                  <a:gd name="connsiteY6" fmla="*/ 103356 h 1011728"/>
                  <a:gd name="connsiteX7" fmla="*/ 1030154 w 1040258"/>
                  <a:gd name="connsiteY7" fmla="*/ 0 h 1011728"/>
                  <a:gd name="connsiteX0" fmla="*/ 0 w 1040258"/>
                  <a:gd name="connsiteY0" fmla="*/ 926454 h 928308"/>
                  <a:gd name="connsiteX1" fmla="*/ 505195 w 1040258"/>
                  <a:gd name="connsiteY1" fmla="*/ 925891 h 928308"/>
                  <a:gd name="connsiteX2" fmla="*/ 762893 w 1040258"/>
                  <a:gd name="connsiteY2" fmla="*/ 826983 h 928308"/>
                  <a:gd name="connsiteX3" fmla="*/ 958585 w 1040258"/>
                  <a:gd name="connsiteY3" fmla="*/ 598756 h 928308"/>
                  <a:gd name="connsiteX4" fmla="*/ 1032843 w 1040258"/>
                  <a:gd name="connsiteY4" fmla="*/ 388235 h 928308"/>
                  <a:gd name="connsiteX5" fmla="*/ 1040164 w 1040258"/>
                  <a:gd name="connsiteY5" fmla="*/ 273935 h 928308"/>
                  <a:gd name="connsiteX6" fmla="*/ 1030154 w 1040258"/>
                  <a:gd name="connsiteY6" fmla="*/ 19936 h 928308"/>
                  <a:gd name="connsiteX7" fmla="*/ 1030154 w 1040258"/>
                  <a:gd name="connsiteY7" fmla="*/ 0 h 928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40258" h="928308">
                    <a:moveTo>
                      <a:pt x="0" y="926454"/>
                    </a:moveTo>
                    <a:cubicBezTo>
                      <a:pt x="170901" y="926266"/>
                      <a:pt x="306765" y="931084"/>
                      <a:pt x="505195" y="925891"/>
                    </a:cubicBezTo>
                    <a:cubicBezTo>
                      <a:pt x="648654" y="882912"/>
                      <a:pt x="666983" y="884980"/>
                      <a:pt x="762893" y="826983"/>
                    </a:cubicBezTo>
                    <a:cubicBezTo>
                      <a:pt x="858156" y="760918"/>
                      <a:pt x="893354" y="694853"/>
                      <a:pt x="958585" y="598756"/>
                    </a:cubicBezTo>
                    <a:cubicBezTo>
                      <a:pt x="1003359" y="511063"/>
                      <a:pt x="1008090" y="480932"/>
                      <a:pt x="1032843" y="388235"/>
                    </a:cubicBezTo>
                    <a:cubicBezTo>
                      <a:pt x="1045294" y="317601"/>
                      <a:pt x="1037724" y="312035"/>
                      <a:pt x="1040164" y="273935"/>
                    </a:cubicBezTo>
                    <a:lnTo>
                      <a:pt x="1030154" y="19936"/>
                    </a:lnTo>
                    <a:lnTo>
                      <a:pt x="1030154" y="0"/>
                    </a:lnTo>
                  </a:path>
                </a:pathLst>
              </a:custGeom>
              <a:noFill/>
              <a:ln w="952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47" name="Freeform: Shape 846">
                <a:extLst>
                  <a:ext uri="{FF2B5EF4-FFF2-40B4-BE49-F238E27FC236}">
                    <a16:creationId xmlns:a16="http://schemas.microsoft.com/office/drawing/2014/main" id="{CE7F71AF-EBED-4041-95DA-240BE82A601F}"/>
                  </a:ext>
                </a:extLst>
              </p:cNvPr>
              <p:cNvSpPr/>
              <p:nvPr/>
            </p:nvSpPr>
            <p:spPr>
              <a:xfrm>
                <a:off x="2923507" y="3306030"/>
                <a:ext cx="34211" cy="69125"/>
              </a:xfrm>
              <a:custGeom>
                <a:avLst/>
                <a:gdLst>
                  <a:gd name="connsiteX0" fmla="*/ 0 w 266700"/>
                  <a:gd name="connsiteY0" fmla="*/ 558800 h 558800"/>
                  <a:gd name="connsiteX1" fmla="*/ 25400 w 266700"/>
                  <a:gd name="connsiteY1" fmla="*/ 342900 h 558800"/>
                  <a:gd name="connsiteX2" fmla="*/ 76200 w 266700"/>
                  <a:gd name="connsiteY2" fmla="*/ 228600 h 558800"/>
                  <a:gd name="connsiteX3" fmla="*/ 165100 w 266700"/>
                  <a:gd name="connsiteY3" fmla="*/ 101600 h 558800"/>
                  <a:gd name="connsiteX4" fmla="*/ 266700 w 266700"/>
                  <a:gd name="connsiteY4" fmla="*/ 0 h 558800"/>
                  <a:gd name="connsiteX0" fmla="*/ 0 w 269202"/>
                  <a:gd name="connsiteY0" fmla="*/ 528769 h 528769"/>
                  <a:gd name="connsiteX1" fmla="*/ 27902 w 269202"/>
                  <a:gd name="connsiteY1" fmla="*/ 342900 h 528769"/>
                  <a:gd name="connsiteX2" fmla="*/ 78702 w 269202"/>
                  <a:gd name="connsiteY2" fmla="*/ 228600 h 528769"/>
                  <a:gd name="connsiteX3" fmla="*/ 167602 w 269202"/>
                  <a:gd name="connsiteY3" fmla="*/ 101600 h 528769"/>
                  <a:gd name="connsiteX4" fmla="*/ 269202 w 269202"/>
                  <a:gd name="connsiteY4" fmla="*/ 0 h 528769"/>
                  <a:gd name="connsiteX0" fmla="*/ 0 w 269202"/>
                  <a:gd name="connsiteY0" fmla="*/ 528769 h 528769"/>
                  <a:gd name="connsiteX1" fmla="*/ 35410 w 269202"/>
                  <a:gd name="connsiteY1" fmla="*/ 345403 h 528769"/>
                  <a:gd name="connsiteX2" fmla="*/ 78702 w 269202"/>
                  <a:gd name="connsiteY2" fmla="*/ 228600 h 528769"/>
                  <a:gd name="connsiteX3" fmla="*/ 167602 w 269202"/>
                  <a:gd name="connsiteY3" fmla="*/ 101600 h 528769"/>
                  <a:gd name="connsiteX4" fmla="*/ 269202 w 269202"/>
                  <a:gd name="connsiteY4" fmla="*/ 0 h 528769"/>
                  <a:gd name="connsiteX0" fmla="*/ 0 w 269202"/>
                  <a:gd name="connsiteY0" fmla="*/ 528769 h 528769"/>
                  <a:gd name="connsiteX1" fmla="*/ 35410 w 269202"/>
                  <a:gd name="connsiteY1" fmla="*/ 345403 h 528769"/>
                  <a:gd name="connsiteX2" fmla="*/ 83707 w 269202"/>
                  <a:gd name="connsiteY2" fmla="*/ 233605 h 528769"/>
                  <a:gd name="connsiteX3" fmla="*/ 167602 w 269202"/>
                  <a:gd name="connsiteY3" fmla="*/ 101600 h 528769"/>
                  <a:gd name="connsiteX4" fmla="*/ 269202 w 269202"/>
                  <a:gd name="connsiteY4" fmla="*/ 0 h 528769"/>
                  <a:gd name="connsiteX0" fmla="*/ 0 w 261694"/>
                  <a:gd name="connsiteY0" fmla="*/ 528769 h 528769"/>
                  <a:gd name="connsiteX1" fmla="*/ 35410 w 261694"/>
                  <a:gd name="connsiteY1" fmla="*/ 345403 h 528769"/>
                  <a:gd name="connsiteX2" fmla="*/ 83707 w 261694"/>
                  <a:gd name="connsiteY2" fmla="*/ 233605 h 528769"/>
                  <a:gd name="connsiteX3" fmla="*/ 167602 w 261694"/>
                  <a:gd name="connsiteY3" fmla="*/ 101600 h 528769"/>
                  <a:gd name="connsiteX4" fmla="*/ 261694 w 261694"/>
                  <a:gd name="connsiteY4" fmla="*/ 0 h 528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1694" h="528769">
                    <a:moveTo>
                      <a:pt x="0" y="528769"/>
                    </a:moveTo>
                    <a:lnTo>
                      <a:pt x="35410" y="345403"/>
                    </a:lnTo>
                    <a:lnTo>
                      <a:pt x="83707" y="233605"/>
                    </a:lnTo>
                    <a:lnTo>
                      <a:pt x="167602" y="101600"/>
                    </a:lnTo>
                    <a:lnTo>
                      <a:pt x="261694" y="0"/>
                    </a:lnTo>
                  </a:path>
                </a:pathLst>
              </a:custGeom>
              <a:noFill/>
              <a:ln w="952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48" name="Freeform: Shape 847">
                <a:extLst>
                  <a:ext uri="{FF2B5EF4-FFF2-40B4-BE49-F238E27FC236}">
                    <a16:creationId xmlns:a16="http://schemas.microsoft.com/office/drawing/2014/main" id="{0AC02322-DACA-4243-A3D3-066F8AA6C932}"/>
                  </a:ext>
                </a:extLst>
              </p:cNvPr>
              <p:cNvSpPr/>
              <p:nvPr/>
            </p:nvSpPr>
            <p:spPr>
              <a:xfrm>
                <a:off x="2888969" y="3286108"/>
                <a:ext cx="43166" cy="103843"/>
              </a:xfrm>
              <a:custGeom>
                <a:avLst/>
                <a:gdLst>
                  <a:gd name="connsiteX0" fmla="*/ 0 w 330200"/>
                  <a:gd name="connsiteY0" fmla="*/ 749300 h 749300"/>
                  <a:gd name="connsiteX1" fmla="*/ 12700 w 330200"/>
                  <a:gd name="connsiteY1" fmla="*/ 533400 h 749300"/>
                  <a:gd name="connsiteX2" fmla="*/ 38100 w 330200"/>
                  <a:gd name="connsiteY2" fmla="*/ 393700 h 749300"/>
                  <a:gd name="connsiteX3" fmla="*/ 88900 w 330200"/>
                  <a:gd name="connsiteY3" fmla="*/ 215900 h 749300"/>
                  <a:gd name="connsiteX4" fmla="*/ 203200 w 330200"/>
                  <a:gd name="connsiteY4" fmla="*/ 63500 h 749300"/>
                  <a:gd name="connsiteX5" fmla="*/ 330200 w 330200"/>
                  <a:gd name="connsiteY5" fmla="*/ 0 h 749300"/>
                  <a:gd name="connsiteX0" fmla="*/ 0 w 330200"/>
                  <a:gd name="connsiteY0" fmla="*/ 791844 h 791844"/>
                  <a:gd name="connsiteX1" fmla="*/ 12700 w 330200"/>
                  <a:gd name="connsiteY1" fmla="*/ 533400 h 791844"/>
                  <a:gd name="connsiteX2" fmla="*/ 38100 w 330200"/>
                  <a:gd name="connsiteY2" fmla="*/ 393700 h 791844"/>
                  <a:gd name="connsiteX3" fmla="*/ 88900 w 330200"/>
                  <a:gd name="connsiteY3" fmla="*/ 215900 h 791844"/>
                  <a:gd name="connsiteX4" fmla="*/ 203200 w 330200"/>
                  <a:gd name="connsiteY4" fmla="*/ 63500 h 791844"/>
                  <a:gd name="connsiteX5" fmla="*/ 330200 w 330200"/>
                  <a:gd name="connsiteY5" fmla="*/ 0 h 791844"/>
                  <a:gd name="connsiteX0" fmla="*/ 0 w 330200"/>
                  <a:gd name="connsiteY0" fmla="*/ 791844 h 791844"/>
                  <a:gd name="connsiteX1" fmla="*/ 12700 w 330200"/>
                  <a:gd name="connsiteY1" fmla="*/ 533400 h 791844"/>
                  <a:gd name="connsiteX2" fmla="*/ 38100 w 330200"/>
                  <a:gd name="connsiteY2" fmla="*/ 393700 h 791844"/>
                  <a:gd name="connsiteX3" fmla="*/ 88900 w 330200"/>
                  <a:gd name="connsiteY3" fmla="*/ 215900 h 791844"/>
                  <a:gd name="connsiteX4" fmla="*/ 215713 w 330200"/>
                  <a:gd name="connsiteY4" fmla="*/ 78515 h 791844"/>
                  <a:gd name="connsiteX5" fmla="*/ 330200 w 330200"/>
                  <a:gd name="connsiteY5" fmla="*/ 0 h 791844"/>
                  <a:gd name="connsiteX0" fmla="*/ 0 w 330200"/>
                  <a:gd name="connsiteY0" fmla="*/ 791844 h 791844"/>
                  <a:gd name="connsiteX1" fmla="*/ 12700 w 330200"/>
                  <a:gd name="connsiteY1" fmla="*/ 533400 h 791844"/>
                  <a:gd name="connsiteX2" fmla="*/ 38100 w 330200"/>
                  <a:gd name="connsiteY2" fmla="*/ 393700 h 791844"/>
                  <a:gd name="connsiteX3" fmla="*/ 103916 w 330200"/>
                  <a:gd name="connsiteY3" fmla="*/ 228412 h 791844"/>
                  <a:gd name="connsiteX4" fmla="*/ 215713 w 330200"/>
                  <a:gd name="connsiteY4" fmla="*/ 78515 h 791844"/>
                  <a:gd name="connsiteX5" fmla="*/ 330200 w 330200"/>
                  <a:gd name="connsiteY5" fmla="*/ 0 h 791844"/>
                  <a:gd name="connsiteX0" fmla="*/ 0 w 330200"/>
                  <a:gd name="connsiteY0" fmla="*/ 791844 h 791844"/>
                  <a:gd name="connsiteX1" fmla="*/ 12700 w 330200"/>
                  <a:gd name="connsiteY1" fmla="*/ 533400 h 791844"/>
                  <a:gd name="connsiteX2" fmla="*/ 38100 w 330200"/>
                  <a:gd name="connsiteY2" fmla="*/ 393700 h 791844"/>
                  <a:gd name="connsiteX3" fmla="*/ 91404 w 330200"/>
                  <a:gd name="connsiteY3" fmla="*/ 255940 h 791844"/>
                  <a:gd name="connsiteX4" fmla="*/ 215713 w 330200"/>
                  <a:gd name="connsiteY4" fmla="*/ 78515 h 791844"/>
                  <a:gd name="connsiteX5" fmla="*/ 330200 w 330200"/>
                  <a:gd name="connsiteY5" fmla="*/ 0 h 791844"/>
                  <a:gd name="connsiteX0" fmla="*/ 0 w 330200"/>
                  <a:gd name="connsiteY0" fmla="*/ 791844 h 791844"/>
                  <a:gd name="connsiteX1" fmla="*/ 27715 w 330200"/>
                  <a:gd name="connsiteY1" fmla="*/ 535904 h 791844"/>
                  <a:gd name="connsiteX2" fmla="*/ 38100 w 330200"/>
                  <a:gd name="connsiteY2" fmla="*/ 393700 h 791844"/>
                  <a:gd name="connsiteX3" fmla="*/ 91404 w 330200"/>
                  <a:gd name="connsiteY3" fmla="*/ 255940 h 791844"/>
                  <a:gd name="connsiteX4" fmla="*/ 215713 w 330200"/>
                  <a:gd name="connsiteY4" fmla="*/ 78515 h 791844"/>
                  <a:gd name="connsiteX5" fmla="*/ 330200 w 330200"/>
                  <a:gd name="connsiteY5" fmla="*/ 0 h 791844"/>
                  <a:gd name="connsiteX0" fmla="*/ 0 w 330200"/>
                  <a:gd name="connsiteY0" fmla="*/ 791844 h 791844"/>
                  <a:gd name="connsiteX1" fmla="*/ 15202 w 330200"/>
                  <a:gd name="connsiteY1" fmla="*/ 535904 h 791844"/>
                  <a:gd name="connsiteX2" fmla="*/ 38100 w 330200"/>
                  <a:gd name="connsiteY2" fmla="*/ 393700 h 791844"/>
                  <a:gd name="connsiteX3" fmla="*/ 91404 w 330200"/>
                  <a:gd name="connsiteY3" fmla="*/ 255940 h 791844"/>
                  <a:gd name="connsiteX4" fmla="*/ 215713 w 330200"/>
                  <a:gd name="connsiteY4" fmla="*/ 78515 h 791844"/>
                  <a:gd name="connsiteX5" fmla="*/ 330200 w 330200"/>
                  <a:gd name="connsiteY5" fmla="*/ 0 h 791844"/>
                  <a:gd name="connsiteX0" fmla="*/ 0 w 330200"/>
                  <a:gd name="connsiteY0" fmla="*/ 791844 h 791844"/>
                  <a:gd name="connsiteX1" fmla="*/ 15202 w 330200"/>
                  <a:gd name="connsiteY1" fmla="*/ 535904 h 791844"/>
                  <a:gd name="connsiteX2" fmla="*/ 45608 w 330200"/>
                  <a:gd name="connsiteY2" fmla="*/ 393700 h 791844"/>
                  <a:gd name="connsiteX3" fmla="*/ 91404 w 330200"/>
                  <a:gd name="connsiteY3" fmla="*/ 255940 h 791844"/>
                  <a:gd name="connsiteX4" fmla="*/ 215713 w 330200"/>
                  <a:gd name="connsiteY4" fmla="*/ 78515 h 791844"/>
                  <a:gd name="connsiteX5" fmla="*/ 330200 w 330200"/>
                  <a:gd name="connsiteY5" fmla="*/ 0 h 791844"/>
                  <a:gd name="connsiteX0" fmla="*/ 0 w 330200"/>
                  <a:gd name="connsiteY0" fmla="*/ 791844 h 791844"/>
                  <a:gd name="connsiteX1" fmla="*/ 15202 w 330200"/>
                  <a:gd name="connsiteY1" fmla="*/ 535904 h 791844"/>
                  <a:gd name="connsiteX2" fmla="*/ 45608 w 330200"/>
                  <a:gd name="connsiteY2" fmla="*/ 393700 h 791844"/>
                  <a:gd name="connsiteX3" fmla="*/ 91404 w 330200"/>
                  <a:gd name="connsiteY3" fmla="*/ 255940 h 791844"/>
                  <a:gd name="connsiteX4" fmla="*/ 223221 w 330200"/>
                  <a:gd name="connsiteY4" fmla="*/ 88526 h 791844"/>
                  <a:gd name="connsiteX5" fmla="*/ 330200 w 330200"/>
                  <a:gd name="connsiteY5" fmla="*/ 0 h 791844"/>
                  <a:gd name="connsiteX0" fmla="*/ 0 w 330200"/>
                  <a:gd name="connsiteY0" fmla="*/ 791844 h 791844"/>
                  <a:gd name="connsiteX1" fmla="*/ 15202 w 330200"/>
                  <a:gd name="connsiteY1" fmla="*/ 535904 h 791844"/>
                  <a:gd name="connsiteX2" fmla="*/ 45608 w 330200"/>
                  <a:gd name="connsiteY2" fmla="*/ 393700 h 791844"/>
                  <a:gd name="connsiteX3" fmla="*/ 91404 w 330200"/>
                  <a:gd name="connsiteY3" fmla="*/ 255940 h 791844"/>
                  <a:gd name="connsiteX4" fmla="*/ 223221 w 330200"/>
                  <a:gd name="connsiteY4" fmla="*/ 88526 h 791844"/>
                  <a:gd name="connsiteX5" fmla="*/ 330200 w 330200"/>
                  <a:gd name="connsiteY5" fmla="*/ 0 h 791844"/>
                  <a:gd name="connsiteX0" fmla="*/ 0 w 330200"/>
                  <a:gd name="connsiteY0" fmla="*/ 791844 h 791844"/>
                  <a:gd name="connsiteX1" fmla="*/ 15202 w 330200"/>
                  <a:gd name="connsiteY1" fmla="*/ 535904 h 791844"/>
                  <a:gd name="connsiteX2" fmla="*/ 45608 w 330200"/>
                  <a:gd name="connsiteY2" fmla="*/ 393700 h 791844"/>
                  <a:gd name="connsiteX3" fmla="*/ 91404 w 330200"/>
                  <a:gd name="connsiteY3" fmla="*/ 255940 h 791844"/>
                  <a:gd name="connsiteX4" fmla="*/ 223221 w 330200"/>
                  <a:gd name="connsiteY4" fmla="*/ 88526 h 791844"/>
                  <a:gd name="connsiteX5" fmla="*/ 330200 w 330200"/>
                  <a:gd name="connsiteY5" fmla="*/ 0 h 791844"/>
                  <a:gd name="connsiteX0" fmla="*/ 0 w 330200"/>
                  <a:gd name="connsiteY0" fmla="*/ 791844 h 791844"/>
                  <a:gd name="connsiteX1" fmla="*/ 15202 w 330200"/>
                  <a:gd name="connsiteY1" fmla="*/ 535904 h 791844"/>
                  <a:gd name="connsiteX2" fmla="*/ 45608 w 330200"/>
                  <a:gd name="connsiteY2" fmla="*/ 393700 h 791844"/>
                  <a:gd name="connsiteX3" fmla="*/ 91404 w 330200"/>
                  <a:gd name="connsiteY3" fmla="*/ 255940 h 791844"/>
                  <a:gd name="connsiteX4" fmla="*/ 223221 w 330200"/>
                  <a:gd name="connsiteY4" fmla="*/ 88526 h 791844"/>
                  <a:gd name="connsiteX5" fmla="*/ 330200 w 330200"/>
                  <a:gd name="connsiteY5" fmla="*/ 0 h 791844"/>
                  <a:gd name="connsiteX0" fmla="*/ 0 w 330200"/>
                  <a:gd name="connsiteY0" fmla="*/ 791844 h 791844"/>
                  <a:gd name="connsiteX1" fmla="*/ 15202 w 330200"/>
                  <a:gd name="connsiteY1" fmla="*/ 535904 h 791844"/>
                  <a:gd name="connsiteX2" fmla="*/ 40602 w 330200"/>
                  <a:gd name="connsiteY2" fmla="*/ 393700 h 791844"/>
                  <a:gd name="connsiteX3" fmla="*/ 91404 w 330200"/>
                  <a:gd name="connsiteY3" fmla="*/ 255940 h 791844"/>
                  <a:gd name="connsiteX4" fmla="*/ 223221 w 330200"/>
                  <a:gd name="connsiteY4" fmla="*/ 88526 h 791844"/>
                  <a:gd name="connsiteX5" fmla="*/ 330200 w 330200"/>
                  <a:gd name="connsiteY5" fmla="*/ 0 h 791844"/>
                  <a:gd name="connsiteX0" fmla="*/ 0 w 330200"/>
                  <a:gd name="connsiteY0" fmla="*/ 791844 h 791844"/>
                  <a:gd name="connsiteX1" fmla="*/ 15202 w 330200"/>
                  <a:gd name="connsiteY1" fmla="*/ 535904 h 791844"/>
                  <a:gd name="connsiteX2" fmla="*/ 40602 w 330200"/>
                  <a:gd name="connsiteY2" fmla="*/ 393700 h 791844"/>
                  <a:gd name="connsiteX3" fmla="*/ 91404 w 330200"/>
                  <a:gd name="connsiteY3" fmla="*/ 255940 h 791844"/>
                  <a:gd name="connsiteX4" fmla="*/ 223221 w 330200"/>
                  <a:gd name="connsiteY4" fmla="*/ 88526 h 791844"/>
                  <a:gd name="connsiteX5" fmla="*/ 330200 w 330200"/>
                  <a:gd name="connsiteY5" fmla="*/ 0 h 791844"/>
                  <a:gd name="connsiteX0" fmla="*/ 0 w 330200"/>
                  <a:gd name="connsiteY0" fmla="*/ 791844 h 791844"/>
                  <a:gd name="connsiteX1" fmla="*/ 15202 w 330200"/>
                  <a:gd name="connsiteY1" fmla="*/ 535904 h 791844"/>
                  <a:gd name="connsiteX2" fmla="*/ 40602 w 330200"/>
                  <a:gd name="connsiteY2" fmla="*/ 393700 h 791844"/>
                  <a:gd name="connsiteX3" fmla="*/ 91404 w 330200"/>
                  <a:gd name="connsiteY3" fmla="*/ 255940 h 791844"/>
                  <a:gd name="connsiteX4" fmla="*/ 223221 w 330200"/>
                  <a:gd name="connsiteY4" fmla="*/ 88526 h 791844"/>
                  <a:gd name="connsiteX5" fmla="*/ 330200 w 330200"/>
                  <a:gd name="connsiteY5" fmla="*/ 0 h 791844"/>
                  <a:gd name="connsiteX0" fmla="*/ 0 w 320190"/>
                  <a:gd name="connsiteY0" fmla="*/ 794346 h 794346"/>
                  <a:gd name="connsiteX1" fmla="*/ 5192 w 320190"/>
                  <a:gd name="connsiteY1" fmla="*/ 535904 h 794346"/>
                  <a:gd name="connsiteX2" fmla="*/ 30592 w 320190"/>
                  <a:gd name="connsiteY2" fmla="*/ 393700 h 794346"/>
                  <a:gd name="connsiteX3" fmla="*/ 81394 w 320190"/>
                  <a:gd name="connsiteY3" fmla="*/ 255940 h 794346"/>
                  <a:gd name="connsiteX4" fmla="*/ 213211 w 320190"/>
                  <a:gd name="connsiteY4" fmla="*/ 88526 h 794346"/>
                  <a:gd name="connsiteX5" fmla="*/ 320190 w 320190"/>
                  <a:gd name="connsiteY5" fmla="*/ 0 h 794346"/>
                  <a:gd name="connsiteX0" fmla="*/ 0 w 330200"/>
                  <a:gd name="connsiteY0" fmla="*/ 794346 h 794346"/>
                  <a:gd name="connsiteX1" fmla="*/ 15202 w 330200"/>
                  <a:gd name="connsiteY1" fmla="*/ 535904 h 794346"/>
                  <a:gd name="connsiteX2" fmla="*/ 40602 w 330200"/>
                  <a:gd name="connsiteY2" fmla="*/ 393700 h 794346"/>
                  <a:gd name="connsiteX3" fmla="*/ 91404 w 330200"/>
                  <a:gd name="connsiteY3" fmla="*/ 255940 h 794346"/>
                  <a:gd name="connsiteX4" fmla="*/ 223221 w 330200"/>
                  <a:gd name="connsiteY4" fmla="*/ 88526 h 794346"/>
                  <a:gd name="connsiteX5" fmla="*/ 330200 w 330200"/>
                  <a:gd name="connsiteY5" fmla="*/ 0 h 794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30200" h="794346">
                    <a:moveTo>
                      <a:pt x="0" y="794346"/>
                    </a:moveTo>
                    <a:lnTo>
                      <a:pt x="15202" y="535904"/>
                    </a:lnTo>
                    <a:cubicBezTo>
                      <a:pt x="23669" y="488503"/>
                      <a:pt x="24627" y="461122"/>
                      <a:pt x="40602" y="393700"/>
                    </a:cubicBezTo>
                    <a:cubicBezTo>
                      <a:pt x="58370" y="337770"/>
                      <a:pt x="63627" y="304362"/>
                      <a:pt x="91404" y="255940"/>
                    </a:cubicBezTo>
                    <a:cubicBezTo>
                      <a:pt x="142851" y="177613"/>
                      <a:pt x="179282" y="144331"/>
                      <a:pt x="223221" y="88526"/>
                    </a:cubicBezTo>
                    <a:lnTo>
                      <a:pt x="330200" y="0"/>
                    </a:lnTo>
                  </a:path>
                </a:pathLst>
              </a:custGeom>
              <a:noFill/>
              <a:ln w="952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49" name="Freeform: Shape 848">
                <a:extLst>
                  <a:ext uri="{FF2B5EF4-FFF2-40B4-BE49-F238E27FC236}">
                    <a16:creationId xmlns:a16="http://schemas.microsoft.com/office/drawing/2014/main" id="{1027B255-ADA5-4B29-A896-BF504146EDE5}"/>
                  </a:ext>
                </a:extLst>
              </p:cNvPr>
              <p:cNvSpPr/>
              <p:nvPr/>
            </p:nvSpPr>
            <p:spPr>
              <a:xfrm>
                <a:off x="2910552" y="2647121"/>
                <a:ext cx="36525" cy="564275"/>
              </a:xfrm>
              <a:custGeom>
                <a:avLst/>
                <a:gdLst>
                  <a:gd name="connsiteX0" fmla="*/ 266700 w 279400"/>
                  <a:gd name="connsiteY0" fmla="*/ 4267200 h 4406900"/>
                  <a:gd name="connsiteX1" fmla="*/ 279400 w 279400"/>
                  <a:gd name="connsiteY1" fmla="*/ 177800 h 4406900"/>
                  <a:gd name="connsiteX2" fmla="*/ 279400 w 279400"/>
                  <a:gd name="connsiteY2" fmla="*/ 88900 h 4406900"/>
                  <a:gd name="connsiteX3" fmla="*/ 203200 w 279400"/>
                  <a:gd name="connsiteY3" fmla="*/ 25400 h 4406900"/>
                  <a:gd name="connsiteX4" fmla="*/ 76200 w 279400"/>
                  <a:gd name="connsiteY4" fmla="*/ 0 h 4406900"/>
                  <a:gd name="connsiteX5" fmla="*/ 38100 w 279400"/>
                  <a:gd name="connsiteY5" fmla="*/ 50800 h 4406900"/>
                  <a:gd name="connsiteX6" fmla="*/ 38100 w 279400"/>
                  <a:gd name="connsiteY6" fmla="*/ 50800 h 4406900"/>
                  <a:gd name="connsiteX7" fmla="*/ 0 w 279400"/>
                  <a:gd name="connsiteY7" fmla="*/ 190500 h 4406900"/>
                  <a:gd name="connsiteX8" fmla="*/ 12700 w 279400"/>
                  <a:gd name="connsiteY8" fmla="*/ 4406900 h 4406900"/>
                  <a:gd name="connsiteX0" fmla="*/ 266700 w 279400"/>
                  <a:gd name="connsiteY0" fmla="*/ 4241800 h 4381500"/>
                  <a:gd name="connsiteX1" fmla="*/ 279400 w 279400"/>
                  <a:gd name="connsiteY1" fmla="*/ 152400 h 4381500"/>
                  <a:gd name="connsiteX2" fmla="*/ 279400 w 279400"/>
                  <a:gd name="connsiteY2" fmla="*/ 63500 h 4381500"/>
                  <a:gd name="connsiteX3" fmla="*/ 203200 w 279400"/>
                  <a:gd name="connsiteY3" fmla="*/ 0 h 4381500"/>
                  <a:gd name="connsiteX4" fmla="*/ 114620 w 279400"/>
                  <a:gd name="connsiteY4" fmla="*/ 17823 h 4381500"/>
                  <a:gd name="connsiteX5" fmla="*/ 38100 w 279400"/>
                  <a:gd name="connsiteY5" fmla="*/ 25400 h 4381500"/>
                  <a:gd name="connsiteX6" fmla="*/ 38100 w 279400"/>
                  <a:gd name="connsiteY6" fmla="*/ 25400 h 4381500"/>
                  <a:gd name="connsiteX7" fmla="*/ 0 w 279400"/>
                  <a:gd name="connsiteY7" fmla="*/ 165100 h 4381500"/>
                  <a:gd name="connsiteX8" fmla="*/ 12700 w 279400"/>
                  <a:gd name="connsiteY8" fmla="*/ 4381500 h 4381500"/>
                  <a:gd name="connsiteX0" fmla="*/ 266700 w 279400"/>
                  <a:gd name="connsiteY0" fmla="*/ 4241800 h 4381500"/>
                  <a:gd name="connsiteX1" fmla="*/ 279400 w 279400"/>
                  <a:gd name="connsiteY1" fmla="*/ 152400 h 4381500"/>
                  <a:gd name="connsiteX2" fmla="*/ 279400 w 279400"/>
                  <a:gd name="connsiteY2" fmla="*/ 63500 h 4381500"/>
                  <a:gd name="connsiteX3" fmla="*/ 203200 w 279400"/>
                  <a:gd name="connsiteY3" fmla="*/ 0 h 4381500"/>
                  <a:gd name="connsiteX4" fmla="*/ 114620 w 279400"/>
                  <a:gd name="connsiteY4" fmla="*/ 17823 h 4381500"/>
                  <a:gd name="connsiteX5" fmla="*/ 38100 w 279400"/>
                  <a:gd name="connsiteY5" fmla="*/ 25400 h 4381500"/>
                  <a:gd name="connsiteX6" fmla="*/ 57310 w 279400"/>
                  <a:gd name="connsiteY6" fmla="*/ 87833 h 4381500"/>
                  <a:gd name="connsiteX7" fmla="*/ 0 w 279400"/>
                  <a:gd name="connsiteY7" fmla="*/ 165100 h 4381500"/>
                  <a:gd name="connsiteX8" fmla="*/ 12700 w 279400"/>
                  <a:gd name="connsiteY8" fmla="*/ 4381500 h 4381500"/>
                  <a:gd name="connsiteX0" fmla="*/ 266700 w 279400"/>
                  <a:gd name="connsiteY0" fmla="*/ 4223977 h 4363677"/>
                  <a:gd name="connsiteX1" fmla="*/ 279400 w 279400"/>
                  <a:gd name="connsiteY1" fmla="*/ 134577 h 4363677"/>
                  <a:gd name="connsiteX2" fmla="*/ 279400 w 279400"/>
                  <a:gd name="connsiteY2" fmla="*/ 45677 h 4363677"/>
                  <a:gd name="connsiteX3" fmla="*/ 179188 w 279400"/>
                  <a:gd name="connsiteY3" fmla="*/ 44610 h 4363677"/>
                  <a:gd name="connsiteX4" fmla="*/ 114620 w 279400"/>
                  <a:gd name="connsiteY4" fmla="*/ 0 h 4363677"/>
                  <a:gd name="connsiteX5" fmla="*/ 38100 w 279400"/>
                  <a:gd name="connsiteY5" fmla="*/ 7577 h 4363677"/>
                  <a:gd name="connsiteX6" fmla="*/ 57310 w 279400"/>
                  <a:gd name="connsiteY6" fmla="*/ 70010 h 4363677"/>
                  <a:gd name="connsiteX7" fmla="*/ 0 w 279400"/>
                  <a:gd name="connsiteY7" fmla="*/ 147277 h 4363677"/>
                  <a:gd name="connsiteX8" fmla="*/ 12700 w 279400"/>
                  <a:gd name="connsiteY8" fmla="*/ 4363677 h 4363677"/>
                  <a:gd name="connsiteX0" fmla="*/ 266700 w 279400"/>
                  <a:gd name="connsiteY0" fmla="*/ 4223977 h 4363677"/>
                  <a:gd name="connsiteX1" fmla="*/ 279400 w 279400"/>
                  <a:gd name="connsiteY1" fmla="*/ 134577 h 4363677"/>
                  <a:gd name="connsiteX2" fmla="*/ 255388 w 279400"/>
                  <a:gd name="connsiteY2" fmla="*/ 69689 h 4363677"/>
                  <a:gd name="connsiteX3" fmla="*/ 179188 w 279400"/>
                  <a:gd name="connsiteY3" fmla="*/ 44610 h 4363677"/>
                  <a:gd name="connsiteX4" fmla="*/ 114620 w 279400"/>
                  <a:gd name="connsiteY4" fmla="*/ 0 h 4363677"/>
                  <a:gd name="connsiteX5" fmla="*/ 38100 w 279400"/>
                  <a:gd name="connsiteY5" fmla="*/ 7577 h 4363677"/>
                  <a:gd name="connsiteX6" fmla="*/ 57310 w 279400"/>
                  <a:gd name="connsiteY6" fmla="*/ 70010 h 4363677"/>
                  <a:gd name="connsiteX7" fmla="*/ 0 w 279400"/>
                  <a:gd name="connsiteY7" fmla="*/ 147277 h 4363677"/>
                  <a:gd name="connsiteX8" fmla="*/ 12700 w 279400"/>
                  <a:gd name="connsiteY8" fmla="*/ 4363677 h 4363677"/>
                  <a:gd name="connsiteX0" fmla="*/ 266700 w 279400"/>
                  <a:gd name="connsiteY0" fmla="*/ 4216400 h 4356100"/>
                  <a:gd name="connsiteX1" fmla="*/ 279400 w 279400"/>
                  <a:gd name="connsiteY1" fmla="*/ 127000 h 4356100"/>
                  <a:gd name="connsiteX2" fmla="*/ 255388 w 279400"/>
                  <a:gd name="connsiteY2" fmla="*/ 62112 h 4356100"/>
                  <a:gd name="connsiteX3" fmla="*/ 179188 w 279400"/>
                  <a:gd name="connsiteY3" fmla="*/ 37033 h 4356100"/>
                  <a:gd name="connsiteX4" fmla="*/ 125125 w 279400"/>
                  <a:gd name="connsiteY4" fmla="*/ 43900 h 4356100"/>
                  <a:gd name="connsiteX5" fmla="*/ 38100 w 279400"/>
                  <a:gd name="connsiteY5" fmla="*/ 0 h 4356100"/>
                  <a:gd name="connsiteX6" fmla="*/ 57310 w 279400"/>
                  <a:gd name="connsiteY6" fmla="*/ 62433 h 4356100"/>
                  <a:gd name="connsiteX7" fmla="*/ 0 w 279400"/>
                  <a:gd name="connsiteY7" fmla="*/ 139700 h 4356100"/>
                  <a:gd name="connsiteX8" fmla="*/ 12700 w 279400"/>
                  <a:gd name="connsiteY8" fmla="*/ 4356100 h 4356100"/>
                  <a:gd name="connsiteX0" fmla="*/ 266700 w 279400"/>
                  <a:gd name="connsiteY0" fmla="*/ 4190136 h 4329836"/>
                  <a:gd name="connsiteX1" fmla="*/ 279400 w 279400"/>
                  <a:gd name="connsiteY1" fmla="*/ 100736 h 4329836"/>
                  <a:gd name="connsiteX2" fmla="*/ 255388 w 279400"/>
                  <a:gd name="connsiteY2" fmla="*/ 35848 h 4329836"/>
                  <a:gd name="connsiteX3" fmla="*/ 179188 w 279400"/>
                  <a:gd name="connsiteY3" fmla="*/ 10769 h 4329836"/>
                  <a:gd name="connsiteX4" fmla="*/ 125125 w 279400"/>
                  <a:gd name="connsiteY4" fmla="*/ 17636 h 4329836"/>
                  <a:gd name="connsiteX5" fmla="*/ 61212 w 279400"/>
                  <a:gd name="connsiteY5" fmla="*/ 0 h 4329836"/>
                  <a:gd name="connsiteX6" fmla="*/ 57310 w 279400"/>
                  <a:gd name="connsiteY6" fmla="*/ 36169 h 4329836"/>
                  <a:gd name="connsiteX7" fmla="*/ 0 w 279400"/>
                  <a:gd name="connsiteY7" fmla="*/ 113436 h 4329836"/>
                  <a:gd name="connsiteX8" fmla="*/ 12700 w 279400"/>
                  <a:gd name="connsiteY8" fmla="*/ 4329836 h 4329836"/>
                  <a:gd name="connsiteX0" fmla="*/ 266700 w 279400"/>
                  <a:gd name="connsiteY0" fmla="*/ 4190136 h 4329836"/>
                  <a:gd name="connsiteX1" fmla="*/ 279400 w 279400"/>
                  <a:gd name="connsiteY1" fmla="*/ 100736 h 4329836"/>
                  <a:gd name="connsiteX2" fmla="*/ 255388 w 279400"/>
                  <a:gd name="connsiteY2" fmla="*/ 35848 h 4329836"/>
                  <a:gd name="connsiteX3" fmla="*/ 179188 w 279400"/>
                  <a:gd name="connsiteY3" fmla="*/ 10769 h 4329836"/>
                  <a:gd name="connsiteX4" fmla="*/ 125125 w 279400"/>
                  <a:gd name="connsiteY4" fmla="*/ 17636 h 4329836"/>
                  <a:gd name="connsiteX5" fmla="*/ 61212 w 279400"/>
                  <a:gd name="connsiteY5" fmla="*/ 0 h 4329836"/>
                  <a:gd name="connsiteX6" fmla="*/ 12136 w 279400"/>
                  <a:gd name="connsiteY6" fmla="*/ 64534 h 4329836"/>
                  <a:gd name="connsiteX7" fmla="*/ 0 w 279400"/>
                  <a:gd name="connsiteY7" fmla="*/ 113436 h 4329836"/>
                  <a:gd name="connsiteX8" fmla="*/ 12700 w 279400"/>
                  <a:gd name="connsiteY8" fmla="*/ 4329836 h 4329836"/>
                  <a:gd name="connsiteX0" fmla="*/ 266700 w 279400"/>
                  <a:gd name="connsiteY0" fmla="*/ 4179367 h 4319067"/>
                  <a:gd name="connsiteX1" fmla="*/ 279400 w 279400"/>
                  <a:gd name="connsiteY1" fmla="*/ 89967 h 4319067"/>
                  <a:gd name="connsiteX2" fmla="*/ 255388 w 279400"/>
                  <a:gd name="connsiteY2" fmla="*/ 25079 h 4319067"/>
                  <a:gd name="connsiteX3" fmla="*/ 179188 w 279400"/>
                  <a:gd name="connsiteY3" fmla="*/ 0 h 4319067"/>
                  <a:gd name="connsiteX4" fmla="*/ 125125 w 279400"/>
                  <a:gd name="connsiteY4" fmla="*/ 6867 h 4319067"/>
                  <a:gd name="connsiteX5" fmla="*/ 61212 w 279400"/>
                  <a:gd name="connsiteY5" fmla="*/ 14444 h 4319067"/>
                  <a:gd name="connsiteX6" fmla="*/ 12136 w 279400"/>
                  <a:gd name="connsiteY6" fmla="*/ 53765 h 4319067"/>
                  <a:gd name="connsiteX7" fmla="*/ 0 w 279400"/>
                  <a:gd name="connsiteY7" fmla="*/ 102667 h 4319067"/>
                  <a:gd name="connsiteX8" fmla="*/ 12700 w 279400"/>
                  <a:gd name="connsiteY8" fmla="*/ 4319067 h 4319067"/>
                  <a:gd name="connsiteX0" fmla="*/ 266700 w 279400"/>
                  <a:gd name="connsiteY0" fmla="*/ 4179367 h 4319067"/>
                  <a:gd name="connsiteX1" fmla="*/ 279400 w 279400"/>
                  <a:gd name="connsiteY1" fmla="*/ 89967 h 4319067"/>
                  <a:gd name="connsiteX2" fmla="*/ 255388 w 279400"/>
                  <a:gd name="connsiteY2" fmla="*/ 25079 h 4319067"/>
                  <a:gd name="connsiteX3" fmla="*/ 179188 w 279400"/>
                  <a:gd name="connsiteY3" fmla="*/ 0 h 4319067"/>
                  <a:gd name="connsiteX4" fmla="*/ 125125 w 279400"/>
                  <a:gd name="connsiteY4" fmla="*/ 6867 h 4319067"/>
                  <a:gd name="connsiteX5" fmla="*/ 61212 w 279400"/>
                  <a:gd name="connsiteY5" fmla="*/ 14444 h 4319067"/>
                  <a:gd name="connsiteX6" fmla="*/ 15288 w 279400"/>
                  <a:gd name="connsiteY6" fmla="*/ 54816 h 4319067"/>
                  <a:gd name="connsiteX7" fmla="*/ 0 w 279400"/>
                  <a:gd name="connsiteY7" fmla="*/ 102667 h 4319067"/>
                  <a:gd name="connsiteX8" fmla="*/ 12700 w 279400"/>
                  <a:gd name="connsiteY8" fmla="*/ 4319067 h 4319067"/>
                  <a:gd name="connsiteX0" fmla="*/ 266700 w 279400"/>
                  <a:gd name="connsiteY0" fmla="*/ 4173064 h 4312764"/>
                  <a:gd name="connsiteX1" fmla="*/ 279400 w 279400"/>
                  <a:gd name="connsiteY1" fmla="*/ 83664 h 4312764"/>
                  <a:gd name="connsiteX2" fmla="*/ 255388 w 279400"/>
                  <a:gd name="connsiteY2" fmla="*/ 18776 h 4312764"/>
                  <a:gd name="connsiteX3" fmla="*/ 186542 w 279400"/>
                  <a:gd name="connsiteY3" fmla="*/ 0 h 4312764"/>
                  <a:gd name="connsiteX4" fmla="*/ 125125 w 279400"/>
                  <a:gd name="connsiteY4" fmla="*/ 564 h 4312764"/>
                  <a:gd name="connsiteX5" fmla="*/ 61212 w 279400"/>
                  <a:gd name="connsiteY5" fmla="*/ 8141 h 4312764"/>
                  <a:gd name="connsiteX6" fmla="*/ 15288 w 279400"/>
                  <a:gd name="connsiteY6" fmla="*/ 48513 h 4312764"/>
                  <a:gd name="connsiteX7" fmla="*/ 0 w 279400"/>
                  <a:gd name="connsiteY7" fmla="*/ 96364 h 4312764"/>
                  <a:gd name="connsiteX8" fmla="*/ 12700 w 279400"/>
                  <a:gd name="connsiteY8" fmla="*/ 4312764 h 4312764"/>
                  <a:gd name="connsiteX0" fmla="*/ 266700 w 279400"/>
                  <a:gd name="connsiteY0" fmla="*/ 4173064 h 4312764"/>
                  <a:gd name="connsiteX1" fmla="*/ 279400 w 279400"/>
                  <a:gd name="connsiteY1" fmla="*/ 83664 h 4312764"/>
                  <a:gd name="connsiteX2" fmla="*/ 246983 w 279400"/>
                  <a:gd name="connsiteY2" fmla="*/ 25079 h 4312764"/>
                  <a:gd name="connsiteX3" fmla="*/ 186542 w 279400"/>
                  <a:gd name="connsiteY3" fmla="*/ 0 h 4312764"/>
                  <a:gd name="connsiteX4" fmla="*/ 125125 w 279400"/>
                  <a:gd name="connsiteY4" fmla="*/ 564 h 4312764"/>
                  <a:gd name="connsiteX5" fmla="*/ 61212 w 279400"/>
                  <a:gd name="connsiteY5" fmla="*/ 8141 h 4312764"/>
                  <a:gd name="connsiteX6" fmla="*/ 15288 w 279400"/>
                  <a:gd name="connsiteY6" fmla="*/ 48513 h 4312764"/>
                  <a:gd name="connsiteX7" fmla="*/ 0 w 279400"/>
                  <a:gd name="connsiteY7" fmla="*/ 96364 h 4312764"/>
                  <a:gd name="connsiteX8" fmla="*/ 12700 w 279400"/>
                  <a:gd name="connsiteY8" fmla="*/ 4312764 h 4312764"/>
                  <a:gd name="connsiteX0" fmla="*/ 266700 w 279400"/>
                  <a:gd name="connsiteY0" fmla="*/ 4172500 h 4312200"/>
                  <a:gd name="connsiteX1" fmla="*/ 279400 w 279400"/>
                  <a:gd name="connsiteY1" fmla="*/ 83100 h 4312200"/>
                  <a:gd name="connsiteX2" fmla="*/ 246983 w 279400"/>
                  <a:gd name="connsiteY2" fmla="*/ 24515 h 4312200"/>
                  <a:gd name="connsiteX3" fmla="*/ 192845 w 279400"/>
                  <a:gd name="connsiteY3" fmla="*/ 487 h 4312200"/>
                  <a:gd name="connsiteX4" fmla="*/ 125125 w 279400"/>
                  <a:gd name="connsiteY4" fmla="*/ 0 h 4312200"/>
                  <a:gd name="connsiteX5" fmla="*/ 61212 w 279400"/>
                  <a:gd name="connsiteY5" fmla="*/ 7577 h 4312200"/>
                  <a:gd name="connsiteX6" fmla="*/ 15288 w 279400"/>
                  <a:gd name="connsiteY6" fmla="*/ 47949 h 4312200"/>
                  <a:gd name="connsiteX7" fmla="*/ 0 w 279400"/>
                  <a:gd name="connsiteY7" fmla="*/ 95800 h 4312200"/>
                  <a:gd name="connsiteX8" fmla="*/ 12700 w 279400"/>
                  <a:gd name="connsiteY8" fmla="*/ 4312200 h 4312200"/>
                  <a:gd name="connsiteX0" fmla="*/ 266700 w 279400"/>
                  <a:gd name="connsiteY0" fmla="*/ 4172500 h 4312200"/>
                  <a:gd name="connsiteX1" fmla="*/ 279400 w 279400"/>
                  <a:gd name="connsiteY1" fmla="*/ 83100 h 4312200"/>
                  <a:gd name="connsiteX2" fmla="*/ 253286 w 279400"/>
                  <a:gd name="connsiteY2" fmla="*/ 32919 h 4312200"/>
                  <a:gd name="connsiteX3" fmla="*/ 192845 w 279400"/>
                  <a:gd name="connsiteY3" fmla="*/ 487 h 4312200"/>
                  <a:gd name="connsiteX4" fmla="*/ 125125 w 279400"/>
                  <a:gd name="connsiteY4" fmla="*/ 0 h 4312200"/>
                  <a:gd name="connsiteX5" fmla="*/ 61212 w 279400"/>
                  <a:gd name="connsiteY5" fmla="*/ 7577 h 4312200"/>
                  <a:gd name="connsiteX6" fmla="*/ 15288 w 279400"/>
                  <a:gd name="connsiteY6" fmla="*/ 47949 h 4312200"/>
                  <a:gd name="connsiteX7" fmla="*/ 0 w 279400"/>
                  <a:gd name="connsiteY7" fmla="*/ 95800 h 4312200"/>
                  <a:gd name="connsiteX8" fmla="*/ 12700 w 279400"/>
                  <a:gd name="connsiteY8" fmla="*/ 4312200 h 4312200"/>
                  <a:gd name="connsiteX0" fmla="*/ 266700 w 279400"/>
                  <a:gd name="connsiteY0" fmla="*/ 4176702 h 4316402"/>
                  <a:gd name="connsiteX1" fmla="*/ 279400 w 279400"/>
                  <a:gd name="connsiteY1" fmla="*/ 87302 h 4316402"/>
                  <a:gd name="connsiteX2" fmla="*/ 253286 w 279400"/>
                  <a:gd name="connsiteY2" fmla="*/ 37121 h 4316402"/>
                  <a:gd name="connsiteX3" fmla="*/ 192845 w 279400"/>
                  <a:gd name="connsiteY3" fmla="*/ 4689 h 4316402"/>
                  <a:gd name="connsiteX4" fmla="*/ 120923 w 279400"/>
                  <a:gd name="connsiteY4" fmla="*/ 0 h 4316402"/>
                  <a:gd name="connsiteX5" fmla="*/ 61212 w 279400"/>
                  <a:gd name="connsiteY5" fmla="*/ 11779 h 4316402"/>
                  <a:gd name="connsiteX6" fmla="*/ 15288 w 279400"/>
                  <a:gd name="connsiteY6" fmla="*/ 52151 h 4316402"/>
                  <a:gd name="connsiteX7" fmla="*/ 0 w 279400"/>
                  <a:gd name="connsiteY7" fmla="*/ 100002 h 4316402"/>
                  <a:gd name="connsiteX8" fmla="*/ 12700 w 279400"/>
                  <a:gd name="connsiteY8" fmla="*/ 4316402 h 4316402"/>
                  <a:gd name="connsiteX0" fmla="*/ 266700 w 279400"/>
                  <a:gd name="connsiteY0" fmla="*/ 4176702 h 4316402"/>
                  <a:gd name="connsiteX1" fmla="*/ 279400 w 279400"/>
                  <a:gd name="connsiteY1" fmla="*/ 87302 h 4316402"/>
                  <a:gd name="connsiteX2" fmla="*/ 253286 w 279400"/>
                  <a:gd name="connsiteY2" fmla="*/ 37121 h 4316402"/>
                  <a:gd name="connsiteX3" fmla="*/ 192845 w 279400"/>
                  <a:gd name="connsiteY3" fmla="*/ 4689 h 4316402"/>
                  <a:gd name="connsiteX4" fmla="*/ 120923 w 279400"/>
                  <a:gd name="connsiteY4" fmla="*/ 0 h 4316402"/>
                  <a:gd name="connsiteX5" fmla="*/ 57010 w 279400"/>
                  <a:gd name="connsiteY5" fmla="*/ 11779 h 4316402"/>
                  <a:gd name="connsiteX6" fmla="*/ 15288 w 279400"/>
                  <a:gd name="connsiteY6" fmla="*/ 52151 h 4316402"/>
                  <a:gd name="connsiteX7" fmla="*/ 0 w 279400"/>
                  <a:gd name="connsiteY7" fmla="*/ 100002 h 4316402"/>
                  <a:gd name="connsiteX8" fmla="*/ 12700 w 279400"/>
                  <a:gd name="connsiteY8" fmla="*/ 4316402 h 4316402"/>
                  <a:gd name="connsiteX0" fmla="*/ 263363 w 279400"/>
                  <a:gd name="connsiteY0" fmla="*/ 4109966 h 4316402"/>
                  <a:gd name="connsiteX1" fmla="*/ 279400 w 279400"/>
                  <a:gd name="connsiteY1" fmla="*/ 87302 h 4316402"/>
                  <a:gd name="connsiteX2" fmla="*/ 253286 w 279400"/>
                  <a:gd name="connsiteY2" fmla="*/ 37121 h 4316402"/>
                  <a:gd name="connsiteX3" fmla="*/ 192845 w 279400"/>
                  <a:gd name="connsiteY3" fmla="*/ 4689 h 4316402"/>
                  <a:gd name="connsiteX4" fmla="*/ 120923 w 279400"/>
                  <a:gd name="connsiteY4" fmla="*/ 0 h 4316402"/>
                  <a:gd name="connsiteX5" fmla="*/ 57010 w 279400"/>
                  <a:gd name="connsiteY5" fmla="*/ 11779 h 4316402"/>
                  <a:gd name="connsiteX6" fmla="*/ 15288 w 279400"/>
                  <a:gd name="connsiteY6" fmla="*/ 52151 h 4316402"/>
                  <a:gd name="connsiteX7" fmla="*/ 0 w 279400"/>
                  <a:gd name="connsiteY7" fmla="*/ 100002 h 4316402"/>
                  <a:gd name="connsiteX8" fmla="*/ 12700 w 279400"/>
                  <a:gd name="connsiteY8" fmla="*/ 4316402 h 4316402"/>
                  <a:gd name="connsiteX0" fmla="*/ 270037 w 279400"/>
                  <a:gd name="connsiteY0" fmla="*/ 4136661 h 4316402"/>
                  <a:gd name="connsiteX1" fmla="*/ 279400 w 279400"/>
                  <a:gd name="connsiteY1" fmla="*/ 87302 h 4316402"/>
                  <a:gd name="connsiteX2" fmla="*/ 253286 w 279400"/>
                  <a:gd name="connsiteY2" fmla="*/ 37121 h 4316402"/>
                  <a:gd name="connsiteX3" fmla="*/ 192845 w 279400"/>
                  <a:gd name="connsiteY3" fmla="*/ 4689 h 4316402"/>
                  <a:gd name="connsiteX4" fmla="*/ 120923 w 279400"/>
                  <a:gd name="connsiteY4" fmla="*/ 0 h 4316402"/>
                  <a:gd name="connsiteX5" fmla="*/ 57010 w 279400"/>
                  <a:gd name="connsiteY5" fmla="*/ 11779 h 4316402"/>
                  <a:gd name="connsiteX6" fmla="*/ 15288 w 279400"/>
                  <a:gd name="connsiteY6" fmla="*/ 52151 h 4316402"/>
                  <a:gd name="connsiteX7" fmla="*/ 0 w 279400"/>
                  <a:gd name="connsiteY7" fmla="*/ 100002 h 4316402"/>
                  <a:gd name="connsiteX8" fmla="*/ 12700 w 279400"/>
                  <a:gd name="connsiteY8" fmla="*/ 4316402 h 4316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79400" h="4316402">
                    <a:moveTo>
                      <a:pt x="270037" y="4136661"/>
                    </a:moveTo>
                    <a:cubicBezTo>
                      <a:pt x="274270" y="2773528"/>
                      <a:pt x="275167" y="1450435"/>
                      <a:pt x="279400" y="87302"/>
                    </a:cubicBezTo>
                    <a:lnTo>
                      <a:pt x="253286" y="37121"/>
                    </a:lnTo>
                    <a:lnTo>
                      <a:pt x="192845" y="4689"/>
                    </a:lnTo>
                    <a:lnTo>
                      <a:pt x="120923" y="0"/>
                    </a:lnTo>
                    <a:lnTo>
                      <a:pt x="57010" y="11779"/>
                    </a:lnTo>
                    <a:lnTo>
                      <a:pt x="15288" y="52151"/>
                    </a:lnTo>
                    <a:lnTo>
                      <a:pt x="0" y="100002"/>
                    </a:lnTo>
                    <a:cubicBezTo>
                      <a:pt x="4233" y="1505469"/>
                      <a:pt x="8467" y="2910935"/>
                      <a:pt x="12700" y="4316402"/>
                    </a:cubicBezTo>
                  </a:path>
                </a:pathLst>
              </a:custGeom>
              <a:noFill/>
              <a:ln w="952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50" name="Freeform: Shape 849">
                <a:extLst>
                  <a:ext uri="{FF2B5EF4-FFF2-40B4-BE49-F238E27FC236}">
                    <a16:creationId xmlns:a16="http://schemas.microsoft.com/office/drawing/2014/main" id="{E5EDFEEB-F08A-4594-B7E4-F9A97DFB810C}"/>
                  </a:ext>
                </a:extLst>
              </p:cNvPr>
              <p:cNvSpPr/>
              <p:nvPr/>
            </p:nvSpPr>
            <p:spPr>
              <a:xfrm>
                <a:off x="2945381" y="3027438"/>
                <a:ext cx="84697" cy="165580"/>
              </a:xfrm>
              <a:custGeom>
                <a:avLst/>
                <a:gdLst>
                  <a:gd name="connsiteX0" fmla="*/ 673100 w 673100"/>
                  <a:gd name="connsiteY0" fmla="*/ 0 h 1308100"/>
                  <a:gd name="connsiteX1" fmla="*/ 635000 w 673100"/>
                  <a:gd name="connsiteY1" fmla="*/ 215900 h 1308100"/>
                  <a:gd name="connsiteX2" fmla="*/ 546100 w 673100"/>
                  <a:gd name="connsiteY2" fmla="*/ 533400 h 1308100"/>
                  <a:gd name="connsiteX3" fmla="*/ 431800 w 673100"/>
                  <a:gd name="connsiteY3" fmla="*/ 698500 h 1308100"/>
                  <a:gd name="connsiteX4" fmla="*/ 330200 w 673100"/>
                  <a:gd name="connsiteY4" fmla="*/ 901700 h 1308100"/>
                  <a:gd name="connsiteX5" fmla="*/ 266700 w 673100"/>
                  <a:gd name="connsiteY5" fmla="*/ 1104900 h 1308100"/>
                  <a:gd name="connsiteX6" fmla="*/ 165100 w 673100"/>
                  <a:gd name="connsiteY6" fmla="*/ 1181100 h 1308100"/>
                  <a:gd name="connsiteX7" fmla="*/ 165100 w 673100"/>
                  <a:gd name="connsiteY7" fmla="*/ 1181100 h 1308100"/>
                  <a:gd name="connsiteX8" fmla="*/ 12700 w 673100"/>
                  <a:gd name="connsiteY8" fmla="*/ 1308100 h 1308100"/>
                  <a:gd name="connsiteX9" fmla="*/ 0 w 673100"/>
                  <a:gd name="connsiteY9" fmla="*/ 1244600 h 1308100"/>
                  <a:gd name="connsiteX0" fmla="*/ 685707 w 685707"/>
                  <a:gd name="connsiteY0" fmla="*/ 0 h 1305579"/>
                  <a:gd name="connsiteX1" fmla="*/ 635000 w 685707"/>
                  <a:gd name="connsiteY1" fmla="*/ 213379 h 1305579"/>
                  <a:gd name="connsiteX2" fmla="*/ 546100 w 685707"/>
                  <a:gd name="connsiteY2" fmla="*/ 530879 h 1305579"/>
                  <a:gd name="connsiteX3" fmla="*/ 431800 w 685707"/>
                  <a:gd name="connsiteY3" fmla="*/ 695979 h 1305579"/>
                  <a:gd name="connsiteX4" fmla="*/ 330200 w 685707"/>
                  <a:gd name="connsiteY4" fmla="*/ 899179 h 1305579"/>
                  <a:gd name="connsiteX5" fmla="*/ 266700 w 685707"/>
                  <a:gd name="connsiteY5" fmla="*/ 1102379 h 1305579"/>
                  <a:gd name="connsiteX6" fmla="*/ 165100 w 685707"/>
                  <a:gd name="connsiteY6" fmla="*/ 1178579 h 1305579"/>
                  <a:gd name="connsiteX7" fmla="*/ 165100 w 685707"/>
                  <a:gd name="connsiteY7" fmla="*/ 1178579 h 1305579"/>
                  <a:gd name="connsiteX8" fmla="*/ 12700 w 685707"/>
                  <a:gd name="connsiteY8" fmla="*/ 1305579 h 1305579"/>
                  <a:gd name="connsiteX9" fmla="*/ 0 w 685707"/>
                  <a:gd name="connsiteY9" fmla="*/ 1242079 h 1305579"/>
                  <a:gd name="connsiteX0" fmla="*/ 685707 w 685707"/>
                  <a:gd name="connsiteY0" fmla="*/ 0 h 1305579"/>
                  <a:gd name="connsiteX1" fmla="*/ 642564 w 685707"/>
                  <a:gd name="connsiteY1" fmla="*/ 215900 h 1305579"/>
                  <a:gd name="connsiteX2" fmla="*/ 546100 w 685707"/>
                  <a:gd name="connsiteY2" fmla="*/ 530879 h 1305579"/>
                  <a:gd name="connsiteX3" fmla="*/ 431800 w 685707"/>
                  <a:gd name="connsiteY3" fmla="*/ 695979 h 1305579"/>
                  <a:gd name="connsiteX4" fmla="*/ 330200 w 685707"/>
                  <a:gd name="connsiteY4" fmla="*/ 899179 h 1305579"/>
                  <a:gd name="connsiteX5" fmla="*/ 266700 w 685707"/>
                  <a:gd name="connsiteY5" fmla="*/ 1102379 h 1305579"/>
                  <a:gd name="connsiteX6" fmla="*/ 165100 w 685707"/>
                  <a:gd name="connsiteY6" fmla="*/ 1178579 h 1305579"/>
                  <a:gd name="connsiteX7" fmla="*/ 165100 w 685707"/>
                  <a:gd name="connsiteY7" fmla="*/ 1178579 h 1305579"/>
                  <a:gd name="connsiteX8" fmla="*/ 12700 w 685707"/>
                  <a:gd name="connsiteY8" fmla="*/ 1305579 h 1305579"/>
                  <a:gd name="connsiteX9" fmla="*/ 0 w 685707"/>
                  <a:gd name="connsiteY9" fmla="*/ 1242079 h 1305579"/>
                  <a:gd name="connsiteX0" fmla="*/ 685707 w 685707"/>
                  <a:gd name="connsiteY0" fmla="*/ 0 h 1305579"/>
                  <a:gd name="connsiteX1" fmla="*/ 642564 w 685707"/>
                  <a:gd name="connsiteY1" fmla="*/ 215900 h 1305579"/>
                  <a:gd name="connsiteX2" fmla="*/ 530972 w 685707"/>
                  <a:gd name="connsiteY2" fmla="*/ 530879 h 1305579"/>
                  <a:gd name="connsiteX3" fmla="*/ 431800 w 685707"/>
                  <a:gd name="connsiteY3" fmla="*/ 695979 h 1305579"/>
                  <a:gd name="connsiteX4" fmla="*/ 330200 w 685707"/>
                  <a:gd name="connsiteY4" fmla="*/ 899179 h 1305579"/>
                  <a:gd name="connsiteX5" fmla="*/ 266700 w 685707"/>
                  <a:gd name="connsiteY5" fmla="*/ 1102379 h 1305579"/>
                  <a:gd name="connsiteX6" fmla="*/ 165100 w 685707"/>
                  <a:gd name="connsiteY6" fmla="*/ 1178579 h 1305579"/>
                  <a:gd name="connsiteX7" fmla="*/ 165100 w 685707"/>
                  <a:gd name="connsiteY7" fmla="*/ 1178579 h 1305579"/>
                  <a:gd name="connsiteX8" fmla="*/ 12700 w 685707"/>
                  <a:gd name="connsiteY8" fmla="*/ 1305579 h 1305579"/>
                  <a:gd name="connsiteX9" fmla="*/ 0 w 685707"/>
                  <a:gd name="connsiteY9" fmla="*/ 1242079 h 1305579"/>
                  <a:gd name="connsiteX0" fmla="*/ 685707 w 685707"/>
                  <a:gd name="connsiteY0" fmla="*/ 0 h 1305579"/>
                  <a:gd name="connsiteX1" fmla="*/ 642564 w 685707"/>
                  <a:gd name="connsiteY1" fmla="*/ 215900 h 1305579"/>
                  <a:gd name="connsiteX2" fmla="*/ 530972 w 685707"/>
                  <a:gd name="connsiteY2" fmla="*/ 530879 h 1305579"/>
                  <a:gd name="connsiteX3" fmla="*/ 431800 w 685707"/>
                  <a:gd name="connsiteY3" fmla="*/ 695979 h 1305579"/>
                  <a:gd name="connsiteX4" fmla="*/ 330200 w 685707"/>
                  <a:gd name="connsiteY4" fmla="*/ 899179 h 1305579"/>
                  <a:gd name="connsiteX5" fmla="*/ 236444 w 685707"/>
                  <a:gd name="connsiteY5" fmla="*/ 1087251 h 1305579"/>
                  <a:gd name="connsiteX6" fmla="*/ 165100 w 685707"/>
                  <a:gd name="connsiteY6" fmla="*/ 1178579 h 1305579"/>
                  <a:gd name="connsiteX7" fmla="*/ 165100 w 685707"/>
                  <a:gd name="connsiteY7" fmla="*/ 1178579 h 1305579"/>
                  <a:gd name="connsiteX8" fmla="*/ 12700 w 685707"/>
                  <a:gd name="connsiteY8" fmla="*/ 1305579 h 1305579"/>
                  <a:gd name="connsiteX9" fmla="*/ 0 w 685707"/>
                  <a:gd name="connsiteY9" fmla="*/ 1242079 h 1305579"/>
                  <a:gd name="connsiteX0" fmla="*/ 685707 w 685707"/>
                  <a:gd name="connsiteY0" fmla="*/ 0 h 1272802"/>
                  <a:gd name="connsiteX1" fmla="*/ 642564 w 685707"/>
                  <a:gd name="connsiteY1" fmla="*/ 215900 h 1272802"/>
                  <a:gd name="connsiteX2" fmla="*/ 530972 w 685707"/>
                  <a:gd name="connsiteY2" fmla="*/ 530879 h 1272802"/>
                  <a:gd name="connsiteX3" fmla="*/ 431800 w 685707"/>
                  <a:gd name="connsiteY3" fmla="*/ 695979 h 1272802"/>
                  <a:gd name="connsiteX4" fmla="*/ 330200 w 685707"/>
                  <a:gd name="connsiteY4" fmla="*/ 899179 h 1272802"/>
                  <a:gd name="connsiteX5" fmla="*/ 236444 w 685707"/>
                  <a:gd name="connsiteY5" fmla="*/ 1087251 h 1272802"/>
                  <a:gd name="connsiteX6" fmla="*/ 165100 w 685707"/>
                  <a:gd name="connsiteY6" fmla="*/ 1178579 h 1272802"/>
                  <a:gd name="connsiteX7" fmla="*/ 165100 w 685707"/>
                  <a:gd name="connsiteY7" fmla="*/ 1178579 h 1272802"/>
                  <a:gd name="connsiteX8" fmla="*/ 93382 w 685707"/>
                  <a:gd name="connsiteY8" fmla="*/ 1272802 h 1272802"/>
                  <a:gd name="connsiteX9" fmla="*/ 0 w 685707"/>
                  <a:gd name="connsiteY9" fmla="*/ 1242079 h 1272802"/>
                  <a:gd name="connsiteX0" fmla="*/ 647887 w 647887"/>
                  <a:gd name="connsiteY0" fmla="*/ 0 h 1272802"/>
                  <a:gd name="connsiteX1" fmla="*/ 604744 w 647887"/>
                  <a:gd name="connsiteY1" fmla="*/ 215900 h 1272802"/>
                  <a:gd name="connsiteX2" fmla="*/ 493152 w 647887"/>
                  <a:gd name="connsiteY2" fmla="*/ 530879 h 1272802"/>
                  <a:gd name="connsiteX3" fmla="*/ 393980 w 647887"/>
                  <a:gd name="connsiteY3" fmla="*/ 695979 h 1272802"/>
                  <a:gd name="connsiteX4" fmla="*/ 292380 w 647887"/>
                  <a:gd name="connsiteY4" fmla="*/ 899179 h 1272802"/>
                  <a:gd name="connsiteX5" fmla="*/ 198624 w 647887"/>
                  <a:gd name="connsiteY5" fmla="*/ 1087251 h 1272802"/>
                  <a:gd name="connsiteX6" fmla="*/ 127280 w 647887"/>
                  <a:gd name="connsiteY6" fmla="*/ 1178579 h 1272802"/>
                  <a:gd name="connsiteX7" fmla="*/ 127280 w 647887"/>
                  <a:gd name="connsiteY7" fmla="*/ 1178579 h 1272802"/>
                  <a:gd name="connsiteX8" fmla="*/ 55562 w 647887"/>
                  <a:gd name="connsiteY8" fmla="*/ 1272802 h 1272802"/>
                  <a:gd name="connsiteX9" fmla="*/ 0 w 647887"/>
                  <a:gd name="connsiteY9" fmla="*/ 1189131 h 1272802"/>
                  <a:gd name="connsiteX0" fmla="*/ 647887 w 647887"/>
                  <a:gd name="connsiteY0" fmla="*/ 0 h 1287930"/>
                  <a:gd name="connsiteX1" fmla="*/ 604744 w 647887"/>
                  <a:gd name="connsiteY1" fmla="*/ 215900 h 1287930"/>
                  <a:gd name="connsiteX2" fmla="*/ 493152 w 647887"/>
                  <a:gd name="connsiteY2" fmla="*/ 530879 h 1287930"/>
                  <a:gd name="connsiteX3" fmla="*/ 393980 w 647887"/>
                  <a:gd name="connsiteY3" fmla="*/ 695979 h 1287930"/>
                  <a:gd name="connsiteX4" fmla="*/ 292380 w 647887"/>
                  <a:gd name="connsiteY4" fmla="*/ 899179 h 1287930"/>
                  <a:gd name="connsiteX5" fmla="*/ 198624 w 647887"/>
                  <a:gd name="connsiteY5" fmla="*/ 1087251 h 1287930"/>
                  <a:gd name="connsiteX6" fmla="*/ 127280 w 647887"/>
                  <a:gd name="connsiteY6" fmla="*/ 1178579 h 1287930"/>
                  <a:gd name="connsiteX7" fmla="*/ 127280 w 647887"/>
                  <a:gd name="connsiteY7" fmla="*/ 1178579 h 1287930"/>
                  <a:gd name="connsiteX8" fmla="*/ 30349 w 647887"/>
                  <a:gd name="connsiteY8" fmla="*/ 1287930 h 1287930"/>
                  <a:gd name="connsiteX9" fmla="*/ 0 w 647887"/>
                  <a:gd name="connsiteY9" fmla="*/ 1189131 h 1287930"/>
                  <a:gd name="connsiteX0" fmla="*/ 647887 w 647887"/>
                  <a:gd name="connsiteY0" fmla="*/ 0 h 1287930"/>
                  <a:gd name="connsiteX1" fmla="*/ 604744 w 647887"/>
                  <a:gd name="connsiteY1" fmla="*/ 215900 h 1287930"/>
                  <a:gd name="connsiteX2" fmla="*/ 493152 w 647887"/>
                  <a:gd name="connsiteY2" fmla="*/ 530879 h 1287930"/>
                  <a:gd name="connsiteX3" fmla="*/ 401544 w 647887"/>
                  <a:gd name="connsiteY3" fmla="*/ 695979 h 1287930"/>
                  <a:gd name="connsiteX4" fmla="*/ 292380 w 647887"/>
                  <a:gd name="connsiteY4" fmla="*/ 899179 h 1287930"/>
                  <a:gd name="connsiteX5" fmla="*/ 198624 w 647887"/>
                  <a:gd name="connsiteY5" fmla="*/ 1087251 h 1287930"/>
                  <a:gd name="connsiteX6" fmla="*/ 127280 w 647887"/>
                  <a:gd name="connsiteY6" fmla="*/ 1178579 h 1287930"/>
                  <a:gd name="connsiteX7" fmla="*/ 127280 w 647887"/>
                  <a:gd name="connsiteY7" fmla="*/ 1178579 h 1287930"/>
                  <a:gd name="connsiteX8" fmla="*/ 30349 w 647887"/>
                  <a:gd name="connsiteY8" fmla="*/ 1287930 h 1287930"/>
                  <a:gd name="connsiteX9" fmla="*/ 0 w 647887"/>
                  <a:gd name="connsiteY9" fmla="*/ 1189131 h 1287930"/>
                  <a:gd name="connsiteX0" fmla="*/ 647887 w 647887"/>
                  <a:gd name="connsiteY0" fmla="*/ 0 h 1287930"/>
                  <a:gd name="connsiteX1" fmla="*/ 604744 w 647887"/>
                  <a:gd name="connsiteY1" fmla="*/ 215900 h 1287930"/>
                  <a:gd name="connsiteX2" fmla="*/ 493152 w 647887"/>
                  <a:gd name="connsiteY2" fmla="*/ 530879 h 1287930"/>
                  <a:gd name="connsiteX3" fmla="*/ 401544 w 647887"/>
                  <a:gd name="connsiteY3" fmla="*/ 695979 h 1287930"/>
                  <a:gd name="connsiteX4" fmla="*/ 292380 w 647887"/>
                  <a:gd name="connsiteY4" fmla="*/ 899179 h 1287930"/>
                  <a:gd name="connsiteX5" fmla="*/ 198624 w 647887"/>
                  <a:gd name="connsiteY5" fmla="*/ 1087251 h 1287930"/>
                  <a:gd name="connsiteX6" fmla="*/ 127280 w 647887"/>
                  <a:gd name="connsiteY6" fmla="*/ 1178579 h 1287930"/>
                  <a:gd name="connsiteX7" fmla="*/ 127280 w 647887"/>
                  <a:gd name="connsiteY7" fmla="*/ 1178579 h 1287930"/>
                  <a:gd name="connsiteX8" fmla="*/ 30349 w 647887"/>
                  <a:gd name="connsiteY8" fmla="*/ 1287930 h 1287930"/>
                  <a:gd name="connsiteX9" fmla="*/ 0 w 647887"/>
                  <a:gd name="connsiteY9" fmla="*/ 1189131 h 1287930"/>
                  <a:gd name="connsiteX0" fmla="*/ 647887 w 647887"/>
                  <a:gd name="connsiteY0" fmla="*/ 0 h 1287930"/>
                  <a:gd name="connsiteX1" fmla="*/ 604744 w 647887"/>
                  <a:gd name="connsiteY1" fmla="*/ 215900 h 1287930"/>
                  <a:gd name="connsiteX2" fmla="*/ 493152 w 647887"/>
                  <a:gd name="connsiteY2" fmla="*/ 530879 h 1287930"/>
                  <a:gd name="connsiteX3" fmla="*/ 401544 w 647887"/>
                  <a:gd name="connsiteY3" fmla="*/ 695979 h 1287930"/>
                  <a:gd name="connsiteX4" fmla="*/ 292380 w 647887"/>
                  <a:gd name="connsiteY4" fmla="*/ 899179 h 1287930"/>
                  <a:gd name="connsiteX5" fmla="*/ 180975 w 647887"/>
                  <a:gd name="connsiteY5" fmla="*/ 1084730 h 1287930"/>
                  <a:gd name="connsiteX6" fmla="*/ 127280 w 647887"/>
                  <a:gd name="connsiteY6" fmla="*/ 1178579 h 1287930"/>
                  <a:gd name="connsiteX7" fmla="*/ 127280 w 647887"/>
                  <a:gd name="connsiteY7" fmla="*/ 1178579 h 1287930"/>
                  <a:gd name="connsiteX8" fmla="*/ 30349 w 647887"/>
                  <a:gd name="connsiteY8" fmla="*/ 1287930 h 1287930"/>
                  <a:gd name="connsiteX9" fmla="*/ 0 w 647887"/>
                  <a:gd name="connsiteY9" fmla="*/ 1189131 h 1287930"/>
                  <a:gd name="connsiteX0" fmla="*/ 647887 w 647887"/>
                  <a:gd name="connsiteY0" fmla="*/ 0 h 1287930"/>
                  <a:gd name="connsiteX1" fmla="*/ 604744 w 647887"/>
                  <a:gd name="connsiteY1" fmla="*/ 215900 h 1287930"/>
                  <a:gd name="connsiteX2" fmla="*/ 493152 w 647887"/>
                  <a:gd name="connsiteY2" fmla="*/ 530879 h 1287930"/>
                  <a:gd name="connsiteX3" fmla="*/ 401544 w 647887"/>
                  <a:gd name="connsiteY3" fmla="*/ 695979 h 1287930"/>
                  <a:gd name="connsiteX4" fmla="*/ 292380 w 647887"/>
                  <a:gd name="connsiteY4" fmla="*/ 899179 h 1287930"/>
                  <a:gd name="connsiteX5" fmla="*/ 180975 w 647887"/>
                  <a:gd name="connsiteY5" fmla="*/ 1084730 h 1287930"/>
                  <a:gd name="connsiteX6" fmla="*/ 127280 w 647887"/>
                  <a:gd name="connsiteY6" fmla="*/ 1178579 h 1287930"/>
                  <a:gd name="connsiteX7" fmla="*/ 109631 w 647887"/>
                  <a:gd name="connsiteY7" fmla="*/ 1178579 h 1287930"/>
                  <a:gd name="connsiteX8" fmla="*/ 30349 w 647887"/>
                  <a:gd name="connsiteY8" fmla="*/ 1287930 h 1287930"/>
                  <a:gd name="connsiteX9" fmla="*/ 0 w 647887"/>
                  <a:gd name="connsiteY9" fmla="*/ 1189131 h 1287930"/>
                  <a:gd name="connsiteX0" fmla="*/ 647887 w 647887"/>
                  <a:gd name="connsiteY0" fmla="*/ 0 h 1287930"/>
                  <a:gd name="connsiteX1" fmla="*/ 597180 w 647887"/>
                  <a:gd name="connsiteY1" fmla="*/ 213379 h 1287930"/>
                  <a:gd name="connsiteX2" fmla="*/ 493152 w 647887"/>
                  <a:gd name="connsiteY2" fmla="*/ 530879 h 1287930"/>
                  <a:gd name="connsiteX3" fmla="*/ 401544 w 647887"/>
                  <a:gd name="connsiteY3" fmla="*/ 695979 h 1287930"/>
                  <a:gd name="connsiteX4" fmla="*/ 292380 w 647887"/>
                  <a:gd name="connsiteY4" fmla="*/ 899179 h 1287930"/>
                  <a:gd name="connsiteX5" fmla="*/ 180975 w 647887"/>
                  <a:gd name="connsiteY5" fmla="*/ 1084730 h 1287930"/>
                  <a:gd name="connsiteX6" fmla="*/ 127280 w 647887"/>
                  <a:gd name="connsiteY6" fmla="*/ 1178579 h 1287930"/>
                  <a:gd name="connsiteX7" fmla="*/ 109631 w 647887"/>
                  <a:gd name="connsiteY7" fmla="*/ 1178579 h 1287930"/>
                  <a:gd name="connsiteX8" fmla="*/ 30349 w 647887"/>
                  <a:gd name="connsiteY8" fmla="*/ 1287930 h 1287930"/>
                  <a:gd name="connsiteX9" fmla="*/ 0 w 647887"/>
                  <a:gd name="connsiteY9" fmla="*/ 1189131 h 1287930"/>
                  <a:gd name="connsiteX0" fmla="*/ 647887 w 647887"/>
                  <a:gd name="connsiteY0" fmla="*/ 0 h 1287930"/>
                  <a:gd name="connsiteX1" fmla="*/ 597180 w 647887"/>
                  <a:gd name="connsiteY1" fmla="*/ 213379 h 1287930"/>
                  <a:gd name="connsiteX2" fmla="*/ 493152 w 647887"/>
                  <a:gd name="connsiteY2" fmla="*/ 520794 h 1287930"/>
                  <a:gd name="connsiteX3" fmla="*/ 401544 w 647887"/>
                  <a:gd name="connsiteY3" fmla="*/ 695979 h 1287930"/>
                  <a:gd name="connsiteX4" fmla="*/ 292380 w 647887"/>
                  <a:gd name="connsiteY4" fmla="*/ 899179 h 1287930"/>
                  <a:gd name="connsiteX5" fmla="*/ 180975 w 647887"/>
                  <a:gd name="connsiteY5" fmla="*/ 1084730 h 1287930"/>
                  <a:gd name="connsiteX6" fmla="*/ 127280 w 647887"/>
                  <a:gd name="connsiteY6" fmla="*/ 1178579 h 1287930"/>
                  <a:gd name="connsiteX7" fmla="*/ 109631 w 647887"/>
                  <a:gd name="connsiteY7" fmla="*/ 1178579 h 1287930"/>
                  <a:gd name="connsiteX8" fmla="*/ 30349 w 647887"/>
                  <a:gd name="connsiteY8" fmla="*/ 1287930 h 1287930"/>
                  <a:gd name="connsiteX9" fmla="*/ 0 w 647887"/>
                  <a:gd name="connsiteY9" fmla="*/ 1189131 h 1287930"/>
                  <a:gd name="connsiteX0" fmla="*/ 647887 w 647887"/>
                  <a:gd name="connsiteY0" fmla="*/ 0 h 1287930"/>
                  <a:gd name="connsiteX1" fmla="*/ 597180 w 647887"/>
                  <a:gd name="connsiteY1" fmla="*/ 213379 h 1287930"/>
                  <a:gd name="connsiteX2" fmla="*/ 493152 w 647887"/>
                  <a:gd name="connsiteY2" fmla="*/ 520794 h 1287930"/>
                  <a:gd name="connsiteX3" fmla="*/ 401544 w 647887"/>
                  <a:gd name="connsiteY3" fmla="*/ 695979 h 1287930"/>
                  <a:gd name="connsiteX4" fmla="*/ 292380 w 647887"/>
                  <a:gd name="connsiteY4" fmla="*/ 899179 h 1287930"/>
                  <a:gd name="connsiteX5" fmla="*/ 198624 w 647887"/>
                  <a:gd name="connsiteY5" fmla="*/ 1031782 h 1287930"/>
                  <a:gd name="connsiteX6" fmla="*/ 127280 w 647887"/>
                  <a:gd name="connsiteY6" fmla="*/ 1178579 h 1287930"/>
                  <a:gd name="connsiteX7" fmla="*/ 109631 w 647887"/>
                  <a:gd name="connsiteY7" fmla="*/ 1178579 h 1287930"/>
                  <a:gd name="connsiteX8" fmla="*/ 30349 w 647887"/>
                  <a:gd name="connsiteY8" fmla="*/ 1287930 h 1287930"/>
                  <a:gd name="connsiteX9" fmla="*/ 0 w 647887"/>
                  <a:gd name="connsiteY9" fmla="*/ 1189131 h 1287930"/>
                  <a:gd name="connsiteX0" fmla="*/ 647887 w 647887"/>
                  <a:gd name="connsiteY0" fmla="*/ 0 h 1287930"/>
                  <a:gd name="connsiteX1" fmla="*/ 597180 w 647887"/>
                  <a:gd name="connsiteY1" fmla="*/ 213379 h 1287930"/>
                  <a:gd name="connsiteX2" fmla="*/ 493152 w 647887"/>
                  <a:gd name="connsiteY2" fmla="*/ 520794 h 1287930"/>
                  <a:gd name="connsiteX3" fmla="*/ 401544 w 647887"/>
                  <a:gd name="connsiteY3" fmla="*/ 695979 h 1287930"/>
                  <a:gd name="connsiteX4" fmla="*/ 292380 w 647887"/>
                  <a:gd name="connsiteY4" fmla="*/ 899179 h 1287930"/>
                  <a:gd name="connsiteX5" fmla="*/ 198624 w 647887"/>
                  <a:gd name="connsiteY5" fmla="*/ 1031782 h 1287930"/>
                  <a:gd name="connsiteX6" fmla="*/ 142408 w 647887"/>
                  <a:gd name="connsiteY6" fmla="*/ 1143280 h 1287930"/>
                  <a:gd name="connsiteX7" fmla="*/ 109631 w 647887"/>
                  <a:gd name="connsiteY7" fmla="*/ 1178579 h 1287930"/>
                  <a:gd name="connsiteX8" fmla="*/ 30349 w 647887"/>
                  <a:gd name="connsiteY8" fmla="*/ 1287930 h 1287930"/>
                  <a:gd name="connsiteX9" fmla="*/ 0 w 647887"/>
                  <a:gd name="connsiteY9" fmla="*/ 1189131 h 1287930"/>
                  <a:gd name="connsiteX0" fmla="*/ 647887 w 647887"/>
                  <a:gd name="connsiteY0" fmla="*/ 0 h 1287930"/>
                  <a:gd name="connsiteX1" fmla="*/ 597180 w 647887"/>
                  <a:gd name="connsiteY1" fmla="*/ 213379 h 1287930"/>
                  <a:gd name="connsiteX2" fmla="*/ 493152 w 647887"/>
                  <a:gd name="connsiteY2" fmla="*/ 520794 h 1287930"/>
                  <a:gd name="connsiteX3" fmla="*/ 401544 w 647887"/>
                  <a:gd name="connsiteY3" fmla="*/ 695979 h 1287930"/>
                  <a:gd name="connsiteX4" fmla="*/ 292380 w 647887"/>
                  <a:gd name="connsiteY4" fmla="*/ 899179 h 1287930"/>
                  <a:gd name="connsiteX5" fmla="*/ 198624 w 647887"/>
                  <a:gd name="connsiteY5" fmla="*/ 1031782 h 1287930"/>
                  <a:gd name="connsiteX6" fmla="*/ 142408 w 647887"/>
                  <a:gd name="connsiteY6" fmla="*/ 1143280 h 1287930"/>
                  <a:gd name="connsiteX7" fmla="*/ 91982 w 647887"/>
                  <a:gd name="connsiteY7" fmla="*/ 1196228 h 1287930"/>
                  <a:gd name="connsiteX8" fmla="*/ 30349 w 647887"/>
                  <a:gd name="connsiteY8" fmla="*/ 1287930 h 1287930"/>
                  <a:gd name="connsiteX9" fmla="*/ 0 w 647887"/>
                  <a:gd name="connsiteY9" fmla="*/ 1189131 h 1287930"/>
                  <a:gd name="connsiteX0" fmla="*/ 647887 w 647887"/>
                  <a:gd name="connsiteY0" fmla="*/ 0 h 1287930"/>
                  <a:gd name="connsiteX1" fmla="*/ 597180 w 647887"/>
                  <a:gd name="connsiteY1" fmla="*/ 213379 h 1287930"/>
                  <a:gd name="connsiteX2" fmla="*/ 493152 w 647887"/>
                  <a:gd name="connsiteY2" fmla="*/ 520794 h 1287930"/>
                  <a:gd name="connsiteX3" fmla="*/ 401544 w 647887"/>
                  <a:gd name="connsiteY3" fmla="*/ 695979 h 1287930"/>
                  <a:gd name="connsiteX4" fmla="*/ 292380 w 647887"/>
                  <a:gd name="connsiteY4" fmla="*/ 899179 h 1287930"/>
                  <a:gd name="connsiteX5" fmla="*/ 198624 w 647887"/>
                  <a:gd name="connsiteY5" fmla="*/ 1031782 h 1287930"/>
                  <a:gd name="connsiteX6" fmla="*/ 144929 w 647887"/>
                  <a:gd name="connsiteY6" fmla="*/ 1110503 h 1287930"/>
                  <a:gd name="connsiteX7" fmla="*/ 91982 w 647887"/>
                  <a:gd name="connsiteY7" fmla="*/ 1196228 h 1287930"/>
                  <a:gd name="connsiteX8" fmla="*/ 30349 w 647887"/>
                  <a:gd name="connsiteY8" fmla="*/ 1287930 h 1287930"/>
                  <a:gd name="connsiteX9" fmla="*/ 0 w 647887"/>
                  <a:gd name="connsiteY9" fmla="*/ 1189131 h 1287930"/>
                  <a:gd name="connsiteX0" fmla="*/ 647887 w 647887"/>
                  <a:gd name="connsiteY0" fmla="*/ 0 h 1267759"/>
                  <a:gd name="connsiteX1" fmla="*/ 597180 w 647887"/>
                  <a:gd name="connsiteY1" fmla="*/ 213379 h 1267759"/>
                  <a:gd name="connsiteX2" fmla="*/ 493152 w 647887"/>
                  <a:gd name="connsiteY2" fmla="*/ 520794 h 1267759"/>
                  <a:gd name="connsiteX3" fmla="*/ 401544 w 647887"/>
                  <a:gd name="connsiteY3" fmla="*/ 695979 h 1267759"/>
                  <a:gd name="connsiteX4" fmla="*/ 292380 w 647887"/>
                  <a:gd name="connsiteY4" fmla="*/ 899179 h 1267759"/>
                  <a:gd name="connsiteX5" fmla="*/ 198624 w 647887"/>
                  <a:gd name="connsiteY5" fmla="*/ 1031782 h 1267759"/>
                  <a:gd name="connsiteX6" fmla="*/ 144929 w 647887"/>
                  <a:gd name="connsiteY6" fmla="*/ 1110503 h 1267759"/>
                  <a:gd name="connsiteX7" fmla="*/ 91982 w 647887"/>
                  <a:gd name="connsiteY7" fmla="*/ 1196228 h 1267759"/>
                  <a:gd name="connsiteX8" fmla="*/ 20264 w 647887"/>
                  <a:gd name="connsiteY8" fmla="*/ 1267759 h 1267759"/>
                  <a:gd name="connsiteX9" fmla="*/ 0 w 647887"/>
                  <a:gd name="connsiteY9" fmla="*/ 1189131 h 1267759"/>
                  <a:gd name="connsiteX0" fmla="*/ 647887 w 647887"/>
                  <a:gd name="connsiteY0" fmla="*/ 0 h 1273274"/>
                  <a:gd name="connsiteX1" fmla="*/ 597180 w 647887"/>
                  <a:gd name="connsiteY1" fmla="*/ 213379 h 1273274"/>
                  <a:gd name="connsiteX2" fmla="*/ 493152 w 647887"/>
                  <a:gd name="connsiteY2" fmla="*/ 520794 h 1273274"/>
                  <a:gd name="connsiteX3" fmla="*/ 401544 w 647887"/>
                  <a:gd name="connsiteY3" fmla="*/ 695979 h 1273274"/>
                  <a:gd name="connsiteX4" fmla="*/ 292380 w 647887"/>
                  <a:gd name="connsiteY4" fmla="*/ 899179 h 1273274"/>
                  <a:gd name="connsiteX5" fmla="*/ 198624 w 647887"/>
                  <a:gd name="connsiteY5" fmla="*/ 1031782 h 1273274"/>
                  <a:gd name="connsiteX6" fmla="*/ 144929 w 647887"/>
                  <a:gd name="connsiteY6" fmla="*/ 1110503 h 1273274"/>
                  <a:gd name="connsiteX7" fmla="*/ 91982 w 647887"/>
                  <a:gd name="connsiteY7" fmla="*/ 1196228 h 1273274"/>
                  <a:gd name="connsiteX8" fmla="*/ 38386 w 647887"/>
                  <a:gd name="connsiteY8" fmla="*/ 1273274 h 1273274"/>
                  <a:gd name="connsiteX9" fmla="*/ 0 w 647887"/>
                  <a:gd name="connsiteY9" fmla="*/ 1189131 h 1273274"/>
                  <a:gd name="connsiteX0" fmla="*/ 647887 w 647887"/>
                  <a:gd name="connsiteY0" fmla="*/ 0 h 1273274"/>
                  <a:gd name="connsiteX1" fmla="*/ 597180 w 647887"/>
                  <a:gd name="connsiteY1" fmla="*/ 213379 h 1273274"/>
                  <a:gd name="connsiteX2" fmla="*/ 493152 w 647887"/>
                  <a:gd name="connsiteY2" fmla="*/ 520794 h 1273274"/>
                  <a:gd name="connsiteX3" fmla="*/ 401544 w 647887"/>
                  <a:gd name="connsiteY3" fmla="*/ 695979 h 1273274"/>
                  <a:gd name="connsiteX4" fmla="*/ 292380 w 647887"/>
                  <a:gd name="connsiteY4" fmla="*/ 899179 h 1273274"/>
                  <a:gd name="connsiteX5" fmla="*/ 198624 w 647887"/>
                  <a:gd name="connsiteY5" fmla="*/ 1031782 h 1273274"/>
                  <a:gd name="connsiteX6" fmla="*/ 144929 w 647887"/>
                  <a:gd name="connsiteY6" fmla="*/ 1110503 h 1273274"/>
                  <a:gd name="connsiteX7" fmla="*/ 91982 w 647887"/>
                  <a:gd name="connsiteY7" fmla="*/ 1196228 h 1273274"/>
                  <a:gd name="connsiteX8" fmla="*/ 38386 w 647887"/>
                  <a:gd name="connsiteY8" fmla="*/ 1273274 h 1273274"/>
                  <a:gd name="connsiteX9" fmla="*/ 0 w 647887"/>
                  <a:gd name="connsiteY9" fmla="*/ 1189131 h 1273274"/>
                  <a:gd name="connsiteX0" fmla="*/ 647887 w 647887"/>
                  <a:gd name="connsiteY0" fmla="*/ 0 h 1273274"/>
                  <a:gd name="connsiteX1" fmla="*/ 597180 w 647887"/>
                  <a:gd name="connsiteY1" fmla="*/ 213379 h 1273274"/>
                  <a:gd name="connsiteX2" fmla="*/ 493152 w 647887"/>
                  <a:gd name="connsiteY2" fmla="*/ 520794 h 1273274"/>
                  <a:gd name="connsiteX3" fmla="*/ 401544 w 647887"/>
                  <a:gd name="connsiteY3" fmla="*/ 695979 h 1273274"/>
                  <a:gd name="connsiteX4" fmla="*/ 292380 w 647887"/>
                  <a:gd name="connsiteY4" fmla="*/ 899179 h 1273274"/>
                  <a:gd name="connsiteX5" fmla="*/ 198624 w 647887"/>
                  <a:gd name="connsiteY5" fmla="*/ 1031782 h 1273274"/>
                  <a:gd name="connsiteX6" fmla="*/ 144929 w 647887"/>
                  <a:gd name="connsiteY6" fmla="*/ 1110503 h 1273274"/>
                  <a:gd name="connsiteX7" fmla="*/ 91982 w 647887"/>
                  <a:gd name="connsiteY7" fmla="*/ 1196228 h 1273274"/>
                  <a:gd name="connsiteX8" fmla="*/ 38386 w 647887"/>
                  <a:gd name="connsiteY8" fmla="*/ 1273274 h 1273274"/>
                  <a:gd name="connsiteX9" fmla="*/ 0 w 647887"/>
                  <a:gd name="connsiteY9" fmla="*/ 1189131 h 1273274"/>
                  <a:gd name="connsiteX0" fmla="*/ 647887 w 647887"/>
                  <a:gd name="connsiteY0" fmla="*/ 0 h 1273274"/>
                  <a:gd name="connsiteX1" fmla="*/ 597180 w 647887"/>
                  <a:gd name="connsiteY1" fmla="*/ 213379 h 1273274"/>
                  <a:gd name="connsiteX2" fmla="*/ 493152 w 647887"/>
                  <a:gd name="connsiteY2" fmla="*/ 520794 h 1273274"/>
                  <a:gd name="connsiteX3" fmla="*/ 401544 w 647887"/>
                  <a:gd name="connsiteY3" fmla="*/ 695979 h 1273274"/>
                  <a:gd name="connsiteX4" fmla="*/ 292380 w 647887"/>
                  <a:gd name="connsiteY4" fmla="*/ 899179 h 1273274"/>
                  <a:gd name="connsiteX5" fmla="*/ 198624 w 647887"/>
                  <a:gd name="connsiteY5" fmla="*/ 1031782 h 1273274"/>
                  <a:gd name="connsiteX6" fmla="*/ 144929 w 647887"/>
                  <a:gd name="connsiteY6" fmla="*/ 1110503 h 1273274"/>
                  <a:gd name="connsiteX7" fmla="*/ 108666 w 647887"/>
                  <a:gd name="connsiteY7" fmla="*/ 1199565 h 1273274"/>
                  <a:gd name="connsiteX8" fmla="*/ 38386 w 647887"/>
                  <a:gd name="connsiteY8" fmla="*/ 1273274 h 1273274"/>
                  <a:gd name="connsiteX9" fmla="*/ 0 w 647887"/>
                  <a:gd name="connsiteY9" fmla="*/ 1189131 h 1273274"/>
                  <a:gd name="connsiteX0" fmla="*/ 647887 w 647887"/>
                  <a:gd name="connsiteY0" fmla="*/ 0 h 1266600"/>
                  <a:gd name="connsiteX1" fmla="*/ 597180 w 647887"/>
                  <a:gd name="connsiteY1" fmla="*/ 213379 h 1266600"/>
                  <a:gd name="connsiteX2" fmla="*/ 493152 w 647887"/>
                  <a:gd name="connsiteY2" fmla="*/ 520794 h 1266600"/>
                  <a:gd name="connsiteX3" fmla="*/ 401544 w 647887"/>
                  <a:gd name="connsiteY3" fmla="*/ 695979 h 1266600"/>
                  <a:gd name="connsiteX4" fmla="*/ 292380 w 647887"/>
                  <a:gd name="connsiteY4" fmla="*/ 899179 h 1266600"/>
                  <a:gd name="connsiteX5" fmla="*/ 198624 w 647887"/>
                  <a:gd name="connsiteY5" fmla="*/ 1031782 h 1266600"/>
                  <a:gd name="connsiteX6" fmla="*/ 144929 w 647887"/>
                  <a:gd name="connsiteY6" fmla="*/ 1110503 h 1266600"/>
                  <a:gd name="connsiteX7" fmla="*/ 108666 w 647887"/>
                  <a:gd name="connsiteY7" fmla="*/ 1199565 h 1266600"/>
                  <a:gd name="connsiteX8" fmla="*/ 28375 w 647887"/>
                  <a:gd name="connsiteY8" fmla="*/ 1266600 h 1266600"/>
                  <a:gd name="connsiteX9" fmla="*/ 0 w 647887"/>
                  <a:gd name="connsiteY9" fmla="*/ 1189131 h 1266600"/>
                  <a:gd name="connsiteX0" fmla="*/ 647887 w 647887"/>
                  <a:gd name="connsiteY0" fmla="*/ 0 h 1266600"/>
                  <a:gd name="connsiteX1" fmla="*/ 597180 w 647887"/>
                  <a:gd name="connsiteY1" fmla="*/ 213379 h 1266600"/>
                  <a:gd name="connsiteX2" fmla="*/ 493152 w 647887"/>
                  <a:gd name="connsiteY2" fmla="*/ 520794 h 1266600"/>
                  <a:gd name="connsiteX3" fmla="*/ 401544 w 647887"/>
                  <a:gd name="connsiteY3" fmla="*/ 695979 h 1266600"/>
                  <a:gd name="connsiteX4" fmla="*/ 292380 w 647887"/>
                  <a:gd name="connsiteY4" fmla="*/ 899179 h 1266600"/>
                  <a:gd name="connsiteX5" fmla="*/ 198624 w 647887"/>
                  <a:gd name="connsiteY5" fmla="*/ 1031782 h 1266600"/>
                  <a:gd name="connsiteX6" fmla="*/ 144929 w 647887"/>
                  <a:gd name="connsiteY6" fmla="*/ 1110503 h 1266600"/>
                  <a:gd name="connsiteX7" fmla="*/ 115339 w 647887"/>
                  <a:gd name="connsiteY7" fmla="*/ 1209576 h 1266600"/>
                  <a:gd name="connsiteX8" fmla="*/ 28375 w 647887"/>
                  <a:gd name="connsiteY8" fmla="*/ 1266600 h 1266600"/>
                  <a:gd name="connsiteX9" fmla="*/ 0 w 647887"/>
                  <a:gd name="connsiteY9" fmla="*/ 1189131 h 1266600"/>
                  <a:gd name="connsiteX0" fmla="*/ 647887 w 647887"/>
                  <a:gd name="connsiteY0" fmla="*/ 0 h 1266600"/>
                  <a:gd name="connsiteX1" fmla="*/ 597180 w 647887"/>
                  <a:gd name="connsiteY1" fmla="*/ 213379 h 1266600"/>
                  <a:gd name="connsiteX2" fmla="*/ 493152 w 647887"/>
                  <a:gd name="connsiteY2" fmla="*/ 520794 h 1266600"/>
                  <a:gd name="connsiteX3" fmla="*/ 401544 w 647887"/>
                  <a:gd name="connsiteY3" fmla="*/ 695979 h 1266600"/>
                  <a:gd name="connsiteX4" fmla="*/ 292380 w 647887"/>
                  <a:gd name="connsiteY4" fmla="*/ 899179 h 1266600"/>
                  <a:gd name="connsiteX5" fmla="*/ 198624 w 647887"/>
                  <a:gd name="connsiteY5" fmla="*/ 1031782 h 1266600"/>
                  <a:gd name="connsiteX6" fmla="*/ 158277 w 647887"/>
                  <a:gd name="connsiteY6" fmla="*/ 1113840 h 1266600"/>
                  <a:gd name="connsiteX7" fmla="*/ 115339 w 647887"/>
                  <a:gd name="connsiteY7" fmla="*/ 1209576 h 1266600"/>
                  <a:gd name="connsiteX8" fmla="*/ 28375 w 647887"/>
                  <a:gd name="connsiteY8" fmla="*/ 1266600 h 1266600"/>
                  <a:gd name="connsiteX9" fmla="*/ 0 w 647887"/>
                  <a:gd name="connsiteY9" fmla="*/ 1189131 h 1266600"/>
                  <a:gd name="connsiteX0" fmla="*/ 647887 w 647887"/>
                  <a:gd name="connsiteY0" fmla="*/ 0 h 1266600"/>
                  <a:gd name="connsiteX1" fmla="*/ 597180 w 647887"/>
                  <a:gd name="connsiteY1" fmla="*/ 213379 h 1266600"/>
                  <a:gd name="connsiteX2" fmla="*/ 493152 w 647887"/>
                  <a:gd name="connsiteY2" fmla="*/ 520794 h 1266600"/>
                  <a:gd name="connsiteX3" fmla="*/ 401544 w 647887"/>
                  <a:gd name="connsiteY3" fmla="*/ 695979 h 1266600"/>
                  <a:gd name="connsiteX4" fmla="*/ 292380 w 647887"/>
                  <a:gd name="connsiteY4" fmla="*/ 899179 h 1266600"/>
                  <a:gd name="connsiteX5" fmla="*/ 198624 w 647887"/>
                  <a:gd name="connsiteY5" fmla="*/ 1031782 h 1266600"/>
                  <a:gd name="connsiteX6" fmla="*/ 164950 w 647887"/>
                  <a:gd name="connsiteY6" fmla="*/ 1123851 h 1266600"/>
                  <a:gd name="connsiteX7" fmla="*/ 115339 w 647887"/>
                  <a:gd name="connsiteY7" fmla="*/ 1209576 h 1266600"/>
                  <a:gd name="connsiteX8" fmla="*/ 28375 w 647887"/>
                  <a:gd name="connsiteY8" fmla="*/ 1266600 h 1266600"/>
                  <a:gd name="connsiteX9" fmla="*/ 0 w 647887"/>
                  <a:gd name="connsiteY9" fmla="*/ 1189131 h 1266600"/>
                  <a:gd name="connsiteX0" fmla="*/ 647887 w 647887"/>
                  <a:gd name="connsiteY0" fmla="*/ 0 h 1266600"/>
                  <a:gd name="connsiteX1" fmla="*/ 597180 w 647887"/>
                  <a:gd name="connsiteY1" fmla="*/ 213379 h 1266600"/>
                  <a:gd name="connsiteX2" fmla="*/ 493152 w 647887"/>
                  <a:gd name="connsiteY2" fmla="*/ 520794 h 1266600"/>
                  <a:gd name="connsiteX3" fmla="*/ 401544 w 647887"/>
                  <a:gd name="connsiteY3" fmla="*/ 695979 h 1266600"/>
                  <a:gd name="connsiteX4" fmla="*/ 292380 w 647887"/>
                  <a:gd name="connsiteY4" fmla="*/ 899179 h 1266600"/>
                  <a:gd name="connsiteX5" fmla="*/ 215308 w 647887"/>
                  <a:gd name="connsiteY5" fmla="*/ 1041792 h 1266600"/>
                  <a:gd name="connsiteX6" fmla="*/ 164950 w 647887"/>
                  <a:gd name="connsiteY6" fmla="*/ 1123851 h 1266600"/>
                  <a:gd name="connsiteX7" fmla="*/ 115339 w 647887"/>
                  <a:gd name="connsiteY7" fmla="*/ 1209576 h 1266600"/>
                  <a:gd name="connsiteX8" fmla="*/ 28375 w 647887"/>
                  <a:gd name="connsiteY8" fmla="*/ 1266600 h 1266600"/>
                  <a:gd name="connsiteX9" fmla="*/ 0 w 647887"/>
                  <a:gd name="connsiteY9" fmla="*/ 1189131 h 1266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47887" h="1266600">
                    <a:moveTo>
                      <a:pt x="647887" y="0"/>
                    </a:moveTo>
                    <a:lnTo>
                      <a:pt x="597180" y="213379"/>
                    </a:lnTo>
                    <a:lnTo>
                      <a:pt x="493152" y="520794"/>
                    </a:lnTo>
                    <a:lnTo>
                      <a:pt x="401544" y="695979"/>
                    </a:lnTo>
                    <a:lnTo>
                      <a:pt x="292380" y="899179"/>
                    </a:lnTo>
                    <a:lnTo>
                      <a:pt x="215308" y="1041792"/>
                    </a:lnTo>
                    <a:lnTo>
                      <a:pt x="164950" y="1123851"/>
                    </a:lnTo>
                    <a:lnTo>
                      <a:pt x="115339" y="1209576"/>
                    </a:lnTo>
                    <a:cubicBezTo>
                      <a:pt x="97474" y="1235258"/>
                      <a:pt x="102966" y="1257602"/>
                      <a:pt x="28375" y="1266600"/>
                    </a:cubicBezTo>
                    <a:cubicBezTo>
                      <a:pt x="-7778" y="1261910"/>
                      <a:pt x="12795" y="1217179"/>
                      <a:pt x="0" y="1189131"/>
                    </a:cubicBezTo>
                  </a:path>
                </a:pathLst>
              </a:custGeom>
              <a:noFill/>
              <a:ln w="952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851" name="Straight Connector 850">
                <a:extLst>
                  <a:ext uri="{FF2B5EF4-FFF2-40B4-BE49-F238E27FC236}">
                    <a16:creationId xmlns:a16="http://schemas.microsoft.com/office/drawing/2014/main" id="{36D74252-BF50-4719-8C06-2D10D8541BB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892869" y="2826348"/>
                <a:ext cx="373" cy="328421"/>
              </a:xfrm>
              <a:prstGeom prst="line">
                <a:avLst/>
              </a:prstGeom>
              <a:noFill/>
              <a:ln w="952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sp>
            <p:nvSpPr>
              <p:cNvPr id="852" name="Freeform: Shape 851">
                <a:extLst>
                  <a:ext uri="{FF2B5EF4-FFF2-40B4-BE49-F238E27FC236}">
                    <a16:creationId xmlns:a16="http://schemas.microsoft.com/office/drawing/2014/main" id="{C2F316A3-45B1-45DF-8926-CC4F604E5174}"/>
                  </a:ext>
                </a:extLst>
              </p:cNvPr>
              <p:cNvSpPr/>
              <p:nvPr/>
            </p:nvSpPr>
            <p:spPr>
              <a:xfrm>
                <a:off x="2893092" y="2762374"/>
                <a:ext cx="17709" cy="68311"/>
              </a:xfrm>
              <a:custGeom>
                <a:avLst/>
                <a:gdLst>
                  <a:gd name="connsiteX0" fmla="*/ 0 w 137160"/>
                  <a:gd name="connsiteY0" fmla="*/ 487680 h 487680"/>
                  <a:gd name="connsiteX1" fmla="*/ 7620 w 137160"/>
                  <a:gd name="connsiteY1" fmla="*/ 358140 h 487680"/>
                  <a:gd name="connsiteX2" fmla="*/ 7620 w 137160"/>
                  <a:gd name="connsiteY2" fmla="*/ 236220 h 487680"/>
                  <a:gd name="connsiteX3" fmla="*/ 38100 w 137160"/>
                  <a:gd name="connsiteY3" fmla="*/ 144780 h 487680"/>
                  <a:gd name="connsiteX4" fmla="*/ 53340 w 137160"/>
                  <a:gd name="connsiteY4" fmla="*/ 106680 h 487680"/>
                  <a:gd name="connsiteX5" fmla="*/ 68580 w 137160"/>
                  <a:gd name="connsiteY5" fmla="*/ 45720 h 487680"/>
                  <a:gd name="connsiteX6" fmla="*/ 106680 w 137160"/>
                  <a:gd name="connsiteY6" fmla="*/ 7620 h 487680"/>
                  <a:gd name="connsiteX7" fmla="*/ 121920 w 137160"/>
                  <a:gd name="connsiteY7" fmla="*/ 0 h 487680"/>
                  <a:gd name="connsiteX8" fmla="*/ 137160 w 137160"/>
                  <a:gd name="connsiteY8" fmla="*/ 0 h 487680"/>
                  <a:gd name="connsiteX0" fmla="*/ 0 w 137160"/>
                  <a:gd name="connsiteY0" fmla="*/ 487680 h 487680"/>
                  <a:gd name="connsiteX1" fmla="*/ 476 w 137160"/>
                  <a:gd name="connsiteY1" fmla="*/ 358140 h 487680"/>
                  <a:gd name="connsiteX2" fmla="*/ 7620 w 137160"/>
                  <a:gd name="connsiteY2" fmla="*/ 236220 h 487680"/>
                  <a:gd name="connsiteX3" fmla="*/ 38100 w 137160"/>
                  <a:gd name="connsiteY3" fmla="*/ 144780 h 487680"/>
                  <a:gd name="connsiteX4" fmla="*/ 53340 w 137160"/>
                  <a:gd name="connsiteY4" fmla="*/ 106680 h 487680"/>
                  <a:gd name="connsiteX5" fmla="*/ 68580 w 137160"/>
                  <a:gd name="connsiteY5" fmla="*/ 45720 h 487680"/>
                  <a:gd name="connsiteX6" fmla="*/ 106680 w 137160"/>
                  <a:gd name="connsiteY6" fmla="*/ 7620 h 487680"/>
                  <a:gd name="connsiteX7" fmla="*/ 121920 w 137160"/>
                  <a:gd name="connsiteY7" fmla="*/ 0 h 487680"/>
                  <a:gd name="connsiteX8" fmla="*/ 137160 w 137160"/>
                  <a:gd name="connsiteY8" fmla="*/ 0 h 487680"/>
                  <a:gd name="connsiteX0" fmla="*/ 0 w 144303"/>
                  <a:gd name="connsiteY0" fmla="*/ 485299 h 485299"/>
                  <a:gd name="connsiteX1" fmla="*/ 7619 w 144303"/>
                  <a:gd name="connsiteY1" fmla="*/ 358140 h 485299"/>
                  <a:gd name="connsiteX2" fmla="*/ 14763 w 144303"/>
                  <a:gd name="connsiteY2" fmla="*/ 236220 h 485299"/>
                  <a:gd name="connsiteX3" fmla="*/ 45243 w 144303"/>
                  <a:gd name="connsiteY3" fmla="*/ 144780 h 485299"/>
                  <a:gd name="connsiteX4" fmla="*/ 60483 w 144303"/>
                  <a:gd name="connsiteY4" fmla="*/ 106680 h 485299"/>
                  <a:gd name="connsiteX5" fmla="*/ 75723 w 144303"/>
                  <a:gd name="connsiteY5" fmla="*/ 45720 h 485299"/>
                  <a:gd name="connsiteX6" fmla="*/ 113823 w 144303"/>
                  <a:gd name="connsiteY6" fmla="*/ 7620 h 485299"/>
                  <a:gd name="connsiteX7" fmla="*/ 129063 w 144303"/>
                  <a:gd name="connsiteY7" fmla="*/ 0 h 485299"/>
                  <a:gd name="connsiteX8" fmla="*/ 144303 w 144303"/>
                  <a:gd name="connsiteY8" fmla="*/ 0 h 485299"/>
                  <a:gd name="connsiteX0" fmla="*/ 1914 w 146217"/>
                  <a:gd name="connsiteY0" fmla="*/ 485299 h 485299"/>
                  <a:gd name="connsiteX1" fmla="*/ 8 w 146217"/>
                  <a:gd name="connsiteY1" fmla="*/ 362902 h 485299"/>
                  <a:gd name="connsiteX2" fmla="*/ 16677 w 146217"/>
                  <a:gd name="connsiteY2" fmla="*/ 236220 h 485299"/>
                  <a:gd name="connsiteX3" fmla="*/ 47157 w 146217"/>
                  <a:gd name="connsiteY3" fmla="*/ 144780 h 485299"/>
                  <a:gd name="connsiteX4" fmla="*/ 62397 w 146217"/>
                  <a:gd name="connsiteY4" fmla="*/ 106680 h 485299"/>
                  <a:gd name="connsiteX5" fmla="*/ 77637 w 146217"/>
                  <a:gd name="connsiteY5" fmla="*/ 45720 h 485299"/>
                  <a:gd name="connsiteX6" fmla="*/ 115737 w 146217"/>
                  <a:gd name="connsiteY6" fmla="*/ 7620 h 485299"/>
                  <a:gd name="connsiteX7" fmla="*/ 130977 w 146217"/>
                  <a:gd name="connsiteY7" fmla="*/ 0 h 485299"/>
                  <a:gd name="connsiteX8" fmla="*/ 146217 w 146217"/>
                  <a:gd name="connsiteY8" fmla="*/ 0 h 485299"/>
                  <a:gd name="connsiteX0" fmla="*/ 1914 w 146217"/>
                  <a:gd name="connsiteY0" fmla="*/ 485299 h 485299"/>
                  <a:gd name="connsiteX1" fmla="*/ 8 w 146217"/>
                  <a:gd name="connsiteY1" fmla="*/ 362902 h 485299"/>
                  <a:gd name="connsiteX2" fmla="*/ 16677 w 146217"/>
                  <a:gd name="connsiteY2" fmla="*/ 236220 h 485299"/>
                  <a:gd name="connsiteX3" fmla="*/ 35251 w 146217"/>
                  <a:gd name="connsiteY3" fmla="*/ 144780 h 485299"/>
                  <a:gd name="connsiteX4" fmla="*/ 62397 w 146217"/>
                  <a:gd name="connsiteY4" fmla="*/ 106680 h 485299"/>
                  <a:gd name="connsiteX5" fmla="*/ 77637 w 146217"/>
                  <a:gd name="connsiteY5" fmla="*/ 45720 h 485299"/>
                  <a:gd name="connsiteX6" fmla="*/ 115737 w 146217"/>
                  <a:gd name="connsiteY6" fmla="*/ 7620 h 485299"/>
                  <a:gd name="connsiteX7" fmla="*/ 130977 w 146217"/>
                  <a:gd name="connsiteY7" fmla="*/ 0 h 485299"/>
                  <a:gd name="connsiteX8" fmla="*/ 146217 w 146217"/>
                  <a:gd name="connsiteY8" fmla="*/ 0 h 485299"/>
                  <a:gd name="connsiteX0" fmla="*/ 1914 w 146217"/>
                  <a:gd name="connsiteY0" fmla="*/ 485299 h 485299"/>
                  <a:gd name="connsiteX1" fmla="*/ 8 w 146217"/>
                  <a:gd name="connsiteY1" fmla="*/ 362902 h 485299"/>
                  <a:gd name="connsiteX2" fmla="*/ 16677 w 146217"/>
                  <a:gd name="connsiteY2" fmla="*/ 236220 h 485299"/>
                  <a:gd name="connsiteX3" fmla="*/ 35251 w 146217"/>
                  <a:gd name="connsiteY3" fmla="*/ 144780 h 485299"/>
                  <a:gd name="connsiteX4" fmla="*/ 50491 w 146217"/>
                  <a:gd name="connsiteY4" fmla="*/ 94774 h 485299"/>
                  <a:gd name="connsiteX5" fmla="*/ 77637 w 146217"/>
                  <a:gd name="connsiteY5" fmla="*/ 45720 h 485299"/>
                  <a:gd name="connsiteX6" fmla="*/ 115737 w 146217"/>
                  <a:gd name="connsiteY6" fmla="*/ 7620 h 485299"/>
                  <a:gd name="connsiteX7" fmla="*/ 130977 w 146217"/>
                  <a:gd name="connsiteY7" fmla="*/ 0 h 485299"/>
                  <a:gd name="connsiteX8" fmla="*/ 146217 w 146217"/>
                  <a:gd name="connsiteY8" fmla="*/ 0 h 485299"/>
                  <a:gd name="connsiteX0" fmla="*/ 1914 w 146217"/>
                  <a:gd name="connsiteY0" fmla="*/ 485299 h 485299"/>
                  <a:gd name="connsiteX1" fmla="*/ 8 w 146217"/>
                  <a:gd name="connsiteY1" fmla="*/ 362902 h 485299"/>
                  <a:gd name="connsiteX2" fmla="*/ 16677 w 146217"/>
                  <a:gd name="connsiteY2" fmla="*/ 236220 h 485299"/>
                  <a:gd name="connsiteX3" fmla="*/ 35251 w 146217"/>
                  <a:gd name="connsiteY3" fmla="*/ 144780 h 485299"/>
                  <a:gd name="connsiteX4" fmla="*/ 50491 w 146217"/>
                  <a:gd name="connsiteY4" fmla="*/ 94774 h 485299"/>
                  <a:gd name="connsiteX5" fmla="*/ 77637 w 146217"/>
                  <a:gd name="connsiteY5" fmla="*/ 45720 h 485299"/>
                  <a:gd name="connsiteX6" fmla="*/ 106212 w 146217"/>
                  <a:gd name="connsiteY6" fmla="*/ 7620 h 485299"/>
                  <a:gd name="connsiteX7" fmla="*/ 130977 w 146217"/>
                  <a:gd name="connsiteY7" fmla="*/ 0 h 485299"/>
                  <a:gd name="connsiteX8" fmla="*/ 146217 w 146217"/>
                  <a:gd name="connsiteY8" fmla="*/ 0 h 485299"/>
                  <a:gd name="connsiteX0" fmla="*/ 1914 w 130977"/>
                  <a:gd name="connsiteY0" fmla="*/ 485299 h 485299"/>
                  <a:gd name="connsiteX1" fmla="*/ 8 w 130977"/>
                  <a:gd name="connsiteY1" fmla="*/ 362902 h 485299"/>
                  <a:gd name="connsiteX2" fmla="*/ 16677 w 130977"/>
                  <a:gd name="connsiteY2" fmla="*/ 236220 h 485299"/>
                  <a:gd name="connsiteX3" fmla="*/ 35251 w 130977"/>
                  <a:gd name="connsiteY3" fmla="*/ 144780 h 485299"/>
                  <a:gd name="connsiteX4" fmla="*/ 50491 w 130977"/>
                  <a:gd name="connsiteY4" fmla="*/ 94774 h 485299"/>
                  <a:gd name="connsiteX5" fmla="*/ 77637 w 130977"/>
                  <a:gd name="connsiteY5" fmla="*/ 45720 h 485299"/>
                  <a:gd name="connsiteX6" fmla="*/ 106212 w 130977"/>
                  <a:gd name="connsiteY6" fmla="*/ 7620 h 485299"/>
                  <a:gd name="connsiteX7" fmla="*/ 130977 w 130977"/>
                  <a:gd name="connsiteY7" fmla="*/ 0 h 485299"/>
                  <a:gd name="connsiteX8" fmla="*/ 129548 w 130977"/>
                  <a:gd name="connsiteY8" fmla="*/ 19050 h 485299"/>
                  <a:gd name="connsiteX0" fmla="*/ 1914 w 130977"/>
                  <a:gd name="connsiteY0" fmla="*/ 485299 h 485299"/>
                  <a:gd name="connsiteX1" fmla="*/ 8 w 130977"/>
                  <a:gd name="connsiteY1" fmla="*/ 362902 h 485299"/>
                  <a:gd name="connsiteX2" fmla="*/ 16677 w 130977"/>
                  <a:gd name="connsiteY2" fmla="*/ 236220 h 485299"/>
                  <a:gd name="connsiteX3" fmla="*/ 23345 w 130977"/>
                  <a:gd name="connsiteY3" fmla="*/ 151924 h 485299"/>
                  <a:gd name="connsiteX4" fmla="*/ 50491 w 130977"/>
                  <a:gd name="connsiteY4" fmla="*/ 94774 h 485299"/>
                  <a:gd name="connsiteX5" fmla="*/ 77637 w 130977"/>
                  <a:gd name="connsiteY5" fmla="*/ 45720 h 485299"/>
                  <a:gd name="connsiteX6" fmla="*/ 106212 w 130977"/>
                  <a:gd name="connsiteY6" fmla="*/ 7620 h 485299"/>
                  <a:gd name="connsiteX7" fmla="*/ 130977 w 130977"/>
                  <a:gd name="connsiteY7" fmla="*/ 0 h 485299"/>
                  <a:gd name="connsiteX8" fmla="*/ 129548 w 130977"/>
                  <a:gd name="connsiteY8" fmla="*/ 19050 h 485299"/>
                  <a:gd name="connsiteX0" fmla="*/ 1914 w 130977"/>
                  <a:gd name="connsiteY0" fmla="*/ 485299 h 485299"/>
                  <a:gd name="connsiteX1" fmla="*/ 8 w 130977"/>
                  <a:gd name="connsiteY1" fmla="*/ 362902 h 485299"/>
                  <a:gd name="connsiteX2" fmla="*/ 16677 w 130977"/>
                  <a:gd name="connsiteY2" fmla="*/ 236220 h 485299"/>
                  <a:gd name="connsiteX3" fmla="*/ 23345 w 130977"/>
                  <a:gd name="connsiteY3" fmla="*/ 151924 h 485299"/>
                  <a:gd name="connsiteX4" fmla="*/ 50491 w 130977"/>
                  <a:gd name="connsiteY4" fmla="*/ 94774 h 485299"/>
                  <a:gd name="connsiteX5" fmla="*/ 77637 w 130977"/>
                  <a:gd name="connsiteY5" fmla="*/ 45720 h 485299"/>
                  <a:gd name="connsiteX6" fmla="*/ 106212 w 130977"/>
                  <a:gd name="connsiteY6" fmla="*/ 7620 h 485299"/>
                  <a:gd name="connsiteX7" fmla="*/ 130977 w 130977"/>
                  <a:gd name="connsiteY7" fmla="*/ 0 h 485299"/>
                  <a:gd name="connsiteX8" fmla="*/ 129548 w 130977"/>
                  <a:gd name="connsiteY8" fmla="*/ 19050 h 485299"/>
                  <a:gd name="connsiteX0" fmla="*/ 0 w 129063"/>
                  <a:gd name="connsiteY0" fmla="*/ 485299 h 485299"/>
                  <a:gd name="connsiteX1" fmla="*/ 475 w 129063"/>
                  <a:gd name="connsiteY1" fmla="*/ 370046 h 485299"/>
                  <a:gd name="connsiteX2" fmla="*/ 14763 w 129063"/>
                  <a:gd name="connsiteY2" fmla="*/ 236220 h 485299"/>
                  <a:gd name="connsiteX3" fmla="*/ 21431 w 129063"/>
                  <a:gd name="connsiteY3" fmla="*/ 151924 h 485299"/>
                  <a:gd name="connsiteX4" fmla="*/ 48577 w 129063"/>
                  <a:gd name="connsiteY4" fmla="*/ 94774 h 485299"/>
                  <a:gd name="connsiteX5" fmla="*/ 75723 w 129063"/>
                  <a:gd name="connsiteY5" fmla="*/ 45720 h 485299"/>
                  <a:gd name="connsiteX6" fmla="*/ 104298 w 129063"/>
                  <a:gd name="connsiteY6" fmla="*/ 7620 h 485299"/>
                  <a:gd name="connsiteX7" fmla="*/ 129063 w 129063"/>
                  <a:gd name="connsiteY7" fmla="*/ 0 h 485299"/>
                  <a:gd name="connsiteX8" fmla="*/ 127634 w 129063"/>
                  <a:gd name="connsiteY8" fmla="*/ 19050 h 485299"/>
                  <a:gd name="connsiteX0" fmla="*/ 0 w 129063"/>
                  <a:gd name="connsiteY0" fmla="*/ 485299 h 485299"/>
                  <a:gd name="connsiteX1" fmla="*/ 475 w 129063"/>
                  <a:gd name="connsiteY1" fmla="*/ 370046 h 485299"/>
                  <a:gd name="connsiteX2" fmla="*/ 14763 w 129063"/>
                  <a:gd name="connsiteY2" fmla="*/ 236220 h 485299"/>
                  <a:gd name="connsiteX3" fmla="*/ 30956 w 129063"/>
                  <a:gd name="connsiteY3" fmla="*/ 151924 h 485299"/>
                  <a:gd name="connsiteX4" fmla="*/ 48577 w 129063"/>
                  <a:gd name="connsiteY4" fmla="*/ 94774 h 485299"/>
                  <a:gd name="connsiteX5" fmla="*/ 75723 w 129063"/>
                  <a:gd name="connsiteY5" fmla="*/ 45720 h 485299"/>
                  <a:gd name="connsiteX6" fmla="*/ 104298 w 129063"/>
                  <a:gd name="connsiteY6" fmla="*/ 7620 h 485299"/>
                  <a:gd name="connsiteX7" fmla="*/ 129063 w 129063"/>
                  <a:gd name="connsiteY7" fmla="*/ 0 h 485299"/>
                  <a:gd name="connsiteX8" fmla="*/ 127634 w 129063"/>
                  <a:gd name="connsiteY8" fmla="*/ 19050 h 485299"/>
                  <a:gd name="connsiteX0" fmla="*/ 0 w 129063"/>
                  <a:gd name="connsiteY0" fmla="*/ 485299 h 485299"/>
                  <a:gd name="connsiteX1" fmla="*/ 475 w 129063"/>
                  <a:gd name="connsiteY1" fmla="*/ 370046 h 485299"/>
                  <a:gd name="connsiteX2" fmla="*/ 14763 w 129063"/>
                  <a:gd name="connsiteY2" fmla="*/ 236220 h 485299"/>
                  <a:gd name="connsiteX3" fmla="*/ 30956 w 129063"/>
                  <a:gd name="connsiteY3" fmla="*/ 151924 h 485299"/>
                  <a:gd name="connsiteX4" fmla="*/ 43814 w 129063"/>
                  <a:gd name="connsiteY4" fmla="*/ 97155 h 485299"/>
                  <a:gd name="connsiteX5" fmla="*/ 75723 w 129063"/>
                  <a:gd name="connsiteY5" fmla="*/ 45720 h 485299"/>
                  <a:gd name="connsiteX6" fmla="*/ 104298 w 129063"/>
                  <a:gd name="connsiteY6" fmla="*/ 7620 h 485299"/>
                  <a:gd name="connsiteX7" fmla="*/ 129063 w 129063"/>
                  <a:gd name="connsiteY7" fmla="*/ 0 h 485299"/>
                  <a:gd name="connsiteX8" fmla="*/ 127634 w 129063"/>
                  <a:gd name="connsiteY8" fmla="*/ 19050 h 485299"/>
                  <a:gd name="connsiteX0" fmla="*/ 0 w 129063"/>
                  <a:gd name="connsiteY0" fmla="*/ 485299 h 485299"/>
                  <a:gd name="connsiteX1" fmla="*/ 475 w 129063"/>
                  <a:gd name="connsiteY1" fmla="*/ 370046 h 485299"/>
                  <a:gd name="connsiteX2" fmla="*/ 5238 w 129063"/>
                  <a:gd name="connsiteY2" fmla="*/ 245745 h 485299"/>
                  <a:gd name="connsiteX3" fmla="*/ 30956 w 129063"/>
                  <a:gd name="connsiteY3" fmla="*/ 151924 h 485299"/>
                  <a:gd name="connsiteX4" fmla="*/ 43814 w 129063"/>
                  <a:gd name="connsiteY4" fmla="*/ 97155 h 485299"/>
                  <a:gd name="connsiteX5" fmla="*/ 75723 w 129063"/>
                  <a:gd name="connsiteY5" fmla="*/ 45720 h 485299"/>
                  <a:gd name="connsiteX6" fmla="*/ 104298 w 129063"/>
                  <a:gd name="connsiteY6" fmla="*/ 7620 h 485299"/>
                  <a:gd name="connsiteX7" fmla="*/ 129063 w 129063"/>
                  <a:gd name="connsiteY7" fmla="*/ 0 h 485299"/>
                  <a:gd name="connsiteX8" fmla="*/ 127634 w 129063"/>
                  <a:gd name="connsiteY8" fmla="*/ 19050 h 485299"/>
                  <a:gd name="connsiteX0" fmla="*/ 0 w 129063"/>
                  <a:gd name="connsiteY0" fmla="*/ 485299 h 485299"/>
                  <a:gd name="connsiteX1" fmla="*/ 475 w 129063"/>
                  <a:gd name="connsiteY1" fmla="*/ 370046 h 485299"/>
                  <a:gd name="connsiteX2" fmla="*/ 5238 w 129063"/>
                  <a:gd name="connsiteY2" fmla="*/ 245745 h 485299"/>
                  <a:gd name="connsiteX3" fmla="*/ 30956 w 129063"/>
                  <a:gd name="connsiteY3" fmla="*/ 151924 h 485299"/>
                  <a:gd name="connsiteX4" fmla="*/ 43814 w 129063"/>
                  <a:gd name="connsiteY4" fmla="*/ 97155 h 485299"/>
                  <a:gd name="connsiteX5" fmla="*/ 75723 w 129063"/>
                  <a:gd name="connsiteY5" fmla="*/ 45720 h 485299"/>
                  <a:gd name="connsiteX6" fmla="*/ 104298 w 129063"/>
                  <a:gd name="connsiteY6" fmla="*/ 7620 h 485299"/>
                  <a:gd name="connsiteX7" fmla="*/ 129063 w 129063"/>
                  <a:gd name="connsiteY7" fmla="*/ 0 h 485299"/>
                  <a:gd name="connsiteX8" fmla="*/ 127634 w 129063"/>
                  <a:gd name="connsiteY8" fmla="*/ 19050 h 485299"/>
                  <a:gd name="connsiteX0" fmla="*/ 0 w 129063"/>
                  <a:gd name="connsiteY0" fmla="*/ 485299 h 485299"/>
                  <a:gd name="connsiteX1" fmla="*/ 475 w 129063"/>
                  <a:gd name="connsiteY1" fmla="*/ 370046 h 485299"/>
                  <a:gd name="connsiteX2" fmla="*/ 5238 w 129063"/>
                  <a:gd name="connsiteY2" fmla="*/ 245745 h 485299"/>
                  <a:gd name="connsiteX3" fmla="*/ 30956 w 129063"/>
                  <a:gd name="connsiteY3" fmla="*/ 151924 h 485299"/>
                  <a:gd name="connsiteX4" fmla="*/ 43814 w 129063"/>
                  <a:gd name="connsiteY4" fmla="*/ 97155 h 485299"/>
                  <a:gd name="connsiteX5" fmla="*/ 75723 w 129063"/>
                  <a:gd name="connsiteY5" fmla="*/ 45720 h 485299"/>
                  <a:gd name="connsiteX6" fmla="*/ 104298 w 129063"/>
                  <a:gd name="connsiteY6" fmla="*/ 7620 h 485299"/>
                  <a:gd name="connsiteX7" fmla="*/ 129063 w 129063"/>
                  <a:gd name="connsiteY7" fmla="*/ 0 h 485299"/>
                  <a:gd name="connsiteX8" fmla="*/ 127634 w 129063"/>
                  <a:gd name="connsiteY8" fmla="*/ 19050 h 485299"/>
                  <a:gd name="connsiteX0" fmla="*/ 0 w 132396"/>
                  <a:gd name="connsiteY0" fmla="*/ 490061 h 490061"/>
                  <a:gd name="connsiteX1" fmla="*/ 475 w 132396"/>
                  <a:gd name="connsiteY1" fmla="*/ 374808 h 490061"/>
                  <a:gd name="connsiteX2" fmla="*/ 5238 w 132396"/>
                  <a:gd name="connsiteY2" fmla="*/ 250507 h 490061"/>
                  <a:gd name="connsiteX3" fmla="*/ 30956 w 132396"/>
                  <a:gd name="connsiteY3" fmla="*/ 156686 h 490061"/>
                  <a:gd name="connsiteX4" fmla="*/ 43814 w 132396"/>
                  <a:gd name="connsiteY4" fmla="*/ 101917 h 490061"/>
                  <a:gd name="connsiteX5" fmla="*/ 75723 w 132396"/>
                  <a:gd name="connsiteY5" fmla="*/ 50482 h 490061"/>
                  <a:gd name="connsiteX6" fmla="*/ 104298 w 132396"/>
                  <a:gd name="connsiteY6" fmla="*/ 12382 h 490061"/>
                  <a:gd name="connsiteX7" fmla="*/ 129063 w 132396"/>
                  <a:gd name="connsiteY7" fmla="*/ 4762 h 490061"/>
                  <a:gd name="connsiteX8" fmla="*/ 132396 w 132396"/>
                  <a:gd name="connsiteY8" fmla="*/ 0 h 490061"/>
                  <a:gd name="connsiteX0" fmla="*/ 0 w 129063"/>
                  <a:gd name="connsiteY0" fmla="*/ 487679 h 487679"/>
                  <a:gd name="connsiteX1" fmla="*/ 475 w 129063"/>
                  <a:gd name="connsiteY1" fmla="*/ 372426 h 487679"/>
                  <a:gd name="connsiteX2" fmla="*/ 5238 w 129063"/>
                  <a:gd name="connsiteY2" fmla="*/ 248125 h 487679"/>
                  <a:gd name="connsiteX3" fmla="*/ 30956 w 129063"/>
                  <a:gd name="connsiteY3" fmla="*/ 154304 h 487679"/>
                  <a:gd name="connsiteX4" fmla="*/ 43814 w 129063"/>
                  <a:gd name="connsiteY4" fmla="*/ 99535 h 487679"/>
                  <a:gd name="connsiteX5" fmla="*/ 75723 w 129063"/>
                  <a:gd name="connsiteY5" fmla="*/ 48100 h 487679"/>
                  <a:gd name="connsiteX6" fmla="*/ 104298 w 129063"/>
                  <a:gd name="connsiteY6" fmla="*/ 10000 h 487679"/>
                  <a:gd name="connsiteX7" fmla="*/ 129063 w 129063"/>
                  <a:gd name="connsiteY7" fmla="*/ 2380 h 487679"/>
                  <a:gd name="connsiteX8" fmla="*/ 127633 w 129063"/>
                  <a:gd name="connsiteY8" fmla="*/ 0 h 487679"/>
                  <a:gd name="connsiteX0" fmla="*/ 0 w 129063"/>
                  <a:gd name="connsiteY0" fmla="*/ 487679 h 487679"/>
                  <a:gd name="connsiteX1" fmla="*/ 475 w 129063"/>
                  <a:gd name="connsiteY1" fmla="*/ 372426 h 487679"/>
                  <a:gd name="connsiteX2" fmla="*/ 5238 w 129063"/>
                  <a:gd name="connsiteY2" fmla="*/ 248125 h 487679"/>
                  <a:gd name="connsiteX3" fmla="*/ 30956 w 129063"/>
                  <a:gd name="connsiteY3" fmla="*/ 154304 h 487679"/>
                  <a:gd name="connsiteX4" fmla="*/ 43814 w 129063"/>
                  <a:gd name="connsiteY4" fmla="*/ 99535 h 487679"/>
                  <a:gd name="connsiteX5" fmla="*/ 75723 w 129063"/>
                  <a:gd name="connsiteY5" fmla="*/ 48100 h 487679"/>
                  <a:gd name="connsiteX6" fmla="*/ 104298 w 129063"/>
                  <a:gd name="connsiteY6" fmla="*/ 10000 h 487679"/>
                  <a:gd name="connsiteX7" fmla="*/ 129063 w 129063"/>
                  <a:gd name="connsiteY7" fmla="*/ 2380 h 487679"/>
                  <a:gd name="connsiteX8" fmla="*/ 127633 w 129063"/>
                  <a:gd name="connsiteY8" fmla="*/ 0 h 487679"/>
                  <a:gd name="connsiteX0" fmla="*/ 0 w 129063"/>
                  <a:gd name="connsiteY0" fmla="*/ 487679 h 487679"/>
                  <a:gd name="connsiteX1" fmla="*/ 475 w 129063"/>
                  <a:gd name="connsiteY1" fmla="*/ 372426 h 487679"/>
                  <a:gd name="connsiteX2" fmla="*/ 5238 w 129063"/>
                  <a:gd name="connsiteY2" fmla="*/ 248125 h 487679"/>
                  <a:gd name="connsiteX3" fmla="*/ 23812 w 129063"/>
                  <a:gd name="connsiteY3" fmla="*/ 156685 h 487679"/>
                  <a:gd name="connsiteX4" fmla="*/ 43814 w 129063"/>
                  <a:gd name="connsiteY4" fmla="*/ 99535 h 487679"/>
                  <a:gd name="connsiteX5" fmla="*/ 75723 w 129063"/>
                  <a:gd name="connsiteY5" fmla="*/ 48100 h 487679"/>
                  <a:gd name="connsiteX6" fmla="*/ 104298 w 129063"/>
                  <a:gd name="connsiteY6" fmla="*/ 10000 h 487679"/>
                  <a:gd name="connsiteX7" fmla="*/ 129063 w 129063"/>
                  <a:gd name="connsiteY7" fmla="*/ 2380 h 487679"/>
                  <a:gd name="connsiteX8" fmla="*/ 127633 w 129063"/>
                  <a:gd name="connsiteY8" fmla="*/ 0 h 487679"/>
                  <a:gd name="connsiteX0" fmla="*/ 2212 w 128894"/>
                  <a:gd name="connsiteY0" fmla="*/ 497204 h 497204"/>
                  <a:gd name="connsiteX1" fmla="*/ 306 w 128894"/>
                  <a:gd name="connsiteY1" fmla="*/ 372426 h 497204"/>
                  <a:gd name="connsiteX2" fmla="*/ 5069 w 128894"/>
                  <a:gd name="connsiteY2" fmla="*/ 248125 h 497204"/>
                  <a:gd name="connsiteX3" fmla="*/ 23643 w 128894"/>
                  <a:gd name="connsiteY3" fmla="*/ 156685 h 497204"/>
                  <a:gd name="connsiteX4" fmla="*/ 43645 w 128894"/>
                  <a:gd name="connsiteY4" fmla="*/ 99535 h 497204"/>
                  <a:gd name="connsiteX5" fmla="*/ 75554 w 128894"/>
                  <a:gd name="connsiteY5" fmla="*/ 48100 h 497204"/>
                  <a:gd name="connsiteX6" fmla="*/ 104129 w 128894"/>
                  <a:gd name="connsiteY6" fmla="*/ 10000 h 497204"/>
                  <a:gd name="connsiteX7" fmla="*/ 128894 w 128894"/>
                  <a:gd name="connsiteY7" fmla="*/ 2380 h 497204"/>
                  <a:gd name="connsiteX8" fmla="*/ 127464 w 128894"/>
                  <a:gd name="connsiteY8" fmla="*/ 0 h 497204"/>
                  <a:gd name="connsiteX0" fmla="*/ 2212 w 128894"/>
                  <a:gd name="connsiteY0" fmla="*/ 497204 h 497204"/>
                  <a:gd name="connsiteX1" fmla="*/ 306 w 128894"/>
                  <a:gd name="connsiteY1" fmla="*/ 372426 h 497204"/>
                  <a:gd name="connsiteX2" fmla="*/ 5069 w 128894"/>
                  <a:gd name="connsiteY2" fmla="*/ 248125 h 497204"/>
                  <a:gd name="connsiteX3" fmla="*/ 23643 w 128894"/>
                  <a:gd name="connsiteY3" fmla="*/ 156685 h 497204"/>
                  <a:gd name="connsiteX4" fmla="*/ 43645 w 128894"/>
                  <a:gd name="connsiteY4" fmla="*/ 99535 h 497204"/>
                  <a:gd name="connsiteX5" fmla="*/ 75554 w 128894"/>
                  <a:gd name="connsiteY5" fmla="*/ 48100 h 497204"/>
                  <a:gd name="connsiteX6" fmla="*/ 94604 w 128894"/>
                  <a:gd name="connsiteY6" fmla="*/ 17144 h 497204"/>
                  <a:gd name="connsiteX7" fmla="*/ 128894 w 128894"/>
                  <a:gd name="connsiteY7" fmla="*/ 2380 h 497204"/>
                  <a:gd name="connsiteX8" fmla="*/ 127464 w 128894"/>
                  <a:gd name="connsiteY8" fmla="*/ 0 h 497204"/>
                  <a:gd name="connsiteX0" fmla="*/ 2212 w 128894"/>
                  <a:gd name="connsiteY0" fmla="*/ 497204 h 497204"/>
                  <a:gd name="connsiteX1" fmla="*/ 306 w 128894"/>
                  <a:gd name="connsiteY1" fmla="*/ 372426 h 497204"/>
                  <a:gd name="connsiteX2" fmla="*/ 5069 w 128894"/>
                  <a:gd name="connsiteY2" fmla="*/ 248125 h 497204"/>
                  <a:gd name="connsiteX3" fmla="*/ 23643 w 128894"/>
                  <a:gd name="connsiteY3" fmla="*/ 156685 h 497204"/>
                  <a:gd name="connsiteX4" fmla="*/ 43645 w 128894"/>
                  <a:gd name="connsiteY4" fmla="*/ 99535 h 497204"/>
                  <a:gd name="connsiteX5" fmla="*/ 63648 w 128894"/>
                  <a:gd name="connsiteY5" fmla="*/ 50481 h 497204"/>
                  <a:gd name="connsiteX6" fmla="*/ 94604 w 128894"/>
                  <a:gd name="connsiteY6" fmla="*/ 17144 h 497204"/>
                  <a:gd name="connsiteX7" fmla="*/ 128894 w 128894"/>
                  <a:gd name="connsiteY7" fmla="*/ 2380 h 497204"/>
                  <a:gd name="connsiteX8" fmla="*/ 127464 w 128894"/>
                  <a:gd name="connsiteY8" fmla="*/ 0 h 497204"/>
                  <a:gd name="connsiteX0" fmla="*/ 2212 w 128894"/>
                  <a:gd name="connsiteY0" fmla="*/ 497204 h 497204"/>
                  <a:gd name="connsiteX1" fmla="*/ 306 w 128894"/>
                  <a:gd name="connsiteY1" fmla="*/ 372426 h 497204"/>
                  <a:gd name="connsiteX2" fmla="*/ 5069 w 128894"/>
                  <a:gd name="connsiteY2" fmla="*/ 248125 h 497204"/>
                  <a:gd name="connsiteX3" fmla="*/ 23643 w 128894"/>
                  <a:gd name="connsiteY3" fmla="*/ 156685 h 497204"/>
                  <a:gd name="connsiteX4" fmla="*/ 34120 w 128894"/>
                  <a:gd name="connsiteY4" fmla="*/ 109060 h 497204"/>
                  <a:gd name="connsiteX5" fmla="*/ 63648 w 128894"/>
                  <a:gd name="connsiteY5" fmla="*/ 50481 h 497204"/>
                  <a:gd name="connsiteX6" fmla="*/ 94604 w 128894"/>
                  <a:gd name="connsiteY6" fmla="*/ 17144 h 497204"/>
                  <a:gd name="connsiteX7" fmla="*/ 128894 w 128894"/>
                  <a:gd name="connsiteY7" fmla="*/ 2380 h 497204"/>
                  <a:gd name="connsiteX8" fmla="*/ 127464 w 128894"/>
                  <a:gd name="connsiteY8" fmla="*/ 0 h 497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8894" h="497204">
                    <a:moveTo>
                      <a:pt x="2212" y="497204"/>
                    </a:moveTo>
                    <a:cubicBezTo>
                      <a:pt x="2371" y="454024"/>
                      <a:pt x="147" y="415606"/>
                      <a:pt x="306" y="372426"/>
                    </a:cubicBezTo>
                    <a:cubicBezTo>
                      <a:pt x="1894" y="330992"/>
                      <a:pt x="-3663" y="344327"/>
                      <a:pt x="5069" y="248125"/>
                    </a:cubicBezTo>
                    <a:cubicBezTo>
                      <a:pt x="11261" y="197801"/>
                      <a:pt x="15070" y="187959"/>
                      <a:pt x="23643" y="156685"/>
                    </a:cubicBezTo>
                    <a:lnTo>
                      <a:pt x="34120" y="109060"/>
                    </a:lnTo>
                    <a:lnTo>
                      <a:pt x="63648" y="50481"/>
                    </a:lnTo>
                    <a:lnTo>
                      <a:pt x="94604" y="17144"/>
                    </a:lnTo>
                    <a:lnTo>
                      <a:pt x="128894" y="2380"/>
                    </a:lnTo>
                    <a:lnTo>
                      <a:pt x="127464" y="0"/>
                    </a:lnTo>
                  </a:path>
                </a:pathLst>
              </a:custGeom>
              <a:noFill/>
              <a:ln w="952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53" name="Freeform: Shape 852">
                <a:extLst>
                  <a:ext uri="{FF2B5EF4-FFF2-40B4-BE49-F238E27FC236}">
                    <a16:creationId xmlns:a16="http://schemas.microsoft.com/office/drawing/2014/main" id="{3BE21823-B92D-4850-85AF-50164D535598}"/>
                  </a:ext>
                </a:extLst>
              </p:cNvPr>
              <p:cNvSpPr/>
              <p:nvPr/>
            </p:nvSpPr>
            <p:spPr>
              <a:xfrm>
                <a:off x="2887071" y="3145752"/>
                <a:ext cx="6364" cy="48367"/>
              </a:xfrm>
              <a:custGeom>
                <a:avLst/>
                <a:gdLst>
                  <a:gd name="connsiteX0" fmla="*/ 30480 w 30480"/>
                  <a:gd name="connsiteY0" fmla="*/ 0 h 243840"/>
                  <a:gd name="connsiteX1" fmla="*/ 15240 w 30480"/>
                  <a:gd name="connsiteY1" fmla="*/ 68580 h 243840"/>
                  <a:gd name="connsiteX2" fmla="*/ 0 w 30480"/>
                  <a:gd name="connsiteY2" fmla="*/ 144780 h 243840"/>
                  <a:gd name="connsiteX3" fmla="*/ 7620 w 30480"/>
                  <a:gd name="connsiteY3" fmla="*/ 213360 h 243840"/>
                  <a:gd name="connsiteX4" fmla="*/ 7620 w 30480"/>
                  <a:gd name="connsiteY4" fmla="*/ 243840 h 243840"/>
                  <a:gd name="connsiteX0" fmla="*/ 30480 w 30480"/>
                  <a:gd name="connsiteY0" fmla="*/ 0 h 281940"/>
                  <a:gd name="connsiteX1" fmla="*/ 15240 w 30480"/>
                  <a:gd name="connsiteY1" fmla="*/ 68580 h 281940"/>
                  <a:gd name="connsiteX2" fmla="*/ 0 w 30480"/>
                  <a:gd name="connsiteY2" fmla="*/ 144780 h 281940"/>
                  <a:gd name="connsiteX3" fmla="*/ 7620 w 30480"/>
                  <a:gd name="connsiteY3" fmla="*/ 213360 h 281940"/>
                  <a:gd name="connsiteX4" fmla="*/ 4445 w 30480"/>
                  <a:gd name="connsiteY4" fmla="*/ 281940 h 281940"/>
                  <a:gd name="connsiteX0" fmla="*/ 35560 w 35560"/>
                  <a:gd name="connsiteY0" fmla="*/ 0 h 281940"/>
                  <a:gd name="connsiteX1" fmla="*/ 20320 w 35560"/>
                  <a:gd name="connsiteY1" fmla="*/ 68580 h 281940"/>
                  <a:gd name="connsiteX2" fmla="*/ 5080 w 35560"/>
                  <a:gd name="connsiteY2" fmla="*/ 144780 h 281940"/>
                  <a:gd name="connsiteX3" fmla="*/ 0 w 35560"/>
                  <a:gd name="connsiteY3" fmla="*/ 213360 h 281940"/>
                  <a:gd name="connsiteX4" fmla="*/ 9525 w 35560"/>
                  <a:gd name="connsiteY4" fmla="*/ 281940 h 281940"/>
                  <a:gd name="connsiteX0" fmla="*/ 48260 w 48260"/>
                  <a:gd name="connsiteY0" fmla="*/ 0 h 316865"/>
                  <a:gd name="connsiteX1" fmla="*/ 20320 w 48260"/>
                  <a:gd name="connsiteY1" fmla="*/ 103505 h 316865"/>
                  <a:gd name="connsiteX2" fmla="*/ 5080 w 48260"/>
                  <a:gd name="connsiteY2" fmla="*/ 179705 h 316865"/>
                  <a:gd name="connsiteX3" fmla="*/ 0 w 48260"/>
                  <a:gd name="connsiteY3" fmla="*/ 248285 h 316865"/>
                  <a:gd name="connsiteX4" fmla="*/ 9525 w 48260"/>
                  <a:gd name="connsiteY4" fmla="*/ 316865 h 316865"/>
                  <a:gd name="connsiteX0" fmla="*/ 48260 w 54876"/>
                  <a:gd name="connsiteY0" fmla="*/ 25704 h 342569"/>
                  <a:gd name="connsiteX1" fmla="*/ 20320 w 54876"/>
                  <a:gd name="connsiteY1" fmla="*/ 129209 h 342569"/>
                  <a:gd name="connsiteX2" fmla="*/ 5080 w 54876"/>
                  <a:gd name="connsiteY2" fmla="*/ 205409 h 342569"/>
                  <a:gd name="connsiteX3" fmla="*/ 0 w 54876"/>
                  <a:gd name="connsiteY3" fmla="*/ 273989 h 342569"/>
                  <a:gd name="connsiteX4" fmla="*/ 9525 w 54876"/>
                  <a:gd name="connsiteY4" fmla="*/ 342569 h 342569"/>
                  <a:gd name="connsiteX0" fmla="*/ 48260 w 49336"/>
                  <a:gd name="connsiteY0" fmla="*/ 25704 h 342569"/>
                  <a:gd name="connsiteX1" fmla="*/ 20320 w 49336"/>
                  <a:gd name="connsiteY1" fmla="*/ 129209 h 342569"/>
                  <a:gd name="connsiteX2" fmla="*/ 5080 w 49336"/>
                  <a:gd name="connsiteY2" fmla="*/ 205409 h 342569"/>
                  <a:gd name="connsiteX3" fmla="*/ 0 w 49336"/>
                  <a:gd name="connsiteY3" fmla="*/ 273989 h 342569"/>
                  <a:gd name="connsiteX4" fmla="*/ 9525 w 49336"/>
                  <a:gd name="connsiteY4" fmla="*/ 342569 h 342569"/>
                  <a:gd name="connsiteX0" fmla="*/ 48260 w 49461"/>
                  <a:gd name="connsiteY0" fmla="*/ 23982 h 340847"/>
                  <a:gd name="connsiteX1" fmla="*/ 23495 w 49461"/>
                  <a:gd name="connsiteY1" fmla="*/ 143362 h 340847"/>
                  <a:gd name="connsiteX2" fmla="*/ 5080 w 49461"/>
                  <a:gd name="connsiteY2" fmla="*/ 203687 h 340847"/>
                  <a:gd name="connsiteX3" fmla="*/ 0 w 49461"/>
                  <a:gd name="connsiteY3" fmla="*/ 272267 h 340847"/>
                  <a:gd name="connsiteX4" fmla="*/ 9525 w 49461"/>
                  <a:gd name="connsiteY4" fmla="*/ 340847 h 340847"/>
                  <a:gd name="connsiteX0" fmla="*/ 51435 w 52511"/>
                  <a:gd name="connsiteY0" fmla="*/ 29496 h 301911"/>
                  <a:gd name="connsiteX1" fmla="*/ 23495 w 52511"/>
                  <a:gd name="connsiteY1" fmla="*/ 104426 h 301911"/>
                  <a:gd name="connsiteX2" fmla="*/ 5080 w 52511"/>
                  <a:gd name="connsiteY2" fmla="*/ 164751 h 301911"/>
                  <a:gd name="connsiteX3" fmla="*/ 0 w 52511"/>
                  <a:gd name="connsiteY3" fmla="*/ 233331 h 301911"/>
                  <a:gd name="connsiteX4" fmla="*/ 9525 w 52511"/>
                  <a:gd name="connsiteY4" fmla="*/ 301911 h 301911"/>
                  <a:gd name="connsiteX0" fmla="*/ 51435 w 52511"/>
                  <a:gd name="connsiteY0" fmla="*/ 29496 h 317786"/>
                  <a:gd name="connsiteX1" fmla="*/ 23495 w 52511"/>
                  <a:gd name="connsiteY1" fmla="*/ 104426 h 317786"/>
                  <a:gd name="connsiteX2" fmla="*/ 5080 w 52511"/>
                  <a:gd name="connsiteY2" fmla="*/ 164751 h 317786"/>
                  <a:gd name="connsiteX3" fmla="*/ 0 w 52511"/>
                  <a:gd name="connsiteY3" fmla="*/ 233331 h 317786"/>
                  <a:gd name="connsiteX4" fmla="*/ 3175 w 52511"/>
                  <a:gd name="connsiteY4" fmla="*/ 317786 h 317786"/>
                  <a:gd name="connsiteX0" fmla="*/ 51435 w 52511"/>
                  <a:gd name="connsiteY0" fmla="*/ 23052 h 365317"/>
                  <a:gd name="connsiteX1" fmla="*/ 23495 w 52511"/>
                  <a:gd name="connsiteY1" fmla="*/ 151957 h 365317"/>
                  <a:gd name="connsiteX2" fmla="*/ 5080 w 52511"/>
                  <a:gd name="connsiteY2" fmla="*/ 212282 h 365317"/>
                  <a:gd name="connsiteX3" fmla="*/ 0 w 52511"/>
                  <a:gd name="connsiteY3" fmla="*/ 280862 h 365317"/>
                  <a:gd name="connsiteX4" fmla="*/ 3175 w 52511"/>
                  <a:gd name="connsiteY4" fmla="*/ 365317 h 365317"/>
                  <a:gd name="connsiteX0" fmla="*/ 0 w 109137"/>
                  <a:gd name="connsiteY0" fmla="*/ 21136 h 385626"/>
                  <a:gd name="connsiteX1" fmla="*/ 108585 w 109137"/>
                  <a:gd name="connsiteY1" fmla="*/ 172266 h 385626"/>
                  <a:gd name="connsiteX2" fmla="*/ 90170 w 109137"/>
                  <a:gd name="connsiteY2" fmla="*/ 232591 h 385626"/>
                  <a:gd name="connsiteX3" fmla="*/ 85090 w 109137"/>
                  <a:gd name="connsiteY3" fmla="*/ 301171 h 385626"/>
                  <a:gd name="connsiteX4" fmla="*/ 88265 w 109137"/>
                  <a:gd name="connsiteY4" fmla="*/ 385626 h 385626"/>
                  <a:gd name="connsiteX0" fmla="*/ 45085 w 46443"/>
                  <a:gd name="connsiteY0" fmla="*/ 28563 h 323203"/>
                  <a:gd name="connsiteX1" fmla="*/ 23495 w 46443"/>
                  <a:gd name="connsiteY1" fmla="*/ 109843 h 323203"/>
                  <a:gd name="connsiteX2" fmla="*/ 5080 w 46443"/>
                  <a:gd name="connsiteY2" fmla="*/ 170168 h 323203"/>
                  <a:gd name="connsiteX3" fmla="*/ 0 w 46443"/>
                  <a:gd name="connsiteY3" fmla="*/ 238748 h 323203"/>
                  <a:gd name="connsiteX4" fmla="*/ 3175 w 46443"/>
                  <a:gd name="connsiteY4" fmla="*/ 323203 h 323203"/>
                  <a:gd name="connsiteX0" fmla="*/ 45085 w 45085"/>
                  <a:gd name="connsiteY0" fmla="*/ 32529 h 327169"/>
                  <a:gd name="connsiteX1" fmla="*/ 23495 w 45085"/>
                  <a:gd name="connsiteY1" fmla="*/ 113809 h 327169"/>
                  <a:gd name="connsiteX2" fmla="*/ 5080 w 45085"/>
                  <a:gd name="connsiteY2" fmla="*/ 174134 h 327169"/>
                  <a:gd name="connsiteX3" fmla="*/ 0 w 45085"/>
                  <a:gd name="connsiteY3" fmla="*/ 242714 h 327169"/>
                  <a:gd name="connsiteX4" fmla="*/ 3175 w 45085"/>
                  <a:gd name="connsiteY4" fmla="*/ 327169 h 327169"/>
                  <a:gd name="connsiteX0" fmla="*/ 45085 w 45556"/>
                  <a:gd name="connsiteY0" fmla="*/ 29881 h 324521"/>
                  <a:gd name="connsiteX1" fmla="*/ 23495 w 45556"/>
                  <a:gd name="connsiteY1" fmla="*/ 111161 h 324521"/>
                  <a:gd name="connsiteX2" fmla="*/ 5080 w 45556"/>
                  <a:gd name="connsiteY2" fmla="*/ 171486 h 324521"/>
                  <a:gd name="connsiteX3" fmla="*/ 0 w 45556"/>
                  <a:gd name="connsiteY3" fmla="*/ 240066 h 324521"/>
                  <a:gd name="connsiteX4" fmla="*/ 3175 w 45556"/>
                  <a:gd name="connsiteY4" fmla="*/ 324521 h 324521"/>
                  <a:gd name="connsiteX0" fmla="*/ 45085 w 45556"/>
                  <a:gd name="connsiteY0" fmla="*/ 30828 h 325468"/>
                  <a:gd name="connsiteX1" fmla="*/ 23495 w 45556"/>
                  <a:gd name="connsiteY1" fmla="*/ 105758 h 325468"/>
                  <a:gd name="connsiteX2" fmla="*/ 5080 w 45556"/>
                  <a:gd name="connsiteY2" fmla="*/ 172433 h 325468"/>
                  <a:gd name="connsiteX3" fmla="*/ 0 w 45556"/>
                  <a:gd name="connsiteY3" fmla="*/ 241013 h 325468"/>
                  <a:gd name="connsiteX4" fmla="*/ 3175 w 45556"/>
                  <a:gd name="connsiteY4" fmla="*/ 325468 h 325468"/>
                  <a:gd name="connsiteX0" fmla="*/ 45085 w 46311"/>
                  <a:gd name="connsiteY0" fmla="*/ 30828 h 325468"/>
                  <a:gd name="connsiteX1" fmla="*/ 35401 w 46311"/>
                  <a:gd name="connsiteY1" fmla="*/ 105758 h 325468"/>
                  <a:gd name="connsiteX2" fmla="*/ 5080 w 46311"/>
                  <a:gd name="connsiteY2" fmla="*/ 172433 h 325468"/>
                  <a:gd name="connsiteX3" fmla="*/ 0 w 46311"/>
                  <a:gd name="connsiteY3" fmla="*/ 241013 h 325468"/>
                  <a:gd name="connsiteX4" fmla="*/ 3175 w 46311"/>
                  <a:gd name="connsiteY4" fmla="*/ 325468 h 325468"/>
                  <a:gd name="connsiteX0" fmla="*/ 45085 w 48644"/>
                  <a:gd name="connsiteY0" fmla="*/ 38286 h 332926"/>
                  <a:gd name="connsiteX1" fmla="*/ 35401 w 48644"/>
                  <a:gd name="connsiteY1" fmla="*/ 113216 h 332926"/>
                  <a:gd name="connsiteX2" fmla="*/ 5080 w 48644"/>
                  <a:gd name="connsiteY2" fmla="*/ 179891 h 332926"/>
                  <a:gd name="connsiteX3" fmla="*/ 0 w 48644"/>
                  <a:gd name="connsiteY3" fmla="*/ 248471 h 332926"/>
                  <a:gd name="connsiteX4" fmla="*/ 3175 w 48644"/>
                  <a:gd name="connsiteY4" fmla="*/ 332926 h 332926"/>
                  <a:gd name="connsiteX0" fmla="*/ 45085 w 48644"/>
                  <a:gd name="connsiteY0" fmla="*/ 38286 h 332926"/>
                  <a:gd name="connsiteX1" fmla="*/ 35401 w 48644"/>
                  <a:gd name="connsiteY1" fmla="*/ 113216 h 332926"/>
                  <a:gd name="connsiteX2" fmla="*/ 5080 w 48644"/>
                  <a:gd name="connsiteY2" fmla="*/ 179891 h 332926"/>
                  <a:gd name="connsiteX3" fmla="*/ 0 w 48644"/>
                  <a:gd name="connsiteY3" fmla="*/ 248471 h 332926"/>
                  <a:gd name="connsiteX4" fmla="*/ 3175 w 48644"/>
                  <a:gd name="connsiteY4" fmla="*/ 332926 h 332926"/>
                  <a:gd name="connsiteX0" fmla="*/ 37941 w 45408"/>
                  <a:gd name="connsiteY0" fmla="*/ 32372 h 357968"/>
                  <a:gd name="connsiteX1" fmla="*/ 35401 w 45408"/>
                  <a:gd name="connsiteY1" fmla="*/ 138258 h 357968"/>
                  <a:gd name="connsiteX2" fmla="*/ 5080 w 45408"/>
                  <a:gd name="connsiteY2" fmla="*/ 204933 h 357968"/>
                  <a:gd name="connsiteX3" fmla="*/ 0 w 45408"/>
                  <a:gd name="connsiteY3" fmla="*/ 273513 h 357968"/>
                  <a:gd name="connsiteX4" fmla="*/ 3175 w 45408"/>
                  <a:gd name="connsiteY4" fmla="*/ 357968 h 357968"/>
                  <a:gd name="connsiteX0" fmla="*/ 47466 w 50110"/>
                  <a:gd name="connsiteY0" fmla="*/ 33585 h 352038"/>
                  <a:gd name="connsiteX1" fmla="*/ 35401 w 50110"/>
                  <a:gd name="connsiteY1" fmla="*/ 132328 h 352038"/>
                  <a:gd name="connsiteX2" fmla="*/ 5080 w 50110"/>
                  <a:gd name="connsiteY2" fmla="*/ 199003 h 352038"/>
                  <a:gd name="connsiteX3" fmla="*/ 0 w 50110"/>
                  <a:gd name="connsiteY3" fmla="*/ 267583 h 352038"/>
                  <a:gd name="connsiteX4" fmla="*/ 3175 w 50110"/>
                  <a:gd name="connsiteY4" fmla="*/ 352038 h 352038"/>
                  <a:gd name="connsiteX0" fmla="*/ 40322 w 46320"/>
                  <a:gd name="connsiteY0" fmla="*/ 33585 h 352038"/>
                  <a:gd name="connsiteX1" fmla="*/ 35401 w 46320"/>
                  <a:gd name="connsiteY1" fmla="*/ 132328 h 352038"/>
                  <a:gd name="connsiteX2" fmla="*/ 5080 w 46320"/>
                  <a:gd name="connsiteY2" fmla="*/ 199003 h 352038"/>
                  <a:gd name="connsiteX3" fmla="*/ 0 w 46320"/>
                  <a:gd name="connsiteY3" fmla="*/ 267583 h 352038"/>
                  <a:gd name="connsiteX4" fmla="*/ 3175 w 46320"/>
                  <a:gd name="connsiteY4" fmla="*/ 352038 h 3520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320" h="352038">
                    <a:moveTo>
                      <a:pt x="40322" y="33585"/>
                    </a:moveTo>
                    <a:cubicBezTo>
                      <a:pt x="43709" y="-55738"/>
                      <a:pt x="54239" y="52582"/>
                      <a:pt x="35401" y="132328"/>
                    </a:cubicBezTo>
                    <a:cubicBezTo>
                      <a:pt x="-900" y="175984"/>
                      <a:pt x="15187" y="176778"/>
                      <a:pt x="5080" y="199003"/>
                    </a:cubicBezTo>
                    <a:lnTo>
                      <a:pt x="0" y="267583"/>
                    </a:lnTo>
                    <a:cubicBezTo>
                      <a:pt x="0" y="277743"/>
                      <a:pt x="3175" y="341878"/>
                      <a:pt x="3175" y="352038"/>
                    </a:cubicBezTo>
                  </a:path>
                </a:pathLst>
              </a:custGeom>
              <a:noFill/>
              <a:ln w="952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854" name="Straight Connector 853">
                <a:extLst>
                  <a:ext uri="{FF2B5EF4-FFF2-40B4-BE49-F238E27FC236}">
                    <a16:creationId xmlns:a16="http://schemas.microsoft.com/office/drawing/2014/main" id="{87BF3A83-195A-48A9-A6D9-283D668C4B74}"/>
                  </a:ext>
                </a:extLst>
              </p:cNvPr>
              <p:cNvCxnSpPr/>
              <p:nvPr/>
            </p:nvCxnSpPr>
            <p:spPr>
              <a:xfrm>
                <a:off x="2256129" y="2910802"/>
                <a:ext cx="305351" cy="0"/>
              </a:xfrm>
              <a:prstGeom prst="line">
                <a:avLst/>
              </a:prstGeom>
              <a:noFill/>
              <a:ln w="952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855" name="Straight Connector 854">
                <a:extLst>
                  <a:ext uri="{FF2B5EF4-FFF2-40B4-BE49-F238E27FC236}">
                    <a16:creationId xmlns:a16="http://schemas.microsoft.com/office/drawing/2014/main" id="{61D62A3A-D605-4923-AA9F-08153307A842}"/>
                  </a:ext>
                </a:extLst>
              </p:cNvPr>
              <p:cNvCxnSpPr/>
              <p:nvPr/>
            </p:nvCxnSpPr>
            <p:spPr>
              <a:xfrm>
                <a:off x="2254384" y="2913269"/>
                <a:ext cx="0" cy="862566"/>
              </a:xfrm>
              <a:prstGeom prst="line">
                <a:avLst/>
              </a:prstGeom>
              <a:noFill/>
              <a:ln w="952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856" name="Straight Connector 855">
                <a:extLst>
                  <a:ext uri="{FF2B5EF4-FFF2-40B4-BE49-F238E27FC236}">
                    <a16:creationId xmlns:a16="http://schemas.microsoft.com/office/drawing/2014/main" id="{04C17C56-0D7D-44C9-9394-8B739A52806E}"/>
                  </a:ext>
                </a:extLst>
              </p:cNvPr>
              <p:cNvCxnSpPr/>
              <p:nvPr/>
            </p:nvCxnSpPr>
            <p:spPr>
              <a:xfrm>
                <a:off x="2256129" y="3775835"/>
                <a:ext cx="305351" cy="0"/>
              </a:xfrm>
              <a:prstGeom prst="line">
                <a:avLst/>
              </a:prstGeom>
              <a:noFill/>
              <a:ln w="952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857" name="Straight Connector 856">
                <a:extLst>
                  <a:ext uri="{FF2B5EF4-FFF2-40B4-BE49-F238E27FC236}">
                    <a16:creationId xmlns:a16="http://schemas.microsoft.com/office/drawing/2014/main" id="{C29EEED3-B9CB-46D0-AD18-AE2C95911CE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61480" y="2910802"/>
                <a:ext cx="0" cy="865033"/>
              </a:xfrm>
              <a:prstGeom prst="line">
                <a:avLst/>
              </a:prstGeom>
              <a:noFill/>
              <a:ln w="952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858" name="Straight Connector 857">
                <a:extLst>
                  <a:ext uri="{FF2B5EF4-FFF2-40B4-BE49-F238E27FC236}">
                    <a16:creationId xmlns:a16="http://schemas.microsoft.com/office/drawing/2014/main" id="{E95494A6-E00C-4E34-9570-069C80DFC2E5}"/>
                  </a:ext>
                </a:extLst>
              </p:cNvPr>
              <p:cNvCxnSpPr/>
              <p:nvPr/>
            </p:nvCxnSpPr>
            <p:spPr>
              <a:xfrm>
                <a:off x="2561480" y="2910960"/>
                <a:ext cx="228818" cy="0"/>
              </a:xfrm>
              <a:prstGeom prst="line">
                <a:avLst/>
              </a:prstGeom>
              <a:noFill/>
              <a:ln w="952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859" name="Straight Connector 858">
                <a:extLst>
                  <a:ext uri="{FF2B5EF4-FFF2-40B4-BE49-F238E27FC236}">
                    <a16:creationId xmlns:a16="http://schemas.microsoft.com/office/drawing/2014/main" id="{D3806C11-18EB-4925-AFAD-130F16E13316}"/>
                  </a:ext>
                </a:extLst>
              </p:cNvPr>
              <p:cNvCxnSpPr/>
              <p:nvPr/>
            </p:nvCxnSpPr>
            <p:spPr>
              <a:xfrm>
                <a:off x="2563315" y="3775835"/>
                <a:ext cx="228818" cy="0"/>
              </a:xfrm>
              <a:prstGeom prst="line">
                <a:avLst/>
              </a:prstGeom>
              <a:noFill/>
              <a:ln w="952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sp>
            <p:nvSpPr>
              <p:cNvPr id="860" name="Freeform: Shape 859">
                <a:extLst>
                  <a:ext uri="{FF2B5EF4-FFF2-40B4-BE49-F238E27FC236}">
                    <a16:creationId xmlns:a16="http://schemas.microsoft.com/office/drawing/2014/main" id="{1336BD56-5DFC-4DBA-A805-D362E965BC45}"/>
                  </a:ext>
                </a:extLst>
              </p:cNvPr>
              <p:cNvSpPr/>
              <p:nvPr/>
            </p:nvSpPr>
            <p:spPr>
              <a:xfrm>
                <a:off x="2730295" y="2909095"/>
                <a:ext cx="71539" cy="258240"/>
              </a:xfrm>
              <a:custGeom>
                <a:avLst/>
                <a:gdLst>
                  <a:gd name="connsiteX0" fmla="*/ 438150 w 520700"/>
                  <a:gd name="connsiteY0" fmla="*/ 0 h 1879600"/>
                  <a:gd name="connsiteX1" fmla="*/ 498475 w 520700"/>
                  <a:gd name="connsiteY1" fmla="*/ 69850 h 1879600"/>
                  <a:gd name="connsiteX2" fmla="*/ 511175 w 520700"/>
                  <a:gd name="connsiteY2" fmla="*/ 127000 h 1879600"/>
                  <a:gd name="connsiteX3" fmla="*/ 520700 w 520700"/>
                  <a:gd name="connsiteY3" fmla="*/ 177800 h 1879600"/>
                  <a:gd name="connsiteX4" fmla="*/ 501650 w 520700"/>
                  <a:gd name="connsiteY4" fmla="*/ 346075 h 1879600"/>
                  <a:gd name="connsiteX5" fmla="*/ 457200 w 520700"/>
                  <a:gd name="connsiteY5" fmla="*/ 539750 h 1879600"/>
                  <a:gd name="connsiteX6" fmla="*/ 352425 w 520700"/>
                  <a:gd name="connsiteY6" fmla="*/ 850900 h 1879600"/>
                  <a:gd name="connsiteX7" fmla="*/ 187325 w 520700"/>
                  <a:gd name="connsiteY7" fmla="*/ 1323975 h 1879600"/>
                  <a:gd name="connsiteX8" fmla="*/ 57150 w 520700"/>
                  <a:gd name="connsiteY8" fmla="*/ 1679575 h 1879600"/>
                  <a:gd name="connsiteX9" fmla="*/ 0 w 520700"/>
                  <a:gd name="connsiteY9" fmla="*/ 1879600 h 1879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0700" h="1879600">
                    <a:moveTo>
                      <a:pt x="438150" y="0"/>
                    </a:moveTo>
                    <a:lnTo>
                      <a:pt x="498475" y="69850"/>
                    </a:lnTo>
                    <a:lnTo>
                      <a:pt x="511175" y="127000"/>
                    </a:lnTo>
                    <a:lnTo>
                      <a:pt x="520700" y="177800"/>
                    </a:lnTo>
                    <a:lnTo>
                      <a:pt x="501650" y="346075"/>
                    </a:lnTo>
                    <a:lnTo>
                      <a:pt x="457200" y="539750"/>
                    </a:lnTo>
                    <a:lnTo>
                      <a:pt x="352425" y="850900"/>
                    </a:lnTo>
                    <a:lnTo>
                      <a:pt x="187325" y="1323975"/>
                    </a:lnTo>
                    <a:lnTo>
                      <a:pt x="57150" y="1679575"/>
                    </a:lnTo>
                    <a:lnTo>
                      <a:pt x="0" y="1879600"/>
                    </a:lnTo>
                  </a:path>
                </a:pathLst>
              </a:custGeom>
              <a:noFill/>
              <a:ln w="952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61" name="Freeform: Shape 860">
                <a:extLst>
                  <a:ext uri="{FF2B5EF4-FFF2-40B4-BE49-F238E27FC236}">
                    <a16:creationId xmlns:a16="http://schemas.microsoft.com/office/drawing/2014/main" id="{5AD46C7C-FAE3-4790-BD2B-8C02FC13DFF6}"/>
                  </a:ext>
                </a:extLst>
              </p:cNvPr>
              <p:cNvSpPr/>
              <p:nvPr/>
            </p:nvSpPr>
            <p:spPr>
              <a:xfrm>
                <a:off x="2667262" y="3167989"/>
                <a:ext cx="62161" cy="428582"/>
              </a:xfrm>
              <a:custGeom>
                <a:avLst/>
                <a:gdLst>
                  <a:gd name="connsiteX0" fmla="*/ 452438 w 452438"/>
                  <a:gd name="connsiteY0" fmla="*/ 0 h 3114675"/>
                  <a:gd name="connsiteX1" fmla="*/ 400050 w 452438"/>
                  <a:gd name="connsiteY1" fmla="*/ 161925 h 3114675"/>
                  <a:gd name="connsiteX2" fmla="*/ 342900 w 452438"/>
                  <a:gd name="connsiteY2" fmla="*/ 352425 h 3114675"/>
                  <a:gd name="connsiteX3" fmla="*/ 200025 w 452438"/>
                  <a:gd name="connsiteY3" fmla="*/ 714375 h 3114675"/>
                  <a:gd name="connsiteX4" fmla="*/ 128588 w 452438"/>
                  <a:gd name="connsiteY4" fmla="*/ 1114425 h 3114675"/>
                  <a:gd name="connsiteX5" fmla="*/ 57150 w 452438"/>
                  <a:gd name="connsiteY5" fmla="*/ 1571625 h 3114675"/>
                  <a:gd name="connsiteX6" fmla="*/ 19050 w 452438"/>
                  <a:gd name="connsiteY6" fmla="*/ 1947862 h 3114675"/>
                  <a:gd name="connsiteX7" fmla="*/ 14288 w 452438"/>
                  <a:gd name="connsiteY7" fmla="*/ 2238375 h 3114675"/>
                  <a:gd name="connsiteX8" fmla="*/ 0 w 452438"/>
                  <a:gd name="connsiteY8" fmla="*/ 2476500 h 3114675"/>
                  <a:gd name="connsiteX9" fmla="*/ 33338 w 452438"/>
                  <a:gd name="connsiteY9" fmla="*/ 2857500 h 3114675"/>
                  <a:gd name="connsiteX10" fmla="*/ 85725 w 452438"/>
                  <a:gd name="connsiteY10" fmla="*/ 3114675 h 3114675"/>
                  <a:gd name="connsiteX0" fmla="*/ 452438 w 452438"/>
                  <a:gd name="connsiteY0" fmla="*/ 0 h 3119437"/>
                  <a:gd name="connsiteX1" fmla="*/ 400050 w 452438"/>
                  <a:gd name="connsiteY1" fmla="*/ 161925 h 3119437"/>
                  <a:gd name="connsiteX2" fmla="*/ 342900 w 452438"/>
                  <a:gd name="connsiteY2" fmla="*/ 352425 h 3119437"/>
                  <a:gd name="connsiteX3" fmla="*/ 200025 w 452438"/>
                  <a:gd name="connsiteY3" fmla="*/ 714375 h 3119437"/>
                  <a:gd name="connsiteX4" fmla="*/ 128588 w 452438"/>
                  <a:gd name="connsiteY4" fmla="*/ 1114425 h 3119437"/>
                  <a:gd name="connsiteX5" fmla="*/ 57150 w 452438"/>
                  <a:gd name="connsiteY5" fmla="*/ 1571625 h 3119437"/>
                  <a:gd name="connsiteX6" fmla="*/ 19050 w 452438"/>
                  <a:gd name="connsiteY6" fmla="*/ 1947862 h 3119437"/>
                  <a:gd name="connsiteX7" fmla="*/ 14288 w 452438"/>
                  <a:gd name="connsiteY7" fmla="*/ 2238375 h 3119437"/>
                  <a:gd name="connsiteX8" fmla="*/ 0 w 452438"/>
                  <a:gd name="connsiteY8" fmla="*/ 2476500 h 3119437"/>
                  <a:gd name="connsiteX9" fmla="*/ 33338 w 452438"/>
                  <a:gd name="connsiteY9" fmla="*/ 2857500 h 3119437"/>
                  <a:gd name="connsiteX10" fmla="*/ 76200 w 452438"/>
                  <a:gd name="connsiteY10" fmla="*/ 3119437 h 3119437"/>
                  <a:gd name="connsiteX0" fmla="*/ 452438 w 452438"/>
                  <a:gd name="connsiteY0" fmla="*/ 0 h 3119437"/>
                  <a:gd name="connsiteX1" fmla="*/ 400050 w 452438"/>
                  <a:gd name="connsiteY1" fmla="*/ 161925 h 3119437"/>
                  <a:gd name="connsiteX2" fmla="*/ 342900 w 452438"/>
                  <a:gd name="connsiteY2" fmla="*/ 352425 h 3119437"/>
                  <a:gd name="connsiteX3" fmla="*/ 200025 w 452438"/>
                  <a:gd name="connsiteY3" fmla="*/ 714375 h 3119437"/>
                  <a:gd name="connsiteX4" fmla="*/ 128588 w 452438"/>
                  <a:gd name="connsiteY4" fmla="*/ 1114425 h 3119437"/>
                  <a:gd name="connsiteX5" fmla="*/ 57150 w 452438"/>
                  <a:gd name="connsiteY5" fmla="*/ 1571625 h 3119437"/>
                  <a:gd name="connsiteX6" fmla="*/ 19050 w 452438"/>
                  <a:gd name="connsiteY6" fmla="*/ 1947862 h 3119437"/>
                  <a:gd name="connsiteX7" fmla="*/ 4763 w 452438"/>
                  <a:gd name="connsiteY7" fmla="*/ 2228850 h 3119437"/>
                  <a:gd name="connsiteX8" fmla="*/ 0 w 452438"/>
                  <a:gd name="connsiteY8" fmla="*/ 2476500 h 3119437"/>
                  <a:gd name="connsiteX9" fmla="*/ 33338 w 452438"/>
                  <a:gd name="connsiteY9" fmla="*/ 2857500 h 3119437"/>
                  <a:gd name="connsiteX10" fmla="*/ 76200 w 452438"/>
                  <a:gd name="connsiteY10" fmla="*/ 3119437 h 3119437"/>
                  <a:gd name="connsiteX0" fmla="*/ 452438 w 452438"/>
                  <a:gd name="connsiteY0" fmla="*/ 0 h 3119437"/>
                  <a:gd name="connsiteX1" fmla="*/ 400050 w 452438"/>
                  <a:gd name="connsiteY1" fmla="*/ 161925 h 3119437"/>
                  <a:gd name="connsiteX2" fmla="*/ 342900 w 452438"/>
                  <a:gd name="connsiteY2" fmla="*/ 352425 h 3119437"/>
                  <a:gd name="connsiteX3" fmla="*/ 214312 w 452438"/>
                  <a:gd name="connsiteY3" fmla="*/ 719137 h 3119437"/>
                  <a:gd name="connsiteX4" fmla="*/ 128588 w 452438"/>
                  <a:gd name="connsiteY4" fmla="*/ 1114425 h 3119437"/>
                  <a:gd name="connsiteX5" fmla="*/ 57150 w 452438"/>
                  <a:gd name="connsiteY5" fmla="*/ 1571625 h 3119437"/>
                  <a:gd name="connsiteX6" fmla="*/ 19050 w 452438"/>
                  <a:gd name="connsiteY6" fmla="*/ 1947862 h 3119437"/>
                  <a:gd name="connsiteX7" fmla="*/ 4763 w 452438"/>
                  <a:gd name="connsiteY7" fmla="*/ 2228850 h 3119437"/>
                  <a:gd name="connsiteX8" fmla="*/ 0 w 452438"/>
                  <a:gd name="connsiteY8" fmla="*/ 2476500 h 3119437"/>
                  <a:gd name="connsiteX9" fmla="*/ 33338 w 452438"/>
                  <a:gd name="connsiteY9" fmla="*/ 2857500 h 3119437"/>
                  <a:gd name="connsiteX10" fmla="*/ 76200 w 452438"/>
                  <a:gd name="connsiteY10" fmla="*/ 3119437 h 3119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52438" h="3119437">
                    <a:moveTo>
                      <a:pt x="452438" y="0"/>
                    </a:moveTo>
                    <a:lnTo>
                      <a:pt x="400050" y="161925"/>
                    </a:lnTo>
                    <a:lnTo>
                      <a:pt x="342900" y="352425"/>
                    </a:lnTo>
                    <a:lnTo>
                      <a:pt x="214312" y="719137"/>
                    </a:lnTo>
                    <a:lnTo>
                      <a:pt x="128588" y="1114425"/>
                    </a:lnTo>
                    <a:lnTo>
                      <a:pt x="57150" y="1571625"/>
                    </a:lnTo>
                    <a:lnTo>
                      <a:pt x="19050" y="1947862"/>
                    </a:lnTo>
                    <a:cubicBezTo>
                      <a:pt x="17463" y="2044700"/>
                      <a:pt x="6350" y="2132012"/>
                      <a:pt x="4763" y="2228850"/>
                    </a:cubicBezTo>
                    <a:cubicBezTo>
                      <a:pt x="3175" y="2311400"/>
                      <a:pt x="1588" y="2393950"/>
                      <a:pt x="0" y="2476500"/>
                    </a:cubicBezTo>
                    <a:lnTo>
                      <a:pt x="33338" y="2857500"/>
                    </a:lnTo>
                    <a:cubicBezTo>
                      <a:pt x="50800" y="2943225"/>
                      <a:pt x="58738" y="3033712"/>
                      <a:pt x="76200" y="3119437"/>
                    </a:cubicBezTo>
                  </a:path>
                </a:pathLst>
              </a:custGeom>
              <a:noFill/>
              <a:ln w="952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62" name="Freeform: Shape 861">
                <a:extLst>
                  <a:ext uri="{FF2B5EF4-FFF2-40B4-BE49-F238E27FC236}">
                    <a16:creationId xmlns:a16="http://schemas.microsoft.com/office/drawing/2014/main" id="{C461B99C-8684-4D3D-BE76-41DBFFF26414}"/>
                  </a:ext>
                </a:extLst>
              </p:cNvPr>
              <p:cNvSpPr/>
              <p:nvPr/>
            </p:nvSpPr>
            <p:spPr>
              <a:xfrm>
                <a:off x="2676422" y="3590682"/>
                <a:ext cx="114507" cy="186482"/>
              </a:xfrm>
              <a:custGeom>
                <a:avLst/>
                <a:gdLst>
                  <a:gd name="connsiteX0" fmla="*/ 0 w 833438"/>
                  <a:gd name="connsiteY0" fmla="*/ 0 h 1357312"/>
                  <a:gd name="connsiteX1" fmla="*/ 76200 w 833438"/>
                  <a:gd name="connsiteY1" fmla="*/ 381000 h 1357312"/>
                  <a:gd name="connsiteX2" fmla="*/ 276225 w 833438"/>
                  <a:gd name="connsiteY2" fmla="*/ 914400 h 1357312"/>
                  <a:gd name="connsiteX3" fmla="*/ 566738 w 833438"/>
                  <a:gd name="connsiteY3" fmla="*/ 1271587 h 1357312"/>
                  <a:gd name="connsiteX4" fmla="*/ 833438 w 833438"/>
                  <a:gd name="connsiteY4" fmla="*/ 1357312 h 1357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3438" h="1357312">
                    <a:moveTo>
                      <a:pt x="0" y="0"/>
                    </a:moveTo>
                    <a:lnTo>
                      <a:pt x="76200" y="381000"/>
                    </a:lnTo>
                    <a:lnTo>
                      <a:pt x="276225" y="914400"/>
                    </a:lnTo>
                    <a:lnTo>
                      <a:pt x="566738" y="1271587"/>
                    </a:lnTo>
                    <a:lnTo>
                      <a:pt x="833438" y="1357312"/>
                    </a:lnTo>
                  </a:path>
                </a:pathLst>
              </a:custGeom>
              <a:noFill/>
              <a:ln w="952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63" name="Rectangle: Rounded Corners 862">
                <a:extLst>
                  <a:ext uri="{FF2B5EF4-FFF2-40B4-BE49-F238E27FC236}">
                    <a16:creationId xmlns:a16="http://schemas.microsoft.com/office/drawing/2014/main" id="{124A882C-1F9B-471E-A99E-D78403DED209}"/>
                  </a:ext>
                </a:extLst>
              </p:cNvPr>
              <p:cNvSpPr/>
              <p:nvPr/>
            </p:nvSpPr>
            <p:spPr>
              <a:xfrm rot="16200000">
                <a:off x="1833351" y="3243805"/>
                <a:ext cx="1017181" cy="197042"/>
              </a:xfrm>
              <a:prstGeom prst="roundRect">
                <a:avLst/>
              </a:prstGeom>
              <a:solidFill>
                <a:srgbClr val="4472C4"/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IFS Panel</a:t>
                </a:r>
              </a:p>
            </p:txBody>
          </p:sp>
        </p:grpSp>
        <p:grpSp>
          <p:nvGrpSpPr>
            <p:cNvPr id="795" name="Level Gauges">
              <a:extLst>
                <a:ext uri="{FF2B5EF4-FFF2-40B4-BE49-F238E27FC236}">
                  <a16:creationId xmlns:a16="http://schemas.microsoft.com/office/drawing/2014/main" id="{4B5FE278-4E99-4359-87D3-519F0069844E}"/>
                </a:ext>
              </a:extLst>
            </p:cNvPr>
            <p:cNvGrpSpPr/>
            <p:nvPr/>
          </p:nvGrpSpPr>
          <p:grpSpPr>
            <a:xfrm>
              <a:off x="6628454" y="3848070"/>
              <a:ext cx="81341" cy="550101"/>
              <a:chOff x="10857975" y="-8205633"/>
              <a:chExt cx="51712" cy="480470"/>
            </a:xfrm>
          </p:grpSpPr>
          <p:cxnSp>
            <p:nvCxnSpPr>
              <p:cNvPr id="829" name="Straight Connector 828">
                <a:extLst>
                  <a:ext uri="{FF2B5EF4-FFF2-40B4-BE49-F238E27FC236}">
                    <a16:creationId xmlns:a16="http://schemas.microsoft.com/office/drawing/2014/main" id="{31704F93-4BEE-448D-8AD1-E66BA4C245A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909687" y="-8205633"/>
                <a:ext cx="0" cy="480470"/>
              </a:xfrm>
              <a:prstGeom prst="line">
                <a:avLst/>
              </a:prstGeom>
              <a:noFill/>
              <a:ln w="38100" cap="rnd" cmpd="sng" algn="ctr">
                <a:solidFill>
                  <a:srgbClr val="00B050"/>
                </a:solidFill>
                <a:prstDash val="solid"/>
                <a:round/>
              </a:ln>
              <a:effectLst/>
            </p:spPr>
          </p:cxnSp>
          <p:cxnSp>
            <p:nvCxnSpPr>
              <p:cNvPr id="830" name="Straight Connector 829">
                <a:extLst>
                  <a:ext uri="{FF2B5EF4-FFF2-40B4-BE49-F238E27FC236}">
                    <a16:creationId xmlns:a16="http://schemas.microsoft.com/office/drawing/2014/main" id="{898BD2A9-3B26-42AE-9542-E48E3C05B69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857975" y="-8204411"/>
                <a:ext cx="0" cy="278781"/>
              </a:xfrm>
              <a:prstGeom prst="line">
                <a:avLst/>
              </a:prstGeom>
              <a:noFill/>
              <a:ln w="38100" cap="rnd" cmpd="sng" algn="ctr">
                <a:solidFill>
                  <a:srgbClr val="00B050"/>
                </a:solidFill>
                <a:prstDash val="solid"/>
                <a:round/>
              </a:ln>
              <a:effectLst/>
            </p:spPr>
          </p:cxnSp>
        </p:grpSp>
        <p:grpSp>
          <p:nvGrpSpPr>
            <p:cNvPr id="796" name="Splices">
              <a:extLst>
                <a:ext uri="{FF2B5EF4-FFF2-40B4-BE49-F238E27FC236}">
                  <a16:creationId xmlns:a16="http://schemas.microsoft.com/office/drawing/2014/main" id="{94BA61A8-46BC-45A3-8E4D-DE5A83AF7A55}"/>
                </a:ext>
              </a:extLst>
            </p:cNvPr>
            <p:cNvGrpSpPr/>
            <p:nvPr/>
          </p:nvGrpSpPr>
          <p:grpSpPr>
            <a:xfrm>
              <a:off x="4866849" y="3977662"/>
              <a:ext cx="390026" cy="269827"/>
              <a:chOff x="3252644" y="3470176"/>
              <a:chExt cx="390026" cy="269827"/>
            </a:xfrm>
          </p:grpSpPr>
          <p:sp>
            <p:nvSpPr>
              <p:cNvPr id="825" name="Rectangle 824">
                <a:extLst>
                  <a:ext uri="{FF2B5EF4-FFF2-40B4-BE49-F238E27FC236}">
                    <a16:creationId xmlns:a16="http://schemas.microsoft.com/office/drawing/2014/main" id="{B3F67E72-2803-44F6-8B54-B49A77A5FFA6}"/>
                  </a:ext>
                </a:extLst>
              </p:cNvPr>
              <p:cNvSpPr/>
              <p:nvPr/>
            </p:nvSpPr>
            <p:spPr>
              <a:xfrm>
                <a:off x="3480167" y="3642185"/>
                <a:ext cx="162503" cy="97818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26" name="Oval 825">
                <a:extLst>
                  <a:ext uri="{FF2B5EF4-FFF2-40B4-BE49-F238E27FC236}">
                    <a16:creationId xmlns:a16="http://schemas.microsoft.com/office/drawing/2014/main" id="{B920970D-BB4B-4342-A51F-FF4C18DC3F3A}"/>
                  </a:ext>
                </a:extLst>
              </p:cNvPr>
              <p:cNvSpPr/>
              <p:nvPr/>
            </p:nvSpPr>
            <p:spPr>
              <a:xfrm>
                <a:off x="3296541" y="3470176"/>
                <a:ext cx="118872" cy="118872"/>
              </a:xfrm>
              <a:prstGeom prst="ellipse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27" name="Oval 826">
                <a:extLst>
                  <a:ext uri="{FF2B5EF4-FFF2-40B4-BE49-F238E27FC236}">
                    <a16:creationId xmlns:a16="http://schemas.microsoft.com/office/drawing/2014/main" id="{5658933D-18D8-4A73-A481-B7E04B86A502}"/>
                  </a:ext>
                </a:extLst>
              </p:cNvPr>
              <p:cNvSpPr/>
              <p:nvPr/>
            </p:nvSpPr>
            <p:spPr>
              <a:xfrm>
                <a:off x="3477551" y="3470176"/>
                <a:ext cx="118872" cy="118872"/>
              </a:xfrm>
              <a:prstGeom prst="ellipse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28" name="Rectangle 827">
                <a:extLst>
                  <a:ext uri="{FF2B5EF4-FFF2-40B4-BE49-F238E27FC236}">
                    <a16:creationId xmlns:a16="http://schemas.microsoft.com/office/drawing/2014/main" id="{43063C09-5433-4D48-9EE0-3D6A1679C4CC}"/>
                  </a:ext>
                </a:extLst>
              </p:cNvPr>
              <p:cNvSpPr/>
              <p:nvPr/>
            </p:nvSpPr>
            <p:spPr>
              <a:xfrm>
                <a:off x="3252644" y="3642185"/>
                <a:ext cx="162503" cy="97818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797" name="TextBox 796">
              <a:extLst>
                <a:ext uri="{FF2B5EF4-FFF2-40B4-BE49-F238E27FC236}">
                  <a16:creationId xmlns:a16="http://schemas.microsoft.com/office/drawing/2014/main" id="{6AD7A8BC-5338-4455-9353-4885A41F724B}"/>
                </a:ext>
              </a:extLst>
            </p:cNvPr>
            <p:cNvSpPr txBox="1"/>
            <p:nvPr/>
          </p:nvSpPr>
          <p:spPr>
            <a:xfrm>
              <a:off x="5235630" y="2297893"/>
              <a:ext cx="54694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0" i="0" u="none" strike="noStrike" kern="0" cap="none" spc="0" normalizeH="0" baseline="0" noProof="0" dirty="0">
                  <a:ln>
                    <a:noFill/>
                  </a:ln>
                  <a:solidFill>
                    <a:srgbClr val="CC00FF"/>
                  </a:solidFill>
                  <a:effectLst/>
                  <a:uLnTx/>
                  <a:uFillTx/>
                  <a:latin typeface="Calibri" panose="020F0502020204030204"/>
                </a:rPr>
                <a:t>Burst Disc</a:t>
              </a:r>
            </a:p>
          </p:txBody>
        </p:sp>
        <p:sp>
          <p:nvSpPr>
            <p:cNvPr id="798" name="TextBox 797">
              <a:extLst>
                <a:ext uri="{FF2B5EF4-FFF2-40B4-BE49-F238E27FC236}">
                  <a16:creationId xmlns:a16="http://schemas.microsoft.com/office/drawing/2014/main" id="{0D10647E-95DA-48B5-98B5-0357EB0BA070}"/>
                </a:ext>
              </a:extLst>
            </p:cNvPr>
            <p:cNvSpPr txBox="1"/>
            <p:nvPr/>
          </p:nvSpPr>
          <p:spPr>
            <a:xfrm>
              <a:off x="5664347" y="2172964"/>
              <a:ext cx="1132041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0" i="0" u="none" strike="noStrike" kern="0" cap="none" spc="0" normalizeH="0" baseline="0" noProof="0" dirty="0">
                  <a:ln>
                    <a:noFill/>
                  </a:ln>
                  <a:solidFill>
                    <a:srgbClr val="3399FF"/>
                  </a:solidFill>
                  <a:effectLst/>
                  <a:uLnTx/>
                  <a:uFillTx/>
                  <a:latin typeface="Calibri" panose="020F0502020204030204"/>
                </a:rPr>
                <a:t>Cryo-Instrumentation Box</a:t>
              </a:r>
            </a:p>
          </p:txBody>
        </p:sp>
        <p:sp>
          <p:nvSpPr>
            <p:cNvPr id="799" name="TextBox 798">
              <a:extLst>
                <a:ext uri="{FF2B5EF4-FFF2-40B4-BE49-F238E27FC236}">
                  <a16:creationId xmlns:a16="http://schemas.microsoft.com/office/drawing/2014/main" id="{43B7F495-A51C-43B3-A30D-524ACFF85398}"/>
                </a:ext>
              </a:extLst>
            </p:cNvPr>
            <p:cNvSpPr txBox="1"/>
            <p:nvPr/>
          </p:nvSpPr>
          <p:spPr>
            <a:xfrm rot="16200000">
              <a:off x="4593322" y="2279862"/>
              <a:ext cx="454752" cy="2173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DSHM</a:t>
              </a:r>
              <a:endParaRPr kumimoji="0" lang="en-US" sz="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00" name="TextBox 799">
                  <a:extLst>
                    <a:ext uri="{FF2B5EF4-FFF2-40B4-BE49-F238E27FC236}">
                      <a16:creationId xmlns:a16="http://schemas.microsoft.com/office/drawing/2014/main" id="{C740A8BC-FB40-460F-83D3-28EB407BA46D}"/>
                    </a:ext>
                  </a:extLst>
                </p:cNvPr>
                <p:cNvSpPr txBox="1"/>
                <p:nvPr/>
              </p:nvSpPr>
              <p:spPr>
                <a:xfrm rot="16200000">
                  <a:off x="4416984" y="2285673"/>
                  <a:ext cx="510268" cy="20005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60958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 xmlns:m="http://schemas.openxmlformats.org/officeDocument/2006/math">
                      <m:r>
                        <a:rPr kumimoji="0" lang="fr-CH" sz="7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kumimoji="0" lang="en-GB" sz="7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kumimoji="0" lang="en-GB" sz="7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𝑔</m:t>
                      </m:r>
                      <m:r>
                        <a:rPr kumimoji="0" lang="en-GB" sz="7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kumimoji="0" lang="en-GB" sz="7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𝑠</m:t>
                      </m:r>
                    </m:oMath>
                  </a14:m>
                  <a:r>
                    <a:rPr kumimoji="0" lang="en-GB" sz="7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70C0"/>
                      </a:solidFill>
                      <a:effectLst/>
                      <a:uLnTx/>
                      <a:uFillTx/>
                    </a:rPr>
                    <a:t> </a:t>
                  </a:r>
                  <a:r>
                    <a:rPr kumimoji="0" lang="en-GB" sz="7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70C0"/>
                      </a:solidFill>
                      <a:effectLst/>
                      <a:uLnTx/>
                      <a:uFillTx/>
                      <a:latin typeface="Calibri" panose="020F0502020204030204"/>
                      <a:sym typeface="Wingdings" panose="05000000000000000000" pitchFamily="2" charset="2"/>
                    </a:rPr>
                    <a:t></a:t>
                  </a:r>
                  <a:endParaRPr kumimoji="0" lang="en-GB" sz="7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</a:endParaRPr>
                </a:p>
              </p:txBody>
            </p:sp>
          </mc:Choice>
          <mc:Fallback xmlns="">
            <p:sp>
              <p:nvSpPr>
                <p:cNvPr id="800" name="TextBox 799">
                  <a:extLst>
                    <a:ext uri="{FF2B5EF4-FFF2-40B4-BE49-F238E27FC236}">
                      <a16:creationId xmlns:a16="http://schemas.microsoft.com/office/drawing/2014/main" id="{C740A8BC-FB40-460F-83D3-28EB407BA46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4416984" y="2285673"/>
                  <a:ext cx="510268" cy="200055"/>
                </a:xfrm>
                <a:prstGeom prst="rect">
                  <a:avLst/>
                </a:prstGeom>
                <a:blipFill>
                  <a:blip r:embed="rId2"/>
                  <a:stretch>
                    <a:fillRect r="-625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801" name="Straight Connector 800">
              <a:extLst>
                <a:ext uri="{FF2B5EF4-FFF2-40B4-BE49-F238E27FC236}">
                  <a16:creationId xmlns:a16="http://schemas.microsoft.com/office/drawing/2014/main" id="{AD5FF9AE-FDCD-48D3-ADF2-103880DD708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008947" y="4539073"/>
              <a:ext cx="1642556" cy="0"/>
            </a:xfrm>
            <a:prstGeom prst="line">
              <a:avLst/>
            </a:prstGeom>
            <a:noFill/>
            <a:ln w="9525" cap="rnd" cmpd="sng" algn="ctr">
              <a:solidFill>
                <a:srgbClr val="4472C4"/>
              </a:solidFill>
              <a:prstDash val="lgDash"/>
              <a:round/>
              <a:headEnd type="none"/>
              <a:tailEnd type="none" w="sm" len="sm"/>
            </a:ln>
            <a:effectLst/>
          </p:spPr>
        </p:cxnSp>
        <p:cxnSp>
          <p:nvCxnSpPr>
            <p:cNvPr id="802" name="Straight Connector 801">
              <a:extLst>
                <a:ext uri="{FF2B5EF4-FFF2-40B4-BE49-F238E27FC236}">
                  <a16:creationId xmlns:a16="http://schemas.microsoft.com/office/drawing/2014/main" id="{26B222EA-FB41-4D40-864D-4AAAEACEDE8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73604" y="3274890"/>
              <a:ext cx="718599" cy="0"/>
            </a:xfrm>
            <a:prstGeom prst="line">
              <a:avLst/>
            </a:prstGeom>
            <a:noFill/>
            <a:ln w="9525" cap="rnd" cmpd="sng" algn="ctr">
              <a:solidFill>
                <a:srgbClr val="4472C4"/>
              </a:solidFill>
              <a:prstDash val="lgDash"/>
              <a:round/>
              <a:headEnd type="none"/>
              <a:tailEnd type="oval" w="sm" len="sm"/>
            </a:ln>
            <a:effectLst/>
          </p:spPr>
        </p:cxnSp>
        <p:sp>
          <p:nvSpPr>
            <p:cNvPr id="803" name="TextBox 802">
              <a:extLst>
                <a:ext uri="{FF2B5EF4-FFF2-40B4-BE49-F238E27FC236}">
                  <a16:creationId xmlns:a16="http://schemas.microsoft.com/office/drawing/2014/main" id="{8C2B3E31-88A0-4D5B-91F8-188B45745FC1}"/>
                </a:ext>
              </a:extLst>
            </p:cNvPr>
            <p:cNvSpPr txBox="1"/>
            <p:nvPr/>
          </p:nvSpPr>
          <p:spPr>
            <a:xfrm>
              <a:off x="8132353" y="3116731"/>
              <a:ext cx="639919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7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Fill reservoir</a:t>
              </a:r>
            </a:p>
          </p:txBody>
        </p:sp>
        <p:sp>
          <p:nvSpPr>
            <p:cNvPr id="804" name="TextBox 803">
              <a:extLst>
                <a:ext uri="{FF2B5EF4-FFF2-40B4-BE49-F238E27FC236}">
                  <a16:creationId xmlns:a16="http://schemas.microsoft.com/office/drawing/2014/main" id="{40ADDBB5-2F62-4B7E-886F-627B40513CC0}"/>
                </a:ext>
              </a:extLst>
            </p:cNvPr>
            <p:cNvSpPr txBox="1"/>
            <p:nvPr/>
          </p:nvSpPr>
          <p:spPr>
            <a:xfrm>
              <a:off x="8055699" y="4505722"/>
              <a:ext cx="70083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7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Inlet reservoir</a:t>
              </a:r>
            </a:p>
          </p:txBody>
        </p:sp>
        <p:sp>
          <p:nvSpPr>
            <p:cNvPr id="805" name="TextBox 804">
              <a:extLst>
                <a:ext uri="{FF2B5EF4-FFF2-40B4-BE49-F238E27FC236}">
                  <a16:creationId xmlns:a16="http://schemas.microsoft.com/office/drawing/2014/main" id="{0D22ADD4-FF45-4E20-848F-203076D0F0AC}"/>
                </a:ext>
              </a:extLst>
            </p:cNvPr>
            <p:cNvSpPr txBox="1"/>
            <p:nvPr/>
          </p:nvSpPr>
          <p:spPr>
            <a:xfrm>
              <a:off x="7401550" y="3703224"/>
              <a:ext cx="704040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7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Nominal Level</a:t>
              </a:r>
            </a:p>
          </p:txBody>
        </p:sp>
        <p:cxnSp>
          <p:nvCxnSpPr>
            <p:cNvPr id="806" name="Straight Connector 805">
              <a:extLst>
                <a:ext uri="{FF2B5EF4-FFF2-40B4-BE49-F238E27FC236}">
                  <a16:creationId xmlns:a16="http://schemas.microsoft.com/office/drawing/2014/main" id="{277A2197-D119-4195-8226-0CA68DDD0C05}"/>
                </a:ext>
              </a:extLst>
            </p:cNvPr>
            <p:cNvCxnSpPr>
              <a:cxnSpLocks/>
              <a:stCxn id="798" idx="2"/>
              <a:endCxn id="807" idx="3"/>
            </p:cNvCxnSpPr>
            <p:nvPr/>
          </p:nvCxnSpPr>
          <p:spPr>
            <a:xfrm flipH="1">
              <a:off x="6112667" y="2373019"/>
              <a:ext cx="117700" cy="133793"/>
            </a:xfrm>
            <a:prstGeom prst="line">
              <a:avLst/>
            </a:prstGeom>
            <a:noFill/>
            <a:ln w="6350" cap="rnd" cmpd="sng" algn="ctr">
              <a:solidFill>
                <a:sysClr val="window" lastClr="FFFFFF">
                  <a:lumMod val="75000"/>
                </a:sysClr>
              </a:solidFill>
              <a:prstDash val="dash"/>
              <a:round/>
              <a:headEnd type="none"/>
              <a:tailEnd type="oval" w="sm" len="sm"/>
            </a:ln>
            <a:effectLst/>
          </p:spPr>
        </p:cxnSp>
        <p:sp>
          <p:nvSpPr>
            <p:cNvPr id="807" name="Rectangle: Rounded Corners 806">
              <a:extLst>
                <a:ext uri="{FF2B5EF4-FFF2-40B4-BE49-F238E27FC236}">
                  <a16:creationId xmlns:a16="http://schemas.microsoft.com/office/drawing/2014/main" id="{435570BA-2F7B-42BE-AB2B-45FFD3106883}"/>
                </a:ext>
              </a:extLst>
            </p:cNvPr>
            <p:cNvSpPr/>
            <p:nvPr/>
          </p:nvSpPr>
          <p:spPr>
            <a:xfrm>
              <a:off x="6057899" y="2475838"/>
              <a:ext cx="54768" cy="61949"/>
            </a:xfrm>
            <a:prstGeom prst="roundRect">
              <a:avLst/>
            </a:prstGeom>
            <a:noFill/>
            <a:ln w="31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08" name="TextBox 807">
              <a:extLst>
                <a:ext uri="{FF2B5EF4-FFF2-40B4-BE49-F238E27FC236}">
                  <a16:creationId xmlns:a16="http://schemas.microsoft.com/office/drawing/2014/main" id="{AADD5EFE-35D1-41AA-8E2E-BBF10EC22857}"/>
                </a:ext>
              </a:extLst>
            </p:cNvPr>
            <p:cNvSpPr txBox="1"/>
            <p:nvPr/>
          </p:nvSpPr>
          <p:spPr>
            <a:xfrm>
              <a:off x="7281653" y="2933103"/>
              <a:ext cx="876839" cy="3105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1" i="0" u="none" strike="noStrike" kern="0" cap="none" spc="0" normalizeH="0" baseline="0" noProof="0" dirty="0">
                  <a:ln>
                    <a:noFill/>
                  </a:ln>
                  <a:solidFill>
                    <a:srgbClr val="FF9900"/>
                  </a:solidFill>
                  <a:effectLst/>
                  <a:uLnTx/>
                  <a:uFillTx/>
                  <a:latin typeface="Calibri" panose="020F0502020204030204"/>
                </a:rPr>
                <a:t>Thermal Barrier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1" i="0" u="none" strike="noStrike" kern="0" cap="none" spc="0" normalizeH="0" baseline="0" noProof="0" dirty="0">
                  <a:ln>
                    <a:noFill/>
                  </a:ln>
                  <a:solidFill>
                    <a:srgbClr val="FF9900"/>
                  </a:solidFill>
                  <a:effectLst/>
                  <a:uLnTx/>
                  <a:uFillTx/>
                  <a:latin typeface="Calibri" panose="020F0502020204030204"/>
                </a:rPr>
                <a:t>Structural Support</a:t>
              </a:r>
            </a:p>
          </p:txBody>
        </p:sp>
        <p:cxnSp>
          <p:nvCxnSpPr>
            <p:cNvPr id="809" name="Straight Connector 808">
              <a:extLst>
                <a:ext uri="{FF2B5EF4-FFF2-40B4-BE49-F238E27FC236}">
                  <a16:creationId xmlns:a16="http://schemas.microsoft.com/office/drawing/2014/main" id="{C052920B-6472-4BA9-9E42-5436938F4808}"/>
                </a:ext>
              </a:extLst>
            </p:cNvPr>
            <p:cNvCxnSpPr>
              <a:cxnSpLocks/>
              <a:stCxn id="808" idx="1"/>
              <a:endCxn id="810" idx="3"/>
            </p:cNvCxnSpPr>
            <p:nvPr/>
          </p:nvCxnSpPr>
          <p:spPr>
            <a:xfrm flipH="1">
              <a:off x="7107159" y="3088353"/>
              <a:ext cx="174493" cy="156810"/>
            </a:xfrm>
            <a:prstGeom prst="line">
              <a:avLst/>
            </a:prstGeom>
            <a:noFill/>
            <a:ln w="6350" cap="rnd" cmpd="sng" algn="ctr">
              <a:solidFill>
                <a:sysClr val="window" lastClr="FFFFFF">
                  <a:lumMod val="75000"/>
                </a:sysClr>
              </a:solidFill>
              <a:prstDash val="dash"/>
              <a:round/>
              <a:headEnd type="none"/>
              <a:tailEnd type="oval" w="sm" len="sm"/>
            </a:ln>
            <a:effectLst/>
          </p:spPr>
        </p:cxnSp>
        <p:sp>
          <p:nvSpPr>
            <p:cNvPr id="810" name="Rectangle: Rounded Corners 809">
              <a:extLst>
                <a:ext uri="{FF2B5EF4-FFF2-40B4-BE49-F238E27FC236}">
                  <a16:creationId xmlns:a16="http://schemas.microsoft.com/office/drawing/2014/main" id="{83DCD1F1-7844-4CA2-866B-1F540B709FFB}"/>
                </a:ext>
              </a:extLst>
            </p:cNvPr>
            <p:cNvSpPr/>
            <p:nvPr/>
          </p:nvSpPr>
          <p:spPr>
            <a:xfrm>
              <a:off x="7061441" y="3214189"/>
              <a:ext cx="45719" cy="61949"/>
            </a:xfrm>
            <a:prstGeom prst="roundRect">
              <a:avLst/>
            </a:prstGeom>
            <a:noFill/>
            <a:ln w="31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811" name="Straight Connector 810">
              <a:extLst>
                <a:ext uri="{FF2B5EF4-FFF2-40B4-BE49-F238E27FC236}">
                  <a16:creationId xmlns:a16="http://schemas.microsoft.com/office/drawing/2014/main" id="{A5602296-3B9A-44AF-B929-A8224340282F}"/>
                </a:ext>
              </a:extLst>
            </p:cNvPr>
            <p:cNvCxnSpPr>
              <a:cxnSpLocks/>
              <a:stCxn id="805" idx="2"/>
              <a:endCxn id="812" idx="3"/>
            </p:cNvCxnSpPr>
            <p:nvPr/>
          </p:nvCxnSpPr>
          <p:spPr>
            <a:xfrm flipH="1">
              <a:off x="7627976" y="3903279"/>
              <a:ext cx="125594" cy="178655"/>
            </a:xfrm>
            <a:prstGeom prst="line">
              <a:avLst/>
            </a:prstGeom>
            <a:noFill/>
            <a:ln w="6350" cap="rnd" cmpd="sng" algn="ctr">
              <a:solidFill>
                <a:sysClr val="window" lastClr="FFFFFF">
                  <a:lumMod val="75000"/>
                </a:sysClr>
              </a:solidFill>
              <a:prstDash val="dash"/>
              <a:round/>
              <a:headEnd type="none"/>
              <a:tailEnd type="oval" w="sm" len="sm"/>
            </a:ln>
            <a:effectLst/>
          </p:spPr>
        </p:cxnSp>
        <p:sp>
          <p:nvSpPr>
            <p:cNvPr id="812" name="Rectangle: Rounded Corners 811">
              <a:extLst>
                <a:ext uri="{FF2B5EF4-FFF2-40B4-BE49-F238E27FC236}">
                  <a16:creationId xmlns:a16="http://schemas.microsoft.com/office/drawing/2014/main" id="{9E5CCC4F-3CC1-4C60-BA2B-725E52F930DB}"/>
                </a:ext>
              </a:extLst>
            </p:cNvPr>
            <p:cNvSpPr/>
            <p:nvPr/>
          </p:nvSpPr>
          <p:spPr>
            <a:xfrm>
              <a:off x="7573208" y="4050959"/>
              <a:ext cx="54768" cy="61949"/>
            </a:xfrm>
            <a:prstGeom prst="roundRect">
              <a:avLst/>
            </a:prstGeom>
            <a:noFill/>
            <a:ln w="31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813" name="Straight Connector 812">
              <a:extLst>
                <a:ext uri="{FF2B5EF4-FFF2-40B4-BE49-F238E27FC236}">
                  <a16:creationId xmlns:a16="http://schemas.microsoft.com/office/drawing/2014/main" id="{4C70BBBF-87CF-4871-AA4E-3D52829B40F5}"/>
                </a:ext>
              </a:extLst>
            </p:cNvPr>
            <p:cNvCxnSpPr>
              <a:cxnSpLocks/>
              <a:stCxn id="817" idx="0"/>
              <a:endCxn id="814" idx="3"/>
            </p:cNvCxnSpPr>
            <p:nvPr/>
          </p:nvCxnSpPr>
          <p:spPr>
            <a:xfrm flipV="1">
              <a:off x="7655375" y="4535675"/>
              <a:ext cx="334767" cy="205930"/>
            </a:xfrm>
            <a:prstGeom prst="line">
              <a:avLst/>
            </a:prstGeom>
            <a:noFill/>
            <a:ln w="6350" cap="rnd" cmpd="sng" algn="ctr">
              <a:solidFill>
                <a:sysClr val="window" lastClr="FFFFFF">
                  <a:lumMod val="75000"/>
                </a:sysClr>
              </a:solidFill>
              <a:prstDash val="dash"/>
              <a:round/>
              <a:headEnd type="none"/>
              <a:tailEnd type="oval" w="sm" len="sm"/>
            </a:ln>
            <a:effectLst/>
          </p:spPr>
        </p:cxnSp>
        <p:sp>
          <p:nvSpPr>
            <p:cNvPr id="814" name="Rectangle: Rounded Corners 813">
              <a:extLst>
                <a:ext uri="{FF2B5EF4-FFF2-40B4-BE49-F238E27FC236}">
                  <a16:creationId xmlns:a16="http://schemas.microsoft.com/office/drawing/2014/main" id="{A5F09B7A-1998-44FD-9699-41301FA056FE}"/>
                </a:ext>
              </a:extLst>
            </p:cNvPr>
            <p:cNvSpPr/>
            <p:nvPr/>
          </p:nvSpPr>
          <p:spPr>
            <a:xfrm>
              <a:off x="7935374" y="4504700"/>
              <a:ext cx="54768" cy="61949"/>
            </a:xfrm>
            <a:prstGeom prst="roundRect">
              <a:avLst/>
            </a:prstGeom>
            <a:noFill/>
            <a:ln w="31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815" name="Text">
              <a:extLst>
                <a:ext uri="{FF2B5EF4-FFF2-40B4-BE49-F238E27FC236}">
                  <a16:creationId xmlns:a16="http://schemas.microsoft.com/office/drawing/2014/main" id="{C6715716-353A-4668-BF26-A59F499192D6}"/>
                </a:ext>
              </a:extLst>
            </p:cNvPr>
            <p:cNvGrpSpPr/>
            <p:nvPr/>
          </p:nvGrpSpPr>
          <p:grpSpPr>
            <a:xfrm>
              <a:off x="7243443" y="3581080"/>
              <a:ext cx="1498057" cy="1351012"/>
              <a:chOff x="5629238" y="3073594"/>
              <a:chExt cx="1498057" cy="1351012"/>
            </a:xfrm>
          </p:grpSpPr>
          <p:sp>
            <p:nvSpPr>
              <p:cNvPr id="817" name="TextBox 816">
                <a:extLst>
                  <a:ext uri="{FF2B5EF4-FFF2-40B4-BE49-F238E27FC236}">
                    <a16:creationId xmlns:a16="http://schemas.microsoft.com/office/drawing/2014/main" id="{957DE557-7EDF-4C4A-8991-8A56A382B691}"/>
                  </a:ext>
                </a:extLst>
              </p:cNvPr>
              <p:cNvSpPr txBox="1"/>
              <p:nvPr/>
            </p:nvSpPr>
            <p:spPr>
              <a:xfrm>
                <a:off x="5629238" y="4234118"/>
                <a:ext cx="823863" cy="190488"/>
              </a:xfrm>
              <a:prstGeom prst="rect">
                <a:avLst/>
              </a:prstGeom>
              <a:noFill/>
            </p:spPr>
            <p:txBody>
              <a:bodyPr wrap="square" lIns="18288" tIns="18288" rIns="18288" bIns="18288" rtlCol="0">
                <a:spAutoFit/>
              </a:bodyPr>
              <a:lstStyle>
                <a:defPPr>
                  <a:defRPr lang="en-US"/>
                </a:defPPr>
                <a:lvl1pPr>
                  <a:defRPr kumimoji="0" sz="800" b="0" i="0" u="none" strike="noStrike" kern="0" cap="none" spc="0" normalizeH="0" baseline="0">
                    <a:ln>
                      <a:noFill/>
                    </a:ln>
                    <a:solidFill>
                      <a:srgbClr val="ED7D31">
                        <a:lumMod val="75000"/>
                      </a:srgbClr>
                    </a:solidFill>
                    <a:effectLst/>
                    <a:uLnTx/>
                    <a:uFillTx/>
                    <a:latin typeface="Calibri" panose="020F0502020204030204"/>
                  </a:defRPr>
                </a:lvl1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Heaters Volume</a:t>
                </a:r>
              </a:p>
            </p:txBody>
          </p:sp>
          <p:sp>
            <p:nvSpPr>
              <p:cNvPr id="818" name="TextBox 817">
                <a:extLst>
                  <a:ext uri="{FF2B5EF4-FFF2-40B4-BE49-F238E27FC236}">
                    <a16:creationId xmlns:a16="http://schemas.microsoft.com/office/drawing/2014/main" id="{67BE6F0D-582D-4420-B505-C9ADE2E4FFE0}"/>
                  </a:ext>
                </a:extLst>
              </p:cNvPr>
              <p:cNvSpPr txBox="1"/>
              <p:nvPr/>
            </p:nvSpPr>
            <p:spPr>
              <a:xfrm>
                <a:off x="5928890" y="3717821"/>
                <a:ext cx="357896" cy="151946"/>
              </a:xfrm>
              <a:prstGeom prst="rect">
                <a:avLst/>
              </a:prstGeom>
              <a:noFill/>
            </p:spPr>
            <p:txBody>
              <a:bodyPr wrap="square" lIns="18288" tIns="18288" rIns="18288" bIns="18288" rtlCol="0">
                <a:spAutoFit/>
              </a:bodyPr>
              <a:lstStyle>
                <a:defPPr>
                  <a:defRPr lang="en-US"/>
                </a:defPPr>
                <a:lvl1pPr>
                  <a:defRPr kumimoji="0" sz="800" b="0" i="0" u="none" strike="noStrike" kern="0" cap="none" spc="0" normalizeH="0" baseline="0">
                    <a:ln>
                      <a:noFill/>
                    </a:ln>
                    <a:solidFill>
                      <a:srgbClr val="ED7D31">
                        <a:lumMod val="75000"/>
                      </a:srgbClr>
                    </a:solidFill>
                    <a:effectLst/>
                    <a:uLnTx/>
                    <a:uFillTx/>
                    <a:latin typeface="Calibri" panose="020F0502020204030204"/>
                  </a:defRPr>
                </a:lvl1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7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15 liters</a:t>
                </a:r>
              </a:p>
            </p:txBody>
          </p:sp>
          <p:sp>
            <p:nvSpPr>
              <p:cNvPr id="819" name="TextBox 818">
                <a:extLst>
                  <a:ext uri="{FF2B5EF4-FFF2-40B4-BE49-F238E27FC236}">
                    <a16:creationId xmlns:a16="http://schemas.microsoft.com/office/drawing/2014/main" id="{964389FD-C6DA-4060-A426-AE3CB4E5B442}"/>
                  </a:ext>
                </a:extLst>
              </p:cNvPr>
              <p:cNvSpPr txBox="1"/>
              <p:nvPr/>
            </p:nvSpPr>
            <p:spPr>
              <a:xfrm>
                <a:off x="6376037" y="3733319"/>
                <a:ext cx="751258" cy="147016"/>
              </a:xfrm>
              <a:prstGeom prst="rect">
                <a:avLst/>
              </a:prstGeom>
              <a:solidFill>
                <a:sysClr val="window" lastClr="FFFFFF"/>
              </a:solidFill>
            </p:spPr>
            <p:txBody>
              <a:bodyPr wrap="square" lIns="3600" tIns="3600" rIns="3600" bIns="360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7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ED7D31">
                        <a:lumMod val="75000"/>
                      </a:srgbClr>
                    </a:solidFill>
                    <a:effectLst/>
                    <a:uLnTx/>
                    <a:uFillTx/>
                    <a:latin typeface="Calibri" panose="020F0502020204030204"/>
                  </a:rPr>
                  <a:t>10 min @ 3g.s</a:t>
                </a:r>
                <a:r>
                  <a:rPr kumimoji="0" lang="en-GB" sz="700" b="0" i="0" u="none" strike="noStrike" kern="0" cap="none" spc="0" normalizeH="0" baseline="30000" noProof="0" dirty="0">
                    <a:ln>
                      <a:noFill/>
                    </a:ln>
                    <a:solidFill>
                      <a:srgbClr val="ED7D31">
                        <a:lumMod val="75000"/>
                      </a:srgbClr>
                    </a:solidFill>
                    <a:effectLst/>
                    <a:uLnTx/>
                    <a:uFillTx/>
                    <a:latin typeface="Calibri" panose="020F0502020204030204"/>
                  </a:rPr>
                  <a:t>-1</a:t>
                </a:r>
                <a:endParaRPr kumimoji="0" lang="en-GB" sz="700" b="0" i="0" u="none" strike="noStrike" kern="0" cap="none" spc="0" normalizeH="0" baseline="0" noProof="0" dirty="0">
                  <a:ln>
                    <a:noFill/>
                  </a:ln>
                  <a:solidFill>
                    <a:srgbClr val="ED7D31">
                      <a:lumMod val="75000"/>
                    </a:srgbClr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820" name="TextBox 819">
                <a:extLst>
                  <a:ext uri="{FF2B5EF4-FFF2-40B4-BE49-F238E27FC236}">
                    <a16:creationId xmlns:a16="http://schemas.microsoft.com/office/drawing/2014/main" id="{D2522BA4-BB38-4C7D-AEBD-C154898AEDD6}"/>
                  </a:ext>
                </a:extLst>
              </p:cNvPr>
              <p:cNvSpPr txBox="1"/>
              <p:nvPr/>
            </p:nvSpPr>
            <p:spPr>
              <a:xfrm>
                <a:off x="6432307" y="3405742"/>
                <a:ext cx="446232" cy="184940"/>
              </a:xfrm>
              <a:prstGeom prst="rect">
                <a:avLst/>
              </a:prstGeom>
              <a:noFill/>
            </p:spPr>
            <p:txBody>
              <a:bodyPr wrap="square" lIns="18288" tIns="18288" rIns="18288" bIns="18288" rtlCol="0">
                <a:spAutoFit/>
              </a:bodyPr>
              <a:lstStyle>
                <a:defPPr>
                  <a:defRPr lang="en-US"/>
                </a:defPPr>
                <a:lvl1pPr>
                  <a:defRPr kumimoji="0" sz="800" b="0" i="0" u="none" strike="noStrike" kern="0" cap="none" spc="0" normalizeH="0" baseline="0">
                    <a:ln>
                      <a:noFill/>
                    </a:ln>
                    <a:solidFill>
                      <a:srgbClr val="ED7D31">
                        <a:lumMod val="75000"/>
                      </a:srgbClr>
                    </a:solidFill>
                    <a:effectLst/>
                    <a:uLnTx/>
                    <a:uFillTx/>
                    <a:latin typeface="Calibri" panose="020F0502020204030204"/>
                  </a:defRPr>
                </a:lvl1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7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</a:rPr>
                  <a:t>+50 mm</a:t>
                </a:r>
              </a:p>
            </p:txBody>
          </p:sp>
          <p:sp>
            <p:nvSpPr>
              <p:cNvPr id="822" name="TextBox 821">
                <a:extLst>
                  <a:ext uri="{FF2B5EF4-FFF2-40B4-BE49-F238E27FC236}">
                    <a16:creationId xmlns:a16="http://schemas.microsoft.com/office/drawing/2014/main" id="{C2192BF0-DC70-4BFB-8F54-0786BAD98B19}"/>
                  </a:ext>
                </a:extLst>
              </p:cNvPr>
              <p:cNvSpPr txBox="1"/>
              <p:nvPr/>
            </p:nvSpPr>
            <p:spPr>
              <a:xfrm>
                <a:off x="6438231" y="3583816"/>
                <a:ext cx="342432" cy="145935"/>
              </a:xfrm>
              <a:prstGeom prst="rect">
                <a:avLst/>
              </a:prstGeom>
              <a:noFill/>
            </p:spPr>
            <p:txBody>
              <a:bodyPr wrap="square" lIns="18288" tIns="18288" rIns="18288" bIns="18288" rtlCol="0">
                <a:spAutoFit/>
              </a:bodyPr>
              <a:lstStyle>
                <a:defPPr>
                  <a:defRPr lang="en-US"/>
                </a:defPPr>
                <a:lvl1pPr>
                  <a:defRPr kumimoji="0" sz="800" b="0" i="0" u="none" strike="noStrike" kern="0" cap="none" spc="0" normalizeH="0" baseline="0">
                    <a:ln>
                      <a:noFill/>
                    </a:ln>
                    <a:solidFill>
                      <a:srgbClr val="ED7D31">
                        <a:lumMod val="75000"/>
                      </a:srgbClr>
                    </a:solidFill>
                    <a:effectLst/>
                    <a:uLnTx/>
                    <a:uFillTx/>
                    <a:latin typeface="Calibri" panose="020F0502020204030204"/>
                  </a:defRPr>
                </a:lvl1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7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</a:rPr>
                  <a:t>-50 mm</a:t>
                </a:r>
              </a:p>
            </p:txBody>
          </p:sp>
          <p:sp>
            <p:nvSpPr>
              <p:cNvPr id="823" name="TextBox 822">
                <a:extLst>
                  <a:ext uri="{FF2B5EF4-FFF2-40B4-BE49-F238E27FC236}">
                    <a16:creationId xmlns:a16="http://schemas.microsoft.com/office/drawing/2014/main" id="{CB025162-8130-48B9-82EC-F71E1047B7D9}"/>
                  </a:ext>
                </a:extLst>
              </p:cNvPr>
              <p:cNvSpPr txBox="1"/>
              <p:nvPr/>
            </p:nvSpPr>
            <p:spPr>
              <a:xfrm rot="16200000">
                <a:off x="6736165" y="3225021"/>
                <a:ext cx="493342" cy="190488"/>
              </a:xfrm>
              <a:prstGeom prst="rect">
                <a:avLst/>
              </a:prstGeom>
              <a:noFill/>
            </p:spPr>
            <p:txBody>
              <a:bodyPr wrap="square" lIns="18288" tIns="18288" rIns="18288" bIns="18288" rtlCol="0">
                <a:spAutoFit/>
              </a:bodyPr>
              <a:lstStyle>
                <a:defPPr>
                  <a:defRPr lang="en-US"/>
                </a:defPPr>
                <a:lvl1pPr>
                  <a:defRPr kumimoji="0" sz="800" b="0" i="0" u="none" strike="noStrike" kern="0" cap="none" spc="0" normalizeH="0" baseline="0">
                    <a:ln>
                      <a:noFill/>
                    </a:ln>
                    <a:solidFill>
                      <a:srgbClr val="ED7D31">
                        <a:lumMod val="75000"/>
                      </a:srgbClr>
                    </a:solidFill>
                    <a:effectLst/>
                    <a:uLnTx/>
                    <a:uFillTx/>
                    <a:latin typeface="Calibri" panose="020F0502020204030204"/>
                  </a:defRPr>
                </a:lvl1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7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≈387mm</a:t>
                </a:r>
              </a:p>
            </p:txBody>
          </p:sp>
          <p:sp>
            <p:nvSpPr>
              <p:cNvPr id="824" name="TextBox 823">
                <a:extLst>
                  <a:ext uri="{FF2B5EF4-FFF2-40B4-BE49-F238E27FC236}">
                    <a16:creationId xmlns:a16="http://schemas.microsoft.com/office/drawing/2014/main" id="{BCFD089E-F789-4821-8D77-C51C34B2FEE3}"/>
                  </a:ext>
                </a:extLst>
              </p:cNvPr>
              <p:cNvSpPr txBox="1"/>
              <p:nvPr/>
            </p:nvSpPr>
            <p:spPr>
              <a:xfrm>
                <a:off x="5913158" y="3962968"/>
                <a:ext cx="369432" cy="120788"/>
              </a:xfrm>
              <a:prstGeom prst="rect">
                <a:avLst/>
              </a:prstGeom>
              <a:solidFill>
                <a:sysClr val="window" lastClr="FFFFFF"/>
              </a:solidFill>
            </p:spPr>
            <p:txBody>
              <a:bodyPr wrap="square" lIns="3600" tIns="3600" rIns="3600" bIns="3600" rtlCol="0">
                <a:spAutoFit/>
              </a:bodyPr>
              <a:lstStyle>
                <a:defPPr>
                  <a:defRPr lang="en-US"/>
                </a:defPPr>
                <a:lvl1pPr algn="ctr">
                  <a:defRPr kumimoji="0" sz="700" b="0" i="0" u="none" strike="noStrike" kern="0" cap="none" spc="0" normalizeH="0" baseline="0">
                    <a:ln>
                      <a:noFill/>
                    </a:ln>
                    <a:solidFill>
                      <a:srgbClr val="ED7D31">
                        <a:lumMod val="75000"/>
                      </a:srgbClr>
                    </a:solidFill>
                    <a:effectLst/>
                    <a:uLnTx/>
                    <a:uFillTx/>
                    <a:latin typeface="Calibri" panose="020F0502020204030204"/>
                  </a:defRPr>
                </a:lvl1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7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100mm</a:t>
                </a:r>
              </a:p>
            </p:txBody>
          </p:sp>
        </p:grpSp>
        <p:sp>
          <p:nvSpPr>
            <p:cNvPr id="816" name="Arrow: Right 815">
              <a:extLst>
                <a:ext uri="{FF2B5EF4-FFF2-40B4-BE49-F238E27FC236}">
                  <a16:creationId xmlns:a16="http://schemas.microsoft.com/office/drawing/2014/main" id="{63079336-E40E-4130-B4E5-7F4AE36DFCCD}"/>
                </a:ext>
              </a:extLst>
            </p:cNvPr>
            <p:cNvSpPr/>
            <p:nvPr/>
          </p:nvSpPr>
          <p:spPr>
            <a:xfrm flipH="1">
              <a:off x="5924434" y="3806254"/>
              <a:ext cx="285854" cy="69976"/>
            </a:xfrm>
            <a:prstGeom prst="rightArrow">
              <a:avLst>
                <a:gd name="adj1" fmla="val 50000"/>
                <a:gd name="adj2" fmla="val 81658"/>
              </a:avLst>
            </a:prstGeom>
            <a:solidFill>
              <a:srgbClr val="DAE3F3"/>
            </a:solidFill>
            <a:ln w="9525" cap="rnd" cmpd="sng" algn="ctr">
              <a:solidFill>
                <a:sysClr val="windowText" lastClr="000000"/>
              </a:solidFill>
              <a:prstDash val="solid"/>
              <a:rou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548" name="Group 1547">
            <a:extLst>
              <a:ext uri="{FF2B5EF4-FFF2-40B4-BE49-F238E27FC236}">
                <a16:creationId xmlns:a16="http://schemas.microsoft.com/office/drawing/2014/main" id="{C390D179-6EE9-43DE-97E1-9285A8019A98}"/>
              </a:ext>
            </a:extLst>
          </p:cNvPr>
          <p:cNvGrpSpPr>
            <a:grpSpLocks noChangeAspect="1"/>
          </p:cNvGrpSpPr>
          <p:nvPr/>
        </p:nvGrpSpPr>
        <p:grpSpPr>
          <a:xfrm>
            <a:off x="-49762" y="2803543"/>
            <a:ext cx="8568000" cy="2298609"/>
            <a:chOff x="501579" y="3489296"/>
            <a:chExt cx="10125184" cy="2716369"/>
          </a:xfrm>
        </p:grpSpPr>
        <p:sp>
          <p:nvSpPr>
            <p:cNvPr id="1549" name="Instrumentation Box">
              <a:extLst>
                <a:ext uri="{FF2B5EF4-FFF2-40B4-BE49-F238E27FC236}">
                  <a16:creationId xmlns:a16="http://schemas.microsoft.com/office/drawing/2014/main" id="{440EAD2F-15D5-4ED3-9D30-E3F26674EA48}"/>
                </a:ext>
              </a:extLst>
            </p:cNvPr>
            <p:cNvSpPr/>
            <p:nvPr/>
          </p:nvSpPr>
          <p:spPr>
            <a:xfrm>
              <a:off x="7478575" y="5176264"/>
              <a:ext cx="289444" cy="164331"/>
            </a:xfrm>
            <a:prstGeom prst="rect">
              <a:avLst/>
            </a:prstGeom>
            <a:solidFill>
              <a:srgbClr val="E7E6E6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1550" name="Group 1549">
              <a:extLst>
                <a:ext uri="{FF2B5EF4-FFF2-40B4-BE49-F238E27FC236}">
                  <a16:creationId xmlns:a16="http://schemas.microsoft.com/office/drawing/2014/main" id="{F82F4380-29CF-4321-8C02-A1572B553713}"/>
                </a:ext>
              </a:extLst>
            </p:cNvPr>
            <p:cNvGrpSpPr/>
            <p:nvPr/>
          </p:nvGrpSpPr>
          <p:grpSpPr>
            <a:xfrm>
              <a:off x="4520573" y="4990183"/>
              <a:ext cx="194636" cy="421482"/>
              <a:chOff x="4520573" y="4990183"/>
              <a:chExt cx="194636" cy="421482"/>
            </a:xfrm>
          </p:grpSpPr>
          <p:sp>
            <p:nvSpPr>
              <p:cNvPr id="2086" name="T Sensors">
                <a:extLst>
                  <a:ext uri="{FF2B5EF4-FFF2-40B4-BE49-F238E27FC236}">
                    <a16:creationId xmlns:a16="http://schemas.microsoft.com/office/drawing/2014/main" id="{A15911A8-B393-491B-B777-CFBDBAADC6C8}"/>
                  </a:ext>
                </a:extLst>
              </p:cNvPr>
              <p:cNvSpPr/>
              <p:nvPr/>
            </p:nvSpPr>
            <p:spPr>
              <a:xfrm rot="1173974">
                <a:off x="4649986" y="4990183"/>
                <a:ext cx="65223" cy="66622"/>
              </a:xfrm>
              <a:prstGeom prst="rect">
                <a:avLst/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rgbClr val="FFC000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87" name="T Sensors">
                <a:extLst>
                  <a:ext uri="{FF2B5EF4-FFF2-40B4-BE49-F238E27FC236}">
                    <a16:creationId xmlns:a16="http://schemas.microsoft.com/office/drawing/2014/main" id="{74A9C5D7-CF8B-4783-9A7E-501942FAC994}"/>
                  </a:ext>
                </a:extLst>
              </p:cNvPr>
              <p:cNvSpPr/>
              <p:nvPr/>
            </p:nvSpPr>
            <p:spPr>
              <a:xfrm rot="1173974">
                <a:off x="4520573" y="5345043"/>
                <a:ext cx="65223" cy="66622"/>
              </a:xfrm>
              <a:prstGeom prst="rect">
                <a:avLst/>
              </a:pr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rgbClr val="FFC000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1551" name="GHe">
              <a:extLst>
                <a:ext uri="{FF2B5EF4-FFF2-40B4-BE49-F238E27FC236}">
                  <a16:creationId xmlns:a16="http://schemas.microsoft.com/office/drawing/2014/main" id="{EAAF5EEE-627F-4225-9793-8B75E1BF11E5}"/>
                </a:ext>
              </a:extLst>
            </p:cNvPr>
            <p:cNvGrpSpPr/>
            <p:nvPr/>
          </p:nvGrpSpPr>
          <p:grpSpPr>
            <a:xfrm>
              <a:off x="970075" y="3782881"/>
              <a:ext cx="3960019" cy="1054894"/>
              <a:chOff x="1278731" y="2533650"/>
              <a:chExt cx="3960019" cy="1054894"/>
            </a:xfrm>
          </p:grpSpPr>
          <p:sp>
            <p:nvSpPr>
              <p:cNvPr id="2084" name="Freeform: Shape 2083">
                <a:extLst>
                  <a:ext uri="{FF2B5EF4-FFF2-40B4-BE49-F238E27FC236}">
                    <a16:creationId xmlns:a16="http://schemas.microsoft.com/office/drawing/2014/main" id="{489DA2E2-1060-4F2A-9C4C-37343044A049}"/>
                  </a:ext>
                </a:extLst>
              </p:cNvPr>
              <p:cNvSpPr/>
              <p:nvPr/>
            </p:nvSpPr>
            <p:spPr>
              <a:xfrm>
                <a:off x="3545681" y="2888457"/>
                <a:ext cx="1693069" cy="700087"/>
              </a:xfrm>
              <a:custGeom>
                <a:avLst/>
                <a:gdLst>
                  <a:gd name="connsiteX0" fmla="*/ 38100 w 1693069"/>
                  <a:gd name="connsiteY0" fmla="*/ 0 h 683419"/>
                  <a:gd name="connsiteX1" fmla="*/ 616744 w 1693069"/>
                  <a:gd name="connsiteY1" fmla="*/ 204788 h 683419"/>
                  <a:gd name="connsiteX2" fmla="*/ 1540669 w 1693069"/>
                  <a:gd name="connsiteY2" fmla="*/ 540544 h 683419"/>
                  <a:gd name="connsiteX3" fmla="*/ 1635919 w 1693069"/>
                  <a:gd name="connsiteY3" fmla="*/ 576263 h 683419"/>
                  <a:gd name="connsiteX4" fmla="*/ 1685925 w 1693069"/>
                  <a:gd name="connsiteY4" fmla="*/ 628650 h 683419"/>
                  <a:gd name="connsiteX5" fmla="*/ 1693069 w 1693069"/>
                  <a:gd name="connsiteY5" fmla="*/ 657225 h 683419"/>
                  <a:gd name="connsiteX6" fmla="*/ 1657350 w 1693069"/>
                  <a:gd name="connsiteY6" fmla="*/ 683419 h 683419"/>
                  <a:gd name="connsiteX7" fmla="*/ 1597819 w 1693069"/>
                  <a:gd name="connsiteY7" fmla="*/ 681038 h 683419"/>
                  <a:gd name="connsiteX8" fmla="*/ 1526382 w 1693069"/>
                  <a:gd name="connsiteY8" fmla="*/ 669131 h 683419"/>
                  <a:gd name="connsiteX9" fmla="*/ 4763 w 1693069"/>
                  <a:gd name="connsiteY9" fmla="*/ 107156 h 683419"/>
                  <a:gd name="connsiteX10" fmla="*/ 0 w 1693069"/>
                  <a:gd name="connsiteY10" fmla="*/ 64294 h 683419"/>
                  <a:gd name="connsiteX11" fmla="*/ 38100 w 1693069"/>
                  <a:gd name="connsiteY11" fmla="*/ 0 h 683419"/>
                  <a:gd name="connsiteX0" fmla="*/ 33338 w 1693069"/>
                  <a:gd name="connsiteY0" fmla="*/ 0 h 700087"/>
                  <a:gd name="connsiteX1" fmla="*/ 616744 w 1693069"/>
                  <a:gd name="connsiteY1" fmla="*/ 221456 h 700087"/>
                  <a:gd name="connsiteX2" fmla="*/ 1540669 w 1693069"/>
                  <a:gd name="connsiteY2" fmla="*/ 557212 h 700087"/>
                  <a:gd name="connsiteX3" fmla="*/ 1635919 w 1693069"/>
                  <a:gd name="connsiteY3" fmla="*/ 592931 h 700087"/>
                  <a:gd name="connsiteX4" fmla="*/ 1685925 w 1693069"/>
                  <a:gd name="connsiteY4" fmla="*/ 645318 h 700087"/>
                  <a:gd name="connsiteX5" fmla="*/ 1693069 w 1693069"/>
                  <a:gd name="connsiteY5" fmla="*/ 673893 h 700087"/>
                  <a:gd name="connsiteX6" fmla="*/ 1657350 w 1693069"/>
                  <a:gd name="connsiteY6" fmla="*/ 700087 h 700087"/>
                  <a:gd name="connsiteX7" fmla="*/ 1597819 w 1693069"/>
                  <a:gd name="connsiteY7" fmla="*/ 697706 h 700087"/>
                  <a:gd name="connsiteX8" fmla="*/ 1526382 w 1693069"/>
                  <a:gd name="connsiteY8" fmla="*/ 685799 h 700087"/>
                  <a:gd name="connsiteX9" fmla="*/ 4763 w 1693069"/>
                  <a:gd name="connsiteY9" fmla="*/ 123824 h 700087"/>
                  <a:gd name="connsiteX10" fmla="*/ 0 w 1693069"/>
                  <a:gd name="connsiteY10" fmla="*/ 80962 h 700087"/>
                  <a:gd name="connsiteX11" fmla="*/ 33338 w 1693069"/>
                  <a:gd name="connsiteY11" fmla="*/ 0 h 7000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693069" h="700087">
                    <a:moveTo>
                      <a:pt x="33338" y="0"/>
                    </a:moveTo>
                    <a:lnTo>
                      <a:pt x="616744" y="221456"/>
                    </a:lnTo>
                    <a:lnTo>
                      <a:pt x="1540669" y="557212"/>
                    </a:lnTo>
                    <a:lnTo>
                      <a:pt x="1635919" y="592931"/>
                    </a:lnTo>
                    <a:lnTo>
                      <a:pt x="1685925" y="645318"/>
                    </a:lnTo>
                    <a:lnTo>
                      <a:pt x="1693069" y="673893"/>
                    </a:lnTo>
                    <a:lnTo>
                      <a:pt x="1657350" y="700087"/>
                    </a:lnTo>
                    <a:lnTo>
                      <a:pt x="1597819" y="697706"/>
                    </a:lnTo>
                    <a:lnTo>
                      <a:pt x="1526382" y="685799"/>
                    </a:lnTo>
                    <a:lnTo>
                      <a:pt x="4763" y="123824"/>
                    </a:lnTo>
                    <a:lnTo>
                      <a:pt x="0" y="80962"/>
                    </a:lnTo>
                    <a:lnTo>
                      <a:pt x="33338" y="0"/>
                    </a:lnTo>
                    <a:close/>
                  </a:path>
                </a:pathLst>
              </a:custGeom>
              <a:solidFill>
                <a:srgbClr val="DAE3F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85" name="Freeform: Shape 2084">
                <a:extLst>
                  <a:ext uri="{FF2B5EF4-FFF2-40B4-BE49-F238E27FC236}">
                    <a16:creationId xmlns:a16="http://schemas.microsoft.com/office/drawing/2014/main" id="{45BD6650-A20A-448E-943B-0FB212365C8E}"/>
                  </a:ext>
                </a:extLst>
              </p:cNvPr>
              <p:cNvSpPr/>
              <p:nvPr/>
            </p:nvSpPr>
            <p:spPr>
              <a:xfrm>
                <a:off x="1278731" y="2533650"/>
                <a:ext cx="3126582" cy="864393"/>
              </a:xfrm>
              <a:custGeom>
                <a:avLst/>
                <a:gdLst>
                  <a:gd name="connsiteX0" fmla="*/ 1283494 w 2805113"/>
                  <a:gd name="connsiteY0" fmla="*/ 738187 h 742950"/>
                  <a:gd name="connsiteX1" fmla="*/ 1495425 w 2805113"/>
                  <a:gd name="connsiteY1" fmla="*/ 742950 h 742950"/>
                  <a:gd name="connsiteX2" fmla="*/ 2805113 w 2805113"/>
                  <a:gd name="connsiteY2" fmla="*/ 742950 h 742950"/>
                  <a:gd name="connsiteX3" fmla="*/ 1938338 w 2805113"/>
                  <a:gd name="connsiteY3" fmla="*/ 426244 h 742950"/>
                  <a:gd name="connsiteX4" fmla="*/ 1945481 w 2805113"/>
                  <a:gd name="connsiteY4" fmla="*/ 388144 h 742950"/>
                  <a:gd name="connsiteX5" fmla="*/ 2005013 w 2805113"/>
                  <a:gd name="connsiteY5" fmla="*/ 190500 h 742950"/>
                  <a:gd name="connsiteX6" fmla="*/ 1952625 w 2805113"/>
                  <a:gd name="connsiteY6" fmla="*/ 169069 h 742950"/>
                  <a:gd name="connsiteX7" fmla="*/ 1859756 w 2805113"/>
                  <a:gd name="connsiteY7" fmla="*/ 400050 h 742950"/>
                  <a:gd name="connsiteX8" fmla="*/ 1750219 w 2805113"/>
                  <a:gd name="connsiteY8" fmla="*/ 359569 h 742950"/>
                  <a:gd name="connsiteX9" fmla="*/ 1728788 w 2805113"/>
                  <a:gd name="connsiteY9" fmla="*/ 411956 h 742950"/>
                  <a:gd name="connsiteX10" fmla="*/ 1569244 w 2805113"/>
                  <a:gd name="connsiteY10" fmla="*/ 352425 h 742950"/>
                  <a:gd name="connsiteX11" fmla="*/ 1376363 w 2805113"/>
                  <a:gd name="connsiteY11" fmla="*/ 445294 h 742950"/>
                  <a:gd name="connsiteX12" fmla="*/ 1209675 w 2805113"/>
                  <a:gd name="connsiteY12" fmla="*/ 383381 h 742950"/>
                  <a:gd name="connsiteX13" fmla="*/ 1100138 w 2805113"/>
                  <a:gd name="connsiteY13" fmla="*/ 335756 h 742950"/>
                  <a:gd name="connsiteX14" fmla="*/ 1059656 w 2805113"/>
                  <a:gd name="connsiteY14" fmla="*/ 309562 h 742950"/>
                  <a:gd name="connsiteX15" fmla="*/ 1019175 w 2805113"/>
                  <a:gd name="connsiteY15" fmla="*/ 309562 h 742950"/>
                  <a:gd name="connsiteX16" fmla="*/ 988219 w 2805113"/>
                  <a:gd name="connsiteY16" fmla="*/ 304800 h 742950"/>
                  <a:gd name="connsiteX17" fmla="*/ 973931 w 2805113"/>
                  <a:gd name="connsiteY17" fmla="*/ 297656 h 742950"/>
                  <a:gd name="connsiteX18" fmla="*/ 938213 w 2805113"/>
                  <a:gd name="connsiteY18" fmla="*/ 316706 h 742950"/>
                  <a:gd name="connsiteX19" fmla="*/ 71438 w 2805113"/>
                  <a:gd name="connsiteY19" fmla="*/ 0 h 742950"/>
                  <a:gd name="connsiteX20" fmla="*/ 0 w 2805113"/>
                  <a:gd name="connsiteY20" fmla="*/ 219075 h 742950"/>
                  <a:gd name="connsiteX21" fmla="*/ 859631 w 2805113"/>
                  <a:gd name="connsiteY21" fmla="*/ 526256 h 742950"/>
                  <a:gd name="connsiteX22" fmla="*/ 892969 w 2805113"/>
                  <a:gd name="connsiteY22" fmla="*/ 564356 h 742950"/>
                  <a:gd name="connsiteX23" fmla="*/ 919163 w 2805113"/>
                  <a:gd name="connsiteY23" fmla="*/ 588169 h 742950"/>
                  <a:gd name="connsiteX24" fmla="*/ 1014413 w 2805113"/>
                  <a:gd name="connsiteY24" fmla="*/ 609600 h 742950"/>
                  <a:gd name="connsiteX25" fmla="*/ 1076325 w 2805113"/>
                  <a:gd name="connsiteY25" fmla="*/ 626269 h 742950"/>
                  <a:gd name="connsiteX26" fmla="*/ 1107281 w 2805113"/>
                  <a:gd name="connsiteY26" fmla="*/ 661987 h 742950"/>
                  <a:gd name="connsiteX27" fmla="*/ 1154906 w 2805113"/>
                  <a:gd name="connsiteY27" fmla="*/ 654844 h 742950"/>
                  <a:gd name="connsiteX28" fmla="*/ 1283494 w 2805113"/>
                  <a:gd name="connsiteY28" fmla="*/ 738187 h 742950"/>
                  <a:gd name="connsiteX0" fmla="*/ 1283494 w 2805113"/>
                  <a:gd name="connsiteY0" fmla="*/ 738187 h 742950"/>
                  <a:gd name="connsiteX1" fmla="*/ 1495425 w 2805113"/>
                  <a:gd name="connsiteY1" fmla="*/ 742950 h 742950"/>
                  <a:gd name="connsiteX2" fmla="*/ 2805113 w 2805113"/>
                  <a:gd name="connsiteY2" fmla="*/ 742950 h 742950"/>
                  <a:gd name="connsiteX3" fmla="*/ 1938338 w 2805113"/>
                  <a:gd name="connsiteY3" fmla="*/ 426244 h 742950"/>
                  <a:gd name="connsiteX4" fmla="*/ 1945481 w 2805113"/>
                  <a:gd name="connsiteY4" fmla="*/ 388144 h 742950"/>
                  <a:gd name="connsiteX5" fmla="*/ 2019301 w 2805113"/>
                  <a:gd name="connsiteY5" fmla="*/ 195262 h 742950"/>
                  <a:gd name="connsiteX6" fmla="*/ 1952625 w 2805113"/>
                  <a:gd name="connsiteY6" fmla="*/ 169069 h 742950"/>
                  <a:gd name="connsiteX7" fmla="*/ 1859756 w 2805113"/>
                  <a:gd name="connsiteY7" fmla="*/ 400050 h 742950"/>
                  <a:gd name="connsiteX8" fmla="*/ 1750219 w 2805113"/>
                  <a:gd name="connsiteY8" fmla="*/ 359569 h 742950"/>
                  <a:gd name="connsiteX9" fmla="*/ 1728788 w 2805113"/>
                  <a:gd name="connsiteY9" fmla="*/ 411956 h 742950"/>
                  <a:gd name="connsiteX10" fmla="*/ 1569244 w 2805113"/>
                  <a:gd name="connsiteY10" fmla="*/ 352425 h 742950"/>
                  <a:gd name="connsiteX11" fmla="*/ 1376363 w 2805113"/>
                  <a:gd name="connsiteY11" fmla="*/ 445294 h 742950"/>
                  <a:gd name="connsiteX12" fmla="*/ 1209675 w 2805113"/>
                  <a:gd name="connsiteY12" fmla="*/ 383381 h 742950"/>
                  <a:gd name="connsiteX13" fmla="*/ 1100138 w 2805113"/>
                  <a:gd name="connsiteY13" fmla="*/ 335756 h 742950"/>
                  <a:gd name="connsiteX14" fmla="*/ 1059656 w 2805113"/>
                  <a:gd name="connsiteY14" fmla="*/ 309562 h 742950"/>
                  <a:gd name="connsiteX15" fmla="*/ 1019175 w 2805113"/>
                  <a:gd name="connsiteY15" fmla="*/ 309562 h 742950"/>
                  <a:gd name="connsiteX16" fmla="*/ 988219 w 2805113"/>
                  <a:gd name="connsiteY16" fmla="*/ 304800 h 742950"/>
                  <a:gd name="connsiteX17" fmla="*/ 973931 w 2805113"/>
                  <a:gd name="connsiteY17" fmla="*/ 297656 h 742950"/>
                  <a:gd name="connsiteX18" fmla="*/ 938213 w 2805113"/>
                  <a:gd name="connsiteY18" fmla="*/ 316706 h 742950"/>
                  <a:gd name="connsiteX19" fmla="*/ 71438 w 2805113"/>
                  <a:gd name="connsiteY19" fmla="*/ 0 h 742950"/>
                  <a:gd name="connsiteX20" fmla="*/ 0 w 2805113"/>
                  <a:gd name="connsiteY20" fmla="*/ 219075 h 742950"/>
                  <a:gd name="connsiteX21" fmla="*/ 859631 w 2805113"/>
                  <a:gd name="connsiteY21" fmla="*/ 526256 h 742950"/>
                  <a:gd name="connsiteX22" fmla="*/ 892969 w 2805113"/>
                  <a:gd name="connsiteY22" fmla="*/ 564356 h 742950"/>
                  <a:gd name="connsiteX23" fmla="*/ 919163 w 2805113"/>
                  <a:gd name="connsiteY23" fmla="*/ 588169 h 742950"/>
                  <a:gd name="connsiteX24" fmla="*/ 1014413 w 2805113"/>
                  <a:gd name="connsiteY24" fmla="*/ 609600 h 742950"/>
                  <a:gd name="connsiteX25" fmla="*/ 1076325 w 2805113"/>
                  <a:gd name="connsiteY25" fmla="*/ 626269 h 742950"/>
                  <a:gd name="connsiteX26" fmla="*/ 1107281 w 2805113"/>
                  <a:gd name="connsiteY26" fmla="*/ 661987 h 742950"/>
                  <a:gd name="connsiteX27" fmla="*/ 1154906 w 2805113"/>
                  <a:gd name="connsiteY27" fmla="*/ 654844 h 742950"/>
                  <a:gd name="connsiteX28" fmla="*/ 1283494 w 2805113"/>
                  <a:gd name="connsiteY28" fmla="*/ 738187 h 742950"/>
                  <a:gd name="connsiteX0" fmla="*/ 1528762 w 3050381"/>
                  <a:gd name="connsiteY0" fmla="*/ 859630 h 864393"/>
                  <a:gd name="connsiteX1" fmla="*/ 1740693 w 3050381"/>
                  <a:gd name="connsiteY1" fmla="*/ 864393 h 864393"/>
                  <a:gd name="connsiteX2" fmla="*/ 3050381 w 3050381"/>
                  <a:gd name="connsiteY2" fmla="*/ 864393 h 864393"/>
                  <a:gd name="connsiteX3" fmla="*/ 2183606 w 3050381"/>
                  <a:gd name="connsiteY3" fmla="*/ 547687 h 864393"/>
                  <a:gd name="connsiteX4" fmla="*/ 2190749 w 3050381"/>
                  <a:gd name="connsiteY4" fmla="*/ 509587 h 864393"/>
                  <a:gd name="connsiteX5" fmla="*/ 2264569 w 3050381"/>
                  <a:gd name="connsiteY5" fmla="*/ 316705 h 864393"/>
                  <a:gd name="connsiteX6" fmla="*/ 2197893 w 3050381"/>
                  <a:gd name="connsiteY6" fmla="*/ 290512 h 864393"/>
                  <a:gd name="connsiteX7" fmla="*/ 2105024 w 3050381"/>
                  <a:gd name="connsiteY7" fmla="*/ 521493 h 864393"/>
                  <a:gd name="connsiteX8" fmla="*/ 1995487 w 3050381"/>
                  <a:gd name="connsiteY8" fmla="*/ 481012 h 864393"/>
                  <a:gd name="connsiteX9" fmla="*/ 1974056 w 3050381"/>
                  <a:gd name="connsiteY9" fmla="*/ 533399 h 864393"/>
                  <a:gd name="connsiteX10" fmla="*/ 1814512 w 3050381"/>
                  <a:gd name="connsiteY10" fmla="*/ 473868 h 864393"/>
                  <a:gd name="connsiteX11" fmla="*/ 1621631 w 3050381"/>
                  <a:gd name="connsiteY11" fmla="*/ 566737 h 864393"/>
                  <a:gd name="connsiteX12" fmla="*/ 1454943 w 3050381"/>
                  <a:gd name="connsiteY12" fmla="*/ 504824 h 864393"/>
                  <a:gd name="connsiteX13" fmla="*/ 1345406 w 3050381"/>
                  <a:gd name="connsiteY13" fmla="*/ 457199 h 864393"/>
                  <a:gd name="connsiteX14" fmla="*/ 1304924 w 3050381"/>
                  <a:gd name="connsiteY14" fmla="*/ 431005 h 864393"/>
                  <a:gd name="connsiteX15" fmla="*/ 1264443 w 3050381"/>
                  <a:gd name="connsiteY15" fmla="*/ 431005 h 864393"/>
                  <a:gd name="connsiteX16" fmla="*/ 1233487 w 3050381"/>
                  <a:gd name="connsiteY16" fmla="*/ 426243 h 864393"/>
                  <a:gd name="connsiteX17" fmla="*/ 1219199 w 3050381"/>
                  <a:gd name="connsiteY17" fmla="*/ 419099 h 864393"/>
                  <a:gd name="connsiteX18" fmla="*/ 1183481 w 3050381"/>
                  <a:gd name="connsiteY18" fmla="*/ 438149 h 864393"/>
                  <a:gd name="connsiteX19" fmla="*/ 0 w 3050381"/>
                  <a:gd name="connsiteY19" fmla="*/ 0 h 864393"/>
                  <a:gd name="connsiteX20" fmla="*/ 245268 w 3050381"/>
                  <a:gd name="connsiteY20" fmla="*/ 340518 h 864393"/>
                  <a:gd name="connsiteX21" fmla="*/ 1104899 w 3050381"/>
                  <a:gd name="connsiteY21" fmla="*/ 647699 h 864393"/>
                  <a:gd name="connsiteX22" fmla="*/ 1138237 w 3050381"/>
                  <a:gd name="connsiteY22" fmla="*/ 685799 h 864393"/>
                  <a:gd name="connsiteX23" fmla="*/ 1164431 w 3050381"/>
                  <a:gd name="connsiteY23" fmla="*/ 709612 h 864393"/>
                  <a:gd name="connsiteX24" fmla="*/ 1259681 w 3050381"/>
                  <a:gd name="connsiteY24" fmla="*/ 731043 h 864393"/>
                  <a:gd name="connsiteX25" fmla="*/ 1321593 w 3050381"/>
                  <a:gd name="connsiteY25" fmla="*/ 747712 h 864393"/>
                  <a:gd name="connsiteX26" fmla="*/ 1352549 w 3050381"/>
                  <a:gd name="connsiteY26" fmla="*/ 783430 h 864393"/>
                  <a:gd name="connsiteX27" fmla="*/ 1400174 w 3050381"/>
                  <a:gd name="connsiteY27" fmla="*/ 776287 h 864393"/>
                  <a:gd name="connsiteX28" fmla="*/ 1528762 w 3050381"/>
                  <a:gd name="connsiteY28" fmla="*/ 859630 h 864393"/>
                  <a:gd name="connsiteX0" fmla="*/ 1604963 w 3126582"/>
                  <a:gd name="connsiteY0" fmla="*/ 859630 h 864393"/>
                  <a:gd name="connsiteX1" fmla="*/ 1816894 w 3126582"/>
                  <a:gd name="connsiteY1" fmla="*/ 864393 h 864393"/>
                  <a:gd name="connsiteX2" fmla="*/ 3126582 w 3126582"/>
                  <a:gd name="connsiteY2" fmla="*/ 864393 h 864393"/>
                  <a:gd name="connsiteX3" fmla="*/ 2259807 w 3126582"/>
                  <a:gd name="connsiteY3" fmla="*/ 547687 h 864393"/>
                  <a:gd name="connsiteX4" fmla="*/ 2266950 w 3126582"/>
                  <a:gd name="connsiteY4" fmla="*/ 509587 h 864393"/>
                  <a:gd name="connsiteX5" fmla="*/ 2340770 w 3126582"/>
                  <a:gd name="connsiteY5" fmla="*/ 316705 h 864393"/>
                  <a:gd name="connsiteX6" fmla="*/ 2274094 w 3126582"/>
                  <a:gd name="connsiteY6" fmla="*/ 290512 h 864393"/>
                  <a:gd name="connsiteX7" fmla="*/ 2181225 w 3126582"/>
                  <a:gd name="connsiteY7" fmla="*/ 521493 h 864393"/>
                  <a:gd name="connsiteX8" fmla="*/ 2071688 w 3126582"/>
                  <a:gd name="connsiteY8" fmla="*/ 481012 h 864393"/>
                  <a:gd name="connsiteX9" fmla="*/ 2050257 w 3126582"/>
                  <a:gd name="connsiteY9" fmla="*/ 533399 h 864393"/>
                  <a:gd name="connsiteX10" fmla="*/ 1890713 w 3126582"/>
                  <a:gd name="connsiteY10" fmla="*/ 473868 h 864393"/>
                  <a:gd name="connsiteX11" fmla="*/ 1697832 w 3126582"/>
                  <a:gd name="connsiteY11" fmla="*/ 566737 h 864393"/>
                  <a:gd name="connsiteX12" fmla="*/ 1531144 w 3126582"/>
                  <a:gd name="connsiteY12" fmla="*/ 504824 h 864393"/>
                  <a:gd name="connsiteX13" fmla="*/ 1421607 w 3126582"/>
                  <a:gd name="connsiteY13" fmla="*/ 457199 h 864393"/>
                  <a:gd name="connsiteX14" fmla="*/ 1381125 w 3126582"/>
                  <a:gd name="connsiteY14" fmla="*/ 431005 h 864393"/>
                  <a:gd name="connsiteX15" fmla="*/ 1340644 w 3126582"/>
                  <a:gd name="connsiteY15" fmla="*/ 431005 h 864393"/>
                  <a:gd name="connsiteX16" fmla="*/ 1309688 w 3126582"/>
                  <a:gd name="connsiteY16" fmla="*/ 426243 h 864393"/>
                  <a:gd name="connsiteX17" fmla="*/ 1295400 w 3126582"/>
                  <a:gd name="connsiteY17" fmla="*/ 419099 h 864393"/>
                  <a:gd name="connsiteX18" fmla="*/ 1259682 w 3126582"/>
                  <a:gd name="connsiteY18" fmla="*/ 438149 h 864393"/>
                  <a:gd name="connsiteX19" fmla="*/ 76201 w 3126582"/>
                  <a:gd name="connsiteY19" fmla="*/ 0 h 864393"/>
                  <a:gd name="connsiteX20" fmla="*/ 0 w 3126582"/>
                  <a:gd name="connsiteY20" fmla="*/ 219074 h 864393"/>
                  <a:gd name="connsiteX21" fmla="*/ 1181100 w 3126582"/>
                  <a:gd name="connsiteY21" fmla="*/ 647699 h 864393"/>
                  <a:gd name="connsiteX22" fmla="*/ 1214438 w 3126582"/>
                  <a:gd name="connsiteY22" fmla="*/ 685799 h 864393"/>
                  <a:gd name="connsiteX23" fmla="*/ 1240632 w 3126582"/>
                  <a:gd name="connsiteY23" fmla="*/ 709612 h 864393"/>
                  <a:gd name="connsiteX24" fmla="*/ 1335882 w 3126582"/>
                  <a:gd name="connsiteY24" fmla="*/ 731043 h 864393"/>
                  <a:gd name="connsiteX25" fmla="*/ 1397794 w 3126582"/>
                  <a:gd name="connsiteY25" fmla="*/ 747712 h 864393"/>
                  <a:gd name="connsiteX26" fmla="*/ 1428750 w 3126582"/>
                  <a:gd name="connsiteY26" fmla="*/ 783430 h 864393"/>
                  <a:gd name="connsiteX27" fmla="*/ 1476375 w 3126582"/>
                  <a:gd name="connsiteY27" fmla="*/ 776287 h 864393"/>
                  <a:gd name="connsiteX28" fmla="*/ 1604963 w 3126582"/>
                  <a:gd name="connsiteY28" fmla="*/ 859630 h 864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3126582" h="864393">
                    <a:moveTo>
                      <a:pt x="1604963" y="859630"/>
                    </a:moveTo>
                    <a:lnTo>
                      <a:pt x="1816894" y="864393"/>
                    </a:lnTo>
                    <a:lnTo>
                      <a:pt x="3126582" y="864393"/>
                    </a:lnTo>
                    <a:lnTo>
                      <a:pt x="2259807" y="547687"/>
                    </a:lnTo>
                    <a:lnTo>
                      <a:pt x="2266950" y="509587"/>
                    </a:lnTo>
                    <a:lnTo>
                      <a:pt x="2340770" y="316705"/>
                    </a:lnTo>
                    <a:lnTo>
                      <a:pt x="2274094" y="290512"/>
                    </a:lnTo>
                    <a:lnTo>
                      <a:pt x="2181225" y="521493"/>
                    </a:lnTo>
                    <a:lnTo>
                      <a:pt x="2071688" y="481012"/>
                    </a:lnTo>
                    <a:lnTo>
                      <a:pt x="2050257" y="533399"/>
                    </a:lnTo>
                    <a:lnTo>
                      <a:pt x="1890713" y="473868"/>
                    </a:lnTo>
                    <a:lnTo>
                      <a:pt x="1697832" y="566737"/>
                    </a:lnTo>
                    <a:lnTo>
                      <a:pt x="1531144" y="504824"/>
                    </a:lnTo>
                    <a:lnTo>
                      <a:pt x="1421607" y="457199"/>
                    </a:lnTo>
                    <a:lnTo>
                      <a:pt x="1381125" y="431005"/>
                    </a:lnTo>
                    <a:lnTo>
                      <a:pt x="1340644" y="431005"/>
                    </a:lnTo>
                    <a:lnTo>
                      <a:pt x="1309688" y="426243"/>
                    </a:lnTo>
                    <a:lnTo>
                      <a:pt x="1295400" y="419099"/>
                    </a:lnTo>
                    <a:lnTo>
                      <a:pt x="1259682" y="438149"/>
                    </a:lnTo>
                    <a:lnTo>
                      <a:pt x="76201" y="0"/>
                    </a:lnTo>
                    <a:lnTo>
                      <a:pt x="0" y="219074"/>
                    </a:lnTo>
                    <a:lnTo>
                      <a:pt x="1181100" y="647699"/>
                    </a:lnTo>
                    <a:lnTo>
                      <a:pt x="1214438" y="685799"/>
                    </a:lnTo>
                    <a:lnTo>
                      <a:pt x="1240632" y="709612"/>
                    </a:lnTo>
                    <a:lnTo>
                      <a:pt x="1335882" y="731043"/>
                    </a:lnTo>
                    <a:lnTo>
                      <a:pt x="1397794" y="747712"/>
                    </a:lnTo>
                    <a:lnTo>
                      <a:pt x="1428750" y="783430"/>
                    </a:lnTo>
                    <a:lnTo>
                      <a:pt x="1476375" y="776287"/>
                    </a:lnTo>
                    <a:lnTo>
                      <a:pt x="1604963" y="859630"/>
                    </a:lnTo>
                    <a:close/>
                  </a:path>
                </a:pathLst>
              </a:custGeom>
              <a:solidFill>
                <a:srgbClr val="DAE3F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1552" name="LHe">
              <a:extLst>
                <a:ext uri="{FF2B5EF4-FFF2-40B4-BE49-F238E27FC236}">
                  <a16:creationId xmlns:a16="http://schemas.microsoft.com/office/drawing/2014/main" id="{550A4A35-AD8A-4990-86DC-B06BC39A974F}"/>
                </a:ext>
              </a:extLst>
            </p:cNvPr>
            <p:cNvGrpSpPr/>
            <p:nvPr/>
          </p:nvGrpSpPr>
          <p:grpSpPr>
            <a:xfrm>
              <a:off x="2595858" y="4649656"/>
              <a:ext cx="7356293" cy="1019175"/>
              <a:chOff x="2595858" y="4649656"/>
              <a:chExt cx="7356293" cy="1019175"/>
            </a:xfrm>
          </p:grpSpPr>
          <p:grpSp>
            <p:nvGrpSpPr>
              <p:cNvPr id="2080" name="LHe">
                <a:extLst>
                  <a:ext uri="{FF2B5EF4-FFF2-40B4-BE49-F238E27FC236}">
                    <a16:creationId xmlns:a16="http://schemas.microsoft.com/office/drawing/2014/main" id="{312512DF-DA28-4FCD-97BA-91D0C86D99B6}"/>
                  </a:ext>
                </a:extLst>
              </p:cNvPr>
              <p:cNvGrpSpPr/>
              <p:nvPr/>
            </p:nvGrpSpPr>
            <p:grpSpPr>
              <a:xfrm>
                <a:off x="2595858" y="4649656"/>
                <a:ext cx="7356293" cy="1019175"/>
                <a:chOff x="2595858" y="4649656"/>
                <a:chExt cx="7356293" cy="1019175"/>
              </a:xfrm>
            </p:grpSpPr>
            <p:sp>
              <p:nvSpPr>
                <p:cNvPr id="2082" name="Freeform: Shape 2081">
                  <a:extLst>
                    <a:ext uri="{FF2B5EF4-FFF2-40B4-BE49-F238E27FC236}">
                      <a16:creationId xmlns:a16="http://schemas.microsoft.com/office/drawing/2014/main" id="{C5BC6CBD-6B0A-4715-9AC8-53A03E5A601B}"/>
                    </a:ext>
                  </a:extLst>
                </p:cNvPr>
                <p:cNvSpPr/>
                <p:nvPr/>
              </p:nvSpPr>
              <p:spPr>
                <a:xfrm>
                  <a:off x="2595858" y="4649656"/>
                  <a:ext cx="3026386" cy="1019175"/>
                </a:xfrm>
                <a:custGeom>
                  <a:avLst/>
                  <a:gdLst>
                    <a:gd name="connsiteX0" fmla="*/ 2117725 w 3051175"/>
                    <a:gd name="connsiteY0" fmla="*/ 949325 h 1019175"/>
                    <a:gd name="connsiteX1" fmla="*/ 2289175 w 3051175"/>
                    <a:gd name="connsiteY1" fmla="*/ 1019175 h 1019175"/>
                    <a:gd name="connsiteX2" fmla="*/ 2333625 w 3051175"/>
                    <a:gd name="connsiteY2" fmla="*/ 911225 h 1019175"/>
                    <a:gd name="connsiteX3" fmla="*/ 2816225 w 3051175"/>
                    <a:gd name="connsiteY3" fmla="*/ 917575 h 1019175"/>
                    <a:gd name="connsiteX4" fmla="*/ 3051175 w 3051175"/>
                    <a:gd name="connsiteY4" fmla="*/ 917575 h 1019175"/>
                    <a:gd name="connsiteX5" fmla="*/ 3025775 w 3051175"/>
                    <a:gd name="connsiteY5" fmla="*/ 498475 h 1019175"/>
                    <a:gd name="connsiteX6" fmla="*/ 2460625 w 3051175"/>
                    <a:gd name="connsiteY6" fmla="*/ 511175 h 1019175"/>
                    <a:gd name="connsiteX7" fmla="*/ 2460625 w 3051175"/>
                    <a:gd name="connsiteY7" fmla="*/ 511175 h 1019175"/>
                    <a:gd name="connsiteX8" fmla="*/ 2511425 w 3051175"/>
                    <a:gd name="connsiteY8" fmla="*/ 381000 h 1019175"/>
                    <a:gd name="connsiteX9" fmla="*/ 1508125 w 3051175"/>
                    <a:gd name="connsiteY9" fmla="*/ 0 h 1019175"/>
                    <a:gd name="connsiteX10" fmla="*/ 3175 w 3051175"/>
                    <a:gd name="connsiteY10" fmla="*/ 6350 h 1019175"/>
                    <a:gd name="connsiteX11" fmla="*/ 0 w 3051175"/>
                    <a:gd name="connsiteY11" fmla="*/ 6350 h 1019175"/>
                    <a:gd name="connsiteX12" fmla="*/ 0 w 3051175"/>
                    <a:gd name="connsiteY12" fmla="*/ 6350 h 1019175"/>
                    <a:gd name="connsiteX13" fmla="*/ 6350 w 3051175"/>
                    <a:gd name="connsiteY13" fmla="*/ 6350 h 1019175"/>
                    <a:gd name="connsiteX0" fmla="*/ 2118336 w 3051786"/>
                    <a:gd name="connsiteY0" fmla="*/ 949325 h 1019175"/>
                    <a:gd name="connsiteX1" fmla="*/ 2289786 w 3051786"/>
                    <a:gd name="connsiteY1" fmla="*/ 1019175 h 1019175"/>
                    <a:gd name="connsiteX2" fmla="*/ 2334236 w 3051786"/>
                    <a:gd name="connsiteY2" fmla="*/ 911225 h 1019175"/>
                    <a:gd name="connsiteX3" fmla="*/ 2816836 w 3051786"/>
                    <a:gd name="connsiteY3" fmla="*/ 917575 h 1019175"/>
                    <a:gd name="connsiteX4" fmla="*/ 3051786 w 3051786"/>
                    <a:gd name="connsiteY4" fmla="*/ 917575 h 1019175"/>
                    <a:gd name="connsiteX5" fmla="*/ 3026386 w 3051786"/>
                    <a:gd name="connsiteY5" fmla="*/ 498475 h 1019175"/>
                    <a:gd name="connsiteX6" fmla="*/ 2461236 w 3051786"/>
                    <a:gd name="connsiteY6" fmla="*/ 511175 h 1019175"/>
                    <a:gd name="connsiteX7" fmla="*/ 2461236 w 3051786"/>
                    <a:gd name="connsiteY7" fmla="*/ 511175 h 1019175"/>
                    <a:gd name="connsiteX8" fmla="*/ 2512036 w 3051786"/>
                    <a:gd name="connsiteY8" fmla="*/ 381000 h 1019175"/>
                    <a:gd name="connsiteX9" fmla="*/ 1508736 w 3051786"/>
                    <a:gd name="connsiteY9" fmla="*/ 0 h 1019175"/>
                    <a:gd name="connsiteX10" fmla="*/ 3786 w 3051786"/>
                    <a:gd name="connsiteY10" fmla="*/ 6350 h 1019175"/>
                    <a:gd name="connsiteX11" fmla="*/ 611 w 3051786"/>
                    <a:gd name="connsiteY11" fmla="*/ 6350 h 1019175"/>
                    <a:gd name="connsiteX12" fmla="*/ 611 w 3051786"/>
                    <a:gd name="connsiteY12" fmla="*/ 6350 h 1019175"/>
                    <a:gd name="connsiteX13" fmla="*/ 611 w 3051786"/>
                    <a:gd name="connsiteY13" fmla="*/ 12700 h 1019175"/>
                    <a:gd name="connsiteX0" fmla="*/ 2118336 w 3051786"/>
                    <a:gd name="connsiteY0" fmla="*/ 949325 h 1019175"/>
                    <a:gd name="connsiteX1" fmla="*/ 2289786 w 3051786"/>
                    <a:gd name="connsiteY1" fmla="*/ 1019175 h 1019175"/>
                    <a:gd name="connsiteX2" fmla="*/ 2334236 w 3051786"/>
                    <a:gd name="connsiteY2" fmla="*/ 911225 h 1019175"/>
                    <a:gd name="connsiteX3" fmla="*/ 2833505 w 3051786"/>
                    <a:gd name="connsiteY3" fmla="*/ 922337 h 1019175"/>
                    <a:gd name="connsiteX4" fmla="*/ 3051786 w 3051786"/>
                    <a:gd name="connsiteY4" fmla="*/ 917575 h 1019175"/>
                    <a:gd name="connsiteX5" fmla="*/ 3026386 w 3051786"/>
                    <a:gd name="connsiteY5" fmla="*/ 498475 h 1019175"/>
                    <a:gd name="connsiteX6" fmla="*/ 2461236 w 3051786"/>
                    <a:gd name="connsiteY6" fmla="*/ 511175 h 1019175"/>
                    <a:gd name="connsiteX7" fmla="*/ 2461236 w 3051786"/>
                    <a:gd name="connsiteY7" fmla="*/ 511175 h 1019175"/>
                    <a:gd name="connsiteX8" fmla="*/ 2512036 w 3051786"/>
                    <a:gd name="connsiteY8" fmla="*/ 381000 h 1019175"/>
                    <a:gd name="connsiteX9" fmla="*/ 1508736 w 3051786"/>
                    <a:gd name="connsiteY9" fmla="*/ 0 h 1019175"/>
                    <a:gd name="connsiteX10" fmla="*/ 3786 w 3051786"/>
                    <a:gd name="connsiteY10" fmla="*/ 6350 h 1019175"/>
                    <a:gd name="connsiteX11" fmla="*/ 611 w 3051786"/>
                    <a:gd name="connsiteY11" fmla="*/ 6350 h 1019175"/>
                    <a:gd name="connsiteX12" fmla="*/ 611 w 3051786"/>
                    <a:gd name="connsiteY12" fmla="*/ 6350 h 1019175"/>
                    <a:gd name="connsiteX13" fmla="*/ 611 w 3051786"/>
                    <a:gd name="connsiteY13" fmla="*/ 12700 h 1019175"/>
                    <a:gd name="connsiteX0" fmla="*/ 2118336 w 3026386"/>
                    <a:gd name="connsiteY0" fmla="*/ 949325 h 1019175"/>
                    <a:gd name="connsiteX1" fmla="*/ 2289786 w 3026386"/>
                    <a:gd name="connsiteY1" fmla="*/ 1019175 h 1019175"/>
                    <a:gd name="connsiteX2" fmla="*/ 2334236 w 3026386"/>
                    <a:gd name="connsiteY2" fmla="*/ 911225 h 1019175"/>
                    <a:gd name="connsiteX3" fmla="*/ 2833505 w 3026386"/>
                    <a:gd name="connsiteY3" fmla="*/ 922337 h 1019175"/>
                    <a:gd name="connsiteX4" fmla="*/ 3018448 w 3026386"/>
                    <a:gd name="connsiteY4" fmla="*/ 929481 h 1019175"/>
                    <a:gd name="connsiteX5" fmla="*/ 3026386 w 3026386"/>
                    <a:gd name="connsiteY5" fmla="*/ 498475 h 1019175"/>
                    <a:gd name="connsiteX6" fmla="*/ 2461236 w 3026386"/>
                    <a:gd name="connsiteY6" fmla="*/ 511175 h 1019175"/>
                    <a:gd name="connsiteX7" fmla="*/ 2461236 w 3026386"/>
                    <a:gd name="connsiteY7" fmla="*/ 511175 h 1019175"/>
                    <a:gd name="connsiteX8" fmla="*/ 2512036 w 3026386"/>
                    <a:gd name="connsiteY8" fmla="*/ 381000 h 1019175"/>
                    <a:gd name="connsiteX9" fmla="*/ 1508736 w 3026386"/>
                    <a:gd name="connsiteY9" fmla="*/ 0 h 1019175"/>
                    <a:gd name="connsiteX10" fmla="*/ 3786 w 3026386"/>
                    <a:gd name="connsiteY10" fmla="*/ 6350 h 1019175"/>
                    <a:gd name="connsiteX11" fmla="*/ 611 w 3026386"/>
                    <a:gd name="connsiteY11" fmla="*/ 6350 h 1019175"/>
                    <a:gd name="connsiteX12" fmla="*/ 611 w 3026386"/>
                    <a:gd name="connsiteY12" fmla="*/ 6350 h 1019175"/>
                    <a:gd name="connsiteX13" fmla="*/ 611 w 3026386"/>
                    <a:gd name="connsiteY13" fmla="*/ 12700 h 1019175"/>
                    <a:gd name="connsiteX0" fmla="*/ 2118336 w 3026386"/>
                    <a:gd name="connsiteY0" fmla="*/ 949325 h 1019175"/>
                    <a:gd name="connsiteX1" fmla="*/ 2289786 w 3026386"/>
                    <a:gd name="connsiteY1" fmla="*/ 1019175 h 1019175"/>
                    <a:gd name="connsiteX2" fmla="*/ 2334236 w 3026386"/>
                    <a:gd name="connsiteY2" fmla="*/ 911225 h 1019175"/>
                    <a:gd name="connsiteX3" fmla="*/ 2833505 w 3026386"/>
                    <a:gd name="connsiteY3" fmla="*/ 922337 h 1019175"/>
                    <a:gd name="connsiteX4" fmla="*/ 3018448 w 3026386"/>
                    <a:gd name="connsiteY4" fmla="*/ 929481 h 1019175"/>
                    <a:gd name="connsiteX5" fmla="*/ 3026386 w 3026386"/>
                    <a:gd name="connsiteY5" fmla="*/ 498475 h 1019175"/>
                    <a:gd name="connsiteX6" fmla="*/ 2461236 w 3026386"/>
                    <a:gd name="connsiteY6" fmla="*/ 511175 h 1019175"/>
                    <a:gd name="connsiteX7" fmla="*/ 2473142 w 3026386"/>
                    <a:gd name="connsiteY7" fmla="*/ 501650 h 1019175"/>
                    <a:gd name="connsiteX8" fmla="*/ 2512036 w 3026386"/>
                    <a:gd name="connsiteY8" fmla="*/ 381000 h 1019175"/>
                    <a:gd name="connsiteX9" fmla="*/ 1508736 w 3026386"/>
                    <a:gd name="connsiteY9" fmla="*/ 0 h 1019175"/>
                    <a:gd name="connsiteX10" fmla="*/ 3786 w 3026386"/>
                    <a:gd name="connsiteY10" fmla="*/ 6350 h 1019175"/>
                    <a:gd name="connsiteX11" fmla="*/ 611 w 3026386"/>
                    <a:gd name="connsiteY11" fmla="*/ 6350 h 1019175"/>
                    <a:gd name="connsiteX12" fmla="*/ 611 w 3026386"/>
                    <a:gd name="connsiteY12" fmla="*/ 6350 h 1019175"/>
                    <a:gd name="connsiteX13" fmla="*/ 611 w 3026386"/>
                    <a:gd name="connsiteY13" fmla="*/ 12700 h 1019175"/>
                    <a:gd name="connsiteX0" fmla="*/ 2118336 w 3026386"/>
                    <a:gd name="connsiteY0" fmla="*/ 949325 h 1019175"/>
                    <a:gd name="connsiteX1" fmla="*/ 2289786 w 3026386"/>
                    <a:gd name="connsiteY1" fmla="*/ 1019175 h 1019175"/>
                    <a:gd name="connsiteX2" fmla="*/ 2334236 w 3026386"/>
                    <a:gd name="connsiteY2" fmla="*/ 911225 h 1019175"/>
                    <a:gd name="connsiteX3" fmla="*/ 2833505 w 3026386"/>
                    <a:gd name="connsiteY3" fmla="*/ 922337 h 1019175"/>
                    <a:gd name="connsiteX4" fmla="*/ 3018448 w 3026386"/>
                    <a:gd name="connsiteY4" fmla="*/ 929481 h 1019175"/>
                    <a:gd name="connsiteX5" fmla="*/ 3026386 w 3026386"/>
                    <a:gd name="connsiteY5" fmla="*/ 498475 h 1019175"/>
                    <a:gd name="connsiteX6" fmla="*/ 2461236 w 3026386"/>
                    <a:gd name="connsiteY6" fmla="*/ 511175 h 1019175"/>
                    <a:gd name="connsiteX7" fmla="*/ 2480285 w 3026386"/>
                    <a:gd name="connsiteY7" fmla="*/ 480218 h 1019175"/>
                    <a:gd name="connsiteX8" fmla="*/ 2512036 w 3026386"/>
                    <a:gd name="connsiteY8" fmla="*/ 381000 h 1019175"/>
                    <a:gd name="connsiteX9" fmla="*/ 1508736 w 3026386"/>
                    <a:gd name="connsiteY9" fmla="*/ 0 h 1019175"/>
                    <a:gd name="connsiteX10" fmla="*/ 3786 w 3026386"/>
                    <a:gd name="connsiteY10" fmla="*/ 6350 h 1019175"/>
                    <a:gd name="connsiteX11" fmla="*/ 611 w 3026386"/>
                    <a:gd name="connsiteY11" fmla="*/ 6350 h 1019175"/>
                    <a:gd name="connsiteX12" fmla="*/ 611 w 3026386"/>
                    <a:gd name="connsiteY12" fmla="*/ 6350 h 1019175"/>
                    <a:gd name="connsiteX13" fmla="*/ 611 w 3026386"/>
                    <a:gd name="connsiteY13" fmla="*/ 12700 h 1019175"/>
                    <a:gd name="connsiteX0" fmla="*/ 2118336 w 3026386"/>
                    <a:gd name="connsiteY0" fmla="*/ 949325 h 1019175"/>
                    <a:gd name="connsiteX1" fmla="*/ 2289786 w 3026386"/>
                    <a:gd name="connsiteY1" fmla="*/ 1019175 h 1019175"/>
                    <a:gd name="connsiteX2" fmla="*/ 2334236 w 3026386"/>
                    <a:gd name="connsiteY2" fmla="*/ 911225 h 1019175"/>
                    <a:gd name="connsiteX3" fmla="*/ 2833505 w 3026386"/>
                    <a:gd name="connsiteY3" fmla="*/ 922337 h 1019175"/>
                    <a:gd name="connsiteX4" fmla="*/ 3018448 w 3026386"/>
                    <a:gd name="connsiteY4" fmla="*/ 929481 h 1019175"/>
                    <a:gd name="connsiteX5" fmla="*/ 3026386 w 3026386"/>
                    <a:gd name="connsiteY5" fmla="*/ 498475 h 1019175"/>
                    <a:gd name="connsiteX6" fmla="*/ 2461236 w 3026386"/>
                    <a:gd name="connsiteY6" fmla="*/ 511175 h 1019175"/>
                    <a:gd name="connsiteX7" fmla="*/ 2480285 w 3026386"/>
                    <a:gd name="connsiteY7" fmla="*/ 480218 h 1019175"/>
                    <a:gd name="connsiteX8" fmla="*/ 2514417 w 3026386"/>
                    <a:gd name="connsiteY8" fmla="*/ 381000 h 1019175"/>
                    <a:gd name="connsiteX9" fmla="*/ 1508736 w 3026386"/>
                    <a:gd name="connsiteY9" fmla="*/ 0 h 1019175"/>
                    <a:gd name="connsiteX10" fmla="*/ 3786 w 3026386"/>
                    <a:gd name="connsiteY10" fmla="*/ 6350 h 1019175"/>
                    <a:gd name="connsiteX11" fmla="*/ 611 w 3026386"/>
                    <a:gd name="connsiteY11" fmla="*/ 6350 h 1019175"/>
                    <a:gd name="connsiteX12" fmla="*/ 611 w 3026386"/>
                    <a:gd name="connsiteY12" fmla="*/ 6350 h 1019175"/>
                    <a:gd name="connsiteX13" fmla="*/ 611 w 3026386"/>
                    <a:gd name="connsiteY13" fmla="*/ 12700 h 1019175"/>
                    <a:gd name="connsiteX0" fmla="*/ 2118336 w 3026386"/>
                    <a:gd name="connsiteY0" fmla="*/ 949325 h 1019175"/>
                    <a:gd name="connsiteX1" fmla="*/ 2289786 w 3026386"/>
                    <a:gd name="connsiteY1" fmla="*/ 1019175 h 1019175"/>
                    <a:gd name="connsiteX2" fmla="*/ 2334236 w 3026386"/>
                    <a:gd name="connsiteY2" fmla="*/ 911225 h 1019175"/>
                    <a:gd name="connsiteX3" fmla="*/ 2833505 w 3026386"/>
                    <a:gd name="connsiteY3" fmla="*/ 922337 h 1019175"/>
                    <a:gd name="connsiteX4" fmla="*/ 3018448 w 3026386"/>
                    <a:gd name="connsiteY4" fmla="*/ 929481 h 1019175"/>
                    <a:gd name="connsiteX5" fmla="*/ 3026386 w 3026386"/>
                    <a:gd name="connsiteY5" fmla="*/ 498475 h 1019175"/>
                    <a:gd name="connsiteX6" fmla="*/ 2475524 w 3026386"/>
                    <a:gd name="connsiteY6" fmla="*/ 504031 h 1019175"/>
                    <a:gd name="connsiteX7" fmla="*/ 2480285 w 3026386"/>
                    <a:gd name="connsiteY7" fmla="*/ 480218 h 1019175"/>
                    <a:gd name="connsiteX8" fmla="*/ 2514417 w 3026386"/>
                    <a:gd name="connsiteY8" fmla="*/ 381000 h 1019175"/>
                    <a:gd name="connsiteX9" fmla="*/ 1508736 w 3026386"/>
                    <a:gd name="connsiteY9" fmla="*/ 0 h 1019175"/>
                    <a:gd name="connsiteX10" fmla="*/ 3786 w 3026386"/>
                    <a:gd name="connsiteY10" fmla="*/ 6350 h 1019175"/>
                    <a:gd name="connsiteX11" fmla="*/ 611 w 3026386"/>
                    <a:gd name="connsiteY11" fmla="*/ 6350 h 1019175"/>
                    <a:gd name="connsiteX12" fmla="*/ 611 w 3026386"/>
                    <a:gd name="connsiteY12" fmla="*/ 6350 h 1019175"/>
                    <a:gd name="connsiteX13" fmla="*/ 611 w 3026386"/>
                    <a:gd name="connsiteY13" fmla="*/ 12700 h 1019175"/>
                    <a:gd name="connsiteX0" fmla="*/ 2099286 w 3026386"/>
                    <a:gd name="connsiteY0" fmla="*/ 949325 h 1019175"/>
                    <a:gd name="connsiteX1" fmla="*/ 2289786 w 3026386"/>
                    <a:gd name="connsiteY1" fmla="*/ 1019175 h 1019175"/>
                    <a:gd name="connsiteX2" fmla="*/ 2334236 w 3026386"/>
                    <a:gd name="connsiteY2" fmla="*/ 911225 h 1019175"/>
                    <a:gd name="connsiteX3" fmla="*/ 2833505 w 3026386"/>
                    <a:gd name="connsiteY3" fmla="*/ 922337 h 1019175"/>
                    <a:gd name="connsiteX4" fmla="*/ 3018448 w 3026386"/>
                    <a:gd name="connsiteY4" fmla="*/ 929481 h 1019175"/>
                    <a:gd name="connsiteX5" fmla="*/ 3026386 w 3026386"/>
                    <a:gd name="connsiteY5" fmla="*/ 498475 h 1019175"/>
                    <a:gd name="connsiteX6" fmla="*/ 2475524 w 3026386"/>
                    <a:gd name="connsiteY6" fmla="*/ 504031 h 1019175"/>
                    <a:gd name="connsiteX7" fmla="*/ 2480285 w 3026386"/>
                    <a:gd name="connsiteY7" fmla="*/ 480218 h 1019175"/>
                    <a:gd name="connsiteX8" fmla="*/ 2514417 w 3026386"/>
                    <a:gd name="connsiteY8" fmla="*/ 381000 h 1019175"/>
                    <a:gd name="connsiteX9" fmla="*/ 1508736 w 3026386"/>
                    <a:gd name="connsiteY9" fmla="*/ 0 h 1019175"/>
                    <a:gd name="connsiteX10" fmla="*/ 3786 w 3026386"/>
                    <a:gd name="connsiteY10" fmla="*/ 6350 h 1019175"/>
                    <a:gd name="connsiteX11" fmla="*/ 611 w 3026386"/>
                    <a:gd name="connsiteY11" fmla="*/ 6350 h 1019175"/>
                    <a:gd name="connsiteX12" fmla="*/ 611 w 3026386"/>
                    <a:gd name="connsiteY12" fmla="*/ 6350 h 1019175"/>
                    <a:gd name="connsiteX13" fmla="*/ 611 w 3026386"/>
                    <a:gd name="connsiteY13" fmla="*/ 12700 h 1019175"/>
                    <a:gd name="connsiteX0" fmla="*/ 1280136 w 3026386"/>
                    <a:gd name="connsiteY0" fmla="*/ 658812 h 1019175"/>
                    <a:gd name="connsiteX1" fmla="*/ 2289786 w 3026386"/>
                    <a:gd name="connsiteY1" fmla="*/ 1019175 h 1019175"/>
                    <a:gd name="connsiteX2" fmla="*/ 2334236 w 3026386"/>
                    <a:gd name="connsiteY2" fmla="*/ 911225 h 1019175"/>
                    <a:gd name="connsiteX3" fmla="*/ 2833505 w 3026386"/>
                    <a:gd name="connsiteY3" fmla="*/ 922337 h 1019175"/>
                    <a:gd name="connsiteX4" fmla="*/ 3018448 w 3026386"/>
                    <a:gd name="connsiteY4" fmla="*/ 929481 h 1019175"/>
                    <a:gd name="connsiteX5" fmla="*/ 3026386 w 3026386"/>
                    <a:gd name="connsiteY5" fmla="*/ 498475 h 1019175"/>
                    <a:gd name="connsiteX6" fmla="*/ 2475524 w 3026386"/>
                    <a:gd name="connsiteY6" fmla="*/ 504031 h 1019175"/>
                    <a:gd name="connsiteX7" fmla="*/ 2480285 w 3026386"/>
                    <a:gd name="connsiteY7" fmla="*/ 480218 h 1019175"/>
                    <a:gd name="connsiteX8" fmla="*/ 2514417 w 3026386"/>
                    <a:gd name="connsiteY8" fmla="*/ 381000 h 1019175"/>
                    <a:gd name="connsiteX9" fmla="*/ 1508736 w 3026386"/>
                    <a:gd name="connsiteY9" fmla="*/ 0 h 1019175"/>
                    <a:gd name="connsiteX10" fmla="*/ 3786 w 3026386"/>
                    <a:gd name="connsiteY10" fmla="*/ 6350 h 1019175"/>
                    <a:gd name="connsiteX11" fmla="*/ 611 w 3026386"/>
                    <a:gd name="connsiteY11" fmla="*/ 6350 h 1019175"/>
                    <a:gd name="connsiteX12" fmla="*/ 611 w 3026386"/>
                    <a:gd name="connsiteY12" fmla="*/ 6350 h 1019175"/>
                    <a:gd name="connsiteX13" fmla="*/ 611 w 3026386"/>
                    <a:gd name="connsiteY13" fmla="*/ 12700 h 1019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026386" h="1019175">
                      <a:moveTo>
                        <a:pt x="1280136" y="658812"/>
                      </a:moveTo>
                      <a:lnTo>
                        <a:pt x="2289786" y="1019175"/>
                      </a:lnTo>
                      <a:lnTo>
                        <a:pt x="2334236" y="911225"/>
                      </a:lnTo>
                      <a:lnTo>
                        <a:pt x="2833505" y="922337"/>
                      </a:lnTo>
                      <a:lnTo>
                        <a:pt x="3018448" y="929481"/>
                      </a:lnTo>
                      <a:lnTo>
                        <a:pt x="3026386" y="498475"/>
                      </a:lnTo>
                      <a:lnTo>
                        <a:pt x="2475524" y="504031"/>
                      </a:lnTo>
                      <a:lnTo>
                        <a:pt x="2480285" y="480218"/>
                      </a:lnTo>
                      <a:lnTo>
                        <a:pt x="2514417" y="381000"/>
                      </a:lnTo>
                      <a:lnTo>
                        <a:pt x="1508736" y="0"/>
                      </a:lnTo>
                      <a:lnTo>
                        <a:pt x="3786" y="6350"/>
                      </a:lnTo>
                      <a:lnTo>
                        <a:pt x="611" y="6350"/>
                      </a:lnTo>
                      <a:lnTo>
                        <a:pt x="611" y="6350"/>
                      </a:lnTo>
                      <a:cubicBezTo>
                        <a:pt x="2728" y="6350"/>
                        <a:pt x="-1506" y="12700"/>
                        <a:pt x="611" y="12700"/>
                      </a:cubicBezTo>
                    </a:path>
                  </a:pathLst>
                </a:custGeom>
                <a:solidFill>
                  <a:srgbClr val="8FAAD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083" name="LHe">
                  <a:extLst>
                    <a:ext uri="{FF2B5EF4-FFF2-40B4-BE49-F238E27FC236}">
                      <a16:creationId xmlns:a16="http://schemas.microsoft.com/office/drawing/2014/main" id="{46365341-C368-49EF-A5B1-72343C10E3DE}"/>
                    </a:ext>
                  </a:extLst>
                </p:cNvPr>
                <p:cNvSpPr/>
                <p:nvPr/>
              </p:nvSpPr>
              <p:spPr>
                <a:xfrm>
                  <a:off x="5589701" y="5085425"/>
                  <a:ext cx="4362450" cy="554831"/>
                </a:xfrm>
                <a:custGeom>
                  <a:avLst/>
                  <a:gdLst>
                    <a:gd name="connsiteX0" fmla="*/ 21431 w 3624262"/>
                    <a:gd name="connsiteY0" fmla="*/ 114300 h 640556"/>
                    <a:gd name="connsiteX1" fmla="*/ 0 w 3624262"/>
                    <a:gd name="connsiteY1" fmla="*/ 266700 h 640556"/>
                    <a:gd name="connsiteX2" fmla="*/ 16668 w 3624262"/>
                    <a:gd name="connsiteY2" fmla="*/ 423862 h 640556"/>
                    <a:gd name="connsiteX3" fmla="*/ 35718 w 3624262"/>
                    <a:gd name="connsiteY3" fmla="*/ 535781 h 640556"/>
                    <a:gd name="connsiteX4" fmla="*/ 790575 w 3624262"/>
                    <a:gd name="connsiteY4" fmla="*/ 533400 h 640556"/>
                    <a:gd name="connsiteX5" fmla="*/ 1826418 w 3624262"/>
                    <a:gd name="connsiteY5" fmla="*/ 531019 h 640556"/>
                    <a:gd name="connsiteX6" fmla="*/ 2231231 w 3624262"/>
                    <a:gd name="connsiteY6" fmla="*/ 521494 h 640556"/>
                    <a:gd name="connsiteX7" fmla="*/ 2233612 w 3624262"/>
                    <a:gd name="connsiteY7" fmla="*/ 571500 h 640556"/>
                    <a:gd name="connsiteX8" fmla="*/ 2271712 w 3624262"/>
                    <a:gd name="connsiteY8" fmla="*/ 602456 h 640556"/>
                    <a:gd name="connsiteX9" fmla="*/ 3200400 w 3624262"/>
                    <a:gd name="connsiteY9" fmla="*/ 595312 h 640556"/>
                    <a:gd name="connsiteX10" fmla="*/ 3207543 w 3624262"/>
                    <a:gd name="connsiteY10" fmla="*/ 638175 h 640556"/>
                    <a:gd name="connsiteX11" fmla="*/ 3624262 w 3624262"/>
                    <a:gd name="connsiteY11" fmla="*/ 640556 h 640556"/>
                    <a:gd name="connsiteX12" fmla="*/ 3595687 w 3624262"/>
                    <a:gd name="connsiteY12" fmla="*/ 4762 h 640556"/>
                    <a:gd name="connsiteX13" fmla="*/ 3202781 w 3624262"/>
                    <a:gd name="connsiteY13" fmla="*/ 0 h 640556"/>
                    <a:gd name="connsiteX14" fmla="*/ 3195637 w 3624262"/>
                    <a:gd name="connsiteY14" fmla="*/ 50006 h 640556"/>
                    <a:gd name="connsiteX15" fmla="*/ 2262187 w 3624262"/>
                    <a:gd name="connsiteY15" fmla="*/ 47625 h 640556"/>
                    <a:gd name="connsiteX16" fmla="*/ 2224087 w 3624262"/>
                    <a:gd name="connsiteY16" fmla="*/ 71437 h 640556"/>
                    <a:gd name="connsiteX17" fmla="*/ 2228850 w 3624262"/>
                    <a:gd name="connsiteY17" fmla="*/ 121444 h 640556"/>
                    <a:gd name="connsiteX18" fmla="*/ 1762125 w 3624262"/>
                    <a:gd name="connsiteY18" fmla="*/ 116681 h 640556"/>
                    <a:gd name="connsiteX19" fmla="*/ 1724025 w 3624262"/>
                    <a:gd name="connsiteY19" fmla="*/ 100012 h 640556"/>
                    <a:gd name="connsiteX20" fmla="*/ 1666875 w 3624262"/>
                    <a:gd name="connsiteY20" fmla="*/ 90487 h 640556"/>
                    <a:gd name="connsiteX21" fmla="*/ 1612106 w 3624262"/>
                    <a:gd name="connsiteY21" fmla="*/ 90487 h 640556"/>
                    <a:gd name="connsiteX22" fmla="*/ 1559718 w 3624262"/>
                    <a:gd name="connsiteY22" fmla="*/ 109537 h 640556"/>
                    <a:gd name="connsiteX23" fmla="*/ 1533525 w 3624262"/>
                    <a:gd name="connsiteY23" fmla="*/ 116681 h 640556"/>
                    <a:gd name="connsiteX24" fmla="*/ 21431 w 3624262"/>
                    <a:gd name="connsiteY24" fmla="*/ 114300 h 640556"/>
                    <a:gd name="connsiteX0" fmla="*/ 21431 w 4350543"/>
                    <a:gd name="connsiteY0" fmla="*/ 114300 h 640556"/>
                    <a:gd name="connsiteX1" fmla="*/ 0 w 4350543"/>
                    <a:gd name="connsiteY1" fmla="*/ 266700 h 640556"/>
                    <a:gd name="connsiteX2" fmla="*/ 16668 w 4350543"/>
                    <a:gd name="connsiteY2" fmla="*/ 423862 h 640556"/>
                    <a:gd name="connsiteX3" fmla="*/ 35718 w 4350543"/>
                    <a:gd name="connsiteY3" fmla="*/ 535781 h 640556"/>
                    <a:gd name="connsiteX4" fmla="*/ 790575 w 4350543"/>
                    <a:gd name="connsiteY4" fmla="*/ 533400 h 640556"/>
                    <a:gd name="connsiteX5" fmla="*/ 1826418 w 4350543"/>
                    <a:gd name="connsiteY5" fmla="*/ 531019 h 640556"/>
                    <a:gd name="connsiteX6" fmla="*/ 2231231 w 4350543"/>
                    <a:gd name="connsiteY6" fmla="*/ 521494 h 640556"/>
                    <a:gd name="connsiteX7" fmla="*/ 2233612 w 4350543"/>
                    <a:gd name="connsiteY7" fmla="*/ 571500 h 640556"/>
                    <a:gd name="connsiteX8" fmla="*/ 2271712 w 4350543"/>
                    <a:gd name="connsiteY8" fmla="*/ 602456 h 640556"/>
                    <a:gd name="connsiteX9" fmla="*/ 3200400 w 4350543"/>
                    <a:gd name="connsiteY9" fmla="*/ 595312 h 640556"/>
                    <a:gd name="connsiteX10" fmla="*/ 3207543 w 4350543"/>
                    <a:gd name="connsiteY10" fmla="*/ 638175 h 640556"/>
                    <a:gd name="connsiteX11" fmla="*/ 3624262 w 4350543"/>
                    <a:gd name="connsiteY11" fmla="*/ 640556 h 640556"/>
                    <a:gd name="connsiteX12" fmla="*/ 4350543 w 4350543"/>
                    <a:gd name="connsiteY12" fmla="*/ 2381 h 640556"/>
                    <a:gd name="connsiteX13" fmla="*/ 3202781 w 4350543"/>
                    <a:gd name="connsiteY13" fmla="*/ 0 h 640556"/>
                    <a:gd name="connsiteX14" fmla="*/ 3195637 w 4350543"/>
                    <a:gd name="connsiteY14" fmla="*/ 50006 h 640556"/>
                    <a:gd name="connsiteX15" fmla="*/ 2262187 w 4350543"/>
                    <a:gd name="connsiteY15" fmla="*/ 47625 h 640556"/>
                    <a:gd name="connsiteX16" fmla="*/ 2224087 w 4350543"/>
                    <a:gd name="connsiteY16" fmla="*/ 71437 h 640556"/>
                    <a:gd name="connsiteX17" fmla="*/ 2228850 w 4350543"/>
                    <a:gd name="connsiteY17" fmla="*/ 121444 h 640556"/>
                    <a:gd name="connsiteX18" fmla="*/ 1762125 w 4350543"/>
                    <a:gd name="connsiteY18" fmla="*/ 116681 h 640556"/>
                    <a:gd name="connsiteX19" fmla="*/ 1724025 w 4350543"/>
                    <a:gd name="connsiteY19" fmla="*/ 100012 h 640556"/>
                    <a:gd name="connsiteX20" fmla="*/ 1666875 w 4350543"/>
                    <a:gd name="connsiteY20" fmla="*/ 90487 h 640556"/>
                    <a:gd name="connsiteX21" fmla="*/ 1612106 w 4350543"/>
                    <a:gd name="connsiteY21" fmla="*/ 90487 h 640556"/>
                    <a:gd name="connsiteX22" fmla="*/ 1559718 w 4350543"/>
                    <a:gd name="connsiteY22" fmla="*/ 109537 h 640556"/>
                    <a:gd name="connsiteX23" fmla="*/ 1533525 w 4350543"/>
                    <a:gd name="connsiteY23" fmla="*/ 116681 h 640556"/>
                    <a:gd name="connsiteX24" fmla="*/ 21431 w 4350543"/>
                    <a:gd name="connsiteY24" fmla="*/ 114300 h 640556"/>
                    <a:gd name="connsiteX0" fmla="*/ 21431 w 4355306"/>
                    <a:gd name="connsiteY0" fmla="*/ 114300 h 647700"/>
                    <a:gd name="connsiteX1" fmla="*/ 0 w 4355306"/>
                    <a:gd name="connsiteY1" fmla="*/ 266700 h 647700"/>
                    <a:gd name="connsiteX2" fmla="*/ 16668 w 4355306"/>
                    <a:gd name="connsiteY2" fmla="*/ 423862 h 647700"/>
                    <a:gd name="connsiteX3" fmla="*/ 35718 w 4355306"/>
                    <a:gd name="connsiteY3" fmla="*/ 535781 h 647700"/>
                    <a:gd name="connsiteX4" fmla="*/ 790575 w 4355306"/>
                    <a:gd name="connsiteY4" fmla="*/ 533400 h 647700"/>
                    <a:gd name="connsiteX5" fmla="*/ 1826418 w 4355306"/>
                    <a:gd name="connsiteY5" fmla="*/ 531019 h 647700"/>
                    <a:gd name="connsiteX6" fmla="*/ 2231231 w 4355306"/>
                    <a:gd name="connsiteY6" fmla="*/ 521494 h 647700"/>
                    <a:gd name="connsiteX7" fmla="*/ 2233612 w 4355306"/>
                    <a:gd name="connsiteY7" fmla="*/ 571500 h 647700"/>
                    <a:gd name="connsiteX8" fmla="*/ 2271712 w 4355306"/>
                    <a:gd name="connsiteY8" fmla="*/ 602456 h 647700"/>
                    <a:gd name="connsiteX9" fmla="*/ 3200400 w 4355306"/>
                    <a:gd name="connsiteY9" fmla="*/ 595312 h 647700"/>
                    <a:gd name="connsiteX10" fmla="*/ 3207543 w 4355306"/>
                    <a:gd name="connsiteY10" fmla="*/ 638175 h 647700"/>
                    <a:gd name="connsiteX11" fmla="*/ 4355306 w 4355306"/>
                    <a:gd name="connsiteY11" fmla="*/ 647700 h 647700"/>
                    <a:gd name="connsiteX12" fmla="*/ 4350543 w 4355306"/>
                    <a:gd name="connsiteY12" fmla="*/ 2381 h 647700"/>
                    <a:gd name="connsiteX13" fmla="*/ 3202781 w 4355306"/>
                    <a:gd name="connsiteY13" fmla="*/ 0 h 647700"/>
                    <a:gd name="connsiteX14" fmla="*/ 3195637 w 4355306"/>
                    <a:gd name="connsiteY14" fmla="*/ 50006 h 647700"/>
                    <a:gd name="connsiteX15" fmla="*/ 2262187 w 4355306"/>
                    <a:gd name="connsiteY15" fmla="*/ 47625 h 647700"/>
                    <a:gd name="connsiteX16" fmla="*/ 2224087 w 4355306"/>
                    <a:gd name="connsiteY16" fmla="*/ 71437 h 647700"/>
                    <a:gd name="connsiteX17" fmla="*/ 2228850 w 4355306"/>
                    <a:gd name="connsiteY17" fmla="*/ 121444 h 647700"/>
                    <a:gd name="connsiteX18" fmla="*/ 1762125 w 4355306"/>
                    <a:gd name="connsiteY18" fmla="*/ 116681 h 647700"/>
                    <a:gd name="connsiteX19" fmla="*/ 1724025 w 4355306"/>
                    <a:gd name="connsiteY19" fmla="*/ 100012 h 647700"/>
                    <a:gd name="connsiteX20" fmla="*/ 1666875 w 4355306"/>
                    <a:gd name="connsiteY20" fmla="*/ 90487 h 647700"/>
                    <a:gd name="connsiteX21" fmla="*/ 1612106 w 4355306"/>
                    <a:gd name="connsiteY21" fmla="*/ 90487 h 647700"/>
                    <a:gd name="connsiteX22" fmla="*/ 1559718 w 4355306"/>
                    <a:gd name="connsiteY22" fmla="*/ 109537 h 647700"/>
                    <a:gd name="connsiteX23" fmla="*/ 1533525 w 4355306"/>
                    <a:gd name="connsiteY23" fmla="*/ 116681 h 647700"/>
                    <a:gd name="connsiteX24" fmla="*/ 21431 w 4355306"/>
                    <a:gd name="connsiteY24" fmla="*/ 114300 h 647700"/>
                    <a:gd name="connsiteX0" fmla="*/ 21431 w 4355306"/>
                    <a:gd name="connsiteY0" fmla="*/ 114300 h 647700"/>
                    <a:gd name="connsiteX1" fmla="*/ 0 w 4355306"/>
                    <a:gd name="connsiteY1" fmla="*/ 266700 h 647700"/>
                    <a:gd name="connsiteX2" fmla="*/ 16668 w 4355306"/>
                    <a:gd name="connsiteY2" fmla="*/ 423862 h 647700"/>
                    <a:gd name="connsiteX3" fmla="*/ 35718 w 4355306"/>
                    <a:gd name="connsiteY3" fmla="*/ 535781 h 647700"/>
                    <a:gd name="connsiteX4" fmla="*/ 790575 w 4355306"/>
                    <a:gd name="connsiteY4" fmla="*/ 533400 h 647700"/>
                    <a:gd name="connsiteX5" fmla="*/ 1826418 w 4355306"/>
                    <a:gd name="connsiteY5" fmla="*/ 531019 h 647700"/>
                    <a:gd name="connsiteX6" fmla="*/ 2231231 w 4355306"/>
                    <a:gd name="connsiteY6" fmla="*/ 521494 h 647700"/>
                    <a:gd name="connsiteX7" fmla="*/ 2233612 w 4355306"/>
                    <a:gd name="connsiteY7" fmla="*/ 571500 h 647700"/>
                    <a:gd name="connsiteX8" fmla="*/ 2271712 w 4355306"/>
                    <a:gd name="connsiteY8" fmla="*/ 602456 h 647700"/>
                    <a:gd name="connsiteX9" fmla="*/ 3200400 w 4355306"/>
                    <a:gd name="connsiteY9" fmla="*/ 595312 h 647700"/>
                    <a:gd name="connsiteX10" fmla="*/ 3207543 w 4355306"/>
                    <a:gd name="connsiteY10" fmla="*/ 638175 h 647700"/>
                    <a:gd name="connsiteX11" fmla="*/ 4355306 w 4355306"/>
                    <a:gd name="connsiteY11" fmla="*/ 647700 h 647700"/>
                    <a:gd name="connsiteX12" fmla="*/ 4350543 w 4355306"/>
                    <a:gd name="connsiteY12" fmla="*/ 2381 h 647700"/>
                    <a:gd name="connsiteX13" fmla="*/ 3202781 w 4355306"/>
                    <a:gd name="connsiteY13" fmla="*/ 0 h 647700"/>
                    <a:gd name="connsiteX14" fmla="*/ 3195637 w 4355306"/>
                    <a:gd name="connsiteY14" fmla="*/ 50006 h 647700"/>
                    <a:gd name="connsiteX15" fmla="*/ 2262187 w 4355306"/>
                    <a:gd name="connsiteY15" fmla="*/ 47625 h 647700"/>
                    <a:gd name="connsiteX16" fmla="*/ 2224087 w 4355306"/>
                    <a:gd name="connsiteY16" fmla="*/ 71437 h 647700"/>
                    <a:gd name="connsiteX17" fmla="*/ 2157412 w 4355306"/>
                    <a:gd name="connsiteY17" fmla="*/ 119062 h 647700"/>
                    <a:gd name="connsiteX18" fmla="*/ 1762125 w 4355306"/>
                    <a:gd name="connsiteY18" fmla="*/ 116681 h 647700"/>
                    <a:gd name="connsiteX19" fmla="*/ 1724025 w 4355306"/>
                    <a:gd name="connsiteY19" fmla="*/ 100012 h 647700"/>
                    <a:gd name="connsiteX20" fmla="*/ 1666875 w 4355306"/>
                    <a:gd name="connsiteY20" fmla="*/ 90487 h 647700"/>
                    <a:gd name="connsiteX21" fmla="*/ 1612106 w 4355306"/>
                    <a:gd name="connsiteY21" fmla="*/ 90487 h 647700"/>
                    <a:gd name="connsiteX22" fmla="*/ 1559718 w 4355306"/>
                    <a:gd name="connsiteY22" fmla="*/ 109537 h 647700"/>
                    <a:gd name="connsiteX23" fmla="*/ 1533525 w 4355306"/>
                    <a:gd name="connsiteY23" fmla="*/ 116681 h 647700"/>
                    <a:gd name="connsiteX24" fmla="*/ 21431 w 4355306"/>
                    <a:gd name="connsiteY24" fmla="*/ 114300 h 647700"/>
                    <a:gd name="connsiteX0" fmla="*/ 21431 w 4355306"/>
                    <a:gd name="connsiteY0" fmla="*/ 114300 h 647700"/>
                    <a:gd name="connsiteX1" fmla="*/ 0 w 4355306"/>
                    <a:gd name="connsiteY1" fmla="*/ 266700 h 647700"/>
                    <a:gd name="connsiteX2" fmla="*/ 16668 w 4355306"/>
                    <a:gd name="connsiteY2" fmla="*/ 423862 h 647700"/>
                    <a:gd name="connsiteX3" fmla="*/ 35718 w 4355306"/>
                    <a:gd name="connsiteY3" fmla="*/ 535781 h 647700"/>
                    <a:gd name="connsiteX4" fmla="*/ 790575 w 4355306"/>
                    <a:gd name="connsiteY4" fmla="*/ 533400 h 647700"/>
                    <a:gd name="connsiteX5" fmla="*/ 1826418 w 4355306"/>
                    <a:gd name="connsiteY5" fmla="*/ 531019 h 647700"/>
                    <a:gd name="connsiteX6" fmla="*/ 2231231 w 4355306"/>
                    <a:gd name="connsiteY6" fmla="*/ 521494 h 647700"/>
                    <a:gd name="connsiteX7" fmla="*/ 2233612 w 4355306"/>
                    <a:gd name="connsiteY7" fmla="*/ 571500 h 647700"/>
                    <a:gd name="connsiteX8" fmla="*/ 2271712 w 4355306"/>
                    <a:gd name="connsiteY8" fmla="*/ 602456 h 647700"/>
                    <a:gd name="connsiteX9" fmla="*/ 3200400 w 4355306"/>
                    <a:gd name="connsiteY9" fmla="*/ 595312 h 647700"/>
                    <a:gd name="connsiteX10" fmla="*/ 3207543 w 4355306"/>
                    <a:gd name="connsiteY10" fmla="*/ 638175 h 647700"/>
                    <a:gd name="connsiteX11" fmla="*/ 4355306 w 4355306"/>
                    <a:gd name="connsiteY11" fmla="*/ 647700 h 647700"/>
                    <a:gd name="connsiteX12" fmla="*/ 4350543 w 4355306"/>
                    <a:gd name="connsiteY12" fmla="*/ 2381 h 647700"/>
                    <a:gd name="connsiteX13" fmla="*/ 3202781 w 4355306"/>
                    <a:gd name="connsiteY13" fmla="*/ 0 h 647700"/>
                    <a:gd name="connsiteX14" fmla="*/ 3195637 w 4355306"/>
                    <a:gd name="connsiteY14" fmla="*/ 50006 h 647700"/>
                    <a:gd name="connsiteX15" fmla="*/ 2262187 w 4355306"/>
                    <a:gd name="connsiteY15" fmla="*/ 47625 h 647700"/>
                    <a:gd name="connsiteX16" fmla="*/ 2162175 w 4355306"/>
                    <a:gd name="connsiteY16" fmla="*/ 52387 h 647700"/>
                    <a:gd name="connsiteX17" fmla="*/ 2157412 w 4355306"/>
                    <a:gd name="connsiteY17" fmla="*/ 119062 h 647700"/>
                    <a:gd name="connsiteX18" fmla="*/ 1762125 w 4355306"/>
                    <a:gd name="connsiteY18" fmla="*/ 116681 h 647700"/>
                    <a:gd name="connsiteX19" fmla="*/ 1724025 w 4355306"/>
                    <a:gd name="connsiteY19" fmla="*/ 100012 h 647700"/>
                    <a:gd name="connsiteX20" fmla="*/ 1666875 w 4355306"/>
                    <a:gd name="connsiteY20" fmla="*/ 90487 h 647700"/>
                    <a:gd name="connsiteX21" fmla="*/ 1612106 w 4355306"/>
                    <a:gd name="connsiteY21" fmla="*/ 90487 h 647700"/>
                    <a:gd name="connsiteX22" fmla="*/ 1559718 w 4355306"/>
                    <a:gd name="connsiteY22" fmla="*/ 109537 h 647700"/>
                    <a:gd name="connsiteX23" fmla="*/ 1533525 w 4355306"/>
                    <a:gd name="connsiteY23" fmla="*/ 116681 h 647700"/>
                    <a:gd name="connsiteX24" fmla="*/ 21431 w 4355306"/>
                    <a:gd name="connsiteY24" fmla="*/ 114300 h 647700"/>
                    <a:gd name="connsiteX0" fmla="*/ 21431 w 4355306"/>
                    <a:gd name="connsiteY0" fmla="*/ 114300 h 647700"/>
                    <a:gd name="connsiteX1" fmla="*/ 0 w 4355306"/>
                    <a:gd name="connsiteY1" fmla="*/ 266700 h 647700"/>
                    <a:gd name="connsiteX2" fmla="*/ 16668 w 4355306"/>
                    <a:gd name="connsiteY2" fmla="*/ 423862 h 647700"/>
                    <a:gd name="connsiteX3" fmla="*/ 35718 w 4355306"/>
                    <a:gd name="connsiteY3" fmla="*/ 535781 h 647700"/>
                    <a:gd name="connsiteX4" fmla="*/ 790575 w 4355306"/>
                    <a:gd name="connsiteY4" fmla="*/ 533400 h 647700"/>
                    <a:gd name="connsiteX5" fmla="*/ 1826418 w 4355306"/>
                    <a:gd name="connsiteY5" fmla="*/ 531019 h 647700"/>
                    <a:gd name="connsiteX6" fmla="*/ 2231231 w 4355306"/>
                    <a:gd name="connsiteY6" fmla="*/ 521494 h 647700"/>
                    <a:gd name="connsiteX7" fmla="*/ 2155031 w 4355306"/>
                    <a:gd name="connsiteY7" fmla="*/ 592931 h 647700"/>
                    <a:gd name="connsiteX8" fmla="*/ 2271712 w 4355306"/>
                    <a:gd name="connsiteY8" fmla="*/ 602456 h 647700"/>
                    <a:gd name="connsiteX9" fmla="*/ 3200400 w 4355306"/>
                    <a:gd name="connsiteY9" fmla="*/ 595312 h 647700"/>
                    <a:gd name="connsiteX10" fmla="*/ 3207543 w 4355306"/>
                    <a:gd name="connsiteY10" fmla="*/ 638175 h 647700"/>
                    <a:gd name="connsiteX11" fmla="*/ 4355306 w 4355306"/>
                    <a:gd name="connsiteY11" fmla="*/ 647700 h 647700"/>
                    <a:gd name="connsiteX12" fmla="*/ 4350543 w 4355306"/>
                    <a:gd name="connsiteY12" fmla="*/ 2381 h 647700"/>
                    <a:gd name="connsiteX13" fmla="*/ 3202781 w 4355306"/>
                    <a:gd name="connsiteY13" fmla="*/ 0 h 647700"/>
                    <a:gd name="connsiteX14" fmla="*/ 3195637 w 4355306"/>
                    <a:gd name="connsiteY14" fmla="*/ 50006 h 647700"/>
                    <a:gd name="connsiteX15" fmla="*/ 2262187 w 4355306"/>
                    <a:gd name="connsiteY15" fmla="*/ 47625 h 647700"/>
                    <a:gd name="connsiteX16" fmla="*/ 2162175 w 4355306"/>
                    <a:gd name="connsiteY16" fmla="*/ 52387 h 647700"/>
                    <a:gd name="connsiteX17" fmla="*/ 2157412 w 4355306"/>
                    <a:gd name="connsiteY17" fmla="*/ 119062 h 647700"/>
                    <a:gd name="connsiteX18" fmla="*/ 1762125 w 4355306"/>
                    <a:gd name="connsiteY18" fmla="*/ 116681 h 647700"/>
                    <a:gd name="connsiteX19" fmla="*/ 1724025 w 4355306"/>
                    <a:gd name="connsiteY19" fmla="*/ 100012 h 647700"/>
                    <a:gd name="connsiteX20" fmla="*/ 1666875 w 4355306"/>
                    <a:gd name="connsiteY20" fmla="*/ 90487 h 647700"/>
                    <a:gd name="connsiteX21" fmla="*/ 1612106 w 4355306"/>
                    <a:gd name="connsiteY21" fmla="*/ 90487 h 647700"/>
                    <a:gd name="connsiteX22" fmla="*/ 1559718 w 4355306"/>
                    <a:gd name="connsiteY22" fmla="*/ 109537 h 647700"/>
                    <a:gd name="connsiteX23" fmla="*/ 1533525 w 4355306"/>
                    <a:gd name="connsiteY23" fmla="*/ 116681 h 647700"/>
                    <a:gd name="connsiteX24" fmla="*/ 21431 w 4355306"/>
                    <a:gd name="connsiteY24" fmla="*/ 114300 h 647700"/>
                    <a:gd name="connsiteX0" fmla="*/ 21431 w 4355306"/>
                    <a:gd name="connsiteY0" fmla="*/ 114300 h 647700"/>
                    <a:gd name="connsiteX1" fmla="*/ 0 w 4355306"/>
                    <a:gd name="connsiteY1" fmla="*/ 266700 h 647700"/>
                    <a:gd name="connsiteX2" fmla="*/ 16668 w 4355306"/>
                    <a:gd name="connsiteY2" fmla="*/ 423862 h 647700"/>
                    <a:gd name="connsiteX3" fmla="*/ 35718 w 4355306"/>
                    <a:gd name="connsiteY3" fmla="*/ 535781 h 647700"/>
                    <a:gd name="connsiteX4" fmla="*/ 790575 w 4355306"/>
                    <a:gd name="connsiteY4" fmla="*/ 533400 h 647700"/>
                    <a:gd name="connsiteX5" fmla="*/ 1826418 w 4355306"/>
                    <a:gd name="connsiteY5" fmla="*/ 531019 h 647700"/>
                    <a:gd name="connsiteX6" fmla="*/ 2157412 w 4355306"/>
                    <a:gd name="connsiteY6" fmla="*/ 521494 h 647700"/>
                    <a:gd name="connsiteX7" fmla="*/ 2155031 w 4355306"/>
                    <a:gd name="connsiteY7" fmla="*/ 592931 h 647700"/>
                    <a:gd name="connsiteX8" fmla="*/ 2271712 w 4355306"/>
                    <a:gd name="connsiteY8" fmla="*/ 602456 h 647700"/>
                    <a:gd name="connsiteX9" fmla="*/ 3200400 w 4355306"/>
                    <a:gd name="connsiteY9" fmla="*/ 595312 h 647700"/>
                    <a:gd name="connsiteX10" fmla="*/ 3207543 w 4355306"/>
                    <a:gd name="connsiteY10" fmla="*/ 638175 h 647700"/>
                    <a:gd name="connsiteX11" fmla="*/ 4355306 w 4355306"/>
                    <a:gd name="connsiteY11" fmla="*/ 647700 h 647700"/>
                    <a:gd name="connsiteX12" fmla="*/ 4350543 w 4355306"/>
                    <a:gd name="connsiteY12" fmla="*/ 2381 h 647700"/>
                    <a:gd name="connsiteX13" fmla="*/ 3202781 w 4355306"/>
                    <a:gd name="connsiteY13" fmla="*/ 0 h 647700"/>
                    <a:gd name="connsiteX14" fmla="*/ 3195637 w 4355306"/>
                    <a:gd name="connsiteY14" fmla="*/ 50006 h 647700"/>
                    <a:gd name="connsiteX15" fmla="*/ 2262187 w 4355306"/>
                    <a:gd name="connsiteY15" fmla="*/ 47625 h 647700"/>
                    <a:gd name="connsiteX16" fmla="*/ 2162175 w 4355306"/>
                    <a:gd name="connsiteY16" fmla="*/ 52387 h 647700"/>
                    <a:gd name="connsiteX17" fmla="*/ 2157412 w 4355306"/>
                    <a:gd name="connsiteY17" fmla="*/ 119062 h 647700"/>
                    <a:gd name="connsiteX18" fmla="*/ 1762125 w 4355306"/>
                    <a:gd name="connsiteY18" fmla="*/ 116681 h 647700"/>
                    <a:gd name="connsiteX19" fmla="*/ 1724025 w 4355306"/>
                    <a:gd name="connsiteY19" fmla="*/ 100012 h 647700"/>
                    <a:gd name="connsiteX20" fmla="*/ 1666875 w 4355306"/>
                    <a:gd name="connsiteY20" fmla="*/ 90487 h 647700"/>
                    <a:gd name="connsiteX21" fmla="*/ 1612106 w 4355306"/>
                    <a:gd name="connsiteY21" fmla="*/ 90487 h 647700"/>
                    <a:gd name="connsiteX22" fmla="*/ 1559718 w 4355306"/>
                    <a:gd name="connsiteY22" fmla="*/ 109537 h 647700"/>
                    <a:gd name="connsiteX23" fmla="*/ 1533525 w 4355306"/>
                    <a:gd name="connsiteY23" fmla="*/ 116681 h 647700"/>
                    <a:gd name="connsiteX24" fmla="*/ 21431 w 4355306"/>
                    <a:gd name="connsiteY24" fmla="*/ 114300 h 647700"/>
                    <a:gd name="connsiteX0" fmla="*/ 21431 w 4355306"/>
                    <a:gd name="connsiteY0" fmla="*/ 114300 h 647700"/>
                    <a:gd name="connsiteX1" fmla="*/ 0 w 4355306"/>
                    <a:gd name="connsiteY1" fmla="*/ 266700 h 647700"/>
                    <a:gd name="connsiteX2" fmla="*/ 16668 w 4355306"/>
                    <a:gd name="connsiteY2" fmla="*/ 423862 h 647700"/>
                    <a:gd name="connsiteX3" fmla="*/ 35718 w 4355306"/>
                    <a:gd name="connsiteY3" fmla="*/ 535781 h 647700"/>
                    <a:gd name="connsiteX4" fmla="*/ 790575 w 4355306"/>
                    <a:gd name="connsiteY4" fmla="*/ 533400 h 647700"/>
                    <a:gd name="connsiteX5" fmla="*/ 1826418 w 4355306"/>
                    <a:gd name="connsiteY5" fmla="*/ 531019 h 647700"/>
                    <a:gd name="connsiteX6" fmla="*/ 2157412 w 4355306"/>
                    <a:gd name="connsiteY6" fmla="*/ 521494 h 647700"/>
                    <a:gd name="connsiteX7" fmla="*/ 2155031 w 4355306"/>
                    <a:gd name="connsiteY7" fmla="*/ 592931 h 647700"/>
                    <a:gd name="connsiteX8" fmla="*/ 2271712 w 4355306"/>
                    <a:gd name="connsiteY8" fmla="*/ 602456 h 647700"/>
                    <a:gd name="connsiteX9" fmla="*/ 3200400 w 4355306"/>
                    <a:gd name="connsiteY9" fmla="*/ 595312 h 647700"/>
                    <a:gd name="connsiteX10" fmla="*/ 3207543 w 4355306"/>
                    <a:gd name="connsiteY10" fmla="*/ 638175 h 647700"/>
                    <a:gd name="connsiteX11" fmla="*/ 4355306 w 4355306"/>
                    <a:gd name="connsiteY11" fmla="*/ 647700 h 647700"/>
                    <a:gd name="connsiteX12" fmla="*/ 4350543 w 4355306"/>
                    <a:gd name="connsiteY12" fmla="*/ 2381 h 647700"/>
                    <a:gd name="connsiteX13" fmla="*/ 3202781 w 4355306"/>
                    <a:gd name="connsiteY13" fmla="*/ 0 h 647700"/>
                    <a:gd name="connsiteX14" fmla="*/ 2990849 w 4355306"/>
                    <a:gd name="connsiteY14" fmla="*/ 50006 h 647700"/>
                    <a:gd name="connsiteX15" fmla="*/ 2262187 w 4355306"/>
                    <a:gd name="connsiteY15" fmla="*/ 47625 h 647700"/>
                    <a:gd name="connsiteX16" fmla="*/ 2162175 w 4355306"/>
                    <a:gd name="connsiteY16" fmla="*/ 52387 h 647700"/>
                    <a:gd name="connsiteX17" fmla="*/ 2157412 w 4355306"/>
                    <a:gd name="connsiteY17" fmla="*/ 119062 h 647700"/>
                    <a:gd name="connsiteX18" fmla="*/ 1762125 w 4355306"/>
                    <a:gd name="connsiteY18" fmla="*/ 116681 h 647700"/>
                    <a:gd name="connsiteX19" fmla="*/ 1724025 w 4355306"/>
                    <a:gd name="connsiteY19" fmla="*/ 100012 h 647700"/>
                    <a:gd name="connsiteX20" fmla="*/ 1666875 w 4355306"/>
                    <a:gd name="connsiteY20" fmla="*/ 90487 h 647700"/>
                    <a:gd name="connsiteX21" fmla="*/ 1612106 w 4355306"/>
                    <a:gd name="connsiteY21" fmla="*/ 90487 h 647700"/>
                    <a:gd name="connsiteX22" fmla="*/ 1559718 w 4355306"/>
                    <a:gd name="connsiteY22" fmla="*/ 109537 h 647700"/>
                    <a:gd name="connsiteX23" fmla="*/ 1533525 w 4355306"/>
                    <a:gd name="connsiteY23" fmla="*/ 116681 h 647700"/>
                    <a:gd name="connsiteX24" fmla="*/ 21431 w 4355306"/>
                    <a:gd name="connsiteY24" fmla="*/ 114300 h 647700"/>
                    <a:gd name="connsiteX0" fmla="*/ 21431 w 4355306"/>
                    <a:gd name="connsiteY0" fmla="*/ 111919 h 645319"/>
                    <a:gd name="connsiteX1" fmla="*/ 0 w 4355306"/>
                    <a:gd name="connsiteY1" fmla="*/ 264319 h 645319"/>
                    <a:gd name="connsiteX2" fmla="*/ 16668 w 4355306"/>
                    <a:gd name="connsiteY2" fmla="*/ 421481 h 645319"/>
                    <a:gd name="connsiteX3" fmla="*/ 35718 w 4355306"/>
                    <a:gd name="connsiteY3" fmla="*/ 533400 h 645319"/>
                    <a:gd name="connsiteX4" fmla="*/ 790575 w 4355306"/>
                    <a:gd name="connsiteY4" fmla="*/ 531019 h 645319"/>
                    <a:gd name="connsiteX5" fmla="*/ 1826418 w 4355306"/>
                    <a:gd name="connsiteY5" fmla="*/ 528638 h 645319"/>
                    <a:gd name="connsiteX6" fmla="*/ 2157412 w 4355306"/>
                    <a:gd name="connsiteY6" fmla="*/ 519113 h 645319"/>
                    <a:gd name="connsiteX7" fmla="*/ 2155031 w 4355306"/>
                    <a:gd name="connsiteY7" fmla="*/ 590550 h 645319"/>
                    <a:gd name="connsiteX8" fmla="*/ 2271712 w 4355306"/>
                    <a:gd name="connsiteY8" fmla="*/ 600075 h 645319"/>
                    <a:gd name="connsiteX9" fmla="*/ 3200400 w 4355306"/>
                    <a:gd name="connsiteY9" fmla="*/ 592931 h 645319"/>
                    <a:gd name="connsiteX10" fmla="*/ 3207543 w 4355306"/>
                    <a:gd name="connsiteY10" fmla="*/ 635794 h 645319"/>
                    <a:gd name="connsiteX11" fmla="*/ 4355306 w 4355306"/>
                    <a:gd name="connsiteY11" fmla="*/ 645319 h 645319"/>
                    <a:gd name="connsiteX12" fmla="*/ 4350543 w 4355306"/>
                    <a:gd name="connsiteY12" fmla="*/ 0 h 645319"/>
                    <a:gd name="connsiteX13" fmla="*/ 2990850 w 4355306"/>
                    <a:gd name="connsiteY13" fmla="*/ 109538 h 645319"/>
                    <a:gd name="connsiteX14" fmla="*/ 2990849 w 4355306"/>
                    <a:gd name="connsiteY14" fmla="*/ 47625 h 645319"/>
                    <a:gd name="connsiteX15" fmla="*/ 2262187 w 4355306"/>
                    <a:gd name="connsiteY15" fmla="*/ 45244 h 645319"/>
                    <a:gd name="connsiteX16" fmla="*/ 2162175 w 4355306"/>
                    <a:gd name="connsiteY16" fmla="*/ 50006 h 645319"/>
                    <a:gd name="connsiteX17" fmla="*/ 2157412 w 4355306"/>
                    <a:gd name="connsiteY17" fmla="*/ 116681 h 645319"/>
                    <a:gd name="connsiteX18" fmla="*/ 1762125 w 4355306"/>
                    <a:gd name="connsiteY18" fmla="*/ 114300 h 645319"/>
                    <a:gd name="connsiteX19" fmla="*/ 1724025 w 4355306"/>
                    <a:gd name="connsiteY19" fmla="*/ 97631 h 645319"/>
                    <a:gd name="connsiteX20" fmla="*/ 1666875 w 4355306"/>
                    <a:gd name="connsiteY20" fmla="*/ 88106 h 645319"/>
                    <a:gd name="connsiteX21" fmla="*/ 1612106 w 4355306"/>
                    <a:gd name="connsiteY21" fmla="*/ 88106 h 645319"/>
                    <a:gd name="connsiteX22" fmla="*/ 1559718 w 4355306"/>
                    <a:gd name="connsiteY22" fmla="*/ 107156 h 645319"/>
                    <a:gd name="connsiteX23" fmla="*/ 1533525 w 4355306"/>
                    <a:gd name="connsiteY23" fmla="*/ 114300 h 645319"/>
                    <a:gd name="connsiteX24" fmla="*/ 21431 w 4355306"/>
                    <a:gd name="connsiteY24" fmla="*/ 111919 h 645319"/>
                    <a:gd name="connsiteX0" fmla="*/ 21431 w 4355306"/>
                    <a:gd name="connsiteY0" fmla="*/ 111919 h 645319"/>
                    <a:gd name="connsiteX1" fmla="*/ 0 w 4355306"/>
                    <a:gd name="connsiteY1" fmla="*/ 264319 h 645319"/>
                    <a:gd name="connsiteX2" fmla="*/ 16668 w 4355306"/>
                    <a:gd name="connsiteY2" fmla="*/ 421481 h 645319"/>
                    <a:gd name="connsiteX3" fmla="*/ 35718 w 4355306"/>
                    <a:gd name="connsiteY3" fmla="*/ 533400 h 645319"/>
                    <a:gd name="connsiteX4" fmla="*/ 790575 w 4355306"/>
                    <a:gd name="connsiteY4" fmla="*/ 531019 h 645319"/>
                    <a:gd name="connsiteX5" fmla="*/ 1826418 w 4355306"/>
                    <a:gd name="connsiteY5" fmla="*/ 528638 h 645319"/>
                    <a:gd name="connsiteX6" fmla="*/ 2157412 w 4355306"/>
                    <a:gd name="connsiteY6" fmla="*/ 519113 h 645319"/>
                    <a:gd name="connsiteX7" fmla="*/ 2155031 w 4355306"/>
                    <a:gd name="connsiteY7" fmla="*/ 590550 h 645319"/>
                    <a:gd name="connsiteX8" fmla="*/ 2271712 w 4355306"/>
                    <a:gd name="connsiteY8" fmla="*/ 600075 h 645319"/>
                    <a:gd name="connsiteX9" fmla="*/ 2986087 w 4355306"/>
                    <a:gd name="connsiteY9" fmla="*/ 526256 h 645319"/>
                    <a:gd name="connsiteX10" fmla="*/ 3207543 w 4355306"/>
                    <a:gd name="connsiteY10" fmla="*/ 635794 h 645319"/>
                    <a:gd name="connsiteX11" fmla="*/ 4355306 w 4355306"/>
                    <a:gd name="connsiteY11" fmla="*/ 645319 h 645319"/>
                    <a:gd name="connsiteX12" fmla="*/ 4350543 w 4355306"/>
                    <a:gd name="connsiteY12" fmla="*/ 0 h 645319"/>
                    <a:gd name="connsiteX13" fmla="*/ 2990850 w 4355306"/>
                    <a:gd name="connsiteY13" fmla="*/ 109538 h 645319"/>
                    <a:gd name="connsiteX14" fmla="*/ 2990849 w 4355306"/>
                    <a:gd name="connsiteY14" fmla="*/ 47625 h 645319"/>
                    <a:gd name="connsiteX15" fmla="*/ 2262187 w 4355306"/>
                    <a:gd name="connsiteY15" fmla="*/ 45244 h 645319"/>
                    <a:gd name="connsiteX16" fmla="*/ 2162175 w 4355306"/>
                    <a:gd name="connsiteY16" fmla="*/ 50006 h 645319"/>
                    <a:gd name="connsiteX17" fmla="*/ 2157412 w 4355306"/>
                    <a:gd name="connsiteY17" fmla="*/ 116681 h 645319"/>
                    <a:gd name="connsiteX18" fmla="*/ 1762125 w 4355306"/>
                    <a:gd name="connsiteY18" fmla="*/ 114300 h 645319"/>
                    <a:gd name="connsiteX19" fmla="*/ 1724025 w 4355306"/>
                    <a:gd name="connsiteY19" fmla="*/ 97631 h 645319"/>
                    <a:gd name="connsiteX20" fmla="*/ 1666875 w 4355306"/>
                    <a:gd name="connsiteY20" fmla="*/ 88106 h 645319"/>
                    <a:gd name="connsiteX21" fmla="*/ 1612106 w 4355306"/>
                    <a:gd name="connsiteY21" fmla="*/ 88106 h 645319"/>
                    <a:gd name="connsiteX22" fmla="*/ 1559718 w 4355306"/>
                    <a:gd name="connsiteY22" fmla="*/ 107156 h 645319"/>
                    <a:gd name="connsiteX23" fmla="*/ 1533525 w 4355306"/>
                    <a:gd name="connsiteY23" fmla="*/ 114300 h 645319"/>
                    <a:gd name="connsiteX24" fmla="*/ 21431 w 4355306"/>
                    <a:gd name="connsiteY24" fmla="*/ 111919 h 645319"/>
                    <a:gd name="connsiteX0" fmla="*/ 21431 w 4355306"/>
                    <a:gd name="connsiteY0" fmla="*/ 111919 h 645319"/>
                    <a:gd name="connsiteX1" fmla="*/ 0 w 4355306"/>
                    <a:gd name="connsiteY1" fmla="*/ 264319 h 645319"/>
                    <a:gd name="connsiteX2" fmla="*/ 16668 w 4355306"/>
                    <a:gd name="connsiteY2" fmla="*/ 421481 h 645319"/>
                    <a:gd name="connsiteX3" fmla="*/ 35718 w 4355306"/>
                    <a:gd name="connsiteY3" fmla="*/ 533400 h 645319"/>
                    <a:gd name="connsiteX4" fmla="*/ 790575 w 4355306"/>
                    <a:gd name="connsiteY4" fmla="*/ 531019 h 645319"/>
                    <a:gd name="connsiteX5" fmla="*/ 1826418 w 4355306"/>
                    <a:gd name="connsiteY5" fmla="*/ 528638 h 645319"/>
                    <a:gd name="connsiteX6" fmla="*/ 2157412 w 4355306"/>
                    <a:gd name="connsiteY6" fmla="*/ 519113 h 645319"/>
                    <a:gd name="connsiteX7" fmla="*/ 2155031 w 4355306"/>
                    <a:gd name="connsiteY7" fmla="*/ 590550 h 645319"/>
                    <a:gd name="connsiteX8" fmla="*/ 2271712 w 4355306"/>
                    <a:gd name="connsiteY8" fmla="*/ 600075 h 645319"/>
                    <a:gd name="connsiteX9" fmla="*/ 2988468 w 4355306"/>
                    <a:gd name="connsiteY9" fmla="*/ 590550 h 645319"/>
                    <a:gd name="connsiteX10" fmla="*/ 3207543 w 4355306"/>
                    <a:gd name="connsiteY10" fmla="*/ 635794 h 645319"/>
                    <a:gd name="connsiteX11" fmla="*/ 4355306 w 4355306"/>
                    <a:gd name="connsiteY11" fmla="*/ 645319 h 645319"/>
                    <a:gd name="connsiteX12" fmla="*/ 4350543 w 4355306"/>
                    <a:gd name="connsiteY12" fmla="*/ 0 h 645319"/>
                    <a:gd name="connsiteX13" fmla="*/ 2990850 w 4355306"/>
                    <a:gd name="connsiteY13" fmla="*/ 109538 h 645319"/>
                    <a:gd name="connsiteX14" fmla="*/ 2990849 w 4355306"/>
                    <a:gd name="connsiteY14" fmla="*/ 47625 h 645319"/>
                    <a:gd name="connsiteX15" fmla="*/ 2262187 w 4355306"/>
                    <a:gd name="connsiteY15" fmla="*/ 45244 h 645319"/>
                    <a:gd name="connsiteX16" fmla="*/ 2162175 w 4355306"/>
                    <a:gd name="connsiteY16" fmla="*/ 50006 h 645319"/>
                    <a:gd name="connsiteX17" fmla="*/ 2157412 w 4355306"/>
                    <a:gd name="connsiteY17" fmla="*/ 116681 h 645319"/>
                    <a:gd name="connsiteX18" fmla="*/ 1762125 w 4355306"/>
                    <a:gd name="connsiteY18" fmla="*/ 114300 h 645319"/>
                    <a:gd name="connsiteX19" fmla="*/ 1724025 w 4355306"/>
                    <a:gd name="connsiteY19" fmla="*/ 97631 h 645319"/>
                    <a:gd name="connsiteX20" fmla="*/ 1666875 w 4355306"/>
                    <a:gd name="connsiteY20" fmla="*/ 88106 h 645319"/>
                    <a:gd name="connsiteX21" fmla="*/ 1612106 w 4355306"/>
                    <a:gd name="connsiteY21" fmla="*/ 88106 h 645319"/>
                    <a:gd name="connsiteX22" fmla="*/ 1559718 w 4355306"/>
                    <a:gd name="connsiteY22" fmla="*/ 107156 h 645319"/>
                    <a:gd name="connsiteX23" fmla="*/ 1533525 w 4355306"/>
                    <a:gd name="connsiteY23" fmla="*/ 114300 h 645319"/>
                    <a:gd name="connsiteX24" fmla="*/ 21431 w 4355306"/>
                    <a:gd name="connsiteY24" fmla="*/ 111919 h 645319"/>
                    <a:gd name="connsiteX0" fmla="*/ 21431 w 4355306"/>
                    <a:gd name="connsiteY0" fmla="*/ 111919 h 645319"/>
                    <a:gd name="connsiteX1" fmla="*/ 0 w 4355306"/>
                    <a:gd name="connsiteY1" fmla="*/ 264319 h 645319"/>
                    <a:gd name="connsiteX2" fmla="*/ 16668 w 4355306"/>
                    <a:gd name="connsiteY2" fmla="*/ 421481 h 645319"/>
                    <a:gd name="connsiteX3" fmla="*/ 35718 w 4355306"/>
                    <a:gd name="connsiteY3" fmla="*/ 533400 h 645319"/>
                    <a:gd name="connsiteX4" fmla="*/ 790575 w 4355306"/>
                    <a:gd name="connsiteY4" fmla="*/ 531019 h 645319"/>
                    <a:gd name="connsiteX5" fmla="*/ 1826418 w 4355306"/>
                    <a:gd name="connsiteY5" fmla="*/ 528638 h 645319"/>
                    <a:gd name="connsiteX6" fmla="*/ 2157412 w 4355306"/>
                    <a:gd name="connsiteY6" fmla="*/ 519113 h 645319"/>
                    <a:gd name="connsiteX7" fmla="*/ 2155031 w 4355306"/>
                    <a:gd name="connsiteY7" fmla="*/ 590550 h 645319"/>
                    <a:gd name="connsiteX8" fmla="*/ 2271712 w 4355306"/>
                    <a:gd name="connsiteY8" fmla="*/ 600075 h 645319"/>
                    <a:gd name="connsiteX9" fmla="*/ 2988468 w 4355306"/>
                    <a:gd name="connsiteY9" fmla="*/ 590550 h 645319"/>
                    <a:gd name="connsiteX10" fmla="*/ 2995612 w 4355306"/>
                    <a:gd name="connsiteY10" fmla="*/ 523875 h 645319"/>
                    <a:gd name="connsiteX11" fmla="*/ 4355306 w 4355306"/>
                    <a:gd name="connsiteY11" fmla="*/ 645319 h 645319"/>
                    <a:gd name="connsiteX12" fmla="*/ 4350543 w 4355306"/>
                    <a:gd name="connsiteY12" fmla="*/ 0 h 645319"/>
                    <a:gd name="connsiteX13" fmla="*/ 2990850 w 4355306"/>
                    <a:gd name="connsiteY13" fmla="*/ 109538 h 645319"/>
                    <a:gd name="connsiteX14" fmla="*/ 2990849 w 4355306"/>
                    <a:gd name="connsiteY14" fmla="*/ 47625 h 645319"/>
                    <a:gd name="connsiteX15" fmla="*/ 2262187 w 4355306"/>
                    <a:gd name="connsiteY15" fmla="*/ 45244 h 645319"/>
                    <a:gd name="connsiteX16" fmla="*/ 2162175 w 4355306"/>
                    <a:gd name="connsiteY16" fmla="*/ 50006 h 645319"/>
                    <a:gd name="connsiteX17" fmla="*/ 2157412 w 4355306"/>
                    <a:gd name="connsiteY17" fmla="*/ 116681 h 645319"/>
                    <a:gd name="connsiteX18" fmla="*/ 1762125 w 4355306"/>
                    <a:gd name="connsiteY18" fmla="*/ 114300 h 645319"/>
                    <a:gd name="connsiteX19" fmla="*/ 1724025 w 4355306"/>
                    <a:gd name="connsiteY19" fmla="*/ 97631 h 645319"/>
                    <a:gd name="connsiteX20" fmla="*/ 1666875 w 4355306"/>
                    <a:gd name="connsiteY20" fmla="*/ 88106 h 645319"/>
                    <a:gd name="connsiteX21" fmla="*/ 1612106 w 4355306"/>
                    <a:gd name="connsiteY21" fmla="*/ 88106 h 645319"/>
                    <a:gd name="connsiteX22" fmla="*/ 1559718 w 4355306"/>
                    <a:gd name="connsiteY22" fmla="*/ 107156 h 645319"/>
                    <a:gd name="connsiteX23" fmla="*/ 1533525 w 4355306"/>
                    <a:gd name="connsiteY23" fmla="*/ 114300 h 645319"/>
                    <a:gd name="connsiteX24" fmla="*/ 21431 w 4355306"/>
                    <a:gd name="connsiteY24" fmla="*/ 111919 h 645319"/>
                    <a:gd name="connsiteX0" fmla="*/ 21431 w 4355306"/>
                    <a:gd name="connsiteY0" fmla="*/ 66675 h 600075"/>
                    <a:gd name="connsiteX1" fmla="*/ 0 w 4355306"/>
                    <a:gd name="connsiteY1" fmla="*/ 219075 h 600075"/>
                    <a:gd name="connsiteX2" fmla="*/ 16668 w 4355306"/>
                    <a:gd name="connsiteY2" fmla="*/ 376237 h 600075"/>
                    <a:gd name="connsiteX3" fmla="*/ 35718 w 4355306"/>
                    <a:gd name="connsiteY3" fmla="*/ 488156 h 600075"/>
                    <a:gd name="connsiteX4" fmla="*/ 790575 w 4355306"/>
                    <a:gd name="connsiteY4" fmla="*/ 485775 h 600075"/>
                    <a:gd name="connsiteX5" fmla="*/ 1826418 w 4355306"/>
                    <a:gd name="connsiteY5" fmla="*/ 483394 h 600075"/>
                    <a:gd name="connsiteX6" fmla="*/ 2157412 w 4355306"/>
                    <a:gd name="connsiteY6" fmla="*/ 473869 h 600075"/>
                    <a:gd name="connsiteX7" fmla="*/ 2155031 w 4355306"/>
                    <a:gd name="connsiteY7" fmla="*/ 545306 h 600075"/>
                    <a:gd name="connsiteX8" fmla="*/ 2271712 w 4355306"/>
                    <a:gd name="connsiteY8" fmla="*/ 554831 h 600075"/>
                    <a:gd name="connsiteX9" fmla="*/ 2988468 w 4355306"/>
                    <a:gd name="connsiteY9" fmla="*/ 545306 h 600075"/>
                    <a:gd name="connsiteX10" fmla="*/ 2995612 w 4355306"/>
                    <a:gd name="connsiteY10" fmla="*/ 478631 h 600075"/>
                    <a:gd name="connsiteX11" fmla="*/ 4355306 w 4355306"/>
                    <a:gd name="connsiteY11" fmla="*/ 600075 h 600075"/>
                    <a:gd name="connsiteX12" fmla="*/ 4333874 w 4355306"/>
                    <a:gd name="connsiteY12" fmla="*/ 61912 h 600075"/>
                    <a:gd name="connsiteX13" fmla="*/ 2990850 w 4355306"/>
                    <a:gd name="connsiteY13" fmla="*/ 64294 h 600075"/>
                    <a:gd name="connsiteX14" fmla="*/ 2990849 w 4355306"/>
                    <a:gd name="connsiteY14" fmla="*/ 2381 h 600075"/>
                    <a:gd name="connsiteX15" fmla="*/ 2262187 w 4355306"/>
                    <a:gd name="connsiteY15" fmla="*/ 0 h 600075"/>
                    <a:gd name="connsiteX16" fmla="*/ 2162175 w 4355306"/>
                    <a:gd name="connsiteY16" fmla="*/ 4762 h 600075"/>
                    <a:gd name="connsiteX17" fmla="*/ 2157412 w 4355306"/>
                    <a:gd name="connsiteY17" fmla="*/ 71437 h 600075"/>
                    <a:gd name="connsiteX18" fmla="*/ 1762125 w 4355306"/>
                    <a:gd name="connsiteY18" fmla="*/ 69056 h 600075"/>
                    <a:gd name="connsiteX19" fmla="*/ 1724025 w 4355306"/>
                    <a:gd name="connsiteY19" fmla="*/ 52387 h 600075"/>
                    <a:gd name="connsiteX20" fmla="*/ 1666875 w 4355306"/>
                    <a:gd name="connsiteY20" fmla="*/ 42862 h 600075"/>
                    <a:gd name="connsiteX21" fmla="*/ 1612106 w 4355306"/>
                    <a:gd name="connsiteY21" fmla="*/ 42862 h 600075"/>
                    <a:gd name="connsiteX22" fmla="*/ 1559718 w 4355306"/>
                    <a:gd name="connsiteY22" fmla="*/ 61912 h 600075"/>
                    <a:gd name="connsiteX23" fmla="*/ 1533525 w 4355306"/>
                    <a:gd name="connsiteY23" fmla="*/ 69056 h 600075"/>
                    <a:gd name="connsiteX24" fmla="*/ 21431 w 4355306"/>
                    <a:gd name="connsiteY24" fmla="*/ 66675 h 600075"/>
                    <a:gd name="connsiteX0" fmla="*/ 21431 w 4341018"/>
                    <a:gd name="connsiteY0" fmla="*/ 66675 h 554831"/>
                    <a:gd name="connsiteX1" fmla="*/ 0 w 4341018"/>
                    <a:gd name="connsiteY1" fmla="*/ 219075 h 554831"/>
                    <a:gd name="connsiteX2" fmla="*/ 16668 w 4341018"/>
                    <a:gd name="connsiteY2" fmla="*/ 376237 h 554831"/>
                    <a:gd name="connsiteX3" fmla="*/ 35718 w 4341018"/>
                    <a:gd name="connsiteY3" fmla="*/ 488156 h 554831"/>
                    <a:gd name="connsiteX4" fmla="*/ 790575 w 4341018"/>
                    <a:gd name="connsiteY4" fmla="*/ 485775 h 554831"/>
                    <a:gd name="connsiteX5" fmla="*/ 1826418 w 4341018"/>
                    <a:gd name="connsiteY5" fmla="*/ 483394 h 554831"/>
                    <a:gd name="connsiteX6" fmla="*/ 2157412 w 4341018"/>
                    <a:gd name="connsiteY6" fmla="*/ 473869 h 554831"/>
                    <a:gd name="connsiteX7" fmla="*/ 2155031 w 4341018"/>
                    <a:gd name="connsiteY7" fmla="*/ 545306 h 554831"/>
                    <a:gd name="connsiteX8" fmla="*/ 2271712 w 4341018"/>
                    <a:gd name="connsiteY8" fmla="*/ 554831 h 554831"/>
                    <a:gd name="connsiteX9" fmla="*/ 2988468 w 4341018"/>
                    <a:gd name="connsiteY9" fmla="*/ 545306 h 554831"/>
                    <a:gd name="connsiteX10" fmla="*/ 2995612 w 4341018"/>
                    <a:gd name="connsiteY10" fmla="*/ 478631 h 554831"/>
                    <a:gd name="connsiteX11" fmla="*/ 4341018 w 4341018"/>
                    <a:gd name="connsiteY11" fmla="*/ 485775 h 554831"/>
                    <a:gd name="connsiteX12" fmla="*/ 4333874 w 4341018"/>
                    <a:gd name="connsiteY12" fmla="*/ 61912 h 554831"/>
                    <a:gd name="connsiteX13" fmla="*/ 2990850 w 4341018"/>
                    <a:gd name="connsiteY13" fmla="*/ 64294 h 554831"/>
                    <a:gd name="connsiteX14" fmla="*/ 2990849 w 4341018"/>
                    <a:gd name="connsiteY14" fmla="*/ 2381 h 554831"/>
                    <a:gd name="connsiteX15" fmla="*/ 2262187 w 4341018"/>
                    <a:gd name="connsiteY15" fmla="*/ 0 h 554831"/>
                    <a:gd name="connsiteX16" fmla="*/ 2162175 w 4341018"/>
                    <a:gd name="connsiteY16" fmla="*/ 4762 h 554831"/>
                    <a:gd name="connsiteX17" fmla="*/ 2157412 w 4341018"/>
                    <a:gd name="connsiteY17" fmla="*/ 71437 h 554831"/>
                    <a:gd name="connsiteX18" fmla="*/ 1762125 w 4341018"/>
                    <a:gd name="connsiteY18" fmla="*/ 69056 h 554831"/>
                    <a:gd name="connsiteX19" fmla="*/ 1724025 w 4341018"/>
                    <a:gd name="connsiteY19" fmla="*/ 52387 h 554831"/>
                    <a:gd name="connsiteX20" fmla="*/ 1666875 w 4341018"/>
                    <a:gd name="connsiteY20" fmla="*/ 42862 h 554831"/>
                    <a:gd name="connsiteX21" fmla="*/ 1612106 w 4341018"/>
                    <a:gd name="connsiteY21" fmla="*/ 42862 h 554831"/>
                    <a:gd name="connsiteX22" fmla="*/ 1559718 w 4341018"/>
                    <a:gd name="connsiteY22" fmla="*/ 61912 h 554831"/>
                    <a:gd name="connsiteX23" fmla="*/ 1533525 w 4341018"/>
                    <a:gd name="connsiteY23" fmla="*/ 69056 h 554831"/>
                    <a:gd name="connsiteX24" fmla="*/ 21431 w 4341018"/>
                    <a:gd name="connsiteY24" fmla="*/ 66675 h 554831"/>
                    <a:gd name="connsiteX0" fmla="*/ 21431 w 4341018"/>
                    <a:gd name="connsiteY0" fmla="*/ 66675 h 554831"/>
                    <a:gd name="connsiteX1" fmla="*/ 0 w 4341018"/>
                    <a:gd name="connsiteY1" fmla="*/ 219075 h 554831"/>
                    <a:gd name="connsiteX2" fmla="*/ 16668 w 4341018"/>
                    <a:gd name="connsiteY2" fmla="*/ 376237 h 554831"/>
                    <a:gd name="connsiteX3" fmla="*/ 35718 w 4341018"/>
                    <a:gd name="connsiteY3" fmla="*/ 488156 h 554831"/>
                    <a:gd name="connsiteX4" fmla="*/ 790575 w 4341018"/>
                    <a:gd name="connsiteY4" fmla="*/ 485775 h 554831"/>
                    <a:gd name="connsiteX5" fmla="*/ 1826418 w 4341018"/>
                    <a:gd name="connsiteY5" fmla="*/ 483394 h 554831"/>
                    <a:gd name="connsiteX6" fmla="*/ 2157412 w 4341018"/>
                    <a:gd name="connsiteY6" fmla="*/ 473869 h 554831"/>
                    <a:gd name="connsiteX7" fmla="*/ 2155031 w 4341018"/>
                    <a:gd name="connsiteY7" fmla="*/ 545306 h 554831"/>
                    <a:gd name="connsiteX8" fmla="*/ 2271712 w 4341018"/>
                    <a:gd name="connsiteY8" fmla="*/ 554831 h 554831"/>
                    <a:gd name="connsiteX9" fmla="*/ 2988468 w 4341018"/>
                    <a:gd name="connsiteY9" fmla="*/ 545306 h 554831"/>
                    <a:gd name="connsiteX10" fmla="*/ 2995612 w 4341018"/>
                    <a:gd name="connsiteY10" fmla="*/ 478631 h 554831"/>
                    <a:gd name="connsiteX11" fmla="*/ 4341018 w 4341018"/>
                    <a:gd name="connsiteY11" fmla="*/ 485775 h 554831"/>
                    <a:gd name="connsiteX12" fmla="*/ 4333874 w 4341018"/>
                    <a:gd name="connsiteY12" fmla="*/ 61912 h 554831"/>
                    <a:gd name="connsiteX13" fmla="*/ 2990850 w 4341018"/>
                    <a:gd name="connsiteY13" fmla="*/ 64294 h 554831"/>
                    <a:gd name="connsiteX14" fmla="*/ 2990849 w 4341018"/>
                    <a:gd name="connsiteY14" fmla="*/ 2381 h 554831"/>
                    <a:gd name="connsiteX15" fmla="*/ 2262187 w 4341018"/>
                    <a:gd name="connsiteY15" fmla="*/ 0 h 554831"/>
                    <a:gd name="connsiteX16" fmla="*/ 2162175 w 4341018"/>
                    <a:gd name="connsiteY16" fmla="*/ 4762 h 554831"/>
                    <a:gd name="connsiteX17" fmla="*/ 2157412 w 4341018"/>
                    <a:gd name="connsiteY17" fmla="*/ 71437 h 554831"/>
                    <a:gd name="connsiteX18" fmla="*/ 1762125 w 4341018"/>
                    <a:gd name="connsiteY18" fmla="*/ 69056 h 554831"/>
                    <a:gd name="connsiteX19" fmla="*/ 1724025 w 4341018"/>
                    <a:gd name="connsiteY19" fmla="*/ 52387 h 554831"/>
                    <a:gd name="connsiteX20" fmla="*/ 1666875 w 4341018"/>
                    <a:gd name="connsiteY20" fmla="*/ 42862 h 554831"/>
                    <a:gd name="connsiteX21" fmla="*/ 1612106 w 4341018"/>
                    <a:gd name="connsiteY21" fmla="*/ 42862 h 554831"/>
                    <a:gd name="connsiteX22" fmla="*/ 1559718 w 4341018"/>
                    <a:gd name="connsiteY22" fmla="*/ 61912 h 554831"/>
                    <a:gd name="connsiteX23" fmla="*/ 1481138 w 4341018"/>
                    <a:gd name="connsiteY23" fmla="*/ 69056 h 554831"/>
                    <a:gd name="connsiteX24" fmla="*/ 21431 w 4341018"/>
                    <a:gd name="connsiteY24" fmla="*/ 66675 h 554831"/>
                    <a:gd name="connsiteX0" fmla="*/ 21431 w 4341018"/>
                    <a:gd name="connsiteY0" fmla="*/ 66675 h 554831"/>
                    <a:gd name="connsiteX1" fmla="*/ 0 w 4341018"/>
                    <a:gd name="connsiteY1" fmla="*/ 219075 h 554831"/>
                    <a:gd name="connsiteX2" fmla="*/ 16668 w 4341018"/>
                    <a:gd name="connsiteY2" fmla="*/ 376237 h 554831"/>
                    <a:gd name="connsiteX3" fmla="*/ 35718 w 4341018"/>
                    <a:gd name="connsiteY3" fmla="*/ 488156 h 554831"/>
                    <a:gd name="connsiteX4" fmla="*/ 790575 w 4341018"/>
                    <a:gd name="connsiteY4" fmla="*/ 485775 h 554831"/>
                    <a:gd name="connsiteX5" fmla="*/ 1826418 w 4341018"/>
                    <a:gd name="connsiteY5" fmla="*/ 483394 h 554831"/>
                    <a:gd name="connsiteX6" fmla="*/ 2157412 w 4341018"/>
                    <a:gd name="connsiteY6" fmla="*/ 473869 h 554831"/>
                    <a:gd name="connsiteX7" fmla="*/ 2155031 w 4341018"/>
                    <a:gd name="connsiteY7" fmla="*/ 545306 h 554831"/>
                    <a:gd name="connsiteX8" fmla="*/ 2271712 w 4341018"/>
                    <a:gd name="connsiteY8" fmla="*/ 554831 h 554831"/>
                    <a:gd name="connsiteX9" fmla="*/ 2988468 w 4341018"/>
                    <a:gd name="connsiteY9" fmla="*/ 545306 h 554831"/>
                    <a:gd name="connsiteX10" fmla="*/ 2995612 w 4341018"/>
                    <a:gd name="connsiteY10" fmla="*/ 478631 h 554831"/>
                    <a:gd name="connsiteX11" fmla="*/ 4341018 w 4341018"/>
                    <a:gd name="connsiteY11" fmla="*/ 485775 h 554831"/>
                    <a:gd name="connsiteX12" fmla="*/ 4333874 w 4341018"/>
                    <a:gd name="connsiteY12" fmla="*/ 61912 h 554831"/>
                    <a:gd name="connsiteX13" fmla="*/ 2990850 w 4341018"/>
                    <a:gd name="connsiteY13" fmla="*/ 64294 h 554831"/>
                    <a:gd name="connsiteX14" fmla="*/ 2990849 w 4341018"/>
                    <a:gd name="connsiteY14" fmla="*/ 2381 h 554831"/>
                    <a:gd name="connsiteX15" fmla="*/ 2262187 w 4341018"/>
                    <a:gd name="connsiteY15" fmla="*/ 0 h 554831"/>
                    <a:gd name="connsiteX16" fmla="*/ 2162175 w 4341018"/>
                    <a:gd name="connsiteY16" fmla="*/ 4762 h 554831"/>
                    <a:gd name="connsiteX17" fmla="*/ 2157412 w 4341018"/>
                    <a:gd name="connsiteY17" fmla="*/ 71437 h 554831"/>
                    <a:gd name="connsiteX18" fmla="*/ 1762125 w 4341018"/>
                    <a:gd name="connsiteY18" fmla="*/ 69056 h 554831"/>
                    <a:gd name="connsiteX19" fmla="*/ 1724025 w 4341018"/>
                    <a:gd name="connsiteY19" fmla="*/ 52387 h 554831"/>
                    <a:gd name="connsiteX20" fmla="*/ 1666875 w 4341018"/>
                    <a:gd name="connsiteY20" fmla="*/ 42862 h 554831"/>
                    <a:gd name="connsiteX21" fmla="*/ 1612106 w 4341018"/>
                    <a:gd name="connsiteY21" fmla="*/ 42862 h 554831"/>
                    <a:gd name="connsiteX22" fmla="*/ 1538287 w 4341018"/>
                    <a:gd name="connsiteY22" fmla="*/ 64293 h 554831"/>
                    <a:gd name="connsiteX23" fmla="*/ 1481138 w 4341018"/>
                    <a:gd name="connsiteY23" fmla="*/ 69056 h 554831"/>
                    <a:gd name="connsiteX24" fmla="*/ 21431 w 4341018"/>
                    <a:gd name="connsiteY24" fmla="*/ 66675 h 554831"/>
                    <a:gd name="connsiteX0" fmla="*/ 21431 w 4341018"/>
                    <a:gd name="connsiteY0" fmla="*/ 66675 h 554831"/>
                    <a:gd name="connsiteX1" fmla="*/ 0 w 4341018"/>
                    <a:gd name="connsiteY1" fmla="*/ 219075 h 554831"/>
                    <a:gd name="connsiteX2" fmla="*/ 16668 w 4341018"/>
                    <a:gd name="connsiteY2" fmla="*/ 376237 h 554831"/>
                    <a:gd name="connsiteX3" fmla="*/ 35718 w 4341018"/>
                    <a:gd name="connsiteY3" fmla="*/ 488156 h 554831"/>
                    <a:gd name="connsiteX4" fmla="*/ 790575 w 4341018"/>
                    <a:gd name="connsiteY4" fmla="*/ 485775 h 554831"/>
                    <a:gd name="connsiteX5" fmla="*/ 1826418 w 4341018"/>
                    <a:gd name="connsiteY5" fmla="*/ 483394 h 554831"/>
                    <a:gd name="connsiteX6" fmla="*/ 2157412 w 4341018"/>
                    <a:gd name="connsiteY6" fmla="*/ 473869 h 554831"/>
                    <a:gd name="connsiteX7" fmla="*/ 2155031 w 4341018"/>
                    <a:gd name="connsiteY7" fmla="*/ 545306 h 554831"/>
                    <a:gd name="connsiteX8" fmla="*/ 2271712 w 4341018"/>
                    <a:gd name="connsiteY8" fmla="*/ 554831 h 554831"/>
                    <a:gd name="connsiteX9" fmla="*/ 2988468 w 4341018"/>
                    <a:gd name="connsiteY9" fmla="*/ 545306 h 554831"/>
                    <a:gd name="connsiteX10" fmla="*/ 2995612 w 4341018"/>
                    <a:gd name="connsiteY10" fmla="*/ 478631 h 554831"/>
                    <a:gd name="connsiteX11" fmla="*/ 4341018 w 4341018"/>
                    <a:gd name="connsiteY11" fmla="*/ 485775 h 554831"/>
                    <a:gd name="connsiteX12" fmla="*/ 4333874 w 4341018"/>
                    <a:gd name="connsiteY12" fmla="*/ 61912 h 554831"/>
                    <a:gd name="connsiteX13" fmla="*/ 2990850 w 4341018"/>
                    <a:gd name="connsiteY13" fmla="*/ 64294 h 554831"/>
                    <a:gd name="connsiteX14" fmla="*/ 2990849 w 4341018"/>
                    <a:gd name="connsiteY14" fmla="*/ 2381 h 554831"/>
                    <a:gd name="connsiteX15" fmla="*/ 2262187 w 4341018"/>
                    <a:gd name="connsiteY15" fmla="*/ 0 h 554831"/>
                    <a:gd name="connsiteX16" fmla="*/ 2162175 w 4341018"/>
                    <a:gd name="connsiteY16" fmla="*/ 4762 h 554831"/>
                    <a:gd name="connsiteX17" fmla="*/ 2157412 w 4341018"/>
                    <a:gd name="connsiteY17" fmla="*/ 71437 h 554831"/>
                    <a:gd name="connsiteX18" fmla="*/ 1762125 w 4341018"/>
                    <a:gd name="connsiteY18" fmla="*/ 69056 h 554831"/>
                    <a:gd name="connsiteX19" fmla="*/ 1724025 w 4341018"/>
                    <a:gd name="connsiteY19" fmla="*/ 52387 h 554831"/>
                    <a:gd name="connsiteX20" fmla="*/ 1666875 w 4341018"/>
                    <a:gd name="connsiteY20" fmla="*/ 42862 h 554831"/>
                    <a:gd name="connsiteX21" fmla="*/ 1602581 w 4341018"/>
                    <a:gd name="connsiteY21" fmla="*/ 47624 h 554831"/>
                    <a:gd name="connsiteX22" fmla="*/ 1538287 w 4341018"/>
                    <a:gd name="connsiteY22" fmla="*/ 64293 h 554831"/>
                    <a:gd name="connsiteX23" fmla="*/ 1481138 w 4341018"/>
                    <a:gd name="connsiteY23" fmla="*/ 69056 h 554831"/>
                    <a:gd name="connsiteX24" fmla="*/ 21431 w 4341018"/>
                    <a:gd name="connsiteY24" fmla="*/ 66675 h 554831"/>
                    <a:gd name="connsiteX0" fmla="*/ 21431 w 4341018"/>
                    <a:gd name="connsiteY0" fmla="*/ 66675 h 554831"/>
                    <a:gd name="connsiteX1" fmla="*/ 0 w 4341018"/>
                    <a:gd name="connsiteY1" fmla="*/ 219075 h 554831"/>
                    <a:gd name="connsiteX2" fmla="*/ 16668 w 4341018"/>
                    <a:gd name="connsiteY2" fmla="*/ 376237 h 554831"/>
                    <a:gd name="connsiteX3" fmla="*/ 35718 w 4341018"/>
                    <a:gd name="connsiteY3" fmla="*/ 488156 h 554831"/>
                    <a:gd name="connsiteX4" fmla="*/ 790575 w 4341018"/>
                    <a:gd name="connsiteY4" fmla="*/ 485775 h 554831"/>
                    <a:gd name="connsiteX5" fmla="*/ 1826418 w 4341018"/>
                    <a:gd name="connsiteY5" fmla="*/ 483394 h 554831"/>
                    <a:gd name="connsiteX6" fmla="*/ 2157412 w 4341018"/>
                    <a:gd name="connsiteY6" fmla="*/ 473869 h 554831"/>
                    <a:gd name="connsiteX7" fmla="*/ 2155031 w 4341018"/>
                    <a:gd name="connsiteY7" fmla="*/ 545306 h 554831"/>
                    <a:gd name="connsiteX8" fmla="*/ 2271712 w 4341018"/>
                    <a:gd name="connsiteY8" fmla="*/ 554831 h 554831"/>
                    <a:gd name="connsiteX9" fmla="*/ 2988468 w 4341018"/>
                    <a:gd name="connsiteY9" fmla="*/ 545306 h 554831"/>
                    <a:gd name="connsiteX10" fmla="*/ 2995612 w 4341018"/>
                    <a:gd name="connsiteY10" fmla="*/ 478631 h 554831"/>
                    <a:gd name="connsiteX11" fmla="*/ 4341018 w 4341018"/>
                    <a:gd name="connsiteY11" fmla="*/ 485775 h 554831"/>
                    <a:gd name="connsiteX12" fmla="*/ 4333874 w 4341018"/>
                    <a:gd name="connsiteY12" fmla="*/ 61912 h 554831"/>
                    <a:gd name="connsiteX13" fmla="*/ 2990850 w 4341018"/>
                    <a:gd name="connsiteY13" fmla="*/ 64294 h 554831"/>
                    <a:gd name="connsiteX14" fmla="*/ 2990849 w 4341018"/>
                    <a:gd name="connsiteY14" fmla="*/ 2381 h 554831"/>
                    <a:gd name="connsiteX15" fmla="*/ 2262187 w 4341018"/>
                    <a:gd name="connsiteY15" fmla="*/ 0 h 554831"/>
                    <a:gd name="connsiteX16" fmla="*/ 2162175 w 4341018"/>
                    <a:gd name="connsiteY16" fmla="*/ 4762 h 554831"/>
                    <a:gd name="connsiteX17" fmla="*/ 2157412 w 4341018"/>
                    <a:gd name="connsiteY17" fmla="*/ 71437 h 554831"/>
                    <a:gd name="connsiteX18" fmla="*/ 1762125 w 4341018"/>
                    <a:gd name="connsiteY18" fmla="*/ 69056 h 554831"/>
                    <a:gd name="connsiteX19" fmla="*/ 1724025 w 4341018"/>
                    <a:gd name="connsiteY19" fmla="*/ 52387 h 554831"/>
                    <a:gd name="connsiteX20" fmla="*/ 1647825 w 4341018"/>
                    <a:gd name="connsiteY20" fmla="*/ 54769 h 554831"/>
                    <a:gd name="connsiteX21" fmla="*/ 1602581 w 4341018"/>
                    <a:gd name="connsiteY21" fmla="*/ 47624 h 554831"/>
                    <a:gd name="connsiteX22" fmla="*/ 1538287 w 4341018"/>
                    <a:gd name="connsiteY22" fmla="*/ 64293 h 554831"/>
                    <a:gd name="connsiteX23" fmla="*/ 1481138 w 4341018"/>
                    <a:gd name="connsiteY23" fmla="*/ 69056 h 554831"/>
                    <a:gd name="connsiteX24" fmla="*/ 21431 w 4341018"/>
                    <a:gd name="connsiteY24" fmla="*/ 66675 h 554831"/>
                    <a:gd name="connsiteX0" fmla="*/ 21431 w 4341018"/>
                    <a:gd name="connsiteY0" fmla="*/ 66675 h 554831"/>
                    <a:gd name="connsiteX1" fmla="*/ 0 w 4341018"/>
                    <a:gd name="connsiteY1" fmla="*/ 219075 h 554831"/>
                    <a:gd name="connsiteX2" fmla="*/ 16668 w 4341018"/>
                    <a:gd name="connsiteY2" fmla="*/ 376237 h 554831"/>
                    <a:gd name="connsiteX3" fmla="*/ 35718 w 4341018"/>
                    <a:gd name="connsiteY3" fmla="*/ 488156 h 554831"/>
                    <a:gd name="connsiteX4" fmla="*/ 790575 w 4341018"/>
                    <a:gd name="connsiteY4" fmla="*/ 485775 h 554831"/>
                    <a:gd name="connsiteX5" fmla="*/ 1826418 w 4341018"/>
                    <a:gd name="connsiteY5" fmla="*/ 483394 h 554831"/>
                    <a:gd name="connsiteX6" fmla="*/ 2157412 w 4341018"/>
                    <a:gd name="connsiteY6" fmla="*/ 473869 h 554831"/>
                    <a:gd name="connsiteX7" fmla="*/ 2155031 w 4341018"/>
                    <a:gd name="connsiteY7" fmla="*/ 545306 h 554831"/>
                    <a:gd name="connsiteX8" fmla="*/ 2271712 w 4341018"/>
                    <a:gd name="connsiteY8" fmla="*/ 554831 h 554831"/>
                    <a:gd name="connsiteX9" fmla="*/ 2988468 w 4341018"/>
                    <a:gd name="connsiteY9" fmla="*/ 545306 h 554831"/>
                    <a:gd name="connsiteX10" fmla="*/ 2995612 w 4341018"/>
                    <a:gd name="connsiteY10" fmla="*/ 478631 h 554831"/>
                    <a:gd name="connsiteX11" fmla="*/ 4341018 w 4341018"/>
                    <a:gd name="connsiteY11" fmla="*/ 485775 h 554831"/>
                    <a:gd name="connsiteX12" fmla="*/ 4333874 w 4341018"/>
                    <a:gd name="connsiteY12" fmla="*/ 61912 h 554831"/>
                    <a:gd name="connsiteX13" fmla="*/ 2990850 w 4341018"/>
                    <a:gd name="connsiteY13" fmla="*/ 64294 h 554831"/>
                    <a:gd name="connsiteX14" fmla="*/ 2990849 w 4341018"/>
                    <a:gd name="connsiteY14" fmla="*/ 2381 h 554831"/>
                    <a:gd name="connsiteX15" fmla="*/ 2262187 w 4341018"/>
                    <a:gd name="connsiteY15" fmla="*/ 0 h 554831"/>
                    <a:gd name="connsiteX16" fmla="*/ 2162175 w 4341018"/>
                    <a:gd name="connsiteY16" fmla="*/ 4762 h 554831"/>
                    <a:gd name="connsiteX17" fmla="*/ 2157412 w 4341018"/>
                    <a:gd name="connsiteY17" fmla="*/ 71437 h 554831"/>
                    <a:gd name="connsiteX18" fmla="*/ 1762125 w 4341018"/>
                    <a:gd name="connsiteY18" fmla="*/ 69056 h 554831"/>
                    <a:gd name="connsiteX19" fmla="*/ 1724025 w 4341018"/>
                    <a:gd name="connsiteY19" fmla="*/ 52387 h 554831"/>
                    <a:gd name="connsiteX20" fmla="*/ 1647825 w 4341018"/>
                    <a:gd name="connsiteY20" fmla="*/ 54769 h 554831"/>
                    <a:gd name="connsiteX21" fmla="*/ 1600200 w 4341018"/>
                    <a:gd name="connsiteY21" fmla="*/ 54768 h 554831"/>
                    <a:gd name="connsiteX22" fmla="*/ 1538287 w 4341018"/>
                    <a:gd name="connsiteY22" fmla="*/ 64293 h 554831"/>
                    <a:gd name="connsiteX23" fmla="*/ 1481138 w 4341018"/>
                    <a:gd name="connsiteY23" fmla="*/ 69056 h 554831"/>
                    <a:gd name="connsiteX24" fmla="*/ 21431 w 4341018"/>
                    <a:gd name="connsiteY24" fmla="*/ 66675 h 554831"/>
                    <a:gd name="connsiteX0" fmla="*/ 21431 w 4341018"/>
                    <a:gd name="connsiteY0" fmla="*/ 66675 h 554831"/>
                    <a:gd name="connsiteX1" fmla="*/ 0 w 4341018"/>
                    <a:gd name="connsiteY1" fmla="*/ 219075 h 554831"/>
                    <a:gd name="connsiteX2" fmla="*/ 16668 w 4341018"/>
                    <a:gd name="connsiteY2" fmla="*/ 376237 h 554831"/>
                    <a:gd name="connsiteX3" fmla="*/ 35718 w 4341018"/>
                    <a:gd name="connsiteY3" fmla="*/ 488156 h 554831"/>
                    <a:gd name="connsiteX4" fmla="*/ 790575 w 4341018"/>
                    <a:gd name="connsiteY4" fmla="*/ 485775 h 554831"/>
                    <a:gd name="connsiteX5" fmla="*/ 1826418 w 4341018"/>
                    <a:gd name="connsiteY5" fmla="*/ 483394 h 554831"/>
                    <a:gd name="connsiteX6" fmla="*/ 2157412 w 4341018"/>
                    <a:gd name="connsiteY6" fmla="*/ 473869 h 554831"/>
                    <a:gd name="connsiteX7" fmla="*/ 2155031 w 4341018"/>
                    <a:gd name="connsiteY7" fmla="*/ 545306 h 554831"/>
                    <a:gd name="connsiteX8" fmla="*/ 2271712 w 4341018"/>
                    <a:gd name="connsiteY8" fmla="*/ 554831 h 554831"/>
                    <a:gd name="connsiteX9" fmla="*/ 2988468 w 4341018"/>
                    <a:gd name="connsiteY9" fmla="*/ 545306 h 554831"/>
                    <a:gd name="connsiteX10" fmla="*/ 2995612 w 4341018"/>
                    <a:gd name="connsiteY10" fmla="*/ 478631 h 554831"/>
                    <a:gd name="connsiteX11" fmla="*/ 4341018 w 4341018"/>
                    <a:gd name="connsiteY11" fmla="*/ 485775 h 554831"/>
                    <a:gd name="connsiteX12" fmla="*/ 4333874 w 4341018"/>
                    <a:gd name="connsiteY12" fmla="*/ 61912 h 554831"/>
                    <a:gd name="connsiteX13" fmla="*/ 2990850 w 4341018"/>
                    <a:gd name="connsiteY13" fmla="*/ 64294 h 554831"/>
                    <a:gd name="connsiteX14" fmla="*/ 2990849 w 4341018"/>
                    <a:gd name="connsiteY14" fmla="*/ 2381 h 554831"/>
                    <a:gd name="connsiteX15" fmla="*/ 2262187 w 4341018"/>
                    <a:gd name="connsiteY15" fmla="*/ 0 h 554831"/>
                    <a:gd name="connsiteX16" fmla="*/ 2162175 w 4341018"/>
                    <a:gd name="connsiteY16" fmla="*/ 4762 h 554831"/>
                    <a:gd name="connsiteX17" fmla="*/ 2157412 w 4341018"/>
                    <a:gd name="connsiteY17" fmla="*/ 71437 h 554831"/>
                    <a:gd name="connsiteX18" fmla="*/ 1762125 w 4341018"/>
                    <a:gd name="connsiteY18" fmla="*/ 69056 h 554831"/>
                    <a:gd name="connsiteX19" fmla="*/ 1683544 w 4341018"/>
                    <a:gd name="connsiteY19" fmla="*/ 59531 h 554831"/>
                    <a:gd name="connsiteX20" fmla="*/ 1647825 w 4341018"/>
                    <a:gd name="connsiteY20" fmla="*/ 54769 h 554831"/>
                    <a:gd name="connsiteX21" fmla="*/ 1600200 w 4341018"/>
                    <a:gd name="connsiteY21" fmla="*/ 54768 h 554831"/>
                    <a:gd name="connsiteX22" fmla="*/ 1538287 w 4341018"/>
                    <a:gd name="connsiteY22" fmla="*/ 64293 h 554831"/>
                    <a:gd name="connsiteX23" fmla="*/ 1481138 w 4341018"/>
                    <a:gd name="connsiteY23" fmla="*/ 69056 h 554831"/>
                    <a:gd name="connsiteX24" fmla="*/ 21431 w 4341018"/>
                    <a:gd name="connsiteY24" fmla="*/ 66675 h 554831"/>
                    <a:gd name="connsiteX0" fmla="*/ 21431 w 4341018"/>
                    <a:gd name="connsiteY0" fmla="*/ 66675 h 554831"/>
                    <a:gd name="connsiteX1" fmla="*/ 0 w 4341018"/>
                    <a:gd name="connsiteY1" fmla="*/ 219075 h 554831"/>
                    <a:gd name="connsiteX2" fmla="*/ 16668 w 4341018"/>
                    <a:gd name="connsiteY2" fmla="*/ 376237 h 554831"/>
                    <a:gd name="connsiteX3" fmla="*/ 35718 w 4341018"/>
                    <a:gd name="connsiteY3" fmla="*/ 488156 h 554831"/>
                    <a:gd name="connsiteX4" fmla="*/ 790575 w 4341018"/>
                    <a:gd name="connsiteY4" fmla="*/ 485775 h 554831"/>
                    <a:gd name="connsiteX5" fmla="*/ 1826418 w 4341018"/>
                    <a:gd name="connsiteY5" fmla="*/ 483394 h 554831"/>
                    <a:gd name="connsiteX6" fmla="*/ 2157412 w 4341018"/>
                    <a:gd name="connsiteY6" fmla="*/ 473869 h 554831"/>
                    <a:gd name="connsiteX7" fmla="*/ 2155031 w 4341018"/>
                    <a:gd name="connsiteY7" fmla="*/ 545306 h 554831"/>
                    <a:gd name="connsiteX8" fmla="*/ 2271712 w 4341018"/>
                    <a:gd name="connsiteY8" fmla="*/ 554831 h 554831"/>
                    <a:gd name="connsiteX9" fmla="*/ 2988468 w 4341018"/>
                    <a:gd name="connsiteY9" fmla="*/ 545306 h 554831"/>
                    <a:gd name="connsiteX10" fmla="*/ 2995612 w 4341018"/>
                    <a:gd name="connsiteY10" fmla="*/ 478631 h 554831"/>
                    <a:gd name="connsiteX11" fmla="*/ 4341018 w 4341018"/>
                    <a:gd name="connsiteY11" fmla="*/ 485775 h 554831"/>
                    <a:gd name="connsiteX12" fmla="*/ 4333874 w 4341018"/>
                    <a:gd name="connsiteY12" fmla="*/ 61912 h 554831"/>
                    <a:gd name="connsiteX13" fmla="*/ 2990850 w 4341018"/>
                    <a:gd name="connsiteY13" fmla="*/ 64294 h 554831"/>
                    <a:gd name="connsiteX14" fmla="*/ 2990849 w 4341018"/>
                    <a:gd name="connsiteY14" fmla="*/ 2381 h 554831"/>
                    <a:gd name="connsiteX15" fmla="*/ 2262187 w 4341018"/>
                    <a:gd name="connsiteY15" fmla="*/ 0 h 554831"/>
                    <a:gd name="connsiteX16" fmla="*/ 2162175 w 4341018"/>
                    <a:gd name="connsiteY16" fmla="*/ 4762 h 554831"/>
                    <a:gd name="connsiteX17" fmla="*/ 2157412 w 4341018"/>
                    <a:gd name="connsiteY17" fmla="*/ 71437 h 554831"/>
                    <a:gd name="connsiteX18" fmla="*/ 1697831 w 4341018"/>
                    <a:gd name="connsiteY18" fmla="*/ 73819 h 554831"/>
                    <a:gd name="connsiteX19" fmla="*/ 1683544 w 4341018"/>
                    <a:gd name="connsiteY19" fmla="*/ 59531 h 554831"/>
                    <a:gd name="connsiteX20" fmla="*/ 1647825 w 4341018"/>
                    <a:gd name="connsiteY20" fmla="*/ 54769 h 554831"/>
                    <a:gd name="connsiteX21" fmla="*/ 1600200 w 4341018"/>
                    <a:gd name="connsiteY21" fmla="*/ 54768 h 554831"/>
                    <a:gd name="connsiteX22" fmla="*/ 1538287 w 4341018"/>
                    <a:gd name="connsiteY22" fmla="*/ 64293 h 554831"/>
                    <a:gd name="connsiteX23" fmla="*/ 1481138 w 4341018"/>
                    <a:gd name="connsiteY23" fmla="*/ 69056 h 554831"/>
                    <a:gd name="connsiteX24" fmla="*/ 21431 w 4341018"/>
                    <a:gd name="connsiteY24" fmla="*/ 66675 h 554831"/>
                    <a:gd name="connsiteX0" fmla="*/ 21431 w 4341018"/>
                    <a:gd name="connsiteY0" fmla="*/ 66675 h 554831"/>
                    <a:gd name="connsiteX1" fmla="*/ 0 w 4341018"/>
                    <a:gd name="connsiteY1" fmla="*/ 219075 h 554831"/>
                    <a:gd name="connsiteX2" fmla="*/ 16668 w 4341018"/>
                    <a:gd name="connsiteY2" fmla="*/ 376237 h 554831"/>
                    <a:gd name="connsiteX3" fmla="*/ 35718 w 4341018"/>
                    <a:gd name="connsiteY3" fmla="*/ 488156 h 554831"/>
                    <a:gd name="connsiteX4" fmla="*/ 790575 w 4341018"/>
                    <a:gd name="connsiteY4" fmla="*/ 485775 h 554831"/>
                    <a:gd name="connsiteX5" fmla="*/ 1826418 w 4341018"/>
                    <a:gd name="connsiteY5" fmla="*/ 483394 h 554831"/>
                    <a:gd name="connsiteX6" fmla="*/ 2157412 w 4341018"/>
                    <a:gd name="connsiteY6" fmla="*/ 473869 h 554831"/>
                    <a:gd name="connsiteX7" fmla="*/ 2155031 w 4341018"/>
                    <a:gd name="connsiteY7" fmla="*/ 545306 h 554831"/>
                    <a:gd name="connsiteX8" fmla="*/ 2271712 w 4341018"/>
                    <a:gd name="connsiteY8" fmla="*/ 554831 h 554831"/>
                    <a:gd name="connsiteX9" fmla="*/ 2988468 w 4341018"/>
                    <a:gd name="connsiteY9" fmla="*/ 545306 h 554831"/>
                    <a:gd name="connsiteX10" fmla="*/ 2995612 w 4341018"/>
                    <a:gd name="connsiteY10" fmla="*/ 478631 h 554831"/>
                    <a:gd name="connsiteX11" fmla="*/ 4341018 w 4341018"/>
                    <a:gd name="connsiteY11" fmla="*/ 485775 h 554831"/>
                    <a:gd name="connsiteX12" fmla="*/ 4333874 w 4341018"/>
                    <a:gd name="connsiteY12" fmla="*/ 61912 h 554831"/>
                    <a:gd name="connsiteX13" fmla="*/ 2990850 w 4341018"/>
                    <a:gd name="connsiteY13" fmla="*/ 64294 h 554831"/>
                    <a:gd name="connsiteX14" fmla="*/ 2990849 w 4341018"/>
                    <a:gd name="connsiteY14" fmla="*/ 2381 h 554831"/>
                    <a:gd name="connsiteX15" fmla="*/ 2262187 w 4341018"/>
                    <a:gd name="connsiteY15" fmla="*/ 0 h 554831"/>
                    <a:gd name="connsiteX16" fmla="*/ 2162175 w 4341018"/>
                    <a:gd name="connsiteY16" fmla="*/ 4762 h 554831"/>
                    <a:gd name="connsiteX17" fmla="*/ 2157412 w 4341018"/>
                    <a:gd name="connsiteY17" fmla="*/ 71437 h 554831"/>
                    <a:gd name="connsiteX18" fmla="*/ 1697831 w 4341018"/>
                    <a:gd name="connsiteY18" fmla="*/ 73819 h 554831"/>
                    <a:gd name="connsiteX19" fmla="*/ 1683544 w 4341018"/>
                    <a:gd name="connsiteY19" fmla="*/ 59531 h 554831"/>
                    <a:gd name="connsiteX20" fmla="*/ 1647825 w 4341018"/>
                    <a:gd name="connsiteY20" fmla="*/ 54769 h 554831"/>
                    <a:gd name="connsiteX21" fmla="*/ 1600200 w 4341018"/>
                    <a:gd name="connsiteY21" fmla="*/ 54768 h 554831"/>
                    <a:gd name="connsiteX22" fmla="*/ 1523999 w 4341018"/>
                    <a:gd name="connsiteY22" fmla="*/ 54768 h 554831"/>
                    <a:gd name="connsiteX23" fmla="*/ 1481138 w 4341018"/>
                    <a:gd name="connsiteY23" fmla="*/ 69056 h 554831"/>
                    <a:gd name="connsiteX24" fmla="*/ 21431 w 4341018"/>
                    <a:gd name="connsiteY24" fmla="*/ 66675 h 554831"/>
                    <a:gd name="connsiteX0" fmla="*/ 21431 w 4341018"/>
                    <a:gd name="connsiteY0" fmla="*/ 66675 h 554831"/>
                    <a:gd name="connsiteX1" fmla="*/ 0 w 4341018"/>
                    <a:gd name="connsiteY1" fmla="*/ 219075 h 554831"/>
                    <a:gd name="connsiteX2" fmla="*/ 16668 w 4341018"/>
                    <a:gd name="connsiteY2" fmla="*/ 376237 h 554831"/>
                    <a:gd name="connsiteX3" fmla="*/ 35718 w 4341018"/>
                    <a:gd name="connsiteY3" fmla="*/ 488156 h 554831"/>
                    <a:gd name="connsiteX4" fmla="*/ 790575 w 4341018"/>
                    <a:gd name="connsiteY4" fmla="*/ 485775 h 554831"/>
                    <a:gd name="connsiteX5" fmla="*/ 1826418 w 4341018"/>
                    <a:gd name="connsiteY5" fmla="*/ 483394 h 554831"/>
                    <a:gd name="connsiteX6" fmla="*/ 2157412 w 4341018"/>
                    <a:gd name="connsiteY6" fmla="*/ 473869 h 554831"/>
                    <a:gd name="connsiteX7" fmla="*/ 2155031 w 4341018"/>
                    <a:gd name="connsiteY7" fmla="*/ 545306 h 554831"/>
                    <a:gd name="connsiteX8" fmla="*/ 2271712 w 4341018"/>
                    <a:gd name="connsiteY8" fmla="*/ 554831 h 554831"/>
                    <a:gd name="connsiteX9" fmla="*/ 2988468 w 4341018"/>
                    <a:gd name="connsiteY9" fmla="*/ 545306 h 554831"/>
                    <a:gd name="connsiteX10" fmla="*/ 2995612 w 4341018"/>
                    <a:gd name="connsiteY10" fmla="*/ 478631 h 554831"/>
                    <a:gd name="connsiteX11" fmla="*/ 4341018 w 4341018"/>
                    <a:gd name="connsiteY11" fmla="*/ 485775 h 554831"/>
                    <a:gd name="connsiteX12" fmla="*/ 4333874 w 4341018"/>
                    <a:gd name="connsiteY12" fmla="*/ 61912 h 554831"/>
                    <a:gd name="connsiteX13" fmla="*/ 2990850 w 4341018"/>
                    <a:gd name="connsiteY13" fmla="*/ 64294 h 554831"/>
                    <a:gd name="connsiteX14" fmla="*/ 2990849 w 4341018"/>
                    <a:gd name="connsiteY14" fmla="*/ 2381 h 554831"/>
                    <a:gd name="connsiteX15" fmla="*/ 2262187 w 4341018"/>
                    <a:gd name="connsiteY15" fmla="*/ 0 h 554831"/>
                    <a:gd name="connsiteX16" fmla="*/ 2162175 w 4341018"/>
                    <a:gd name="connsiteY16" fmla="*/ 4762 h 554831"/>
                    <a:gd name="connsiteX17" fmla="*/ 2157412 w 4341018"/>
                    <a:gd name="connsiteY17" fmla="*/ 71437 h 554831"/>
                    <a:gd name="connsiteX18" fmla="*/ 1697831 w 4341018"/>
                    <a:gd name="connsiteY18" fmla="*/ 73819 h 554831"/>
                    <a:gd name="connsiteX19" fmla="*/ 1683544 w 4341018"/>
                    <a:gd name="connsiteY19" fmla="*/ 59531 h 554831"/>
                    <a:gd name="connsiteX20" fmla="*/ 1647825 w 4341018"/>
                    <a:gd name="connsiteY20" fmla="*/ 54769 h 554831"/>
                    <a:gd name="connsiteX21" fmla="*/ 1585912 w 4341018"/>
                    <a:gd name="connsiteY21" fmla="*/ 57149 h 554831"/>
                    <a:gd name="connsiteX22" fmla="*/ 1523999 w 4341018"/>
                    <a:gd name="connsiteY22" fmla="*/ 54768 h 554831"/>
                    <a:gd name="connsiteX23" fmla="*/ 1481138 w 4341018"/>
                    <a:gd name="connsiteY23" fmla="*/ 69056 h 554831"/>
                    <a:gd name="connsiteX24" fmla="*/ 21431 w 4341018"/>
                    <a:gd name="connsiteY24" fmla="*/ 66675 h 554831"/>
                    <a:gd name="connsiteX0" fmla="*/ 21431 w 4341018"/>
                    <a:gd name="connsiteY0" fmla="*/ 66675 h 554831"/>
                    <a:gd name="connsiteX1" fmla="*/ 0 w 4341018"/>
                    <a:gd name="connsiteY1" fmla="*/ 219075 h 554831"/>
                    <a:gd name="connsiteX2" fmla="*/ 16668 w 4341018"/>
                    <a:gd name="connsiteY2" fmla="*/ 376237 h 554831"/>
                    <a:gd name="connsiteX3" fmla="*/ 35718 w 4341018"/>
                    <a:gd name="connsiteY3" fmla="*/ 488156 h 554831"/>
                    <a:gd name="connsiteX4" fmla="*/ 790575 w 4341018"/>
                    <a:gd name="connsiteY4" fmla="*/ 485775 h 554831"/>
                    <a:gd name="connsiteX5" fmla="*/ 1826418 w 4341018"/>
                    <a:gd name="connsiteY5" fmla="*/ 483394 h 554831"/>
                    <a:gd name="connsiteX6" fmla="*/ 2157412 w 4341018"/>
                    <a:gd name="connsiteY6" fmla="*/ 473869 h 554831"/>
                    <a:gd name="connsiteX7" fmla="*/ 2155031 w 4341018"/>
                    <a:gd name="connsiteY7" fmla="*/ 545306 h 554831"/>
                    <a:gd name="connsiteX8" fmla="*/ 2271712 w 4341018"/>
                    <a:gd name="connsiteY8" fmla="*/ 554831 h 554831"/>
                    <a:gd name="connsiteX9" fmla="*/ 2988468 w 4341018"/>
                    <a:gd name="connsiteY9" fmla="*/ 545306 h 554831"/>
                    <a:gd name="connsiteX10" fmla="*/ 2995612 w 4341018"/>
                    <a:gd name="connsiteY10" fmla="*/ 478631 h 554831"/>
                    <a:gd name="connsiteX11" fmla="*/ 4341018 w 4341018"/>
                    <a:gd name="connsiteY11" fmla="*/ 485775 h 554831"/>
                    <a:gd name="connsiteX12" fmla="*/ 4333874 w 4341018"/>
                    <a:gd name="connsiteY12" fmla="*/ 61912 h 554831"/>
                    <a:gd name="connsiteX13" fmla="*/ 2990850 w 4341018"/>
                    <a:gd name="connsiteY13" fmla="*/ 64294 h 554831"/>
                    <a:gd name="connsiteX14" fmla="*/ 2990849 w 4341018"/>
                    <a:gd name="connsiteY14" fmla="*/ 2381 h 554831"/>
                    <a:gd name="connsiteX15" fmla="*/ 2262187 w 4341018"/>
                    <a:gd name="connsiteY15" fmla="*/ 0 h 554831"/>
                    <a:gd name="connsiteX16" fmla="*/ 2162175 w 4341018"/>
                    <a:gd name="connsiteY16" fmla="*/ 4762 h 554831"/>
                    <a:gd name="connsiteX17" fmla="*/ 2157412 w 4341018"/>
                    <a:gd name="connsiteY17" fmla="*/ 71437 h 554831"/>
                    <a:gd name="connsiteX18" fmla="*/ 1697831 w 4341018"/>
                    <a:gd name="connsiteY18" fmla="*/ 73819 h 554831"/>
                    <a:gd name="connsiteX19" fmla="*/ 1683544 w 4341018"/>
                    <a:gd name="connsiteY19" fmla="*/ 59531 h 554831"/>
                    <a:gd name="connsiteX20" fmla="*/ 1647825 w 4341018"/>
                    <a:gd name="connsiteY20" fmla="*/ 54769 h 554831"/>
                    <a:gd name="connsiteX21" fmla="*/ 1585912 w 4341018"/>
                    <a:gd name="connsiteY21" fmla="*/ 57149 h 554831"/>
                    <a:gd name="connsiteX22" fmla="*/ 1523999 w 4341018"/>
                    <a:gd name="connsiteY22" fmla="*/ 54768 h 554831"/>
                    <a:gd name="connsiteX23" fmla="*/ 1481138 w 4341018"/>
                    <a:gd name="connsiteY23" fmla="*/ 69056 h 554831"/>
                    <a:gd name="connsiteX24" fmla="*/ 21431 w 4341018"/>
                    <a:gd name="connsiteY24" fmla="*/ 66675 h 554831"/>
                    <a:gd name="connsiteX0" fmla="*/ 21431 w 4341018"/>
                    <a:gd name="connsiteY0" fmla="*/ 66675 h 554831"/>
                    <a:gd name="connsiteX1" fmla="*/ 0 w 4341018"/>
                    <a:gd name="connsiteY1" fmla="*/ 219075 h 554831"/>
                    <a:gd name="connsiteX2" fmla="*/ 16668 w 4341018"/>
                    <a:gd name="connsiteY2" fmla="*/ 376237 h 554831"/>
                    <a:gd name="connsiteX3" fmla="*/ 35718 w 4341018"/>
                    <a:gd name="connsiteY3" fmla="*/ 488156 h 554831"/>
                    <a:gd name="connsiteX4" fmla="*/ 790575 w 4341018"/>
                    <a:gd name="connsiteY4" fmla="*/ 485775 h 554831"/>
                    <a:gd name="connsiteX5" fmla="*/ 1826418 w 4341018"/>
                    <a:gd name="connsiteY5" fmla="*/ 483394 h 554831"/>
                    <a:gd name="connsiteX6" fmla="*/ 2157412 w 4341018"/>
                    <a:gd name="connsiteY6" fmla="*/ 473869 h 554831"/>
                    <a:gd name="connsiteX7" fmla="*/ 2155031 w 4341018"/>
                    <a:gd name="connsiteY7" fmla="*/ 545306 h 554831"/>
                    <a:gd name="connsiteX8" fmla="*/ 2271712 w 4341018"/>
                    <a:gd name="connsiteY8" fmla="*/ 554831 h 554831"/>
                    <a:gd name="connsiteX9" fmla="*/ 2988468 w 4341018"/>
                    <a:gd name="connsiteY9" fmla="*/ 545306 h 554831"/>
                    <a:gd name="connsiteX10" fmla="*/ 2995612 w 4341018"/>
                    <a:gd name="connsiteY10" fmla="*/ 478631 h 554831"/>
                    <a:gd name="connsiteX11" fmla="*/ 4341018 w 4341018"/>
                    <a:gd name="connsiteY11" fmla="*/ 485775 h 554831"/>
                    <a:gd name="connsiteX12" fmla="*/ 4333874 w 4341018"/>
                    <a:gd name="connsiteY12" fmla="*/ 61912 h 554831"/>
                    <a:gd name="connsiteX13" fmla="*/ 2990850 w 4341018"/>
                    <a:gd name="connsiteY13" fmla="*/ 64294 h 554831"/>
                    <a:gd name="connsiteX14" fmla="*/ 2990849 w 4341018"/>
                    <a:gd name="connsiteY14" fmla="*/ 2381 h 554831"/>
                    <a:gd name="connsiteX15" fmla="*/ 2262187 w 4341018"/>
                    <a:gd name="connsiteY15" fmla="*/ 0 h 554831"/>
                    <a:gd name="connsiteX16" fmla="*/ 2162175 w 4341018"/>
                    <a:gd name="connsiteY16" fmla="*/ 4762 h 554831"/>
                    <a:gd name="connsiteX17" fmla="*/ 2157412 w 4341018"/>
                    <a:gd name="connsiteY17" fmla="*/ 71437 h 554831"/>
                    <a:gd name="connsiteX18" fmla="*/ 1697831 w 4341018"/>
                    <a:gd name="connsiteY18" fmla="*/ 73819 h 554831"/>
                    <a:gd name="connsiteX19" fmla="*/ 1683544 w 4341018"/>
                    <a:gd name="connsiteY19" fmla="*/ 59531 h 554831"/>
                    <a:gd name="connsiteX20" fmla="*/ 1635919 w 4341018"/>
                    <a:gd name="connsiteY20" fmla="*/ 57150 h 554831"/>
                    <a:gd name="connsiteX21" fmla="*/ 1585912 w 4341018"/>
                    <a:gd name="connsiteY21" fmla="*/ 57149 h 554831"/>
                    <a:gd name="connsiteX22" fmla="*/ 1523999 w 4341018"/>
                    <a:gd name="connsiteY22" fmla="*/ 54768 h 554831"/>
                    <a:gd name="connsiteX23" fmla="*/ 1481138 w 4341018"/>
                    <a:gd name="connsiteY23" fmla="*/ 69056 h 554831"/>
                    <a:gd name="connsiteX24" fmla="*/ 21431 w 4341018"/>
                    <a:gd name="connsiteY24" fmla="*/ 66675 h 554831"/>
                    <a:gd name="connsiteX0" fmla="*/ 21431 w 4341018"/>
                    <a:gd name="connsiteY0" fmla="*/ 66675 h 554831"/>
                    <a:gd name="connsiteX1" fmla="*/ 0 w 4341018"/>
                    <a:gd name="connsiteY1" fmla="*/ 219075 h 554831"/>
                    <a:gd name="connsiteX2" fmla="*/ 16668 w 4341018"/>
                    <a:gd name="connsiteY2" fmla="*/ 376237 h 554831"/>
                    <a:gd name="connsiteX3" fmla="*/ 35718 w 4341018"/>
                    <a:gd name="connsiteY3" fmla="*/ 488156 h 554831"/>
                    <a:gd name="connsiteX4" fmla="*/ 790575 w 4341018"/>
                    <a:gd name="connsiteY4" fmla="*/ 485775 h 554831"/>
                    <a:gd name="connsiteX5" fmla="*/ 1826418 w 4341018"/>
                    <a:gd name="connsiteY5" fmla="*/ 483394 h 554831"/>
                    <a:gd name="connsiteX6" fmla="*/ 2157412 w 4341018"/>
                    <a:gd name="connsiteY6" fmla="*/ 473869 h 554831"/>
                    <a:gd name="connsiteX7" fmla="*/ 2155031 w 4341018"/>
                    <a:gd name="connsiteY7" fmla="*/ 545306 h 554831"/>
                    <a:gd name="connsiteX8" fmla="*/ 2271712 w 4341018"/>
                    <a:gd name="connsiteY8" fmla="*/ 554831 h 554831"/>
                    <a:gd name="connsiteX9" fmla="*/ 2988468 w 4341018"/>
                    <a:gd name="connsiteY9" fmla="*/ 545306 h 554831"/>
                    <a:gd name="connsiteX10" fmla="*/ 2995612 w 4341018"/>
                    <a:gd name="connsiteY10" fmla="*/ 478631 h 554831"/>
                    <a:gd name="connsiteX11" fmla="*/ 4341018 w 4341018"/>
                    <a:gd name="connsiteY11" fmla="*/ 485775 h 554831"/>
                    <a:gd name="connsiteX12" fmla="*/ 4333874 w 4341018"/>
                    <a:gd name="connsiteY12" fmla="*/ 61912 h 554831"/>
                    <a:gd name="connsiteX13" fmla="*/ 2990850 w 4341018"/>
                    <a:gd name="connsiteY13" fmla="*/ 64294 h 554831"/>
                    <a:gd name="connsiteX14" fmla="*/ 2990849 w 4341018"/>
                    <a:gd name="connsiteY14" fmla="*/ 2381 h 554831"/>
                    <a:gd name="connsiteX15" fmla="*/ 2262187 w 4341018"/>
                    <a:gd name="connsiteY15" fmla="*/ 0 h 554831"/>
                    <a:gd name="connsiteX16" fmla="*/ 2162175 w 4341018"/>
                    <a:gd name="connsiteY16" fmla="*/ 4762 h 554831"/>
                    <a:gd name="connsiteX17" fmla="*/ 2157412 w 4341018"/>
                    <a:gd name="connsiteY17" fmla="*/ 71437 h 554831"/>
                    <a:gd name="connsiteX18" fmla="*/ 1697831 w 4341018"/>
                    <a:gd name="connsiteY18" fmla="*/ 73819 h 554831"/>
                    <a:gd name="connsiteX19" fmla="*/ 1671637 w 4341018"/>
                    <a:gd name="connsiteY19" fmla="*/ 59531 h 554831"/>
                    <a:gd name="connsiteX20" fmla="*/ 1635919 w 4341018"/>
                    <a:gd name="connsiteY20" fmla="*/ 57150 h 554831"/>
                    <a:gd name="connsiteX21" fmla="*/ 1585912 w 4341018"/>
                    <a:gd name="connsiteY21" fmla="*/ 57149 h 554831"/>
                    <a:gd name="connsiteX22" fmla="*/ 1523999 w 4341018"/>
                    <a:gd name="connsiteY22" fmla="*/ 54768 h 554831"/>
                    <a:gd name="connsiteX23" fmla="*/ 1481138 w 4341018"/>
                    <a:gd name="connsiteY23" fmla="*/ 69056 h 554831"/>
                    <a:gd name="connsiteX24" fmla="*/ 21431 w 4341018"/>
                    <a:gd name="connsiteY24" fmla="*/ 66675 h 554831"/>
                    <a:gd name="connsiteX0" fmla="*/ 21431 w 4341018"/>
                    <a:gd name="connsiteY0" fmla="*/ 66675 h 554831"/>
                    <a:gd name="connsiteX1" fmla="*/ 0 w 4341018"/>
                    <a:gd name="connsiteY1" fmla="*/ 219075 h 554831"/>
                    <a:gd name="connsiteX2" fmla="*/ 16668 w 4341018"/>
                    <a:gd name="connsiteY2" fmla="*/ 376237 h 554831"/>
                    <a:gd name="connsiteX3" fmla="*/ 35718 w 4341018"/>
                    <a:gd name="connsiteY3" fmla="*/ 488156 h 554831"/>
                    <a:gd name="connsiteX4" fmla="*/ 790575 w 4341018"/>
                    <a:gd name="connsiteY4" fmla="*/ 485775 h 554831"/>
                    <a:gd name="connsiteX5" fmla="*/ 1574005 w 4341018"/>
                    <a:gd name="connsiteY5" fmla="*/ 483394 h 554831"/>
                    <a:gd name="connsiteX6" fmla="*/ 2157412 w 4341018"/>
                    <a:gd name="connsiteY6" fmla="*/ 473869 h 554831"/>
                    <a:gd name="connsiteX7" fmla="*/ 2155031 w 4341018"/>
                    <a:gd name="connsiteY7" fmla="*/ 545306 h 554831"/>
                    <a:gd name="connsiteX8" fmla="*/ 2271712 w 4341018"/>
                    <a:gd name="connsiteY8" fmla="*/ 554831 h 554831"/>
                    <a:gd name="connsiteX9" fmla="*/ 2988468 w 4341018"/>
                    <a:gd name="connsiteY9" fmla="*/ 545306 h 554831"/>
                    <a:gd name="connsiteX10" fmla="*/ 2995612 w 4341018"/>
                    <a:gd name="connsiteY10" fmla="*/ 478631 h 554831"/>
                    <a:gd name="connsiteX11" fmla="*/ 4341018 w 4341018"/>
                    <a:gd name="connsiteY11" fmla="*/ 485775 h 554831"/>
                    <a:gd name="connsiteX12" fmla="*/ 4333874 w 4341018"/>
                    <a:gd name="connsiteY12" fmla="*/ 61912 h 554831"/>
                    <a:gd name="connsiteX13" fmla="*/ 2990850 w 4341018"/>
                    <a:gd name="connsiteY13" fmla="*/ 64294 h 554831"/>
                    <a:gd name="connsiteX14" fmla="*/ 2990849 w 4341018"/>
                    <a:gd name="connsiteY14" fmla="*/ 2381 h 554831"/>
                    <a:gd name="connsiteX15" fmla="*/ 2262187 w 4341018"/>
                    <a:gd name="connsiteY15" fmla="*/ 0 h 554831"/>
                    <a:gd name="connsiteX16" fmla="*/ 2162175 w 4341018"/>
                    <a:gd name="connsiteY16" fmla="*/ 4762 h 554831"/>
                    <a:gd name="connsiteX17" fmla="*/ 2157412 w 4341018"/>
                    <a:gd name="connsiteY17" fmla="*/ 71437 h 554831"/>
                    <a:gd name="connsiteX18" fmla="*/ 1697831 w 4341018"/>
                    <a:gd name="connsiteY18" fmla="*/ 73819 h 554831"/>
                    <a:gd name="connsiteX19" fmla="*/ 1671637 w 4341018"/>
                    <a:gd name="connsiteY19" fmla="*/ 59531 h 554831"/>
                    <a:gd name="connsiteX20" fmla="*/ 1635919 w 4341018"/>
                    <a:gd name="connsiteY20" fmla="*/ 57150 h 554831"/>
                    <a:gd name="connsiteX21" fmla="*/ 1585912 w 4341018"/>
                    <a:gd name="connsiteY21" fmla="*/ 57149 h 554831"/>
                    <a:gd name="connsiteX22" fmla="*/ 1523999 w 4341018"/>
                    <a:gd name="connsiteY22" fmla="*/ 54768 h 554831"/>
                    <a:gd name="connsiteX23" fmla="*/ 1481138 w 4341018"/>
                    <a:gd name="connsiteY23" fmla="*/ 69056 h 554831"/>
                    <a:gd name="connsiteX24" fmla="*/ 21431 w 4341018"/>
                    <a:gd name="connsiteY24" fmla="*/ 66675 h 554831"/>
                    <a:gd name="connsiteX0" fmla="*/ 7143 w 4341018"/>
                    <a:gd name="connsiteY0" fmla="*/ 69057 h 554831"/>
                    <a:gd name="connsiteX1" fmla="*/ 0 w 4341018"/>
                    <a:gd name="connsiteY1" fmla="*/ 219075 h 554831"/>
                    <a:gd name="connsiteX2" fmla="*/ 16668 w 4341018"/>
                    <a:gd name="connsiteY2" fmla="*/ 376237 h 554831"/>
                    <a:gd name="connsiteX3" fmla="*/ 35718 w 4341018"/>
                    <a:gd name="connsiteY3" fmla="*/ 488156 h 554831"/>
                    <a:gd name="connsiteX4" fmla="*/ 790575 w 4341018"/>
                    <a:gd name="connsiteY4" fmla="*/ 485775 h 554831"/>
                    <a:gd name="connsiteX5" fmla="*/ 1574005 w 4341018"/>
                    <a:gd name="connsiteY5" fmla="*/ 483394 h 554831"/>
                    <a:gd name="connsiteX6" fmla="*/ 2157412 w 4341018"/>
                    <a:gd name="connsiteY6" fmla="*/ 473869 h 554831"/>
                    <a:gd name="connsiteX7" fmla="*/ 2155031 w 4341018"/>
                    <a:gd name="connsiteY7" fmla="*/ 545306 h 554831"/>
                    <a:gd name="connsiteX8" fmla="*/ 2271712 w 4341018"/>
                    <a:gd name="connsiteY8" fmla="*/ 554831 h 554831"/>
                    <a:gd name="connsiteX9" fmla="*/ 2988468 w 4341018"/>
                    <a:gd name="connsiteY9" fmla="*/ 545306 h 554831"/>
                    <a:gd name="connsiteX10" fmla="*/ 2995612 w 4341018"/>
                    <a:gd name="connsiteY10" fmla="*/ 478631 h 554831"/>
                    <a:gd name="connsiteX11" fmla="*/ 4341018 w 4341018"/>
                    <a:gd name="connsiteY11" fmla="*/ 485775 h 554831"/>
                    <a:gd name="connsiteX12" fmla="*/ 4333874 w 4341018"/>
                    <a:gd name="connsiteY12" fmla="*/ 61912 h 554831"/>
                    <a:gd name="connsiteX13" fmla="*/ 2990850 w 4341018"/>
                    <a:gd name="connsiteY13" fmla="*/ 64294 h 554831"/>
                    <a:gd name="connsiteX14" fmla="*/ 2990849 w 4341018"/>
                    <a:gd name="connsiteY14" fmla="*/ 2381 h 554831"/>
                    <a:gd name="connsiteX15" fmla="*/ 2262187 w 4341018"/>
                    <a:gd name="connsiteY15" fmla="*/ 0 h 554831"/>
                    <a:gd name="connsiteX16" fmla="*/ 2162175 w 4341018"/>
                    <a:gd name="connsiteY16" fmla="*/ 4762 h 554831"/>
                    <a:gd name="connsiteX17" fmla="*/ 2157412 w 4341018"/>
                    <a:gd name="connsiteY17" fmla="*/ 71437 h 554831"/>
                    <a:gd name="connsiteX18" fmla="*/ 1697831 w 4341018"/>
                    <a:gd name="connsiteY18" fmla="*/ 73819 h 554831"/>
                    <a:gd name="connsiteX19" fmla="*/ 1671637 w 4341018"/>
                    <a:gd name="connsiteY19" fmla="*/ 59531 h 554831"/>
                    <a:gd name="connsiteX20" fmla="*/ 1635919 w 4341018"/>
                    <a:gd name="connsiteY20" fmla="*/ 57150 h 554831"/>
                    <a:gd name="connsiteX21" fmla="*/ 1585912 w 4341018"/>
                    <a:gd name="connsiteY21" fmla="*/ 57149 h 554831"/>
                    <a:gd name="connsiteX22" fmla="*/ 1523999 w 4341018"/>
                    <a:gd name="connsiteY22" fmla="*/ 54768 h 554831"/>
                    <a:gd name="connsiteX23" fmla="*/ 1481138 w 4341018"/>
                    <a:gd name="connsiteY23" fmla="*/ 69056 h 554831"/>
                    <a:gd name="connsiteX24" fmla="*/ 7143 w 4341018"/>
                    <a:gd name="connsiteY24" fmla="*/ 69057 h 554831"/>
                    <a:gd name="connsiteX0" fmla="*/ 28575 w 4362450"/>
                    <a:gd name="connsiteY0" fmla="*/ 69057 h 554831"/>
                    <a:gd name="connsiteX1" fmla="*/ 21432 w 4362450"/>
                    <a:gd name="connsiteY1" fmla="*/ 219075 h 554831"/>
                    <a:gd name="connsiteX2" fmla="*/ 38100 w 4362450"/>
                    <a:gd name="connsiteY2" fmla="*/ 376237 h 554831"/>
                    <a:gd name="connsiteX3" fmla="*/ 0 w 4362450"/>
                    <a:gd name="connsiteY3" fmla="*/ 483393 h 554831"/>
                    <a:gd name="connsiteX4" fmla="*/ 812007 w 4362450"/>
                    <a:gd name="connsiteY4" fmla="*/ 485775 h 554831"/>
                    <a:gd name="connsiteX5" fmla="*/ 1595437 w 4362450"/>
                    <a:gd name="connsiteY5" fmla="*/ 483394 h 554831"/>
                    <a:gd name="connsiteX6" fmla="*/ 2178844 w 4362450"/>
                    <a:gd name="connsiteY6" fmla="*/ 473869 h 554831"/>
                    <a:gd name="connsiteX7" fmla="*/ 2176463 w 4362450"/>
                    <a:gd name="connsiteY7" fmla="*/ 545306 h 554831"/>
                    <a:gd name="connsiteX8" fmla="*/ 2293144 w 4362450"/>
                    <a:gd name="connsiteY8" fmla="*/ 554831 h 554831"/>
                    <a:gd name="connsiteX9" fmla="*/ 3009900 w 4362450"/>
                    <a:gd name="connsiteY9" fmla="*/ 545306 h 554831"/>
                    <a:gd name="connsiteX10" fmla="*/ 3017044 w 4362450"/>
                    <a:gd name="connsiteY10" fmla="*/ 478631 h 554831"/>
                    <a:gd name="connsiteX11" fmla="*/ 4362450 w 4362450"/>
                    <a:gd name="connsiteY11" fmla="*/ 485775 h 554831"/>
                    <a:gd name="connsiteX12" fmla="*/ 4355306 w 4362450"/>
                    <a:gd name="connsiteY12" fmla="*/ 61912 h 554831"/>
                    <a:gd name="connsiteX13" fmla="*/ 3012282 w 4362450"/>
                    <a:gd name="connsiteY13" fmla="*/ 64294 h 554831"/>
                    <a:gd name="connsiteX14" fmla="*/ 3012281 w 4362450"/>
                    <a:gd name="connsiteY14" fmla="*/ 2381 h 554831"/>
                    <a:gd name="connsiteX15" fmla="*/ 2283619 w 4362450"/>
                    <a:gd name="connsiteY15" fmla="*/ 0 h 554831"/>
                    <a:gd name="connsiteX16" fmla="*/ 2183607 w 4362450"/>
                    <a:gd name="connsiteY16" fmla="*/ 4762 h 554831"/>
                    <a:gd name="connsiteX17" fmla="*/ 2178844 w 4362450"/>
                    <a:gd name="connsiteY17" fmla="*/ 71437 h 554831"/>
                    <a:gd name="connsiteX18" fmla="*/ 1719263 w 4362450"/>
                    <a:gd name="connsiteY18" fmla="*/ 73819 h 554831"/>
                    <a:gd name="connsiteX19" fmla="*/ 1693069 w 4362450"/>
                    <a:gd name="connsiteY19" fmla="*/ 59531 h 554831"/>
                    <a:gd name="connsiteX20" fmla="*/ 1657351 w 4362450"/>
                    <a:gd name="connsiteY20" fmla="*/ 57150 h 554831"/>
                    <a:gd name="connsiteX21" fmla="*/ 1607344 w 4362450"/>
                    <a:gd name="connsiteY21" fmla="*/ 57149 h 554831"/>
                    <a:gd name="connsiteX22" fmla="*/ 1545431 w 4362450"/>
                    <a:gd name="connsiteY22" fmla="*/ 54768 h 554831"/>
                    <a:gd name="connsiteX23" fmla="*/ 1502570 w 4362450"/>
                    <a:gd name="connsiteY23" fmla="*/ 69056 h 554831"/>
                    <a:gd name="connsiteX24" fmla="*/ 28575 w 4362450"/>
                    <a:gd name="connsiteY24" fmla="*/ 69057 h 554831"/>
                    <a:gd name="connsiteX0" fmla="*/ 28575 w 4362450"/>
                    <a:gd name="connsiteY0" fmla="*/ 69057 h 554831"/>
                    <a:gd name="connsiteX1" fmla="*/ 21432 w 4362450"/>
                    <a:gd name="connsiteY1" fmla="*/ 219075 h 554831"/>
                    <a:gd name="connsiteX2" fmla="*/ 21431 w 4362450"/>
                    <a:gd name="connsiteY2" fmla="*/ 376237 h 554831"/>
                    <a:gd name="connsiteX3" fmla="*/ 0 w 4362450"/>
                    <a:gd name="connsiteY3" fmla="*/ 483393 h 554831"/>
                    <a:gd name="connsiteX4" fmla="*/ 812007 w 4362450"/>
                    <a:gd name="connsiteY4" fmla="*/ 485775 h 554831"/>
                    <a:gd name="connsiteX5" fmla="*/ 1595437 w 4362450"/>
                    <a:gd name="connsiteY5" fmla="*/ 483394 h 554831"/>
                    <a:gd name="connsiteX6" fmla="*/ 2178844 w 4362450"/>
                    <a:gd name="connsiteY6" fmla="*/ 473869 h 554831"/>
                    <a:gd name="connsiteX7" fmla="*/ 2176463 w 4362450"/>
                    <a:gd name="connsiteY7" fmla="*/ 545306 h 554831"/>
                    <a:gd name="connsiteX8" fmla="*/ 2293144 w 4362450"/>
                    <a:gd name="connsiteY8" fmla="*/ 554831 h 554831"/>
                    <a:gd name="connsiteX9" fmla="*/ 3009900 w 4362450"/>
                    <a:gd name="connsiteY9" fmla="*/ 545306 h 554831"/>
                    <a:gd name="connsiteX10" fmla="*/ 3017044 w 4362450"/>
                    <a:gd name="connsiteY10" fmla="*/ 478631 h 554831"/>
                    <a:gd name="connsiteX11" fmla="*/ 4362450 w 4362450"/>
                    <a:gd name="connsiteY11" fmla="*/ 485775 h 554831"/>
                    <a:gd name="connsiteX12" fmla="*/ 4355306 w 4362450"/>
                    <a:gd name="connsiteY12" fmla="*/ 61912 h 554831"/>
                    <a:gd name="connsiteX13" fmla="*/ 3012282 w 4362450"/>
                    <a:gd name="connsiteY13" fmla="*/ 64294 h 554831"/>
                    <a:gd name="connsiteX14" fmla="*/ 3012281 w 4362450"/>
                    <a:gd name="connsiteY14" fmla="*/ 2381 h 554831"/>
                    <a:gd name="connsiteX15" fmla="*/ 2283619 w 4362450"/>
                    <a:gd name="connsiteY15" fmla="*/ 0 h 554831"/>
                    <a:gd name="connsiteX16" fmla="*/ 2183607 w 4362450"/>
                    <a:gd name="connsiteY16" fmla="*/ 4762 h 554831"/>
                    <a:gd name="connsiteX17" fmla="*/ 2178844 w 4362450"/>
                    <a:gd name="connsiteY17" fmla="*/ 71437 h 554831"/>
                    <a:gd name="connsiteX18" fmla="*/ 1719263 w 4362450"/>
                    <a:gd name="connsiteY18" fmla="*/ 73819 h 554831"/>
                    <a:gd name="connsiteX19" fmla="*/ 1693069 w 4362450"/>
                    <a:gd name="connsiteY19" fmla="*/ 59531 h 554831"/>
                    <a:gd name="connsiteX20" fmla="*/ 1657351 w 4362450"/>
                    <a:gd name="connsiteY20" fmla="*/ 57150 h 554831"/>
                    <a:gd name="connsiteX21" fmla="*/ 1607344 w 4362450"/>
                    <a:gd name="connsiteY21" fmla="*/ 57149 h 554831"/>
                    <a:gd name="connsiteX22" fmla="*/ 1545431 w 4362450"/>
                    <a:gd name="connsiteY22" fmla="*/ 54768 h 554831"/>
                    <a:gd name="connsiteX23" fmla="*/ 1502570 w 4362450"/>
                    <a:gd name="connsiteY23" fmla="*/ 69056 h 554831"/>
                    <a:gd name="connsiteX24" fmla="*/ 28575 w 4362450"/>
                    <a:gd name="connsiteY24" fmla="*/ 69057 h 554831"/>
                    <a:gd name="connsiteX0" fmla="*/ 28575 w 4362450"/>
                    <a:gd name="connsiteY0" fmla="*/ 69057 h 554831"/>
                    <a:gd name="connsiteX1" fmla="*/ 14288 w 4362450"/>
                    <a:gd name="connsiteY1" fmla="*/ 219075 h 554831"/>
                    <a:gd name="connsiteX2" fmla="*/ 21431 w 4362450"/>
                    <a:gd name="connsiteY2" fmla="*/ 376237 h 554831"/>
                    <a:gd name="connsiteX3" fmla="*/ 0 w 4362450"/>
                    <a:gd name="connsiteY3" fmla="*/ 483393 h 554831"/>
                    <a:gd name="connsiteX4" fmla="*/ 812007 w 4362450"/>
                    <a:gd name="connsiteY4" fmla="*/ 485775 h 554831"/>
                    <a:gd name="connsiteX5" fmla="*/ 1595437 w 4362450"/>
                    <a:gd name="connsiteY5" fmla="*/ 483394 h 554831"/>
                    <a:gd name="connsiteX6" fmla="*/ 2178844 w 4362450"/>
                    <a:gd name="connsiteY6" fmla="*/ 473869 h 554831"/>
                    <a:gd name="connsiteX7" fmla="*/ 2176463 w 4362450"/>
                    <a:gd name="connsiteY7" fmla="*/ 545306 h 554831"/>
                    <a:gd name="connsiteX8" fmla="*/ 2293144 w 4362450"/>
                    <a:gd name="connsiteY8" fmla="*/ 554831 h 554831"/>
                    <a:gd name="connsiteX9" fmla="*/ 3009900 w 4362450"/>
                    <a:gd name="connsiteY9" fmla="*/ 545306 h 554831"/>
                    <a:gd name="connsiteX10" fmla="*/ 3017044 w 4362450"/>
                    <a:gd name="connsiteY10" fmla="*/ 478631 h 554831"/>
                    <a:gd name="connsiteX11" fmla="*/ 4362450 w 4362450"/>
                    <a:gd name="connsiteY11" fmla="*/ 485775 h 554831"/>
                    <a:gd name="connsiteX12" fmla="*/ 4355306 w 4362450"/>
                    <a:gd name="connsiteY12" fmla="*/ 61912 h 554831"/>
                    <a:gd name="connsiteX13" fmla="*/ 3012282 w 4362450"/>
                    <a:gd name="connsiteY13" fmla="*/ 64294 h 554831"/>
                    <a:gd name="connsiteX14" fmla="*/ 3012281 w 4362450"/>
                    <a:gd name="connsiteY14" fmla="*/ 2381 h 554831"/>
                    <a:gd name="connsiteX15" fmla="*/ 2283619 w 4362450"/>
                    <a:gd name="connsiteY15" fmla="*/ 0 h 554831"/>
                    <a:gd name="connsiteX16" fmla="*/ 2183607 w 4362450"/>
                    <a:gd name="connsiteY16" fmla="*/ 4762 h 554831"/>
                    <a:gd name="connsiteX17" fmla="*/ 2178844 w 4362450"/>
                    <a:gd name="connsiteY17" fmla="*/ 71437 h 554831"/>
                    <a:gd name="connsiteX18" fmla="*/ 1719263 w 4362450"/>
                    <a:gd name="connsiteY18" fmla="*/ 73819 h 554831"/>
                    <a:gd name="connsiteX19" fmla="*/ 1693069 w 4362450"/>
                    <a:gd name="connsiteY19" fmla="*/ 59531 h 554831"/>
                    <a:gd name="connsiteX20" fmla="*/ 1657351 w 4362450"/>
                    <a:gd name="connsiteY20" fmla="*/ 57150 h 554831"/>
                    <a:gd name="connsiteX21" fmla="*/ 1607344 w 4362450"/>
                    <a:gd name="connsiteY21" fmla="*/ 57149 h 554831"/>
                    <a:gd name="connsiteX22" fmla="*/ 1545431 w 4362450"/>
                    <a:gd name="connsiteY22" fmla="*/ 54768 h 554831"/>
                    <a:gd name="connsiteX23" fmla="*/ 1502570 w 4362450"/>
                    <a:gd name="connsiteY23" fmla="*/ 69056 h 554831"/>
                    <a:gd name="connsiteX24" fmla="*/ 28575 w 4362450"/>
                    <a:gd name="connsiteY24" fmla="*/ 69057 h 5548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362450" h="554831">
                      <a:moveTo>
                        <a:pt x="28575" y="69057"/>
                      </a:moveTo>
                      <a:lnTo>
                        <a:pt x="14288" y="219075"/>
                      </a:lnTo>
                      <a:cubicBezTo>
                        <a:pt x="14288" y="271462"/>
                        <a:pt x="21431" y="323850"/>
                        <a:pt x="21431" y="376237"/>
                      </a:cubicBezTo>
                      <a:lnTo>
                        <a:pt x="0" y="483393"/>
                      </a:lnTo>
                      <a:lnTo>
                        <a:pt x="812007" y="485775"/>
                      </a:lnTo>
                      <a:lnTo>
                        <a:pt x="1595437" y="483394"/>
                      </a:lnTo>
                      <a:lnTo>
                        <a:pt x="2178844" y="473869"/>
                      </a:lnTo>
                      <a:cubicBezTo>
                        <a:pt x="2178050" y="497681"/>
                        <a:pt x="2177257" y="521494"/>
                        <a:pt x="2176463" y="545306"/>
                      </a:cubicBezTo>
                      <a:lnTo>
                        <a:pt x="2293144" y="554831"/>
                      </a:lnTo>
                      <a:lnTo>
                        <a:pt x="3009900" y="545306"/>
                      </a:lnTo>
                      <a:lnTo>
                        <a:pt x="3017044" y="478631"/>
                      </a:lnTo>
                      <a:lnTo>
                        <a:pt x="4362450" y="485775"/>
                      </a:lnTo>
                      <a:cubicBezTo>
                        <a:pt x="4360862" y="270669"/>
                        <a:pt x="4356894" y="277018"/>
                        <a:pt x="4355306" y="61912"/>
                      </a:cubicBezTo>
                      <a:lnTo>
                        <a:pt x="3012282" y="64294"/>
                      </a:lnTo>
                      <a:cubicBezTo>
                        <a:pt x="3012282" y="43656"/>
                        <a:pt x="3012281" y="23019"/>
                        <a:pt x="3012281" y="2381"/>
                      </a:cubicBezTo>
                      <a:lnTo>
                        <a:pt x="2283619" y="0"/>
                      </a:lnTo>
                      <a:lnTo>
                        <a:pt x="2183607" y="4762"/>
                      </a:lnTo>
                      <a:lnTo>
                        <a:pt x="2178844" y="71437"/>
                      </a:lnTo>
                      <a:lnTo>
                        <a:pt x="1719263" y="73819"/>
                      </a:lnTo>
                      <a:lnTo>
                        <a:pt x="1693069" y="59531"/>
                      </a:lnTo>
                      <a:lnTo>
                        <a:pt x="1657351" y="57150"/>
                      </a:lnTo>
                      <a:lnTo>
                        <a:pt x="1607344" y="57149"/>
                      </a:lnTo>
                      <a:lnTo>
                        <a:pt x="1545431" y="54768"/>
                      </a:lnTo>
                      <a:lnTo>
                        <a:pt x="1502570" y="69056"/>
                      </a:lnTo>
                      <a:lnTo>
                        <a:pt x="28575" y="69057"/>
                      </a:lnTo>
                      <a:close/>
                    </a:path>
                  </a:pathLst>
                </a:custGeom>
                <a:solidFill>
                  <a:srgbClr val="4472C4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2081" name="Freeform: Shape 2080">
                <a:extLst>
                  <a:ext uri="{FF2B5EF4-FFF2-40B4-BE49-F238E27FC236}">
                    <a16:creationId xmlns:a16="http://schemas.microsoft.com/office/drawing/2014/main" id="{CE719E6C-9DB5-4DE2-9A78-F25689A91EDC}"/>
                  </a:ext>
                </a:extLst>
              </p:cNvPr>
              <p:cNvSpPr/>
              <p:nvPr/>
            </p:nvSpPr>
            <p:spPr>
              <a:xfrm>
                <a:off x="2596469" y="4654419"/>
                <a:ext cx="2116931" cy="940593"/>
              </a:xfrm>
              <a:custGeom>
                <a:avLst/>
                <a:gdLst>
                  <a:gd name="connsiteX0" fmla="*/ 0 w 2116931"/>
                  <a:gd name="connsiteY0" fmla="*/ 0 h 940593"/>
                  <a:gd name="connsiteX1" fmla="*/ 23813 w 2116931"/>
                  <a:gd name="connsiteY1" fmla="*/ 71437 h 940593"/>
                  <a:gd name="connsiteX2" fmla="*/ 64294 w 2116931"/>
                  <a:gd name="connsiteY2" fmla="*/ 159543 h 940593"/>
                  <a:gd name="connsiteX3" fmla="*/ 230981 w 2116931"/>
                  <a:gd name="connsiteY3" fmla="*/ 219075 h 940593"/>
                  <a:gd name="connsiteX4" fmla="*/ 214313 w 2116931"/>
                  <a:gd name="connsiteY4" fmla="*/ 269081 h 940593"/>
                  <a:gd name="connsiteX5" fmla="*/ 321469 w 2116931"/>
                  <a:gd name="connsiteY5" fmla="*/ 304800 h 940593"/>
                  <a:gd name="connsiteX6" fmla="*/ 300038 w 2116931"/>
                  <a:gd name="connsiteY6" fmla="*/ 392906 h 940593"/>
                  <a:gd name="connsiteX7" fmla="*/ 354806 w 2116931"/>
                  <a:gd name="connsiteY7" fmla="*/ 402431 h 940593"/>
                  <a:gd name="connsiteX8" fmla="*/ 381000 w 2116931"/>
                  <a:gd name="connsiteY8" fmla="*/ 335756 h 940593"/>
                  <a:gd name="connsiteX9" fmla="*/ 2116931 w 2116931"/>
                  <a:gd name="connsiteY9" fmla="*/ 940593 h 940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116931" h="940593">
                    <a:moveTo>
                      <a:pt x="0" y="0"/>
                    </a:moveTo>
                    <a:lnTo>
                      <a:pt x="23813" y="71437"/>
                    </a:lnTo>
                    <a:lnTo>
                      <a:pt x="64294" y="159543"/>
                    </a:lnTo>
                    <a:lnTo>
                      <a:pt x="230981" y="219075"/>
                    </a:lnTo>
                    <a:lnTo>
                      <a:pt x="214313" y="269081"/>
                    </a:lnTo>
                    <a:lnTo>
                      <a:pt x="321469" y="304800"/>
                    </a:lnTo>
                    <a:lnTo>
                      <a:pt x="300038" y="392906"/>
                    </a:lnTo>
                    <a:lnTo>
                      <a:pt x="354806" y="402431"/>
                    </a:lnTo>
                    <a:lnTo>
                      <a:pt x="381000" y="335756"/>
                    </a:lnTo>
                    <a:lnTo>
                      <a:pt x="2116931" y="940593"/>
                    </a:lnTo>
                  </a:path>
                </a:pathLst>
              </a:custGeom>
              <a:solidFill>
                <a:srgbClr val="4472C4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1553" name="Superfluid He">
              <a:extLst>
                <a:ext uri="{FF2B5EF4-FFF2-40B4-BE49-F238E27FC236}">
                  <a16:creationId xmlns:a16="http://schemas.microsoft.com/office/drawing/2014/main" id="{17C62764-3F76-490D-A118-500F2BD4332B}"/>
                </a:ext>
              </a:extLst>
            </p:cNvPr>
            <p:cNvSpPr/>
            <p:nvPr/>
          </p:nvSpPr>
          <p:spPr>
            <a:xfrm>
              <a:off x="10055439" y="5039272"/>
              <a:ext cx="460188" cy="624293"/>
            </a:xfrm>
            <a:prstGeom prst="rect">
              <a:avLst/>
            </a:prstGeom>
            <a:solidFill>
              <a:srgbClr val="22BC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1554" name="Vacuum Vessel Envelope">
              <a:extLst>
                <a:ext uri="{FF2B5EF4-FFF2-40B4-BE49-F238E27FC236}">
                  <a16:creationId xmlns:a16="http://schemas.microsoft.com/office/drawing/2014/main" id="{C3E09E12-3E0F-4F75-BA59-52086381580F}"/>
                </a:ext>
              </a:extLst>
            </p:cNvPr>
            <p:cNvGrpSpPr/>
            <p:nvPr/>
          </p:nvGrpSpPr>
          <p:grpSpPr>
            <a:xfrm>
              <a:off x="904757" y="3556370"/>
              <a:ext cx="9722006" cy="2546949"/>
              <a:chOff x="904757" y="3556370"/>
              <a:chExt cx="9722006" cy="2546949"/>
            </a:xfrm>
          </p:grpSpPr>
          <p:cxnSp>
            <p:nvCxnSpPr>
              <p:cNvPr id="1946" name="Straight Connector 1945">
                <a:extLst>
                  <a:ext uri="{FF2B5EF4-FFF2-40B4-BE49-F238E27FC236}">
                    <a16:creationId xmlns:a16="http://schemas.microsoft.com/office/drawing/2014/main" id="{620D821C-38E1-4BC1-94FE-6073737588F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459037" y="3810939"/>
                <a:ext cx="290600" cy="102078"/>
              </a:xfrm>
              <a:prstGeom prst="line">
                <a:avLst/>
              </a:prstGeom>
              <a:noFill/>
              <a:ln w="15875" cap="rnd" cmpd="sng" algn="ctr">
                <a:solidFill>
                  <a:srgbClr val="E7E6E6">
                    <a:lumMod val="50000"/>
                  </a:srgbClr>
                </a:solidFill>
                <a:prstDash val="solid"/>
                <a:round/>
              </a:ln>
              <a:effectLst/>
            </p:spPr>
          </p:cxnSp>
          <p:cxnSp>
            <p:nvCxnSpPr>
              <p:cNvPr id="1947" name="Straight Connector 1946">
                <a:extLst>
                  <a:ext uri="{FF2B5EF4-FFF2-40B4-BE49-F238E27FC236}">
                    <a16:creationId xmlns:a16="http://schemas.microsoft.com/office/drawing/2014/main" id="{28A33A34-09AD-4903-ADF6-FF7BE34235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447007" y="3844917"/>
                <a:ext cx="290600" cy="102078"/>
              </a:xfrm>
              <a:prstGeom prst="line">
                <a:avLst/>
              </a:prstGeom>
              <a:noFill/>
              <a:ln w="15875" cap="rnd" cmpd="sng" algn="ctr">
                <a:solidFill>
                  <a:srgbClr val="E7E6E6">
                    <a:lumMod val="50000"/>
                  </a:srgbClr>
                </a:solidFill>
                <a:prstDash val="solid"/>
                <a:round/>
              </a:ln>
              <a:effectLst/>
            </p:spPr>
          </p:cxnSp>
          <p:grpSp>
            <p:nvGrpSpPr>
              <p:cNvPr id="1948" name="VACUUM VESSEL ENVELOPE">
                <a:extLst>
                  <a:ext uri="{FF2B5EF4-FFF2-40B4-BE49-F238E27FC236}">
                    <a16:creationId xmlns:a16="http://schemas.microsoft.com/office/drawing/2014/main" id="{DF563CA7-B677-45AE-B26F-16C29877D95C}"/>
                  </a:ext>
                </a:extLst>
              </p:cNvPr>
              <p:cNvGrpSpPr/>
              <p:nvPr/>
            </p:nvGrpSpPr>
            <p:grpSpPr>
              <a:xfrm>
                <a:off x="904757" y="3556370"/>
                <a:ext cx="9722006" cy="2546949"/>
                <a:chOff x="1213413" y="2307139"/>
                <a:chExt cx="9722006" cy="2546949"/>
              </a:xfrm>
            </p:grpSpPr>
            <p:cxnSp>
              <p:nvCxnSpPr>
                <p:cNvPr id="1949" name="Straight Connector 1948">
                  <a:extLst>
                    <a:ext uri="{FF2B5EF4-FFF2-40B4-BE49-F238E27FC236}">
                      <a16:creationId xmlns:a16="http://schemas.microsoft.com/office/drawing/2014/main" id="{822D0D0E-2150-4DA6-A824-51C9978FF5E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9182281" y="3483350"/>
                  <a:ext cx="0" cy="121630"/>
                </a:xfrm>
                <a:prstGeom prst="line">
                  <a:avLst/>
                </a:prstGeom>
                <a:noFill/>
                <a:ln w="15875" cap="rnd" cmpd="sng" algn="ctr">
                  <a:solidFill>
                    <a:srgbClr val="E7E6E6">
                      <a:lumMod val="50000"/>
                    </a:srgbClr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950" name="Straight Connector 1949">
                  <a:extLst>
                    <a:ext uri="{FF2B5EF4-FFF2-40B4-BE49-F238E27FC236}">
                      <a16:creationId xmlns:a16="http://schemas.microsoft.com/office/drawing/2014/main" id="{9E49D28C-9A37-45F5-95AF-0D161D4E136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9248956" y="3482918"/>
                  <a:ext cx="0" cy="116762"/>
                </a:xfrm>
                <a:prstGeom prst="line">
                  <a:avLst/>
                </a:prstGeom>
                <a:noFill/>
                <a:ln w="15875" cap="rnd" cmpd="sng" algn="ctr">
                  <a:solidFill>
                    <a:srgbClr val="E7E6E6">
                      <a:lumMod val="50000"/>
                    </a:srgbClr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951" name="Straight Connector 1950">
                  <a:extLst>
                    <a:ext uri="{FF2B5EF4-FFF2-40B4-BE49-F238E27FC236}">
                      <a16:creationId xmlns:a16="http://schemas.microsoft.com/office/drawing/2014/main" id="{10CA6539-7DB1-4005-9B73-69D1B9FE2D2A}"/>
                    </a:ext>
                  </a:extLst>
                </p:cNvPr>
                <p:cNvCxnSpPr/>
                <p:nvPr/>
              </p:nvCxnSpPr>
              <p:spPr>
                <a:xfrm>
                  <a:off x="9248956" y="3599680"/>
                  <a:ext cx="1686213" cy="0"/>
                </a:xfrm>
                <a:prstGeom prst="line">
                  <a:avLst/>
                </a:prstGeom>
                <a:noFill/>
                <a:ln w="15875" cap="rnd" cmpd="sng" algn="ctr">
                  <a:solidFill>
                    <a:srgbClr val="E7E6E6">
                      <a:lumMod val="50000"/>
                    </a:srgbClr>
                  </a:solidFill>
                  <a:prstDash val="solid"/>
                  <a:round/>
                </a:ln>
                <a:effectLst/>
              </p:spPr>
            </p:cxnSp>
            <p:grpSp>
              <p:nvGrpSpPr>
                <p:cNvPr id="1952" name="Vacuum Vessel Envelope 2">
                  <a:extLst>
                    <a:ext uri="{FF2B5EF4-FFF2-40B4-BE49-F238E27FC236}">
                      <a16:creationId xmlns:a16="http://schemas.microsoft.com/office/drawing/2014/main" id="{871C04DD-FB18-4FF8-9EAC-AC1781A9B916}"/>
                    </a:ext>
                  </a:extLst>
                </p:cNvPr>
                <p:cNvGrpSpPr/>
                <p:nvPr/>
              </p:nvGrpSpPr>
              <p:grpSpPr>
                <a:xfrm>
                  <a:off x="1213413" y="2307139"/>
                  <a:ext cx="7968868" cy="2546949"/>
                  <a:chOff x="1213413" y="2307139"/>
                  <a:chExt cx="7968868" cy="2546949"/>
                </a:xfrm>
              </p:grpSpPr>
              <p:grpSp>
                <p:nvGrpSpPr>
                  <p:cNvPr id="1957" name="Vacuum Bellow">
                    <a:extLst>
                      <a:ext uri="{FF2B5EF4-FFF2-40B4-BE49-F238E27FC236}">
                        <a16:creationId xmlns:a16="http://schemas.microsoft.com/office/drawing/2014/main" id="{7F0304F6-623D-458B-A9FA-B7CA37183C87}"/>
                      </a:ext>
                    </a:extLst>
                  </p:cNvPr>
                  <p:cNvGrpSpPr/>
                  <p:nvPr/>
                </p:nvGrpSpPr>
                <p:grpSpPr>
                  <a:xfrm>
                    <a:off x="7735011" y="3548933"/>
                    <a:ext cx="1447270" cy="1134382"/>
                    <a:chOff x="7735011" y="3548933"/>
                    <a:chExt cx="1447270" cy="1134382"/>
                  </a:xfrm>
                </p:grpSpPr>
                <p:cxnSp>
                  <p:nvCxnSpPr>
                    <p:cNvPr id="2014" name="Straight Connector 2013">
                      <a:extLst>
                        <a:ext uri="{FF2B5EF4-FFF2-40B4-BE49-F238E27FC236}">
                          <a16:creationId xmlns:a16="http://schemas.microsoft.com/office/drawing/2014/main" id="{7820EA6C-6526-4FEC-A769-5D644883CC4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736857" y="3606929"/>
                      <a:ext cx="125658" cy="0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015" name="Straight Connector 2014">
                      <a:extLst>
                        <a:ext uri="{FF2B5EF4-FFF2-40B4-BE49-F238E27FC236}">
                          <a16:creationId xmlns:a16="http://schemas.microsoft.com/office/drawing/2014/main" id="{1D7C2C8D-CE54-4A56-A3B7-4D0197A4BF55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7862515" y="3548933"/>
                      <a:ext cx="26582" cy="57996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016" name="Straight Connector 2015">
                      <a:extLst>
                        <a:ext uri="{FF2B5EF4-FFF2-40B4-BE49-F238E27FC236}">
                          <a16:creationId xmlns:a16="http://schemas.microsoft.com/office/drawing/2014/main" id="{A9E78273-9592-44DB-B963-9F915B9BEDB7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7891514" y="3551350"/>
                      <a:ext cx="28998" cy="50746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017" name="Straight Connector 2016">
                      <a:extLst>
                        <a:ext uri="{FF2B5EF4-FFF2-40B4-BE49-F238E27FC236}">
                          <a16:creationId xmlns:a16="http://schemas.microsoft.com/office/drawing/2014/main" id="{3A23DD1D-855A-4FD5-9CC1-C88E9F588CF6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7925344" y="3548933"/>
                      <a:ext cx="41081" cy="57996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018" name="Straight Connector 2017">
                      <a:extLst>
                        <a:ext uri="{FF2B5EF4-FFF2-40B4-BE49-F238E27FC236}">
                          <a16:creationId xmlns:a16="http://schemas.microsoft.com/office/drawing/2014/main" id="{51F8F9DE-0660-4B4F-9FA3-D181D1951F39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7968843" y="3551350"/>
                      <a:ext cx="28998" cy="50746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019" name="Straight Connector 2018">
                      <a:extLst>
                        <a:ext uri="{FF2B5EF4-FFF2-40B4-BE49-F238E27FC236}">
                          <a16:creationId xmlns:a16="http://schemas.microsoft.com/office/drawing/2014/main" id="{54DC2C50-D74D-4429-926A-D9EC21191E54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8002672" y="3548933"/>
                      <a:ext cx="41081" cy="57996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020" name="Straight Connector 2019">
                      <a:extLst>
                        <a:ext uri="{FF2B5EF4-FFF2-40B4-BE49-F238E27FC236}">
                          <a16:creationId xmlns:a16="http://schemas.microsoft.com/office/drawing/2014/main" id="{A953276E-F585-4DC7-ADA6-2395E702C835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8046171" y="3551350"/>
                      <a:ext cx="28998" cy="50746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021" name="Straight Connector 2020">
                      <a:extLst>
                        <a:ext uri="{FF2B5EF4-FFF2-40B4-BE49-F238E27FC236}">
                          <a16:creationId xmlns:a16="http://schemas.microsoft.com/office/drawing/2014/main" id="{56A98E00-CABE-4618-A31F-F743B58D60CA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8080001" y="3548933"/>
                      <a:ext cx="41081" cy="57996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022" name="Straight Connector 2021">
                      <a:extLst>
                        <a:ext uri="{FF2B5EF4-FFF2-40B4-BE49-F238E27FC236}">
                          <a16:creationId xmlns:a16="http://schemas.microsoft.com/office/drawing/2014/main" id="{786ABBE4-AB95-4592-9F02-9C9FA2BA3742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8123499" y="3551350"/>
                      <a:ext cx="28998" cy="50746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023" name="Straight Connector 2022">
                      <a:extLst>
                        <a:ext uri="{FF2B5EF4-FFF2-40B4-BE49-F238E27FC236}">
                          <a16:creationId xmlns:a16="http://schemas.microsoft.com/office/drawing/2014/main" id="{E59A4621-E1B6-472B-9F06-CD610873D60E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8157329" y="3548933"/>
                      <a:ext cx="41081" cy="57996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024" name="Straight Connector 2023">
                      <a:extLst>
                        <a:ext uri="{FF2B5EF4-FFF2-40B4-BE49-F238E27FC236}">
                          <a16:creationId xmlns:a16="http://schemas.microsoft.com/office/drawing/2014/main" id="{4B145BFC-770F-46C5-8FBB-3A202DEC2AD2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8200828" y="3551350"/>
                      <a:ext cx="28998" cy="50746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025" name="Straight Connector 2024">
                      <a:extLst>
                        <a:ext uri="{FF2B5EF4-FFF2-40B4-BE49-F238E27FC236}">
                          <a16:creationId xmlns:a16="http://schemas.microsoft.com/office/drawing/2014/main" id="{FB278CD5-9F3E-49AF-B1BE-5054A853A1F1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8234657" y="3548933"/>
                      <a:ext cx="41081" cy="57996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026" name="Straight Connector 2025">
                      <a:extLst>
                        <a:ext uri="{FF2B5EF4-FFF2-40B4-BE49-F238E27FC236}">
                          <a16:creationId xmlns:a16="http://schemas.microsoft.com/office/drawing/2014/main" id="{FFF47BC4-A542-45F3-B512-639D5DBD9F69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8645465" y="3551350"/>
                      <a:ext cx="28998" cy="50746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027" name="Straight Connector 2026">
                      <a:extLst>
                        <a:ext uri="{FF2B5EF4-FFF2-40B4-BE49-F238E27FC236}">
                          <a16:creationId xmlns:a16="http://schemas.microsoft.com/office/drawing/2014/main" id="{30874808-9280-486D-A101-B076166222C1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8679295" y="3548933"/>
                      <a:ext cx="41081" cy="57996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028" name="Straight Connector 2027">
                      <a:extLst>
                        <a:ext uri="{FF2B5EF4-FFF2-40B4-BE49-F238E27FC236}">
                          <a16:creationId xmlns:a16="http://schemas.microsoft.com/office/drawing/2014/main" id="{0890868B-AE05-4AC3-9111-8D0EC6FF5846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8720376" y="3551350"/>
                      <a:ext cx="28998" cy="50746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029" name="Straight Connector 2028">
                      <a:extLst>
                        <a:ext uri="{FF2B5EF4-FFF2-40B4-BE49-F238E27FC236}">
                          <a16:creationId xmlns:a16="http://schemas.microsoft.com/office/drawing/2014/main" id="{FA31E8DC-D0CB-4F1F-946E-63E53B86B93F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8756621" y="3548933"/>
                      <a:ext cx="41081" cy="57996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030" name="Straight Connector 2029">
                      <a:extLst>
                        <a:ext uri="{FF2B5EF4-FFF2-40B4-BE49-F238E27FC236}">
                          <a16:creationId xmlns:a16="http://schemas.microsoft.com/office/drawing/2014/main" id="{C3BD0FC6-919C-4E01-AF6C-1477049F9B9D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8802536" y="3551350"/>
                      <a:ext cx="28998" cy="50746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031" name="Straight Connector 2030">
                      <a:extLst>
                        <a:ext uri="{FF2B5EF4-FFF2-40B4-BE49-F238E27FC236}">
                          <a16:creationId xmlns:a16="http://schemas.microsoft.com/office/drawing/2014/main" id="{75D71E40-09E5-4355-BFBA-5B0A6D2BF901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8838782" y="3548933"/>
                      <a:ext cx="41081" cy="57996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032" name="Straight Connector 2031">
                      <a:extLst>
                        <a:ext uri="{FF2B5EF4-FFF2-40B4-BE49-F238E27FC236}">
                          <a16:creationId xmlns:a16="http://schemas.microsoft.com/office/drawing/2014/main" id="{DF6A6779-0512-4907-B880-BA426834453C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8879863" y="3551350"/>
                      <a:ext cx="28998" cy="50746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033" name="Straight Connector 2032">
                      <a:extLst>
                        <a:ext uri="{FF2B5EF4-FFF2-40B4-BE49-F238E27FC236}">
                          <a16:creationId xmlns:a16="http://schemas.microsoft.com/office/drawing/2014/main" id="{D21B6A57-D043-4151-8F03-C3984A457FCE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8913693" y="3548933"/>
                      <a:ext cx="41081" cy="57996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034" name="Straight Connector 2033">
                      <a:extLst>
                        <a:ext uri="{FF2B5EF4-FFF2-40B4-BE49-F238E27FC236}">
                          <a16:creationId xmlns:a16="http://schemas.microsoft.com/office/drawing/2014/main" id="{2B4EE6AD-B553-4788-812A-F1366DFBDEBB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8954774" y="3551350"/>
                      <a:ext cx="28998" cy="50746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035" name="Straight Connector 2034">
                      <a:extLst>
                        <a:ext uri="{FF2B5EF4-FFF2-40B4-BE49-F238E27FC236}">
                          <a16:creationId xmlns:a16="http://schemas.microsoft.com/office/drawing/2014/main" id="{35A7063D-D36A-450C-B297-A5D32EA39462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8988604" y="3548933"/>
                      <a:ext cx="41081" cy="57996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036" name="Straight Connector 2035">
                      <a:extLst>
                        <a:ext uri="{FF2B5EF4-FFF2-40B4-BE49-F238E27FC236}">
                          <a16:creationId xmlns:a16="http://schemas.microsoft.com/office/drawing/2014/main" id="{58CBE434-3041-40DD-9F19-EA2018ECD019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9029685" y="3551350"/>
                      <a:ext cx="28998" cy="50746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037" name="Straight Connector 2036">
                      <a:extLst>
                        <a:ext uri="{FF2B5EF4-FFF2-40B4-BE49-F238E27FC236}">
                          <a16:creationId xmlns:a16="http://schemas.microsoft.com/office/drawing/2014/main" id="{163604BA-5F65-4A06-B17A-172974793EFA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8278154" y="3551350"/>
                      <a:ext cx="28998" cy="50746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038" name="Straight Connector 2037">
                      <a:extLst>
                        <a:ext uri="{FF2B5EF4-FFF2-40B4-BE49-F238E27FC236}">
                          <a16:creationId xmlns:a16="http://schemas.microsoft.com/office/drawing/2014/main" id="{9290CFC1-0EF9-4ABE-A8DA-A82B5A32175B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8608813" y="3551350"/>
                      <a:ext cx="34235" cy="48330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039" name="Straight Connector 2038">
                      <a:extLst>
                        <a:ext uri="{FF2B5EF4-FFF2-40B4-BE49-F238E27FC236}">
                          <a16:creationId xmlns:a16="http://schemas.microsoft.com/office/drawing/2014/main" id="{353F2E0B-F5D3-4DCC-AF50-2CF5E02AE559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8504733" y="3561016"/>
                      <a:ext cx="22093" cy="38664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040" name="Straight Connector 2039">
                      <a:extLst>
                        <a:ext uri="{FF2B5EF4-FFF2-40B4-BE49-F238E27FC236}">
                          <a16:creationId xmlns:a16="http://schemas.microsoft.com/office/drawing/2014/main" id="{4CDB6407-EAEA-42AA-89A5-B43B4249763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8475499" y="3561016"/>
                      <a:ext cx="27388" cy="38664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041" name="Straight Connector 2040">
                      <a:extLst>
                        <a:ext uri="{FF2B5EF4-FFF2-40B4-BE49-F238E27FC236}">
                          <a16:creationId xmlns:a16="http://schemas.microsoft.com/office/drawing/2014/main" id="{05386793-1BA5-4E6E-BED8-E4DE13377021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8421478" y="3561016"/>
                      <a:ext cx="22093" cy="38664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042" name="Straight Connector 2041">
                      <a:extLst>
                        <a:ext uri="{FF2B5EF4-FFF2-40B4-BE49-F238E27FC236}">
                          <a16:creationId xmlns:a16="http://schemas.microsoft.com/office/drawing/2014/main" id="{D72C79F7-1DCF-4643-B635-A2FD091E98DD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8392244" y="3561016"/>
                      <a:ext cx="27388" cy="38664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043" name="Straight Connector 2042">
                      <a:extLst>
                        <a:ext uri="{FF2B5EF4-FFF2-40B4-BE49-F238E27FC236}">
                          <a16:creationId xmlns:a16="http://schemas.microsoft.com/office/drawing/2014/main" id="{A8C0C99B-E55A-4775-9537-FF8611C0E78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8307152" y="3606929"/>
                      <a:ext cx="85093" cy="0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044" name="Straight Connector 2043">
                      <a:extLst>
                        <a:ext uri="{FF2B5EF4-FFF2-40B4-BE49-F238E27FC236}">
                          <a16:creationId xmlns:a16="http://schemas.microsoft.com/office/drawing/2014/main" id="{C19AD91B-781A-4368-A6D1-992CB55E8D9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8526826" y="3599680"/>
                      <a:ext cx="75140" cy="0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045" name="Straight Connector 2044">
                      <a:extLst>
                        <a:ext uri="{FF2B5EF4-FFF2-40B4-BE49-F238E27FC236}">
                          <a16:creationId xmlns:a16="http://schemas.microsoft.com/office/drawing/2014/main" id="{55C62EC1-F998-4CC6-B042-D4FAABF60AB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058683" y="3604513"/>
                      <a:ext cx="123598" cy="0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046" name="Straight Connector 2045">
                      <a:extLst>
                        <a:ext uri="{FF2B5EF4-FFF2-40B4-BE49-F238E27FC236}">
                          <a16:creationId xmlns:a16="http://schemas.microsoft.com/office/drawing/2014/main" id="{142FFB9E-E029-4FCA-9ECB-63D0F19E601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8443571" y="3604513"/>
                      <a:ext cx="31928" cy="0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047" name="Straight Connector 2046">
                      <a:extLst>
                        <a:ext uri="{FF2B5EF4-FFF2-40B4-BE49-F238E27FC236}">
                          <a16:creationId xmlns:a16="http://schemas.microsoft.com/office/drawing/2014/main" id="{816BF378-35BF-4A0D-9594-25812754825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7735011" y="4625319"/>
                      <a:ext cx="125658" cy="0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048" name="Straight Connector 2047">
                      <a:extLst>
                        <a:ext uri="{FF2B5EF4-FFF2-40B4-BE49-F238E27FC236}">
                          <a16:creationId xmlns:a16="http://schemas.microsoft.com/office/drawing/2014/main" id="{88065FA7-8854-4884-9B26-75A32B4ACAE5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7860669" y="4625319"/>
                      <a:ext cx="26582" cy="57996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049" name="Straight Connector 2048">
                      <a:extLst>
                        <a:ext uri="{FF2B5EF4-FFF2-40B4-BE49-F238E27FC236}">
                          <a16:creationId xmlns:a16="http://schemas.microsoft.com/office/drawing/2014/main" id="{8B3FD264-3F59-4365-AAB4-7F487F5FFFF7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7889668" y="4630152"/>
                      <a:ext cx="28998" cy="50746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050" name="Straight Connector 2049">
                      <a:extLst>
                        <a:ext uri="{FF2B5EF4-FFF2-40B4-BE49-F238E27FC236}">
                          <a16:creationId xmlns:a16="http://schemas.microsoft.com/office/drawing/2014/main" id="{5C707B97-AD26-48AC-A926-03C026691916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7923498" y="4625319"/>
                      <a:ext cx="41081" cy="57996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051" name="Straight Connector 2050">
                      <a:extLst>
                        <a:ext uri="{FF2B5EF4-FFF2-40B4-BE49-F238E27FC236}">
                          <a16:creationId xmlns:a16="http://schemas.microsoft.com/office/drawing/2014/main" id="{1E82D7C9-C20B-4E57-96FF-31D5AF7B2D6B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7966997" y="4630152"/>
                      <a:ext cx="28998" cy="50746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052" name="Straight Connector 2051">
                      <a:extLst>
                        <a:ext uri="{FF2B5EF4-FFF2-40B4-BE49-F238E27FC236}">
                          <a16:creationId xmlns:a16="http://schemas.microsoft.com/office/drawing/2014/main" id="{966A6B83-78BD-448F-8FD1-8635C11E4BC8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8000826" y="4625319"/>
                      <a:ext cx="41081" cy="57996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053" name="Straight Connector 2052">
                      <a:extLst>
                        <a:ext uri="{FF2B5EF4-FFF2-40B4-BE49-F238E27FC236}">
                          <a16:creationId xmlns:a16="http://schemas.microsoft.com/office/drawing/2014/main" id="{E0E8394F-C5DC-4849-B4A7-70450B450920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8044325" y="4630152"/>
                      <a:ext cx="28998" cy="50746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054" name="Straight Connector 2053">
                      <a:extLst>
                        <a:ext uri="{FF2B5EF4-FFF2-40B4-BE49-F238E27FC236}">
                          <a16:creationId xmlns:a16="http://schemas.microsoft.com/office/drawing/2014/main" id="{C9DB7762-AC68-4FF8-8B6A-0ABE40598780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8078155" y="4625319"/>
                      <a:ext cx="41081" cy="57996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055" name="Straight Connector 2054">
                      <a:extLst>
                        <a:ext uri="{FF2B5EF4-FFF2-40B4-BE49-F238E27FC236}">
                          <a16:creationId xmlns:a16="http://schemas.microsoft.com/office/drawing/2014/main" id="{F1B11E8A-78D3-4181-BA01-FA22420DAD2D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8121653" y="4630152"/>
                      <a:ext cx="28998" cy="50746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056" name="Straight Connector 2055">
                      <a:extLst>
                        <a:ext uri="{FF2B5EF4-FFF2-40B4-BE49-F238E27FC236}">
                          <a16:creationId xmlns:a16="http://schemas.microsoft.com/office/drawing/2014/main" id="{818A59A2-8527-4975-9AC7-B4EA5AEDD183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8155483" y="4625319"/>
                      <a:ext cx="41081" cy="57996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057" name="Straight Connector 2056">
                      <a:extLst>
                        <a:ext uri="{FF2B5EF4-FFF2-40B4-BE49-F238E27FC236}">
                          <a16:creationId xmlns:a16="http://schemas.microsoft.com/office/drawing/2014/main" id="{70EE062A-2E2C-4271-9E0C-A12C87F30DC0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8198982" y="4630152"/>
                      <a:ext cx="28998" cy="50746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058" name="Straight Connector 2057">
                      <a:extLst>
                        <a:ext uri="{FF2B5EF4-FFF2-40B4-BE49-F238E27FC236}">
                          <a16:creationId xmlns:a16="http://schemas.microsoft.com/office/drawing/2014/main" id="{1CF14658-2BB5-435D-A195-76C7F842AE56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8232811" y="4625319"/>
                      <a:ext cx="41081" cy="57996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059" name="Straight Connector 2058">
                      <a:extLst>
                        <a:ext uri="{FF2B5EF4-FFF2-40B4-BE49-F238E27FC236}">
                          <a16:creationId xmlns:a16="http://schemas.microsoft.com/office/drawing/2014/main" id="{5682F4E0-5E9A-407D-9781-175146F6CC1F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8643619" y="4630152"/>
                      <a:ext cx="28998" cy="50746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060" name="Straight Connector 2059">
                      <a:extLst>
                        <a:ext uri="{FF2B5EF4-FFF2-40B4-BE49-F238E27FC236}">
                          <a16:creationId xmlns:a16="http://schemas.microsoft.com/office/drawing/2014/main" id="{E1131ED4-DC4B-43B7-AF71-E9CEF3FCB98F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8677449" y="4625319"/>
                      <a:ext cx="41081" cy="57996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061" name="Straight Connector 2060">
                      <a:extLst>
                        <a:ext uri="{FF2B5EF4-FFF2-40B4-BE49-F238E27FC236}">
                          <a16:creationId xmlns:a16="http://schemas.microsoft.com/office/drawing/2014/main" id="{85921ABD-4E43-4471-BB04-876CCC588CE3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8718530" y="4630152"/>
                      <a:ext cx="28998" cy="50746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062" name="Straight Connector 2061">
                      <a:extLst>
                        <a:ext uri="{FF2B5EF4-FFF2-40B4-BE49-F238E27FC236}">
                          <a16:creationId xmlns:a16="http://schemas.microsoft.com/office/drawing/2014/main" id="{28454C6D-666B-4614-84A3-77461F625F28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8754775" y="4625319"/>
                      <a:ext cx="41081" cy="57996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063" name="Straight Connector 2062">
                      <a:extLst>
                        <a:ext uri="{FF2B5EF4-FFF2-40B4-BE49-F238E27FC236}">
                          <a16:creationId xmlns:a16="http://schemas.microsoft.com/office/drawing/2014/main" id="{7CCCD275-AD45-485E-9D24-EC82B5919A4E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8800690" y="4630152"/>
                      <a:ext cx="28998" cy="50746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064" name="Straight Connector 2063">
                      <a:extLst>
                        <a:ext uri="{FF2B5EF4-FFF2-40B4-BE49-F238E27FC236}">
                          <a16:creationId xmlns:a16="http://schemas.microsoft.com/office/drawing/2014/main" id="{24842FEF-812C-4D91-8177-D33AC82D4163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8836936" y="4625319"/>
                      <a:ext cx="41081" cy="57996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065" name="Straight Connector 2064">
                      <a:extLst>
                        <a:ext uri="{FF2B5EF4-FFF2-40B4-BE49-F238E27FC236}">
                          <a16:creationId xmlns:a16="http://schemas.microsoft.com/office/drawing/2014/main" id="{D40B66E6-0708-4F1C-A04F-004496037BD0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8878017" y="4630152"/>
                      <a:ext cx="28998" cy="50746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066" name="Straight Connector 2065">
                      <a:extLst>
                        <a:ext uri="{FF2B5EF4-FFF2-40B4-BE49-F238E27FC236}">
                          <a16:creationId xmlns:a16="http://schemas.microsoft.com/office/drawing/2014/main" id="{BBC9E246-CAC0-4F1B-A9F0-B563DDB5482F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8911847" y="4625319"/>
                      <a:ext cx="41081" cy="57996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067" name="Straight Connector 2066">
                      <a:extLst>
                        <a:ext uri="{FF2B5EF4-FFF2-40B4-BE49-F238E27FC236}">
                          <a16:creationId xmlns:a16="http://schemas.microsoft.com/office/drawing/2014/main" id="{5D20E03E-493C-4BBE-A61B-FB823920EE08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8952928" y="4630152"/>
                      <a:ext cx="28998" cy="50746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068" name="Straight Connector 2067">
                      <a:extLst>
                        <a:ext uri="{FF2B5EF4-FFF2-40B4-BE49-F238E27FC236}">
                          <a16:creationId xmlns:a16="http://schemas.microsoft.com/office/drawing/2014/main" id="{BF6FC565-206B-40B3-8A7A-D21D038950E0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8986758" y="4625319"/>
                      <a:ext cx="41081" cy="57996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069" name="Straight Connector 2068">
                      <a:extLst>
                        <a:ext uri="{FF2B5EF4-FFF2-40B4-BE49-F238E27FC236}">
                          <a16:creationId xmlns:a16="http://schemas.microsoft.com/office/drawing/2014/main" id="{A06D5891-C8A6-46ED-9250-7D0D3F076514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9027839" y="4630152"/>
                      <a:ext cx="28998" cy="50746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070" name="Straight Connector 2069">
                      <a:extLst>
                        <a:ext uri="{FF2B5EF4-FFF2-40B4-BE49-F238E27FC236}">
                          <a16:creationId xmlns:a16="http://schemas.microsoft.com/office/drawing/2014/main" id="{3FE159CA-300A-42A5-A8BE-C9CE1E80E513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8276308" y="4630152"/>
                      <a:ext cx="28998" cy="50746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071" name="Straight Connector 2070">
                      <a:extLst>
                        <a:ext uri="{FF2B5EF4-FFF2-40B4-BE49-F238E27FC236}">
                          <a16:creationId xmlns:a16="http://schemas.microsoft.com/office/drawing/2014/main" id="{52780F1C-B8C7-42C9-AE99-AFC7DE570E49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8606967" y="4632568"/>
                      <a:ext cx="34235" cy="48330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072" name="Straight Connector 2071">
                      <a:extLst>
                        <a:ext uri="{FF2B5EF4-FFF2-40B4-BE49-F238E27FC236}">
                          <a16:creationId xmlns:a16="http://schemas.microsoft.com/office/drawing/2014/main" id="{3D10A1CB-15DB-427F-83AA-FF8B50E34B71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8502887" y="4632568"/>
                      <a:ext cx="22093" cy="38664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073" name="Straight Connector 2072">
                      <a:extLst>
                        <a:ext uri="{FF2B5EF4-FFF2-40B4-BE49-F238E27FC236}">
                          <a16:creationId xmlns:a16="http://schemas.microsoft.com/office/drawing/2014/main" id="{B850844A-AACD-4A26-9DCD-802DA362D4E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8473653" y="4632568"/>
                      <a:ext cx="27388" cy="38664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074" name="Straight Connector 2073">
                      <a:extLst>
                        <a:ext uri="{FF2B5EF4-FFF2-40B4-BE49-F238E27FC236}">
                          <a16:creationId xmlns:a16="http://schemas.microsoft.com/office/drawing/2014/main" id="{4671E8D4-3CCF-463C-A9C9-12D60F55853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8419632" y="4632568"/>
                      <a:ext cx="22093" cy="38664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075" name="Straight Connector 2074">
                      <a:extLst>
                        <a:ext uri="{FF2B5EF4-FFF2-40B4-BE49-F238E27FC236}">
                          <a16:creationId xmlns:a16="http://schemas.microsoft.com/office/drawing/2014/main" id="{98EF400D-36FB-4FAD-A928-C6EC2F630E5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8390399" y="4632568"/>
                      <a:ext cx="27388" cy="38664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076" name="Straight Connector 2075">
                      <a:extLst>
                        <a:ext uri="{FF2B5EF4-FFF2-40B4-BE49-F238E27FC236}">
                          <a16:creationId xmlns:a16="http://schemas.microsoft.com/office/drawing/2014/main" id="{413C79CC-3DBD-4DE2-A4A4-CF841EDBC05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8305306" y="4625319"/>
                      <a:ext cx="85093" cy="0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077" name="Straight Connector 2076">
                      <a:extLst>
                        <a:ext uri="{FF2B5EF4-FFF2-40B4-BE49-F238E27FC236}">
                          <a16:creationId xmlns:a16="http://schemas.microsoft.com/office/drawing/2014/main" id="{334B47FA-A288-4459-86C6-E0D3A79B951F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8524980" y="4632568"/>
                      <a:ext cx="75140" cy="0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078" name="Straight Connector 2077">
                      <a:extLst>
                        <a:ext uri="{FF2B5EF4-FFF2-40B4-BE49-F238E27FC236}">
                          <a16:creationId xmlns:a16="http://schemas.microsoft.com/office/drawing/2014/main" id="{275C5FDC-8CDA-44D3-BC80-136CB5BA287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056837" y="4627735"/>
                      <a:ext cx="125444" cy="0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079" name="Straight Connector 2078">
                      <a:extLst>
                        <a:ext uri="{FF2B5EF4-FFF2-40B4-BE49-F238E27FC236}">
                          <a16:creationId xmlns:a16="http://schemas.microsoft.com/office/drawing/2014/main" id="{03B38DC5-07C8-474F-955E-1BB539DEE73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8441725" y="4627735"/>
                      <a:ext cx="31928" cy="0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</p:grpSp>
              <p:grpSp>
                <p:nvGrpSpPr>
                  <p:cNvPr id="1958" name="Vacuum Vessel Envelope">
                    <a:extLst>
                      <a:ext uri="{FF2B5EF4-FFF2-40B4-BE49-F238E27FC236}">
                        <a16:creationId xmlns:a16="http://schemas.microsoft.com/office/drawing/2014/main" id="{65DBEBB9-0ADD-4FEC-B254-C6905A46BDD7}"/>
                      </a:ext>
                    </a:extLst>
                  </p:cNvPr>
                  <p:cNvGrpSpPr/>
                  <p:nvPr/>
                </p:nvGrpSpPr>
                <p:grpSpPr>
                  <a:xfrm>
                    <a:off x="1213413" y="2307139"/>
                    <a:ext cx="6523444" cy="2546949"/>
                    <a:chOff x="1213413" y="2307139"/>
                    <a:chExt cx="6523444" cy="2546949"/>
                  </a:xfrm>
                </p:grpSpPr>
                <p:cxnSp>
                  <p:nvCxnSpPr>
                    <p:cNvPr id="1959" name="Straight Connector 1958">
                      <a:extLst>
                        <a:ext uri="{FF2B5EF4-FFF2-40B4-BE49-F238E27FC236}">
                          <a16:creationId xmlns:a16="http://schemas.microsoft.com/office/drawing/2014/main" id="{FFCCD1E8-A53C-43F5-9841-91458613D615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7727191" y="3633511"/>
                      <a:ext cx="0" cy="120826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1960" name="Straight Connector 1959">
                      <a:extLst>
                        <a:ext uri="{FF2B5EF4-FFF2-40B4-BE49-F238E27FC236}">
                          <a16:creationId xmlns:a16="http://schemas.microsoft.com/office/drawing/2014/main" id="{2D6A78AD-82B1-4E3B-B730-137A36FA361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1744751" y="2466377"/>
                      <a:ext cx="1016514" cy="376936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1961" name="Straight Connector 1960">
                      <a:extLst>
                        <a:ext uri="{FF2B5EF4-FFF2-40B4-BE49-F238E27FC236}">
                          <a16:creationId xmlns:a16="http://schemas.microsoft.com/office/drawing/2014/main" id="{B0ABAB24-80AB-477C-A85E-FCC22E92E0EC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2763681" y="2437339"/>
                      <a:ext cx="152240" cy="403557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1962" name="Straight Connector 1961">
                      <a:extLst>
                        <a:ext uri="{FF2B5EF4-FFF2-40B4-BE49-F238E27FC236}">
                          <a16:creationId xmlns:a16="http://schemas.microsoft.com/office/drawing/2014/main" id="{900EC22F-34EC-4CAA-AD4F-BB2BFB12BFBB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2918409" y="2439756"/>
                      <a:ext cx="91827" cy="33831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1963" name="Straight Connector 1962">
                      <a:extLst>
                        <a:ext uri="{FF2B5EF4-FFF2-40B4-BE49-F238E27FC236}">
                          <a16:creationId xmlns:a16="http://schemas.microsoft.com/office/drawing/2014/main" id="{A4F08F7D-7675-4ACA-B4D8-04ADCCD4110A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3012653" y="2345405"/>
                      <a:ext cx="50746" cy="130492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1964" name="Straight Connector 1963">
                      <a:extLst>
                        <a:ext uri="{FF2B5EF4-FFF2-40B4-BE49-F238E27FC236}">
                          <a16:creationId xmlns:a16="http://schemas.microsoft.com/office/drawing/2014/main" id="{189D3358-6CD8-443B-A937-0C59A027B4BB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3455132" y="2637199"/>
                      <a:ext cx="273819" cy="99099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1965" name="Straight Connector 1964">
                      <a:extLst>
                        <a:ext uri="{FF2B5EF4-FFF2-40B4-BE49-F238E27FC236}">
                          <a16:creationId xmlns:a16="http://schemas.microsoft.com/office/drawing/2014/main" id="{94B25B22-7D27-4DC3-9288-3982B0F27BA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6156459" y="3615366"/>
                      <a:ext cx="0" cy="138971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1966" name="Straight Connector 1965">
                      <a:extLst>
                        <a:ext uri="{FF2B5EF4-FFF2-40B4-BE49-F238E27FC236}">
                          <a16:creationId xmlns:a16="http://schemas.microsoft.com/office/drawing/2014/main" id="{F6DA08BB-A733-40C7-AD5D-431FC9FE9A0D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6156459" y="3754337"/>
                      <a:ext cx="1570731" cy="0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1967" name="Straight Connector 1966">
                      <a:extLst>
                        <a:ext uri="{FF2B5EF4-FFF2-40B4-BE49-F238E27FC236}">
                          <a16:creationId xmlns:a16="http://schemas.microsoft.com/office/drawing/2014/main" id="{1A298135-639B-4519-90CA-1AA6D770BE8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1520727" y="2502895"/>
                      <a:ext cx="116861" cy="43188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1968" name="Straight Connector 1967">
                      <a:extLst>
                        <a:ext uri="{FF2B5EF4-FFF2-40B4-BE49-F238E27FC236}">
                          <a16:creationId xmlns:a16="http://schemas.microsoft.com/office/drawing/2014/main" id="{6A9E05B7-ED5F-40A4-A66F-80BB7228819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1647254" y="2466377"/>
                      <a:ext cx="97335" cy="74872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1969" name="Straight Connector 1968">
                      <a:extLst>
                        <a:ext uri="{FF2B5EF4-FFF2-40B4-BE49-F238E27FC236}">
                          <a16:creationId xmlns:a16="http://schemas.microsoft.com/office/drawing/2014/main" id="{971BB22D-6BD0-4CC5-9150-ABEEBCB63780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3266316" y="2437339"/>
                      <a:ext cx="50746" cy="130492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1970" name="Straight Connector 1969">
                      <a:extLst>
                        <a:ext uri="{FF2B5EF4-FFF2-40B4-BE49-F238E27FC236}">
                          <a16:creationId xmlns:a16="http://schemas.microsoft.com/office/drawing/2014/main" id="{154B318C-7511-4A55-8FA3-1365DB5FDBC1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3266315" y="2568431"/>
                      <a:ext cx="163929" cy="57583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1971" name="Straight Connector 1970">
                      <a:extLst>
                        <a:ext uri="{FF2B5EF4-FFF2-40B4-BE49-F238E27FC236}">
                          <a16:creationId xmlns:a16="http://schemas.microsoft.com/office/drawing/2014/main" id="{AC4B4DEB-FE1A-4605-ABE0-6F77ACC8C21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7736857" y="3485299"/>
                      <a:ext cx="0" cy="121630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1972" name="Straight Connector 1971">
                      <a:extLst>
                        <a:ext uri="{FF2B5EF4-FFF2-40B4-BE49-F238E27FC236}">
                          <a16:creationId xmlns:a16="http://schemas.microsoft.com/office/drawing/2014/main" id="{A3860D01-436E-4233-8AA8-F7BED0D3C907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7668389" y="3485299"/>
                      <a:ext cx="0" cy="235206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1973" name="Straight Connector 1972">
                      <a:extLst>
                        <a:ext uri="{FF2B5EF4-FFF2-40B4-BE49-F238E27FC236}">
                          <a16:creationId xmlns:a16="http://schemas.microsoft.com/office/drawing/2014/main" id="{CBFE23BC-8173-44D8-91C6-2057513D0D7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1540623" y="3062446"/>
                      <a:ext cx="1012846" cy="365662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1974" name="Straight Connector 1973">
                      <a:extLst>
                        <a:ext uri="{FF2B5EF4-FFF2-40B4-BE49-F238E27FC236}">
                          <a16:creationId xmlns:a16="http://schemas.microsoft.com/office/drawing/2014/main" id="{31BC7EFC-ED62-466A-95F3-C7D239FAD7ED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2465353" y="3432017"/>
                      <a:ext cx="88744" cy="236093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1975" name="Straight Connector 1974">
                      <a:extLst>
                        <a:ext uri="{FF2B5EF4-FFF2-40B4-BE49-F238E27FC236}">
                          <a16:creationId xmlns:a16="http://schemas.microsoft.com/office/drawing/2014/main" id="{8CA2E45F-3CD2-47A2-B187-734254F2B28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68400" y="3669103"/>
                      <a:ext cx="93660" cy="36036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1976" name="Straight Connector 1975">
                      <a:extLst>
                        <a:ext uri="{FF2B5EF4-FFF2-40B4-BE49-F238E27FC236}">
                          <a16:creationId xmlns:a16="http://schemas.microsoft.com/office/drawing/2014/main" id="{983532C4-25D3-458E-927F-7D0A8509D5F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1416044" y="2894802"/>
                      <a:ext cx="90219" cy="34607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1977" name="Straight Connector 1976">
                      <a:extLst>
                        <a:ext uri="{FF2B5EF4-FFF2-40B4-BE49-F238E27FC236}">
                          <a16:creationId xmlns:a16="http://schemas.microsoft.com/office/drawing/2014/main" id="{FA6726A7-BEC9-425A-A96C-C4498965DEA5}"/>
                        </a:ext>
                      </a:extLst>
                    </p:cNvPr>
                    <p:cNvCxnSpPr/>
                    <p:nvPr/>
                  </p:nvCxnSpPr>
                  <p:spPr>
                    <a:xfrm rot="2476131">
                      <a:off x="1474727" y="2961496"/>
                      <a:ext cx="94244" cy="72495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1978" name="Straight Connector 1977">
                      <a:extLst>
                        <a:ext uri="{FF2B5EF4-FFF2-40B4-BE49-F238E27FC236}">
                          <a16:creationId xmlns:a16="http://schemas.microsoft.com/office/drawing/2014/main" id="{D5354E67-6EB9-4C61-B756-64C8527F60DC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811723" y="3795115"/>
                      <a:ext cx="172494" cy="60475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1979" name="Straight Connector 1978">
                      <a:extLst>
                        <a:ext uri="{FF2B5EF4-FFF2-40B4-BE49-F238E27FC236}">
                          <a16:creationId xmlns:a16="http://schemas.microsoft.com/office/drawing/2014/main" id="{4EAFB47F-F1FE-4F54-80AD-32713CA257E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2941661" y="3856917"/>
                      <a:ext cx="42556" cy="121809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1980" name="Straight Connector 1979">
                      <a:extLst>
                        <a:ext uri="{FF2B5EF4-FFF2-40B4-BE49-F238E27FC236}">
                          <a16:creationId xmlns:a16="http://schemas.microsoft.com/office/drawing/2014/main" id="{472693F9-D668-484D-893C-37199EFA210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rot="2476131">
                      <a:off x="2963705" y="3869449"/>
                      <a:ext cx="45914" cy="113576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1981" name="Straight Connector 1980">
                      <a:extLst>
                        <a:ext uri="{FF2B5EF4-FFF2-40B4-BE49-F238E27FC236}">
                          <a16:creationId xmlns:a16="http://schemas.microsoft.com/office/drawing/2014/main" id="{25944443-2A76-4AFC-A4C0-5311F277C13F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6154613" y="4477911"/>
                      <a:ext cx="1570731" cy="0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1982" name="Straight Connector 1981">
                      <a:extLst>
                        <a:ext uri="{FF2B5EF4-FFF2-40B4-BE49-F238E27FC236}">
                          <a16:creationId xmlns:a16="http://schemas.microsoft.com/office/drawing/2014/main" id="{73B3735A-5EA0-49BF-AFF4-47C1BA7F024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735011" y="4625319"/>
                      <a:ext cx="0" cy="121630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1983" name="Straight Connector 1982">
                      <a:extLst>
                        <a:ext uri="{FF2B5EF4-FFF2-40B4-BE49-F238E27FC236}">
                          <a16:creationId xmlns:a16="http://schemas.microsoft.com/office/drawing/2014/main" id="{70808A19-F1E7-4C64-B319-3AAD5DC1961F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7666543" y="4511743"/>
                      <a:ext cx="0" cy="235206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1984" name="Straight Connector 1983">
                      <a:extLst>
                        <a:ext uri="{FF2B5EF4-FFF2-40B4-BE49-F238E27FC236}">
                          <a16:creationId xmlns:a16="http://schemas.microsoft.com/office/drawing/2014/main" id="{DF51162D-D910-4DB9-BFE8-9F70F0A4F753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7725345" y="4477911"/>
                      <a:ext cx="0" cy="120826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1985" name="Straight Connector 1984">
                      <a:extLst>
                        <a:ext uri="{FF2B5EF4-FFF2-40B4-BE49-F238E27FC236}">
                          <a16:creationId xmlns:a16="http://schemas.microsoft.com/office/drawing/2014/main" id="{216C4A5C-9C4A-4E81-A1DA-B3C11E004F06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6154613" y="4477911"/>
                      <a:ext cx="0" cy="120826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1986" name="Straight Connector 1985">
                      <a:extLst>
                        <a:ext uri="{FF2B5EF4-FFF2-40B4-BE49-F238E27FC236}">
                          <a16:creationId xmlns:a16="http://schemas.microsoft.com/office/drawing/2014/main" id="{DC0E8AE9-561D-4FF2-9F91-323E2EAE6CD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5791566" y="4598737"/>
                      <a:ext cx="363048" cy="0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1987" name="Straight Connector 1986">
                      <a:extLst>
                        <a:ext uri="{FF2B5EF4-FFF2-40B4-BE49-F238E27FC236}">
                          <a16:creationId xmlns:a16="http://schemas.microsoft.com/office/drawing/2014/main" id="{1F8ACD23-128C-4563-AA6F-E530BDE4974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5697491" y="4598737"/>
                      <a:ext cx="94076" cy="255351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1988" name="Straight Connector 1987">
                      <a:extLst>
                        <a:ext uri="{FF2B5EF4-FFF2-40B4-BE49-F238E27FC236}">
                          <a16:creationId xmlns:a16="http://schemas.microsoft.com/office/drawing/2014/main" id="{2B1F1859-C362-4C7C-847F-3E1756105EA9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3008199" y="3868412"/>
                      <a:ext cx="534071" cy="195888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1989" name="Straight Connector 1988">
                      <a:extLst>
                        <a:ext uri="{FF2B5EF4-FFF2-40B4-BE49-F238E27FC236}">
                          <a16:creationId xmlns:a16="http://schemas.microsoft.com/office/drawing/2014/main" id="{CE4AA7C3-D9AA-466A-9BFC-41A7C655089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5726232" y="3340699"/>
                      <a:ext cx="38975" cy="114732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1990" name="Straight Connector 1989">
                      <a:extLst>
                        <a:ext uri="{FF2B5EF4-FFF2-40B4-BE49-F238E27FC236}">
                          <a16:creationId xmlns:a16="http://schemas.microsoft.com/office/drawing/2014/main" id="{F4B03C76-D9D1-43C6-9F8C-20819932448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5834602" y="3384877"/>
                      <a:ext cx="38827" cy="114296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1991" name="Straight Connector 1990">
                      <a:extLst>
                        <a:ext uri="{FF2B5EF4-FFF2-40B4-BE49-F238E27FC236}">
                          <a16:creationId xmlns:a16="http://schemas.microsoft.com/office/drawing/2014/main" id="{20BCF946-0CE4-4427-9B87-0AD8F49472F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727841" y="2607617"/>
                      <a:ext cx="47565" cy="126991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1992" name="Straight Connector 1991">
                      <a:extLst>
                        <a:ext uri="{FF2B5EF4-FFF2-40B4-BE49-F238E27FC236}">
                          <a16:creationId xmlns:a16="http://schemas.microsoft.com/office/drawing/2014/main" id="{1098E5DD-9D09-48CF-A7AF-0CFE2EDFEBF0}"/>
                        </a:ext>
                      </a:extLst>
                    </p:cNvPr>
                    <p:cNvCxnSpPr/>
                    <p:nvPr/>
                  </p:nvCxnSpPr>
                  <p:spPr>
                    <a:xfrm flipV="1">
                      <a:off x="3979926" y="2690834"/>
                      <a:ext cx="50746" cy="130492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1993" name="Straight Connector 1992">
                      <a:extLst>
                        <a:ext uri="{FF2B5EF4-FFF2-40B4-BE49-F238E27FC236}">
                          <a16:creationId xmlns:a16="http://schemas.microsoft.com/office/drawing/2014/main" id="{657D9DD0-620A-42E2-AB8E-1E65FE74754B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455132" y="2535877"/>
                      <a:ext cx="36949" cy="101731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1994" name="Straight Connector 1993">
                      <a:extLst>
                        <a:ext uri="{FF2B5EF4-FFF2-40B4-BE49-F238E27FC236}">
                          <a16:creationId xmlns:a16="http://schemas.microsoft.com/office/drawing/2014/main" id="{69996393-4806-403E-8675-0C495829F90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731440" y="4149929"/>
                      <a:ext cx="52489" cy="140877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1995" name="Straight Connector 1994">
                      <a:extLst>
                        <a:ext uri="{FF2B5EF4-FFF2-40B4-BE49-F238E27FC236}">
                          <a16:creationId xmlns:a16="http://schemas.microsoft.com/office/drawing/2014/main" id="{5197CD7E-037E-456A-A67A-91BCAF0793A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489673" y="4065475"/>
                      <a:ext cx="52596" cy="141167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1996" name="Straight Connector 1995">
                      <a:extLst>
                        <a:ext uri="{FF2B5EF4-FFF2-40B4-BE49-F238E27FC236}">
                          <a16:creationId xmlns:a16="http://schemas.microsoft.com/office/drawing/2014/main" id="{C7CC5864-73C6-4E44-ADB1-DE76F5281AA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2759895" y="3795660"/>
                      <a:ext cx="48947" cy="131373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1997" name="Straight Connector 1996">
                      <a:extLst>
                        <a:ext uri="{FF2B5EF4-FFF2-40B4-BE49-F238E27FC236}">
                          <a16:creationId xmlns:a16="http://schemas.microsoft.com/office/drawing/2014/main" id="{48473472-169F-4D5F-9ABB-B1B0A47493A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2515746" y="3710106"/>
                      <a:ext cx="47666" cy="127934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1998" name="Straight Connector 1997">
                      <a:extLst>
                        <a:ext uri="{FF2B5EF4-FFF2-40B4-BE49-F238E27FC236}">
                          <a16:creationId xmlns:a16="http://schemas.microsoft.com/office/drawing/2014/main" id="{CC9C0CF1-D091-4D4F-ABBA-70F8EF95227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2540018" y="3475572"/>
                      <a:ext cx="60600" cy="161221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1999" name="Straight Connector 1998">
                      <a:extLst>
                        <a:ext uri="{FF2B5EF4-FFF2-40B4-BE49-F238E27FC236}">
                          <a16:creationId xmlns:a16="http://schemas.microsoft.com/office/drawing/2014/main" id="{FFD44DBA-0494-4DE4-99A4-E900C68AF22C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5835558" y="3499229"/>
                      <a:ext cx="319055" cy="115469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000" name="Straight Connector 1999">
                      <a:extLst>
                        <a:ext uri="{FF2B5EF4-FFF2-40B4-BE49-F238E27FC236}">
                          <a16:creationId xmlns:a16="http://schemas.microsoft.com/office/drawing/2014/main" id="{0F351AFD-22F8-41FC-A274-F2568809459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 flipV="1">
                      <a:off x="3783073" y="4151290"/>
                      <a:ext cx="1916114" cy="702798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001" name="Straight Connector 2000">
                      <a:extLst>
                        <a:ext uri="{FF2B5EF4-FFF2-40B4-BE49-F238E27FC236}">
                          <a16:creationId xmlns:a16="http://schemas.microsoft.com/office/drawing/2014/main" id="{4B8316CD-D1B7-45E9-B167-F62B2CB169EF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3978374" y="2823703"/>
                      <a:ext cx="1748057" cy="632646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002" name="Straight Connector 2001">
                      <a:extLst>
                        <a:ext uri="{FF2B5EF4-FFF2-40B4-BE49-F238E27FC236}">
                          <a16:creationId xmlns:a16="http://schemas.microsoft.com/office/drawing/2014/main" id="{208361AF-FE96-4AF2-AB7E-1476213BA67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3430676" y="2525365"/>
                      <a:ext cx="36949" cy="101731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003" name="Straight Connector 2002">
                      <a:extLst>
                        <a:ext uri="{FF2B5EF4-FFF2-40B4-BE49-F238E27FC236}">
                          <a16:creationId xmlns:a16="http://schemas.microsoft.com/office/drawing/2014/main" id="{3AF56690-6EAF-4058-A16A-3812A32B47B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2832804" y="2673493"/>
                      <a:ext cx="60600" cy="161221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004" name="Straight Connector 2003">
                      <a:extLst>
                        <a:ext uri="{FF2B5EF4-FFF2-40B4-BE49-F238E27FC236}">
                          <a16:creationId xmlns:a16="http://schemas.microsoft.com/office/drawing/2014/main" id="{8DFFFCCD-B7FC-40B0-92E8-8253EF189B4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3055666" y="2307139"/>
                      <a:ext cx="290600" cy="102078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005" name="Straight Connector 2004">
                      <a:extLst>
                        <a:ext uri="{FF2B5EF4-FFF2-40B4-BE49-F238E27FC236}">
                          <a16:creationId xmlns:a16="http://schemas.microsoft.com/office/drawing/2014/main" id="{038362B2-C3F6-4C2C-B2AE-FAE69435331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3044121" y="2340479"/>
                      <a:ext cx="290600" cy="102078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006" name="Straight Connector 2005">
                      <a:extLst>
                        <a:ext uri="{FF2B5EF4-FFF2-40B4-BE49-F238E27FC236}">
                          <a16:creationId xmlns:a16="http://schemas.microsoft.com/office/drawing/2014/main" id="{1D66AF99-0EF2-4EAC-8C22-352BC4E2522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88319" y="3838998"/>
                      <a:ext cx="300858" cy="105681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007" name="Straight Connector 2006">
                      <a:extLst>
                        <a:ext uri="{FF2B5EF4-FFF2-40B4-BE49-F238E27FC236}">
                          <a16:creationId xmlns:a16="http://schemas.microsoft.com/office/drawing/2014/main" id="{DB9EF236-A629-4406-A7AA-761B808F934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76774" y="3872338"/>
                      <a:ext cx="303854" cy="106734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008" name="Straight Connector 2007">
                      <a:extLst>
                        <a:ext uri="{FF2B5EF4-FFF2-40B4-BE49-F238E27FC236}">
                          <a16:creationId xmlns:a16="http://schemas.microsoft.com/office/drawing/2014/main" id="{9962FE13-69FE-47E9-8A4A-91E9B5BEC47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3463933" y="4206022"/>
                      <a:ext cx="290600" cy="102078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009" name="Straight Connector 2008">
                      <a:extLst>
                        <a:ext uri="{FF2B5EF4-FFF2-40B4-BE49-F238E27FC236}">
                          <a16:creationId xmlns:a16="http://schemas.microsoft.com/office/drawing/2014/main" id="{B60CB568-17CA-4BDA-8BED-9B8634DFCC8D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3452388" y="4239362"/>
                      <a:ext cx="290600" cy="102078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010" name="Straight Connector 2009">
                      <a:extLst>
                        <a:ext uri="{FF2B5EF4-FFF2-40B4-BE49-F238E27FC236}">
                          <a16:creationId xmlns:a16="http://schemas.microsoft.com/office/drawing/2014/main" id="{7572C643-DACC-4595-B0F5-8AF26CA5391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5739152" y="3292726"/>
                      <a:ext cx="190628" cy="66961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011" name="Straight Connector 2010">
                      <a:extLst>
                        <a:ext uri="{FF2B5EF4-FFF2-40B4-BE49-F238E27FC236}">
                          <a16:creationId xmlns:a16="http://schemas.microsoft.com/office/drawing/2014/main" id="{400C6EBA-5091-4B7F-8116-E3784B332F5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5729189" y="3324949"/>
                      <a:ext cx="188219" cy="66115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solid"/>
                      <a:round/>
                    </a:ln>
                    <a:effectLst/>
                  </p:spPr>
                </p:cxnSp>
                <p:cxnSp>
                  <p:nvCxnSpPr>
                    <p:cNvPr id="2012" name="Straight Connector 2011">
                      <a:extLst>
                        <a:ext uri="{FF2B5EF4-FFF2-40B4-BE49-F238E27FC236}">
                          <a16:creationId xmlns:a16="http://schemas.microsoft.com/office/drawing/2014/main" id="{EE41EEA5-6EE6-41BF-9AF4-DA05D453E22F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1349502" y="2437431"/>
                      <a:ext cx="143081" cy="52878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dash"/>
                      <a:round/>
                    </a:ln>
                    <a:effectLst/>
                  </p:spPr>
                </p:cxnSp>
                <p:cxnSp>
                  <p:nvCxnSpPr>
                    <p:cNvPr id="2013" name="Straight Connector 2012">
                      <a:extLst>
                        <a:ext uri="{FF2B5EF4-FFF2-40B4-BE49-F238E27FC236}">
                          <a16:creationId xmlns:a16="http://schemas.microsoft.com/office/drawing/2014/main" id="{5406DDBF-7025-42B6-B9DD-7B7EB7F145F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1213413" y="2818133"/>
                      <a:ext cx="169701" cy="62716"/>
                    </a:xfrm>
                    <a:prstGeom prst="line">
                      <a:avLst/>
                    </a:prstGeom>
                    <a:noFill/>
                    <a:ln w="15875" cap="rnd" cmpd="sng" algn="ctr">
                      <a:solidFill>
                        <a:srgbClr val="E7E6E6">
                          <a:lumMod val="50000"/>
                        </a:srgbClr>
                      </a:solidFill>
                      <a:prstDash val="dash"/>
                      <a:round/>
                    </a:ln>
                    <a:effectLst/>
                  </p:spPr>
                </p:cxnSp>
              </p:grpSp>
            </p:grpSp>
            <p:grpSp>
              <p:nvGrpSpPr>
                <p:cNvPr id="1953" name="Group 1952">
                  <a:extLst>
                    <a:ext uri="{FF2B5EF4-FFF2-40B4-BE49-F238E27FC236}">
                      <a16:creationId xmlns:a16="http://schemas.microsoft.com/office/drawing/2014/main" id="{39C80F5F-0BE6-4BC6-852D-2904A4351E4F}"/>
                    </a:ext>
                  </a:extLst>
                </p:cNvPr>
                <p:cNvGrpSpPr/>
                <p:nvPr/>
              </p:nvGrpSpPr>
              <p:grpSpPr>
                <a:xfrm flipV="1">
                  <a:off x="9182531" y="4626570"/>
                  <a:ext cx="1752888" cy="123579"/>
                  <a:chOff x="9334681" y="3628607"/>
                  <a:chExt cx="1752888" cy="123579"/>
                </a:xfrm>
              </p:grpSpPr>
              <p:cxnSp>
                <p:nvCxnSpPr>
                  <p:cNvPr id="1954" name="Straight Connector 1953">
                    <a:extLst>
                      <a:ext uri="{FF2B5EF4-FFF2-40B4-BE49-F238E27FC236}">
                        <a16:creationId xmlns:a16="http://schemas.microsoft.com/office/drawing/2014/main" id="{7C52C08D-46ED-4BBC-9830-6BF86CBE334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9334681" y="3628607"/>
                    <a:ext cx="0" cy="121630"/>
                  </a:xfrm>
                  <a:prstGeom prst="line">
                    <a:avLst/>
                  </a:prstGeom>
                  <a:noFill/>
                  <a:ln w="15875" cap="rnd" cmpd="sng" algn="ctr">
                    <a:solidFill>
                      <a:srgbClr val="E7E6E6">
                        <a:lumMod val="50000"/>
                      </a:srgbClr>
                    </a:solidFill>
                    <a:prstDash val="solid"/>
                    <a:round/>
                  </a:ln>
                  <a:effectLst/>
                </p:spPr>
              </p:cxnSp>
              <p:cxnSp>
                <p:nvCxnSpPr>
                  <p:cNvPr id="1955" name="Straight Connector 1954">
                    <a:extLst>
                      <a:ext uri="{FF2B5EF4-FFF2-40B4-BE49-F238E27FC236}">
                        <a16:creationId xmlns:a16="http://schemas.microsoft.com/office/drawing/2014/main" id="{05EAF1C8-9D51-4211-8711-67E3A9CE555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9401356" y="3630556"/>
                    <a:ext cx="0" cy="121630"/>
                  </a:xfrm>
                  <a:prstGeom prst="line">
                    <a:avLst/>
                  </a:prstGeom>
                  <a:noFill/>
                  <a:ln w="15875" cap="rnd" cmpd="sng" algn="ctr">
                    <a:solidFill>
                      <a:srgbClr val="E7E6E6">
                        <a:lumMod val="50000"/>
                      </a:srgbClr>
                    </a:solidFill>
                    <a:prstDash val="solid"/>
                    <a:round/>
                  </a:ln>
                  <a:effectLst/>
                </p:spPr>
              </p:cxnSp>
              <p:cxnSp>
                <p:nvCxnSpPr>
                  <p:cNvPr id="1956" name="Straight Connector 1955">
                    <a:extLst>
                      <a:ext uri="{FF2B5EF4-FFF2-40B4-BE49-F238E27FC236}">
                        <a16:creationId xmlns:a16="http://schemas.microsoft.com/office/drawing/2014/main" id="{2A02F01B-2725-4B5E-B185-3037FB953430}"/>
                      </a:ext>
                    </a:extLst>
                  </p:cNvPr>
                  <p:cNvCxnSpPr/>
                  <p:nvPr/>
                </p:nvCxnSpPr>
                <p:spPr>
                  <a:xfrm>
                    <a:off x="9401356" y="3752080"/>
                    <a:ext cx="1686213" cy="0"/>
                  </a:xfrm>
                  <a:prstGeom prst="line">
                    <a:avLst/>
                  </a:prstGeom>
                  <a:noFill/>
                  <a:ln w="15875" cap="rnd" cmpd="sng" algn="ctr">
                    <a:solidFill>
                      <a:srgbClr val="E7E6E6">
                        <a:lumMod val="50000"/>
                      </a:srgbClr>
                    </a:solidFill>
                    <a:prstDash val="solid"/>
                    <a:round/>
                  </a:ln>
                  <a:effectLst/>
                </p:spPr>
              </p:cxnSp>
            </p:grpSp>
          </p:grpSp>
        </p:grpSp>
        <p:grpSp>
          <p:nvGrpSpPr>
            <p:cNvPr id="1555" name="IN-VESSEL FRAME">
              <a:extLst>
                <a:ext uri="{FF2B5EF4-FFF2-40B4-BE49-F238E27FC236}">
                  <a16:creationId xmlns:a16="http://schemas.microsoft.com/office/drawing/2014/main" id="{B8B365A2-02BB-43E3-85A8-3B51AEFF556C}"/>
                </a:ext>
              </a:extLst>
            </p:cNvPr>
            <p:cNvGrpSpPr/>
            <p:nvPr/>
          </p:nvGrpSpPr>
          <p:grpSpPr>
            <a:xfrm>
              <a:off x="1276199" y="3737549"/>
              <a:ext cx="9226274" cy="2133642"/>
              <a:chOff x="1584855" y="2488318"/>
              <a:chExt cx="9226274" cy="2133642"/>
            </a:xfrm>
          </p:grpSpPr>
          <p:cxnSp>
            <p:nvCxnSpPr>
              <p:cNvPr id="1913" name="Straight Connector 1912">
                <a:extLst>
                  <a:ext uri="{FF2B5EF4-FFF2-40B4-BE49-F238E27FC236}">
                    <a16:creationId xmlns:a16="http://schemas.microsoft.com/office/drawing/2014/main" id="{44923233-73B0-494A-896D-C750961F4C1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441864" y="2894802"/>
                <a:ext cx="15393" cy="40803"/>
              </a:xfrm>
              <a:prstGeom prst="line">
                <a:avLst/>
              </a:prstGeom>
              <a:noFill/>
              <a:ln w="19050" cap="rnd" cmpd="sng" algn="ctr">
                <a:solidFill>
                  <a:srgbClr val="FF9900"/>
                </a:solidFill>
                <a:prstDash val="solid"/>
                <a:round/>
              </a:ln>
              <a:effectLst/>
            </p:spPr>
          </p:cxnSp>
          <p:cxnSp>
            <p:nvCxnSpPr>
              <p:cNvPr id="1914" name="Straight Connector 1913">
                <a:extLst>
                  <a:ext uri="{FF2B5EF4-FFF2-40B4-BE49-F238E27FC236}">
                    <a16:creationId xmlns:a16="http://schemas.microsoft.com/office/drawing/2014/main" id="{2CD3E557-462D-47C3-8172-6D15E25A27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45535" y="2637608"/>
                <a:ext cx="711722" cy="258708"/>
              </a:xfrm>
              <a:prstGeom prst="line">
                <a:avLst/>
              </a:prstGeom>
              <a:noFill/>
              <a:ln w="19050" cap="rnd" cmpd="sng" algn="ctr">
                <a:solidFill>
                  <a:srgbClr val="FF9900"/>
                </a:solidFill>
                <a:prstDash val="solid"/>
                <a:round/>
              </a:ln>
              <a:effectLst/>
            </p:spPr>
          </p:cxnSp>
          <p:cxnSp>
            <p:nvCxnSpPr>
              <p:cNvPr id="1915" name="Straight Connector 1914">
                <a:extLst>
                  <a:ext uri="{FF2B5EF4-FFF2-40B4-BE49-F238E27FC236}">
                    <a16:creationId xmlns:a16="http://schemas.microsoft.com/office/drawing/2014/main" id="{E22A3993-0BE7-4978-9FFF-6127A1AFA37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66914" y="2583898"/>
                <a:ext cx="705700" cy="256519"/>
              </a:xfrm>
              <a:prstGeom prst="line">
                <a:avLst/>
              </a:prstGeom>
              <a:noFill/>
              <a:ln w="19050" cap="rnd" cmpd="sng" algn="ctr">
                <a:solidFill>
                  <a:srgbClr val="FF9900"/>
                </a:solidFill>
                <a:prstDash val="solid"/>
                <a:round/>
              </a:ln>
              <a:effectLst/>
            </p:spPr>
          </p:cxnSp>
          <p:cxnSp>
            <p:nvCxnSpPr>
              <p:cNvPr id="1916" name="Straight Connector 1915">
                <a:extLst>
                  <a:ext uri="{FF2B5EF4-FFF2-40B4-BE49-F238E27FC236}">
                    <a16:creationId xmlns:a16="http://schemas.microsoft.com/office/drawing/2014/main" id="{D0902052-625D-4680-A8A6-41A9362EF43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85355" y="2529121"/>
                <a:ext cx="706251" cy="256720"/>
              </a:xfrm>
              <a:prstGeom prst="line">
                <a:avLst/>
              </a:prstGeom>
              <a:noFill/>
              <a:ln w="19050" cap="rnd" cmpd="sng" algn="ctr">
                <a:solidFill>
                  <a:srgbClr val="FF9900"/>
                </a:solidFill>
                <a:prstDash val="solid"/>
                <a:round/>
              </a:ln>
              <a:effectLst/>
            </p:spPr>
          </p:cxnSp>
          <p:cxnSp>
            <p:nvCxnSpPr>
              <p:cNvPr id="1917" name="Straight Connector 1916">
                <a:extLst>
                  <a:ext uri="{FF2B5EF4-FFF2-40B4-BE49-F238E27FC236}">
                    <a16:creationId xmlns:a16="http://schemas.microsoft.com/office/drawing/2014/main" id="{AE03971E-C475-48B4-A0EB-0C07AA7129C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471935" y="2786841"/>
                <a:ext cx="19671" cy="52144"/>
              </a:xfrm>
              <a:prstGeom prst="line">
                <a:avLst/>
              </a:prstGeom>
              <a:noFill/>
              <a:ln w="19050" cap="rnd" cmpd="sng" algn="ctr">
                <a:solidFill>
                  <a:srgbClr val="FF9900"/>
                </a:solidFill>
                <a:prstDash val="solid"/>
                <a:round/>
              </a:ln>
              <a:effectLst/>
            </p:spPr>
          </p:cxnSp>
          <p:cxnSp>
            <p:nvCxnSpPr>
              <p:cNvPr id="1918" name="Straight Connector 1917">
                <a:extLst>
                  <a:ext uri="{FF2B5EF4-FFF2-40B4-BE49-F238E27FC236}">
                    <a16:creationId xmlns:a16="http://schemas.microsoft.com/office/drawing/2014/main" id="{5390001C-8F4B-4803-8BAE-C2CCA4DC13E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44923" y="2583898"/>
                <a:ext cx="19691" cy="52199"/>
              </a:xfrm>
              <a:prstGeom prst="line">
                <a:avLst/>
              </a:prstGeom>
              <a:noFill/>
              <a:ln w="19050" cap="rnd" cmpd="sng" algn="ctr">
                <a:solidFill>
                  <a:srgbClr val="FF9900"/>
                </a:solidFill>
                <a:prstDash val="solid"/>
                <a:round/>
              </a:ln>
              <a:effectLst/>
            </p:spPr>
          </p:cxnSp>
          <p:cxnSp>
            <p:nvCxnSpPr>
              <p:cNvPr id="1919" name="Straight Connector 1918">
                <a:extLst>
                  <a:ext uri="{FF2B5EF4-FFF2-40B4-BE49-F238E27FC236}">
                    <a16:creationId xmlns:a16="http://schemas.microsoft.com/office/drawing/2014/main" id="{918CE1D8-7FC4-448E-8E31-86B7E3E112D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84548" y="2488318"/>
                <a:ext cx="15393" cy="40803"/>
              </a:xfrm>
              <a:prstGeom prst="line">
                <a:avLst/>
              </a:prstGeom>
              <a:noFill/>
              <a:ln w="19050" cap="rnd" cmpd="sng" algn="ctr">
                <a:solidFill>
                  <a:srgbClr val="FF9900"/>
                </a:solidFill>
                <a:prstDash val="solid"/>
                <a:round/>
              </a:ln>
              <a:effectLst/>
            </p:spPr>
          </p:cxnSp>
          <p:cxnSp>
            <p:nvCxnSpPr>
              <p:cNvPr id="1920" name="Straight Connector 1919">
                <a:extLst>
                  <a:ext uri="{FF2B5EF4-FFF2-40B4-BE49-F238E27FC236}">
                    <a16:creationId xmlns:a16="http://schemas.microsoft.com/office/drawing/2014/main" id="{D1D03DF8-15D4-4229-B824-BD98B216B6E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606952" y="2838786"/>
                <a:ext cx="1355859" cy="498398"/>
              </a:xfrm>
              <a:prstGeom prst="line">
                <a:avLst/>
              </a:prstGeom>
              <a:noFill/>
              <a:ln w="19050" cap="rnd" cmpd="sng" algn="ctr">
                <a:solidFill>
                  <a:srgbClr val="FF9900"/>
                </a:solidFill>
                <a:prstDash val="solid"/>
                <a:round/>
              </a:ln>
              <a:effectLst/>
            </p:spPr>
          </p:cxnSp>
          <p:cxnSp>
            <p:nvCxnSpPr>
              <p:cNvPr id="1921" name="Straight Connector 1920">
                <a:extLst>
                  <a:ext uri="{FF2B5EF4-FFF2-40B4-BE49-F238E27FC236}">
                    <a16:creationId xmlns:a16="http://schemas.microsoft.com/office/drawing/2014/main" id="{3C5C192E-5A43-412B-AC42-2A1257DC736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7722" y="2725537"/>
                <a:ext cx="1459038" cy="529271"/>
              </a:xfrm>
              <a:prstGeom prst="line">
                <a:avLst/>
              </a:prstGeom>
              <a:noFill/>
              <a:ln w="19050" cap="rnd" cmpd="sng" algn="ctr">
                <a:solidFill>
                  <a:srgbClr val="FF9900"/>
                </a:solidFill>
                <a:prstDash val="solid"/>
                <a:round/>
              </a:ln>
              <a:effectLst/>
            </p:spPr>
          </p:cxnSp>
          <p:cxnSp>
            <p:nvCxnSpPr>
              <p:cNvPr id="1922" name="Straight Connector 1921">
                <a:extLst>
                  <a:ext uri="{FF2B5EF4-FFF2-40B4-BE49-F238E27FC236}">
                    <a16:creationId xmlns:a16="http://schemas.microsoft.com/office/drawing/2014/main" id="{C4386E95-A355-4831-9E2C-9E1E812C183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969955" y="3258749"/>
                <a:ext cx="28737" cy="80493"/>
              </a:xfrm>
              <a:prstGeom prst="line">
                <a:avLst/>
              </a:prstGeom>
              <a:noFill/>
              <a:ln w="19050" cap="rnd" cmpd="sng" algn="ctr">
                <a:solidFill>
                  <a:srgbClr val="FF9900"/>
                </a:solidFill>
                <a:prstDash val="solid"/>
                <a:round/>
              </a:ln>
              <a:effectLst/>
            </p:spPr>
          </p:cxnSp>
          <p:cxnSp>
            <p:nvCxnSpPr>
              <p:cNvPr id="1923" name="Straight Connector 1922">
                <a:extLst>
                  <a:ext uri="{FF2B5EF4-FFF2-40B4-BE49-F238E27FC236}">
                    <a16:creationId xmlns:a16="http://schemas.microsoft.com/office/drawing/2014/main" id="{B260E4D3-B274-4D7C-A262-CF4E07BF345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38762" y="2674752"/>
                <a:ext cx="16476" cy="52254"/>
              </a:xfrm>
              <a:prstGeom prst="line">
                <a:avLst/>
              </a:prstGeom>
              <a:noFill/>
              <a:ln w="19050" cap="rnd" cmpd="sng" algn="ctr">
                <a:solidFill>
                  <a:srgbClr val="FF9900"/>
                </a:solidFill>
                <a:prstDash val="solid"/>
                <a:round/>
              </a:ln>
              <a:effectLst/>
            </p:spPr>
          </p:cxnSp>
          <p:cxnSp>
            <p:nvCxnSpPr>
              <p:cNvPr id="1924" name="Straight Connector 1923">
                <a:extLst>
                  <a:ext uri="{FF2B5EF4-FFF2-40B4-BE49-F238E27FC236}">
                    <a16:creationId xmlns:a16="http://schemas.microsoft.com/office/drawing/2014/main" id="{5C01593C-393F-4D33-8FE9-02B5D5A93F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252167" y="3813411"/>
                <a:ext cx="1354477" cy="486137"/>
              </a:xfrm>
              <a:prstGeom prst="line">
                <a:avLst/>
              </a:prstGeom>
              <a:noFill/>
              <a:ln w="19050" cap="rnd" cmpd="sng" algn="ctr">
                <a:solidFill>
                  <a:srgbClr val="FF9900"/>
                </a:solidFill>
                <a:prstDash val="solid"/>
                <a:round/>
              </a:ln>
              <a:effectLst/>
            </p:spPr>
          </p:cxnSp>
          <p:cxnSp>
            <p:nvCxnSpPr>
              <p:cNvPr id="1925" name="Straight Connector 1924">
                <a:extLst>
                  <a:ext uri="{FF2B5EF4-FFF2-40B4-BE49-F238E27FC236}">
                    <a16:creationId xmlns:a16="http://schemas.microsoft.com/office/drawing/2014/main" id="{457143BE-AAA8-46F6-8F85-EF5234C6E8A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134608" y="3858812"/>
                <a:ext cx="1450364" cy="527548"/>
              </a:xfrm>
              <a:prstGeom prst="line">
                <a:avLst/>
              </a:prstGeom>
              <a:noFill/>
              <a:ln w="19050" cap="rnd" cmpd="sng" algn="ctr">
                <a:solidFill>
                  <a:srgbClr val="FF9900"/>
                </a:solidFill>
                <a:prstDash val="solid"/>
                <a:round/>
              </a:ln>
              <a:effectLst/>
            </p:spPr>
          </p:cxnSp>
          <p:cxnSp>
            <p:nvCxnSpPr>
              <p:cNvPr id="1926" name="Straight Connector 1925">
                <a:extLst>
                  <a:ext uri="{FF2B5EF4-FFF2-40B4-BE49-F238E27FC236}">
                    <a16:creationId xmlns:a16="http://schemas.microsoft.com/office/drawing/2014/main" id="{6D14D252-2C63-4BFA-82E3-2D3F7DB7B71B}"/>
                  </a:ext>
                </a:extLst>
              </p:cNvPr>
              <p:cNvCxnSpPr>
                <a:cxnSpLocks/>
              </p:cNvCxnSpPr>
              <p:nvPr/>
            </p:nvCxnSpPr>
            <p:spPr>
              <a:xfrm rot="2395587" flipH="1" flipV="1">
                <a:off x="4587046" y="4301864"/>
                <a:ext cx="28737" cy="80493"/>
              </a:xfrm>
              <a:prstGeom prst="line">
                <a:avLst/>
              </a:prstGeom>
              <a:noFill/>
              <a:ln w="19050" cap="rnd" cmpd="sng" algn="ctr">
                <a:solidFill>
                  <a:srgbClr val="FF9900"/>
                </a:solidFill>
                <a:prstDash val="solid"/>
                <a:round/>
              </a:ln>
              <a:effectLst/>
            </p:spPr>
          </p:cxnSp>
          <p:cxnSp>
            <p:nvCxnSpPr>
              <p:cNvPr id="1927" name="Straight Connector 1926">
                <a:extLst>
                  <a:ext uri="{FF2B5EF4-FFF2-40B4-BE49-F238E27FC236}">
                    <a16:creationId xmlns:a16="http://schemas.microsoft.com/office/drawing/2014/main" id="{2EE8ED55-58A5-4481-84CE-93EBCDF15DA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112942" y="3855367"/>
                <a:ext cx="15191" cy="45999"/>
              </a:xfrm>
              <a:prstGeom prst="line">
                <a:avLst/>
              </a:prstGeom>
              <a:noFill/>
              <a:ln w="19050" cap="rnd" cmpd="sng" algn="ctr">
                <a:solidFill>
                  <a:srgbClr val="FF9900"/>
                </a:solidFill>
                <a:prstDash val="solid"/>
                <a:round/>
              </a:ln>
              <a:effectLst/>
            </p:spPr>
          </p:cxnSp>
          <p:cxnSp>
            <p:nvCxnSpPr>
              <p:cNvPr id="1928" name="Straight Connector 1927">
                <a:extLst>
                  <a:ext uri="{FF2B5EF4-FFF2-40B4-BE49-F238E27FC236}">
                    <a16:creationId xmlns:a16="http://schemas.microsoft.com/office/drawing/2014/main" id="{B55C7E85-7E86-4A42-8677-EFC30C13FDBD}"/>
                  </a:ext>
                </a:extLst>
              </p:cNvPr>
              <p:cNvCxnSpPr>
                <a:cxnSpLocks/>
              </p:cNvCxnSpPr>
              <p:nvPr/>
            </p:nvCxnSpPr>
            <p:spPr>
              <a:xfrm rot="2417179" flipV="1">
                <a:off x="1639500" y="2929873"/>
                <a:ext cx="711722" cy="258708"/>
              </a:xfrm>
              <a:prstGeom prst="line">
                <a:avLst/>
              </a:prstGeom>
              <a:noFill/>
              <a:ln w="19050" cap="rnd" cmpd="sng" algn="ctr">
                <a:solidFill>
                  <a:srgbClr val="FF9900"/>
                </a:solidFill>
                <a:prstDash val="solid"/>
                <a:round/>
              </a:ln>
              <a:effectLst/>
            </p:spPr>
          </p:cxnSp>
          <p:cxnSp>
            <p:nvCxnSpPr>
              <p:cNvPr id="1929" name="Straight Connector 1928">
                <a:extLst>
                  <a:ext uri="{FF2B5EF4-FFF2-40B4-BE49-F238E27FC236}">
                    <a16:creationId xmlns:a16="http://schemas.microsoft.com/office/drawing/2014/main" id="{2C008A56-C4CF-49AC-8DF1-0DDB407361F8}"/>
                  </a:ext>
                </a:extLst>
              </p:cNvPr>
              <p:cNvCxnSpPr>
                <a:cxnSpLocks/>
              </p:cNvCxnSpPr>
              <p:nvPr/>
            </p:nvCxnSpPr>
            <p:spPr>
              <a:xfrm rot="2417179" flipV="1">
                <a:off x="1621085" y="2984651"/>
                <a:ext cx="705700" cy="256519"/>
              </a:xfrm>
              <a:prstGeom prst="line">
                <a:avLst/>
              </a:prstGeom>
              <a:noFill/>
              <a:ln w="19050" cap="rnd" cmpd="sng" algn="ctr">
                <a:solidFill>
                  <a:srgbClr val="FF9900"/>
                </a:solidFill>
                <a:prstDash val="solid"/>
                <a:round/>
              </a:ln>
              <a:effectLst/>
            </p:spPr>
          </p:cxnSp>
          <p:cxnSp>
            <p:nvCxnSpPr>
              <p:cNvPr id="1930" name="Straight Connector 1929">
                <a:extLst>
                  <a:ext uri="{FF2B5EF4-FFF2-40B4-BE49-F238E27FC236}">
                    <a16:creationId xmlns:a16="http://schemas.microsoft.com/office/drawing/2014/main" id="{201819EE-4F05-4E93-BBB7-E3D0645C0330}"/>
                  </a:ext>
                </a:extLst>
              </p:cNvPr>
              <p:cNvCxnSpPr>
                <a:cxnSpLocks/>
              </p:cNvCxnSpPr>
              <p:nvPr/>
            </p:nvCxnSpPr>
            <p:spPr>
              <a:xfrm rot="2417179" flipV="1">
                <a:off x="1599733" y="3038361"/>
                <a:ext cx="706251" cy="256720"/>
              </a:xfrm>
              <a:prstGeom prst="line">
                <a:avLst/>
              </a:prstGeom>
              <a:noFill/>
              <a:ln w="19050" cap="rnd" cmpd="sng" algn="ctr">
                <a:solidFill>
                  <a:srgbClr val="FF9900"/>
                </a:solidFill>
                <a:prstDash val="solid"/>
                <a:round/>
              </a:ln>
              <a:effectLst/>
            </p:spPr>
          </p:cxnSp>
          <p:cxnSp>
            <p:nvCxnSpPr>
              <p:cNvPr id="1931" name="Straight Connector 1930">
                <a:extLst>
                  <a:ext uri="{FF2B5EF4-FFF2-40B4-BE49-F238E27FC236}">
                    <a16:creationId xmlns:a16="http://schemas.microsoft.com/office/drawing/2014/main" id="{C67F7E6B-C9A8-4104-AE16-CD2DC8BC0151}"/>
                  </a:ext>
                </a:extLst>
              </p:cNvPr>
              <p:cNvCxnSpPr>
                <a:cxnSpLocks/>
              </p:cNvCxnSpPr>
              <p:nvPr/>
            </p:nvCxnSpPr>
            <p:spPr>
              <a:xfrm rot="2417179">
                <a:off x="2305396" y="3244056"/>
                <a:ext cx="19671" cy="52144"/>
              </a:xfrm>
              <a:prstGeom prst="line">
                <a:avLst/>
              </a:prstGeom>
              <a:noFill/>
              <a:ln w="19050" cap="rnd" cmpd="sng" algn="ctr">
                <a:solidFill>
                  <a:srgbClr val="FF9900"/>
                </a:solidFill>
                <a:prstDash val="solid"/>
                <a:round/>
              </a:ln>
              <a:effectLst/>
            </p:spPr>
          </p:cxnSp>
          <p:cxnSp>
            <p:nvCxnSpPr>
              <p:cNvPr id="1932" name="Straight Connector 1931">
                <a:extLst>
                  <a:ext uri="{FF2B5EF4-FFF2-40B4-BE49-F238E27FC236}">
                    <a16:creationId xmlns:a16="http://schemas.microsoft.com/office/drawing/2014/main" id="{370C77A9-ABED-4559-AC81-F0447D9538EB}"/>
                  </a:ext>
                </a:extLst>
              </p:cNvPr>
              <p:cNvCxnSpPr>
                <a:cxnSpLocks/>
              </p:cNvCxnSpPr>
              <p:nvPr/>
            </p:nvCxnSpPr>
            <p:spPr>
              <a:xfrm rot="2417179">
                <a:off x="1619605" y="2928732"/>
                <a:ext cx="19691" cy="52199"/>
              </a:xfrm>
              <a:prstGeom prst="line">
                <a:avLst/>
              </a:prstGeom>
              <a:noFill/>
              <a:ln w="19050" cap="rnd" cmpd="sng" algn="ctr">
                <a:solidFill>
                  <a:srgbClr val="FF9900"/>
                </a:solidFill>
                <a:prstDash val="solid"/>
                <a:round/>
              </a:ln>
              <a:effectLst/>
            </p:spPr>
          </p:cxnSp>
          <p:cxnSp>
            <p:nvCxnSpPr>
              <p:cNvPr id="1933" name="Straight Connector 1932">
                <a:extLst>
                  <a:ext uri="{FF2B5EF4-FFF2-40B4-BE49-F238E27FC236}">
                    <a16:creationId xmlns:a16="http://schemas.microsoft.com/office/drawing/2014/main" id="{74344A1D-5EA2-4DF5-8CDD-D8497D8B7DB3}"/>
                  </a:ext>
                </a:extLst>
              </p:cNvPr>
              <p:cNvCxnSpPr>
                <a:cxnSpLocks/>
              </p:cNvCxnSpPr>
              <p:nvPr/>
            </p:nvCxnSpPr>
            <p:spPr>
              <a:xfrm rot="2417179">
                <a:off x="1584855" y="3035919"/>
                <a:ext cx="15393" cy="40803"/>
              </a:xfrm>
              <a:prstGeom prst="line">
                <a:avLst/>
              </a:prstGeom>
              <a:noFill/>
              <a:ln w="19050" cap="rnd" cmpd="sng" algn="ctr">
                <a:solidFill>
                  <a:srgbClr val="FF9900"/>
                </a:solidFill>
                <a:prstDash val="solid"/>
                <a:round/>
              </a:ln>
              <a:effectLst/>
            </p:spPr>
          </p:cxnSp>
          <p:cxnSp>
            <p:nvCxnSpPr>
              <p:cNvPr id="1934" name="Straight Connector 1933">
                <a:extLst>
                  <a:ext uri="{FF2B5EF4-FFF2-40B4-BE49-F238E27FC236}">
                    <a16:creationId xmlns:a16="http://schemas.microsoft.com/office/drawing/2014/main" id="{34F3E709-146B-4065-B82D-0DA427278A02}"/>
                  </a:ext>
                </a:extLst>
              </p:cNvPr>
              <p:cNvCxnSpPr>
                <a:cxnSpLocks/>
              </p:cNvCxnSpPr>
              <p:nvPr/>
            </p:nvCxnSpPr>
            <p:spPr>
              <a:xfrm rot="2417179">
                <a:off x="2353987" y="3146038"/>
                <a:ext cx="15393" cy="40803"/>
              </a:xfrm>
              <a:prstGeom prst="line">
                <a:avLst/>
              </a:prstGeom>
              <a:noFill/>
              <a:ln w="19050" cap="rnd" cmpd="sng" algn="ctr">
                <a:solidFill>
                  <a:srgbClr val="FF9900"/>
                </a:solidFill>
                <a:prstDash val="solid"/>
                <a:round/>
              </a:ln>
              <a:effectLst/>
            </p:spPr>
          </p:cxnSp>
          <p:cxnSp>
            <p:nvCxnSpPr>
              <p:cNvPr id="1935" name="Straight Connector 1934">
                <a:extLst>
                  <a:ext uri="{FF2B5EF4-FFF2-40B4-BE49-F238E27FC236}">
                    <a16:creationId xmlns:a16="http://schemas.microsoft.com/office/drawing/2014/main" id="{F263AB66-8012-475B-9276-824CA56F4B8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401175" y="3658112"/>
                <a:ext cx="1409698" cy="0"/>
              </a:xfrm>
              <a:prstGeom prst="line">
                <a:avLst/>
              </a:prstGeom>
              <a:noFill/>
              <a:ln w="19050" cap="rnd" cmpd="sng" algn="ctr">
                <a:solidFill>
                  <a:srgbClr val="FF9900"/>
                </a:solidFill>
                <a:prstDash val="solid"/>
                <a:round/>
              </a:ln>
              <a:effectLst/>
            </p:spPr>
          </p:cxnSp>
          <p:cxnSp>
            <p:nvCxnSpPr>
              <p:cNvPr id="1936" name="Straight Connector 1935">
                <a:extLst>
                  <a:ext uri="{FF2B5EF4-FFF2-40B4-BE49-F238E27FC236}">
                    <a16:creationId xmlns:a16="http://schemas.microsoft.com/office/drawing/2014/main" id="{BF7BDE35-8A9A-48B1-8251-507357C4313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401175" y="3727648"/>
                <a:ext cx="1409698" cy="0"/>
              </a:xfrm>
              <a:prstGeom prst="line">
                <a:avLst/>
              </a:prstGeom>
              <a:noFill/>
              <a:ln w="19050" cap="rnd" cmpd="sng" algn="ctr">
                <a:solidFill>
                  <a:srgbClr val="FF9900"/>
                </a:solidFill>
                <a:prstDash val="solid"/>
                <a:round/>
              </a:ln>
              <a:effectLst/>
            </p:spPr>
          </p:cxnSp>
          <p:cxnSp>
            <p:nvCxnSpPr>
              <p:cNvPr id="1937" name="Straight Connector 1936">
                <a:extLst>
                  <a:ext uri="{FF2B5EF4-FFF2-40B4-BE49-F238E27FC236}">
                    <a16:creationId xmlns:a16="http://schemas.microsoft.com/office/drawing/2014/main" id="{237F483B-22CD-4E6D-8D8E-429126C63C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401175" y="3599680"/>
                <a:ext cx="0" cy="58432"/>
              </a:xfrm>
              <a:prstGeom prst="line">
                <a:avLst/>
              </a:prstGeom>
              <a:noFill/>
              <a:ln w="19050" cap="rnd" cmpd="sng" algn="ctr">
                <a:solidFill>
                  <a:srgbClr val="FF9900"/>
                </a:solidFill>
                <a:prstDash val="solid"/>
                <a:round/>
              </a:ln>
              <a:effectLst/>
            </p:spPr>
          </p:cxnSp>
          <p:cxnSp>
            <p:nvCxnSpPr>
              <p:cNvPr id="1938" name="Straight Connector 1937">
                <a:extLst>
                  <a:ext uri="{FF2B5EF4-FFF2-40B4-BE49-F238E27FC236}">
                    <a16:creationId xmlns:a16="http://schemas.microsoft.com/office/drawing/2014/main" id="{7A6141F7-BA23-457E-8211-222491E0D7A7}"/>
                  </a:ext>
                </a:extLst>
              </p:cNvPr>
              <p:cNvCxnSpPr/>
              <p:nvPr/>
            </p:nvCxnSpPr>
            <p:spPr>
              <a:xfrm>
                <a:off x="10810873" y="3658112"/>
                <a:ext cx="0" cy="69536"/>
              </a:xfrm>
              <a:prstGeom prst="line">
                <a:avLst/>
              </a:prstGeom>
              <a:noFill/>
              <a:ln w="19050" cap="rnd" cmpd="sng" algn="ctr">
                <a:solidFill>
                  <a:srgbClr val="FF9900"/>
                </a:solidFill>
                <a:prstDash val="solid"/>
                <a:round/>
              </a:ln>
              <a:effectLst/>
            </p:spPr>
          </p:cxnSp>
          <p:cxnSp>
            <p:nvCxnSpPr>
              <p:cNvPr id="1939" name="Straight Connector 1938">
                <a:extLst>
                  <a:ext uri="{FF2B5EF4-FFF2-40B4-BE49-F238E27FC236}">
                    <a16:creationId xmlns:a16="http://schemas.microsoft.com/office/drawing/2014/main" id="{6D6DB1CF-1383-4FEF-9D78-760ED92E1F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401175" y="3727648"/>
                <a:ext cx="0" cy="162879"/>
              </a:xfrm>
              <a:prstGeom prst="line">
                <a:avLst/>
              </a:prstGeom>
              <a:noFill/>
              <a:ln w="19050" cap="rnd" cmpd="sng" algn="ctr">
                <a:solidFill>
                  <a:srgbClr val="FF9900"/>
                </a:solidFill>
                <a:prstDash val="solid"/>
                <a:round/>
              </a:ln>
              <a:effectLst/>
            </p:spPr>
          </p:cxnSp>
          <p:grpSp>
            <p:nvGrpSpPr>
              <p:cNvPr id="1940" name="Group 1939">
                <a:extLst>
                  <a:ext uri="{FF2B5EF4-FFF2-40B4-BE49-F238E27FC236}">
                    <a16:creationId xmlns:a16="http://schemas.microsoft.com/office/drawing/2014/main" id="{0BC86B3E-147A-44C0-8953-F380E206AED4}"/>
                  </a:ext>
                </a:extLst>
              </p:cNvPr>
              <p:cNvGrpSpPr/>
              <p:nvPr/>
            </p:nvGrpSpPr>
            <p:grpSpPr>
              <a:xfrm flipV="1">
                <a:off x="9401431" y="4315487"/>
                <a:ext cx="1409698" cy="306473"/>
                <a:chOff x="9553575" y="3752080"/>
                <a:chExt cx="1409698" cy="306473"/>
              </a:xfrm>
            </p:grpSpPr>
            <p:cxnSp>
              <p:nvCxnSpPr>
                <p:cNvPr id="1941" name="Straight Connector 1940">
                  <a:extLst>
                    <a:ext uri="{FF2B5EF4-FFF2-40B4-BE49-F238E27FC236}">
                      <a16:creationId xmlns:a16="http://schemas.microsoft.com/office/drawing/2014/main" id="{38CDF213-3CD6-45A1-949C-9D4C9BA3548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553575" y="3810512"/>
                  <a:ext cx="1409698" cy="0"/>
                </a:xfrm>
                <a:prstGeom prst="line">
                  <a:avLst/>
                </a:prstGeom>
                <a:noFill/>
                <a:ln w="19050" cap="rnd" cmpd="sng" algn="ctr">
                  <a:solidFill>
                    <a:srgbClr val="FF990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942" name="Straight Connector 1941">
                  <a:extLst>
                    <a:ext uri="{FF2B5EF4-FFF2-40B4-BE49-F238E27FC236}">
                      <a16:creationId xmlns:a16="http://schemas.microsoft.com/office/drawing/2014/main" id="{7DC646BC-CDFB-4BA0-994E-A47B8F811E9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553575" y="3880048"/>
                  <a:ext cx="1409698" cy="0"/>
                </a:xfrm>
                <a:prstGeom prst="line">
                  <a:avLst/>
                </a:prstGeom>
                <a:noFill/>
                <a:ln w="19050" cap="rnd" cmpd="sng" algn="ctr">
                  <a:solidFill>
                    <a:srgbClr val="FF990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943" name="Straight Connector 1942">
                  <a:extLst>
                    <a:ext uri="{FF2B5EF4-FFF2-40B4-BE49-F238E27FC236}">
                      <a16:creationId xmlns:a16="http://schemas.microsoft.com/office/drawing/2014/main" id="{64927DCA-59B4-464F-86DE-7D9C97E7ADB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553575" y="3752080"/>
                  <a:ext cx="0" cy="58432"/>
                </a:xfrm>
                <a:prstGeom prst="line">
                  <a:avLst/>
                </a:prstGeom>
                <a:noFill/>
                <a:ln w="19050" cap="rnd" cmpd="sng" algn="ctr">
                  <a:solidFill>
                    <a:srgbClr val="FF990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944" name="Straight Connector 1943">
                  <a:extLst>
                    <a:ext uri="{FF2B5EF4-FFF2-40B4-BE49-F238E27FC236}">
                      <a16:creationId xmlns:a16="http://schemas.microsoft.com/office/drawing/2014/main" id="{697B3715-3AD2-4FD3-9F3F-ED0977E954FE}"/>
                    </a:ext>
                  </a:extLst>
                </p:cNvPr>
                <p:cNvCxnSpPr/>
                <p:nvPr/>
              </p:nvCxnSpPr>
              <p:spPr>
                <a:xfrm>
                  <a:off x="10963273" y="3810512"/>
                  <a:ext cx="0" cy="69536"/>
                </a:xfrm>
                <a:prstGeom prst="line">
                  <a:avLst/>
                </a:prstGeom>
                <a:noFill/>
                <a:ln w="19050" cap="rnd" cmpd="sng" algn="ctr">
                  <a:solidFill>
                    <a:srgbClr val="FF990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945" name="Straight Connector 1944">
                  <a:extLst>
                    <a:ext uri="{FF2B5EF4-FFF2-40B4-BE49-F238E27FC236}">
                      <a16:creationId xmlns:a16="http://schemas.microsoft.com/office/drawing/2014/main" id="{F7C8B938-F444-45DA-ABE9-050126E9896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553575" y="3880047"/>
                  <a:ext cx="0" cy="178506"/>
                </a:xfrm>
                <a:prstGeom prst="line">
                  <a:avLst/>
                </a:prstGeom>
                <a:noFill/>
                <a:ln w="19050" cap="rnd" cmpd="sng" algn="ctr">
                  <a:solidFill>
                    <a:srgbClr val="FF9900"/>
                  </a:solidFill>
                  <a:prstDash val="solid"/>
                  <a:round/>
                </a:ln>
                <a:effectLst/>
              </p:spPr>
            </p:cxnSp>
          </p:grpSp>
        </p:grpSp>
        <p:grpSp>
          <p:nvGrpSpPr>
            <p:cNvPr id="1556" name="o-rings">
              <a:extLst>
                <a:ext uri="{FF2B5EF4-FFF2-40B4-BE49-F238E27FC236}">
                  <a16:creationId xmlns:a16="http://schemas.microsoft.com/office/drawing/2014/main" id="{38FFACA9-A36A-47EE-91CC-E45D9828B72C}"/>
                </a:ext>
              </a:extLst>
            </p:cNvPr>
            <p:cNvGrpSpPr/>
            <p:nvPr/>
          </p:nvGrpSpPr>
          <p:grpSpPr>
            <a:xfrm>
              <a:off x="2192018" y="3928273"/>
              <a:ext cx="6738549" cy="2043071"/>
              <a:chOff x="2500674" y="2679042"/>
              <a:chExt cx="6738549" cy="2043071"/>
            </a:xfrm>
            <a:solidFill>
              <a:srgbClr val="CC00FF"/>
            </a:solidFill>
          </p:grpSpPr>
          <p:sp>
            <p:nvSpPr>
              <p:cNvPr id="1903" name="Oval 1902">
                <a:extLst>
                  <a:ext uri="{FF2B5EF4-FFF2-40B4-BE49-F238E27FC236}">
                    <a16:creationId xmlns:a16="http://schemas.microsoft.com/office/drawing/2014/main" id="{0D3C2C6C-8681-4AEC-9BB6-C4526DF37FC4}"/>
                  </a:ext>
                </a:extLst>
              </p:cNvPr>
              <p:cNvSpPr/>
              <p:nvPr/>
            </p:nvSpPr>
            <p:spPr>
              <a:xfrm>
                <a:off x="7678799" y="3500590"/>
                <a:ext cx="45720" cy="45720"/>
              </a:xfrm>
              <a:prstGeom prst="ellipse">
                <a:avLst/>
              </a:prstGeom>
              <a:grpFill/>
              <a:ln w="635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04" name="Oval 1903">
                <a:extLst>
                  <a:ext uri="{FF2B5EF4-FFF2-40B4-BE49-F238E27FC236}">
                    <a16:creationId xmlns:a16="http://schemas.microsoft.com/office/drawing/2014/main" id="{BB56F2E0-8E07-4800-97D3-99BE590FB096}"/>
                  </a:ext>
                </a:extLst>
              </p:cNvPr>
              <p:cNvSpPr/>
              <p:nvPr/>
            </p:nvSpPr>
            <p:spPr>
              <a:xfrm>
                <a:off x="7676418" y="3665629"/>
                <a:ext cx="45720" cy="45720"/>
              </a:xfrm>
              <a:prstGeom prst="ellipse">
                <a:avLst/>
              </a:prstGeom>
              <a:grpFill/>
              <a:ln w="635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05" name="Oval 1904">
                <a:extLst>
                  <a:ext uri="{FF2B5EF4-FFF2-40B4-BE49-F238E27FC236}">
                    <a16:creationId xmlns:a16="http://schemas.microsoft.com/office/drawing/2014/main" id="{CFD22428-22D9-4B77-B57F-A1E767544406}"/>
                  </a:ext>
                </a:extLst>
              </p:cNvPr>
              <p:cNvSpPr/>
              <p:nvPr/>
            </p:nvSpPr>
            <p:spPr>
              <a:xfrm>
                <a:off x="2829399" y="2679042"/>
                <a:ext cx="45720" cy="45720"/>
              </a:xfrm>
              <a:prstGeom prst="ellipse">
                <a:avLst/>
              </a:prstGeom>
              <a:grpFill/>
              <a:ln w="635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06" name="Oval 1905">
                <a:extLst>
                  <a:ext uri="{FF2B5EF4-FFF2-40B4-BE49-F238E27FC236}">
                    <a16:creationId xmlns:a16="http://schemas.microsoft.com/office/drawing/2014/main" id="{8E793D6E-1785-43E6-86D9-E21D158A8E6D}"/>
                  </a:ext>
                </a:extLst>
              </p:cNvPr>
              <p:cNvSpPr/>
              <p:nvPr/>
            </p:nvSpPr>
            <p:spPr>
              <a:xfrm>
                <a:off x="2798180" y="2761640"/>
                <a:ext cx="45720" cy="45720"/>
              </a:xfrm>
              <a:prstGeom prst="ellipse">
                <a:avLst/>
              </a:prstGeom>
              <a:grpFill/>
              <a:ln w="635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07" name="Oval 1906">
                <a:extLst>
                  <a:ext uri="{FF2B5EF4-FFF2-40B4-BE49-F238E27FC236}">
                    <a16:creationId xmlns:a16="http://schemas.microsoft.com/office/drawing/2014/main" id="{3DD59E88-2971-457D-ABAC-3D81125371B9}"/>
                  </a:ext>
                </a:extLst>
              </p:cNvPr>
              <p:cNvSpPr/>
              <p:nvPr/>
            </p:nvSpPr>
            <p:spPr>
              <a:xfrm>
                <a:off x="7672724" y="4513735"/>
                <a:ext cx="45720" cy="45720"/>
              </a:xfrm>
              <a:prstGeom prst="ellipse">
                <a:avLst/>
              </a:prstGeom>
              <a:grpFill/>
              <a:ln w="635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08" name="Oval 1907">
                <a:extLst>
                  <a:ext uri="{FF2B5EF4-FFF2-40B4-BE49-F238E27FC236}">
                    <a16:creationId xmlns:a16="http://schemas.microsoft.com/office/drawing/2014/main" id="{F5E894C7-6841-4447-B2D2-DC5A1A0F4A50}"/>
                  </a:ext>
                </a:extLst>
              </p:cNvPr>
              <p:cNvSpPr/>
              <p:nvPr/>
            </p:nvSpPr>
            <p:spPr>
              <a:xfrm>
                <a:off x="7675105" y="4676393"/>
                <a:ext cx="45720" cy="45720"/>
              </a:xfrm>
              <a:prstGeom prst="ellipse">
                <a:avLst/>
              </a:prstGeom>
              <a:grpFill/>
              <a:ln w="635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09" name="Oval 1908">
                <a:extLst>
                  <a:ext uri="{FF2B5EF4-FFF2-40B4-BE49-F238E27FC236}">
                    <a16:creationId xmlns:a16="http://schemas.microsoft.com/office/drawing/2014/main" id="{B4EDCC38-ADF3-40DF-A7B7-0DC449EBD116}"/>
                  </a:ext>
                </a:extLst>
              </p:cNvPr>
              <p:cNvSpPr/>
              <p:nvPr/>
            </p:nvSpPr>
            <p:spPr>
              <a:xfrm>
                <a:off x="9193503" y="4646571"/>
                <a:ext cx="45720" cy="45720"/>
              </a:xfrm>
              <a:prstGeom prst="ellipse">
                <a:avLst/>
              </a:prstGeom>
              <a:grpFill/>
              <a:ln w="635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10" name="Oval 1909">
                <a:extLst>
                  <a:ext uri="{FF2B5EF4-FFF2-40B4-BE49-F238E27FC236}">
                    <a16:creationId xmlns:a16="http://schemas.microsoft.com/office/drawing/2014/main" id="{673F8438-3E0C-4ACE-9ED0-8BD40A710388}"/>
                  </a:ext>
                </a:extLst>
              </p:cNvPr>
              <p:cNvSpPr/>
              <p:nvPr/>
            </p:nvSpPr>
            <p:spPr>
              <a:xfrm>
                <a:off x="9192986" y="3527203"/>
                <a:ext cx="45720" cy="45720"/>
              </a:xfrm>
              <a:prstGeom prst="ellipse">
                <a:avLst/>
              </a:prstGeom>
              <a:grpFill/>
              <a:ln w="635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11" name="Oval 1910">
                <a:extLst>
                  <a:ext uri="{FF2B5EF4-FFF2-40B4-BE49-F238E27FC236}">
                    <a16:creationId xmlns:a16="http://schemas.microsoft.com/office/drawing/2014/main" id="{9CB96725-10F5-405A-BDD8-7111B96DC7F7}"/>
                  </a:ext>
                </a:extLst>
              </p:cNvPr>
              <p:cNvSpPr/>
              <p:nvPr/>
            </p:nvSpPr>
            <p:spPr>
              <a:xfrm>
                <a:off x="2533232" y="3474636"/>
                <a:ext cx="45720" cy="45720"/>
              </a:xfrm>
              <a:prstGeom prst="ellipse">
                <a:avLst/>
              </a:prstGeom>
              <a:grpFill/>
              <a:ln w="635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12" name="Oval 1911">
                <a:extLst>
                  <a:ext uri="{FF2B5EF4-FFF2-40B4-BE49-F238E27FC236}">
                    <a16:creationId xmlns:a16="http://schemas.microsoft.com/office/drawing/2014/main" id="{DC6FA5AA-D98D-4709-A444-DBE652EA5F2A}"/>
                  </a:ext>
                </a:extLst>
              </p:cNvPr>
              <p:cNvSpPr/>
              <p:nvPr/>
            </p:nvSpPr>
            <p:spPr>
              <a:xfrm>
                <a:off x="2500674" y="3572169"/>
                <a:ext cx="45720" cy="45720"/>
              </a:xfrm>
              <a:prstGeom prst="ellipse">
                <a:avLst/>
              </a:prstGeom>
              <a:grpFill/>
              <a:ln w="635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1557" name="Coldmass">
              <a:extLst>
                <a:ext uri="{FF2B5EF4-FFF2-40B4-BE49-F238E27FC236}">
                  <a16:creationId xmlns:a16="http://schemas.microsoft.com/office/drawing/2014/main" id="{4CE27B72-BD3C-4971-B1DE-4CED4481D7ED}"/>
                </a:ext>
              </a:extLst>
            </p:cNvPr>
            <p:cNvGrpSpPr/>
            <p:nvPr/>
          </p:nvGrpSpPr>
          <p:grpSpPr>
            <a:xfrm>
              <a:off x="966510" y="3780712"/>
              <a:ext cx="9549117" cy="1885523"/>
              <a:chOff x="1275166" y="2531481"/>
              <a:chExt cx="9549117" cy="1885523"/>
            </a:xfrm>
          </p:grpSpPr>
          <p:cxnSp>
            <p:nvCxnSpPr>
              <p:cNvPr id="1731" name="Straight Connector 1730">
                <a:extLst>
                  <a:ext uri="{FF2B5EF4-FFF2-40B4-BE49-F238E27FC236}">
                    <a16:creationId xmlns:a16="http://schemas.microsoft.com/office/drawing/2014/main" id="{2AB94B18-4EA3-40BA-8DAE-0AABDC60657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455978" y="3187326"/>
                <a:ext cx="30671" cy="36774"/>
              </a:xfrm>
              <a:prstGeom prst="line">
                <a:avLst/>
              </a:prstGeom>
              <a:noFill/>
              <a:ln w="1587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1732" name="Straight Connector 1731">
                <a:extLst>
                  <a:ext uri="{FF2B5EF4-FFF2-40B4-BE49-F238E27FC236}">
                    <a16:creationId xmlns:a16="http://schemas.microsoft.com/office/drawing/2014/main" id="{B1A61933-E698-4C0D-BA02-3AFF3C798A38}"/>
                  </a:ext>
                </a:extLst>
              </p:cNvPr>
              <p:cNvCxnSpPr>
                <a:cxnSpLocks/>
              </p:cNvCxnSpPr>
              <p:nvPr/>
            </p:nvCxnSpPr>
            <p:spPr>
              <a:xfrm rot="2367194">
                <a:off x="3119720" y="3627259"/>
                <a:ext cx="12936" cy="33746"/>
              </a:xfrm>
              <a:prstGeom prst="line">
                <a:avLst/>
              </a:prstGeom>
              <a:noFill/>
              <a:ln w="1587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1733" name="Straight Connector 1732">
                <a:extLst>
                  <a:ext uri="{FF2B5EF4-FFF2-40B4-BE49-F238E27FC236}">
                    <a16:creationId xmlns:a16="http://schemas.microsoft.com/office/drawing/2014/main" id="{07290C94-657D-4D18-97A0-7FE17CBFFF9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532277" y="2955924"/>
                <a:ext cx="48184" cy="10889"/>
              </a:xfrm>
              <a:prstGeom prst="line">
                <a:avLst/>
              </a:prstGeom>
              <a:noFill/>
              <a:ln w="1587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grpSp>
            <p:nvGrpSpPr>
              <p:cNvPr id="1734" name="Group 1733">
                <a:extLst>
                  <a:ext uri="{FF2B5EF4-FFF2-40B4-BE49-F238E27FC236}">
                    <a16:creationId xmlns:a16="http://schemas.microsoft.com/office/drawing/2014/main" id="{4B67CC71-788C-4B47-9263-4DDE2DEF21B8}"/>
                  </a:ext>
                </a:extLst>
              </p:cNvPr>
              <p:cNvGrpSpPr/>
              <p:nvPr/>
            </p:nvGrpSpPr>
            <p:grpSpPr>
              <a:xfrm>
                <a:off x="5694789" y="3875518"/>
                <a:ext cx="256588" cy="469785"/>
                <a:chOff x="5694788" y="3873137"/>
                <a:chExt cx="259823" cy="475708"/>
              </a:xfrm>
            </p:grpSpPr>
            <p:cxnSp>
              <p:nvCxnSpPr>
                <p:cNvPr id="1867" name="Straight Connector 1866">
                  <a:extLst>
                    <a:ext uri="{FF2B5EF4-FFF2-40B4-BE49-F238E27FC236}">
                      <a16:creationId xmlns:a16="http://schemas.microsoft.com/office/drawing/2014/main" id="{D3B905BC-E24E-45CC-9D8A-50756D4279E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720886" y="3873705"/>
                  <a:ext cx="11090" cy="27661"/>
                </a:xfrm>
                <a:prstGeom prst="line">
                  <a:avLst/>
                </a:prstGeom>
                <a:noFill/>
                <a:ln w="15875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868" name="Straight Connector 1867">
                  <a:extLst>
                    <a:ext uri="{FF2B5EF4-FFF2-40B4-BE49-F238E27FC236}">
                      <a16:creationId xmlns:a16="http://schemas.microsoft.com/office/drawing/2014/main" id="{2A745000-C60F-438F-8CBF-0E5A0D3B017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731975" y="3873705"/>
                  <a:ext cx="11905" cy="27661"/>
                </a:xfrm>
                <a:prstGeom prst="line">
                  <a:avLst/>
                </a:prstGeom>
                <a:noFill/>
                <a:ln w="15875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869" name="Straight Connector 1868">
                  <a:extLst>
                    <a:ext uri="{FF2B5EF4-FFF2-40B4-BE49-F238E27FC236}">
                      <a16:creationId xmlns:a16="http://schemas.microsoft.com/office/drawing/2014/main" id="{2C683DF7-3265-48D0-8160-D0B4783BC60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744075" y="3873705"/>
                  <a:ext cx="14042" cy="27661"/>
                </a:xfrm>
                <a:prstGeom prst="line">
                  <a:avLst/>
                </a:prstGeom>
                <a:noFill/>
                <a:ln w="15875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870" name="Straight Connector 1869">
                  <a:extLst>
                    <a:ext uri="{FF2B5EF4-FFF2-40B4-BE49-F238E27FC236}">
                      <a16:creationId xmlns:a16="http://schemas.microsoft.com/office/drawing/2014/main" id="{79289DFB-7D5D-4307-9B56-E1D6AA4EA1E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758117" y="3873137"/>
                  <a:ext cx="12028" cy="30192"/>
                </a:xfrm>
                <a:prstGeom prst="line">
                  <a:avLst/>
                </a:prstGeom>
                <a:noFill/>
                <a:ln w="15875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871" name="Straight Connector 1870">
                  <a:extLst>
                    <a:ext uri="{FF2B5EF4-FFF2-40B4-BE49-F238E27FC236}">
                      <a16:creationId xmlns:a16="http://schemas.microsoft.com/office/drawing/2014/main" id="{028BE19E-81CD-4AF3-ACBA-D069AB6BE4E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770268" y="3873705"/>
                  <a:ext cx="12480" cy="29624"/>
                </a:xfrm>
                <a:prstGeom prst="line">
                  <a:avLst/>
                </a:prstGeom>
                <a:noFill/>
                <a:ln w="15875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872" name="Straight Connector 1871">
                  <a:extLst>
                    <a:ext uri="{FF2B5EF4-FFF2-40B4-BE49-F238E27FC236}">
                      <a16:creationId xmlns:a16="http://schemas.microsoft.com/office/drawing/2014/main" id="{3E4C55A1-E4B2-4787-8803-9D2E9608A92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783104" y="3873137"/>
                  <a:ext cx="13255" cy="30192"/>
                </a:xfrm>
                <a:prstGeom prst="line">
                  <a:avLst/>
                </a:prstGeom>
                <a:noFill/>
                <a:ln w="15875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873" name="Straight Connector 1872">
                  <a:extLst>
                    <a:ext uri="{FF2B5EF4-FFF2-40B4-BE49-F238E27FC236}">
                      <a16:creationId xmlns:a16="http://schemas.microsoft.com/office/drawing/2014/main" id="{6AF09048-D017-4DC4-BFFA-590E5500E7D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796870" y="3873705"/>
                  <a:ext cx="14007" cy="29624"/>
                </a:xfrm>
                <a:prstGeom prst="line">
                  <a:avLst/>
                </a:prstGeom>
                <a:noFill/>
                <a:ln w="15875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874" name="Straight Connector 1873">
                  <a:extLst>
                    <a:ext uri="{FF2B5EF4-FFF2-40B4-BE49-F238E27FC236}">
                      <a16:creationId xmlns:a16="http://schemas.microsoft.com/office/drawing/2014/main" id="{ED1842E9-F25B-44E0-BBBB-692705BB2C9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11137" y="3873137"/>
                  <a:ext cx="11659" cy="28228"/>
                </a:xfrm>
                <a:prstGeom prst="line">
                  <a:avLst/>
                </a:prstGeom>
                <a:noFill/>
                <a:ln w="15875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875" name="Straight Connector 1874">
                  <a:extLst>
                    <a:ext uri="{FF2B5EF4-FFF2-40B4-BE49-F238E27FC236}">
                      <a16:creationId xmlns:a16="http://schemas.microsoft.com/office/drawing/2014/main" id="{F2B94545-352A-4723-B24D-140FD3B41CE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822920" y="3873705"/>
                  <a:ext cx="14063" cy="28152"/>
                </a:xfrm>
                <a:prstGeom prst="line">
                  <a:avLst/>
                </a:prstGeom>
                <a:noFill/>
                <a:ln w="15875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876" name="Straight Connector 1875">
                  <a:extLst>
                    <a:ext uri="{FF2B5EF4-FFF2-40B4-BE49-F238E27FC236}">
                      <a16:creationId xmlns:a16="http://schemas.microsoft.com/office/drawing/2014/main" id="{285FEAD9-3474-48C8-B2A5-ECCB6D937EA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37525" y="3873705"/>
                  <a:ext cx="11905" cy="27661"/>
                </a:xfrm>
                <a:prstGeom prst="line">
                  <a:avLst/>
                </a:prstGeom>
                <a:noFill/>
                <a:ln w="15875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877" name="Straight Connector 1876">
                  <a:extLst>
                    <a:ext uri="{FF2B5EF4-FFF2-40B4-BE49-F238E27FC236}">
                      <a16:creationId xmlns:a16="http://schemas.microsoft.com/office/drawing/2014/main" id="{296299CA-667B-44E9-930E-FD2F80F410E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850166" y="3873705"/>
                  <a:ext cx="13132" cy="28152"/>
                </a:xfrm>
                <a:prstGeom prst="line">
                  <a:avLst/>
                </a:prstGeom>
                <a:noFill/>
                <a:ln w="15875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878" name="Straight Connector 1877">
                  <a:extLst>
                    <a:ext uri="{FF2B5EF4-FFF2-40B4-BE49-F238E27FC236}">
                      <a16:creationId xmlns:a16="http://schemas.microsoft.com/office/drawing/2014/main" id="{9D02E6A3-8334-4E42-8290-C749D603F59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63421" y="3873137"/>
                  <a:ext cx="11782" cy="28228"/>
                </a:xfrm>
                <a:prstGeom prst="line">
                  <a:avLst/>
                </a:prstGeom>
                <a:noFill/>
                <a:ln w="15875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879" name="Straight Connector 1878">
                  <a:extLst>
                    <a:ext uri="{FF2B5EF4-FFF2-40B4-BE49-F238E27FC236}">
                      <a16:creationId xmlns:a16="http://schemas.microsoft.com/office/drawing/2014/main" id="{52D385C1-DD9E-4469-9EE9-1895942EC8E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875204" y="3873705"/>
                  <a:ext cx="13991" cy="28152"/>
                </a:xfrm>
                <a:prstGeom prst="line">
                  <a:avLst/>
                </a:prstGeom>
                <a:noFill/>
                <a:ln w="15875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880" name="Straight Connector 1879">
                  <a:extLst>
                    <a:ext uri="{FF2B5EF4-FFF2-40B4-BE49-F238E27FC236}">
                      <a16:creationId xmlns:a16="http://schemas.microsoft.com/office/drawing/2014/main" id="{B57DB222-F9F7-4B20-8F3D-1B14F9F5BC7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89931" y="3873705"/>
                  <a:ext cx="12519" cy="27661"/>
                </a:xfrm>
                <a:prstGeom prst="line">
                  <a:avLst/>
                </a:prstGeom>
                <a:noFill/>
                <a:ln w="15875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881" name="Straight Connector 1880">
                  <a:extLst>
                    <a:ext uri="{FF2B5EF4-FFF2-40B4-BE49-F238E27FC236}">
                      <a16:creationId xmlns:a16="http://schemas.microsoft.com/office/drawing/2014/main" id="{F84416F2-3A31-4D0E-AB6C-64A7C2F2CC07}"/>
                    </a:ext>
                  </a:extLst>
                </p:cNvPr>
                <p:cNvCxnSpPr/>
                <p:nvPr/>
              </p:nvCxnSpPr>
              <p:spPr>
                <a:xfrm flipV="1">
                  <a:off x="5902450" y="3873705"/>
                  <a:ext cx="13255" cy="28152"/>
                </a:xfrm>
                <a:prstGeom prst="line">
                  <a:avLst/>
                </a:prstGeom>
                <a:noFill/>
                <a:ln w="15875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882" name="Straight Connector 1881">
                  <a:extLst>
                    <a:ext uri="{FF2B5EF4-FFF2-40B4-BE49-F238E27FC236}">
                      <a16:creationId xmlns:a16="http://schemas.microsoft.com/office/drawing/2014/main" id="{7B781D0B-FF1F-4B77-A82F-CE2B1FB5D7F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915705" y="3873137"/>
                  <a:ext cx="12519" cy="28228"/>
                </a:xfrm>
                <a:prstGeom prst="line">
                  <a:avLst/>
                </a:prstGeom>
                <a:noFill/>
                <a:ln w="15875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883" name="Straight Connector 1882">
                  <a:extLst>
                    <a:ext uri="{FF2B5EF4-FFF2-40B4-BE49-F238E27FC236}">
                      <a16:creationId xmlns:a16="http://schemas.microsoft.com/office/drawing/2014/main" id="{7A0F822D-01AD-4F47-A5D1-AFF90CC23FE0}"/>
                    </a:ext>
                  </a:extLst>
                </p:cNvPr>
                <p:cNvCxnSpPr/>
                <p:nvPr/>
              </p:nvCxnSpPr>
              <p:spPr>
                <a:xfrm>
                  <a:off x="5928224" y="3901856"/>
                  <a:ext cx="25773" cy="0"/>
                </a:xfrm>
                <a:prstGeom prst="line">
                  <a:avLst/>
                </a:prstGeom>
                <a:noFill/>
                <a:ln w="15875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884" name="Straight Connector 1883">
                  <a:extLst>
                    <a:ext uri="{FF2B5EF4-FFF2-40B4-BE49-F238E27FC236}">
                      <a16:creationId xmlns:a16="http://schemas.microsoft.com/office/drawing/2014/main" id="{47B2E4D1-E30A-4983-BC01-4C838429FA82}"/>
                    </a:ext>
                  </a:extLst>
                </p:cNvPr>
                <p:cNvCxnSpPr/>
                <p:nvPr/>
              </p:nvCxnSpPr>
              <p:spPr>
                <a:xfrm>
                  <a:off x="5694788" y="3901365"/>
                  <a:ext cx="25773" cy="0"/>
                </a:xfrm>
                <a:prstGeom prst="line">
                  <a:avLst/>
                </a:prstGeom>
                <a:noFill/>
                <a:ln w="15875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885" name="Straight Connector 1884">
                  <a:extLst>
                    <a:ext uri="{FF2B5EF4-FFF2-40B4-BE49-F238E27FC236}">
                      <a16:creationId xmlns:a16="http://schemas.microsoft.com/office/drawing/2014/main" id="{098E4635-D334-4410-BC17-EAE8BFCAF23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721500" y="4320617"/>
                  <a:ext cx="11090" cy="27661"/>
                </a:xfrm>
                <a:prstGeom prst="line">
                  <a:avLst/>
                </a:prstGeom>
                <a:noFill/>
                <a:ln w="15875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886" name="Straight Connector 1885">
                  <a:extLst>
                    <a:ext uri="{FF2B5EF4-FFF2-40B4-BE49-F238E27FC236}">
                      <a16:creationId xmlns:a16="http://schemas.microsoft.com/office/drawing/2014/main" id="{53FB6537-3D04-48E8-9331-2EC32DAA963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732589" y="4320617"/>
                  <a:ext cx="11905" cy="27661"/>
                </a:xfrm>
                <a:prstGeom prst="line">
                  <a:avLst/>
                </a:prstGeom>
                <a:noFill/>
                <a:ln w="15875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887" name="Straight Connector 1886">
                  <a:extLst>
                    <a:ext uri="{FF2B5EF4-FFF2-40B4-BE49-F238E27FC236}">
                      <a16:creationId xmlns:a16="http://schemas.microsoft.com/office/drawing/2014/main" id="{412BEDA4-70E8-4222-B595-36D24B69E7F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744689" y="4320617"/>
                  <a:ext cx="14042" cy="27661"/>
                </a:xfrm>
                <a:prstGeom prst="line">
                  <a:avLst/>
                </a:prstGeom>
                <a:noFill/>
                <a:ln w="15875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888" name="Straight Connector 1887">
                  <a:extLst>
                    <a:ext uri="{FF2B5EF4-FFF2-40B4-BE49-F238E27FC236}">
                      <a16:creationId xmlns:a16="http://schemas.microsoft.com/office/drawing/2014/main" id="{773C273D-52FF-4F0C-A435-58E055289DF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758731" y="4318653"/>
                  <a:ext cx="12028" cy="30192"/>
                </a:xfrm>
                <a:prstGeom prst="line">
                  <a:avLst/>
                </a:prstGeom>
                <a:noFill/>
                <a:ln w="15875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889" name="Straight Connector 1888">
                  <a:extLst>
                    <a:ext uri="{FF2B5EF4-FFF2-40B4-BE49-F238E27FC236}">
                      <a16:creationId xmlns:a16="http://schemas.microsoft.com/office/drawing/2014/main" id="{EF92AB7E-0C48-40FA-BD9C-89AAA19E56F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770882" y="4318653"/>
                  <a:ext cx="12480" cy="29624"/>
                </a:xfrm>
                <a:prstGeom prst="line">
                  <a:avLst/>
                </a:prstGeom>
                <a:noFill/>
                <a:ln w="15875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890" name="Straight Connector 1889">
                  <a:extLst>
                    <a:ext uri="{FF2B5EF4-FFF2-40B4-BE49-F238E27FC236}">
                      <a16:creationId xmlns:a16="http://schemas.microsoft.com/office/drawing/2014/main" id="{578E4122-1B67-428A-BE88-CCD7C638BF2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783718" y="4318653"/>
                  <a:ext cx="13255" cy="30192"/>
                </a:xfrm>
                <a:prstGeom prst="line">
                  <a:avLst/>
                </a:prstGeom>
                <a:noFill/>
                <a:ln w="15875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891" name="Straight Connector 1890">
                  <a:extLst>
                    <a:ext uri="{FF2B5EF4-FFF2-40B4-BE49-F238E27FC236}">
                      <a16:creationId xmlns:a16="http://schemas.microsoft.com/office/drawing/2014/main" id="{703FB64E-998C-42AF-914B-777FEEE18E5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797484" y="4318653"/>
                  <a:ext cx="14007" cy="29624"/>
                </a:xfrm>
                <a:prstGeom prst="line">
                  <a:avLst/>
                </a:prstGeom>
                <a:noFill/>
                <a:ln w="15875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892" name="Straight Connector 1891">
                  <a:extLst>
                    <a:ext uri="{FF2B5EF4-FFF2-40B4-BE49-F238E27FC236}">
                      <a16:creationId xmlns:a16="http://schemas.microsoft.com/office/drawing/2014/main" id="{5DD3F37E-D30C-4AAC-A92E-E24BED6EED4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811751" y="4320617"/>
                  <a:ext cx="11659" cy="28228"/>
                </a:xfrm>
                <a:prstGeom prst="line">
                  <a:avLst/>
                </a:prstGeom>
                <a:noFill/>
                <a:ln w="15875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893" name="Straight Connector 1892">
                  <a:extLst>
                    <a:ext uri="{FF2B5EF4-FFF2-40B4-BE49-F238E27FC236}">
                      <a16:creationId xmlns:a16="http://schemas.microsoft.com/office/drawing/2014/main" id="{2687FF20-043E-482A-82F3-AE4E07ABCA2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23534" y="4320126"/>
                  <a:ext cx="14063" cy="28152"/>
                </a:xfrm>
                <a:prstGeom prst="line">
                  <a:avLst/>
                </a:prstGeom>
                <a:noFill/>
                <a:ln w="15875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894" name="Straight Connector 1893">
                  <a:extLst>
                    <a:ext uri="{FF2B5EF4-FFF2-40B4-BE49-F238E27FC236}">
                      <a16:creationId xmlns:a16="http://schemas.microsoft.com/office/drawing/2014/main" id="{5107DE4E-D2F5-422D-8917-74380347C13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838139" y="4320617"/>
                  <a:ext cx="11905" cy="27661"/>
                </a:xfrm>
                <a:prstGeom prst="line">
                  <a:avLst/>
                </a:prstGeom>
                <a:noFill/>
                <a:ln w="15875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895" name="Straight Connector 1894">
                  <a:extLst>
                    <a:ext uri="{FF2B5EF4-FFF2-40B4-BE49-F238E27FC236}">
                      <a16:creationId xmlns:a16="http://schemas.microsoft.com/office/drawing/2014/main" id="{48C93290-818D-4EE4-A288-F01C3FC87C3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50780" y="4320126"/>
                  <a:ext cx="13132" cy="28152"/>
                </a:xfrm>
                <a:prstGeom prst="line">
                  <a:avLst/>
                </a:prstGeom>
                <a:noFill/>
                <a:ln w="15875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896" name="Straight Connector 1895">
                  <a:extLst>
                    <a:ext uri="{FF2B5EF4-FFF2-40B4-BE49-F238E27FC236}">
                      <a16:creationId xmlns:a16="http://schemas.microsoft.com/office/drawing/2014/main" id="{40D5C988-FA9F-4A5C-9A8D-36D0475EC3B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864035" y="4320617"/>
                  <a:ext cx="11782" cy="28228"/>
                </a:xfrm>
                <a:prstGeom prst="line">
                  <a:avLst/>
                </a:prstGeom>
                <a:noFill/>
                <a:ln w="15875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897" name="Straight Connector 1896">
                  <a:extLst>
                    <a:ext uri="{FF2B5EF4-FFF2-40B4-BE49-F238E27FC236}">
                      <a16:creationId xmlns:a16="http://schemas.microsoft.com/office/drawing/2014/main" id="{4CDC1C64-C2AA-41BF-885F-5ABB4A5F552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75818" y="4320126"/>
                  <a:ext cx="13991" cy="28152"/>
                </a:xfrm>
                <a:prstGeom prst="line">
                  <a:avLst/>
                </a:prstGeom>
                <a:noFill/>
                <a:ln w="15875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898" name="Straight Connector 1897">
                  <a:extLst>
                    <a:ext uri="{FF2B5EF4-FFF2-40B4-BE49-F238E27FC236}">
                      <a16:creationId xmlns:a16="http://schemas.microsoft.com/office/drawing/2014/main" id="{FF3C2C08-FFA3-480B-8C29-29CF1C17266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890545" y="4320617"/>
                  <a:ext cx="12519" cy="27661"/>
                </a:xfrm>
                <a:prstGeom prst="line">
                  <a:avLst/>
                </a:prstGeom>
                <a:noFill/>
                <a:ln w="15875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899" name="Straight Connector 1898">
                  <a:extLst>
                    <a:ext uri="{FF2B5EF4-FFF2-40B4-BE49-F238E27FC236}">
                      <a16:creationId xmlns:a16="http://schemas.microsoft.com/office/drawing/2014/main" id="{5EADAC8C-F7A4-491A-9D17-77B305B23CC4}"/>
                    </a:ext>
                  </a:extLst>
                </p:cNvPr>
                <p:cNvCxnSpPr/>
                <p:nvPr/>
              </p:nvCxnSpPr>
              <p:spPr>
                <a:xfrm>
                  <a:off x="5903064" y="4320126"/>
                  <a:ext cx="13255" cy="28152"/>
                </a:xfrm>
                <a:prstGeom prst="line">
                  <a:avLst/>
                </a:prstGeom>
                <a:noFill/>
                <a:ln w="15875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900" name="Straight Connector 1899">
                  <a:extLst>
                    <a:ext uri="{FF2B5EF4-FFF2-40B4-BE49-F238E27FC236}">
                      <a16:creationId xmlns:a16="http://schemas.microsoft.com/office/drawing/2014/main" id="{65EC38D1-8320-41BC-A558-C46AA2B7BD7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916319" y="4320617"/>
                  <a:ext cx="12519" cy="28228"/>
                </a:xfrm>
                <a:prstGeom prst="line">
                  <a:avLst/>
                </a:prstGeom>
                <a:noFill/>
                <a:ln w="15875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901" name="Straight Connector 1900">
                  <a:extLst>
                    <a:ext uri="{FF2B5EF4-FFF2-40B4-BE49-F238E27FC236}">
                      <a16:creationId xmlns:a16="http://schemas.microsoft.com/office/drawing/2014/main" id="{1926435E-2127-44A8-8CDE-3C7EAB8D027F}"/>
                    </a:ext>
                  </a:extLst>
                </p:cNvPr>
                <p:cNvCxnSpPr/>
                <p:nvPr/>
              </p:nvCxnSpPr>
              <p:spPr>
                <a:xfrm flipV="1">
                  <a:off x="5928838" y="4320126"/>
                  <a:ext cx="25773" cy="0"/>
                </a:xfrm>
                <a:prstGeom prst="line">
                  <a:avLst/>
                </a:prstGeom>
                <a:noFill/>
                <a:ln w="15875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902" name="Straight Connector 1901">
                  <a:extLst>
                    <a:ext uri="{FF2B5EF4-FFF2-40B4-BE49-F238E27FC236}">
                      <a16:creationId xmlns:a16="http://schemas.microsoft.com/office/drawing/2014/main" id="{906FD32C-CB31-43BC-9A93-BD0D6B88C4FB}"/>
                    </a:ext>
                  </a:extLst>
                </p:cNvPr>
                <p:cNvCxnSpPr/>
                <p:nvPr/>
              </p:nvCxnSpPr>
              <p:spPr>
                <a:xfrm flipV="1">
                  <a:off x="5695402" y="4320617"/>
                  <a:ext cx="25773" cy="0"/>
                </a:xfrm>
                <a:prstGeom prst="line">
                  <a:avLst/>
                </a:prstGeom>
                <a:noFill/>
                <a:ln w="15875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</p:cxnSp>
          </p:grpSp>
          <p:cxnSp>
            <p:nvCxnSpPr>
              <p:cNvPr id="1735" name="Straight Connector 1734">
                <a:extLst>
                  <a:ext uri="{FF2B5EF4-FFF2-40B4-BE49-F238E27FC236}">
                    <a16:creationId xmlns:a16="http://schemas.microsoft.com/office/drawing/2014/main" id="{661D1C60-C028-4E33-A4CC-53D55FFB1EC6}"/>
                  </a:ext>
                </a:extLst>
              </p:cNvPr>
              <p:cNvCxnSpPr>
                <a:cxnSpLocks/>
              </p:cNvCxnSpPr>
              <p:nvPr/>
            </p:nvCxnSpPr>
            <p:spPr>
              <a:xfrm rot="1214572" flipV="1">
                <a:off x="2608059" y="2937507"/>
                <a:ext cx="9456" cy="28686"/>
              </a:xfrm>
              <a:prstGeom prst="line">
                <a:avLst/>
              </a:prstGeom>
              <a:noFill/>
              <a:ln w="1587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1736" name="Straight Connector 1735">
                <a:extLst>
                  <a:ext uri="{FF2B5EF4-FFF2-40B4-BE49-F238E27FC236}">
                    <a16:creationId xmlns:a16="http://schemas.microsoft.com/office/drawing/2014/main" id="{FC4C4E87-101B-4A1B-938A-95118F34800F}"/>
                  </a:ext>
                </a:extLst>
              </p:cNvPr>
              <p:cNvCxnSpPr>
                <a:cxnSpLocks/>
              </p:cNvCxnSpPr>
              <p:nvPr/>
            </p:nvCxnSpPr>
            <p:spPr>
              <a:xfrm rot="1214572">
                <a:off x="2616910" y="2940723"/>
                <a:ext cx="10151" cy="28686"/>
              </a:xfrm>
              <a:prstGeom prst="line">
                <a:avLst/>
              </a:prstGeom>
              <a:noFill/>
              <a:ln w="1587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1737" name="Straight Connector 1736">
                <a:extLst>
                  <a:ext uri="{FF2B5EF4-FFF2-40B4-BE49-F238E27FC236}">
                    <a16:creationId xmlns:a16="http://schemas.microsoft.com/office/drawing/2014/main" id="{9076A9B3-2E0B-416D-AA2F-9078257244DD}"/>
                  </a:ext>
                </a:extLst>
              </p:cNvPr>
              <p:cNvCxnSpPr>
                <a:cxnSpLocks/>
              </p:cNvCxnSpPr>
              <p:nvPr/>
            </p:nvCxnSpPr>
            <p:spPr>
              <a:xfrm rot="1214572" flipV="1">
                <a:off x="2626533" y="2944407"/>
                <a:ext cx="11974" cy="28686"/>
              </a:xfrm>
              <a:prstGeom prst="line">
                <a:avLst/>
              </a:prstGeom>
              <a:noFill/>
              <a:ln w="1587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1738" name="Straight Connector 1737">
                <a:extLst>
                  <a:ext uri="{FF2B5EF4-FFF2-40B4-BE49-F238E27FC236}">
                    <a16:creationId xmlns:a16="http://schemas.microsoft.com/office/drawing/2014/main" id="{1BD7AB07-0F65-4F69-8132-C5FC68EF75DC}"/>
                  </a:ext>
                </a:extLst>
              </p:cNvPr>
              <p:cNvCxnSpPr>
                <a:cxnSpLocks/>
              </p:cNvCxnSpPr>
              <p:nvPr/>
            </p:nvCxnSpPr>
            <p:spPr>
              <a:xfrm rot="1214572">
                <a:off x="2637556" y="2947420"/>
                <a:ext cx="10256" cy="31311"/>
              </a:xfrm>
              <a:prstGeom prst="line">
                <a:avLst/>
              </a:prstGeom>
              <a:noFill/>
              <a:ln w="1587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1739" name="Straight Connector 1738">
                <a:extLst>
                  <a:ext uri="{FF2B5EF4-FFF2-40B4-BE49-F238E27FC236}">
                    <a16:creationId xmlns:a16="http://schemas.microsoft.com/office/drawing/2014/main" id="{EA23C936-27F1-4BF2-BE6F-08A2783770DC}"/>
                  </a:ext>
                </a:extLst>
              </p:cNvPr>
              <p:cNvCxnSpPr>
                <a:cxnSpLocks/>
              </p:cNvCxnSpPr>
              <p:nvPr/>
            </p:nvCxnSpPr>
            <p:spPr>
              <a:xfrm rot="1214572" flipV="1">
                <a:off x="2647157" y="2951452"/>
                <a:ext cx="10642" cy="30722"/>
              </a:xfrm>
              <a:prstGeom prst="line">
                <a:avLst/>
              </a:prstGeom>
              <a:noFill/>
              <a:ln w="1587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1740" name="Straight Connector 1739">
                <a:extLst>
                  <a:ext uri="{FF2B5EF4-FFF2-40B4-BE49-F238E27FC236}">
                    <a16:creationId xmlns:a16="http://schemas.microsoft.com/office/drawing/2014/main" id="{B3C056F3-9A5E-4D85-B2D0-64B5634C3A56}"/>
                  </a:ext>
                </a:extLst>
              </p:cNvPr>
              <p:cNvCxnSpPr>
                <a:cxnSpLocks/>
              </p:cNvCxnSpPr>
              <p:nvPr/>
            </p:nvCxnSpPr>
            <p:spPr>
              <a:xfrm rot="1214572">
                <a:off x="2657513" y="2954581"/>
                <a:ext cx="11302" cy="31311"/>
              </a:xfrm>
              <a:prstGeom prst="line">
                <a:avLst/>
              </a:prstGeom>
              <a:noFill/>
              <a:ln w="1587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1741" name="Straight Connector 1740">
                <a:extLst>
                  <a:ext uri="{FF2B5EF4-FFF2-40B4-BE49-F238E27FC236}">
                    <a16:creationId xmlns:a16="http://schemas.microsoft.com/office/drawing/2014/main" id="{3BA316D4-C981-4AF2-95B6-1D8F3FD79E03}"/>
                  </a:ext>
                </a:extLst>
              </p:cNvPr>
              <p:cNvCxnSpPr>
                <a:cxnSpLocks/>
              </p:cNvCxnSpPr>
              <p:nvPr/>
            </p:nvCxnSpPr>
            <p:spPr>
              <a:xfrm rot="1214572" flipV="1">
                <a:off x="2668399" y="2959108"/>
                <a:ext cx="11943" cy="30722"/>
              </a:xfrm>
              <a:prstGeom prst="line">
                <a:avLst/>
              </a:prstGeom>
              <a:noFill/>
              <a:ln w="1587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1742" name="Straight Connector 1741">
                <a:extLst>
                  <a:ext uri="{FF2B5EF4-FFF2-40B4-BE49-F238E27FC236}">
                    <a16:creationId xmlns:a16="http://schemas.microsoft.com/office/drawing/2014/main" id="{386A4B28-B640-4925-B672-A5BAE085DAF2}"/>
                  </a:ext>
                </a:extLst>
              </p:cNvPr>
              <p:cNvCxnSpPr>
                <a:cxnSpLocks/>
              </p:cNvCxnSpPr>
              <p:nvPr/>
            </p:nvCxnSpPr>
            <p:spPr>
              <a:xfrm rot="1214572">
                <a:off x="2680354" y="2962263"/>
                <a:ext cx="9942" cy="29274"/>
              </a:xfrm>
              <a:prstGeom prst="line">
                <a:avLst/>
              </a:prstGeom>
              <a:noFill/>
              <a:ln w="1587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1743" name="Straight Connector 1742">
                <a:extLst>
                  <a:ext uri="{FF2B5EF4-FFF2-40B4-BE49-F238E27FC236}">
                    <a16:creationId xmlns:a16="http://schemas.microsoft.com/office/drawing/2014/main" id="{3385254F-D995-4EC9-A8D8-05D54072B1C8}"/>
                  </a:ext>
                </a:extLst>
              </p:cNvPr>
              <p:cNvCxnSpPr>
                <a:cxnSpLocks/>
              </p:cNvCxnSpPr>
              <p:nvPr/>
            </p:nvCxnSpPr>
            <p:spPr>
              <a:xfrm rot="1214572" flipV="1">
                <a:off x="2689516" y="2966450"/>
                <a:ext cx="11991" cy="29194"/>
              </a:xfrm>
              <a:prstGeom prst="line">
                <a:avLst/>
              </a:prstGeom>
              <a:noFill/>
              <a:ln w="1587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1744" name="Straight Connector 1743">
                <a:extLst>
                  <a:ext uri="{FF2B5EF4-FFF2-40B4-BE49-F238E27FC236}">
                    <a16:creationId xmlns:a16="http://schemas.microsoft.com/office/drawing/2014/main" id="{F5FE9554-3AC6-4EE2-95AD-8E189FBE041F}"/>
                  </a:ext>
                </a:extLst>
              </p:cNvPr>
              <p:cNvCxnSpPr>
                <a:cxnSpLocks/>
              </p:cNvCxnSpPr>
              <p:nvPr/>
            </p:nvCxnSpPr>
            <p:spPr>
              <a:xfrm rot="1214572">
                <a:off x="2701350" y="2970249"/>
                <a:ext cx="10151" cy="28686"/>
              </a:xfrm>
              <a:prstGeom prst="line">
                <a:avLst/>
              </a:prstGeom>
              <a:noFill/>
              <a:ln w="1587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1745" name="Straight Connector 1744">
                <a:extLst>
                  <a:ext uri="{FF2B5EF4-FFF2-40B4-BE49-F238E27FC236}">
                    <a16:creationId xmlns:a16="http://schemas.microsoft.com/office/drawing/2014/main" id="{AE558856-7DCB-4A3B-95C5-223EE6BFADBA}"/>
                  </a:ext>
                </a:extLst>
              </p:cNvPr>
              <p:cNvCxnSpPr>
                <a:cxnSpLocks/>
              </p:cNvCxnSpPr>
              <p:nvPr/>
            </p:nvCxnSpPr>
            <p:spPr>
              <a:xfrm rot="1214572" flipV="1">
                <a:off x="2711339" y="2973941"/>
                <a:ext cx="11198" cy="29194"/>
              </a:xfrm>
              <a:prstGeom prst="line">
                <a:avLst/>
              </a:prstGeom>
              <a:noFill/>
              <a:ln w="1587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1746" name="Straight Connector 1745">
                <a:extLst>
                  <a:ext uri="{FF2B5EF4-FFF2-40B4-BE49-F238E27FC236}">
                    <a16:creationId xmlns:a16="http://schemas.microsoft.com/office/drawing/2014/main" id="{5AB059CF-D2DF-4410-B749-1ECBC748EB7C}"/>
                  </a:ext>
                </a:extLst>
              </p:cNvPr>
              <p:cNvCxnSpPr>
                <a:cxnSpLocks/>
              </p:cNvCxnSpPr>
              <p:nvPr/>
            </p:nvCxnSpPr>
            <p:spPr>
              <a:xfrm rot="1214572">
                <a:off x="2722179" y="2976906"/>
                <a:ext cx="10047" cy="29274"/>
              </a:xfrm>
              <a:prstGeom prst="line">
                <a:avLst/>
              </a:prstGeom>
              <a:noFill/>
              <a:ln w="1587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1747" name="Straight Connector 1746">
                <a:extLst>
                  <a:ext uri="{FF2B5EF4-FFF2-40B4-BE49-F238E27FC236}">
                    <a16:creationId xmlns:a16="http://schemas.microsoft.com/office/drawing/2014/main" id="{40DF9213-2025-48C0-A69B-A3FF8E42F8EB}"/>
                  </a:ext>
                </a:extLst>
              </p:cNvPr>
              <p:cNvCxnSpPr>
                <a:cxnSpLocks/>
              </p:cNvCxnSpPr>
              <p:nvPr/>
            </p:nvCxnSpPr>
            <p:spPr>
              <a:xfrm rot="1214572" flipV="1">
                <a:off x="2731346" y="2981065"/>
                <a:ext cx="11930" cy="29194"/>
              </a:xfrm>
              <a:prstGeom prst="line">
                <a:avLst/>
              </a:prstGeom>
              <a:noFill/>
              <a:ln w="1587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1748" name="Straight Connector 1747">
                <a:extLst>
                  <a:ext uri="{FF2B5EF4-FFF2-40B4-BE49-F238E27FC236}">
                    <a16:creationId xmlns:a16="http://schemas.microsoft.com/office/drawing/2014/main" id="{BFA122C2-42D8-48CE-BF61-666886F4FD24}"/>
                  </a:ext>
                </a:extLst>
              </p:cNvPr>
              <p:cNvCxnSpPr>
                <a:cxnSpLocks/>
              </p:cNvCxnSpPr>
              <p:nvPr/>
            </p:nvCxnSpPr>
            <p:spPr>
              <a:xfrm rot="1214572">
                <a:off x="2743260" y="2984995"/>
                <a:ext cx="10675" cy="28686"/>
              </a:xfrm>
              <a:prstGeom prst="line">
                <a:avLst/>
              </a:prstGeom>
              <a:noFill/>
              <a:ln w="1587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1749" name="Straight Connector 1748">
                <a:extLst>
                  <a:ext uri="{FF2B5EF4-FFF2-40B4-BE49-F238E27FC236}">
                    <a16:creationId xmlns:a16="http://schemas.microsoft.com/office/drawing/2014/main" id="{DA9587EF-C3D4-4B79-B0D6-11E9F322D69C}"/>
                  </a:ext>
                </a:extLst>
              </p:cNvPr>
              <p:cNvCxnSpPr/>
              <p:nvPr/>
            </p:nvCxnSpPr>
            <p:spPr>
              <a:xfrm rot="1214572" flipV="1">
                <a:off x="2753163" y="2988584"/>
                <a:ext cx="11302" cy="29194"/>
              </a:xfrm>
              <a:prstGeom prst="line">
                <a:avLst/>
              </a:prstGeom>
              <a:noFill/>
              <a:ln w="1587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1750" name="Straight Connector 1749">
                <a:extLst>
                  <a:ext uri="{FF2B5EF4-FFF2-40B4-BE49-F238E27FC236}">
                    <a16:creationId xmlns:a16="http://schemas.microsoft.com/office/drawing/2014/main" id="{DE14A4AE-5DB1-441A-B354-9C0DD58B466B}"/>
                  </a:ext>
                </a:extLst>
              </p:cNvPr>
              <p:cNvCxnSpPr>
                <a:cxnSpLocks/>
              </p:cNvCxnSpPr>
              <p:nvPr/>
            </p:nvCxnSpPr>
            <p:spPr>
              <a:xfrm rot="1214572">
                <a:off x="2763987" y="2991635"/>
                <a:ext cx="10674" cy="29274"/>
              </a:xfrm>
              <a:prstGeom prst="line">
                <a:avLst/>
              </a:prstGeom>
              <a:noFill/>
              <a:ln w="1587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1751" name="Straight Connector 1750">
                <a:extLst>
                  <a:ext uri="{FF2B5EF4-FFF2-40B4-BE49-F238E27FC236}">
                    <a16:creationId xmlns:a16="http://schemas.microsoft.com/office/drawing/2014/main" id="{5A823FD2-F24F-4D0A-949A-AA872DD0DD3E}"/>
                  </a:ext>
                </a:extLst>
              </p:cNvPr>
              <p:cNvCxnSpPr/>
              <p:nvPr/>
            </p:nvCxnSpPr>
            <p:spPr>
              <a:xfrm rot="1214572">
                <a:off x="2581560" y="2960060"/>
                <a:ext cx="21976" cy="0"/>
              </a:xfrm>
              <a:prstGeom prst="line">
                <a:avLst/>
              </a:prstGeom>
              <a:noFill/>
              <a:ln w="1587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1752" name="Straight Connector 1751">
                <a:extLst>
                  <a:ext uri="{FF2B5EF4-FFF2-40B4-BE49-F238E27FC236}">
                    <a16:creationId xmlns:a16="http://schemas.microsoft.com/office/drawing/2014/main" id="{A00944DD-CAE9-49C6-84D4-DDD288AFBF58}"/>
                  </a:ext>
                </a:extLst>
              </p:cNvPr>
              <p:cNvCxnSpPr>
                <a:cxnSpLocks/>
              </p:cNvCxnSpPr>
              <p:nvPr/>
            </p:nvCxnSpPr>
            <p:spPr>
              <a:xfrm rot="1214572" flipV="1">
                <a:off x="2775102" y="2996659"/>
                <a:ext cx="11198" cy="29194"/>
              </a:xfrm>
              <a:prstGeom prst="line">
                <a:avLst/>
              </a:prstGeom>
              <a:noFill/>
              <a:ln w="1587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1753" name="Straight Connector 1752">
                <a:extLst>
                  <a:ext uri="{FF2B5EF4-FFF2-40B4-BE49-F238E27FC236}">
                    <a16:creationId xmlns:a16="http://schemas.microsoft.com/office/drawing/2014/main" id="{11BE6503-05C4-4229-8A3D-E427B15458BA}"/>
                  </a:ext>
                </a:extLst>
              </p:cNvPr>
              <p:cNvCxnSpPr>
                <a:cxnSpLocks/>
              </p:cNvCxnSpPr>
              <p:nvPr/>
            </p:nvCxnSpPr>
            <p:spPr>
              <a:xfrm rot="1214572">
                <a:off x="2785942" y="2999624"/>
                <a:ext cx="10047" cy="29274"/>
              </a:xfrm>
              <a:prstGeom prst="line">
                <a:avLst/>
              </a:prstGeom>
              <a:noFill/>
              <a:ln w="1587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1754" name="Straight Connector 1753">
                <a:extLst>
                  <a:ext uri="{FF2B5EF4-FFF2-40B4-BE49-F238E27FC236}">
                    <a16:creationId xmlns:a16="http://schemas.microsoft.com/office/drawing/2014/main" id="{18C7897F-4F53-4FEC-920D-67D366C39376}"/>
                  </a:ext>
                </a:extLst>
              </p:cNvPr>
              <p:cNvCxnSpPr>
                <a:cxnSpLocks/>
              </p:cNvCxnSpPr>
              <p:nvPr/>
            </p:nvCxnSpPr>
            <p:spPr>
              <a:xfrm rot="1214572" flipV="1">
                <a:off x="2795109" y="3003784"/>
                <a:ext cx="11930" cy="29194"/>
              </a:xfrm>
              <a:prstGeom prst="line">
                <a:avLst/>
              </a:prstGeom>
              <a:noFill/>
              <a:ln w="1587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1755" name="Straight Connector 1754">
                <a:extLst>
                  <a:ext uri="{FF2B5EF4-FFF2-40B4-BE49-F238E27FC236}">
                    <a16:creationId xmlns:a16="http://schemas.microsoft.com/office/drawing/2014/main" id="{E4B3F58A-18CD-4817-80F1-92087BFCF996}"/>
                  </a:ext>
                </a:extLst>
              </p:cNvPr>
              <p:cNvCxnSpPr>
                <a:cxnSpLocks/>
              </p:cNvCxnSpPr>
              <p:nvPr/>
            </p:nvCxnSpPr>
            <p:spPr>
              <a:xfrm rot="1214572">
                <a:off x="2807024" y="3007713"/>
                <a:ext cx="10675" cy="28686"/>
              </a:xfrm>
              <a:prstGeom prst="line">
                <a:avLst/>
              </a:prstGeom>
              <a:noFill/>
              <a:ln w="1587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1756" name="Straight Connector 1755">
                <a:extLst>
                  <a:ext uri="{FF2B5EF4-FFF2-40B4-BE49-F238E27FC236}">
                    <a16:creationId xmlns:a16="http://schemas.microsoft.com/office/drawing/2014/main" id="{F23DFE81-CFE7-4468-97BF-6519EDA67B09}"/>
                  </a:ext>
                </a:extLst>
              </p:cNvPr>
              <p:cNvCxnSpPr/>
              <p:nvPr/>
            </p:nvCxnSpPr>
            <p:spPr>
              <a:xfrm rot="1214572" flipV="1">
                <a:off x="2816926" y="3011302"/>
                <a:ext cx="11302" cy="29194"/>
              </a:xfrm>
              <a:prstGeom prst="line">
                <a:avLst/>
              </a:prstGeom>
              <a:noFill/>
              <a:ln w="1587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1757" name="Straight Connector 1756">
                <a:extLst>
                  <a:ext uri="{FF2B5EF4-FFF2-40B4-BE49-F238E27FC236}">
                    <a16:creationId xmlns:a16="http://schemas.microsoft.com/office/drawing/2014/main" id="{8BE2FEBC-1914-44D6-8DFD-5458BE63C55A}"/>
                  </a:ext>
                </a:extLst>
              </p:cNvPr>
              <p:cNvCxnSpPr>
                <a:cxnSpLocks/>
              </p:cNvCxnSpPr>
              <p:nvPr/>
            </p:nvCxnSpPr>
            <p:spPr>
              <a:xfrm rot="1214572">
                <a:off x="2827362" y="3014850"/>
                <a:ext cx="10151" cy="28686"/>
              </a:xfrm>
              <a:prstGeom prst="line">
                <a:avLst/>
              </a:prstGeom>
              <a:noFill/>
              <a:ln w="1587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1758" name="Straight Connector 1757">
                <a:extLst>
                  <a:ext uri="{FF2B5EF4-FFF2-40B4-BE49-F238E27FC236}">
                    <a16:creationId xmlns:a16="http://schemas.microsoft.com/office/drawing/2014/main" id="{E0FF1A8C-F038-4112-A540-37FF231BE9CF}"/>
                  </a:ext>
                </a:extLst>
              </p:cNvPr>
              <p:cNvCxnSpPr/>
              <p:nvPr/>
            </p:nvCxnSpPr>
            <p:spPr>
              <a:xfrm rot="1214572">
                <a:off x="2830824" y="3048638"/>
                <a:ext cx="21976" cy="0"/>
              </a:xfrm>
              <a:prstGeom prst="line">
                <a:avLst/>
              </a:prstGeom>
              <a:noFill/>
              <a:ln w="1587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1759" name="Straight Connector 1758">
                <a:extLst>
                  <a:ext uri="{FF2B5EF4-FFF2-40B4-BE49-F238E27FC236}">
                    <a16:creationId xmlns:a16="http://schemas.microsoft.com/office/drawing/2014/main" id="{711626A7-E6E0-4783-8E5F-8D618D13A20B}"/>
                  </a:ext>
                </a:extLst>
              </p:cNvPr>
              <p:cNvCxnSpPr>
                <a:cxnSpLocks/>
              </p:cNvCxnSpPr>
              <p:nvPr/>
            </p:nvCxnSpPr>
            <p:spPr>
              <a:xfrm rot="12014572" flipV="1">
                <a:off x="2722613" y="3307748"/>
                <a:ext cx="9456" cy="28686"/>
              </a:xfrm>
              <a:prstGeom prst="line">
                <a:avLst/>
              </a:prstGeom>
              <a:noFill/>
              <a:ln w="1587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1760" name="Straight Connector 1759">
                <a:extLst>
                  <a:ext uri="{FF2B5EF4-FFF2-40B4-BE49-F238E27FC236}">
                    <a16:creationId xmlns:a16="http://schemas.microsoft.com/office/drawing/2014/main" id="{DECCBA00-0F0D-4357-9B9B-0AA30ECC08F3}"/>
                  </a:ext>
                </a:extLst>
              </p:cNvPr>
              <p:cNvCxnSpPr>
                <a:cxnSpLocks/>
              </p:cNvCxnSpPr>
              <p:nvPr/>
            </p:nvCxnSpPr>
            <p:spPr>
              <a:xfrm rot="12014572">
                <a:off x="2713067" y="3304532"/>
                <a:ext cx="10151" cy="28686"/>
              </a:xfrm>
              <a:prstGeom prst="line">
                <a:avLst/>
              </a:prstGeom>
              <a:noFill/>
              <a:ln w="1587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1761" name="Straight Connector 1760">
                <a:extLst>
                  <a:ext uri="{FF2B5EF4-FFF2-40B4-BE49-F238E27FC236}">
                    <a16:creationId xmlns:a16="http://schemas.microsoft.com/office/drawing/2014/main" id="{D5AD022E-EB73-4825-A4DA-2081C7A0F234}"/>
                  </a:ext>
                </a:extLst>
              </p:cNvPr>
              <p:cNvCxnSpPr>
                <a:cxnSpLocks/>
              </p:cNvCxnSpPr>
              <p:nvPr/>
            </p:nvCxnSpPr>
            <p:spPr>
              <a:xfrm rot="12014572" flipV="1">
                <a:off x="2701622" y="3300849"/>
                <a:ext cx="11974" cy="28686"/>
              </a:xfrm>
              <a:prstGeom prst="line">
                <a:avLst/>
              </a:prstGeom>
              <a:noFill/>
              <a:ln w="1587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1762" name="Straight Connector 1761">
                <a:extLst>
                  <a:ext uri="{FF2B5EF4-FFF2-40B4-BE49-F238E27FC236}">
                    <a16:creationId xmlns:a16="http://schemas.microsoft.com/office/drawing/2014/main" id="{40DE3B4A-3997-439E-ADE2-A3984E9B0680}"/>
                  </a:ext>
                </a:extLst>
              </p:cNvPr>
              <p:cNvCxnSpPr>
                <a:cxnSpLocks/>
              </p:cNvCxnSpPr>
              <p:nvPr/>
            </p:nvCxnSpPr>
            <p:spPr>
              <a:xfrm rot="12014572">
                <a:off x="2692316" y="3295211"/>
                <a:ext cx="10256" cy="31311"/>
              </a:xfrm>
              <a:prstGeom prst="line">
                <a:avLst/>
              </a:prstGeom>
              <a:noFill/>
              <a:ln w="1587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1763" name="Straight Connector 1762">
                <a:extLst>
                  <a:ext uri="{FF2B5EF4-FFF2-40B4-BE49-F238E27FC236}">
                    <a16:creationId xmlns:a16="http://schemas.microsoft.com/office/drawing/2014/main" id="{481D1CBF-597B-441F-AD52-DB4BBEAB2455}"/>
                  </a:ext>
                </a:extLst>
              </p:cNvPr>
              <p:cNvCxnSpPr>
                <a:cxnSpLocks/>
              </p:cNvCxnSpPr>
              <p:nvPr/>
            </p:nvCxnSpPr>
            <p:spPr>
              <a:xfrm rot="12014572" flipV="1">
                <a:off x="2682329" y="3291767"/>
                <a:ext cx="10642" cy="30722"/>
              </a:xfrm>
              <a:prstGeom prst="line">
                <a:avLst/>
              </a:prstGeom>
              <a:noFill/>
              <a:ln w="1587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1764" name="Straight Connector 1763">
                <a:extLst>
                  <a:ext uri="{FF2B5EF4-FFF2-40B4-BE49-F238E27FC236}">
                    <a16:creationId xmlns:a16="http://schemas.microsoft.com/office/drawing/2014/main" id="{5F68454C-B468-43D7-AD9E-605F79AC1795}"/>
                  </a:ext>
                </a:extLst>
              </p:cNvPr>
              <p:cNvCxnSpPr>
                <a:cxnSpLocks/>
              </p:cNvCxnSpPr>
              <p:nvPr/>
            </p:nvCxnSpPr>
            <p:spPr>
              <a:xfrm rot="12014572">
                <a:off x="2671313" y="3288049"/>
                <a:ext cx="11302" cy="31311"/>
              </a:xfrm>
              <a:prstGeom prst="line">
                <a:avLst/>
              </a:prstGeom>
              <a:noFill/>
              <a:ln w="1587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1765" name="Straight Connector 1764">
                <a:extLst>
                  <a:ext uri="{FF2B5EF4-FFF2-40B4-BE49-F238E27FC236}">
                    <a16:creationId xmlns:a16="http://schemas.microsoft.com/office/drawing/2014/main" id="{FC33216E-E6C2-4D55-95DA-17E457AC6255}"/>
                  </a:ext>
                </a:extLst>
              </p:cNvPr>
              <p:cNvCxnSpPr>
                <a:cxnSpLocks/>
              </p:cNvCxnSpPr>
              <p:nvPr/>
            </p:nvCxnSpPr>
            <p:spPr>
              <a:xfrm rot="12014572" flipV="1">
                <a:off x="2659786" y="3284112"/>
                <a:ext cx="11943" cy="30722"/>
              </a:xfrm>
              <a:prstGeom prst="line">
                <a:avLst/>
              </a:prstGeom>
              <a:noFill/>
              <a:ln w="1587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1766" name="Straight Connector 1765">
                <a:extLst>
                  <a:ext uri="{FF2B5EF4-FFF2-40B4-BE49-F238E27FC236}">
                    <a16:creationId xmlns:a16="http://schemas.microsoft.com/office/drawing/2014/main" id="{982200CA-9F4A-408F-9CF4-1ECD46C9C412}"/>
                  </a:ext>
                </a:extLst>
              </p:cNvPr>
              <p:cNvCxnSpPr>
                <a:cxnSpLocks/>
              </p:cNvCxnSpPr>
              <p:nvPr/>
            </p:nvCxnSpPr>
            <p:spPr>
              <a:xfrm rot="12014572">
                <a:off x="2649832" y="3282404"/>
                <a:ext cx="9942" cy="29274"/>
              </a:xfrm>
              <a:prstGeom prst="line">
                <a:avLst/>
              </a:prstGeom>
              <a:noFill/>
              <a:ln w="1587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1767" name="Straight Connector 1766">
                <a:extLst>
                  <a:ext uri="{FF2B5EF4-FFF2-40B4-BE49-F238E27FC236}">
                    <a16:creationId xmlns:a16="http://schemas.microsoft.com/office/drawing/2014/main" id="{FBAC7DB4-57A9-4F88-8EAC-4C5AC2D74903}"/>
                  </a:ext>
                </a:extLst>
              </p:cNvPr>
              <p:cNvCxnSpPr>
                <a:cxnSpLocks/>
              </p:cNvCxnSpPr>
              <p:nvPr/>
            </p:nvCxnSpPr>
            <p:spPr>
              <a:xfrm rot="12014572" flipV="1">
                <a:off x="2638620" y="3278297"/>
                <a:ext cx="11991" cy="29194"/>
              </a:xfrm>
              <a:prstGeom prst="line">
                <a:avLst/>
              </a:prstGeom>
              <a:noFill/>
              <a:ln w="1587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1768" name="Straight Connector 1767">
                <a:extLst>
                  <a:ext uri="{FF2B5EF4-FFF2-40B4-BE49-F238E27FC236}">
                    <a16:creationId xmlns:a16="http://schemas.microsoft.com/office/drawing/2014/main" id="{DA6C7B4D-55B3-4D1B-B487-9A73853614B7}"/>
                  </a:ext>
                </a:extLst>
              </p:cNvPr>
              <p:cNvCxnSpPr>
                <a:cxnSpLocks/>
              </p:cNvCxnSpPr>
              <p:nvPr/>
            </p:nvCxnSpPr>
            <p:spPr>
              <a:xfrm rot="12014572">
                <a:off x="2628627" y="3275006"/>
                <a:ext cx="10151" cy="28686"/>
              </a:xfrm>
              <a:prstGeom prst="line">
                <a:avLst/>
              </a:prstGeom>
              <a:noFill/>
              <a:ln w="1587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1769" name="Straight Connector 1768">
                <a:extLst>
                  <a:ext uri="{FF2B5EF4-FFF2-40B4-BE49-F238E27FC236}">
                    <a16:creationId xmlns:a16="http://schemas.microsoft.com/office/drawing/2014/main" id="{CFE9CE6E-308A-4F38-9694-88AC1BC97D29}"/>
                  </a:ext>
                </a:extLst>
              </p:cNvPr>
              <p:cNvCxnSpPr>
                <a:cxnSpLocks/>
              </p:cNvCxnSpPr>
              <p:nvPr/>
            </p:nvCxnSpPr>
            <p:spPr>
              <a:xfrm rot="12014572" flipV="1">
                <a:off x="2617592" y="3270805"/>
                <a:ext cx="11198" cy="29194"/>
              </a:xfrm>
              <a:prstGeom prst="line">
                <a:avLst/>
              </a:prstGeom>
              <a:noFill/>
              <a:ln w="1587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1770" name="Straight Connector 1769">
                <a:extLst>
                  <a:ext uri="{FF2B5EF4-FFF2-40B4-BE49-F238E27FC236}">
                    <a16:creationId xmlns:a16="http://schemas.microsoft.com/office/drawing/2014/main" id="{6F5B6DAA-EEC1-4763-B5FA-9BCCD33E2B7D}"/>
                  </a:ext>
                </a:extLst>
              </p:cNvPr>
              <p:cNvCxnSpPr>
                <a:cxnSpLocks/>
              </p:cNvCxnSpPr>
              <p:nvPr/>
            </p:nvCxnSpPr>
            <p:spPr>
              <a:xfrm rot="12014572">
                <a:off x="2607903" y="3267761"/>
                <a:ext cx="10047" cy="29274"/>
              </a:xfrm>
              <a:prstGeom prst="line">
                <a:avLst/>
              </a:prstGeom>
              <a:noFill/>
              <a:ln w="1587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1771" name="Straight Connector 1770">
                <a:extLst>
                  <a:ext uri="{FF2B5EF4-FFF2-40B4-BE49-F238E27FC236}">
                    <a16:creationId xmlns:a16="http://schemas.microsoft.com/office/drawing/2014/main" id="{66621DF5-5BD7-4036-8A60-1C0F894AA2F8}"/>
                  </a:ext>
                </a:extLst>
              </p:cNvPr>
              <p:cNvCxnSpPr>
                <a:cxnSpLocks/>
              </p:cNvCxnSpPr>
              <p:nvPr/>
            </p:nvCxnSpPr>
            <p:spPr>
              <a:xfrm rot="12014572" flipV="1">
                <a:off x="2596852" y="3263681"/>
                <a:ext cx="11930" cy="29194"/>
              </a:xfrm>
              <a:prstGeom prst="line">
                <a:avLst/>
              </a:prstGeom>
              <a:noFill/>
              <a:ln w="1587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1772" name="Straight Connector 1771">
                <a:extLst>
                  <a:ext uri="{FF2B5EF4-FFF2-40B4-BE49-F238E27FC236}">
                    <a16:creationId xmlns:a16="http://schemas.microsoft.com/office/drawing/2014/main" id="{E2C0E3CE-50D0-499E-BB8C-6006AC1579BA}"/>
                  </a:ext>
                </a:extLst>
              </p:cNvPr>
              <p:cNvCxnSpPr>
                <a:cxnSpLocks/>
              </p:cNvCxnSpPr>
              <p:nvPr/>
            </p:nvCxnSpPr>
            <p:spPr>
              <a:xfrm rot="12014572">
                <a:off x="2586193" y="3260260"/>
                <a:ext cx="10675" cy="28686"/>
              </a:xfrm>
              <a:prstGeom prst="line">
                <a:avLst/>
              </a:prstGeom>
              <a:noFill/>
              <a:ln w="1587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1773" name="Straight Connector 1772">
                <a:extLst>
                  <a:ext uri="{FF2B5EF4-FFF2-40B4-BE49-F238E27FC236}">
                    <a16:creationId xmlns:a16="http://schemas.microsoft.com/office/drawing/2014/main" id="{39217729-474E-4AE3-902E-E6C94A8690AB}"/>
                  </a:ext>
                </a:extLst>
              </p:cNvPr>
              <p:cNvCxnSpPr/>
              <p:nvPr/>
            </p:nvCxnSpPr>
            <p:spPr>
              <a:xfrm rot="12014572" flipV="1">
                <a:off x="2575663" y="3256162"/>
                <a:ext cx="11302" cy="29194"/>
              </a:xfrm>
              <a:prstGeom prst="line">
                <a:avLst/>
              </a:prstGeom>
              <a:noFill/>
              <a:ln w="1587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1774" name="Straight Connector 1773">
                <a:extLst>
                  <a:ext uri="{FF2B5EF4-FFF2-40B4-BE49-F238E27FC236}">
                    <a16:creationId xmlns:a16="http://schemas.microsoft.com/office/drawing/2014/main" id="{124A7A45-AAD1-450B-A5DA-7AA200938CD9}"/>
                  </a:ext>
                </a:extLst>
              </p:cNvPr>
              <p:cNvCxnSpPr>
                <a:cxnSpLocks/>
              </p:cNvCxnSpPr>
              <p:nvPr/>
            </p:nvCxnSpPr>
            <p:spPr>
              <a:xfrm rot="12014572">
                <a:off x="2565467" y="3253032"/>
                <a:ext cx="10674" cy="29274"/>
              </a:xfrm>
              <a:prstGeom prst="line">
                <a:avLst/>
              </a:prstGeom>
              <a:noFill/>
              <a:ln w="1587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1775" name="Straight Connector 1774">
                <a:extLst>
                  <a:ext uri="{FF2B5EF4-FFF2-40B4-BE49-F238E27FC236}">
                    <a16:creationId xmlns:a16="http://schemas.microsoft.com/office/drawing/2014/main" id="{DB637EFC-1C61-4283-966D-4D449A78B432}"/>
                  </a:ext>
                </a:extLst>
              </p:cNvPr>
              <p:cNvCxnSpPr/>
              <p:nvPr/>
            </p:nvCxnSpPr>
            <p:spPr>
              <a:xfrm rot="12014572">
                <a:off x="2736592" y="3313881"/>
                <a:ext cx="21976" cy="0"/>
              </a:xfrm>
              <a:prstGeom prst="line">
                <a:avLst/>
              </a:prstGeom>
              <a:noFill/>
              <a:ln w="1587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1776" name="Straight Connector 1775">
                <a:extLst>
                  <a:ext uri="{FF2B5EF4-FFF2-40B4-BE49-F238E27FC236}">
                    <a16:creationId xmlns:a16="http://schemas.microsoft.com/office/drawing/2014/main" id="{D00FC722-2578-40F2-8D45-82B6383763A0}"/>
                  </a:ext>
                </a:extLst>
              </p:cNvPr>
              <p:cNvCxnSpPr>
                <a:cxnSpLocks/>
              </p:cNvCxnSpPr>
              <p:nvPr/>
            </p:nvCxnSpPr>
            <p:spPr>
              <a:xfrm rot="12014572" flipV="1">
                <a:off x="2553829" y="3248087"/>
                <a:ext cx="11198" cy="29194"/>
              </a:xfrm>
              <a:prstGeom prst="line">
                <a:avLst/>
              </a:prstGeom>
              <a:noFill/>
              <a:ln w="1587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1777" name="Straight Connector 1776">
                <a:extLst>
                  <a:ext uri="{FF2B5EF4-FFF2-40B4-BE49-F238E27FC236}">
                    <a16:creationId xmlns:a16="http://schemas.microsoft.com/office/drawing/2014/main" id="{CF3FEFED-B31D-4CBC-8F86-6FB758099B17}"/>
                  </a:ext>
                </a:extLst>
              </p:cNvPr>
              <p:cNvCxnSpPr>
                <a:cxnSpLocks/>
              </p:cNvCxnSpPr>
              <p:nvPr/>
            </p:nvCxnSpPr>
            <p:spPr>
              <a:xfrm rot="12014572">
                <a:off x="2544140" y="3245043"/>
                <a:ext cx="10047" cy="29274"/>
              </a:xfrm>
              <a:prstGeom prst="line">
                <a:avLst/>
              </a:prstGeom>
              <a:noFill/>
              <a:ln w="1587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1778" name="Straight Connector 1777">
                <a:extLst>
                  <a:ext uri="{FF2B5EF4-FFF2-40B4-BE49-F238E27FC236}">
                    <a16:creationId xmlns:a16="http://schemas.microsoft.com/office/drawing/2014/main" id="{18A3E55A-0B03-4BA9-974A-FBA083303938}"/>
                  </a:ext>
                </a:extLst>
              </p:cNvPr>
              <p:cNvCxnSpPr>
                <a:cxnSpLocks/>
              </p:cNvCxnSpPr>
              <p:nvPr/>
            </p:nvCxnSpPr>
            <p:spPr>
              <a:xfrm rot="12014572" flipV="1">
                <a:off x="2533089" y="3240963"/>
                <a:ext cx="11930" cy="29194"/>
              </a:xfrm>
              <a:prstGeom prst="line">
                <a:avLst/>
              </a:prstGeom>
              <a:noFill/>
              <a:ln w="1587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1779" name="Straight Connector 1778">
                <a:extLst>
                  <a:ext uri="{FF2B5EF4-FFF2-40B4-BE49-F238E27FC236}">
                    <a16:creationId xmlns:a16="http://schemas.microsoft.com/office/drawing/2014/main" id="{F1360E70-AC2D-413A-9E31-E4B816E1D942}"/>
                  </a:ext>
                </a:extLst>
              </p:cNvPr>
              <p:cNvCxnSpPr>
                <a:cxnSpLocks/>
              </p:cNvCxnSpPr>
              <p:nvPr/>
            </p:nvCxnSpPr>
            <p:spPr>
              <a:xfrm rot="12014572">
                <a:off x="2522430" y="3237542"/>
                <a:ext cx="10675" cy="28686"/>
              </a:xfrm>
              <a:prstGeom prst="line">
                <a:avLst/>
              </a:prstGeom>
              <a:noFill/>
              <a:ln w="1587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1780" name="Straight Connector 1779">
                <a:extLst>
                  <a:ext uri="{FF2B5EF4-FFF2-40B4-BE49-F238E27FC236}">
                    <a16:creationId xmlns:a16="http://schemas.microsoft.com/office/drawing/2014/main" id="{26ABAAAE-657A-4F0E-AE11-EA84549DA833}"/>
                  </a:ext>
                </a:extLst>
              </p:cNvPr>
              <p:cNvCxnSpPr/>
              <p:nvPr/>
            </p:nvCxnSpPr>
            <p:spPr>
              <a:xfrm rot="12014572" flipV="1">
                <a:off x="2511900" y="3233444"/>
                <a:ext cx="11302" cy="29194"/>
              </a:xfrm>
              <a:prstGeom prst="line">
                <a:avLst/>
              </a:prstGeom>
              <a:noFill/>
              <a:ln w="1587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1781" name="Straight Connector 1780">
                <a:extLst>
                  <a:ext uri="{FF2B5EF4-FFF2-40B4-BE49-F238E27FC236}">
                    <a16:creationId xmlns:a16="http://schemas.microsoft.com/office/drawing/2014/main" id="{09339372-E78B-4CA9-9B06-641B572873F7}"/>
                  </a:ext>
                </a:extLst>
              </p:cNvPr>
              <p:cNvCxnSpPr>
                <a:cxnSpLocks/>
              </p:cNvCxnSpPr>
              <p:nvPr/>
            </p:nvCxnSpPr>
            <p:spPr>
              <a:xfrm rot="12014572">
                <a:off x="2502614" y="3230405"/>
                <a:ext cx="10151" cy="28686"/>
              </a:xfrm>
              <a:prstGeom prst="line">
                <a:avLst/>
              </a:prstGeom>
              <a:noFill/>
              <a:ln w="1587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1782" name="Straight Connector 1781">
                <a:extLst>
                  <a:ext uri="{FF2B5EF4-FFF2-40B4-BE49-F238E27FC236}">
                    <a16:creationId xmlns:a16="http://schemas.microsoft.com/office/drawing/2014/main" id="{0DB7CA69-C847-474D-9A91-79D9F132876E}"/>
                  </a:ext>
                </a:extLst>
              </p:cNvPr>
              <p:cNvCxnSpPr/>
              <p:nvPr/>
            </p:nvCxnSpPr>
            <p:spPr>
              <a:xfrm rot="12014572">
                <a:off x="2487328" y="3225303"/>
                <a:ext cx="21976" cy="0"/>
              </a:xfrm>
              <a:prstGeom prst="line">
                <a:avLst/>
              </a:prstGeom>
              <a:noFill/>
              <a:ln w="1587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1783" name="Straight Connector 1782">
                <a:extLst>
                  <a:ext uri="{FF2B5EF4-FFF2-40B4-BE49-F238E27FC236}">
                    <a16:creationId xmlns:a16="http://schemas.microsoft.com/office/drawing/2014/main" id="{4480896A-5C04-4D0C-95EE-3B6BD38EA2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54406" y="3902580"/>
                <a:ext cx="1416962" cy="0"/>
              </a:xfrm>
              <a:prstGeom prst="line">
                <a:avLst/>
              </a:prstGeom>
              <a:noFill/>
              <a:ln w="1587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1784" name="Straight Connector 1783">
                <a:extLst>
                  <a:ext uri="{FF2B5EF4-FFF2-40B4-BE49-F238E27FC236}">
                    <a16:creationId xmlns:a16="http://schemas.microsoft.com/office/drawing/2014/main" id="{58EA80A4-F2F3-4B81-AEFF-3FE964084BE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59259" y="4317977"/>
                <a:ext cx="1412109" cy="0"/>
              </a:xfrm>
              <a:prstGeom prst="line">
                <a:avLst/>
              </a:prstGeom>
              <a:noFill/>
              <a:ln w="1587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1785" name="Straight Connector 1784">
                <a:extLst>
                  <a:ext uri="{FF2B5EF4-FFF2-40B4-BE49-F238E27FC236}">
                    <a16:creationId xmlns:a16="http://schemas.microsoft.com/office/drawing/2014/main" id="{482EF745-2E87-4CA0-8BC0-C6F8CEF96A0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979466" y="2997122"/>
                <a:ext cx="192818" cy="99273"/>
              </a:xfrm>
              <a:prstGeom prst="line">
                <a:avLst/>
              </a:prstGeom>
              <a:noFill/>
              <a:ln w="1587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1786" name="Straight Connector 1785">
                <a:extLst>
                  <a:ext uri="{FF2B5EF4-FFF2-40B4-BE49-F238E27FC236}">
                    <a16:creationId xmlns:a16="http://schemas.microsoft.com/office/drawing/2014/main" id="{70480061-2A30-4526-8DBE-9B9D3CAB9BFE}"/>
                  </a:ext>
                </a:extLst>
              </p:cNvPr>
              <p:cNvCxnSpPr/>
              <p:nvPr/>
            </p:nvCxnSpPr>
            <p:spPr>
              <a:xfrm>
                <a:off x="3175098" y="2999503"/>
                <a:ext cx="157982" cy="61993"/>
              </a:xfrm>
              <a:prstGeom prst="line">
                <a:avLst/>
              </a:prstGeom>
              <a:noFill/>
              <a:ln w="1587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1787" name="Straight Connector 1786">
                <a:extLst>
                  <a:ext uri="{FF2B5EF4-FFF2-40B4-BE49-F238E27FC236}">
                    <a16:creationId xmlns:a16="http://schemas.microsoft.com/office/drawing/2014/main" id="{7DE831C9-5CC7-488D-B9F6-3F6638995F5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333330" y="3027750"/>
                <a:ext cx="12936" cy="33746"/>
              </a:xfrm>
              <a:prstGeom prst="line">
                <a:avLst/>
              </a:prstGeom>
              <a:noFill/>
              <a:ln w="1587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1788" name="Straight Connector 1787">
                <a:extLst>
                  <a:ext uri="{FF2B5EF4-FFF2-40B4-BE49-F238E27FC236}">
                    <a16:creationId xmlns:a16="http://schemas.microsoft.com/office/drawing/2014/main" id="{F24DF6F4-E9F4-4B16-950A-88C1DEB3373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464163" y="2818906"/>
                <a:ext cx="84075" cy="230204"/>
              </a:xfrm>
              <a:prstGeom prst="line">
                <a:avLst/>
              </a:prstGeom>
              <a:noFill/>
              <a:ln w="1587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1789" name="Straight Connector 1788">
                <a:extLst>
                  <a:ext uri="{FF2B5EF4-FFF2-40B4-BE49-F238E27FC236}">
                    <a16:creationId xmlns:a16="http://schemas.microsoft.com/office/drawing/2014/main" id="{C4953958-9E1D-43EB-9EB1-B95244E2E1E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49790" y="2818347"/>
                <a:ext cx="60978" cy="21844"/>
              </a:xfrm>
              <a:prstGeom prst="line">
                <a:avLst/>
              </a:prstGeom>
              <a:noFill/>
              <a:ln w="1587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1790" name="Straight Connector 1789">
                <a:extLst>
                  <a:ext uri="{FF2B5EF4-FFF2-40B4-BE49-F238E27FC236}">
                    <a16:creationId xmlns:a16="http://schemas.microsoft.com/office/drawing/2014/main" id="{81D10FCC-148C-4B80-B6B3-7CB5385BB40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601316" y="2844501"/>
                <a:ext cx="17164" cy="51494"/>
              </a:xfrm>
              <a:prstGeom prst="line">
                <a:avLst/>
              </a:prstGeom>
              <a:noFill/>
              <a:ln w="1587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1791" name="Straight Connector 1790">
                <a:extLst>
                  <a:ext uri="{FF2B5EF4-FFF2-40B4-BE49-F238E27FC236}">
                    <a16:creationId xmlns:a16="http://schemas.microsoft.com/office/drawing/2014/main" id="{BC1C927D-97A2-4EB6-9923-A39C7928FC0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382129" y="3024266"/>
                <a:ext cx="80392" cy="31160"/>
              </a:xfrm>
              <a:prstGeom prst="line">
                <a:avLst/>
              </a:prstGeom>
              <a:noFill/>
              <a:ln w="1587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1792" name="Straight Connector 1791">
                <a:extLst>
                  <a:ext uri="{FF2B5EF4-FFF2-40B4-BE49-F238E27FC236}">
                    <a16:creationId xmlns:a16="http://schemas.microsoft.com/office/drawing/2014/main" id="{0D2443A4-1277-4C49-B83C-A954A3C6C17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312458" y="3007752"/>
                <a:ext cx="69672" cy="13998"/>
              </a:xfrm>
              <a:prstGeom prst="line">
                <a:avLst/>
              </a:prstGeom>
              <a:noFill/>
              <a:ln w="1587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1793" name="Straight Connector 1792">
                <a:extLst>
                  <a:ext uri="{FF2B5EF4-FFF2-40B4-BE49-F238E27FC236}">
                    <a16:creationId xmlns:a16="http://schemas.microsoft.com/office/drawing/2014/main" id="{68AF99F7-80E6-4EA8-998F-EB82D8B3FD6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312024" y="3007752"/>
                <a:ext cx="34242" cy="19998"/>
              </a:xfrm>
              <a:prstGeom prst="line">
                <a:avLst/>
              </a:prstGeom>
              <a:noFill/>
              <a:ln w="1587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1794" name="Straight Connector 1793">
                <a:extLst>
                  <a:ext uri="{FF2B5EF4-FFF2-40B4-BE49-F238E27FC236}">
                    <a16:creationId xmlns:a16="http://schemas.microsoft.com/office/drawing/2014/main" id="{E51CA39D-6AF8-4AFF-96B7-39920F2CA92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541910" y="3029369"/>
                <a:ext cx="17131" cy="46745"/>
              </a:xfrm>
              <a:prstGeom prst="line">
                <a:avLst/>
              </a:prstGeom>
              <a:noFill/>
              <a:ln w="1587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1795" name="Straight Connector 1794">
                <a:extLst>
                  <a:ext uri="{FF2B5EF4-FFF2-40B4-BE49-F238E27FC236}">
                    <a16:creationId xmlns:a16="http://schemas.microsoft.com/office/drawing/2014/main" id="{72F4506B-C5F3-4BC9-8DCB-AED33E3C96EB}"/>
                  </a:ext>
                </a:extLst>
              </p:cNvPr>
              <p:cNvCxnSpPr/>
              <p:nvPr/>
            </p:nvCxnSpPr>
            <p:spPr>
              <a:xfrm rot="2367194" flipV="1">
                <a:off x="2972043" y="3569578"/>
                <a:ext cx="157982" cy="61993"/>
              </a:xfrm>
              <a:prstGeom prst="line">
                <a:avLst/>
              </a:prstGeom>
              <a:noFill/>
              <a:ln w="1587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1796" name="Straight Connector 1795">
                <a:extLst>
                  <a:ext uri="{FF2B5EF4-FFF2-40B4-BE49-F238E27FC236}">
                    <a16:creationId xmlns:a16="http://schemas.microsoft.com/office/drawing/2014/main" id="{21A63447-A308-409C-90F1-7DF439F02D3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195590" y="3714157"/>
                <a:ext cx="25925" cy="77275"/>
              </a:xfrm>
              <a:prstGeom prst="line">
                <a:avLst/>
              </a:prstGeom>
              <a:noFill/>
              <a:ln w="1587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1797" name="Straight Connector 1796">
                <a:extLst>
                  <a:ext uri="{FF2B5EF4-FFF2-40B4-BE49-F238E27FC236}">
                    <a16:creationId xmlns:a16="http://schemas.microsoft.com/office/drawing/2014/main" id="{2FF8F99C-BB1C-4361-A22F-93935CF32A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197714" y="3792579"/>
                <a:ext cx="64102" cy="22348"/>
              </a:xfrm>
              <a:prstGeom prst="line">
                <a:avLst/>
              </a:prstGeom>
              <a:noFill/>
              <a:ln w="1587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1798" name="Straight Connector 1797">
                <a:extLst>
                  <a:ext uri="{FF2B5EF4-FFF2-40B4-BE49-F238E27FC236}">
                    <a16:creationId xmlns:a16="http://schemas.microsoft.com/office/drawing/2014/main" id="{1329167D-437E-4707-B00F-38CAB5CE92A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144341" y="3688693"/>
                <a:ext cx="78876" cy="26035"/>
              </a:xfrm>
              <a:prstGeom prst="line">
                <a:avLst/>
              </a:prstGeom>
              <a:noFill/>
              <a:ln w="1587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1799" name="Straight Connector 1798">
                <a:extLst>
                  <a:ext uri="{FF2B5EF4-FFF2-40B4-BE49-F238E27FC236}">
                    <a16:creationId xmlns:a16="http://schemas.microsoft.com/office/drawing/2014/main" id="{4141A238-C357-4273-BDA3-86DB938CECAD}"/>
                  </a:ext>
                </a:extLst>
              </p:cNvPr>
              <p:cNvCxnSpPr>
                <a:cxnSpLocks/>
              </p:cNvCxnSpPr>
              <p:nvPr/>
            </p:nvCxnSpPr>
            <p:spPr>
              <a:xfrm rot="2367194" flipH="1">
                <a:off x="3078159" y="3664961"/>
                <a:ext cx="69672" cy="13998"/>
              </a:xfrm>
              <a:prstGeom prst="line">
                <a:avLst/>
              </a:prstGeom>
              <a:noFill/>
              <a:ln w="1587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1800" name="Straight Connector 1799">
                <a:extLst>
                  <a:ext uri="{FF2B5EF4-FFF2-40B4-BE49-F238E27FC236}">
                    <a16:creationId xmlns:a16="http://schemas.microsoft.com/office/drawing/2014/main" id="{74074480-B40A-4912-A389-6C391DA00009}"/>
                  </a:ext>
                </a:extLst>
              </p:cNvPr>
              <p:cNvCxnSpPr>
                <a:cxnSpLocks/>
              </p:cNvCxnSpPr>
              <p:nvPr/>
            </p:nvCxnSpPr>
            <p:spPr>
              <a:xfrm rot="2367194" flipH="1">
                <a:off x="3083766" y="3648113"/>
                <a:ext cx="34242" cy="19998"/>
              </a:xfrm>
              <a:prstGeom prst="line">
                <a:avLst/>
              </a:prstGeom>
              <a:noFill/>
              <a:ln w="1587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1801" name="Straight Connector 1800">
                <a:extLst>
                  <a:ext uri="{FF2B5EF4-FFF2-40B4-BE49-F238E27FC236}">
                    <a16:creationId xmlns:a16="http://schemas.microsoft.com/office/drawing/2014/main" id="{1DB07E6D-7E89-4260-BED8-837B36B5C40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264910" y="3746697"/>
                <a:ext cx="23626" cy="67364"/>
              </a:xfrm>
              <a:prstGeom prst="line">
                <a:avLst/>
              </a:prstGeom>
              <a:noFill/>
              <a:ln w="1587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1802" name="Straight Connector 1801">
                <a:extLst>
                  <a:ext uri="{FF2B5EF4-FFF2-40B4-BE49-F238E27FC236}">
                    <a16:creationId xmlns:a16="http://schemas.microsoft.com/office/drawing/2014/main" id="{41EC9E95-66A0-4778-A8E0-AEFC4E779F0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286156" y="3745517"/>
                <a:ext cx="1906816" cy="671487"/>
              </a:xfrm>
              <a:prstGeom prst="line">
                <a:avLst/>
              </a:prstGeom>
              <a:noFill/>
              <a:ln w="1587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1803" name="Straight Connector 1802">
                <a:extLst>
                  <a:ext uri="{FF2B5EF4-FFF2-40B4-BE49-F238E27FC236}">
                    <a16:creationId xmlns:a16="http://schemas.microsoft.com/office/drawing/2014/main" id="{4C2AA433-1F10-46EC-A17E-FD6A4986EBD2}"/>
                  </a:ext>
                </a:extLst>
              </p:cNvPr>
              <p:cNvCxnSpPr/>
              <p:nvPr/>
            </p:nvCxnSpPr>
            <p:spPr>
              <a:xfrm flipH="1">
                <a:off x="5381277" y="3778981"/>
                <a:ext cx="44638" cy="121117"/>
              </a:xfrm>
              <a:prstGeom prst="line">
                <a:avLst/>
              </a:prstGeom>
              <a:noFill/>
              <a:ln w="1587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1804" name="Straight Connector 1803">
                <a:extLst>
                  <a:ext uri="{FF2B5EF4-FFF2-40B4-BE49-F238E27FC236}">
                    <a16:creationId xmlns:a16="http://schemas.microsoft.com/office/drawing/2014/main" id="{69B8B0E2-C539-4EC6-8CAC-B59FFEADC5E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381277" y="3902478"/>
                <a:ext cx="313510" cy="0"/>
              </a:xfrm>
              <a:prstGeom prst="line">
                <a:avLst/>
              </a:prstGeom>
              <a:noFill/>
              <a:ln w="1587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1805" name="Straight Connector 1804">
                <a:extLst>
                  <a:ext uri="{FF2B5EF4-FFF2-40B4-BE49-F238E27FC236}">
                    <a16:creationId xmlns:a16="http://schemas.microsoft.com/office/drawing/2014/main" id="{67C81DE6-A1A7-4E3B-9FCE-2F85701B02B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192973" y="4315717"/>
                <a:ext cx="41321" cy="101286"/>
              </a:xfrm>
              <a:prstGeom prst="line">
                <a:avLst/>
              </a:prstGeom>
              <a:noFill/>
              <a:ln w="1587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1806" name="Straight Connector 1805">
                <a:extLst>
                  <a:ext uri="{FF2B5EF4-FFF2-40B4-BE49-F238E27FC236}">
                    <a16:creationId xmlns:a16="http://schemas.microsoft.com/office/drawing/2014/main" id="{593D7DFC-96BC-4CE9-8AA0-4A564C936B61}"/>
                  </a:ext>
                </a:extLst>
              </p:cNvPr>
              <p:cNvCxnSpPr/>
              <p:nvPr/>
            </p:nvCxnSpPr>
            <p:spPr>
              <a:xfrm>
                <a:off x="5234294" y="4318098"/>
                <a:ext cx="465126" cy="0"/>
              </a:xfrm>
              <a:prstGeom prst="line">
                <a:avLst/>
              </a:prstGeom>
              <a:noFill/>
              <a:ln w="1587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1807" name="Straight Connector 1806">
                <a:extLst>
                  <a:ext uri="{FF2B5EF4-FFF2-40B4-BE49-F238E27FC236}">
                    <a16:creationId xmlns:a16="http://schemas.microsoft.com/office/drawing/2014/main" id="{F36D2C52-F9BD-42B6-A122-25F0BBB5B2B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675446" y="2648769"/>
                <a:ext cx="858266" cy="318630"/>
              </a:xfrm>
              <a:prstGeom prst="line">
                <a:avLst/>
              </a:prstGeom>
              <a:noFill/>
              <a:ln w="1587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1808" name="Straight Connector 1807">
                <a:extLst>
                  <a:ext uri="{FF2B5EF4-FFF2-40B4-BE49-F238E27FC236}">
                    <a16:creationId xmlns:a16="http://schemas.microsoft.com/office/drawing/2014/main" id="{96DB18BB-3F44-4F79-8C19-C3492F2AD7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607221" y="2878810"/>
                <a:ext cx="848761" cy="309793"/>
              </a:xfrm>
              <a:prstGeom prst="line">
                <a:avLst/>
              </a:prstGeom>
              <a:noFill/>
              <a:ln w="1587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1809" name="Straight Connector 1808">
                <a:extLst>
                  <a:ext uri="{FF2B5EF4-FFF2-40B4-BE49-F238E27FC236}">
                    <a16:creationId xmlns:a16="http://schemas.microsoft.com/office/drawing/2014/main" id="{923338F2-9BEF-484F-91F0-AC1E830C5AF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849278" y="3051491"/>
                <a:ext cx="122977" cy="47285"/>
              </a:xfrm>
              <a:prstGeom prst="line">
                <a:avLst/>
              </a:prstGeom>
              <a:noFill/>
              <a:ln w="1587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1810" name="Straight Connector 1809">
                <a:extLst>
                  <a:ext uri="{FF2B5EF4-FFF2-40B4-BE49-F238E27FC236}">
                    <a16:creationId xmlns:a16="http://schemas.microsoft.com/office/drawing/2014/main" id="{EC3AF624-86D6-42B7-A47F-D4A724502EE9}"/>
                  </a:ext>
                </a:extLst>
              </p:cNvPr>
              <p:cNvCxnSpPr/>
              <p:nvPr/>
            </p:nvCxnSpPr>
            <p:spPr>
              <a:xfrm>
                <a:off x="2754178" y="3318373"/>
                <a:ext cx="122977" cy="47285"/>
              </a:xfrm>
              <a:prstGeom prst="line">
                <a:avLst/>
              </a:prstGeom>
              <a:noFill/>
              <a:ln w="1587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1811" name="Straight Connector 1810">
                <a:extLst>
                  <a:ext uri="{FF2B5EF4-FFF2-40B4-BE49-F238E27FC236}">
                    <a16:creationId xmlns:a16="http://schemas.microsoft.com/office/drawing/2014/main" id="{3C243937-B046-4B35-ACE5-9522CF4EBB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603370" y="2901326"/>
                <a:ext cx="1524255" cy="557404"/>
              </a:xfrm>
              <a:prstGeom prst="line">
                <a:avLst/>
              </a:prstGeom>
              <a:noFill/>
              <a:ln w="1587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1812" name="Straight Connector 1811">
                <a:extLst>
                  <a:ext uri="{FF2B5EF4-FFF2-40B4-BE49-F238E27FC236}">
                    <a16:creationId xmlns:a16="http://schemas.microsoft.com/office/drawing/2014/main" id="{DCE7AB40-5719-4DA5-9F3D-E766A4D255E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63314" y="3019504"/>
                <a:ext cx="1520147" cy="555902"/>
              </a:xfrm>
              <a:prstGeom prst="line">
                <a:avLst/>
              </a:prstGeom>
              <a:noFill/>
              <a:ln w="1587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sp>
            <p:nvSpPr>
              <p:cNvPr id="1813" name="Arc 1812">
                <a:extLst>
                  <a:ext uri="{FF2B5EF4-FFF2-40B4-BE49-F238E27FC236}">
                    <a16:creationId xmlns:a16="http://schemas.microsoft.com/office/drawing/2014/main" id="{DD9B13AB-D63A-403F-A684-929F48F57968}"/>
                  </a:ext>
                </a:extLst>
              </p:cNvPr>
              <p:cNvSpPr/>
              <p:nvPr/>
            </p:nvSpPr>
            <p:spPr>
              <a:xfrm rot="1205381">
                <a:off x="4973528" y="3458441"/>
                <a:ext cx="278390" cy="125952"/>
              </a:xfrm>
              <a:prstGeom prst="arc">
                <a:avLst>
                  <a:gd name="adj1" fmla="val 16200000"/>
                  <a:gd name="adj2" fmla="val 5603751"/>
                </a:avLst>
              </a:prstGeom>
              <a:noFill/>
              <a:ln w="1587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1814" name="Straight Connector 1813">
                <a:extLst>
                  <a:ext uri="{FF2B5EF4-FFF2-40B4-BE49-F238E27FC236}">
                    <a16:creationId xmlns:a16="http://schemas.microsoft.com/office/drawing/2014/main" id="{E394AADB-98B3-4182-8319-FDC6FC5D9FD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070508" y="3837642"/>
                <a:ext cx="0" cy="66398"/>
              </a:xfrm>
              <a:prstGeom prst="line">
                <a:avLst/>
              </a:prstGeom>
              <a:noFill/>
              <a:ln w="1587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1815" name="Straight Connector 1814">
                <a:extLst>
                  <a:ext uri="{FF2B5EF4-FFF2-40B4-BE49-F238E27FC236}">
                    <a16:creationId xmlns:a16="http://schemas.microsoft.com/office/drawing/2014/main" id="{A8E2FF43-CB6D-4507-9B6B-AA236A12CA3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012114" y="3832880"/>
                <a:ext cx="948490" cy="0"/>
              </a:xfrm>
              <a:prstGeom prst="line">
                <a:avLst/>
              </a:prstGeom>
              <a:noFill/>
              <a:ln w="1587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1816" name="Straight Connector 1815">
                <a:extLst>
                  <a:ext uri="{FF2B5EF4-FFF2-40B4-BE49-F238E27FC236}">
                    <a16:creationId xmlns:a16="http://schemas.microsoft.com/office/drawing/2014/main" id="{7FD5E3FE-89C8-4B5A-AE09-CCD009A7A16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904258" y="3899277"/>
                <a:ext cx="1354360" cy="0"/>
              </a:xfrm>
              <a:prstGeom prst="line">
                <a:avLst/>
              </a:prstGeom>
              <a:noFill/>
              <a:ln w="1587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1817" name="Straight Connector 1816">
                <a:extLst>
                  <a:ext uri="{FF2B5EF4-FFF2-40B4-BE49-F238E27FC236}">
                    <a16:creationId xmlns:a16="http://schemas.microsoft.com/office/drawing/2014/main" id="{390F9F8A-3F35-4900-A7A3-84D37ED5A3F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903726" y="3832880"/>
                <a:ext cx="0" cy="64017"/>
              </a:xfrm>
              <a:prstGeom prst="line">
                <a:avLst/>
              </a:prstGeom>
              <a:noFill/>
              <a:ln w="1587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1818" name="Straight Connector 1817">
                <a:extLst>
                  <a:ext uri="{FF2B5EF4-FFF2-40B4-BE49-F238E27FC236}">
                    <a16:creationId xmlns:a16="http://schemas.microsoft.com/office/drawing/2014/main" id="{B73BCDE1-AB2E-4DB9-8B9F-6F204551FD9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353870" y="3797382"/>
                <a:ext cx="470413" cy="0"/>
              </a:xfrm>
              <a:prstGeom prst="line">
                <a:avLst/>
              </a:prstGeom>
              <a:noFill/>
              <a:ln w="1587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1819" name="Straight Connector 1818">
                <a:extLst>
                  <a:ext uri="{FF2B5EF4-FFF2-40B4-BE49-F238E27FC236}">
                    <a16:creationId xmlns:a16="http://schemas.microsoft.com/office/drawing/2014/main" id="{1583E4D1-6980-4C5F-9956-7E372747D43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633612" y="4317211"/>
                <a:ext cx="434515" cy="0"/>
              </a:xfrm>
              <a:prstGeom prst="line">
                <a:avLst/>
              </a:prstGeom>
              <a:noFill/>
              <a:ln w="1587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1820" name="Straight Connector 1819">
                <a:extLst>
                  <a:ext uri="{FF2B5EF4-FFF2-40B4-BE49-F238E27FC236}">
                    <a16:creationId xmlns:a16="http://schemas.microsoft.com/office/drawing/2014/main" id="{FFCB051F-35E9-4639-B86D-0D5018B8C88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070508" y="4317211"/>
                <a:ext cx="0" cy="66398"/>
              </a:xfrm>
              <a:prstGeom prst="line">
                <a:avLst/>
              </a:prstGeom>
              <a:noFill/>
              <a:ln w="1587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1821" name="Straight Connector 1820">
                <a:extLst>
                  <a:ext uri="{FF2B5EF4-FFF2-40B4-BE49-F238E27FC236}">
                    <a16:creationId xmlns:a16="http://schemas.microsoft.com/office/drawing/2014/main" id="{B3EBA68F-28FF-4937-867A-B4348DD1703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012114" y="4383609"/>
                <a:ext cx="948490" cy="0"/>
              </a:xfrm>
              <a:prstGeom prst="line">
                <a:avLst/>
              </a:prstGeom>
              <a:noFill/>
              <a:ln w="1587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1822" name="Straight Connector 1821">
                <a:extLst>
                  <a:ext uri="{FF2B5EF4-FFF2-40B4-BE49-F238E27FC236}">
                    <a16:creationId xmlns:a16="http://schemas.microsoft.com/office/drawing/2014/main" id="{D3DA4C4D-B586-41FA-952A-0DBB9C482F7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904258" y="4317211"/>
                <a:ext cx="1354360" cy="0"/>
              </a:xfrm>
              <a:prstGeom prst="line">
                <a:avLst/>
              </a:prstGeom>
              <a:noFill/>
              <a:ln w="1587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1823" name="Straight Connector 1822">
                <a:extLst>
                  <a:ext uri="{FF2B5EF4-FFF2-40B4-BE49-F238E27FC236}">
                    <a16:creationId xmlns:a16="http://schemas.microsoft.com/office/drawing/2014/main" id="{0EB3567C-7560-47A7-8A89-3AD5402138C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903726" y="4317211"/>
                <a:ext cx="0" cy="66398"/>
              </a:xfrm>
              <a:prstGeom prst="line">
                <a:avLst/>
              </a:prstGeom>
              <a:noFill/>
              <a:ln w="1587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1824" name="Straight Connector 1823">
                <a:extLst>
                  <a:ext uri="{FF2B5EF4-FFF2-40B4-BE49-F238E27FC236}">
                    <a16:creationId xmlns:a16="http://schemas.microsoft.com/office/drawing/2014/main" id="{BC1DBE3E-5746-463E-B5B8-BE19214F58F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353870" y="4414341"/>
                <a:ext cx="470413" cy="0"/>
              </a:xfrm>
              <a:prstGeom prst="line">
                <a:avLst/>
              </a:prstGeom>
              <a:noFill/>
              <a:ln w="1587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1825" name="Straight Connector 1824">
                <a:extLst>
                  <a:ext uri="{FF2B5EF4-FFF2-40B4-BE49-F238E27FC236}">
                    <a16:creationId xmlns:a16="http://schemas.microsoft.com/office/drawing/2014/main" id="{66A69468-2E3D-4758-82DF-80037BD81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34244" y="3905210"/>
                <a:ext cx="433883" cy="0"/>
              </a:xfrm>
              <a:prstGeom prst="line">
                <a:avLst/>
              </a:prstGeom>
              <a:noFill/>
              <a:ln w="1587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grpSp>
            <p:nvGrpSpPr>
              <p:cNvPr id="1826" name="Group 1825">
                <a:extLst>
                  <a:ext uri="{FF2B5EF4-FFF2-40B4-BE49-F238E27FC236}">
                    <a16:creationId xmlns:a16="http://schemas.microsoft.com/office/drawing/2014/main" id="{CA34475C-2F86-4BA0-892E-490A2D4A8A58}"/>
                  </a:ext>
                </a:extLst>
              </p:cNvPr>
              <p:cNvGrpSpPr/>
              <p:nvPr/>
            </p:nvGrpSpPr>
            <p:grpSpPr>
              <a:xfrm>
                <a:off x="7377630" y="3875863"/>
                <a:ext cx="256588" cy="469785"/>
                <a:chOff x="5694788" y="3873137"/>
                <a:chExt cx="259823" cy="475708"/>
              </a:xfrm>
            </p:grpSpPr>
            <p:cxnSp>
              <p:nvCxnSpPr>
                <p:cNvPr id="1831" name="Straight Connector 1830">
                  <a:extLst>
                    <a:ext uri="{FF2B5EF4-FFF2-40B4-BE49-F238E27FC236}">
                      <a16:creationId xmlns:a16="http://schemas.microsoft.com/office/drawing/2014/main" id="{A7DFAE2C-5265-4D3B-BE28-E425081CACF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720886" y="3873705"/>
                  <a:ext cx="11090" cy="27661"/>
                </a:xfrm>
                <a:prstGeom prst="line">
                  <a:avLst/>
                </a:prstGeom>
                <a:noFill/>
                <a:ln w="15875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832" name="Straight Connector 1831">
                  <a:extLst>
                    <a:ext uri="{FF2B5EF4-FFF2-40B4-BE49-F238E27FC236}">
                      <a16:creationId xmlns:a16="http://schemas.microsoft.com/office/drawing/2014/main" id="{B594765D-CE1F-4563-B1DC-2F2432A8502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731975" y="3873705"/>
                  <a:ext cx="11905" cy="27661"/>
                </a:xfrm>
                <a:prstGeom prst="line">
                  <a:avLst/>
                </a:prstGeom>
                <a:noFill/>
                <a:ln w="15875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833" name="Straight Connector 1832">
                  <a:extLst>
                    <a:ext uri="{FF2B5EF4-FFF2-40B4-BE49-F238E27FC236}">
                      <a16:creationId xmlns:a16="http://schemas.microsoft.com/office/drawing/2014/main" id="{2D33B25A-46E6-4274-BEED-126985EC515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744075" y="3873705"/>
                  <a:ext cx="14042" cy="27661"/>
                </a:xfrm>
                <a:prstGeom prst="line">
                  <a:avLst/>
                </a:prstGeom>
                <a:noFill/>
                <a:ln w="15875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834" name="Straight Connector 1833">
                  <a:extLst>
                    <a:ext uri="{FF2B5EF4-FFF2-40B4-BE49-F238E27FC236}">
                      <a16:creationId xmlns:a16="http://schemas.microsoft.com/office/drawing/2014/main" id="{46ABCA22-3784-4FD3-B5FC-AA062A0E151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758117" y="3873137"/>
                  <a:ext cx="12028" cy="30192"/>
                </a:xfrm>
                <a:prstGeom prst="line">
                  <a:avLst/>
                </a:prstGeom>
                <a:noFill/>
                <a:ln w="15875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835" name="Straight Connector 1834">
                  <a:extLst>
                    <a:ext uri="{FF2B5EF4-FFF2-40B4-BE49-F238E27FC236}">
                      <a16:creationId xmlns:a16="http://schemas.microsoft.com/office/drawing/2014/main" id="{9CC26678-C3D8-4ED1-9615-D54DB29EDD0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770268" y="3873705"/>
                  <a:ext cx="12480" cy="29624"/>
                </a:xfrm>
                <a:prstGeom prst="line">
                  <a:avLst/>
                </a:prstGeom>
                <a:noFill/>
                <a:ln w="15875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836" name="Straight Connector 1835">
                  <a:extLst>
                    <a:ext uri="{FF2B5EF4-FFF2-40B4-BE49-F238E27FC236}">
                      <a16:creationId xmlns:a16="http://schemas.microsoft.com/office/drawing/2014/main" id="{5B6CAD80-C5B3-45D4-BDAD-C57837409EF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783104" y="3873137"/>
                  <a:ext cx="13255" cy="30192"/>
                </a:xfrm>
                <a:prstGeom prst="line">
                  <a:avLst/>
                </a:prstGeom>
                <a:noFill/>
                <a:ln w="15875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837" name="Straight Connector 1836">
                  <a:extLst>
                    <a:ext uri="{FF2B5EF4-FFF2-40B4-BE49-F238E27FC236}">
                      <a16:creationId xmlns:a16="http://schemas.microsoft.com/office/drawing/2014/main" id="{10174F0B-18C6-44EA-B913-B47591B251A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796870" y="3873705"/>
                  <a:ext cx="14007" cy="29624"/>
                </a:xfrm>
                <a:prstGeom prst="line">
                  <a:avLst/>
                </a:prstGeom>
                <a:noFill/>
                <a:ln w="15875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838" name="Straight Connector 1837">
                  <a:extLst>
                    <a:ext uri="{FF2B5EF4-FFF2-40B4-BE49-F238E27FC236}">
                      <a16:creationId xmlns:a16="http://schemas.microsoft.com/office/drawing/2014/main" id="{FA5C6B23-6011-41DD-A8CD-F2533501234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11137" y="3873137"/>
                  <a:ext cx="11659" cy="28228"/>
                </a:xfrm>
                <a:prstGeom prst="line">
                  <a:avLst/>
                </a:prstGeom>
                <a:noFill/>
                <a:ln w="15875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839" name="Straight Connector 1838">
                  <a:extLst>
                    <a:ext uri="{FF2B5EF4-FFF2-40B4-BE49-F238E27FC236}">
                      <a16:creationId xmlns:a16="http://schemas.microsoft.com/office/drawing/2014/main" id="{BA85363F-DB70-4A2C-8808-0AB8D9F5521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822920" y="3873705"/>
                  <a:ext cx="14063" cy="28152"/>
                </a:xfrm>
                <a:prstGeom prst="line">
                  <a:avLst/>
                </a:prstGeom>
                <a:noFill/>
                <a:ln w="15875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840" name="Straight Connector 1839">
                  <a:extLst>
                    <a:ext uri="{FF2B5EF4-FFF2-40B4-BE49-F238E27FC236}">
                      <a16:creationId xmlns:a16="http://schemas.microsoft.com/office/drawing/2014/main" id="{B22CD97F-E487-49DD-A9C9-B13BE37A97B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37525" y="3873705"/>
                  <a:ext cx="11905" cy="27661"/>
                </a:xfrm>
                <a:prstGeom prst="line">
                  <a:avLst/>
                </a:prstGeom>
                <a:noFill/>
                <a:ln w="15875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841" name="Straight Connector 1840">
                  <a:extLst>
                    <a:ext uri="{FF2B5EF4-FFF2-40B4-BE49-F238E27FC236}">
                      <a16:creationId xmlns:a16="http://schemas.microsoft.com/office/drawing/2014/main" id="{1BDFC443-1F2C-4461-B206-EB096C11CA4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850166" y="3873705"/>
                  <a:ext cx="13132" cy="28152"/>
                </a:xfrm>
                <a:prstGeom prst="line">
                  <a:avLst/>
                </a:prstGeom>
                <a:noFill/>
                <a:ln w="15875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842" name="Straight Connector 1841">
                  <a:extLst>
                    <a:ext uri="{FF2B5EF4-FFF2-40B4-BE49-F238E27FC236}">
                      <a16:creationId xmlns:a16="http://schemas.microsoft.com/office/drawing/2014/main" id="{A61BCE4D-BC27-4388-A2D6-B5775EFEE67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63421" y="3873137"/>
                  <a:ext cx="11782" cy="28228"/>
                </a:xfrm>
                <a:prstGeom prst="line">
                  <a:avLst/>
                </a:prstGeom>
                <a:noFill/>
                <a:ln w="15875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843" name="Straight Connector 1842">
                  <a:extLst>
                    <a:ext uri="{FF2B5EF4-FFF2-40B4-BE49-F238E27FC236}">
                      <a16:creationId xmlns:a16="http://schemas.microsoft.com/office/drawing/2014/main" id="{36B997C9-A250-44A8-8BB8-B2F75C8EFE2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875204" y="3873705"/>
                  <a:ext cx="13991" cy="28152"/>
                </a:xfrm>
                <a:prstGeom prst="line">
                  <a:avLst/>
                </a:prstGeom>
                <a:noFill/>
                <a:ln w="15875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844" name="Straight Connector 1843">
                  <a:extLst>
                    <a:ext uri="{FF2B5EF4-FFF2-40B4-BE49-F238E27FC236}">
                      <a16:creationId xmlns:a16="http://schemas.microsoft.com/office/drawing/2014/main" id="{618C401E-8B4B-4304-A1D0-F742A4C3783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89931" y="3873705"/>
                  <a:ext cx="12519" cy="27661"/>
                </a:xfrm>
                <a:prstGeom prst="line">
                  <a:avLst/>
                </a:prstGeom>
                <a:noFill/>
                <a:ln w="15875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845" name="Straight Connector 1844">
                  <a:extLst>
                    <a:ext uri="{FF2B5EF4-FFF2-40B4-BE49-F238E27FC236}">
                      <a16:creationId xmlns:a16="http://schemas.microsoft.com/office/drawing/2014/main" id="{51A39326-42A3-42E7-8A36-64F660053A23}"/>
                    </a:ext>
                  </a:extLst>
                </p:cNvPr>
                <p:cNvCxnSpPr/>
                <p:nvPr/>
              </p:nvCxnSpPr>
              <p:spPr>
                <a:xfrm flipV="1">
                  <a:off x="5902450" y="3873705"/>
                  <a:ext cx="13255" cy="28152"/>
                </a:xfrm>
                <a:prstGeom prst="line">
                  <a:avLst/>
                </a:prstGeom>
                <a:noFill/>
                <a:ln w="15875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846" name="Straight Connector 1845">
                  <a:extLst>
                    <a:ext uri="{FF2B5EF4-FFF2-40B4-BE49-F238E27FC236}">
                      <a16:creationId xmlns:a16="http://schemas.microsoft.com/office/drawing/2014/main" id="{5B45D46B-106B-464A-B20F-78E4FF9A4FC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915705" y="3873137"/>
                  <a:ext cx="12519" cy="28228"/>
                </a:xfrm>
                <a:prstGeom prst="line">
                  <a:avLst/>
                </a:prstGeom>
                <a:noFill/>
                <a:ln w="15875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847" name="Straight Connector 1846">
                  <a:extLst>
                    <a:ext uri="{FF2B5EF4-FFF2-40B4-BE49-F238E27FC236}">
                      <a16:creationId xmlns:a16="http://schemas.microsoft.com/office/drawing/2014/main" id="{25D765F5-5CDA-48F0-B660-8CDD16C17149}"/>
                    </a:ext>
                  </a:extLst>
                </p:cNvPr>
                <p:cNvCxnSpPr/>
                <p:nvPr/>
              </p:nvCxnSpPr>
              <p:spPr>
                <a:xfrm>
                  <a:off x="5928224" y="3901856"/>
                  <a:ext cx="25773" cy="0"/>
                </a:xfrm>
                <a:prstGeom prst="line">
                  <a:avLst/>
                </a:prstGeom>
                <a:noFill/>
                <a:ln w="15875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848" name="Straight Connector 1847">
                  <a:extLst>
                    <a:ext uri="{FF2B5EF4-FFF2-40B4-BE49-F238E27FC236}">
                      <a16:creationId xmlns:a16="http://schemas.microsoft.com/office/drawing/2014/main" id="{A40A36AE-29F0-4C75-91D3-8DF02A8EA0B4}"/>
                    </a:ext>
                  </a:extLst>
                </p:cNvPr>
                <p:cNvCxnSpPr/>
                <p:nvPr/>
              </p:nvCxnSpPr>
              <p:spPr>
                <a:xfrm>
                  <a:off x="5694788" y="3901365"/>
                  <a:ext cx="25773" cy="0"/>
                </a:xfrm>
                <a:prstGeom prst="line">
                  <a:avLst/>
                </a:prstGeom>
                <a:noFill/>
                <a:ln w="15875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849" name="Straight Connector 1848">
                  <a:extLst>
                    <a:ext uri="{FF2B5EF4-FFF2-40B4-BE49-F238E27FC236}">
                      <a16:creationId xmlns:a16="http://schemas.microsoft.com/office/drawing/2014/main" id="{38EB5577-3FC2-41C6-87CA-2A77E539AF6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721500" y="4320617"/>
                  <a:ext cx="11090" cy="27661"/>
                </a:xfrm>
                <a:prstGeom prst="line">
                  <a:avLst/>
                </a:prstGeom>
                <a:noFill/>
                <a:ln w="15875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850" name="Straight Connector 1849">
                  <a:extLst>
                    <a:ext uri="{FF2B5EF4-FFF2-40B4-BE49-F238E27FC236}">
                      <a16:creationId xmlns:a16="http://schemas.microsoft.com/office/drawing/2014/main" id="{906B660E-6079-4FAE-94ED-ADA6F8F2F61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732589" y="4320617"/>
                  <a:ext cx="11905" cy="27661"/>
                </a:xfrm>
                <a:prstGeom prst="line">
                  <a:avLst/>
                </a:prstGeom>
                <a:noFill/>
                <a:ln w="15875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851" name="Straight Connector 1850">
                  <a:extLst>
                    <a:ext uri="{FF2B5EF4-FFF2-40B4-BE49-F238E27FC236}">
                      <a16:creationId xmlns:a16="http://schemas.microsoft.com/office/drawing/2014/main" id="{95E296DA-5E07-4A96-8BC9-BA6E382373C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744689" y="4320617"/>
                  <a:ext cx="14042" cy="27661"/>
                </a:xfrm>
                <a:prstGeom prst="line">
                  <a:avLst/>
                </a:prstGeom>
                <a:noFill/>
                <a:ln w="15875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852" name="Straight Connector 1851">
                  <a:extLst>
                    <a:ext uri="{FF2B5EF4-FFF2-40B4-BE49-F238E27FC236}">
                      <a16:creationId xmlns:a16="http://schemas.microsoft.com/office/drawing/2014/main" id="{86011825-CFBC-4E13-8988-528BCA5085C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758731" y="4318653"/>
                  <a:ext cx="12028" cy="30192"/>
                </a:xfrm>
                <a:prstGeom prst="line">
                  <a:avLst/>
                </a:prstGeom>
                <a:noFill/>
                <a:ln w="15875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853" name="Straight Connector 1852">
                  <a:extLst>
                    <a:ext uri="{FF2B5EF4-FFF2-40B4-BE49-F238E27FC236}">
                      <a16:creationId xmlns:a16="http://schemas.microsoft.com/office/drawing/2014/main" id="{A2941E9B-234F-4DBD-B8EB-F8E787F5A92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770882" y="4318653"/>
                  <a:ext cx="12480" cy="29624"/>
                </a:xfrm>
                <a:prstGeom prst="line">
                  <a:avLst/>
                </a:prstGeom>
                <a:noFill/>
                <a:ln w="15875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854" name="Straight Connector 1853">
                  <a:extLst>
                    <a:ext uri="{FF2B5EF4-FFF2-40B4-BE49-F238E27FC236}">
                      <a16:creationId xmlns:a16="http://schemas.microsoft.com/office/drawing/2014/main" id="{96462A8B-021D-4F0E-A070-9FB9E5C9A4C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783718" y="4318653"/>
                  <a:ext cx="13255" cy="30192"/>
                </a:xfrm>
                <a:prstGeom prst="line">
                  <a:avLst/>
                </a:prstGeom>
                <a:noFill/>
                <a:ln w="15875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855" name="Straight Connector 1854">
                  <a:extLst>
                    <a:ext uri="{FF2B5EF4-FFF2-40B4-BE49-F238E27FC236}">
                      <a16:creationId xmlns:a16="http://schemas.microsoft.com/office/drawing/2014/main" id="{E3818AB7-E038-479E-95D0-C729B48B194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797484" y="4318653"/>
                  <a:ext cx="14007" cy="29624"/>
                </a:xfrm>
                <a:prstGeom prst="line">
                  <a:avLst/>
                </a:prstGeom>
                <a:noFill/>
                <a:ln w="15875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856" name="Straight Connector 1855">
                  <a:extLst>
                    <a:ext uri="{FF2B5EF4-FFF2-40B4-BE49-F238E27FC236}">
                      <a16:creationId xmlns:a16="http://schemas.microsoft.com/office/drawing/2014/main" id="{BF436E69-4940-447B-8CE9-4E892DF0EC0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811751" y="4320617"/>
                  <a:ext cx="11659" cy="28228"/>
                </a:xfrm>
                <a:prstGeom prst="line">
                  <a:avLst/>
                </a:prstGeom>
                <a:noFill/>
                <a:ln w="15875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857" name="Straight Connector 1856">
                  <a:extLst>
                    <a:ext uri="{FF2B5EF4-FFF2-40B4-BE49-F238E27FC236}">
                      <a16:creationId xmlns:a16="http://schemas.microsoft.com/office/drawing/2014/main" id="{765D2995-DB4A-4A04-B9CC-E29FB164012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23534" y="4320126"/>
                  <a:ext cx="14063" cy="28152"/>
                </a:xfrm>
                <a:prstGeom prst="line">
                  <a:avLst/>
                </a:prstGeom>
                <a:noFill/>
                <a:ln w="15875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858" name="Straight Connector 1857">
                  <a:extLst>
                    <a:ext uri="{FF2B5EF4-FFF2-40B4-BE49-F238E27FC236}">
                      <a16:creationId xmlns:a16="http://schemas.microsoft.com/office/drawing/2014/main" id="{C9CC5146-65D8-4FA7-99D4-ED82B0D07FA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838139" y="4320617"/>
                  <a:ext cx="11905" cy="27661"/>
                </a:xfrm>
                <a:prstGeom prst="line">
                  <a:avLst/>
                </a:prstGeom>
                <a:noFill/>
                <a:ln w="15875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859" name="Straight Connector 1858">
                  <a:extLst>
                    <a:ext uri="{FF2B5EF4-FFF2-40B4-BE49-F238E27FC236}">
                      <a16:creationId xmlns:a16="http://schemas.microsoft.com/office/drawing/2014/main" id="{7ED62F64-5DAD-401D-8DDB-096CD8932B5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50780" y="4320126"/>
                  <a:ext cx="13132" cy="28152"/>
                </a:xfrm>
                <a:prstGeom prst="line">
                  <a:avLst/>
                </a:prstGeom>
                <a:noFill/>
                <a:ln w="15875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860" name="Straight Connector 1859">
                  <a:extLst>
                    <a:ext uri="{FF2B5EF4-FFF2-40B4-BE49-F238E27FC236}">
                      <a16:creationId xmlns:a16="http://schemas.microsoft.com/office/drawing/2014/main" id="{13F6E7A0-7A17-4898-9785-C4214F0EE70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864035" y="4320617"/>
                  <a:ext cx="11782" cy="28228"/>
                </a:xfrm>
                <a:prstGeom prst="line">
                  <a:avLst/>
                </a:prstGeom>
                <a:noFill/>
                <a:ln w="15875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861" name="Straight Connector 1860">
                  <a:extLst>
                    <a:ext uri="{FF2B5EF4-FFF2-40B4-BE49-F238E27FC236}">
                      <a16:creationId xmlns:a16="http://schemas.microsoft.com/office/drawing/2014/main" id="{45249E9C-F8D5-41F8-9569-E99C949AD01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75818" y="4320126"/>
                  <a:ext cx="13991" cy="28152"/>
                </a:xfrm>
                <a:prstGeom prst="line">
                  <a:avLst/>
                </a:prstGeom>
                <a:noFill/>
                <a:ln w="15875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862" name="Straight Connector 1861">
                  <a:extLst>
                    <a:ext uri="{FF2B5EF4-FFF2-40B4-BE49-F238E27FC236}">
                      <a16:creationId xmlns:a16="http://schemas.microsoft.com/office/drawing/2014/main" id="{0360ACE1-BCAB-47BF-9182-240F3D3230C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890545" y="4320617"/>
                  <a:ext cx="12519" cy="27661"/>
                </a:xfrm>
                <a:prstGeom prst="line">
                  <a:avLst/>
                </a:prstGeom>
                <a:noFill/>
                <a:ln w="15875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863" name="Straight Connector 1862">
                  <a:extLst>
                    <a:ext uri="{FF2B5EF4-FFF2-40B4-BE49-F238E27FC236}">
                      <a16:creationId xmlns:a16="http://schemas.microsoft.com/office/drawing/2014/main" id="{E319956C-50AB-4BA0-BE99-3892C5DB11CD}"/>
                    </a:ext>
                  </a:extLst>
                </p:cNvPr>
                <p:cNvCxnSpPr/>
                <p:nvPr/>
              </p:nvCxnSpPr>
              <p:spPr>
                <a:xfrm>
                  <a:off x="5903064" y="4320126"/>
                  <a:ext cx="13255" cy="28152"/>
                </a:xfrm>
                <a:prstGeom prst="line">
                  <a:avLst/>
                </a:prstGeom>
                <a:noFill/>
                <a:ln w="15875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864" name="Straight Connector 1863">
                  <a:extLst>
                    <a:ext uri="{FF2B5EF4-FFF2-40B4-BE49-F238E27FC236}">
                      <a16:creationId xmlns:a16="http://schemas.microsoft.com/office/drawing/2014/main" id="{BB830D64-A578-4B05-AA34-4251226EE9C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916319" y="4320617"/>
                  <a:ext cx="12519" cy="28228"/>
                </a:xfrm>
                <a:prstGeom prst="line">
                  <a:avLst/>
                </a:prstGeom>
                <a:noFill/>
                <a:ln w="15875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865" name="Straight Connector 1864">
                  <a:extLst>
                    <a:ext uri="{FF2B5EF4-FFF2-40B4-BE49-F238E27FC236}">
                      <a16:creationId xmlns:a16="http://schemas.microsoft.com/office/drawing/2014/main" id="{2724FFD8-E57D-44E2-921B-F3C520615498}"/>
                    </a:ext>
                  </a:extLst>
                </p:cNvPr>
                <p:cNvCxnSpPr/>
                <p:nvPr/>
              </p:nvCxnSpPr>
              <p:spPr>
                <a:xfrm flipV="1">
                  <a:off x="5928838" y="4320126"/>
                  <a:ext cx="25773" cy="0"/>
                </a:xfrm>
                <a:prstGeom prst="line">
                  <a:avLst/>
                </a:prstGeom>
                <a:noFill/>
                <a:ln w="15875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866" name="Straight Connector 1865">
                  <a:extLst>
                    <a:ext uri="{FF2B5EF4-FFF2-40B4-BE49-F238E27FC236}">
                      <a16:creationId xmlns:a16="http://schemas.microsoft.com/office/drawing/2014/main" id="{0F6AA5F0-BB55-470D-95B8-E5D58982FF44}"/>
                    </a:ext>
                  </a:extLst>
                </p:cNvPr>
                <p:cNvCxnSpPr/>
                <p:nvPr/>
              </p:nvCxnSpPr>
              <p:spPr>
                <a:xfrm flipV="1">
                  <a:off x="5695402" y="4320617"/>
                  <a:ext cx="25773" cy="0"/>
                </a:xfrm>
                <a:prstGeom prst="line">
                  <a:avLst/>
                </a:prstGeom>
                <a:noFill/>
                <a:ln w="15875" cap="rnd" cmpd="sng" algn="ctr">
                  <a:solidFill>
                    <a:srgbClr val="0000FF"/>
                  </a:solidFill>
                  <a:prstDash val="solid"/>
                  <a:round/>
                </a:ln>
                <a:effectLst/>
              </p:spPr>
            </p:cxnSp>
          </p:grpSp>
          <p:cxnSp>
            <p:nvCxnSpPr>
              <p:cNvPr id="1827" name="Straight Connector 1826">
                <a:extLst>
                  <a:ext uri="{FF2B5EF4-FFF2-40B4-BE49-F238E27FC236}">
                    <a16:creationId xmlns:a16="http://schemas.microsoft.com/office/drawing/2014/main" id="{BD297223-C160-4E6A-A196-F42BF865EB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47556" y="3077994"/>
                <a:ext cx="1878360" cy="696632"/>
              </a:xfrm>
              <a:prstGeom prst="line">
                <a:avLst/>
              </a:prstGeom>
              <a:noFill/>
              <a:ln w="1587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1828" name="Straight Connector 1827">
                <a:extLst>
                  <a:ext uri="{FF2B5EF4-FFF2-40B4-BE49-F238E27FC236}">
                    <a16:creationId xmlns:a16="http://schemas.microsoft.com/office/drawing/2014/main" id="{1E72FFB6-FF31-4A34-A2D2-8C929EAAC98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878038" y="3368039"/>
                <a:ext cx="85701" cy="201347"/>
              </a:xfrm>
              <a:prstGeom prst="line">
                <a:avLst/>
              </a:prstGeom>
              <a:noFill/>
              <a:ln w="1587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</p:cxnSp>
          <p:cxnSp>
            <p:nvCxnSpPr>
              <p:cNvPr id="1829" name="Straight Connector 1828">
                <a:extLst>
                  <a:ext uri="{FF2B5EF4-FFF2-40B4-BE49-F238E27FC236}">
                    <a16:creationId xmlns:a16="http://schemas.microsoft.com/office/drawing/2014/main" id="{CC3BADA5-BB18-49A0-AAFF-EC8E8AD50A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54040" y="2531481"/>
                <a:ext cx="292191" cy="108476"/>
              </a:xfrm>
              <a:prstGeom prst="line">
                <a:avLst/>
              </a:prstGeom>
              <a:noFill/>
              <a:ln w="15875" cap="rnd" cmpd="sng" algn="ctr">
                <a:solidFill>
                  <a:srgbClr val="0000FF"/>
                </a:solidFill>
                <a:prstDash val="dash"/>
                <a:round/>
              </a:ln>
              <a:effectLst/>
            </p:spPr>
          </p:cxnSp>
          <p:cxnSp>
            <p:nvCxnSpPr>
              <p:cNvPr id="1830" name="Straight Connector 1829">
                <a:extLst>
                  <a:ext uri="{FF2B5EF4-FFF2-40B4-BE49-F238E27FC236}">
                    <a16:creationId xmlns:a16="http://schemas.microsoft.com/office/drawing/2014/main" id="{92060E7F-895C-44C7-BAB3-1EA816D069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75166" y="2753460"/>
                <a:ext cx="293528" cy="108972"/>
              </a:xfrm>
              <a:prstGeom prst="line">
                <a:avLst/>
              </a:prstGeom>
              <a:noFill/>
              <a:ln w="15875" cap="rnd" cmpd="sng" algn="ctr">
                <a:solidFill>
                  <a:srgbClr val="0000FF"/>
                </a:solidFill>
                <a:prstDash val="dash"/>
                <a:round/>
              </a:ln>
              <a:effectLst/>
            </p:spPr>
          </p:cxnSp>
        </p:grpSp>
        <p:grpSp>
          <p:nvGrpSpPr>
            <p:cNvPr id="1558" name="Vacuum Gauges">
              <a:extLst>
                <a:ext uri="{FF2B5EF4-FFF2-40B4-BE49-F238E27FC236}">
                  <a16:creationId xmlns:a16="http://schemas.microsoft.com/office/drawing/2014/main" id="{E5559C19-DA1C-4159-B69F-A6678199F242}"/>
                </a:ext>
              </a:extLst>
            </p:cNvPr>
            <p:cNvGrpSpPr/>
            <p:nvPr/>
          </p:nvGrpSpPr>
          <p:grpSpPr>
            <a:xfrm>
              <a:off x="2181931" y="5167556"/>
              <a:ext cx="1364833" cy="717054"/>
              <a:chOff x="2181931" y="5167556"/>
              <a:chExt cx="1364833" cy="717054"/>
            </a:xfrm>
          </p:grpSpPr>
          <p:grpSp>
            <p:nvGrpSpPr>
              <p:cNvPr id="1723" name="Group 1722">
                <a:extLst>
                  <a:ext uri="{FF2B5EF4-FFF2-40B4-BE49-F238E27FC236}">
                    <a16:creationId xmlns:a16="http://schemas.microsoft.com/office/drawing/2014/main" id="{8AA7FD6A-85FB-4CCF-AF5F-946741959C6E}"/>
                  </a:ext>
                </a:extLst>
              </p:cNvPr>
              <p:cNvGrpSpPr/>
              <p:nvPr/>
            </p:nvGrpSpPr>
            <p:grpSpPr>
              <a:xfrm>
                <a:off x="2181931" y="5167556"/>
                <a:ext cx="392583" cy="352609"/>
                <a:chOff x="2181931" y="5167556"/>
                <a:chExt cx="392583" cy="352609"/>
              </a:xfrm>
            </p:grpSpPr>
            <p:sp>
              <p:nvSpPr>
                <p:cNvPr id="1728" name="Rectangle 1727">
                  <a:extLst>
                    <a:ext uri="{FF2B5EF4-FFF2-40B4-BE49-F238E27FC236}">
                      <a16:creationId xmlns:a16="http://schemas.microsoft.com/office/drawing/2014/main" id="{D6E7E655-4511-49DF-9B09-812EF1A0E826}"/>
                    </a:ext>
                  </a:extLst>
                </p:cNvPr>
                <p:cNvSpPr/>
                <p:nvPr/>
              </p:nvSpPr>
              <p:spPr>
                <a:xfrm rot="1149860">
                  <a:off x="2181931" y="5167556"/>
                  <a:ext cx="196045" cy="246138"/>
                </a:xfrm>
                <a:prstGeom prst="rect">
                  <a:avLst/>
                </a:prstGeom>
                <a:solidFill>
                  <a:srgbClr val="3399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729" name="Rectangle 1728">
                  <a:extLst>
                    <a:ext uri="{FF2B5EF4-FFF2-40B4-BE49-F238E27FC236}">
                      <a16:creationId xmlns:a16="http://schemas.microsoft.com/office/drawing/2014/main" id="{9C95AB62-5EA5-4F8F-A245-6AC88B5D96E9}"/>
                    </a:ext>
                  </a:extLst>
                </p:cNvPr>
                <p:cNvSpPr/>
                <p:nvPr/>
              </p:nvSpPr>
              <p:spPr>
                <a:xfrm rot="1134971">
                  <a:off x="2378469" y="5287998"/>
                  <a:ext cx="196045" cy="71859"/>
                </a:xfrm>
                <a:prstGeom prst="rect">
                  <a:avLst/>
                </a:prstGeom>
                <a:solidFill>
                  <a:srgbClr val="3399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730" name="Rectangle 1729">
                  <a:extLst>
                    <a:ext uri="{FF2B5EF4-FFF2-40B4-BE49-F238E27FC236}">
                      <a16:creationId xmlns:a16="http://schemas.microsoft.com/office/drawing/2014/main" id="{06EAA2D4-8277-4A1D-8B75-63AA1B1B570B}"/>
                    </a:ext>
                  </a:extLst>
                </p:cNvPr>
                <p:cNvSpPr/>
                <p:nvPr/>
              </p:nvSpPr>
              <p:spPr>
                <a:xfrm rot="1134971">
                  <a:off x="2192297" y="5405366"/>
                  <a:ext cx="70965" cy="114799"/>
                </a:xfrm>
                <a:prstGeom prst="rect">
                  <a:avLst/>
                </a:prstGeom>
                <a:solidFill>
                  <a:srgbClr val="3399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724" name="Group 1723">
                <a:extLst>
                  <a:ext uri="{FF2B5EF4-FFF2-40B4-BE49-F238E27FC236}">
                    <a16:creationId xmlns:a16="http://schemas.microsoft.com/office/drawing/2014/main" id="{6DA621C7-FC05-4B5E-BC6A-83C3E5DE212D}"/>
                  </a:ext>
                </a:extLst>
              </p:cNvPr>
              <p:cNvGrpSpPr/>
              <p:nvPr/>
            </p:nvGrpSpPr>
            <p:grpSpPr>
              <a:xfrm>
                <a:off x="3154181" y="5532001"/>
                <a:ext cx="392583" cy="352609"/>
                <a:chOff x="3154181" y="5532001"/>
                <a:chExt cx="392583" cy="352609"/>
              </a:xfrm>
            </p:grpSpPr>
            <p:sp>
              <p:nvSpPr>
                <p:cNvPr id="1725" name="Rectangle 1724">
                  <a:extLst>
                    <a:ext uri="{FF2B5EF4-FFF2-40B4-BE49-F238E27FC236}">
                      <a16:creationId xmlns:a16="http://schemas.microsoft.com/office/drawing/2014/main" id="{E097EC85-1E67-4754-AB24-26321E06FBBD}"/>
                    </a:ext>
                  </a:extLst>
                </p:cNvPr>
                <p:cNvSpPr/>
                <p:nvPr/>
              </p:nvSpPr>
              <p:spPr>
                <a:xfrm rot="1149860">
                  <a:off x="3154181" y="5532001"/>
                  <a:ext cx="196045" cy="246138"/>
                </a:xfrm>
                <a:prstGeom prst="rect">
                  <a:avLst/>
                </a:prstGeom>
                <a:solidFill>
                  <a:srgbClr val="3399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726" name="Rectangle 1725">
                  <a:extLst>
                    <a:ext uri="{FF2B5EF4-FFF2-40B4-BE49-F238E27FC236}">
                      <a16:creationId xmlns:a16="http://schemas.microsoft.com/office/drawing/2014/main" id="{96DC6616-FEE6-4B45-AC1D-D260EEE19FCC}"/>
                    </a:ext>
                  </a:extLst>
                </p:cNvPr>
                <p:cNvSpPr/>
                <p:nvPr/>
              </p:nvSpPr>
              <p:spPr>
                <a:xfrm rot="1134971">
                  <a:off x="3350719" y="5652443"/>
                  <a:ext cx="196045" cy="71859"/>
                </a:xfrm>
                <a:prstGeom prst="rect">
                  <a:avLst/>
                </a:prstGeom>
                <a:solidFill>
                  <a:srgbClr val="3399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727" name="Rectangle 1726">
                  <a:extLst>
                    <a:ext uri="{FF2B5EF4-FFF2-40B4-BE49-F238E27FC236}">
                      <a16:creationId xmlns:a16="http://schemas.microsoft.com/office/drawing/2014/main" id="{1EB54F96-9D75-47FB-A67A-5956F2ACBBFD}"/>
                    </a:ext>
                  </a:extLst>
                </p:cNvPr>
                <p:cNvSpPr/>
                <p:nvPr/>
              </p:nvSpPr>
              <p:spPr>
                <a:xfrm rot="1134971">
                  <a:off x="3164547" y="5769811"/>
                  <a:ext cx="70965" cy="114799"/>
                </a:xfrm>
                <a:prstGeom prst="rect">
                  <a:avLst/>
                </a:prstGeom>
                <a:solidFill>
                  <a:srgbClr val="3399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559" name="Spring Valve">
              <a:extLst>
                <a:ext uri="{FF2B5EF4-FFF2-40B4-BE49-F238E27FC236}">
                  <a16:creationId xmlns:a16="http://schemas.microsoft.com/office/drawing/2014/main" id="{67DF9CD8-6D3C-4047-B2DF-38FBD0FA89D7}"/>
                </a:ext>
              </a:extLst>
            </p:cNvPr>
            <p:cNvGrpSpPr/>
            <p:nvPr/>
          </p:nvGrpSpPr>
          <p:grpSpPr>
            <a:xfrm>
              <a:off x="2770182" y="3489296"/>
              <a:ext cx="898519" cy="562904"/>
              <a:chOff x="2770182" y="3489296"/>
              <a:chExt cx="898519" cy="562904"/>
            </a:xfrm>
          </p:grpSpPr>
          <p:grpSp>
            <p:nvGrpSpPr>
              <p:cNvPr id="1689" name="Group 1688">
                <a:extLst>
                  <a:ext uri="{FF2B5EF4-FFF2-40B4-BE49-F238E27FC236}">
                    <a16:creationId xmlns:a16="http://schemas.microsoft.com/office/drawing/2014/main" id="{24813BBE-CEF3-4DDD-95C5-E147A2E47B9C}"/>
                  </a:ext>
                </a:extLst>
              </p:cNvPr>
              <p:cNvGrpSpPr/>
              <p:nvPr/>
            </p:nvGrpSpPr>
            <p:grpSpPr>
              <a:xfrm>
                <a:off x="2770182" y="3489296"/>
                <a:ext cx="178909" cy="310706"/>
                <a:chOff x="2770182" y="3489296"/>
                <a:chExt cx="178909" cy="310706"/>
              </a:xfrm>
            </p:grpSpPr>
            <p:grpSp>
              <p:nvGrpSpPr>
                <p:cNvPr id="1707" name="Spring Valve">
                  <a:extLst>
                    <a:ext uri="{FF2B5EF4-FFF2-40B4-BE49-F238E27FC236}">
                      <a16:creationId xmlns:a16="http://schemas.microsoft.com/office/drawing/2014/main" id="{20014F58-9053-4513-967A-D374D4C64E47}"/>
                    </a:ext>
                  </a:extLst>
                </p:cNvPr>
                <p:cNvGrpSpPr/>
                <p:nvPr/>
              </p:nvGrpSpPr>
              <p:grpSpPr>
                <a:xfrm>
                  <a:off x="2770182" y="3630562"/>
                  <a:ext cx="145709" cy="169440"/>
                  <a:chOff x="2981327" y="3009901"/>
                  <a:chExt cx="833436" cy="969168"/>
                </a:xfrm>
              </p:grpSpPr>
              <p:cxnSp>
                <p:nvCxnSpPr>
                  <p:cNvPr id="1711" name="Straight Connector 1710">
                    <a:extLst>
                      <a:ext uri="{FF2B5EF4-FFF2-40B4-BE49-F238E27FC236}">
                        <a16:creationId xmlns:a16="http://schemas.microsoft.com/office/drawing/2014/main" id="{3CDC7452-31B9-4951-8B29-95B059553AC1}"/>
                      </a:ext>
                    </a:extLst>
                  </p:cNvPr>
                  <p:cNvCxnSpPr/>
                  <p:nvPr/>
                </p:nvCxnSpPr>
                <p:spPr>
                  <a:xfrm flipH="1" flipV="1">
                    <a:off x="3281363" y="3086101"/>
                    <a:ext cx="533400" cy="76200"/>
                  </a:xfrm>
                  <a:prstGeom prst="line">
                    <a:avLst/>
                  </a:prstGeom>
                  <a:noFill/>
                  <a:ln w="6350" cap="rnd" cmpd="sng" algn="ctr">
                    <a:solidFill>
                      <a:srgbClr val="6600CC"/>
                    </a:solidFill>
                    <a:prstDash val="solid"/>
                    <a:round/>
                  </a:ln>
                  <a:effectLst/>
                </p:spPr>
              </p:cxnSp>
              <p:cxnSp>
                <p:nvCxnSpPr>
                  <p:cNvPr id="1712" name="Straight Connector 1711">
                    <a:extLst>
                      <a:ext uri="{FF2B5EF4-FFF2-40B4-BE49-F238E27FC236}">
                        <a16:creationId xmlns:a16="http://schemas.microsoft.com/office/drawing/2014/main" id="{13A83398-F433-499B-809F-C30C43F7DFC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288507" y="3095625"/>
                    <a:ext cx="483393" cy="268552"/>
                  </a:xfrm>
                  <a:prstGeom prst="line">
                    <a:avLst/>
                  </a:prstGeom>
                  <a:noFill/>
                  <a:ln w="6350" cap="rnd" cmpd="sng" algn="ctr">
                    <a:solidFill>
                      <a:srgbClr val="6600CC"/>
                    </a:solidFill>
                    <a:prstDash val="solid"/>
                    <a:round/>
                  </a:ln>
                  <a:effectLst/>
                </p:spPr>
              </p:cxnSp>
              <p:cxnSp>
                <p:nvCxnSpPr>
                  <p:cNvPr id="1713" name="Straight Connector 1712">
                    <a:extLst>
                      <a:ext uri="{FF2B5EF4-FFF2-40B4-BE49-F238E27FC236}">
                        <a16:creationId xmlns:a16="http://schemas.microsoft.com/office/drawing/2014/main" id="{6711B640-9CD2-472F-B158-87F82AE5B78A}"/>
                      </a:ext>
                    </a:extLst>
                  </p:cNvPr>
                  <p:cNvCxnSpPr/>
                  <p:nvPr/>
                </p:nvCxnSpPr>
                <p:spPr>
                  <a:xfrm flipH="1" flipV="1">
                    <a:off x="3228975" y="3248025"/>
                    <a:ext cx="542925" cy="123825"/>
                  </a:xfrm>
                  <a:prstGeom prst="line">
                    <a:avLst/>
                  </a:prstGeom>
                  <a:noFill/>
                  <a:ln w="6350" cap="rnd" cmpd="sng" algn="ctr">
                    <a:solidFill>
                      <a:srgbClr val="6600CC"/>
                    </a:solidFill>
                    <a:prstDash val="solid"/>
                    <a:round/>
                  </a:ln>
                  <a:effectLst/>
                </p:spPr>
              </p:cxnSp>
              <p:cxnSp>
                <p:nvCxnSpPr>
                  <p:cNvPr id="1714" name="Straight Connector 1713">
                    <a:extLst>
                      <a:ext uri="{FF2B5EF4-FFF2-40B4-BE49-F238E27FC236}">
                        <a16:creationId xmlns:a16="http://schemas.microsoft.com/office/drawing/2014/main" id="{8034C5E2-7F37-45C9-B209-6AFED9EC2EE4}"/>
                      </a:ext>
                    </a:extLst>
                  </p:cNvPr>
                  <p:cNvCxnSpPr/>
                  <p:nvPr/>
                </p:nvCxnSpPr>
                <p:spPr>
                  <a:xfrm>
                    <a:off x="3236119" y="3255168"/>
                    <a:ext cx="471487" cy="261938"/>
                  </a:xfrm>
                  <a:prstGeom prst="line">
                    <a:avLst/>
                  </a:prstGeom>
                  <a:noFill/>
                  <a:ln w="6350" cap="rnd" cmpd="sng" algn="ctr">
                    <a:solidFill>
                      <a:srgbClr val="6600CC"/>
                    </a:solidFill>
                    <a:prstDash val="solid"/>
                    <a:round/>
                  </a:ln>
                  <a:effectLst/>
                </p:spPr>
              </p:cxnSp>
              <p:cxnSp>
                <p:nvCxnSpPr>
                  <p:cNvPr id="1715" name="Straight Connector 1714">
                    <a:extLst>
                      <a:ext uri="{FF2B5EF4-FFF2-40B4-BE49-F238E27FC236}">
                        <a16:creationId xmlns:a16="http://schemas.microsoft.com/office/drawing/2014/main" id="{9E401C4A-DE10-4F0C-8C69-26D65192DA0C}"/>
                      </a:ext>
                    </a:extLst>
                  </p:cNvPr>
                  <p:cNvCxnSpPr/>
                  <p:nvPr/>
                </p:nvCxnSpPr>
                <p:spPr>
                  <a:xfrm flipH="1" flipV="1">
                    <a:off x="3167063" y="3400425"/>
                    <a:ext cx="542925" cy="123825"/>
                  </a:xfrm>
                  <a:prstGeom prst="line">
                    <a:avLst/>
                  </a:prstGeom>
                  <a:noFill/>
                  <a:ln w="6350" cap="rnd" cmpd="sng" algn="ctr">
                    <a:solidFill>
                      <a:srgbClr val="6600CC"/>
                    </a:solidFill>
                    <a:prstDash val="solid"/>
                    <a:round/>
                  </a:ln>
                  <a:effectLst/>
                </p:spPr>
              </p:cxnSp>
              <p:cxnSp>
                <p:nvCxnSpPr>
                  <p:cNvPr id="1716" name="Straight Connector 1715">
                    <a:extLst>
                      <a:ext uri="{FF2B5EF4-FFF2-40B4-BE49-F238E27FC236}">
                        <a16:creationId xmlns:a16="http://schemas.microsoft.com/office/drawing/2014/main" id="{0FB5187F-81C6-4FD7-96F2-CB1CBD6E2EB3}"/>
                      </a:ext>
                    </a:extLst>
                  </p:cNvPr>
                  <p:cNvCxnSpPr/>
                  <p:nvPr/>
                </p:nvCxnSpPr>
                <p:spPr>
                  <a:xfrm>
                    <a:off x="3174207" y="3405187"/>
                    <a:ext cx="471487" cy="261938"/>
                  </a:xfrm>
                  <a:prstGeom prst="line">
                    <a:avLst/>
                  </a:prstGeom>
                  <a:noFill/>
                  <a:ln w="6350" cap="rnd" cmpd="sng" algn="ctr">
                    <a:solidFill>
                      <a:srgbClr val="6600CC"/>
                    </a:solidFill>
                    <a:prstDash val="solid"/>
                    <a:round/>
                  </a:ln>
                  <a:effectLst/>
                </p:spPr>
              </p:cxnSp>
              <p:cxnSp>
                <p:nvCxnSpPr>
                  <p:cNvPr id="1717" name="Straight Connector 1716">
                    <a:extLst>
                      <a:ext uri="{FF2B5EF4-FFF2-40B4-BE49-F238E27FC236}">
                        <a16:creationId xmlns:a16="http://schemas.microsoft.com/office/drawing/2014/main" id="{946B3B78-68A8-4857-A78B-6B9D5B88F4DF}"/>
                      </a:ext>
                    </a:extLst>
                  </p:cNvPr>
                  <p:cNvCxnSpPr/>
                  <p:nvPr/>
                </p:nvCxnSpPr>
                <p:spPr>
                  <a:xfrm flipH="1" flipV="1">
                    <a:off x="3105151" y="3550444"/>
                    <a:ext cx="542925" cy="123825"/>
                  </a:xfrm>
                  <a:prstGeom prst="line">
                    <a:avLst/>
                  </a:prstGeom>
                  <a:noFill/>
                  <a:ln w="6350" cap="rnd" cmpd="sng" algn="ctr">
                    <a:solidFill>
                      <a:srgbClr val="6600CC"/>
                    </a:solidFill>
                    <a:prstDash val="solid"/>
                    <a:round/>
                  </a:ln>
                  <a:effectLst/>
                </p:spPr>
              </p:cxnSp>
              <p:cxnSp>
                <p:nvCxnSpPr>
                  <p:cNvPr id="1718" name="Straight Connector 1717">
                    <a:extLst>
                      <a:ext uri="{FF2B5EF4-FFF2-40B4-BE49-F238E27FC236}">
                        <a16:creationId xmlns:a16="http://schemas.microsoft.com/office/drawing/2014/main" id="{94F46725-803F-4FED-A010-A8778FF1EBF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112295" y="3555206"/>
                    <a:ext cx="473869" cy="263261"/>
                  </a:xfrm>
                  <a:prstGeom prst="line">
                    <a:avLst/>
                  </a:prstGeom>
                  <a:noFill/>
                  <a:ln w="6350" cap="rnd" cmpd="sng" algn="ctr">
                    <a:solidFill>
                      <a:srgbClr val="6600CC"/>
                    </a:solidFill>
                    <a:prstDash val="solid"/>
                    <a:round/>
                  </a:ln>
                  <a:effectLst/>
                </p:spPr>
              </p:cxnSp>
              <p:cxnSp>
                <p:nvCxnSpPr>
                  <p:cNvPr id="1719" name="Straight Connector 1718">
                    <a:extLst>
                      <a:ext uri="{FF2B5EF4-FFF2-40B4-BE49-F238E27FC236}">
                        <a16:creationId xmlns:a16="http://schemas.microsoft.com/office/drawing/2014/main" id="{7B7F34F6-F7C2-4156-89BD-43979AE0B72E}"/>
                      </a:ext>
                    </a:extLst>
                  </p:cNvPr>
                  <p:cNvCxnSpPr/>
                  <p:nvPr/>
                </p:nvCxnSpPr>
                <p:spPr>
                  <a:xfrm flipH="1" flipV="1">
                    <a:off x="3043239" y="3705225"/>
                    <a:ext cx="542925" cy="123825"/>
                  </a:xfrm>
                  <a:prstGeom prst="line">
                    <a:avLst/>
                  </a:prstGeom>
                  <a:noFill/>
                  <a:ln w="6350" cap="rnd" cmpd="sng" algn="ctr">
                    <a:solidFill>
                      <a:srgbClr val="6600CC"/>
                    </a:solidFill>
                    <a:prstDash val="solid"/>
                    <a:round/>
                  </a:ln>
                  <a:effectLst/>
                </p:spPr>
              </p:cxnSp>
              <p:cxnSp>
                <p:nvCxnSpPr>
                  <p:cNvPr id="1720" name="Straight Connector 1719">
                    <a:extLst>
                      <a:ext uri="{FF2B5EF4-FFF2-40B4-BE49-F238E27FC236}">
                        <a16:creationId xmlns:a16="http://schemas.microsoft.com/office/drawing/2014/main" id="{DADB426C-43CA-47BD-A53B-125921F767F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048002" y="3707606"/>
                    <a:ext cx="476250" cy="264584"/>
                  </a:xfrm>
                  <a:prstGeom prst="line">
                    <a:avLst/>
                  </a:prstGeom>
                  <a:noFill/>
                  <a:ln w="6350" cap="rnd" cmpd="sng" algn="ctr">
                    <a:solidFill>
                      <a:srgbClr val="6600CC"/>
                    </a:solidFill>
                    <a:prstDash val="solid"/>
                    <a:round/>
                  </a:ln>
                  <a:effectLst/>
                </p:spPr>
              </p:cxnSp>
              <p:cxnSp>
                <p:nvCxnSpPr>
                  <p:cNvPr id="1721" name="Straight Connector 1720">
                    <a:extLst>
                      <a:ext uri="{FF2B5EF4-FFF2-40B4-BE49-F238E27FC236}">
                        <a16:creationId xmlns:a16="http://schemas.microsoft.com/office/drawing/2014/main" id="{DDD8CA00-624D-48DF-9138-874DD65DE19E}"/>
                      </a:ext>
                    </a:extLst>
                  </p:cNvPr>
                  <p:cNvCxnSpPr/>
                  <p:nvPr/>
                </p:nvCxnSpPr>
                <p:spPr>
                  <a:xfrm flipH="1" flipV="1">
                    <a:off x="2981327" y="3855244"/>
                    <a:ext cx="542925" cy="123825"/>
                  </a:xfrm>
                  <a:prstGeom prst="line">
                    <a:avLst/>
                  </a:prstGeom>
                  <a:noFill/>
                  <a:ln w="6350" cap="rnd" cmpd="sng" algn="ctr">
                    <a:solidFill>
                      <a:srgbClr val="6600CC"/>
                    </a:solidFill>
                    <a:prstDash val="solid"/>
                    <a:round/>
                  </a:ln>
                  <a:effectLst/>
                </p:spPr>
              </p:cxnSp>
              <p:cxnSp>
                <p:nvCxnSpPr>
                  <p:cNvPr id="1722" name="Straight Connector 1721">
                    <a:extLst>
                      <a:ext uri="{FF2B5EF4-FFF2-40B4-BE49-F238E27FC236}">
                        <a16:creationId xmlns:a16="http://schemas.microsoft.com/office/drawing/2014/main" id="{20675E7E-88AA-4A9F-A829-BF989124B147}"/>
                      </a:ext>
                    </a:extLst>
                  </p:cNvPr>
                  <p:cNvCxnSpPr/>
                  <p:nvPr/>
                </p:nvCxnSpPr>
                <p:spPr>
                  <a:xfrm flipH="1" flipV="1">
                    <a:off x="3336133" y="3009901"/>
                    <a:ext cx="478630" cy="142874"/>
                  </a:xfrm>
                  <a:prstGeom prst="line">
                    <a:avLst/>
                  </a:prstGeom>
                  <a:noFill/>
                  <a:ln w="6350" cap="rnd" cmpd="sng" algn="ctr">
                    <a:solidFill>
                      <a:srgbClr val="6600CC"/>
                    </a:solidFill>
                    <a:prstDash val="solid"/>
                    <a:round/>
                  </a:ln>
                  <a:effectLst/>
                </p:spPr>
              </p:cxnSp>
            </p:grpSp>
            <p:grpSp>
              <p:nvGrpSpPr>
                <p:cNvPr id="1708" name="Group 1707">
                  <a:extLst>
                    <a:ext uri="{FF2B5EF4-FFF2-40B4-BE49-F238E27FC236}">
                      <a16:creationId xmlns:a16="http://schemas.microsoft.com/office/drawing/2014/main" id="{A7DC9C1A-C306-4ACB-A220-1BDB5F4F3444}"/>
                    </a:ext>
                  </a:extLst>
                </p:cNvPr>
                <p:cNvGrpSpPr/>
                <p:nvPr/>
              </p:nvGrpSpPr>
              <p:grpSpPr>
                <a:xfrm>
                  <a:off x="2885411" y="3489296"/>
                  <a:ext cx="63680" cy="123850"/>
                  <a:chOff x="2885411" y="3496439"/>
                  <a:chExt cx="63680" cy="123850"/>
                </a:xfrm>
              </p:grpSpPr>
              <p:sp>
                <p:nvSpPr>
                  <p:cNvPr id="1709" name="Rectangle 1708">
                    <a:extLst>
                      <a:ext uri="{FF2B5EF4-FFF2-40B4-BE49-F238E27FC236}">
                        <a16:creationId xmlns:a16="http://schemas.microsoft.com/office/drawing/2014/main" id="{895F368D-9210-42E7-8743-7FA2A5EE85AD}"/>
                      </a:ext>
                    </a:extLst>
                  </p:cNvPr>
                  <p:cNvSpPr/>
                  <p:nvPr/>
                </p:nvSpPr>
                <p:spPr>
                  <a:xfrm rot="1228177">
                    <a:off x="2885411" y="3527176"/>
                    <a:ext cx="45719" cy="93113"/>
                  </a:xfrm>
                  <a:prstGeom prst="rect">
                    <a:avLst/>
                  </a:prstGeom>
                  <a:solidFill>
                    <a:srgbClr val="6600CC"/>
                  </a:solidFill>
                  <a:ln w="12700" cap="flat" cmpd="sng" algn="ctr">
                    <a:solidFill>
                      <a:srgbClr val="6600CC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710" name="Oval 1709">
                    <a:extLst>
                      <a:ext uri="{FF2B5EF4-FFF2-40B4-BE49-F238E27FC236}">
                        <a16:creationId xmlns:a16="http://schemas.microsoft.com/office/drawing/2014/main" id="{61407CEB-04D9-4BB4-8DB9-7E91A73F1F97}"/>
                      </a:ext>
                    </a:extLst>
                  </p:cNvPr>
                  <p:cNvSpPr/>
                  <p:nvPr/>
                </p:nvSpPr>
                <p:spPr>
                  <a:xfrm>
                    <a:off x="2903372" y="3496439"/>
                    <a:ext cx="45719" cy="45720"/>
                  </a:xfrm>
                  <a:prstGeom prst="ellipse">
                    <a:avLst/>
                  </a:prstGeom>
                  <a:solidFill>
                    <a:srgbClr val="6600CC"/>
                  </a:solidFill>
                  <a:ln w="12700" cap="flat" cmpd="sng" algn="ctr">
                    <a:solidFill>
                      <a:srgbClr val="6600CC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690" name="Group 1689">
                <a:extLst>
                  <a:ext uri="{FF2B5EF4-FFF2-40B4-BE49-F238E27FC236}">
                    <a16:creationId xmlns:a16="http://schemas.microsoft.com/office/drawing/2014/main" id="{34BC7242-4A16-40C7-84C6-1CC705FBAE33}"/>
                  </a:ext>
                </a:extLst>
              </p:cNvPr>
              <p:cNvGrpSpPr/>
              <p:nvPr/>
            </p:nvGrpSpPr>
            <p:grpSpPr>
              <a:xfrm>
                <a:off x="3489789" y="3740087"/>
                <a:ext cx="178912" cy="312113"/>
                <a:chOff x="3489789" y="3740087"/>
                <a:chExt cx="178912" cy="312113"/>
              </a:xfrm>
            </p:grpSpPr>
            <p:grpSp>
              <p:nvGrpSpPr>
                <p:cNvPr id="1691" name="Spring Valve">
                  <a:extLst>
                    <a:ext uri="{FF2B5EF4-FFF2-40B4-BE49-F238E27FC236}">
                      <a16:creationId xmlns:a16="http://schemas.microsoft.com/office/drawing/2014/main" id="{271D856B-C15A-4D21-AA89-FAF590986ACD}"/>
                    </a:ext>
                  </a:extLst>
                </p:cNvPr>
                <p:cNvGrpSpPr/>
                <p:nvPr/>
              </p:nvGrpSpPr>
              <p:grpSpPr>
                <a:xfrm>
                  <a:off x="3489789" y="3882760"/>
                  <a:ext cx="145709" cy="169440"/>
                  <a:chOff x="2981327" y="3009901"/>
                  <a:chExt cx="833436" cy="969168"/>
                </a:xfrm>
              </p:grpSpPr>
              <p:cxnSp>
                <p:nvCxnSpPr>
                  <p:cNvPr id="1695" name="Straight Connector 1694">
                    <a:extLst>
                      <a:ext uri="{FF2B5EF4-FFF2-40B4-BE49-F238E27FC236}">
                        <a16:creationId xmlns:a16="http://schemas.microsoft.com/office/drawing/2014/main" id="{D17B7DEF-3AC8-4BED-8940-C3987F3E72B5}"/>
                      </a:ext>
                    </a:extLst>
                  </p:cNvPr>
                  <p:cNvCxnSpPr/>
                  <p:nvPr/>
                </p:nvCxnSpPr>
                <p:spPr>
                  <a:xfrm flipH="1" flipV="1">
                    <a:off x="3281363" y="3086101"/>
                    <a:ext cx="533400" cy="76200"/>
                  </a:xfrm>
                  <a:prstGeom prst="line">
                    <a:avLst/>
                  </a:prstGeom>
                  <a:noFill/>
                  <a:ln w="6350" cap="rnd" cmpd="sng" algn="ctr">
                    <a:solidFill>
                      <a:srgbClr val="6600CC"/>
                    </a:solidFill>
                    <a:prstDash val="solid"/>
                    <a:round/>
                  </a:ln>
                  <a:effectLst/>
                </p:spPr>
              </p:cxnSp>
              <p:cxnSp>
                <p:nvCxnSpPr>
                  <p:cNvPr id="1696" name="Straight Connector 1695">
                    <a:extLst>
                      <a:ext uri="{FF2B5EF4-FFF2-40B4-BE49-F238E27FC236}">
                        <a16:creationId xmlns:a16="http://schemas.microsoft.com/office/drawing/2014/main" id="{CBC737A7-E7CB-459F-8D97-1ED2E801865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288507" y="3095625"/>
                    <a:ext cx="483393" cy="268552"/>
                  </a:xfrm>
                  <a:prstGeom prst="line">
                    <a:avLst/>
                  </a:prstGeom>
                  <a:noFill/>
                  <a:ln w="6350" cap="rnd" cmpd="sng" algn="ctr">
                    <a:solidFill>
                      <a:srgbClr val="6600CC"/>
                    </a:solidFill>
                    <a:prstDash val="solid"/>
                    <a:round/>
                  </a:ln>
                  <a:effectLst/>
                </p:spPr>
              </p:cxnSp>
              <p:cxnSp>
                <p:nvCxnSpPr>
                  <p:cNvPr id="1697" name="Straight Connector 1696">
                    <a:extLst>
                      <a:ext uri="{FF2B5EF4-FFF2-40B4-BE49-F238E27FC236}">
                        <a16:creationId xmlns:a16="http://schemas.microsoft.com/office/drawing/2014/main" id="{FEC4F672-EDCA-40C5-A7FF-74D0C3EDF2FE}"/>
                      </a:ext>
                    </a:extLst>
                  </p:cNvPr>
                  <p:cNvCxnSpPr/>
                  <p:nvPr/>
                </p:nvCxnSpPr>
                <p:spPr>
                  <a:xfrm flipH="1" flipV="1">
                    <a:off x="3228975" y="3248025"/>
                    <a:ext cx="542925" cy="123825"/>
                  </a:xfrm>
                  <a:prstGeom prst="line">
                    <a:avLst/>
                  </a:prstGeom>
                  <a:noFill/>
                  <a:ln w="6350" cap="rnd" cmpd="sng" algn="ctr">
                    <a:solidFill>
                      <a:srgbClr val="6600CC"/>
                    </a:solidFill>
                    <a:prstDash val="solid"/>
                    <a:round/>
                  </a:ln>
                  <a:effectLst/>
                </p:spPr>
              </p:cxnSp>
              <p:cxnSp>
                <p:nvCxnSpPr>
                  <p:cNvPr id="1698" name="Straight Connector 1697">
                    <a:extLst>
                      <a:ext uri="{FF2B5EF4-FFF2-40B4-BE49-F238E27FC236}">
                        <a16:creationId xmlns:a16="http://schemas.microsoft.com/office/drawing/2014/main" id="{F0491EE5-476C-4EFA-A524-1B1285D2F659}"/>
                      </a:ext>
                    </a:extLst>
                  </p:cNvPr>
                  <p:cNvCxnSpPr/>
                  <p:nvPr/>
                </p:nvCxnSpPr>
                <p:spPr>
                  <a:xfrm>
                    <a:off x="3236119" y="3255168"/>
                    <a:ext cx="471487" cy="261938"/>
                  </a:xfrm>
                  <a:prstGeom prst="line">
                    <a:avLst/>
                  </a:prstGeom>
                  <a:noFill/>
                  <a:ln w="6350" cap="rnd" cmpd="sng" algn="ctr">
                    <a:solidFill>
                      <a:srgbClr val="6600CC"/>
                    </a:solidFill>
                    <a:prstDash val="solid"/>
                    <a:round/>
                  </a:ln>
                  <a:effectLst/>
                </p:spPr>
              </p:cxnSp>
              <p:cxnSp>
                <p:nvCxnSpPr>
                  <p:cNvPr id="1699" name="Straight Connector 1698">
                    <a:extLst>
                      <a:ext uri="{FF2B5EF4-FFF2-40B4-BE49-F238E27FC236}">
                        <a16:creationId xmlns:a16="http://schemas.microsoft.com/office/drawing/2014/main" id="{F09A3B58-F122-4C77-8540-01450036C059}"/>
                      </a:ext>
                    </a:extLst>
                  </p:cNvPr>
                  <p:cNvCxnSpPr/>
                  <p:nvPr/>
                </p:nvCxnSpPr>
                <p:spPr>
                  <a:xfrm flipH="1" flipV="1">
                    <a:off x="3167063" y="3400425"/>
                    <a:ext cx="542925" cy="123825"/>
                  </a:xfrm>
                  <a:prstGeom prst="line">
                    <a:avLst/>
                  </a:prstGeom>
                  <a:noFill/>
                  <a:ln w="6350" cap="rnd" cmpd="sng" algn="ctr">
                    <a:solidFill>
                      <a:srgbClr val="6600CC"/>
                    </a:solidFill>
                    <a:prstDash val="solid"/>
                    <a:round/>
                  </a:ln>
                  <a:effectLst/>
                </p:spPr>
              </p:cxnSp>
              <p:cxnSp>
                <p:nvCxnSpPr>
                  <p:cNvPr id="1700" name="Straight Connector 1699">
                    <a:extLst>
                      <a:ext uri="{FF2B5EF4-FFF2-40B4-BE49-F238E27FC236}">
                        <a16:creationId xmlns:a16="http://schemas.microsoft.com/office/drawing/2014/main" id="{D34AAEDA-2AE1-4E3B-83AB-1587197B4631}"/>
                      </a:ext>
                    </a:extLst>
                  </p:cNvPr>
                  <p:cNvCxnSpPr/>
                  <p:nvPr/>
                </p:nvCxnSpPr>
                <p:spPr>
                  <a:xfrm>
                    <a:off x="3174207" y="3405187"/>
                    <a:ext cx="471487" cy="261938"/>
                  </a:xfrm>
                  <a:prstGeom prst="line">
                    <a:avLst/>
                  </a:prstGeom>
                  <a:noFill/>
                  <a:ln w="6350" cap="rnd" cmpd="sng" algn="ctr">
                    <a:solidFill>
                      <a:srgbClr val="6600CC"/>
                    </a:solidFill>
                    <a:prstDash val="solid"/>
                    <a:round/>
                  </a:ln>
                  <a:effectLst/>
                </p:spPr>
              </p:cxnSp>
              <p:cxnSp>
                <p:nvCxnSpPr>
                  <p:cNvPr id="1701" name="Straight Connector 1700">
                    <a:extLst>
                      <a:ext uri="{FF2B5EF4-FFF2-40B4-BE49-F238E27FC236}">
                        <a16:creationId xmlns:a16="http://schemas.microsoft.com/office/drawing/2014/main" id="{D09DD31B-D92B-454F-9067-5FF4C6436AAF}"/>
                      </a:ext>
                    </a:extLst>
                  </p:cNvPr>
                  <p:cNvCxnSpPr/>
                  <p:nvPr/>
                </p:nvCxnSpPr>
                <p:spPr>
                  <a:xfrm flipH="1" flipV="1">
                    <a:off x="3105151" y="3550444"/>
                    <a:ext cx="542925" cy="123825"/>
                  </a:xfrm>
                  <a:prstGeom prst="line">
                    <a:avLst/>
                  </a:prstGeom>
                  <a:noFill/>
                  <a:ln w="6350" cap="rnd" cmpd="sng" algn="ctr">
                    <a:solidFill>
                      <a:srgbClr val="6600CC"/>
                    </a:solidFill>
                    <a:prstDash val="solid"/>
                    <a:round/>
                  </a:ln>
                  <a:effectLst/>
                </p:spPr>
              </p:cxnSp>
              <p:cxnSp>
                <p:nvCxnSpPr>
                  <p:cNvPr id="1702" name="Straight Connector 1701">
                    <a:extLst>
                      <a:ext uri="{FF2B5EF4-FFF2-40B4-BE49-F238E27FC236}">
                        <a16:creationId xmlns:a16="http://schemas.microsoft.com/office/drawing/2014/main" id="{763A7102-DD22-49D4-96CD-BEF1292C0F4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112295" y="3555206"/>
                    <a:ext cx="473869" cy="263261"/>
                  </a:xfrm>
                  <a:prstGeom prst="line">
                    <a:avLst/>
                  </a:prstGeom>
                  <a:noFill/>
                  <a:ln w="6350" cap="rnd" cmpd="sng" algn="ctr">
                    <a:solidFill>
                      <a:srgbClr val="6600CC"/>
                    </a:solidFill>
                    <a:prstDash val="solid"/>
                    <a:round/>
                  </a:ln>
                  <a:effectLst/>
                </p:spPr>
              </p:cxnSp>
              <p:cxnSp>
                <p:nvCxnSpPr>
                  <p:cNvPr id="1703" name="Straight Connector 1702">
                    <a:extLst>
                      <a:ext uri="{FF2B5EF4-FFF2-40B4-BE49-F238E27FC236}">
                        <a16:creationId xmlns:a16="http://schemas.microsoft.com/office/drawing/2014/main" id="{9A72A44E-AFF9-47FC-B77A-81DB4C9F3801}"/>
                      </a:ext>
                    </a:extLst>
                  </p:cNvPr>
                  <p:cNvCxnSpPr/>
                  <p:nvPr/>
                </p:nvCxnSpPr>
                <p:spPr>
                  <a:xfrm flipH="1" flipV="1">
                    <a:off x="3043239" y="3705225"/>
                    <a:ext cx="542925" cy="123825"/>
                  </a:xfrm>
                  <a:prstGeom prst="line">
                    <a:avLst/>
                  </a:prstGeom>
                  <a:noFill/>
                  <a:ln w="6350" cap="rnd" cmpd="sng" algn="ctr">
                    <a:solidFill>
                      <a:srgbClr val="6600CC"/>
                    </a:solidFill>
                    <a:prstDash val="solid"/>
                    <a:round/>
                  </a:ln>
                  <a:effectLst/>
                </p:spPr>
              </p:cxnSp>
              <p:cxnSp>
                <p:nvCxnSpPr>
                  <p:cNvPr id="1704" name="Straight Connector 1703">
                    <a:extLst>
                      <a:ext uri="{FF2B5EF4-FFF2-40B4-BE49-F238E27FC236}">
                        <a16:creationId xmlns:a16="http://schemas.microsoft.com/office/drawing/2014/main" id="{B07A9E3C-25AA-4B84-8F6C-C701CF3837A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048002" y="3707606"/>
                    <a:ext cx="476250" cy="264584"/>
                  </a:xfrm>
                  <a:prstGeom prst="line">
                    <a:avLst/>
                  </a:prstGeom>
                  <a:noFill/>
                  <a:ln w="6350" cap="rnd" cmpd="sng" algn="ctr">
                    <a:solidFill>
                      <a:srgbClr val="6600CC"/>
                    </a:solidFill>
                    <a:prstDash val="solid"/>
                    <a:round/>
                  </a:ln>
                  <a:effectLst/>
                </p:spPr>
              </p:cxnSp>
              <p:cxnSp>
                <p:nvCxnSpPr>
                  <p:cNvPr id="1705" name="Straight Connector 1704">
                    <a:extLst>
                      <a:ext uri="{FF2B5EF4-FFF2-40B4-BE49-F238E27FC236}">
                        <a16:creationId xmlns:a16="http://schemas.microsoft.com/office/drawing/2014/main" id="{B245431D-5FC8-43DA-AA54-59FB0CACF795}"/>
                      </a:ext>
                    </a:extLst>
                  </p:cNvPr>
                  <p:cNvCxnSpPr/>
                  <p:nvPr/>
                </p:nvCxnSpPr>
                <p:spPr>
                  <a:xfrm flipH="1" flipV="1">
                    <a:off x="2981327" y="3855244"/>
                    <a:ext cx="542925" cy="123825"/>
                  </a:xfrm>
                  <a:prstGeom prst="line">
                    <a:avLst/>
                  </a:prstGeom>
                  <a:noFill/>
                  <a:ln w="6350" cap="rnd" cmpd="sng" algn="ctr">
                    <a:solidFill>
                      <a:srgbClr val="6600CC"/>
                    </a:solidFill>
                    <a:prstDash val="solid"/>
                    <a:round/>
                  </a:ln>
                  <a:effectLst/>
                </p:spPr>
              </p:cxnSp>
              <p:cxnSp>
                <p:nvCxnSpPr>
                  <p:cNvPr id="1706" name="Straight Connector 1705">
                    <a:extLst>
                      <a:ext uri="{FF2B5EF4-FFF2-40B4-BE49-F238E27FC236}">
                        <a16:creationId xmlns:a16="http://schemas.microsoft.com/office/drawing/2014/main" id="{68EEF803-4326-4C86-863F-1448AD9F24A0}"/>
                      </a:ext>
                    </a:extLst>
                  </p:cNvPr>
                  <p:cNvCxnSpPr/>
                  <p:nvPr/>
                </p:nvCxnSpPr>
                <p:spPr>
                  <a:xfrm flipH="1" flipV="1">
                    <a:off x="3336133" y="3009901"/>
                    <a:ext cx="478630" cy="142874"/>
                  </a:xfrm>
                  <a:prstGeom prst="line">
                    <a:avLst/>
                  </a:prstGeom>
                  <a:noFill/>
                  <a:ln w="6350" cap="rnd" cmpd="sng" algn="ctr">
                    <a:solidFill>
                      <a:srgbClr val="6600CC"/>
                    </a:solidFill>
                    <a:prstDash val="solid"/>
                    <a:round/>
                  </a:ln>
                  <a:effectLst/>
                </p:spPr>
              </p:cxnSp>
            </p:grpSp>
            <p:grpSp>
              <p:nvGrpSpPr>
                <p:cNvPr id="1692" name="Group 1691">
                  <a:extLst>
                    <a:ext uri="{FF2B5EF4-FFF2-40B4-BE49-F238E27FC236}">
                      <a16:creationId xmlns:a16="http://schemas.microsoft.com/office/drawing/2014/main" id="{61E98DAE-9118-43BF-82F0-170EB85B4B8E}"/>
                    </a:ext>
                  </a:extLst>
                </p:cNvPr>
                <p:cNvGrpSpPr/>
                <p:nvPr/>
              </p:nvGrpSpPr>
              <p:grpSpPr>
                <a:xfrm>
                  <a:off x="3604591" y="3740087"/>
                  <a:ext cx="64110" cy="126938"/>
                  <a:chOff x="2885411" y="3493351"/>
                  <a:chExt cx="64110" cy="126938"/>
                </a:xfrm>
              </p:grpSpPr>
              <p:sp>
                <p:nvSpPr>
                  <p:cNvPr id="1693" name="Rectangle 1692">
                    <a:extLst>
                      <a:ext uri="{FF2B5EF4-FFF2-40B4-BE49-F238E27FC236}">
                        <a16:creationId xmlns:a16="http://schemas.microsoft.com/office/drawing/2014/main" id="{9A23E523-EC74-477B-9382-FD17CD123B97}"/>
                      </a:ext>
                    </a:extLst>
                  </p:cNvPr>
                  <p:cNvSpPr/>
                  <p:nvPr/>
                </p:nvSpPr>
                <p:spPr>
                  <a:xfrm rot="1228177">
                    <a:off x="2885411" y="3527176"/>
                    <a:ext cx="45719" cy="93113"/>
                  </a:xfrm>
                  <a:prstGeom prst="rect">
                    <a:avLst/>
                  </a:prstGeom>
                  <a:solidFill>
                    <a:srgbClr val="6600CC"/>
                  </a:solidFill>
                  <a:ln w="12700" cap="flat" cmpd="sng" algn="ctr">
                    <a:solidFill>
                      <a:srgbClr val="6600CC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694" name="Oval 1693">
                    <a:extLst>
                      <a:ext uri="{FF2B5EF4-FFF2-40B4-BE49-F238E27FC236}">
                        <a16:creationId xmlns:a16="http://schemas.microsoft.com/office/drawing/2014/main" id="{F1FCA08D-BF9E-462E-B08A-5D096C271DAD}"/>
                      </a:ext>
                    </a:extLst>
                  </p:cNvPr>
                  <p:cNvSpPr/>
                  <p:nvPr/>
                </p:nvSpPr>
                <p:spPr>
                  <a:xfrm>
                    <a:off x="2903800" y="3493351"/>
                    <a:ext cx="45721" cy="45720"/>
                  </a:xfrm>
                  <a:prstGeom prst="ellipse">
                    <a:avLst/>
                  </a:prstGeom>
                  <a:solidFill>
                    <a:srgbClr val="6600CC"/>
                  </a:solidFill>
                  <a:ln w="12700" cap="flat" cmpd="sng" algn="ctr">
                    <a:solidFill>
                      <a:srgbClr val="6600CC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1560" name="Clamps">
              <a:extLst>
                <a:ext uri="{FF2B5EF4-FFF2-40B4-BE49-F238E27FC236}">
                  <a16:creationId xmlns:a16="http://schemas.microsoft.com/office/drawing/2014/main" id="{DEBE2B12-39E5-47ED-962C-0B44FB2F2E53}"/>
                </a:ext>
              </a:extLst>
            </p:cNvPr>
            <p:cNvGrpSpPr/>
            <p:nvPr/>
          </p:nvGrpSpPr>
          <p:grpSpPr>
            <a:xfrm>
              <a:off x="2115723" y="3510317"/>
              <a:ext cx="6887217" cy="2551659"/>
              <a:chOff x="2115723" y="3510317"/>
              <a:chExt cx="6887217" cy="2551659"/>
            </a:xfrm>
          </p:grpSpPr>
          <p:grpSp>
            <p:nvGrpSpPr>
              <p:cNvPr id="1617" name="Group 1616">
                <a:extLst>
                  <a:ext uri="{FF2B5EF4-FFF2-40B4-BE49-F238E27FC236}">
                    <a16:creationId xmlns:a16="http://schemas.microsoft.com/office/drawing/2014/main" id="{5242860C-A421-44A6-86B3-3E256E65C46C}"/>
                  </a:ext>
                </a:extLst>
              </p:cNvPr>
              <p:cNvGrpSpPr/>
              <p:nvPr/>
            </p:nvGrpSpPr>
            <p:grpSpPr>
              <a:xfrm>
                <a:off x="7286572" y="4675541"/>
                <a:ext cx="202612" cy="100136"/>
                <a:chOff x="7286572" y="4675541"/>
                <a:chExt cx="202612" cy="100136"/>
              </a:xfrm>
            </p:grpSpPr>
            <p:cxnSp>
              <p:nvCxnSpPr>
                <p:cNvPr id="1684" name="Straight Connector 1683">
                  <a:extLst>
                    <a:ext uri="{FF2B5EF4-FFF2-40B4-BE49-F238E27FC236}">
                      <a16:creationId xmlns:a16="http://schemas.microsoft.com/office/drawing/2014/main" id="{DB7F28A5-7FF0-4B9B-A2B0-F80FACA4915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287747" y="4775677"/>
                  <a:ext cx="59213" cy="0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00B05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685" name="Straight Connector 1684">
                  <a:extLst>
                    <a:ext uri="{FF2B5EF4-FFF2-40B4-BE49-F238E27FC236}">
                      <a16:creationId xmlns:a16="http://schemas.microsoft.com/office/drawing/2014/main" id="{B9012186-F2F6-415E-B0BE-52627608465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7286572" y="4675541"/>
                  <a:ext cx="0" cy="100136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00B05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686" name="Straight Connector 1685">
                  <a:extLst>
                    <a:ext uri="{FF2B5EF4-FFF2-40B4-BE49-F238E27FC236}">
                      <a16:creationId xmlns:a16="http://schemas.microsoft.com/office/drawing/2014/main" id="{407D2AF3-933C-4319-B2F7-F1B61A42D9E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287747" y="4675541"/>
                  <a:ext cx="201437" cy="0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00B05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687" name="Straight Connector 1686">
                  <a:extLst>
                    <a:ext uri="{FF2B5EF4-FFF2-40B4-BE49-F238E27FC236}">
                      <a16:creationId xmlns:a16="http://schemas.microsoft.com/office/drawing/2014/main" id="{E41DA10A-0006-442C-BED2-F7726121626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439932" y="4775677"/>
                  <a:ext cx="49252" cy="0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00B05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688" name="Straight Connector 1687">
                  <a:extLst>
                    <a:ext uri="{FF2B5EF4-FFF2-40B4-BE49-F238E27FC236}">
                      <a16:creationId xmlns:a16="http://schemas.microsoft.com/office/drawing/2014/main" id="{0CF95F25-E5E0-4040-AB0C-3C5053650E74}"/>
                    </a:ext>
                  </a:extLst>
                </p:cNvPr>
                <p:cNvCxnSpPr/>
                <p:nvPr/>
              </p:nvCxnSpPr>
              <p:spPr>
                <a:xfrm flipV="1">
                  <a:off x="7489184" y="4675541"/>
                  <a:ext cx="0" cy="100136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00B050"/>
                  </a:solidFill>
                  <a:prstDash val="solid"/>
                  <a:round/>
                </a:ln>
                <a:effectLst/>
              </p:spPr>
            </p:cxnSp>
          </p:grpSp>
          <p:grpSp>
            <p:nvGrpSpPr>
              <p:cNvPr id="1618" name="Group 1617">
                <a:extLst>
                  <a:ext uri="{FF2B5EF4-FFF2-40B4-BE49-F238E27FC236}">
                    <a16:creationId xmlns:a16="http://schemas.microsoft.com/office/drawing/2014/main" id="{5EA628CF-231C-47B1-A3C1-466D7085465A}"/>
                  </a:ext>
                </a:extLst>
              </p:cNvPr>
              <p:cNvGrpSpPr/>
              <p:nvPr/>
            </p:nvGrpSpPr>
            <p:grpSpPr>
              <a:xfrm>
                <a:off x="3392138" y="3765078"/>
                <a:ext cx="76822" cy="109042"/>
                <a:chOff x="3392138" y="3765078"/>
                <a:chExt cx="76822" cy="109042"/>
              </a:xfrm>
            </p:grpSpPr>
            <p:cxnSp>
              <p:nvCxnSpPr>
                <p:cNvPr id="1679" name="Straight Connector 1678">
                  <a:extLst>
                    <a:ext uri="{FF2B5EF4-FFF2-40B4-BE49-F238E27FC236}">
                      <a16:creationId xmlns:a16="http://schemas.microsoft.com/office/drawing/2014/main" id="{6C4035D8-F6EF-4348-B73D-5D1A53156D9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3436623" y="3845114"/>
                  <a:ext cx="9835" cy="29006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00B05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680" name="Straight Connector 1679">
                  <a:extLst>
                    <a:ext uri="{FF2B5EF4-FFF2-40B4-BE49-F238E27FC236}">
                      <a16:creationId xmlns:a16="http://schemas.microsoft.com/office/drawing/2014/main" id="{49DAC808-0EDC-4235-9E87-05CE298DE9C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7323867" flipV="1">
                  <a:off x="3414998" y="3843850"/>
                  <a:ext cx="0" cy="45719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00B05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681" name="Straight Connector 1680">
                  <a:extLst>
                    <a:ext uri="{FF2B5EF4-FFF2-40B4-BE49-F238E27FC236}">
                      <a16:creationId xmlns:a16="http://schemas.microsoft.com/office/drawing/2014/main" id="{1B997C0B-3659-41AC-B04F-358D79685D7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7323867">
                  <a:off x="3360425" y="3813542"/>
                  <a:ext cx="96928" cy="0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00B05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682" name="Straight Connector 1681">
                  <a:extLst>
                    <a:ext uri="{FF2B5EF4-FFF2-40B4-BE49-F238E27FC236}">
                      <a16:creationId xmlns:a16="http://schemas.microsoft.com/office/drawing/2014/main" id="{1C72486D-2AF4-4396-8A04-65DD093FF08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7323867">
                  <a:off x="3452895" y="3792974"/>
                  <a:ext cx="22487" cy="0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00B05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683" name="Straight Connector 1682">
                  <a:extLst>
                    <a:ext uri="{FF2B5EF4-FFF2-40B4-BE49-F238E27FC236}">
                      <a16:creationId xmlns:a16="http://schemas.microsoft.com/office/drawing/2014/main" id="{CE169872-4BB3-484E-87C5-D583FE6F87E1}"/>
                    </a:ext>
                  </a:extLst>
                </p:cNvPr>
                <p:cNvCxnSpPr/>
                <p:nvPr/>
              </p:nvCxnSpPr>
              <p:spPr>
                <a:xfrm rot="17323867" flipV="1">
                  <a:off x="3446101" y="3752126"/>
                  <a:ext cx="0" cy="45719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00B050"/>
                  </a:solidFill>
                  <a:prstDash val="solid"/>
                  <a:round/>
                </a:ln>
                <a:effectLst/>
              </p:spPr>
            </p:cxnSp>
          </p:grpSp>
          <p:grpSp>
            <p:nvGrpSpPr>
              <p:cNvPr id="1619" name="Group 1618">
                <a:extLst>
                  <a:ext uri="{FF2B5EF4-FFF2-40B4-BE49-F238E27FC236}">
                    <a16:creationId xmlns:a16="http://schemas.microsoft.com/office/drawing/2014/main" id="{A7742813-1AB6-492A-93C3-CC821FFC4A70}"/>
                  </a:ext>
                </a:extLst>
              </p:cNvPr>
              <p:cNvGrpSpPr/>
              <p:nvPr/>
            </p:nvGrpSpPr>
            <p:grpSpPr>
              <a:xfrm>
                <a:off x="2681305" y="3510317"/>
                <a:ext cx="76822" cy="109042"/>
                <a:chOff x="2681305" y="3510317"/>
                <a:chExt cx="76822" cy="109042"/>
              </a:xfrm>
            </p:grpSpPr>
            <p:cxnSp>
              <p:nvCxnSpPr>
                <p:cNvPr id="1674" name="Straight Connector 1673">
                  <a:extLst>
                    <a:ext uri="{FF2B5EF4-FFF2-40B4-BE49-F238E27FC236}">
                      <a16:creationId xmlns:a16="http://schemas.microsoft.com/office/drawing/2014/main" id="{E5210C27-0436-46D9-89B5-2952AF712EE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725790" y="3590353"/>
                  <a:ext cx="9835" cy="29006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00B05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675" name="Straight Connector 1674">
                  <a:extLst>
                    <a:ext uri="{FF2B5EF4-FFF2-40B4-BE49-F238E27FC236}">
                      <a16:creationId xmlns:a16="http://schemas.microsoft.com/office/drawing/2014/main" id="{2AAE7F69-0E3A-4498-9D11-3B4EE39A273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7323867" flipV="1">
                  <a:off x="2704165" y="3589089"/>
                  <a:ext cx="0" cy="45719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00B05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676" name="Straight Connector 1675">
                  <a:extLst>
                    <a:ext uri="{FF2B5EF4-FFF2-40B4-BE49-F238E27FC236}">
                      <a16:creationId xmlns:a16="http://schemas.microsoft.com/office/drawing/2014/main" id="{E6AA75CE-3786-467E-8EA9-845AEDA2C76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7323867">
                  <a:off x="2649592" y="3558781"/>
                  <a:ext cx="96928" cy="0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00B05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677" name="Straight Connector 1676">
                  <a:extLst>
                    <a:ext uri="{FF2B5EF4-FFF2-40B4-BE49-F238E27FC236}">
                      <a16:creationId xmlns:a16="http://schemas.microsoft.com/office/drawing/2014/main" id="{52A28958-A8E0-4D87-9AF8-1C1173F7F9B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7323867">
                  <a:off x="2742062" y="3538213"/>
                  <a:ext cx="22487" cy="0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00B05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678" name="Straight Connector 1677">
                  <a:extLst>
                    <a:ext uri="{FF2B5EF4-FFF2-40B4-BE49-F238E27FC236}">
                      <a16:creationId xmlns:a16="http://schemas.microsoft.com/office/drawing/2014/main" id="{961E4165-70C0-48A4-B4C3-B51C32F029DC}"/>
                    </a:ext>
                  </a:extLst>
                </p:cNvPr>
                <p:cNvCxnSpPr/>
                <p:nvPr/>
              </p:nvCxnSpPr>
              <p:spPr>
                <a:xfrm rot="17323867" flipV="1">
                  <a:off x="2735268" y="3497365"/>
                  <a:ext cx="0" cy="45719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00B050"/>
                  </a:solidFill>
                  <a:prstDash val="solid"/>
                  <a:round/>
                </a:ln>
                <a:effectLst/>
              </p:spPr>
            </p:cxnSp>
          </p:grpSp>
          <p:grpSp>
            <p:nvGrpSpPr>
              <p:cNvPr id="1620" name="Group 1619">
                <a:extLst>
                  <a:ext uri="{FF2B5EF4-FFF2-40B4-BE49-F238E27FC236}">
                    <a16:creationId xmlns:a16="http://schemas.microsoft.com/office/drawing/2014/main" id="{4649BB21-C17D-493E-A0DB-232DFEEAF35A}"/>
                  </a:ext>
                </a:extLst>
              </p:cNvPr>
              <p:cNvGrpSpPr/>
              <p:nvPr/>
            </p:nvGrpSpPr>
            <p:grpSpPr>
              <a:xfrm>
                <a:off x="3020555" y="3626797"/>
                <a:ext cx="78466" cy="109622"/>
                <a:chOff x="3020555" y="3626797"/>
                <a:chExt cx="78466" cy="109622"/>
              </a:xfrm>
            </p:grpSpPr>
            <p:cxnSp>
              <p:nvCxnSpPr>
                <p:cNvPr id="1669" name="Straight Connector 1668">
                  <a:extLst>
                    <a:ext uri="{FF2B5EF4-FFF2-40B4-BE49-F238E27FC236}">
                      <a16:creationId xmlns:a16="http://schemas.microsoft.com/office/drawing/2014/main" id="{8A661CF5-0D2A-47B0-8E55-D89BCA4B5E4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0861818" flipH="1">
                  <a:off x="3044578" y="3626797"/>
                  <a:ext cx="9835" cy="29006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00B05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670" name="Straight Connector 1669">
                  <a:extLst>
                    <a:ext uri="{FF2B5EF4-FFF2-40B4-BE49-F238E27FC236}">
                      <a16:creationId xmlns:a16="http://schemas.microsoft.com/office/drawing/2014/main" id="{5903FFED-D043-48B6-A130-FF60AB5B7BA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6585685" flipV="1">
                  <a:off x="3076162" y="3611827"/>
                  <a:ext cx="0" cy="45719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00B05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671" name="Straight Connector 1670">
                  <a:extLst>
                    <a:ext uri="{FF2B5EF4-FFF2-40B4-BE49-F238E27FC236}">
                      <a16:creationId xmlns:a16="http://schemas.microsoft.com/office/drawing/2014/main" id="{3A18464C-F383-40D1-86DE-676AA0D733A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6585685">
                  <a:off x="3032850" y="3687955"/>
                  <a:ext cx="96928" cy="0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00B05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672" name="Straight Connector 1671">
                  <a:extLst>
                    <a:ext uri="{FF2B5EF4-FFF2-40B4-BE49-F238E27FC236}">
                      <a16:creationId xmlns:a16="http://schemas.microsoft.com/office/drawing/2014/main" id="{7DC194CD-1892-4159-B175-AE17C61E8D2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6585685">
                  <a:off x="3014460" y="3707526"/>
                  <a:ext cx="22487" cy="0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00B05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673" name="Straight Connector 1672">
                  <a:extLst>
                    <a:ext uri="{FF2B5EF4-FFF2-40B4-BE49-F238E27FC236}">
                      <a16:creationId xmlns:a16="http://schemas.microsoft.com/office/drawing/2014/main" id="{170ABE70-6EEE-4479-BDF0-38F77834A02C}"/>
                    </a:ext>
                  </a:extLst>
                </p:cNvPr>
                <p:cNvCxnSpPr/>
                <p:nvPr/>
              </p:nvCxnSpPr>
              <p:spPr>
                <a:xfrm rot="6585685" flipV="1">
                  <a:off x="3043415" y="3702977"/>
                  <a:ext cx="0" cy="45719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00B050"/>
                  </a:solidFill>
                  <a:prstDash val="solid"/>
                  <a:round/>
                </a:ln>
                <a:effectLst/>
              </p:spPr>
            </p:cxnSp>
          </p:grpSp>
          <p:grpSp>
            <p:nvGrpSpPr>
              <p:cNvPr id="1621" name="Group 1620">
                <a:extLst>
                  <a:ext uri="{FF2B5EF4-FFF2-40B4-BE49-F238E27FC236}">
                    <a16:creationId xmlns:a16="http://schemas.microsoft.com/office/drawing/2014/main" id="{33170EFC-5973-4F5F-A0F9-8EBE28D2F953}"/>
                  </a:ext>
                </a:extLst>
              </p:cNvPr>
              <p:cNvGrpSpPr/>
              <p:nvPr/>
            </p:nvGrpSpPr>
            <p:grpSpPr>
              <a:xfrm>
                <a:off x="3734911" y="3883576"/>
                <a:ext cx="77496" cy="109282"/>
                <a:chOff x="3734911" y="3883576"/>
                <a:chExt cx="77496" cy="109282"/>
              </a:xfrm>
            </p:grpSpPr>
            <p:cxnSp>
              <p:nvCxnSpPr>
                <p:cNvPr id="1664" name="Straight Connector 1663">
                  <a:extLst>
                    <a:ext uri="{FF2B5EF4-FFF2-40B4-BE49-F238E27FC236}">
                      <a16:creationId xmlns:a16="http://schemas.microsoft.com/office/drawing/2014/main" id="{BDF0601F-8EF1-42A8-A440-FE495A896A4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0825310" flipH="1">
                  <a:off x="3758036" y="3883576"/>
                  <a:ext cx="9835" cy="29006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00B05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665" name="Straight Connector 1664">
                  <a:extLst>
                    <a:ext uri="{FF2B5EF4-FFF2-40B4-BE49-F238E27FC236}">
                      <a16:creationId xmlns:a16="http://schemas.microsoft.com/office/drawing/2014/main" id="{7F270838-0272-4B17-91BA-9D998D0BCF6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6549177" flipV="1">
                  <a:off x="3789548" y="3868323"/>
                  <a:ext cx="0" cy="45719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00B05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666" name="Straight Connector 1665">
                  <a:extLst>
                    <a:ext uri="{FF2B5EF4-FFF2-40B4-BE49-F238E27FC236}">
                      <a16:creationId xmlns:a16="http://schemas.microsoft.com/office/drawing/2014/main" id="{5D57522A-335D-454D-A897-293CF5432DD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6549177">
                  <a:off x="3746802" y="3944394"/>
                  <a:ext cx="96928" cy="0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00B05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667" name="Straight Connector 1666">
                  <a:extLst>
                    <a:ext uri="{FF2B5EF4-FFF2-40B4-BE49-F238E27FC236}">
                      <a16:creationId xmlns:a16="http://schemas.microsoft.com/office/drawing/2014/main" id="{1603EFA0-1395-421E-AA4D-635E6ECC3BF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6549177">
                  <a:off x="3728622" y="3964554"/>
                  <a:ext cx="22487" cy="0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00B05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668" name="Straight Connector 1667">
                  <a:extLst>
                    <a:ext uri="{FF2B5EF4-FFF2-40B4-BE49-F238E27FC236}">
                      <a16:creationId xmlns:a16="http://schemas.microsoft.com/office/drawing/2014/main" id="{5041FAEC-F886-4267-AF69-FF3DC4FC38AA}"/>
                    </a:ext>
                  </a:extLst>
                </p:cNvPr>
                <p:cNvCxnSpPr/>
                <p:nvPr/>
              </p:nvCxnSpPr>
              <p:spPr>
                <a:xfrm rot="6549177" flipV="1">
                  <a:off x="3757771" y="3959816"/>
                  <a:ext cx="0" cy="45719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00B050"/>
                  </a:solidFill>
                  <a:prstDash val="solid"/>
                  <a:round/>
                </a:ln>
                <a:effectLst/>
              </p:spPr>
            </p:cxnSp>
          </p:grpSp>
          <p:grpSp>
            <p:nvGrpSpPr>
              <p:cNvPr id="1622" name="Group 1621">
                <a:extLst>
                  <a:ext uri="{FF2B5EF4-FFF2-40B4-BE49-F238E27FC236}">
                    <a16:creationId xmlns:a16="http://schemas.microsoft.com/office/drawing/2014/main" id="{F2F1C1D0-16D0-4D99-B0A0-7D2C388AFC1D}"/>
                  </a:ext>
                </a:extLst>
              </p:cNvPr>
              <p:cNvGrpSpPr/>
              <p:nvPr/>
            </p:nvGrpSpPr>
            <p:grpSpPr>
              <a:xfrm>
                <a:off x="2115723" y="5045468"/>
                <a:ext cx="76822" cy="109042"/>
                <a:chOff x="2681305" y="3510317"/>
                <a:chExt cx="76822" cy="109042"/>
              </a:xfrm>
            </p:grpSpPr>
            <p:cxnSp>
              <p:nvCxnSpPr>
                <p:cNvPr id="1659" name="Straight Connector 1658">
                  <a:extLst>
                    <a:ext uri="{FF2B5EF4-FFF2-40B4-BE49-F238E27FC236}">
                      <a16:creationId xmlns:a16="http://schemas.microsoft.com/office/drawing/2014/main" id="{89067453-74C1-4E28-8FA0-63544A93031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725790" y="3590353"/>
                  <a:ext cx="9835" cy="29006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00B05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660" name="Straight Connector 1659">
                  <a:extLst>
                    <a:ext uri="{FF2B5EF4-FFF2-40B4-BE49-F238E27FC236}">
                      <a16:creationId xmlns:a16="http://schemas.microsoft.com/office/drawing/2014/main" id="{4BC06A9C-96C8-4D96-BA7D-15447CEA3F2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7323867" flipV="1">
                  <a:off x="2704165" y="3589089"/>
                  <a:ext cx="0" cy="45719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00B05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661" name="Straight Connector 1660">
                  <a:extLst>
                    <a:ext uri="{FF2B5EF4-FFF2-40B4-BE49-F238E27FC236}">
                      <a16:creationId xmlns:a16="http://schemas.microsoft.com/office/drawing/2014/main" id="{C92F26DE-9800-49F4-A01A-52C05040C6A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7323867">
                  <a:off x="2649592" y="3558781"/>
                  <a:ext cx="96928" cy="0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00B05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662" name="Straight Connector 1661">
                  <a:extLst>
                    <a:ext uri="{FF2B5EF4-FFF2-40B4-BE49-F238E27FC236}">
                      <a16:creationId xmlns:a16="http://schemas.microsoft.com/office/drawing/2014/main" id="{21FA1DEB-E089-4F75-8C40-B3333B9FA5A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7323867">
                  <a:off x="2742062" y="3538213"/>
                  <a:ext cx="22487" cy="0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00B05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663" name="Straight Connector 1662">
                  <a:extLst>
                    <a:ext uri="{FF2B5EF4-FFF2-40B4-BE49-F238E27FC236}">
                      <a16:creationId xmlns:a16="http://schemas.microsoft.com/office/drawing/2014/main" id="{F9E1B7A4-856D-439D-B784-B7F20E5F6891}"/>
                    </a:ext>
                  </a:extLst>
                </p:cNvPr>
                <p:cNvCxnSpPr/>
                <p:nvPr/>
              </p:nvCxnSpPr>
              <p:spPr>
                <a:xfrm rot="17323867" flipV="1">
                  <a:off x="2735268" y="3497365"/>
                  <a:ext cx="0" cy="45719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00B050"/>
                  </a:solidFill>
                  <a:prstDash val="solid"/>
                  <a:round/>
                </a:ln>
                <a:effectLst/>
              </p:spPr>
            </p:cxnSp>
          </p:grpSp>
          <p:grpSp>
            <p:nvGrpSpPr>
              <p:cNvPr id="1623" name="Group 1622">
                <a:extLst>
                  <a:ext uri="{FF2B5EF4-FFF2-40B4-BE49-F238E27FC236}">
                    <a16:creationId xmlns:a16="http://schemas.microsoft.com/office/drawing/2014/main" id="{070C8672-45F1-48A8-A567-2BF470083A4E}"/>
                  </a:ext>
                </a:extLst>
              </p:cNvPr>
              <p:cNvGrpSpPr/>
              <p:nvPr/>
            </p:nvGrpSpPr>
            <p:grpSpPr>
              <a:xfrm>
                <a:off x="3091799" y="5409893"/>
                <a:ext cx="76822" cy="109042"/>
                <a:chOff x="2681305" y="3510317"/>
                <a:chExt cx="76822" cy="109042"/>
              </a:xfrm>
            </p:grpSpPr>
            <p:cxnSp>
              <p:nvCxnSpPr>
                <p:cNvPr id="1654" name="Straight Connector 1653">
                  <a:extLst>
                    <a:ext uri="{FF2B5EF4-FFF2-40B4-BE49-F238E27FC236}">
                      <a16:creationId xmlns:a16="http://schemas.microsoft.com/office/drawing/2014/main" id="{02FB39A3-B704-4C74-805F-7C125EE6B30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725790" y="3590353"/>
                  <a:ext cx="9835" cy="29006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00B05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655" name="Straight Connector 1654">
                  <a:extLst>
                    <a:ext uri="{FF2B5EF4-FFF2-40B4-BE49-F238E27FC236}">
                      <a16:creationId xmlns:a16="http://schemas.microsoft.com/office/drawing/2014/main" id="{957D6AE3-A824-4B79-9291-E491FE70198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7323867" flipV="1">
                  <a:off x="2704165" y="3589089"/>
                  <a:ext cx="0" cy="45719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00B05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656" name="Straight Connector 1655">
                  <a:extLst>
                    <a:ext uri="{FF2B5EF4-FFF2-40B4-BE49-F238E27FC236}">
                      <a16:creationId xmlns:a16="http://schemas.microsoft.com/office/drawing/2014/main" id="{BD189EBF-B7D9-4B56-8CF4-7EFBE43E396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7323867">
                  <a:off x="2649592" y="3558781"/>
                  <a:ext cx="96928" cy="0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00B05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657" name="Straight Connector 1656">
                  <a:extLst>
                    <a:ext uri="{FF2B5EF4-FFF2-40B4-BE49-F238E27FC236}">
                      <a16:creationId xmlns:a16="http://schemas.microsoft.com/office/drawing/2014/main" id="{C47CFAC1-1DF3-414C-BF63-AA910735C5F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7323867">
                  <a:off x="2742062" y="3538213"/>
                  <a:ext cx="22487" cy="0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00B05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658" name="Straight Connector 1657">
                  <a:extLst>
                    <a:ext uri="{FF2B5EF4-FFF2-40B4-BE49-F238E27FC236}">
                      <a16:creationId xmlns:a16="http://schemas.microsoft.com/office/drawing/2014/main" id="{32E81936-6422-4890-85EE-3519F212CB4A}"/>
                    </a:ext>
                  </a:extLst>
                </p:cNvPr>
                <p:cNvCxnSpPr/>
                <p:nvPr/>
              </p:nvCxnSpPr>
              <p:spPr>
                <a:xfrm rot="17323867" flipV="1">
                  <a:off x="2735268" y="3497365"/>
                  <a:ext cx="0" cy="45719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00B050"/>
                  </a:solidFill>
                  <a:prstDash val="solid"/>
                  <a:round/>
                </a:ln>
                <a:effectLst/>
              </p:spPr>
            </p:cxnSp>
          </p:grpSp>
          <p:grpSp>
            <p:nvGrpSpPr>
              <p:cNvPr id="1624" name="Group 1623">
                <a:extLst>
                  <a:ext uri="{FF2B5EF4-FFF2-40B4-BE49-F238E27FC236}">
                    <a16:creationId xmlns:a16="http://schemas.microsoft.com/office/drawing/2014/main" id="{02373BF5-BEA4-4574-B5A5-1821569FBD92}"/>
                  </a:ext>
                </a:extLst>
              </p:cNvPr>
              <p:cNvGrpSpPr/>
              <p:nvPr/>
            </p:nvGrpSpPr>
            <p:grpSpPr>
              <a:xfrm>
                <a:off x="2451581" y="5160250"/>
                <a:ext cx="78466" cy="109622"/>
                <a:chOff x="3020555" y="3626797"/>
                <a:chExt cx="78466" cy="109622"/>
              </a:xfrm>
            </p:grpSpPr>
            <p:cxnSp>
              <p:nvCxnSpPr>
                <p:cNvPr id="1649" name="Straight Connector 1648">
                  <a:extLst>
                    <a:ext uri="{FF2B5EF4-FFF2-40B4-BE49-F238E27FC236}">
                      <a16:creationId xmlns:a16="http://schemas.microsoft.com/office/drawing/2014/main" id="{60819AAB-D574-417A-89B4-025D4947804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0861818" flipH="1">
                  <a:off x="3044578" y="3626797"/>
                  <a:ext cx="9835" cy="29006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00B05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650" name="Straight Connector 1649">
                  <a:extLst>
                    <a:ext uri="{FF2B5EF4-FFF2-40B4-BE49-F238E27FC236}">
                      <a16:creationId xmlns:a16="http://schemas.microsoft.com/office/drawing/2014/main" id="{91E20E7E-3B2D-44AE-9111-B5CECC3569A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6585685" flipV="1">
                  <a:off x="3076162" y="3611827"/>
                  <a:ext cx="0" cy="45719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00B05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651" name="Straight Connector 1650">
                  <a:extLst>
                    <a:ext uri="{FF2B5EF4-FFF2-40B4-BE49-F238E27FC236}">
                      <a16:creationId xmlns:a16="http://schemas.microsoft.com/office/drawing/2014/main" id="{B987D72D-AE95-485D-B786-9F0AD04ABF8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6585685">
                  <a:off x="3032850" y="3687955"/>
                  <a:ext cx="96928" cy="0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00B05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652" name="Straight Connector 1651">
                  <a:extLst>
                    <a:ext uri="{FF2B5EF4-FFF2-40B4-BE49-F238E27FC236}">
                      <a16:creationId xmlns:a16="http://schemas.microsoft.com/office/drawing/2014/main" id="{FE4B1310-A870-4ED9-A811-9A9D9ED5632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6585685">
                  <a:off x="3014460" y="3707526"/>
                  <a:ext cx="22487" cy="0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00B05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653" name="Straight Connector 1652">
                  <a:extLst>
                    <a:ext uri="{FF2B5EF4-FFF2-40B4-BE49-F238E27FC236}">
                      <a16:creationId xmlns:a16="http://schemas.microsoft.com/office/drawing/2014/main" id="{D0A5B0C0-9890-46DF-97FC-7EFFA0F266E0}"/>
                    </a:ext>
                  </a:extLst>
                </p:cNvPr>
                <p:cNvCxnSpPr/>
                <p:nvPr/>
              </p:nvCxnSpPr>
              <p:spPr>
                <a:xfrm rot="6585685" flipV="1">
                  <a:off x="3043415" y="3702977"/>
                  <a:ext cx="0" cy="45719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00B050"/>
                  </a:solidFill>
                  <a:prstDash val="solid"/>
                  <a:round/>
                </a:ln>
                <a:effectLst/>
              </p:spPr>
            </p:cxnSp>
          </p:grpSp>
          <p:grpSp>
            <p:nvGrpSpPr>
              <p:cNvPr id="1625" name="Group 1624">
                <a:extLst>
                  <a:ext uri="{FF2B5EF4-FFF2-40B4-BE49-F238E27FC236}">
                    <a16:creationId xmlns:a16="http://schemas.microsoft.com/office/drawing/2014/main" id="{947545AC-9396-4A6C-B3C4-64F5F1C8993A}"/>
                  </a:ext>
                </a:extLst>
              </p:cNvPr>
              <p:cNvGrpSpPr/>
              <p:nvPr/>
            </p:nvGrpSpPr>
            <p:grpSpPr>
              <a:xfrm>
                <a:off x="3423279" y="5525578"/>
                <a:ext cx="78466" cy="109622"/>
                <a:chOff x="3020555" y="3626797"/>
                <a:chExt cx="78466" cy="109622"/>
              </a:xfrm>
            </p:grpSpPr>
            <p:cxnSp>
              <p:nvCxnSpPr>
                <p:cNvPr id="1644" name="Straight Connector 1643">
                  <a:extLst>
                    <a:ext uri="{FF2B5EF4-FFF2-40B4-BE49-F238E27FC236}">
                      <a16:creationId xmlns:a16="http://schemas.microsoft.com/office/drawing/2014/main" id="{51B33311-D3CD-4C37-8577-C1EF48F3D0A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0861818" flipH="1">
                  <a:off x="3044578" y="3626797"/>
                  <a:ext cx="9835" cy="29006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00B05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645" name="Straight Connector 1644">
                  <a:extLst>
                    <a:ext uri="{FF2B5EF4-FFF2-40B4-BE49-F238E27FC236}">
                      <a16:creationId xmlns:a16="http://schemas.microsoft.com/office/drawing/2014/main" id="{33D0214C-B120-40A1-94E1-158C3BB4FE4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6585685" flipV="1">
                  <a:off x="3076162" y="3611827"/>
                  <a:ext cx="0" cy="45719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00B05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646" name="Straight Connector 1645">
                  <a:extLst>
                    <a:ext uri="{FF2B5EF4-FFF2-40B4-BE49-F238E27FC236}">
                      <a16:creationId xmlns:a16="http://schemas.microsoft.com/office/drawing/2014/main" id="{FF0749A5-65D2-4FC6-B879-208A0CA129D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6585685">
                  <a:off x="3032850" y="3687955"/>
                  <a:ext cx="96928" cy="0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00B05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647" name="Straight Connector 1646">
                  <a:extLst>
                    <a:ext uri="{FF2B5EF4-FFF2-40B4-BE49-F238E27FC236}">
                      <a16:creationId xmlns:a16="http://schemas.microsoft.com/office/drawing/2014/main" id="{D10D7E6A-6860-466B-B185-1B8D6E6C512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6585685">
                  <a:off x="3014460" y="3707526"/>
                  <a:ext cx="22487" cy="0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00B05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648" name="Straight Connector 1647">
                  <a:extLst>
                    <a:ext uri="{FF2B5EF4-FFF2-40B4-BE49-F238E27FC236}">
                      <a16:creationId xmlns:a16="http://schemas.microsoft.com/office/drawing/2014/main" id="{95639A69-8095-427B-AEDD-0822EDE01024}"/>
                    </a:ext>
                  </a:extLst>
                </p:cNvPr>
                <p:cNvCxnSpPr/>
                <p:nvPr/>
              </p:nvCxnSpPr>
              <p:spPr>
                <a:xfrm rot="6585685" flipV="1">
                  <a:off x="3043415" y="3702977"/>
                  <a:ext cx="0" cy="45719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00B050"/>
                  </a:solidFill>
                  <a:prstDash val="solid"/>
                  <a:round/>
                </a:ln>
                <a:effectLst/>
              </p:spPr>
            </p:cxnSp>
          </p:grpSp>
          <p:grpSp>
            <p:nvGrpSpPr>
              <p:cNvPr id="1626" name="Group 1625">
                <a:extLst>
                  <a:ext uri="{FF2B5EF4-FFF2-40B4-BE49-F238E27FC236}">
                    <a16:creationId xmlns:a16="http://schemas.microsoft.com/office/drawing/2014/main" id="{3301CFF0-C50C-4194-B730-6B5F94C5FA53}"/>
                  </a:ext>
                </a:extLst>
              </p:cNvPr>
              <p:cNvGrpSpPr/>
              <p:nvPr/>
            </p:nvGrpSpPr>
            <p:grpSpPr>
              <a:xfrm>
                <a:off x="8800328" y="4668687"/>
                <a:ext cx="202612" cy="100136"/>
                <a:chOff x="7286572" y="4675541"/>
                <a:chExt cx="202612" cy="100136"/>
              </a:xfrm>
            </p:grpSpPr>
            <p:cxnSp>
              <p:nvCxnSpPr>
                <p:cNvPr id="1639" name="Straight Connector 1638">
                  <a:extLst>
                    <a:ext uri="{FF2B5EF4-FFF2-40B4-BE49-F238E27FC236}">
                      <a16:creationId xmlns:a16="http://schemas.microsoft.com/office/drawing/2014/main" id="{03FFF208-1C14-4B7A-83A4-A94B648650C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287747" y="4775677"/>
                  <a:ext cx="59213" cy="0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00B05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640" name="Straight Connector 1639">
                  <a:extLst>
                    <a:ext uri="{FF2B5EF4-FFF2-40B4-BE49-F238E27FC236}">
                      <a16:creationId xmlns:a16="http://schemas.microsoft.com/office/drawing/2014/main" id="{E05977AF-EE38-40FB-99A7-9EE570FFD44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7286572" y="4675541"/>
                  <a:ext cx="0" cy="100136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00B05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641" name="Straight Connector 1640">
                  <a:extLst>
                    <a:ext uri="{FF2B5EF4-FFF2-40B4-BE49-F238E27FC236}">
                      <a16:creationId xmlns:a16="http://schemas.microsoft.com/office/drawing/2014/main" id="{FC85625A-0C83-44AA-852E-4E68BB0E7D4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287747" y="4675541"/>
                  <a:ext cx="201437" cy="0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00B05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642" name="Straight Connector 1641">
                  <a:extLst>
                    <a:ext uri="{FF2B5EF4-FFF2-40B4-BE49-F238E27FC236}">
                      <a16:creationId xmlns:a16="http://schemas.microsoft.com/office/drawing/2014/main" id="{AE28CE56-3565-4A21-A75A-4F5DC9B83C7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439932" y="4775677"/>
                  <a:ext cx="49252" cy="0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00B05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643" name="Straight Connector 1642">
                  <a:extLst>
                    <a:ext uri="{FF2B5EF4-FFF2-40B4-BE49-F238E27FC236}">
                      <a16:creationId xmlns:a16="http://schemas.microsoft.com/office/drawing/2014/main" id="{ABB7DFBF-0C57-432C-B929-4CF0970F6978}"/>
                    </a:ext>
                  </a:extLst>
                </p:cNvPr>
                <p:cNvCxnSpPr/>
                <p:nvPr/>
              </p:nvCxnSpPr>
              <p:spPr>
                <a:xfrm flipV="1">
                  <a:off x="7489184" y="4675541"/>
                  <a:ext cx="0" cy="100136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00B050"/>
                  </a:solidFill>
                  <a:prstDash val="solid"/>
                  <a:round/>
                </a:ln>
                <a:effectLst/>
              </p:spPr>
            </p:cxnSp>
          </p:grpSp>
          <p:grpSp>
            <p:nvGrpSpPr>
              <p:cNvPr id="1627" name="Group 1626">
                <a:extLst>
                  <a:ext uri="{FF2B5EF4-FFF2-40B4-BE49-F238E27FC236}">
                    <a16:creationId xmlns:a16="http://schemas.microsoft.com/office/drawing/2014/main" id="{44126500-9C52-4665-8C61-C89C2FB7A37E}"/>
                  </a:ext>
                </a:extLst>
              </p:cNvPr>
              <p:cNvGrpSpPr/>
              <p:nvPr/>
            </p:nvGrpSpPr>
            <p:grpSpPr>
              <a:xfrm flipV="1">
                <a:off x="7286572" y="5961840"/>
                <a:ext cx="202612" cy="100136"/>
                <a:chOff x="7286572" y="4675541"/>
                <a:chExt cx="202612" cy="100136"/>
              </a:xfrm>
            </p:grpSpPr>
            <p:cxnSp>
              <p:nvCxnSpPr>
                <p:cNvPr id="1634" name="Straight Connector 1633">
                  <a:extLst>
                    <a:ext uri="{FF2B5EF4-FFF2-40B4-BE49-F238E27FC236}">
                      <a16:creationId xmlns:a16="http://schemas.microsoft.com/office/drawing/2014/main" id="{28609C29-4859-42DC-A2A3-CCFD57255C5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287747" y="4775677"/>
                  <a:ext cx="59213" cy="0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00B05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635" name="Straight Connector 1634">
                  <a:extLst>
                    <a:ext uri="{FF2B5EF4-FFF2-40B4-BE49-F238E27FC236}">
                      <a16:creationId xmlns:a16="http://schemas.microsoft.com/office/drawing/2014/main" id="{1145590E-97CF-4C61-9FB3-601CDD8E467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7286572" y="4675541"/>
                  <a:ext cx="0" cy="100136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00B05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636" name="Straight Connector 1635">
                  <a:extLst>
                    <a:ext uri="{FF2B5EF4-FFF2-40B4-BE49-F238E27FC236}">
                      <a16:creationId xmlns:a16="http://schemas.microsoft.com/office/drawing/2014/main" id="{3F315DDA-A55D-4174-94AF-E505EF549CB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287747" y="4675541"/>
                  <a:ext cx="201437" cy="0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00B05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637" name="Straight Connector 1636">
                  <a:extLst>
                    <a:ext uri="{FF2B5EF4-FFF2-40B4-BE49-F238E27FC236}">
                      <a16:creationId xmlns:a16="http://schemas.microsoft.com/office/drawing/2014/main" id="{0F7FD75B-FF52-4B5C-A585-5E6DAD38E5F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439932" y="4775677"/>
                  <a:ext cx="49252" cy="0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00B05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638" name="Straight Connector 1637">
                  <a:extLst>
                    <a:ext uri="{FF2B5EF4-FFF2-40B4-BE49-F238E27FC236}">
                      <a16:creationId xmlns:a16="http://schemas.microsoft.com/office/drawing/2014/main" id="{FDC9DDDF-7E94-4EDF-9DCC-986CBACCEC27}"/>
                    </a:ext>
                  </a:extLst>
                </p:cNvPr>
                <p:cNvCxnSpPr/>
                <p:nvPr/>
              </p:nvCxnSpPr>
              <p:spPr>
                <a:xfrm flipV="1">
                  <a:off x="7489184" y="4675541"/>
                  <a:ext cx="0" cy="100136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00B050"/>
                  </a:solidFill>
                  <a:prstDash val="solid"/>
                  <a:round/>
                </a:ln>
                <a:effectLst/>
              </p:spPr>
            </p:cxnSp>
          </p:grpSp>
          <p:grpSp>
            <p:nvGrpSpPr>
              <p:cNvPr id="1628" name="Group 1627">
                <a:extLst>
                  <a:ext uri="{FF2B5EF4-FFF2-40B4-BE49-F238E27FC236}">
                    <a16:creationId xmlns:a16="http://schemas.microsoft.com/office/drawing/2014/main" id="{858528E1-F578-472B-BDFB-1C44C551C0A6}"/>
                  </a:ext>
                </a:extLst>
              </p:cNvPr>
              <p:cNvGrpSpPr/>
              <p:nvPr/>
            </p:nvGrpSpPr>
            <p:grpSpPr>
              <a:xfrm flipV="1">
                <a:off x="8800328" y="5959749"/>
                <a:ext cx="202612" cy="100136"/>
                <a:chOff x="7286572" y="4675541"/>
                <a:chExt cx="202612" cy="100136"/>
              </a:xfrm>
            </p:grpSpPr>
            <p:cxnSp>
              <p:nvCxnSpPr>
                <p:cNvPr id="1629" name="Straight Connector 1628">
                  <a:extLst>
                    <a:ext uri="{FF2B5EF4-FFF2-40B4-BE49-F238E27FC236}">
                      <a16:creationId xmlns:a16="http://schemas.microsoft.com/office/drawing/2014/main" id="{F31CF3CC-2763-4A9B-840E-89EC9812F3B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287747" y="4775677"/>
                  <a:ext cx="59213" cy="0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00B05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630" name="Straight Connector 1629">
                  <a:extLst>
                    <a:ext uri="{FF2B5EF4-FFF2-40B4-BE49-F238E27FC236}">
                      <a16:creationId xmlns:a16="http://schemas.microsoft.com/office/drawing/2014/main" id="{F25149C5-8090-4543-9970-525E92699B4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7286572" y="4675541"/>
                  <a:ext cx="0" cy="100136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00B05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631" name="Straight Connector 1630">
                  <a:extLst>
                    <a:ext uri="{FF2B5EF4-FFF2-40B4-BE49-F238E27FC236}">
                      <a16:creationId xmlns:a16="http://schemas.microsoft.com/office/drawing/2014/main" id="{61D10A5A-CDBA-45E8-8928-92D41B4FDA2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287747" y="4675541"/>
                  <a:ext cx="201437" cy="0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00B05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632" name="Straight Connector 1631">
                  <a:extLst>
                    <a:ext uri="{FF2B5EF4-FFF2-40B4-BE49-F238E27FC236}">
                      <a16:creationId xmlns:a16="http://schemas.microsoft.com/office/drawing/2014/main" id="{B09EF0D0-23F8-4839-85E5-0B7938CBBBE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439932" y="4775677"/>
                  <a:ext cx="49252" cy="0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00B050"/>
                  </a:solidFill>
                  <a:prstDash val="solid"/>
                  <a:round/>
                </a:ln>
                <a:effectLst/>
              </p:spPr>
            </p:cxnSp>
            <p:cxnSp>
              <p:nvCxnSpPr>
                <p:cNvPr id="1633" name="Straight Connector 1632">
                  <a:extLst>
                    <a:ext uri="{FF2B5EF4-FFF2-40B4-BE49-F238E27FC236}">
                      <a16:creationId xmlns:a16="http://schemas.microsoft.com/office/drawing/2014/main" id="{616A750C-52BA-4847-9C2E-10B00758BD4E}"/>
                    </a:ext>
                  </a:extLst>
                </p:cNvPr>
                <p:cNvCxnSpPr/>
                <p:nvPr/>
              </p:nvCxnSpPr>
              <p:spPr>
                <a:xfrm flipV="1">
                  <a:off x="7489184" y="4675541"/>
                  <a:ext cx="0" cy="100136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00B050"/>
                  </a:solidFill>
                  <a:prstDash val="solid"/>
                  <a:round/>
                </a:ln>
                <a:effectLst/>
              </p:spPr>
            </p:cxnSp>
          </p:grpSp>
        </p:grpSp>
        <p:sp>
          <p:nvSpPr>
            <p:cNvPr id="1561" name="TextBox 1560">
              <a:extLst>
                <a:ext uri="{FF2B5EF4-FFF2-40B4-BE49-F238E27FC236}">
                  <a16:creationId xmlns:a16="http://schemas.microsoft.com/office/drawing/2014/main" id="{D354B108-7A10-491E-9101-734AEE94F17A}"/>
                </a:ext>
              </a:extLst>
            </p:cNvPr>
            <p:cNvSpPr txBox="1"/>
            <p:nvPr/>
          </p:nvSpPr>
          <p:spPr>
            <a:xfrm rot="1256420">
              <a:off x="4189508" y="5910473"/>
              <a:ext cx="55335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LHe</a:t>
              </a:r>
              <a:r>
                <a: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 inlet</a:t>
              </a:r>
            </a:p>
          </p:txBody>
        </p:sp>
        <p:sp>
          <p:nvSpPr>
            <p:cNvPr id="1562" name="Arrow: Bent-Up 1561">
              <a:extLst>
                <a:ext uri="{FF2B5EF4-FFF2-40B4-BE49-F238E27FC236}">
                  <a16:creationId xmlns:a16="http://schemas.microsoft.com/office/drawing/2014/main" id="{A75DBCD0-85A6-4CD0-8A01-E28AC379981C}"/>
                </a:ext>
              </a:extLst>
            </p:cNvPr>
            <p:cNvSpPr/>
            <p:nvPr/>
          </p:nvSpPr>
          <p:spPr>
            <a:xfrm rot="1265076">
              <a:off x="4467069" y="5451953"/>
              <a:ext cx="272126" cy="527548"/>
            </a:xfrm>
            <a:prstGeom prst="bentUpArrow">
              <a:avLst>
                <a:gd name="adj1" fmla="val 25000"/>
                <a:gd name="adj2" fmla="val 25000"/>
                <a:gd name="adj3" fmla="val 41730"/>
              </a:avLst>
            </a:prstGeom>
            <a:solidFill>
              <a:srgbClr val="8FAAD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1563" name="Straight Connector 1562">
              <a:extLst>
                <a:ext uri="{FF2B5EF4-FFF2-40B4-BE49-F238E27FC236}">
                  <a16:creationId xmlns:a16="http://schemas.microsoft.com/office/drawing/2014/main" id="{1D9D6759-73E9-46A4-9AB5-21D39181E13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588011" y="4649250"/>
              <a:ext cx="1507454" cy="0"/>
            </a:xfrm>
            <a:prstGeom prst="line">
              <a:avLst/>
            </a:prstGeom>
            <a:noFill/>
            <a:ln w="20320" cap="rnd" cmpd="sng" algn="ctr">
              <a:solidFill>
                <a:srgbClr val="E7E6E6">
                  <a:lumMod val="75000"/>
                </a:srgbClr>
              </a:solidFill>
              <a:prstDash val="solid"/>
              <a:round/>
            </a:ln>
            <a:effectLst/>
          </p:spPr>
        </p:cxnSp>
        <p:grpSp>
          <p:nvGrpSpPr>
            <p:cNvPr id="1564" name="MgB2-NiTi Splices">
              <a:extLst>
                <a:ext uri="{FF2B5EF4-FFF2-40B4-BE49-F238E27FC236}">
                  <a16:creationId xmlns:a16="http://schemas.microsoft.com/office/drawing/2014/main" id="{A39824D6-9AC8-48A7-940E-9425D9C3AD97}"/>
                </a:ext>
              </a:extLst>
            </p:cNvPr>
            <p:cNvGrpSpPr/>
            <p:nvPr/>
          </p:nvGrpSpPr>
          <p:grpSpPr>
            <a:xfrm>
              <a:off x="2081248" y="4240772"/>
              <a:ext cx="5863447" cy="1204761"/>
              <a:chOff x="2081248" y="4240772"/>
              <a:chExt cx="5863447" cy="1204761"/>
            </a:xfrm>
          </p:grpSpPr>
          <p:cxnSp>
            <p:nvCxnSpPr>
              <p:cNvPr id="1605" name="Straight Connector 1604">
                <a:extLst>
                  <a:ext uri="{FF2B5EF4-FFF2-40B4-BE49-F238E27FC236}">
                    <a16:creationId xmlns:a16="http://schemas.microsoft.com/office/drawing/2014/main" id="{7C930CD7-899D-4A9D-8BC4-7CCFE30E4B5B}"/>
                  </a:ext>
                </a:extLst>
              </p:cNvPr>
              <p:cNvCxnSpPr/>
              <p:nvPr/>
            </p:nvCxnSpPr>
            <p:spPr>
              <a:xfrm flipH="1">
                <a:off x="5094940" y="5258429"/>
                <a:ext cx="2849755" cy="0"/>
              </a:xfrm>
              <a:prstGeom prst="line">
                <a:avLst/>
              </a:prstGeom>
              <a:noFill/>
              <a:ln w="31750" cap="rnd" cmpd="sng" algn="ctr">
                <a:solidFill>
                  <a:srgbClr val="CCCC00"/>
                </a:solidFill>
                <a:prstDash val="dash"/>
                <a:round/>
              </a:ln>
              <a:effectLst/>
            </p:spPr>
          </p:cxnSp>
          <p:cxnSp>
            <p:nvCxnSpPr>
              <p:cNvPr id="1606" name="Straight Connector 1605">
                <a:extLst>
                  <a:ext uri="{FF2B5EF4-FFF2-40B4-BE49-F238E27FC236}">
                    <a16:creationId xmlns:a16="http://schemas.microsoft.com/office/drawing/2014/main" id="{F6A36D94-AA39-4A14-8152-904B6B69B602}"/>
                  </a:ext>
                </a:extLst>
              </p:cNvPr>
              <p:cNvCxnSpPr/>
              <p:nvPr/>
            </p:nvCxnSpPr>
            <p:spPr>
              <a:xfrm flipH="1">
                <a:off x="5090166" y="5439404"/>
                <a:ext cx="2849755" cy="0"/>
              </a:xfrm>
              <a:prstGeom prst="line">
                <a:avLst/>
              </a:prstGeom>
              <a:noFill/>
              <a:ln w="22225" cap="rnd" cmpd="sng" algn="ctr">
                <a:solidFill>
                  <a:srgbClr val="CCCC00"/>
                </a:solidFill>
                <a:prstDash val="sysDash"/>
                <a:round/>
              </a:ln>
              <a:effectLst/>
            </p:spPr>
          </p:cxnSp>
          <p:sp>
            <p:nvSpPr>
              <p:cNvPr id="1607" name="Freeform: Shape 1606">
                <a:extLst>
                  <a:ext uri="{FF2B5EF4-FFF2-40B4-BE49-F238E27FC236}">
                    <a16:creationId xmlns:a16="http://schemas.microsoft.com/office/drawing/2014/main" id="{0D309658-B40C-4635-913F-3C14381370F7}"/>
                  </a:ext>
                </a:extLst>
              </p:cNvPr>
              <p:cNvSpPr/>
              <p:nvPr/>
            </p:nvSpPr>
            <p:spPr>
              <a:xfrm>
                <a:off x="4430248" y="5287294"/>
                <a:ext cx="665957" cy="158239"/>
              </a:xfrm>
              <a:custGeom>
                <a:avLst/>
                <a:gdLst>
                  <a:gd name="connsiteX0" fmla="*/ 0 w 577850"/>
                  <a:gd name="connsiteY0" fmla="*/ 0 h 232691"/>
                  <a:gd name="connsiteX1" fmla="*/ 136525 w 577850"/>
                  <a:gd name="connsiteY1" fmla="*/ 44450 h 232691"/>
                  <a:gd name="connsiteX2" fmla="*/ 260350 w 577850"/>
                  <a:gd name="connsiteY2" fmla="*/ 88900 h 232691"/>
                  <a:gd name="connsiteX3" fmla="*/ 349250 w 577850"/>
                  <a:gd name="connsiteY3" fmla="*/ 177800 h 232691"/>
                  <a:gd name="connsiteX4" fmla="*/ 457200 w 577850"/>
                  <a:gd name="connsiteY4" fmla="*/ 222250 h 232691"/>
                  <a:gd name="connsiteX5" fmla="*/ 530225 w 577850"/>
                  <a:gd name="connsiteY5" fmla="*/ 231775 h 232691"/>
                  <a:gd name="connsiteX6" fmla="*/ 577850 w 577850"/>
                  <a:gd name="connsiteY6" fmla="*/ 231775 h 232691"/>
                  <a:gd name="connsiteX0" fmla="*/ 0 w 665957"/>
                  <a:gd name="connsiteY0" fmla="*/ 0 h 231798"/>
                  <a:gd name="connsiteX1" fmla="*/ 136525 w 665957"/>
                  <a:gd name="connsiteY1" fmla="*/ 44450 h 231798"/>
                  <a:gd name="connsiteX2" fmla="*/ 260350 w 665957"/>
                  <a:gd name="connsiteY2" fmla="*/ 88900 h 231798"/>
                  <a:gd name="connsiteX3" fmla="*/ 349250 w 665957"/>
                  <a:gd name="connsiteY3" fmla="*/ 177800 h 231798"/>
                  <a:gd name="connsiteX4" fmla="*/ 457200 w 665957"/>
                  <a:gd name="connsiteY4" fmla="*/ 222250 h 231798"/>
                  <a:gd name="connsiteX5" fmla="*/ 530225 w 665957"/>
                  <a:gd name="connsiteY5" fmla="*/ 231775 h 231798"/>
                  <a:gd name="connsiteX6" fmla="*/ 665957 w 665957"/>
                  <a:gd name="connsiteY6" fmla="*/ 153194 h 231798"/>
                  <a:gd name="connsiteX0" fmla="*/ 0 w 665957"/>
                  <a:gd name="connsiteY0" fmla="*/ 0 h 222337"/>
                  <a:gd name="connsiteX1" fmla="*/ 136525 w 665957"/>
                  <a:gd name="connsiteY1" fmla="*/ 44450 h 222337"/>
                  <a:gd name="connsiteX2" fmla="*/ 260350 w 665957"/>
                  <a:gd name="connsiteY2" fmla="*/ 88900 h 222337"/>
                  <a:gd name="connsiteX3" fmla="*/ 349250 w 665957"/>
                  <a:gd name="connsiteY3" fmla="*/ 177800 h 222337"/>
                  <a:gd name="connsiteX4" fmla="*/ 457200 w 665957"/>
                  <a:gd name="connsiteY4" fmla="*/ 222250 h 222337"/>
                  <a:gd name="connsiteX5" fmla="*/ 518318 w 665957"/>
                  <a:gd name="connsiteY5" fmla="*/ 167481 h 222337"/>
                  <a:gd name="connsiteX6" fmla="*/ 665957 w 665957"/>
                  <a:gd name="connsiteY6" fmla="*/ 153194 h 222337"/>
                  <a:gd name="connsiteX0" fmla="*/ 0 w 665957"/>
                  <a:gd name="connsiteY0" fmla="*/ 0 h 179673"/>
                  <a:gd name="connsiteX1" fmla="*/ 136525 w 665957"/>
                  <a:gd name="connsiteY1" fmla="*/ 44450 h 179673"/>
                  <a:gd name="connsiteX2" fmla="*/ 260350 w 665957"/>
                  <a:gd name="connsiteY2" fmla="*/ 88900 h 179673"/>
                  <a:gd name="connsiteX3" fmla="*/ 349250 w 665957"/>
                  <a:gd name="connsiteY3" fmla="*/ 177800 h 179673"/>
                  <a:gd name="connsiteX4" fmla="*/ 433387 w 665957"/>
                  <a:gd name="connsiteY4" fmla="*/ 150813 h 179673"/>
                  <a:gd name="connsiteX5" fmla="*/ 518318 w 665957"/>
                  <a:gd name="connsiteY5" fmla="*/ 167481 h 179673"/>
                  <a:gd name="connsiteX6" fmla="*/ 665957 w 665957"/>
                  <a:gd name="connsiteY6" fmla="*/ 153194 h 179673"/>
                  <a:gd name="connsiteX0" fmla="*/ 0 w 665957"/>
                  <a:gd name="connsiteY0" fmla="*/ 0 h 167598"/>
                  <a:gd name="connsiteX1" fmla="*/ 136525 w 665957"/>
                  <a:gd name="connsiteY1" fmla="*/ 44450 h 167598"/>
                  <a:gd name="connsiteX2" fmla="*/ 260350 w 665957"/>
                  <a:gd name="connsiteY2" fmla="*/ 88900 h 167598"/>
                  <a:gd name="connsiteX3" fmla="*/ 351631 w 665957"/>
                  <a:gd name="connsiteY3" fmla="*/ 123031 h 167598"/>
                  <a:gd name="connsiteX4" fmla="*/ 433387 w 665957"/>
                  <a:gd name="connsiteY4" fmla="*/ 150813 h 167598"/>
                  <a:gd name="connsiteX5" fmla="*/ 518318 w 665957"/>
                  <a:gd name="connsiteY5" fmla="*/ 167481 h 167598"/>
                  <a:gd name="connsiteX6" fmla="*/ 665957 w 665957"/>
                  <a:gd name="connsiteY6" fmla="*/ 153194 h 167598"/>
                  <a:gd name="connsiteX0" fmla="*/ 0 w 665957"/>
                  <a:gd name="connsiteY0" fmla="*/ 0 h 167598"/>
                  <a:gd name="connsiteX1" fmla="*/ 136525 w 665957"/>
                  <a:gd name="connsiteY1" fmla="*/ 44450 h 167598"/>
                  <a:gd name="connsiteX2" fmla="*/ 260350 w 665957"/>
                  <a:gd name="connsiteY2" fmla="*/ 88900 h 167598"/>
                  <a:gd name="connsiteX3" fmla="*/ 342106 w 665957"/>
                  <a:gd name="connsiteY3" fmla="*/ 123031 h 167598"/>
                  <a:gd name="connsiteX4" fmla="*/ 433387 w 665957"/>
                  <a:gd name="connsiteY4" fmla="*/ 150813 h 167598"/>
                  <a:gd name="connsiteX5" fmla="*/ 518318 w 665957"/>
                  <a:gd name="connsiteY5" fmla="*/ 167481 h 167598"/>
                  <a:gd name="connsiteX6" fmla="*/ 665957 w 665957"/>
                  <a:gd name="connsiteY6" fmla="*/ 153194 h 167598"/>
                  <a:gd name="connsiteX0" fmla="*/ 0 w 665957"/>
                  <a:gd name="connsiteY0" fmla="*/ 0 h 158239"/>
                  <a:gd name="connsiteX1" fmla="*/ 136525 w 665957"/>
                  <a:gd name="connsiteY1" fmla="*/ 44450 h 158239"/>
                  <a:gd name="connsiteX2" fmla="*/ 260350 w 665957"/>
                  <a:gd name="connsiteY2" fmla="*/ 88900 h 158239"/>
                  <a:gd name="connsiteX3" fmla="*/ 342106 w 665957"/>
                  <a:gd name="connsiteY3" fmla="*/ 123031 h 158239"/>
                  <a:gd name="connsiteX4" fmla="*/ 433387 w 665957"/>
                  <a:gd name="connsiteY4" fmla="*/ 150813 h 158239"/>
                  <a:gd name="connsiteX5" fmla="*/ 513555 w 665957"/>
                  <a:gd name="connsiteY5" fmla="*/ 157956 h 158239"/>
                  <a:gd name="connsiteX6" fmla="*/ 665957 w 665957"/>
                  <a:gd name="connsiteY6" fmla="*/ 153194 h 158239"/>
                  <a:gd name="connsiteX0" fmla="*/ 0 w 665957"/>
                  <a:gd name="connsiteY0" fmla="*/ 0 h 158239"/>
                  <a:gd name="connsiteX1" fmla="*/ 136525 w 665957"/>
                  <a:gd name="connsiteY1" fmla="*/ 44450 h 158239"/>
                  <a:gd name="connsiteX2" fmla="*/ 260350 w 665957"/>
                  <a:gd name="connsiteY2" fmla="*/ 88900 h 158239"/>
                  <a:gd name="connsiteX3" fmla="*/ 342106 w 665957"/>
                  <a:gd name="connsiteY3" fmla="*/ 123031 h 158239"/>
                  <a:gd name="connsiteX4" fmla="*/ 423862 w 665957"/>
                  <a:gd name="connsiteY4" fmla="*/ 138907 h 158239"/>
                  <a:gd name="connsiteX5" fmla="*/ 513555 w 665957"/>
                  <a:gd name="connsiteY5" fmla="*/ 157956 h 158239"/>
                  <a:gd name="connsiteX6" fmla="*/ 665957 w 665957"/>
                  <a:gd name="connsiteY6" fmla="*/ 153194 h 158239"/>
                  <a:gd name="connsiteX0" fmla="*/ 0 w 665957"/>
                  <a:gd name="connsiteY0" fmla="*/ 0 h 158239"/>
                  <a:gd name="connsiteX1" fmla="*/ 136525 w 665957"/>
                  <a:gd name="connsiteY1" fmla="*/ 44450 h 158239"/>
                  <a:gd name="connsiteX2" fmla="*/ 260350 w 665957"/>
                  <a:gd name="connsiteY2" fmla="*/ 88900 h 158239"/>
                  <a:gd name="connsiteX3" fmla="*/ 332581 w 665957"/>
                  <a:gd name="connsiteY3" fmla="*/ 118269 h 158239"/>
                  <a:gd name="connsiteX4" fmla="*/ 423862 w 665957"/>
                  <a:gd name="connsiteY4" fmla="*/ 138907 h 158239"/>
                  <a:gd name="connsiteX5" fmla="*/ 513555 w 665957"/>
                  <a:gd name="connsiteY5" fmla="*/ 157956 h 158239"/>
                  <a:gd name="connsiteX6" fmla="*/ 665957 w 665957"/>
                  <a:gd name="connsiteY6" fmla="*/ 153194 h 158239"/>
                  <a:gd name="connsiteX0" fmla="*/ 0 w 665957"/>
                  <a:gd name="connsiteY0" fmla="*/ 0 h 158239"/>
                  <a:gd name="connsiteX1" fmla="*/ 136525 w 665957"/>
                  <a:gd name="connsiteY1" fmla="*/ 44450 h 158239"/>
                  <a:gd name="connsiteX2" fmla="*/ 260350 w 665957"/>
                  <a:gd name="connsiteY2" fmla="*/ 88900 h 158239"/>
                  <a:gd name="connsiteX3" fmla="*/ 332581 w 665957"/>
                  <a:gd name="connsiteY3" fmla="*/ 118269 h 158239"/>
                  <a:gd name="connsiteX4" fmla="*/ 428625 w 665957"/>
                  <a:gd name="connsiteY4" fmla="*/ 143669 h 158239"/>
                  <a:gd name="connsiteX5" fmla="*/ 513555 w 665957"/>
                  <a:gd name="connsiteY5" fmla="*/ 157956 h 158239"/>
                  <a:gd name="connsiteX6" fmla="*/ 665957 w 665957"/>
                  <a:gd name="connsiteY6" fmla="*/ 153194 h 158239"/>
                  <a:gd name="connsiteX0" fmla="*/ 0 w 665957"/>
                  <a:gd name="connsiteY0" fmla="*/ 0 h 158239"/>
                  <a:gd name="connsiteX1" fmla="*/ 136525 w 665957"/>
                  <a:gd name="connsiteY1" fmla="*/ 44450 h 158239"/>
                  <a:gd name="connsiteX2" fmla="*/ 234156 w 665957"/>
                  <a:gd name="connsiteY2" fmla="*/ 79375 h 158239"/>
                  <a:gd name="connsiteX3" fmla="*/ 332581 w 665957"/>
                  <a:gd name="connsiteY3" fmla="*/ 118269 h 158239"/>
                  <a:gd name="connsiteX4" fmla="*/ 428625 w 665957"/>
                  <a:gd name="connsiteY4" fmla="*/ 143669 h 158239"/>
                  <a:gd name="connsiteX5" fmla="*/ 513555 w 665957"/>
                  <a:gd name="connsiteY5" fmla="*/ 157956 h 158239"/>
                  <a:gd name="connsiteX6" fmla="*/ 665957 w 665957"/>
                  <a:gd name="connsiteY6" fmla="*/ 153194 h 158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5957" h="158239">
                    <a:moveTo>
                      <a:pt x="0" y="0"/>
                    </a:moveTo>
                    <a:lnTo>
                      <a:pt x="136525" y="44450"/>
                    </a:lnTo>
                    <a:cubicBezTo>
                      <a:pt x="179917" y="59267"/>
                      <a:pt x="201480" y="67072"/>
                      <a:pt x="234156" y="79375"/>
                    </a:cubicBezTo>
                    <a:cubicBezTo>
                      <a:pt x="266832" y="91678"/>
                      <a:pt x="300170" y="107553"/>
                      <a:pt x="332581" y="118269"/>
                    </a:cubicBezTo>
                    <a:cubicBezTo>
                      <a:pt x="364992" y="128985"/>
                      <a:pt x="398463" y="137055"/>
                      <a:pt x="428625" y="143669"/>
                    </a:cubicBezTo>
                    <a:cubicBezTo>
                      <a:pt x="458787" y="150283"/>
                      <a:pt x="493447" y="156369"/>
                      <a:pt x="513555" y="157956"/>
                    </a:cubicBezTo>
                    <a:cubicBezTo>
                      <a:pt x="533663" y="159544"/>
                      <a:pt x="652198" y="153988"/>
                      <a:pt x="665957" y="153194"/>
                    </a:cubicBezTo>
                  </a:path>
                </a:pathLst>
              </a:custGeom>
              <a:noFill/>
              <a:ln w="22225" cap="rnd" cmpd="sng" algn="ctr">
                <a:solidFill>
                  <a:srgbClr val="CCCC00"/>
                </a:solidFill>
                <a:prstDash val="sysDash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08" name="Freeform: Shape 1607">
                <a:extLst>
                  <a:ext uri="{FF2B5EF4-FFF2-40B4-BE49-F238E27FC236}">
                    <a16:creationId xmlns:a16="http://schemas.microsoft.com/office/drawing/2014/main" id="{A028E7B2-2339-4ECD-BD80-0C21FBEFD36F}"/>
                  </a:ext>
                </a:extLst>
              </p:cNvPr>
              <p:cNvSpPr/>
              <p:nvPr/>
            </p:nvSpPr>
            <p:spPr>
              <a:xfrm>
                <a:off x="4135358" y="4878337"/>
                <a:ext cx="966186" cy="381835"/>
              </a:xfrm>
              <a:custGeom>
                <a:avLst/>
                <a:gdLst>
                  <a:gd name="connsiteX0" fmla="*/ 0 w 577850"/>
                  <a:gd name="connsiteY0" fmla="*/ 0 h 232691"/>
                  <a:gd name="connsiteX1" fmla="*/ 136525 w 577850"/>
                  <a:gd name="connsiteY1" fmla="*/ 44450 h 232691"/>
                  <a:gd name="connsiteX2" fmla="*/ 260350 w 577850"/>
                  <a:gd name="connsiteY2" fmla="*/ 88900 h 232691"/>
                  <a:gd name="connsiteX3" fmla="*/ 349250 w 577850"/>
                  <a:gd name="connsiteY3" fmla="*/ 177800 h 232691"/>
                  <a:gd name="connsiteX4" fmla="*/ 457200 w 577850"/>
                  <a:gd name="connsiteY4" fmla="*/ 222250 h 232691"/>
                  <a:gd name="connsiteX5" fmla="*/ 530225 w 577850"/>
                  <a:gd name="connsiteY5" fmla="*/ 231775 h 232691"/>
                  <a:gd name="connsiteX6" fmla="*/ 577850 w 577850"/>
                  <a:gd name="connsiteY6" fmla="*/ 231775 h 232691"/>
                  <a:gd name="connsiteX0" fmla="*/ 0 w 577850"/>
                  <a:gd name="connsiteY0" fmla="*/ 0 h 232691"/>
                  <a:gd name="connsiteX1" fmla="*/ 102756 w 577850"/>
                  <a:gd name="connsiteY1" fmla="*/ 27565 h 232691"/>
                  <a:gd name="connsiteX2" fmla="*/ 260350 w 577850"/>
                  <a:gd name="connsiteY2" fmla="*/ 88900 h 232691"/>
                  <a:gd name="connsiteX3" fmla="*/ 349250 w 577850"/>
                  <a:gd name="connsiteY3" fmla="*/ 177800 h 232691"/>
                  <a:gd name="connsiteX4" fmla="*/ 457200 w 577850"/>
                  <a:gd name="connsiteY4" fmla="*/ 222250 h 232691"/>
                  <a:gd name="connsiteX5" fmla="*/ 530225 w 577850"/>
                  <a:gd name="connsiteY5" fmla="*/ 231775 h 232691"/>
                  <a:gd name="connsiteX6" fmla="*/ 577850 w 577850"/>
                  <a:gd name="connsiteY6" fmla="*/ 231775 h 232691"/>
                  <a:gd name="connsiteX0" fmla="*/ 0 w 842368"/>
                  <a:gd name="connsiteY0" fmla="*/ 0 h 333996"/>
                  <a:gd name="connsiteX1" fmla="*/ 367274 w 842368"/>
                  <a:gd name="connsiteY1" fmla="*/ 128870 h 333996"/>
                  <a:gd name="connsiteX2" fmla="*/ 524868 w 842368"/>
                  <a:gd name="connsiteY2" fmla="*/ 190205 h 333996"/>
                  <a:gd name="connsiteX3" fmla="*/ 613768 w 842368"/>
                  <a:gd name="connsiteY3" fmla="*/ 279105 h 333996"/>
                  <a:gd name="connsiteX4" fmla="*/ 721718 w 842368"/>
                  <a:gd name="connsiteY4" fmla="*/ 323555 h 333996"/>
                  <a:gd name="connsiteX5" fmla="*/ 794743 w 842368"/>
                  <a:gd name="connsiteY5" fmla="*/ 333080 h 333996"/>
                  <a:gd name="connsiteX6" fmla="*/ 842368 w 842368"/>
                  <a:gd name="connsiteY6" fmla="*/ 333080 h 333996"/>
                  <a:gd name="connsiteX0" fmla="*/ 0 w 966185"/>
                  <a:gd name="connsiteY0" fmla="*/ 0 h 381834"/>
                  <a:gd name="connsiteX1" fmla="*/ 491091 w 966185"/>
                  <a:gd name="connsiteY1" fmla="*/ 176708 h 381834"/>
                  <a:gd name="connsiteX2" fmla="*/ 648685 w 966185"/>
                  <a:gd name="connsiteY2" fmla="*/ 238043 h 381834"/>
                  <a:gd name="connsiteX3" fmla="*/ 737585 w 966185"/>
                  <a:gd name="connsiteY3" fmla="*/ 326943 h 381834"/>
                  <a:gd name="connsiteX4" fmla="*/ 845535 w 966185"/>
                  <a:gd name="connsiteY4" fmla="*/ 371393 h 381834"/>
                  <a:gd name="connsiteX5" fmla="*/ 918560 w 966185"/>
                  <a:gd name="connsiteY5" fmla="*/ 380918 h 381834"/>
                  <a:gd name="connsiteX6" fmla="*/ 966185 w 966185"/>
                  <a:gd name="connsiteY6" fmla="*/ 380918 h 381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66185" h="381834">
                    <a:moveTo>
                      <a:pt x="0" y="0"/>
                    </a:moveTo>
                    <a:cubicBezTo>
                      <a:pt x="45508" y="14817"/>
                      <a:pt x="445583" y="161891"/>
                      <a:pt x="491091" y="176708"/>
                    </a:cubicBezTo>
                    <a:cubicBezTo>
                      <a:pt x="534483" y="191525"/>
                      <a:pt x="607603" y="213004"/>
                      <a:pt x="648685" y="238043"/>
                    </a:cubicBezTo>
                    <a:cubicBezTo>
                      <a:pt x="689767" y="263082"/>
                      <a:pt x="704777" y="304718"/>
                      <a:pt x="737585" y="326943"/>
                    </a:cubicBezTo>
                    <a:cubicBezTo>
                      <a:pt x="770393" y="349168"/>
                      <a:pt x="815373" y="362397"/>
                      <a:pt x="845535" y="371393"/>
                    </a:cubicBezTo>
                    <a:cubicBezTo>
                      <a:pt x="875698" y="380389"/>
                      <a:pt x="898452" y="379331"/>
                      <a:pt x="918560" y="380918"/>
                    </a:cubicBezTo>
                    <a:cubicBezTo>
                      <a:pt x="938668" y="382506"/>
                      <a:pt x="952426" y="381712"/>
                      <a:pt x="966185" y="380918"/>
                    </a:cubicBezTo>
                  </a:path>
                </a:pathLst>
              </a:custGeom>
              <a:noFill/>
              <a:ln w="31750" cap="rnd" cmpd="sng" algn="ctr">
                <a:solidFill>
                  <a:srgbClr val="CCCC00"/>
                </a:solidFill>
                <a:prstDash val="dash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1609" name="Straight Connector 1608">
                <a:extLst>
                  <a:ext uri="{FF2B5EF4-FFF2-40B4-BE49-F238E27FC236}">
                    <a16:creationId xmlns:a16="http://schemas.microsoft.com/office/drawing/2014/main" id="{B4921D2E-83D9-4345-BB60-C3986E2B3BD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17404" y="4240772"/>
                <a:ext cx="654577" cy="234722"/>
              </a:xfrm>
              <a:prstGeom prst="line">
                <a:avLst/>
              </a:prstGeom>
              <a:noFill/>
              <a:ln w="76200" cap="sq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  <p:sp>
            <p:nvSpPr>
              <p:cNvPr id="1610" name="Freeform: Shape 1609">
                <a:extLst>
                  <a:ext uri="{FF2B5EF4-FFF2-40B4-BE49-F238E27FC236}">
                    <a16:creationId xmlns:a16="http://schemas.microsoft.com/office/drawing/2014/main" id="{440C6F88-0D76-46D6-B287-20833A6DB271}"/>
                  </a:ext>
                </a:extLst>
              </p:cNvPr>
              <p:cNvSpPr/>
              <p:nvPr/>
            </p:nvSpPr>
            <p:spPr>
              <a:xfrm>
                <a:off x="2777444" y="4449632"/>
                <a:ext cx="1370099" cy="404811"/>
              </a:xfrm>
              <a:custGeom>
                <a:avLst/>
                <a:gdLst>
                  <a:gd name="connsiteX0" fmla="*/ 0 w 1168709"/>
                  <a:gd name="connsiteY0" fmla="*/ 0 h 328613"/>
                  <a:gd name="connsiteX1" fmla="*/ 271463 w 1168709"/>
                  <a:gd name="connsiteY1" fmla="*/ 90488 h 328613"/>
                  <a:gd name="connsiteX2" fmla="*/ 519113 w 1168709"/>
                  <a:gd name="connsiteY2" fmla="*/ 147638 h 328613"/>
                  <a:gd name="connsiteX3" fmla="*/ 802481 w 1168709"/>
                  <a:gd name="connsiteY3" fmla="*/ 211931 h 328613"/>
                  <a:gd name="connsiteX4" fmla="*/ 1031081 w 1168709"/>
                  <a:gd name="connsiteY4" fmla="*/ 278606 h 328613"/>
                  <a:gd name="connsiteX5" fmla="*/ 1159669 w 1168709"/>
                  <a:gd name="connsiteY5" fmla="*/ 319088 h 328613"/>
                  <a:gd name="connsiteX6" fmla="*/ 1147763 w 1168709"/>
                  <a:gd name="connsiteY6" fmla="*/ 328613 h 328613"/>
                  <a:gd name="connsiteX0" fmla="*/ 0 w 1168130"/>
                  <a:gd name="connsiteY0" fmla="*/ 0 h 322663"/>
                  <a:gd name="connsiteX1" fmla="*/ 271463 w 1168130"/>
                  <a:gd name="connsiteY1" fmla="*/ 90488 h 322663"/>
                  <a:gd name="connsiteX2" fmla="*/ 519113 w 1168130"/>
                  <a:gd name="connsiteY2" fmla="*/ 147638 h 322663"/>
                  <a:gd name="connsiteX3" fmla="*/ 802481 w 1168130"/>
                  <a:gd name="connsiteY3" fmla="*/ 211931 h 322663"/>
                  <a:gd name="connsiteX4" fmla="*/ 1031081 w 1168130"/>
                  <a:gd name="connsiteY4" fmla="*/ 278606 h 322663"/>
                  <a:gd name="connsiteX5" fmla="*/ 1159669 w 1168130"/>
                  <a:gd name="connsiteY5" fmla="*/ 319088 h 322663"/>
                  <a:gd name="connsiteX6" fmla="*/ 1145382 w 1168130"/>
                  <a:gd name="connsiteY6" fmla="*/ 319088 h 322663"/>
                  <a:gd name="connsiteX0" fmla="*/ 0 w 1247374"/>
                  <a:gd name="connsiteY0" fmla="*/ 0 h 361950"/>
                  <a:gd name="connsiteX1" fmla="*/ 271463 w 1247374"/>
                  <a:gd name="connsiteY1" fmla="*/ 90488 h 361950"/>
                  <a:gd name="connsiteX2" fmla="*/ 519113 w 1247374"/>
                  <a:gd name="connsiteY2" fmla="*/ 147638 h 361950"/>
                  <a:gd name="connsiteX3" fmla="*/ 802481 w 1247374"/>
                  <a:gd name="connsiteY3" fmla="*/ 211931 h 361950"/>
                  <a:gd name="connsiteX4" fmla="*/ 1031081 w 1247374"/>
                  <a:gd name="connsiteY4" fmla="*/ 278606 h 361950"/>
                  <a:gd name="connsiteX5" fmla="*/ 1159669 w 1247374"/>
                  <a:gd name="connsiteY5" fmla="*/ 319088 h 361950"/>
                  <a:gd name="connsiteX6" fmla="*/ 1245394 w 1247374"/>
                  <a:gd name="connsiteY6" fmla="*/ 361950 h 361950"/>
                  <a:gd name="connsiteX0" fmla="*/ 0 w 1246854"/>
                  <a:gd name="connsiteY0" fmla="*/ 0 h 361950"/>
                  <a:gd name="connsiteX1" fmla="*/ 271463 w 1246854"/>
                  <a:gd name="connsiteY1" fmla="*/ 90488 h 361950"/>
                  <a:gd name="connsiteX2" fmla="*/ 519113 w 1246854"/>
                  <a:gd name="connsiteY2" fmla="*/ 147638 h 361950"/>
                  <a:gd name="connsiteX3" fmla="*/ 802481 w 1246854"/>
                  <a:gd name="connsiteY3" fmla="*/ 211931 h 361950"/>
                  <a:gd name="connsiteX4" fmla="*/ 1031081 w 1246854"/>
                  <a:gd name="connsiteY4" fmla="*/ 278606 h 361950"/>
                  <a:gd name="connsiteX5" fmla="*/ 1126332 w 1246854"/>
                  <a:gd name="connsiteY5" fmla="*/ 309563 h 361950"/>
                  <a:gd name="connsiteX6" fmla="*/ 1245394 w 1246854"/>
                  <a:gd name="connsiteY6" fmla="*/ 361950 h 361950"/>
                  <a:gd name="connsiteX0" fmla="*/ 0 w 1164089"/>
                  <a:gd name="connsiteY0" fmla="*/ 0 h 323850"/>
                  <a:gd name="connsiteX1" fmla="*/ 271463 w 1164089"/>
                  <a:gd name="connsiteY1" fmla="*/ 90488 h 323850"/>
                  <a:gd name="connsiteX2" fmla="*/ 519113 w 1164089"/>
                  <a:gd name="connsiteY2" fmla="*/ 147638 h 323850"/>
                  <a:gd name="connsiteX3" fmla="*/ 802481 w 1164089"/>
                  <a:gd name="connsiteY3" fmla="*/ 211931 h 323850"/>
                  <a:gd name="connsiteX4" fmla="*/ 1031081 w 1164089"/>
                  <a:gd name="connsiteY4" fmla="*/ 278606 h 323850"/>
                  <a:gd name="connsiteX5" fmla="*/ 1126332 w 1164089"/>
                  <a:gd name="connsiteY5" fmla="*/ 309563 h 323850"/>
                  <a:gd name="connsiteX6" fmla="*/ 1159669 w 1164089"/>
                  <a:gd name="connsiteY6" fmla="*/ 323850 h 323850"/>
                  <a:gd name="connsiteX0" fmla="*/ 0 w 1162618"/>
                  <a:gd name="connsiteY0" fmla="*/ 0 h 323850"/>
                  <a:gd name="connsiteX1" fmla="*/ 271463 w 1162618"/>
                  <a:gd name="connsiteY1" fmla="*/ 90488 h 323850"/>
                  <a:gd name="connsiteX2" fmla="*/ 519113 w 1162618"/>
                  <a:gd name="connsiteY2" fmla="*/ 147638 h 323850"/>
                  <a:gd name="connsiteX3" fmla="*/ 802481 w 1162618"/>
                  <a:gd name="connsiteY3" fmla="*/ 211931 h 323850"/>
                  <a:gd name="connsiteX4" fmla="*/ 1031081 w 1162618"/>
                  <a:gd name="connsiteY4" fmla="*/ 278606 h 323850"/>
                  <a:gd name="connsiteX5" fmla="*/ 1104901 w 1162618"/>
                  <a:gd name="connsiteY5" fmla="*/ 302419 h 323850"/>
                  <a:gd name="connsiteX6" fmla="*/ 1159669 w 1162618"/>
                  <a:gd name="connsiteY6" fmla="*/ 323850 h 323850"/>
                  <a:gd name="connsiteX0" fmla="*/ 0 w 1155846"/>
                  <a:gd name="connsiteY0" fmla="*/ 0 h 321468"/>
                  <a:gd name="connsiteX1" fmla="*/ 271463 w 1155846"/>
                  <a:gd name="connsiteY1" fmla="*/ 90488 h 321468"/>
                  <a:gd name="connsiteX2" fmla="*/ 519113 w 1155846"/>
                  <a:gd name="connsiteY2" fmla="*/ 147638 h 321468"/>
                  <a:gd name="connsiteX3" fmla="*/ 802481 w 1155846"/>
                  <a:gd name="connsiteY3" fmla="*/ 211931 h 321468"/>
                  <a:gd name="connsiteX4" fmla="*/ 1031081 w 1155846"/>
                  <a:gd name="connsiteY4" fmla="*/ 278606 h 321468"/>
                  <a:gd name="connsiteX5" fmla="*/ 1104901 w 1155846"/>
                  <a:gd name="connsiteY5" fmla="*/ 302419 h 321468"/>
                  <a:gd name="connsiteX6" fmla="*/ 1152526 w 1155846"/>
                  <a:gd name="connsiteY6" fmla="*/ 321468 h 321468"/>
                  <a:gd name="connsiteX0" fmla="*/ 0 w 1263185"/>
                  <a:gd name="connsiteY0" fmla="*/ 0 h 364330"/>
                  <a:gd name="connsiteX1" fmla="*/ 271463 w 1263185"/>
                  <a:gd name="connsiteY1" fmla="*/ 90488 h 364330"/>
                  <a:gd name="connsiteX2" fmla="*/ 519113 w 1263185"/>
                  <a:gd name="connsiteY2" fmla="*/ 147638 h 364330"/>
                  <a:gd name="connsiteX3" fmla="*/ 802481 w 1263185"/>
                  <a:gd name="connsiteY3" fmla="*/ 211931 h 364330"/>
                  <a:gd name="connsiteX4" fmla="*/ 1031081 w 1263185"/>
                  <a:gd name="connsiteY4" fmla="*/ 278606 h 364330"/>
                  <a:gd name="connsiteX5" fmla="*/ 1104901 w 1263185"/>
                  <a:gd name="connsiteY5" fmla="*/ 302419 h 364330"/>
                  <a:gd name="connsiteX6" fmla="*/ 1262063 w 1263185"/>
                  <a:gd name="connsiteY6" fmla="*/ 364330 h 364330"/>
                  <a:gd name="connsiteX0" fmla="*/ 0 w 1263580"/>
                  <a:gd name="connsiteY0" fmla="*/ 0 h 364330"/>
                  <a:gd name="connsiteX1" fmla="*/ 271463 w 1263580"/>
                  <a:gd name="connsiteY1" fmla="*/ 90488 h 364330"/>
                  <a:gd name="connsiteX2" fmla="*/ 519113 w 1263580"/>
                  <a:gd name="connsiteY2" fmla="*/ 147638 h 364330"/>
                  <a:gd name="connsiteX3" fmla="*/ 802481 w 1263580"/>
                  <a:gd name="connsiteY3" fmla="*/ 211931 h 364330"/>
                  <a:gd name="connsiteX4" fmla="*/ 1031081 w 1263580"/>
                  <a:gd name="connsiteY4" fmla="*/ 278606 h 364330"/>
                  <a:gd name="connsiteX5" fmla="*/ 1147763 w 1263580"/>
                  <a:gd name="connsiteY5" fmla="*/ 316706 h 364330"/>
                  <a:gd name="connsiteX6" fmla="*/ 1262063 w 1263580"/>
                  <a:gd name="connsiteY6" fmla="*/ 364330 h 364330"/>
                  <a:gd name="connsiteX0" fmla="*/ 0 w 1263580"/>
                  <a:gd name="connsiteY0" fmla="*/ 0 h 364330"/>
                  <a:gd name="connsiteX1" fmla="*/ 271463 w 1263580"/>
                  <a:gd name="connsiteY1" fmla="*/ 90488 h 364330"/>
                  <a:gd name="connsiteX2" fmla="*/ 519113 w 1263580"/>
                  <a:gd name="connsiteY2" fmla="*/ 147638 h 364330"/>
                  <a:gd name="connsiteX3" fmla="*/ 802481 w 1263580"/>
                  <a:gd name="connsiteY3" fmla="*/ 211931 h 364330"/>
                  <a:gd name="connsiteX4" fmla="*/ 1023937 w 1263580"/>
                  <a:gd name="connsiteY4" fmla="*/ 273844 h 364330"/>
                  <a:gd name="connsiteX5" fmla="*/ 1147763 w 1263580"/>
                  <a:gd name="connsiteY5" fmla="*/ 316706 h 364330"/>
                  <a:gd name="connsiteX6" fmla="*/ 1262063 w 1263580"/>
                  <a:gd name="connsiteY6" fmla="*/ 364330 h 364330"/>
                  <a:gd name="connsiteX0" fmla="*/ 0 w 1263580"/>
                  <a:gd name="connsiteY0" fmla="*/ 0 h 364330"/>
                  <a:gd name="connsiteX1" fmla="*/ 271463 w 1263580"/>
                  <a:gd name="connsiteY1" fmla="*/ 90488 h 364330"/>
                  <a:gd name="connsiteX2" fmla="*/ 519113 w 1263580"/>
                  <a:gd name="connsiteY2" fmla="*/ 147638 h 364330"/>
                  <a:gd name="connsiteX3" fmla="*/ 802481 w 1263580"/>
                  <a:gd name="connsiteY3" fmla="*/ 211931 h 364330"/>
                  <a:gd name="connsiteX4" fmla="*/ 1023937 w 1263580"/>
                  <a:gd name="connsiteY4" fmla="*/ 273844 h 364330"/>
                  <a:gd name="connsiteX5" fmla="*/ 1147763 w 1263580"/>
                  <a:gd name="connsiteY5" fmla="*/ 316706 h 364330"/>
                  <a:gd name="connsiteX6" fmla="*/ 1262063 w 1263580"/>
                  <a:gd name="connsiteY6" fmla="*/ 364330 h 364330"/>
                  <a:gd name="connsiteX0" fmla="*/ 0 w 1263580"/>
                  <a:gd name="connsiteY0" fmla="*/ 0 h 364330"/>
                  <a:gd name="connsiteX1" fmla="*/ 271463 w 1263580"/>
                  <a:gd name="connsiteY1" fmla="*/ 90488 h 364330"/>
                  <a:gd name="connsiteX2" fmla="*/ 519113 w 1263580"/>
                  <a:gd name="connsiteY2" fmla="*/ 147638 h 364330"/>
                  <a:gd name="connsiteX3" fmla="*/ 802481 w 1263580"/>
                  <a:gd name="connsiteY3" fmla="*/ 211931 h 364330"/>
                  <a:gd name="connsiteX4" fmla="*/ 1023937 w 1263580"/>
                  <a:gd name="connsiteY4" fmla="*/ 273844 h 364330"/>
                  <a:gd name="connsiteX5" fmla="*/ 1147763 w 1263580"/>
                  <a:gd name="connsiteY5" fmla="*/ 316706 h 364330"/>
                  <a:gd name="connsiteX6" fmla="*/ 1262063 w 1263580"/>
                  <a:gd name="connsiteY6" fmla="*/ 364330 h 364330"/>
                  <a:gd name="connsiteX0" fmla="*/ 0 w 1263851"/>
                  <a:gd name="connsiteY0" fmla="*/ 0 h 364330"/>
                  <a:gd name="connsiteX1" fmla="*/ 271463 w 1263851"/>
                  <a:gd name="connsiteY1" fmla="*/ 90488 h 364330"/>
                  <a:gd name="connsiteX2" fmla="*/ 519113 w 1263851"/>
                  <a:gd name="connsiteY2" fmla="*/ 147638 h 364330"/>
                  <a:gd name="connsiteX3" fmla="*/ 802481 w 1263851"/>
                  <a:gd name="connsiteY3" fmla="*/ 211931 h 364330"/>
                  <a:gd name="connsiteX4" fmla="*/ 1023937 w 1263851"/>
                  <a:gd name="connsiteY4" fmla="*/ 273844 h 364330"/>
                  <a:gd name="connsiteX5" fmla="*/ 1147763 w 1263851"/>
                  <a:gd name="connsiteY5" fmla="*/ 316706 h 364330"/>
                  <a:gd name="connsiteX6" fmla="*/ 1262063 w 1263851"/>
                  <a:gd name="connsiteY6" fmla="*/ 364330 h 364330"/>
                  <a:gd name="connsiteX0" fmla="*/ 0 w 1370099"/>
                  <a:gd name="connsiteY0" fmla="*/ 0 h 404811"/>
                  <a:gd name="connsiteX1" fmla="*/ 271463 w 1370099"/>
                  <a:gd name="connsiteY1" fmla="*/ 90488 h 404811"/>
                  <a:gd name="connsiteX2" fmla="*/ 519113 w 1370099"/>
                  <a:gd name="connsiteY2" fmla="*/ 147638 h 404811"/>
                  <a:gd name="connsiteX3" fmla="*/ 802481 w 1370099"/>
                  <a:gd name="connsiteY3" fmla="*/ 211931 h 404811"/>
                  <a:gd name="connsiteX4" fmla="*/ 1023937 w 1370099"/>
                  <a:gd name="connsiteY4" fmla="*/ 273844 h 404811"/>
                  <a:gd name="connsiteX5" fmla="*/ 1147763 w 1370099"/>
                  <a:gd name="connsiteY5" fmla="*/ 316706 h 404811"/>
                  <a:gd name="connsiteX6" fmla="*/ 1369220 w 1370099"/>
                  <a:gd name="connsiteY6" fmla="*/ 404811 h 404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70099" h="404811">
                    <a:moveTo>
                      <a:pt x="0" y="0"/>
                    </a:moveTo>
                    <a:cubicBezTo>
                      <a:pt x="92472" y="32941"/>
                      <a:pt x="184944" y="65882"/>
                      <a:pt x="271463" y="90488"/>
                    </a:cubicBezTo>
                    <a:cubicBezTo>
                      <a:pt x="357982" y="115094"/>
                      <a:pt x="519113" y="147638"/>
                      <a:pt x="519113" y="147638"/>
                    </a:cubicBezTo>
                    <a:lnTo>
                      <a:pt x="802481" y="211931"/>
                    </a:lnTo>
                    <a:cubicBezTo>
                      <a:pt x="886618" y="232965"/>
                      <a:pt x="942577" y="244475"/>
                      <a:pt x="1023937" y="273844"/>
                    </a:cubicBezTo>
                    <a:cubicBezTo>
                      <a:pt x="1105297" y="303213"/>
                      <a:pt x="1128316" y="308372"/>
                      <a:pt x="1147763" y="316706"/>
                    </a:cubicBezTo>
                    <a:cubicBezTo>
                      <a:pt x="1186260" y="327422"/>
                      <a:pt x="1384896" y="404215"/>
                      <a:pt x="1369220" y="404811"/>
                    </a:cubicBezTo>
                  </a:path>
                </a:pathLst>
              </a:custGeom>
              <a:noFill/>
              <a:ln w="22225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11" name="Freeform: Shape 1610">
                <a:extLst>
                  <a:ext uri="{FF2B5EF4-FFF2-40B4-BE49-F238E27FC236}">
                    <a16:creationId xmlns:a16="http://schemas.microsoft.com/office/drawing/2014/main" id="{323CADD2-FC4C-4E88-A44E-94AC74D7A4CE}"/>
                  </a:ext>
                </a:extLst>
              </p:cNvPr>
              <p:cNvSpPr/>
              <p:nvPr/>
            </p:nvSpPr>
            <p:spPr>
              <a:xfrm>
                <a:off x="2767920" y="4498844"/>
                <a:ext cx="1359694" cy="423603"/>
              </a:xfrm>
              <a:custGeom>
                <a:avLst/>
                <a:gdLst>
                  <a:gd name="connsiteX0" fmla="*/ 0 w 1145381"/>
                  <a:gd name="connsiteY0" fmla="*/ 0 h 328612"/>
                  <a:gd name="connsiteX1" fmla="*/ 247650 w 1145381"/>
                  <a:gd name="connsiteY1" fmla="*/ 80962 h 328612"/>
                  <a:gd name="connsiteX2" fmla="*/ 442913 w 1145381"/>
                  <a:gd name="connsiteY2" fmla="*/ 133350 h 328612"/>
                  <a:gd name="connsiteX3" fmla="*/ 707231 w 1145381"/>
                  <a:gd name="connsiteY3" fmla="*/ 195262 h 328612"/>
                  <a:gd name="connsiteX4" fmla="*/ 888206 w 1145381"/>
                  <a:gd name="connsiteY4" fmla="*/ 240506 h 328612"/>
                  <a:gd name="connsiteX5" fmla="*/ 1145381 w 1145381"/>
                  <a:gd name="connsiteY5" fmla="*/ 328612 h 328612"/>
                  <a:gd name="connsiteX0" fmla="*/ 0 w 1257300"/>
                  <a:gd name="connsiteY0" fmla="*/ 0 h 367436"/>
                  <a:gd name="connsiteX1" fmla="*/ 247650 w 1257300"/>
                  <a:gd name="connsiteY1" fmla="*/ 80962 h 367436"/>
                  <a:gd name="connsiteX2" fmla="*/ 442913 w 1257300"/>
                  <a:gd name="connsiteY2" fmla="*/ 133350 h 367436"/>
                  <a:gd name="connsiteX3" fmla="*/ 707231 w 1257300"/>
                  <a:gd name="connsiteY3" fmla="*/ 195262 h 367436"/>
                  <a:gd name="connsiteX4" fmla="*/ 888206 w 1257300"/>
                  <a:gd name="connsiteY4" fmla="*/ 240506 h 367436"/>
                  <a:gd name="connsiteX5" fmla="*/ 1257300 w 1257300"/>
                  <a:gd name="connsiteY5" fmla="*/ 367436 h 367436"/>
                  <a:gd name="connsiteX0" fmla="*/ 0 w 1359694"/>
                  <a:gd name="connsiteY0" fmla="*/ 0 h 406260"/>
                  <a:gd name="connsiteX1" fmla="*/ 247650 w 1359694"/>
                  <a:gd name="connsiteY1" fmla="*/ 80962 h 406260"/>
                  <a:gd name="connsiteX2" fmla="*/ 442913 w 1359694"/>
                  <a:gd name="connsiteY2" fmla="*/ 133350 h 406260"/>
                  <a:gd name="connsiteX3" fmla="*/ 707231 w 1359694"/>
                  <a:gd name="connsiteY3" fmla="*/ 195262 h 406260"/>
                  <a:gd name="connsiteX4" fmla="*/ 888206 w 1359694"/>
                  <a:gd name="connsiteY4" fmla="*/ 240506 h 406260"/>
                  <a:gd name="connsiteX5" fmla="*/ 1359694 w 1359694"/>
                  <a:gd name="connsiteY5" fmla="*/ 406260 h 406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59694" h="406260">
                    <a:moveTo>
                      <a:pt x="0" y="0"/>
                    </a:moveTo>
                    <a:cubicBezTo>
                      <a:pt x="86915" y="29368"/>
                      <a:pt x="173831" y="58737"/>
                      <a:pt x="247650" y="80962"/>
                    </a:cubicBezTo>
                    <a:cubicBezTo>
                      <a:pt x="321469" y="103187"/>
                      <a:pt x="366316" y="114300"/>
                      <a:pt x="442913" y="133350"/>
                    </a:cubicBezTo>
                    <a:cubicBezTo>
                      <a:pt x="519510" y="152400"/>
                      <a:pt x="633016" y="177403"/>
                      <a:pt x="707231" y="195262"/>
                    </a:cubicBezTo>
                    <a:cubicBezTo>
                      <a:pt x="781446" y="213121"/>
                      <a:pt x="815181" y="218281"/>
                      <a:pt x="888206" y="240506"/>
                    </a:cubicBezTo>
                    <a:cubicBezTo>
                      <a:pt x="961231" y="262731"/>
                      <a:pt x="1267619" y="373319"/>
                      <a:pt x="1359694" y="406260"/>
                    </a:cubicBezTo>
                  </a:path>
                </a:pathLst>
              </a:custGeom>
              <a:noFill/>
              <a:ln w="22225" cap="rnd" cmpd="sng" algn="ctr">
                <a:solidFill>
                  <a:srgbClr val="ED7D31">
                    <a:lumMod val="75000"/>
                  </a:srgbClr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12" name="Freeform: Shape 1611">
                <a:extLst>
                  <a:ext uri="{FF2B5EF4-FFF2-40B4-BE49-F238E27FC236}">
                    <a16:creationId xmlns:a16="http://schemas.microsoft.com/office/drawing/2014/main" id="{91368428-4833-4C61-8655-61197E8B78D6}"/>
                  </a:ext>
                </a:extLst>
              </p:cNvPr>
              <p:cNvSpPr/>
              <p:nvPr/>
            </p:nvSpPr>
            <p:spPr>
              <a:xfrm>
                <a:off x="2741725" y="4552025"/>
                <a:ext cx="1328737" cy="564357"/>
              </a:xfrm>
              <a:custGeom>
                <a:avLst/>
                <a:gdLst>
                  <a:gd name="connsiteX0" fmla="*/ 0 w 1109663"/>
                  <a:gd name="connsiteY0" fmla="*/ 0 h 488156"/>
                  <a:gd name="connsiteX1" fmla="*/ 323850 w 1109663"/>
                  <a:gd name="connsiteY1" fmla="*/ 135731 h 488156"/>
                  <a:gd name="connsiteX2" fmla="*/ 552450 w 1109663"/>
                  <a:gd name="connsiteY2" fmla="*/ 240506 h 488156"/>
                  <a:gd name="connsiteX3" fmla="*/ 776288 w 1109663"/>
                  <a:gd name="connsiteY3" fmla="*/ 354806 h 488156"/>
                  <a:gd name="connsiteX4" fmla="*/ 1035844 w 1109663"/>
                  <a:gd name="connsiteY4" fmla="*/ 459581 h 488156"/>
                  <a:gd name="connsiteX5" fmla="*/ 1109663 w 1109663"/>
                  <a:gd name="connsiteY5" fmla="*/ 488156 h 488156"/>
                  <a:gd name="connsiteX0" fmla="*/ 0 w 1221581"/>
                  <a:gd name="connsiteY0" fmla="*/ 0 h 528638"/>
                  <a:gd name="connsiteX1" fmla="*/ 323850 w 1221581"/>
                  <a:gd name="connsiteY1" fmla="*/ 135731 h 528638"/>
                  <a:gd name="connsiteX2" fmla="*/ 552450 w 1221581"/>
                  <a:gd name="connsiteY2" fmla="*/ 240506 h 528638"/>
                  <a:gd name="connsiteX3" fmla="*/ 776288 w 1221581"/>
                  <a:gd name="connsiteY3" fmla="*/ 354806 h 528638"/>
                  <a:gd name="connsiteX4" fmla="*/ 1035844 w 1221581"/>
                  <a:gd name="connsiteY4" fmla="*/ 459581 h 528638"/>
                  <a:gd name="connsiteX5" fmla="*/ 1221581 w 1221581"/>
                  <a:gd name="connsiteY5" fmla="*/ 528638 h 528638"/>
                  <a:gd name="connsiteX0" fmla="*/ 0 w 1328737"/>
                  <a:gd name="connsiteY0" fmla="*/ 0 h 564357"/>
                  <a:gd name="connsiteX1" fmla="*/ 323850 w 1328737"/>
                  <a:gd name="connsiteY1" fmla="*/ 135731 h 564357"/>
                  <a:gd name="connsiteX2" fmla="*/ 552450 w 1328737"/>
                  <a:gd name="connsiteY2" fmla="*/ 240506 h 564357"/>
                  <a:gd name="connsiteX3" fmla="*/ 776288 w 1328737"/>
                  <a:gd name="connsiteY3" fmla="*/ 354806 h 564357"/>
                  <a:gd name="connsiteX4" fmla="*/ 1035844 w 1328737"/>
                  <a:gd name="connsiteY4" fmla="*/ 459581 h 564357"/>
                  <a:gd name="connsiteX5" fmla="*/ 1328737 w 1328737"/>
                  <a:gd name="connsiteY5" fmla="*/ 564357 h 564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28737" h="564357">
                    <a:moveTo>
                      <a:pt x="0" y="0"/>
                    </a:moveTo>
                    <a:lnTo>
                      <a:pt x="323850" y="135731"/>
                    </a:lnTo>
                    <a:cubicBezTo>
                      <a:pt x="415925" y="175815"/>
                      <a:pt x="477044" y="203994"/>
                      <a:pt x="552450" y="240506"/>
                    </a:cubicBezTo>
                    <a:cubicBezTo>
                      <a:pt x="627856" y="277019"/>
                      <a:pt x="695722" y="318294"/>
                      <a:pt x="776288" y="354806"/>
                    </a:cubicBezTo>
                    <a:cubicBezTo>
                      <a:pt x="856854" y="391318"/>
                      <a:pt x="980282" y="437356"/>
                      <a:pt x="1035844" y="459581"/>
                    </a:cubicBezTo>
                    <a:cubicBezTo>
                      <a:pt x="1091406" y="481806"/>
                      <a:pt x="1319608" y="561182"/>
                      <a:pt x="1328737" y="564357"/>
                    </a:cubicBezTo>
                  </a:path>
                </a:pathLst>
              </a:custGeom>
              <a:noFill/>
              <a:ln w="22225" cap="rnd" cmpd="sng" algn="ctr">
                <a:solidFill>
                  <a:srgbClr val="ED7D31">
                    <a:lumMod val="75000"/>
                  </a:srgbClr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13" name="Freeform: Shape 1612">
                <a:extLst>
                  <a:ext uri="{FF2B5EF4-FFF2-40B4-BE49-F238E27FC236}">
                    <a16:creationId xmlns:a16="http://schemas.microsoft.com/office/drawing/2014/main" id="{6F485A6C-0A53-4FBB-AEE8-529792F2CDBC}"/>
                  </a:ext>
                </a:extLst>
              </p:cNvPr>
              <p:cNvSpPr/>
              <p:nvPr/>
            </p:nvSpPr>
            <p:spPr>
              <a:xfrm>
                <a:off x="2732200" y="4604412"/>
                <a:ext cx="1328737" cy="583407"/>
              </a:xfrm>
              <a:custGeom>
                <a:avLst/>
                <a:gdLst>
                  <a:gd name="connsiteX0" fmla="*/ 0 w 1085850"/>
                  <a:gd name="connsiteY0" fmla="*/ 0 h 495300"/>
                  <a:gd name="connsiteX1" fmla="*/ 223838 w 1085850"/>
                  <a:gd name="connsiteY1" fmla="*/ 85725 h 495300"/>
                  <a:gd name="connsiteX2" fmla="*/ 459582 w 1085850"/>
                  <a:gd name="connsiteY2" fmla="*/ 207169 h 495300"/>
                  <a:gd name="connsiteX3" fmla="*/ 688182 w 1085850"/>
                  <a:gd name="connsiteY3" fmla="*/ 323850 h 495300"/>
                  <a:gd name="connsiteX4" fmla="*/ 931069 w 1085850"/>
                  <a:gd name="connsiteY4" fmla="*/ 438150 h 495300"/>
                  <a:gd name="connsiteX5" fmla="*/ 1085850 w 1085850"/>
                  <a:gd name="connsiteY5" fmla="*/ 495300 h 495300"/>
                  <a:gd name="connsiteX0" fmla="*/ 0 w 1209675"/>
                  <a:gd name="connsiteY0" fmla="*/ 0 h 540544"/>
                  <a:gd name="connsiteX1" fmla="*/ 223838 w 1209675"/>
                  <a:gd name="connsiteY1" fmla="*/ 85725 h 540544"/>
                  <a:gd name="connsiteX2" fmla="*/ 459582 w 1209675"/>
                  <a:gd name="connsiteY2" fmla="*/ 207169 h 540544"/>
                  <a:gd name="connsiteX3" fmla="*/ 688182 w 1209675"/>
                  <a:gd name="connsiteY3" fmla="*/ 323850 h 540544"/>
                  <a:gd name="connsiteX4" fmla="*/ 931069 w 1209675"/>
                  <a:gd name="connsiteY4" fmla="*/ 438150 h 540544"/>
                  <a:gd name="connsiteX5" fmla="*/ 1209675 w 1209675"/>
                  <a:gd name="connsiteY5" fmla="*/ 540544 h 540544"/>
                  <a:gd name="connsiteX0" fmla="*/ 0 w 1328737"/>
                  <a:gd name="connsiteY0" fmla="*/ 0 h 583407"/>
                  <a:gd name="connsiteX1" fmla="*/ 223838 w 1328737"/>
                  <a:gd name="connsiteY1" fmla="*/ 85725 h 583407"/>
                  <a:gd name="connsiteX2" fmla="*/ 459582 w 1328737"/>
                  <a:gd name="connsiteY2" fmla="*/ 207169 h 583407"/>
                  <a:gd name="connsiteX3" fmla="*/ 688182 w 1328737"/>
                  <a:gd name="connsiteY3" fmla="*/ 323850 h 583407"/>
                  <a:gd name="connsiteX4" fmla="*/ 931069 w 1328737"/>
                  <a:gd name="connsiteY4" fmla="*/ 438150 h 583407"/>
                  <a:gd name="connsiteX5" fmla="*/ 1328737 w 1328737"/>
                  <a:gd name="connsiteY5" fmla="*/ 583407 h 583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28737" h="583407">
                    <a:moveTo>
                      <a:pt x="0" y="0"/>
                    </a:moveTo>
                    <a:cubicBezTo>
                      <a:pt x="73620" y="25598"/>
                      <a:pt x="147241" y="51197"/>
                      <a:pt x="223838" y="85725"/>
                    </a:cubicBezTo>
                    <a:cubicBezTo>
                      <a:pt x="300435" y="120253"/>
                      <a:pt x="459582" y="207169"/>
                      <a:pt x="459582" y="207169"/>
                    </a:cubicBezTo>
                    <a:cubicBezTo>
                      <a:pt x="536973" y="246856"/>
                      <a:pt x="609601" y="285353"/>
                      <a:pt x="688182" y="323850"/>
                    </a:cubicBezTo>
                    <a:cubicBezTo>
                      <a:pt x="766763" y="362347"/>
                      <a:pt x="864791" y="409575"/>
                      <a:pt x="931069" y="438150"/>
                    </a:cubicBezTo>
                    <a:cubicBezTo>
                      <a:pt x="997347" y="466725"/>
                      <a:pt x="1284485" y="569119"/>
                      <a:pt x="1328737" y="583407"/>
                    </a:cubicBezTo>
                  </a:path>
                </a:pathLst>
              </a:custGeom>
              <a:noFill/>
              <a:ln w="22225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1614" name="Straight Connector 1613">
                <a:extLst>
                  <a:ext uri="{FF2B5EF4-FFF2-40B4-BE49-F238E27FC236}">
                    <a16:creationId xmlns:a16="http://schemas.microsoft.com/office/drawing/2014/main" id="{61D8F1B7-E7E5-49E1-AC4E-9A383F1A019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81248" y="4345709"/>
                <a:ext cx="654577" cy="234722"/>
              </a:xfrm>
              <a:prstGeom prst="line">
                <a:avLst/>
              </a:prstGeom>
              <a:noFill/>
              <a:ln w="76200" cap="sq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</p:cxnSp>
          <p:sp>
            <p:nvSpPr>
              <p:cNvPr id="1615" name="Rectangle 1614">
                <a:extLst>
                  <a:ext uri="{FF2B5EF4-FFF2-40B4-BE49-F238E27FC236}">
                    <a16:creationId xmlns:a16="http://schemas.microsoft.com/office/drawing/2014/main" id="{F0016C24-1452-4567-8E45-4AB9D1541360}"/>
                  </a:ext>
                </a:extLst>
              </p:cNvPr>
              <p:cNvSpPr/>
              <p:nvPr/>
            </p:nvSpPr>
            <p:spPr>
              <a:xfrm rot="1205324">
                <a:off x="4006581" y="5160445"/>
                <a:ext cx="557615" cy="135021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16" name="Rectangle 1615">
                <a:extLst>
                  <a:ext uri="{FF2B5EF4-FFF2-40B4-BE49-F238E27FC236}">
                    <a16:creationId xmlns:a16="http://schemas.microsoft.com/office/drawing/2014/main" id="{C4FD8AAF-A297-472E-8E4A-2B3F19D0449C}"/>
                  </a:ext>
                </a:extLst>
              </p:cNvPr>
              <p:cNvSpPr/>
              <p:nvPr/>
            </p:nvSpPr>
            <p:spPr>
              <a:xfrm rot="1205324">
                <a:off x="4101125" y="4901362"/>
                <a:ext cx="568794" cy="135021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1565" name="Oval 1564">
              <a:extLst>
                <a:ext uri="{FF2B5EF4-FFF2-40B4-BE49-F238E27FC236}">
                  <a16:creationId xmlns:a16="http://schemas.microsoft.com/office/drawing/2014/main" id="{12BC1C0B-CE87-4C11-8C75-9F619B41507B}"/>
                </a:ext>
              </a:extLst>
            </p:cNvPr>
            <p:cNvSpPr/>
            <p:nvPr/>
          </p:nvSpPr>
          <p:spPr>
            <a:xfrm>
              <a:off x="3001547" y="4517545"/>
              <a:ext cx="137160" cy="137160"/>
            </a:xfrm>
            <a:prstGeom prst="ellipse">
              <a:avLst/>
            </a:prstGeom>
            <a:noFill/>
            <a:ln w="15875" cap="rnd" cmpd="sng" algn="ctr">
              <a:solidFill>
                <a:srgbClr val="0000FF"/>
              </a:solidFill>
              <a:prstDash val="solid"/>
              <a:rou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1566" name="Group 1565">
              <a:extLst>
                <a:ext uri="{FF2B5EF4-FFF2-40B4-BE49-F238E27FC236}">
                  <a16:creationId xmlns:a16="http://schemas.microsoft.com/office/drawing/2014/main" id="{15283372-C7BD-4517-9E88-3EECDC386D05}"/>
                </a:ext>
              </a:extLst>
            </p:cNvPr>
            <p:cNvGrpSpPr/>
            <p:nvPr/>
          </p:nvGrpSpPr>
          <p:grpSpPr>
            <a:xfrm>
              <a:off x="505738" y="4531595"/>
              <a:ext cx="3638489" cy="760172"/>
              <a:chOff x="358847" y="4602335"/>
              <a:chExt cx="3638489" cy="760172"/>
            </a:xfrm>
          </p:grpSpPr>
          <p:grpSp>
            <p:nvGrpSpPr>
              <p:cNvPr id="1597" name="Group 1596">
                <a:extLst>
                  <a:ext uri="{FF2B5EF4-FFF2-40B4-BE49-F238E27FC236}">
                    <a16:creationId xmlns:a16="http://schemas.microsoft.com/office/drawing/2014/main" id="{3324730C-D0DF-4299-9AE5-01F5260A08C2}"/>
                  </a:ext>
                </a:extLst>
              </p:cNvPr>
              <p:cNvGrpSpPr/>
              <p:nvPr/>
            </p:nvGrpSpPr>
            <p:grpSpPr>
              <a:xfrm>
                <a:off x="382469" y="4841729"/>
                <a:ext cx="3614867" cy="520778"/>
                <a:chOff x="-17141" y="4883094"/>
                <a:chExt cx="3614867" cy="520778"/>
              </a:xfrm>
            </p:grpSpPr>
            <p:cxnSp>
              <p:nvCxnSpPr>
                <p:cNvPr id="1602" name="Straight Connector 1601">
                  <a:extLst>
                    <a:ext uri="{FF2B5EF4-FFF2-40B4-BE49-F238E27FC236}">
                      <a16:creationId xmlns:a16="http://schemas.microsoft.com/office/drawing/2014/main" id="{32DA98A2-AA9F-42E6-AAB9-686C901ACA0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381987" y="4883402"/>
                  <a:ext cx="2215739" cy="36489"/>
                </a:xfrm>
                <a:prstGeom prst="line">
                  <a:avLst/>
                </a:prstGeom>
                <a:noFill/>
                <a:ln w="9525" cap="rnd" cmpd="sng" algn="ctr">
                  <a:solidFill>
                    <a:sysClr val="windowText" lastClr="000000">
                      <a:lumMod val="50000"/>
                      <a:lumOff val="50000"/>
                    </a:sysClr>
                  </a:solidFill>
                  <a:prstDash val="dash"/>
                  <a:round/>
                  <a:headEnd type="oval" w="sm" len="sm"/>
                </a:ln>
                <a:effectLst/>
              </p:spPr>
            </p:cxnSp>
            <p:sp>
              <p:nvSpPr>
                <p:cNvPr id="1603" name="TextBox 1602">
                  <a:extLst>
                    <a:ext uri="{FF2B5EF4-FFF2-40B4-BE49-F238E27FC236}">
                      <a16:creationId xmlns:a16="http://schemas.microsoft.com/office/drawing/2014/main" id="{5CCF5813-C48B-4DA9-AA4F-A94A15D555CE}"/>
                    </a:ext>
                  </a:extLst>
                </p:cNvPr>
                <p:cNvSpPr txBox="1"/>
                <p:nvPr/>
              </p:nvSpPr>
              <p:spPr>
                <a:xfrm>
                  <a:off x="-17141" y="5157652"/>
                  <a:ext cx="753732" cy="246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0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Top splices</a:t>
                  </a:r>
                </a:p>
              </p:txBody>
            </p:sp>
            <p:sp>
              <p:nvSpPr>
                <p:cNvPr id="1604" name="Freeform 119">
                  <a:extLst>
                    <a:ext uri="{FF2B5EF4-FFF2-40B4-BE49-F238E27FC236}">
                      <a16:creationId xmlns:a16="http://schemas.microsoft.com/office/drawing/2014/main" id="{873A60C3-35CD-4ECA-B7F2-588BCF0FFDD2}"/>
                    </a:ext>
                  </a:extLst>
                </p:cNvPr>
                <p:cNvSpPr/>
                <p:nvPr/>
              </p:nvSpPr>
              <p:spPr>
                <a:xfrm>
                  <a:off x="752415" y="4883094"/>
                  <a:ext cx="628649" cy="382377"/>
                </a:xfrm>
                <a:custGeom>
                  <a:avLst/>
                  <a:gdLst>
                    <a:gd name="connsiteX0" fmla="*/ 628650 w 628650"/>
                    <a:gd name="connsiteY0" fmla="*/ 0 h 209550"/>
                    <a:gd name="connsiteX1" fmla="*/ 438150 w 628650"/>
                    <a:gd name="connsiteY1" fmla="*/ 209550 h 209550"/>
                    <a:gd name="connsiteX2" fmla="*/ 0 w 628650"/>
                    <a:gd name="connsiteY2" fmla="*/ 209550 h 209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628650" h="209550">
                      <a:moveTo>
                        <a:pt x="628650" y="0"/>
                      </a:moveTo>
                      <a:lnTo>
                        <a:pt x="438150" y="209550"/>
                      </a:lnTo>
                      <a:lnTo>
                        <a:pt x="0" y="209550"/>
                      </a:lnTo>
                    </a:path>
                  </a:pathLst>
                </a:custGeom>
                <a:noFill/>
                <a:ln w="9525" cap="flat" cmpd="sng" algn="ctr">
                  <a:solidFill>
                    <a:sysClr val="windowText" lastClr="000000">
                      <a:lumMod val="50000"/>
                      <a:lumOff val="50000"/>
                    </a:sysClr>
                  </a:solidFill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</p:grpSp>
          <p:grpSp>
            <p:nvGrpSpPr>
              <p:cNvPr id="1598" name="Group 1597">
                <a:extLst>
                  <a:ext uri="{FF2B5EF4-FFF2-40B4-BE49-F238E27FC236}">
                    <a16:creationId xmlns:a16="http://schemas.microsoft.com/office/drawing/2014/main" id="{87E25243-ADFB-4CDA-A091-94A27CC3F600}"/>
                  </a:ext>
                </a:extLst>
              </p:cNvPr>
              <p:cNvGrpSpPr/>
              <p:nvPr/>
            </p:nvGrpSpPr>
            <p:grpSpPr>
              <a:xfrm>
                <a:off x="358847" y="4602335"/>
                <a:ext cx="2070881" cy="246221"/>
                <a:chOff x="-40763" y="4643700"/>
                <a:chExt cx="2070881" cy="246221"/>
              </a:xfrm>
            </p:grpSpPr>
            <p:cxnSp>
              <p:nvCxnSpPr>
                <p:cNvPr id="1599" name="Straight Connector 1598">
                  <a:extLst>
                    <a:ext uri="{FF2B5EF4-FFF2-40B4-BE49-F238E27FC236}">
                      <a16:creationId xmlns:a16="http://schemas.microsoft.com/office/drawing/2014/main" id="{848FB7D6-A78A-4727-989A-77A225A3A947}"/>
                    </a:ext>
                  </a:extLst>
                </p:cNvPr>
                <p:cNvCxnSpPr/>
                <p:nvPr/>
              </p:nvCxnSpPr>
              <p:spPr>
                <a:xfrm flipH="1" flipV="1">
                  <a:off x="1372892" y="4760915"/>
                  <a:ext cx="657226" cy="644"/>
                </a:xfrm>
                <a:prstGeom prst="line">
                  <a:avLst/>
                </a:prstGeom>
                <a:noFill/>
                <a:ln w="9525" cap="flat" cmpd="sng" algn="ctr">
                  <a:solidFill>
                    <a:sysClr val="windowText" lastClr="000000">
                      <a:lumMod val="50000"/>
                      <a:lumOff val="50000"/>
                    </a:sysClr>
                  </a:solidFill>
                  <a:prstDash val="dash"/>
                  <a:miter lim="800000"/>
                </a:ln>
                <a:effectLst/>
              </p:spPr>
            </p:cxnSp>
            <p:sp>
              <p:nvSpPr>
                <p:cNvPr id="1600" name="Freeform 122">
                  <a:extLst>
                    <a:ext uri="{FF2B5EF4-FFF2-40B4-BE49-F238E27FC236}">
                      <a16:creationId xmlns:a16="http://schemas.microsoft.com/office/drawing/2014/main" id="{F0B06971-2EBF-4223-8EA4-D95990F4A318}"/>
                    </a:ext>
                  </a:extLst>
                </p:cNvPr>
                <p:cNvSpPr/>
                <p:nvPr/>
              </p:nvSpPr>
              <p:spPr>
                <a:xfrm>
                  <a:off x="734116" y="4760390"/>
                  <a:ext cx="635667" cy="114300"/>
                </a:xfrm>
                <a:custGeom>
                  <a:avLst/>
                  <a:gdLst>
                    <a:gd name="connsiteX0" fmla="*/ 485775 w 485775"/>
                    <a:gd name="connsiteY0" fmla="*/ 0 h 114300"/>
                    <a:gd name="connsiteX1" fmla="*/ 342900 w 485775"/>
                    <a:gd name="connsiteY1" fmla="*/ 114300 h 114300"/>
                    <a:gd name="connsiteX2" fmla="*/ 0 w 485775"/>
                    <a:gd name="connsiteY2" fmla="*/ 11430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5775" h="114300">
                      <a:moveTo>
                        <a:pt x="485775" y="0"/>
                      </a:moveTo>
                      <a:lnTo>
                        <a:pt x="342900" y="114300"/>
                      </a:lnTo>
                      <a:lnTo>
                        <a:pt x="0" y="114300"/>
                      </a:lnTo>
                    </a:path>
                  </a:pathLst>
                </a:custGeom>
                <a:noFill/>
                <a:ln w="9525" cap="flat" cmpd="sng" algn="ctr">
                  <a:solidFill>
                    <a:sysClr val="windowText" lastClr="000000">
                      <a:lumMod val="50000"/>
                      <a:lumOff val="50000"/>
                    </a:sysClr>
                  </a:solidFill>
                  <a:prstDash val="dash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1601" name="TextBox 1600">
                  <a:extLst>
                    <a:ext uri="{FF2B5EF4-FFF2-40B4-BE49-F238E27FC236}">
                      <a16:creationId xmlns:a16="http://schemas.microsoft.com/office/drawing/2014/main" id="{6743D99F-4801-4D2E-82B1-6BBAFC5AD9E7}"/>
                    </a:ext>
                  </a:extLst>
                </p:cNvPr>
                <p:cNvSpPr txBox="1"/>
                <p:nvPr/>
              </p:nvSpPr>
              <p:spPr>
                <a:xfrm>
                  <a:off x="-40763" y="4643700"/>
                  <a:ext cx="825867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0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Fill reservoir</a:t>
                  </a:r>
                </a:p>
              </p:txBody>
            </p:sp>
          </p:grpSp>
        </p:grpSp>
        <p:grpSp>
          <p:nvGrpSpPr>
            <p:cNvPr id="1567" name="Group 1566">
              <a:extLst>
                <a:ext uri="{FF2B5EF4-FFF2-40B4-BE49-F238E27FC236}">
                  <a16:creationId xmlns:a16="http://schemas.microsoft.com/office/drawing/2014/main" id="{3F73EC24-F43E-4F76-BA03-452A2ACFB0F0}"/>
                </a:ext>
              </a:extLst>
            </p:cNvPr>
            <p:cNvGrpSpPr/>
            <p:nvPr/>
          </p:nvGrpSpPr>
          <p:grpSpPr>
            <a:xfrm>
              <a:off x="501579" y="4762585"/>
              <a:ext cx="1408840" cy="396658"/>
              <a:chOff x="-186977" y="4816809"/>
              <a:chExt cx="1408840" cy="396658"/>
            </a:xfrm>
          </p:grpSpPr>
          <p:cxnSp>
            <p:nvCxnSpPr>
              <p:cNvPr id="1594" name="Straight Arrow Connector 1593">
                <a:extLst>
                  <a:ext uri="{FF2B5EF4-FFF2-40B4-BE49-F238E27FC236}">
                    <a16:creationId xmlns:a16="http://schemas.microsoft.com/office/drawing/2014/main" id="{208D2625-B623-485F-835A-3059A9C304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50887" y="4816809"/>
                <a:ext cx="0" cy="396658"/>
              </a:xfrm>
              <a:prstGeom prst="straightConnector1">
                <a:avLst/>
              </a:prstGeom>
              <a:noFill/>
              <a:ln w="3175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  <a:headEnd type="triangle" w="sm" len="med"/>
                <a:tailEnd type="triangle" w="sm" len="med"/>
              </a:ln>
              <a:effectLst/>
            </p:spPr>
          </p:cxnSp>
          <p:sp>
            <p:nvSpPr>
              <p:cNvPr id="1595" name="TextBox 1594">
                <a:extLst>
                  <a:ext uri="{FF2B5EF4-FFF2-40B4-BE49-F238E27FC236}">
                    <a16:creationId xmlns:a16="http://schemas.microsoft.com/office/drawing/2014/main" id="{8A75E05C-F8F4-4178-86E5-4132214EC3B4}"/>
                  </a:ext>
                </a:extLst>
              </p:cNvPr>
              <p:cNvSpPr txBox="1"/>
              <p:nvPr/>
            </p:nvSpPr>
            <p:spPr>
              <a:xfrm>
                <a:off x="-186977" y="4876378"/>
                <a:ext cx="972175" cy="2545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>
                  <a:defRPr sz="800">
                    <a:solidFill>
                      <a:schemeClr val="accent2">
                        <a:lumMod val="75000"/>
                      </a:schemeClr>
                    </a:solidFill>
                  </a:defRPr>
                </a:lvl1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ED7D31">
                        <a:lumMod val="75000"/>
                      </a:srgbClr>
                    </a:solidFill>
                    <a:effectLst/>
                    <a:uLnTx/>
                    <a:uFillTx/>
                    <a:latin typeface="Calibri" panose="020F0502020204030204"/>
                  </a:rPr>
                  <a:t>10 min @ 20 W</a:t>
                </a:r>
              </a:p>
            </p:txBody>
          </p:sp>
          <p:sp>
            <p:nvSpPr>
              <p:cNvPr id="1596" name="TextBox 1595">
                <a:extLst>
                  <a:ext uri="{FF2B5EF4-FFF2-40B4-BE49-F238E27FC236}">
                    <a16:creationId xmlns:a16="http://schemas.microsoft.com/office/drawing/2014/main" id="{02314DA8-CFF6-4C61-9513-E00FA2D9A22E}"/>
                  </a:ext>
                </a:extLst>
              </p:cNvPr>
              <p:cNvSpPr txBox="1"/>
              <p:nvPr/>
            </p:nvSpPr>
            <p:spPr>
              <a:xfrm>
                <a:off x="660759" y="4883803"/>
                <a:ext cx="561104" cy="2545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5 </a:t>
                </a:r>
                <a:r>
                  <a:rPr kumimoji="0" lang="en-US" sz="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liters</a:t>
                </a:r>
              </a:p>
            </p:txBody>
          </p:sp>
        </p:grpSp>
        <p:sp>
          <p:nvSpPr>
            <p:cNvPr id="1568" name="Arrow: Curved Up 1567">
              <a:extLst>
                <a:ext uri="{FF2B5EF4-FFF2-40B4-BE49-F238E27FC236}">
                  <a16:creationId xmlns:a16="http://schemas.microsoft.com/office/drawing/2014/main" id="{8146DD5B-5FAF-4CBB-B49F-685B277EF5B8}"/>
                </a:ext>
              </a:extLst>
            </p:cNvPr>
            <p:cNvSpPr/>
            <p:nvPr/>
          </p:nvSpPr>
          <p:spPr>
            <a:xfrm rot="8507742" flipH="1">
              <a:off x="2836355" y="4469252"/>
              <a:ext cx="261019" cy="208197"/>
            </a:xfrm>
            <a:prstGeom prst="curvedUpArrow">
              <a:avLst>
                <a:gd name="adj1" fmla="val 19116"/>
                <a:gd name="adj2" fmla="val 55325"/>
                <a:gd name="adj3" fmla="val 25000"/>
              </a:avLst>
            </a:prstGeom>
            <a:solidFill>
              <a:srgbClr val="8FAAD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69" name="TextBox 1568">
              <a:extLst>
                <a:ext uri="{FF2B5EF4-FFF2-40B4-BE49-F238E27FC236}">
                  <a16:creationId xmlns:a16="http://schemas.microsoft.com/office/drawing/2014/main" id="{32DD2896-0C96-4F0C-B4F4-E885B71636B1}"/>
                </a:ext>
              </a:extLst>
            </p:cNvPr>
            <p:cNvSpPr txBox="1"/>
            <p:nvPr/>
          </p:nvSpPr>
          <p:spPr>
            <a:xfrm rot="1179505">
              <a:off x="2766434" y="4349294"/>
              <a:ext cx="75052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LHe</a:t>
              </a:r>
              <a:r>
                <a: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 Overflow</a:t>
              </a:r>
            </a:p>
          </p:txBody>
        </p:sp>
        <p:grpSp>
          <p:nvGrpSpPr>
            <p:cNvPr id="1570" name="Section">
              <a:extLst>
                <a:ext uri="{FF2B5EF4-FFF2-40B4-BE49-F238E27FC236}">
                  <a16:creationId xmlns:a16="http://schemas.microsoft.com/office/drawing/2014/main" id="{FC4DD545-34B2-4F54-A4B1-B106A0F18C72}"/>
                </a:ext>
              </a:extLst>
            </p:cNvPr>
            <p:cNvGrpSpPr/>
            <p:nvPr/>
          </p:nvGrpSpPr>
          <p:grpSpPr>
            <a:xfrm>
              <a:off x="4959997" y="4426926"/>
              <a:ext cx="808397" cy="1778739"/>
              <a:chOff x="4969522" y="4433276"/>
              <a:chExt cx="808397" cy="1778739"/>
            </a:xfrm>
          </p:grpSpPr>
          <p:cxnSp>
            <p:nvCxnSpPr>
              <p:cNvPr id="1589" name="Straight Connector 1588">
                <a:extLst>
                  <a:ext uri="{FF2B5EF4-FFF2-40B4-BE49-F238E27FC236}">
                    <a16:creationId xmlns:a16="http://schemas.microsoft.com/office/drawing/2014/main" id="{6BAB69B5-5FEE-4030-B92A-D92CDAF93AE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005409" y="4461753"/>
                <a:ext cx="568417" cy="1600361"/>
              </a:xfrm>
              <a:prstGeom prst="line">
                <a:avLst/>
              </a:prstGeom>
              <a:noFill/>
              <a:ln w="6350" cap="rnd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dashDot"/>
                <a:round/>
              </a:ln>
              <a:effectLst/>
            </p:spPr>
          </p:cxnSp>
          <p:cxnSp>
            <p:nvCxnSpPr>
              <p:cNvPr id="1590" name="Straight Arrow Connector 1589">
                <a:extLst>
                  <a:ext uri="{FF2B5EF4-FFF2-40B4-BE49-F238E27FC236}">
                    <a16:creationId xmlns:a16="http://schemas.microsoft.com/office/drawing/2014/main" id="{04203210-C6CE-4EFA-8388-1865C1D0272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5583548" y="4478038"/>
                <a:ext cx="194371" cy="75738"/>
              </a:xfrm>
              <a:prstGeom prst="straightConnector1">
                <a:avLst/>
              </a:prstGeom>
              <a:noFill/>
              <a:ln w="12700" cap="rnd" cmpd="sng" algn="ctr">
                <a:solidFill>
                  <a:sysClr val="windowText" lastClr="000000"/>
                </a:solidFill>
                <a:prstDash val="solid"/>
                <a:round/>
                <a:tailEnd type="stealth" w="sm" len="sm"/>
              </a:ln>
              <a:effectLst/>
            </p:spPr>
          </p:cxnSp>
          <p:cxnSp>
            <p:nvCxnSpPr>
              <p:cNvPr id="1591" name="Straight Connector 1590">
                <a:extLst>
                  <a:ext uri="{FF2B5EF4-FFF2-40B4-BE49-F238E27FC236}">
                    <a16:creationId xmlns:a16="http://schemas.microsoft.com/office/drawing/2014/main" id="{6CCAD9CA-A72E-4F0C-8EEA-BDFABB7D6C0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556914" y="4433276"/>
                <a:ext cx="29329" cy="82575"/>
              </a:xfrm>
              <a:prstGeom prst="line">
                <a:avLst/>
              </a:prstGeom>
              <a:noFill/>
              <a:ln w="28575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</p:cxnSp>
          <p:cxnSp>
            <p:nvCxnSpPr>
              <p:cNvPr id="1592" name="Straight Arrow Connector 1591">
                <a:extLst>
                  <a:ext uri="{FF2B5EF4-FFF2-40B4-BE49-F238E27FC236}">
                    <a16:creationId xmlns:a16="http://schemas.microsoft.com/office/drawing/2014/main" id="{514C6E9D-608C-433F-A51E-93C083DEDD0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5002506" y="6136277"/>
                <a:ext cx="194371" cy="75738"/>
              </a:xfrm>
              <a:prstGeom prst="straightConnector1">
                <a:avLst/>
              </a:prstGeom>
              <a:noFill/>
              <a:ln w="12700" cap="rnd" cmpd="sng" algn="ctr">
                <a:solidFill>
                  <a:sysClr val="windowText" lastClr="000000"/>
                </a:solidFill>
                <a:prstDash val="solid"/>
                <a:round/>
                <a:tailEnd type="stealth" w="sm" len="sm"/>
              </a:ln>
              <a:effectLst/>
            </p:spPr>
          </p:cxnSp>
          <p:cxnSp>
            <p:nvCxnSpPr>
              <p:cNvPr id="1593" name="Straight Connector 1592">
                <a:extLst>
                  <a:ext uri="{FF2B5EF4-FFF2-40B4-BE49-F238E27FC236}">
                    <a16:creationId xmlns:a16="http://schemas.microsoft.com/office/drawing/2014/main" id="{4148EA78-D8BC-4967-B6CB-F5F673FC119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969522" y="6085165"/>
                <a:ext cx="29329" cy="82576"/>
              </a:xfrm>
              <a:prstGeom prst="line">
                <a:avLst/>
              </a:prstGeom>
              <a:noFill/>
              <a:ln w="28575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</p:cxnSp>
        </p:grpSp>
        <p:grpSp>
          <p:nvGrpSpPr>
            <p:cNvPr id="1571" name="NiTi Splices">
              <a:extLst>
                <a:ext uri="{FF2B5EF4-FFF2-40B4-BE49-F238E27FC236}">
                  <a16:creationId xmlns:a16="http://schemas.microsoft.com/office/drawing/2014/main" id="{343A9096-FE70-4795-8868-5E9480662376}"/>
                </a:ext>
              </a:extLst>
            </p:cNvPr>
            <p:cNvGrpSpPr/>
            <p:nvPr/>
          </p:nvGrpSpPr>
          <p:grpSpPr>
            <a:xfrm>
              <a:off x="7947543" y="5225482"/>
              <a:ext cx="2473713" cy="253906"/>
              <a:chOff x="7947543" y="5225482"/>
              <a:chExt cx="2473713" cy="253906"/>
            </a:xfrm>
          </p:grpSpPr>
          <p:cxnSp>
            <p:nvCxnSpPr>
              <p:cNvPr id="1585" name="Straight Connector 1584">
                <a:extLst>
                  <a:ext uri="{FF2B5EF4-FFF2-40B4-BE49-F238E27FC236}">
                    <a16:creationId xmlns:a16="http://schemas.microsoft.com/office/drawing/2014/main" id="{B73825A3-60A7-4221-9EFD-4C9F4B9BB4C7}"/>
                  </a:ext>
                </a:extLst>
              </p:cNvPr>
              <p:cNvCxnSpPr/>
              <p:nvPr/>
            </p:nvCxnSpPr>
            <p:spPr>
              <a:xfrm>
                <a:off x="8400348" y="5265596"/>
                <a:ext cx="2020908" cy="0"/>
              </a:xfrm>
              <a:prstGeom prst="line">
                <a:avLst/>
              </a:prstGeom>
              <a:noFill/>
              <a:ln w="31750" cap="rnd" cmpd="sng" algn="ctr">
                <a:solidFill>
                  <a:srgbClr val="CCCC00"/>
                </a:solidFill>
                <a:prstDash val="dash"/>
                <a:round/>
              </a:ln>
              <a:effectLst/>
            </p:spPr>
          </p:cxnSp>
          <p:cxnSp>
            <p:nvCxnSpPr>
              <p:cNvPr id="1586" name="Straight Connector 1585">
                <a:extLst>
                  <a:ext uri="{FF2B5EF4-FFF2-40B4-BE49-F238E27FC236}">
                    <a16:creationId xmlns:a16="http://schemas.microsoft.com/office/drawing/2014/main" id="{F516613D-14B7-4F5F-9DEA-1373786E27A6}"/>
                  </a:ext>
                </a:extLst>
              </p:cNvPr>
              <p:cNvCxnSpPr/>
              <p:nvPr/>
            </p:nvCxnSpPr>
            <p:spPr>
              <a:xfrm>
                <a:off x="8398859" y="5439274"/>
                <a:ext cx="2020908" cy="0"/>
              </a:xfrm>
              <a:prstGeom prst="line">
                <a:avLst/>
              </a:prstGeom>
              <a:noFill/>
              <a:ln w="22225" cap="rnd" cmpd="sng" algn="ctr">
                <a:solidFill>
                  <a:srgbClr val="CCCC00"/>
                </a:solidFill>
                <a:prstDash val="sysDash"/>
                <a:round/>
              </a:ln>
              <a:effectLst/>
            </p:spPr>
          </p:cxnSp>
          <p:sp>
            <p:nvSpPr>
              <p:cNvPr id="1587" name="Rectangle 1586">
                <a:extLst>
                  <a:ext uri="{FF2B5EF4-FFF2-40B4-BE49-F238E27FC236}">
                    <a16:creationId xmlns:a16="http://schemas.microsoft.com/office/drawing/2014/main" id="{5A0EE36A-1788-4167-9F7B-00D8C89DD185}"/>
                  </a:ext>
                </a:extLst>
              </p:cNvPr>
              <p:cNvSpPr/>
              <p:nvPr/>
            </p:nvSpPr>
            <p:spPr>
              <a:xfrm>
                <a:off x="7947543" y="5225482"/>
                <a:ext cx="447339" cy="80228"/>
              </a:xfrm>
              <a:prstGeom prst="rect">
                <a:avLst/>
              </a:prstGeom>
              <a:solidFill>
                <a:srgbClr val="CC9900"/>
              </a:solidFill>
              <a:ln w="15875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88" name="Rectangle 1587">
                <a:extLst>
                  <a:ext uri="{FF2B5EF4-FFF2-40B4-BE49-F238E27FC236}">
                    <a16:creationId xmlns:a16="http://schemas.microsoft.com/office/drawing/2014/main" id="{D771B174-A39E-466E-86A0-8B2CDC923034}"/>
                  </a:ext>
                </a:extLst>
              </p:cNvPr>
              <p:cNvSpPr/>
              <p:nvPr/>
            </p:nvSpPr>
            <p:spPr>
              <a:xfrm>
                <a:off x="7948312" y="5399160"/>
                <a:ext cx="447339" cy="80228"/>
              </a:xfrm>
              <a:prstGeom prst="rect">
                <a:avLst/>
              </a:prstGeom>
              <a:solidFill>
                <a:srgbClr val="CC9900"/>
              </a:solidFill>
              <a:ln w="15875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1572" name="PLUG">
              <a:extLst>
                <a:ext uri="{FF2B5EF4-FFF2-40B4-BE49-F238E27FC236}">
                  <a16:creationId xmlns:a16="http://schemas.microsoft.com/office/drawing/2014/main" id="{A3A03D3F-6CD8-44B3-AA7C-01E15C531B20}"/>
                </a:ext>
              </a:extLst>
            </p:cNvPr>
            <p:cNvGrpSpPr/>
            <p:nvPr/>
          </p:nvGrpSpPr>
          <p:grpSpPr>
            <a:xfrm>
              <a:off x="9870345" y="5043826"/>
              <a:ext cx="267808" cy="617936"/>
              <a:chOff x="9870345" y="5043826"/>
              <a:chExt cx="267808" cy="617936"/>
            </a:xfrm>
          </p:grpSpPr>
          <p:sp>
            <p:nvSpPr>
              <p:cNvPr id="1582" name="Rectangle 1581">
                <a:extLst>
                  <a:ext uri="{FF2B5EF4-FFF2-40B4-BE49-F238E27FC236}">
                    <a16:creationId xmlns:a16="http://schemas.microsoft.com/office/drawing/2014/main" id="{912E9A6B-C3E0-43B6-AD2A-74469FDAA74F}"/>
                  </a:ext>
                </a:extLst>
              </p:cNvPr>
              <p:cNvSpPr/>
              <p:nvPr/>
            </p:nvSpPr>
            <p:spPr>
              <a:xfrm>
                <a:off x="9870345" y="5172918"/>
                <a:ext cx="83347" cy="375391"/>
              </a:xfrm>
              <a:prstGeom prst="rect">
                <a:avLst/>
              </a:prstGeom>
              <a:solidFill>
                <a:srgbClr val="92D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83" name="Rectangle 1582">
                <a:extLst>
                  <a:ext uri="{FF2B5EF4-FFF2-40B4-BE49-F238E27FC236}">
                    <a16:creationId xmlns:a16="http://schemas.microsoft.com/office/drawing/2014/main" id="{D8F2A919-9971-4D30-8DF0-61C42A3CC0C9}"/>
                  </a:ext>
                </a:extLst>
              </p:cNvPr>
              <p:cNvSpPr/>
              <p:nvPr/>
            </p:nvSpPr>
            <p:spPr>
              <a:xfrm>
                <a:off x="10054806" y="5063292"/>
                <a:ext cx="83347" cy="572297"/>
              </a:xfrm>
              <a:prstGeom prst="rect">
                <a:avLst/>
              </a:prstGeom>
              <a:solidFill>
                <a:srgbClr val="92D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84" name="Rectangle 1583">
                <a:extLst>
                  <a:ext uri="{FF2B5EF4-FFF2-40B4-BE49-F238E27FC236}">
                    <a16:creationId xmlns:a16="http://schemas.microsoft.com/office/drawing/2014/main" id="{EC8F1954-1DBE-4891-B87B-0BD95F568DDF}"/>
                  </a:ext>
                </a:extLst>
              </p:cNvPr>
              <p:cNvSpPr/>
              <p:nvPr/>
            </p:nvSpPr>
            <p:spPr>
              <a:xfrm>
                <a:off x="9952151" y="5043826"/>
                <a:ext cx="93764" cy="617936"/>
              </a:xfrm>
              <a:prstGeom prst="rect">
                <a:avLst/>
              </a:prstGeom>
              <a:solidFill>
                <a:srgbClr val="0000FF"/>
              </a:solidFill>
              <a:ln w="15875" cap="rnd" cmpd="sng" algn="ctr">
                <a:solidFill>
                  <a:srgbClr val="0000FF"/>
                </a:solidFill>
                <a:prstDash val="solid"/>
                <a:round/>
              </a:ln>
              <a:effectLst/>
            </p:spPr>
            <p:txBody>
              <a:bodyPr vert="vert27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PLUG</a:t>
                </a:r>
              </a:p>
            </p:txBody>
          </p:sp>
        </p:grpSp>
        <p:grpSp>
          <p:nvGrpSpPr>
            <p:cNvPr id="1573" name="Electrical Heater">
              <a:extLst>
                <a:ext uri="{FF2B5EF4-FFF2-40B4-BE49-F238E27FC236}">
                  <a16:creationId xmlns:a16="http://schemas.microsoft.com/office/drawing/2014/main" id="{EB81BC7C-9EC7-49ED-8C04-838D81DF89EC}"/>
                </a:ext>
              </a:extLst>
            </p:cNvPr>
            <p:cNvGrpSpPr/>
            <p:nvPr/>
          </p:nvGrpSpPr>
          <p:grpSpPr>
            <a:xfrm>
              <a:off x="9071201" y="5313738"/>
              <a:ext cx="324699" cy="230699"/>
              <a:chOff x="9071201" y="5313738"/>
              <a:chExt cx="324699" cy="230699"/>
            </a:xfrm>
          </p:grpSpPr>
          <p:grpSp>
            <p:nvGrpSpPr>
              <p:cNvPr id="1578" name="Heater">
                <a:extLst>
                  <a:ext uri="{FF2B5EF4-FFF2-40B4-BE49-F238E27FC236}">
                    <a16:creationId xmlns:a16="http://schemas.microsoft.com/office/drawing/2014/main" id="{9D25C426-FF3B-450D-8DAF-4D8B95C965E1}"/>
                  </a:ext>
                </a:extLst>
              </p:cNvPr>
              <p:cNvGrpSpPr/>
              <p:nvPr/>
            </p:nvGrpSpPr>
            <p:grpSpPr>
              <a:xfrm>
                <a:off x="9071201" y="5313738"/>
                <a:ext cx="324699" cy="230699"/>
                <a:chOff x="11302253" y="5544024"/>
                <a:chExt cx="238264" cy="167119"/>
              </a:xfrm>
            </p:grpSpPr>
            <p:sp>
              <p:nvSpPr>
                <p:cNvPr id="1580" name="Oval 1579">
                  <a:extLst>
                    <a:ext uri="{FF2B5EF4-FFF2-40B4-BE49-F238E27FC236}">
                      <a16:creationId xmlns:a16="http://schemas.microsoft.com/office/drawing/2014/main" id="{606B5C70-C7F0-4A67-919F-2A1EF5948CDA}"/>
                    </a:ext>
                  </a:extLst>
                </p:cNvPr>
                <p:cNvSpPr/>
                <p:nvPr/>
              </p:nvSpPr>
              <p:spPr>
                <a:xfrm>
                  <a:off x="11302253" y="5544024"/>
                  <a:ext cx="168577" cy="166419"/>
                </a:xfrm>
                <a:prstGeom prst="ellipse">
                  <a:avLst/>
                </a:prstGeom>
                <a:noFill/>
                <a:ln w="12700" cap="flat" cmpd="sng" algn="ctr">
                  <a:solidFill>
                    <a:srgbClr val="FF33CC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1581" name="Oval 1580">
                  <a:extLst>
                    <a:ext uri="{FF2B5EF4-FFF2-40B4-BE49-F238E27FC236}">
                      <a16:creationId xmlns:a16="http://schemas.microsoft.com/office/drawing/2014/main" id="{3AFDDA85-7BF0-4EDE-81AF-19232F338E27}"/>
                    </a:ext>
                  </a:extLst>
                </p:cNvPr>
                <p:cNvSpPr/>
                <p:nvPr/>
              </p:nvSpPr>
              <p:spPr>
                <a:xfrm>
                  <a:off x="11371940" y="5544725"/>
                  <a:ext cx="168577" cy="166418"/>
                </a:xfrm>
                <a:prstGeom prst="ellipse">
                  <a:avLst/>
                </a:prstGeom>
                <a:noFill/>
                <a:ln w="12700" cap="flat" cmpd="sng" algn="ctr">
                  <a:solidFill>
                    <a:srgbClr val="FF33CC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</p:grpSp>
          <p:sp>
            <p:nvSpPr>
              <p:cNvPr id="1579" name="T Sensors">
                <a:extLst>
                  <a:ext uri="{FF2B5EF4-FFF2-40B4-BE49-F238E27FC236}">
                    <a16:creationId xmlns:a16="http://schemas.microsoft.com/office/drawing/2014/main" id="{66784ACD-047E-496E-9473-017DC7869400}"/>
                  </a:ext>
                </a:extLst>
              </p:cNvPr>
              <p:cNvSpPr/>
              <p:nvPr/>
            </p:nvSpPr>
            <p:spPr>
              <a:xfrm>
                <a:off x="9205213" y="5406959"/>
                <a:ext cx="63814" cy="63814"/>
              </a:xfrm>
              <a:prstGeom prst="rect">
                <a:avLst/>
              </a:prstGeom>
              <a:solidFill>
                <a:srgbClr val="CCFF33"/>
              </a:solidFill>
              <a:ln w="12700" cap="rnd" cmpd="sng" algn="ctr">
                <a:solidFill>
                  <a:sysClr val="windowText" lastClr="000000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1574" name="Oval 1573">
              <a:extLst>
                <a:ext uri="{FF2B5EF4-FFF2-40B4-BE49-F238E27FC236}">
                  <a16:creationId xmlns:a16="http://schemas.microsoft.com/office/drawing/2014/main" id="{BFA2D7F4-CE23-484F-BE66-0C749655879F}"/>
                </a:ext>
              </a:extLst>
            </p:cNvPr>
            <p:cNvSpPr/>
            <p:nvPr/>
          </p:nvSpPr>
          <p:spPr>
            <a:xfrm>
              <a:off x="4716157" y="5343787"/>
              <a:ext cx="137160" cy="137160"/>
            </a:xfrm>
            <a:prstGeom prst="ellipse">
              <a:avLst/>
            </a:prstGeom>
            <a:noFill/>
            <a:ln w="15875" cap="rnd" cmpd="sng" algn="ctr">
              <a:solidFill>
                <a:srgbClr val="0000FF"/>
              </a:solidFill>
              <a:prstDash val="solid"/>
              <a:rou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75" name="TextBox 1574">
              <a:extLst>
                <a:ext uri="{FF2B5EF4-FFF2-40B4-BE49-F238E27FC236}">
                  <a16:creationId xmlns:a16="http://schemas.microsoft.com/office/drawing/2014/main" id="{08A68D41-B08F-4DF6-BD3B-E4959458ECFB}"/>
                </a:ext>
              </a:extLst>
            </p:cNvPr>
            <p:cNvSpPr txBox="1"/>
            <p:nvPr/>
          </p:nvSpPr>
          <p:spPr>
            <a:xfrm>
              <a:off x="4152263" y="3899357"/>
              <a:ext cx="1320735" cy="3637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1" i="0" u="none" strike="noStrike" kern="0" cap="none" spc="0" normalizeH="0" baseline="0" noProof="0" dirty="0">
                  <a:ln>
                    <a:noFill/>
                  </a:ln>
                  <a:solidFill>
                    <a:srgbClr val="FF9900"/>
                  </a:solidFill>
                  <a:effectLst/>
                  <a:uLnTx/>
                  <a:uFillTx/>
                  <a:latin typeface="Calibri" panose="020F0502020204030204"/>
                </a:rPr>
                <a:t>Vacuum</a:t>
              </a:r>
              <a:r>
                <a:rPr kumimoji="0" lang="en-GB" sz="700" b="1" i="0" u="none" strike="noStrike" kern="0" cap="none" spc="0" normalizeH="0" baseline="0" noProof="0" dirty="0">
                  <a:ln>
                    <a:noFill/>
                  </a:ln>
                  <a:solidFill>
                    <a:srgbClr val="FF9900"/>
                  </a:solidFill>
                  <a:effectLst/>
                  <a:uLnTx/>
                  <a:uFillTx/>
                  <a:latin typeface="Calibri" panose="020F0502020204030204"/>
                </a:rPr>
                <a:t>\Thermal Barrier</a:t>
              </a:r>
              <a:endParaRPr kumimoji="0" lang="en-US" sz="700" b="1" i="0" u="none" strike="noStrike" kern="0" cap="none" spc="0" normalizeH="0" baseline="0" noProof="0" dirty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Calibri" panose="020F0502020204030204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1" i="0" u="none" strike="noStrike" kern="0" cap="none" spc="0" normalizeH="0" baseline="0" noProof="0" dirty="0">
                  <a:ln>
                    <a:noFill/>
                  </a:ln>
                  <a:solidFill>
                    <a:srgbClr val="FF9900"/>
                  </a:solidFill>
                  <a:effectLst/>
                  <a:uLnTx/>
                  <a:uFillTx/>
                  <a:latin typeface="Calibri" panose="020F0502020204030204"/>
                </a:rPr>
                <a:t>Structural Support</a:t>
              </a:r>
            </a:p>
          </p:txBody>
        </p:sp>
        <p:cxnSp>
          <p:nvCxnSpPr>
            <p:cNvPr id="1576" name="Straight Connector 1575">
              <a:extLst>
                <a:ext uri="{FF2B5EF4-FFF2-40B4-BE49-F238E27FC236}">
                  <a16:creationId xmlns:a16="http://schemas.microsoft.com/office/drawing/2014/main" id="{BE200AAC-2A57-4DA8-BF0C-009FD8040234}"/>
                </a:ext>
              </a:extLst>
            </p:cNvPr>
            <p:cNvCxnSpPr>
              <a:cxnSpLocks/>
              <a:stCxn id="1575" idx="1"/>
              <a:endCxn id="1577" idx="3"/>
            </p:cNvCxnSpPr>
            <p:nvPr/>
          </p:nvCxnSpPr>
          <p:spPr>
            <a:xfrm flipH="1">
              <a:off x="3973633" y="4081214"/>
              <a:ext cx="178630" cy="252612"/>
            </a:xfrm>
            <a:prstGeom prst="line">
              <a:avLst/>
            </a:prstGeom>
            <a:noFill/>
            <a:ln w="6350" cap="rnd" cmpd="sng" algn="ctr">
              <a:solidFill>
                <a:sysClr val="window" lastClr="FFFFFF">
                  <a:lumMod val="75000"/>
                </a:sysClr>
              </a:solidFill>
              <a:prstDash val="dash"/>
              <a:round/>
              <a:headEnd type="none"/>
              <a:tailEnd type="oval" w="sm" len="sm"/>
            </a:ln>
            <a:effectLst/>
          </p:spPr>
        </p:cxnSp>
        <p:sp>
          <p:nvSpPr>
            <p:cNvPr id="1577" name="Rectangle: Rounded Corners 1576">
              <a:extLst>
                <a:ext uri="{FF2B5EF4-FFF2-40B4-BE49-F238E27FC236}">
                  <a16:creationId xmlns:a16="http://schemas.microsoft.com/office/drawing/2014/main" id="{F9E04492-B58F-4F40-AFEF-77945F598A4B}"/>
                </a:ext>
              </a:extLst>
            </p:cNvPr>
            <p:cNvSpPr/>
            <p:nvPr/>
          </p:nvSpPr>
          <p:spPr>
            <a:xfrm>
              <a:off x="3927914" y="4302852"/>
              <a:ext cx="45719" cy="61949"/>
            </a:xfrm>
            <a:prstGeom prst="roundRect">
              <a:avLst/>
            </a:prstGeom>
            <a:noFill/>
            <a:ln w="31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088" name="TextBox 2087">
            <a:extLst>
              <a:ext uri="{FF2B5EF4-FFF2-40B4-BE49-F238E27FC236}">
                <a16:creationId xmlns:a16="http://schemas.microsoft.com/office/drawing/2014/main" id="{2BC4B68B-8259-4F63-98D1-6271F48914CA}"/>
              </a:ext>
            </a:extLst>
          </p:cNvPr>
          <p:cNvSpPr txBox="1"/>
          <p:nvPr/>
        </p:nvSpPr>
        <p:spPr>
          <a:xfrm rot="16200000">
            <a:off x="7928419" y="2055951"/>
            <a:ext cx="1143331" cy="235384"/>
          </a:xfrm>
          <a:prstGeom prst="rect">
            <a:avLst/>
          </a:prstGeom>
          <a:noFill/>
        </p:spPr>
        <p:txBody>
          <a:bodyPr wrap="none" lIns="18000" tIns="18000" rIns="18000" bIns="18000">
            <a:noAutofit/>
          </a:bodyPr>
          <a:lstStyle/>
          <a:p>
            <a:pPr algn="ctr"/>
            <a:r>
              <a:rPr lang="en-US" sz="1200" b="1" i="1" dirty="0">
                <a:solidFill>
                  <a:srgbClr val="00206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Boiler Module</a:t>
            </a:r>
            <a:endParaRPr lang="en-GB" sz="1200" b="1" i="1" dirty="0"/>
          </a:p>
        </p:txBody>
      </p:sp>
      <p:sp>
        <p:nvSpPr>
          <p:cNvPr id="2089" name="TextBox 2088">
            <a:extLst>
              <a:ext uri="{FF2B5EF4-FFF2-40B4-BE49-F238E27FC236}">
                <a16:creationId xmlns:a16="http://schemas.microsoft.com/office/drawing/2014/main" id="{04B9FC71-8420-430F-911B-93DE60707191}"/>
              </a:ext>
            </a:extLst>
          </p:cNvPr>
          <p:cNvSpPr txBox="1"/>
          <p:nvPr/>
        </p:nvSpPr>
        <p:spPr>
          <a:xfrm rot="1270019">
            <a:off x="3749182" y="4894041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b="1" dirty="0">
                <a:solidFill>
                  <a:srgbClr val="FF0000"/>
                </a:solidFill>
              </a:rPr>
              <a:t>A</a:t>
            </a:r>
            <a:endParaRPr lang="en-US" sz="1000" b="1" dirty="0">
              <a:solidFill>
                <a:srgbClr val="FF0000"/>
              </a:solidFill>
            </a:endParaRPr>
          </a:p>
        </p:txBody>
      </p:sp>
      <p:grpSp>
        <p:nvGrpSpPr>
          <p:cNvPr id="1030" name="Group 1029">
            <a:extLst>
              <a:ext uri="{FF2B5EF4-FFF2-40B4-BE49-F238E27FC236}">
                <a16:creationId xmlns:a16="http://schemas.microsoft.com/office/drawing/2014/main" id="{D36E2396-C7CE-4C44-8DBA-3C4C1BF54286}"/>
              </a:ext>
            </a:extLst>
          </p:cNvPr>
          <p:cNvGrpSpPr/>
          <p:nvPr/>
        </p:nvGrpSpPr>
        <p:grpSpPr>
          <a:xfrm>
            <a:off x="7538720" y="461762"/>
            <a:ext cx="1597755" cy="1061829"/>
            <a:chOff x="8672463" y="2759202"/>
            <a:chExt cx="1597755" cy="1061829"/>
          </a:xfrm>
        </p:grpSpPr>
        <p:sp>
          <p:nvSpPr>
            <p:cNvPr id="1031" name="TextBox 1030">
              <a:extLst>
                <a:ext uri="{FF2B5EF4-FFF2-40B4-BE49-F238E27FC236}">
                  <a16:creationId xmlns:a16="http://schemas.microsoft.com/office/drawing/2014/main" id="{41A01E3B-F922-40A8-B095-DA70BD0496B8}"/>
                </a:ext>
              </a:extLst>
            </p:cNvPr>
            <p:cNvSpPr txBox="1"/>
            <p:nvPr/>
          </p:nvSpPr>
          <p:spPr>
            <a:xfrm>
              <a:off x="8763074" y="2759202"/>
              <a:ext cx="1507144" cy="10618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Superfluid @ 1.9 K 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LHe</a:t>
              </a:r>
              <a:r>
                <a:rPr kumimoji="0" lang="en-US" sz="7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 @ 4.5 K        </a:t>
              </a:r>
              <a:r>
                <a:rPr kumimoji="0" lang="en-US" sz="1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      </a:t>
              </a:r>
              <a:r>
                <a:rPr kumimoji="0" lang="en-US" sz="7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GHe</a:t>
              </a: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Heater ops.          T sensor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Heater WU          </a:t>
              </a:r>
              <a:r>
                <a:rPr kumimoji="0" lang="en-US" sz="1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    </a:t>
              </a: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Level gauge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In-vessel supports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He Vessel              Vacuum Vessel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MgB</a:t>
              </a:r>
              <a:r>
                <a:rPr kumimoji="0" lang="en-US" sz="700" b="0" i="0" u="none" strike="noStrike" kern="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2</a:t>
              </a:r>
              <a:r>
                <a:rPr kumimoji="0" lang="en-US" sz="7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 cables</a:t>
              </a:r>
              <a:r>
                <a:rPr kumimoji="0" lang="en-US" sz="700" b="0" i="0" u="none" strike="noStrike" kern="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               </a:t>
              </a:r>
              <a:r>
                <a:rPr kumimoji="0" lang="en-US" sz="100" b="0" i="0" u="none" strike="noStrike" kern="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    </a:t>
              </a:r>
              <a:r>
                <a:rPr kumimoji="0" lang="en-US" sz="7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MgB</a:t>
              </a:r>
              <a:r>
                <a:rPr kumimoji="0" lang="en-US" sz="700" b="0" i="0" u="none" strike="noStrike" kern="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2</a:t>
              </a:r>
              <a:r>
                <a:rPr kumimoji="0" lang="en-US" sz="7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-NbTi Splices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NbTi</a:t>
              </a:r>
              <a:r>
                <a:rPr kumimoji="0" lang="en-US" sz="7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 cables           </a:t>
              </a:r>
              <a:r>
                <a:rPr kumimoji="0" lang="en-US" sz="7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NbTi-NbTi</a:t>
              </a:r>
              <a:r>
                <a:rPr kumimoji="0" lang="en-US" sz="7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 Splices  </a:t>
              </a:r>
            </a:p>
          </p:txBody>
        </p:sp>
        <p:cxnSp>
          <p:nvCxnSpPr>
            <p:cNvPr id="1032" name="Straight Connector 1031">
              <a:extLst>
                <a:ext uri="{FF2B5EF4-FFF2-40B4-BE49-F238E27FC236}">
                  <a16:creationId xmlns:a16="http://schemas.microsoft.com/office/drawing/2014/main" id="{B132FA95-0FEC-44F5-8FE8-2FC0F3E0772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722291" y="3295816"/>
              <a:ext cx="79200" cy="0"/>
            </a:xfrm>
            <a:prstGeom prst="line">
              <a:avLst/>
            </a:prstGeom>
            <a:noFill/>
            <a:ln w="38100" cap="rnd" cmpd="sng" algn="ctr">
              <a:solidFill>
                <a:srgbClr val="00B050"/>
              </a:solidFill>
              <a:prstDash val="solid"/>
              <a:round/>
            </a:ln>
            <a:effectLst/>
          </p:spPr>
        </p:cxnSp>
        <p:sp>
          <p:nvSpPr>
            <p:cNvPr id="1033" name="Rectangle 1032">
              <a:extLst>
                <a:ext uri="{FF2B5EF4-FFF2-40B4-BE49-F238E27FC236}">
                  <a16:creationId xmlns:a16="http://schemas.microsoft.com/office/drawing/2014/main" id="{30988EBC-8A3F-4570-AD71-EDB0F4F71B27}"/>
                </a:ext>
              </a:extLst>
            </p:cNvPr>
            <p:cNvSpPr/>
            <p:nvPr/>
          </p:nvSpPr>
          <p:spPr>
            <a:xfrm>
              <a:off x="8672463" y="2790042"/>
              <a:ext cx="1507141" cy="1012659"/>
            </a:xfrm>
            <a:prstGeom prst="rect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1034" name="Straight Connector 1033">
              <a:extLst>
                <a:ext uri="{FF2B5EF4-FFF2-40B4-BE49-F238E27FC236}">
                  <a16:creationId xmlns:a16="http://schemas.microsoft.com/office/drawing/2014/main" id="{947B8EA3-6315-4BBF-BC45-74CAF4261808}"/>
                </a:ext>
              </a:extLst>
            </p:cNvPr>
            <p:cNvCxnSpPr>
              <a:cxnSpLocks/>
            </p:cNvCxnSpPr>
            <p:nvPr/>
          </p:nvCxnSpPr>
          <p:spPr>
            <a:xfrm>
              <a:off x="8722291" y="3398137"/>
              <a:ext cx="79200" cy="0"/>
            </a:xfrm>
            <a:prstGeom prst="line">
              <a:avLst/>
            </a:prstGeom>
            <a:noFill/>
            <a:ln w="38100" cap="rnd" cmpd="sng" algn="ctr">
              <a:solidFill>
                <a:srgbClr val="FF9900"/>
              </a:solidFill>
              <a:prstDash val="solid"/>
              <a:round/>
            </a:ln>
            <a:effectLst/>
          </p:spPr>
        </p:cxnSp>
        <p:cxnSp>
          <p:nvCxnSpPr>
            <p:cNvPr id="1035" name="Straight Connector 1034">
              <a:extLst>
                <a:ext uri="{FF2B5EF4-FFF2-40B4-BE49-F238E27FC236}">
                  <a16:creationId xmlns:a16="http://schemas.microsoft.com/office/drawing/2014/main" id="{153CAC24-1849-46AE-90F8-9867A049EE2E}"/>
                </a:ext>
              </a:extLst>
            </p:cNvPr>
            <p:cNvCxnSpPr>
              <a:cxnSpLocks/>
            </p:cNvCxnSpPr>
            <p:nvPr/>
          </p:nvCxnSpPr>
          <p:spPr>
            <a:xfrm>
              <a:off x="8722291" y="3716679"/>
              <a:ext cx="79200" cy="0"/>
            </a:xfrm>
            <a:prstGeom prst="line">
              <a:avLst/>
            </a:prstGeom>
            <a:noFill/>
            <a:ln w="38100" cap="rnd" cmpd="sng" algn="ctr">
              <a:solidFill>
                <a:srgbClr val="CCCC00"/>
              </a:solidFill>
              <a:prstDash val="dash"/>
              <a:round/>
            </a:ln>
            <a:effectLst/>
          </p:spPr>
        </p:cxnSp>
        <p:sp>
          <p:nvSpPr>
            <p:cNvPr id="1036" name="Rectangle 1035">
              <a:extLst>
                <a:ext uri="{FF2B5EF4-FFF2-40B4-BE49-F238E27FC236}">
                  <a16:creationId xmlns:a16="http://schemas.microsoft.com/office/drawing/2014/main" id="{BFB442E3-CA03-4C6A-8445-587E1472E379}"/>
                </a:ext>
              </a:extLst>
            </p:cNvPr>
            <p:cNvSpPr/>
            <p:nvPr/>
          </p:nvSpPr>
          <p:spPr>
            <a:xfrm>
              <a:off x="8731384" y="2928062"/>
              <a:ext cx="72000" cy="72000"/>
            </a:xfrm>
            <a:prstGeom prst="rect">
              <a:avLst/>
            </a:prstGeom>
            <a:solidFill>
              <a:srgbClr val="8FAAD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37" name="Rectangle 1036">
              <a:extLst>
                <a:ext uri="{FF2B5EF4-FFF2-40B4-BE49-F238E27FC236}">
                  <a16:creationId xmlns:a16="http://schemas.microsoft.com/office/drawing/2014/main" id="{19826191-121C-4D58-900B-5705BBB74DE3}"/>
                </a:ext>
              </a:extLst>
            </p:cNvPr>
            <p:cNvSpPr/>
            <p:nvPr/>
          </p:nvSpPr>
          <p:spPr>
            <a:xfrm>
              <a:off x="9380600" y="2930523"/>
              <a:ext cx="72000" cy="72000"/>
            </a:xfrm>
            <a:prstGeom prst="rect">
              <a:avLst/>
            </a:prstGeom>
            <a:solidFill>
              <a:srgbClr val="DAE3F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7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1038" name="Straight Connector 1037">
              <a:extLst>
                <a:ext uri="{FF2B5EF4-FFF2-40B4-BE49-F238E27FC236}">
                  <a16:creationId xmlns:a16="http://schemas.microsoft.com/office/drawing/2014/main" id="{4293763B-E40D-4C64-B5B7-E1FEC40934D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722291" y="3506014"/>
              <a:ext cx="79200" cy="0"/>
            </a:xfrm>
            <a:prstGeom prst="line">
              <a:avLst/>
            </a:prstGeom>
            <a:noFill/>
            <a:ln w="38100" cap="rnd" cmpd="sng" algn="ctr">
              <a:solidFill>
                <a:srgbClr val="0000FF"/>
              </a:solidFill>
              <a:prstDash val="solid"/>
              <a:round/>
            </a:ln>
            <a:effectLst/>
          </p:spPr>
        </p:cxnSp>
        <p:cxnSp>
          <p:nvCxnSpPr>
            <p:cNvPr id="1039" name="Straight Connector 1038">
              <a:extLst>
                <a:ext uri="{FF2B5EF4-FFF2-40B4-BE49-F238E27FC236}">
                  <a16:creationId xmlns:a16="http://schemas.microsoft.com/office/drawing/2014/main" id="{93FEB3ED-C5E1-4B34-83CB-DFF513214AD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368388" y="3505196"/>
              <a:ext cx="79200" cy="0"/>
            </a:xfrm>
            <a:prstGeom prst="line">
              <a:avLst/>
            </a:prstGeom>
            <a:noFill/>
            <a:ln w="38100" cap="rnd" cmpd="sng" algn="ctr">
              <a:solidFill>
                <a:srgbClr val="E7E6E6">
                  <a:lumMod val="50000"/>
                </a:srgbClr>
              </a:solidFill>
              <a:prstDash val="solid"/>
              <a:round/>
            </a:ln>
            <a:effectLst/>
          </p:spPr>
        </p:cxnSp>
        <p:sp>
          <p:nvSpPr>
            <p:cNvPr id="1040" name="Rectangle 1039">
              <a:extLst>
                <a:ext uri="{FF2B5EF4-FFF2-40B4-BE49-F238E27FC236}">
                  <a16:creationId xmlns:a16="http://schemas.microsoft.com/office/drawing/2014/main" id="{115B321E-9681-4CD8-81DC-0F8859E14F0B}"/>
                </a:ext>
              </a:extLst>
            </p:cNvPr>
            <p:cNvSpPr/>
            <p:nvPr/>
          </p:nvSpPr>
          <p:spPr>
            <a:xfrm>
              <a:off x="8731023" y="2824739"/>
              <a:ext cx="72000" cy="72000"/>
            </a:xfrm>
            <a:prstGeom prst="rect">
              <a:avLst/>
            </a:prstGeom>
            <a:solidFill>
              <a:srgbClr val="28C8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1041" name="Straight Connector 1040">
              <a:extLst>
                <a:ext uri="{FF2B5EF4-FFF2-40B4-BE49-F238E27FC236}">
                  <a16:creationId xmlns:a16="http://schemas.microsoft.com/office/drawing/2014/main" id="{F0F03BDB-1F7C-4FAA-8975-A300CEEF4D8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722291" y="3605076"/>
              <a:ext cx="79200" cy="0"/>
            </a:xfrm>
            <a:prstGeom prst="line">
              <a:avLst/>
            </a:prstGeom>
            <a:noFill/>
            <a:ln w="38100" cap="rnd" cmpd="sng" algn="ctr">
              <a:solidFill>
                <a:srgbClr val="C55A11"/>
              </a:solidFill>
              <a:prstDash val="solid"/>
              <a:round/>
            </a:ln>
            <a:effectLst/>
          </p:spPr>
        </p:cxnSp>
        <p:sp>
          <p:nvSpPr>
            <p:cNvPr id="1042" name="Rectangle 1041">
              <a:extLst>
                <a:ext uri="{FF2B5EF4-FFF2-40B4-BE49-F238E27FC236}">
                  <a16:creationId xmlns:a16="http://schemas.microsoft.com/office/drawing/2014/main" id="{478D286D-B8D8-487D-8E46-1421807C1458}"/>
                </a:ext>
              </a:extLst>
            </p:cNvPr>
            <p:cNvSpPr/>
            <p:nvPr/>
          </p:nvSpPr>
          <p:spPr>
            <a:xfrm>
              <a:off x="9352922" y="3572251"/>
              <a:ext cx="115200" cy="72000"/>
            </a:xfrm>
            <a:prstGeom prst="rect">
              <a:avLst/>
            </a:prstGeom>
            <a:solidFill>
              <a:srgbClr val="FF0000"/>
            </a:soli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43" name="Rectangle 1042">
              <a:extLst>
                <a:ext uri="{FF2B5EF4-FFF2-40B4-BE49-F238E27FC236}">
                  <a16:creationId xmlns:a16="http://schemas.microsoft.com/office/drawing/2014/main" id="{FD460D1F-4702-460C-9490-5D326BB9B1F1}"/>
                </a:ext>
              </a:extLst>
            </p:cNvPr>
            <p:cNvSpPr/>
            <p:nvPr/>
          </p:nvSpPr>
          <p:spPr>
            <a:xfrm>
              <a:off x="9352922" y="3677026"/>
              <a:ext cx="115200" cy="72000"/>
            </a:xfrm>
            <a:prstGeom prst="rect">
              <a:avLst/>
            </a:prstGeom>
            <a:solidFill>
              <a:srgbClr val="CC9900"/>
            </a:soli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1044" name="Group 1043">
              <a:extLst>
                <a:ext uri="{FF2B5EF4-FFF2-40B4-BE49-F238E27FC236}">
                  <a16:creationId xmlns:a16="http://schemas.microsoft.com/office/drawing/2014/main" id="{ADA4A8D9-DDD8-4985-A644-2DC206C50E9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706880" y="3032574"/>
              <a:ext cx="126000" cy="87587"/>
              <a:chOff x="9279502" y="4365430"/>
              <a:chExt cx="289794" cy="201444"/>
            </a:xfrm>
          </p:grpSpPr>
          <p:sp>
            <p:nvSpPr>
              <p:cNvPr id="1050" name="Oval 1049">
                <a:extLst>
                  <a:ext uri="{FF2B5EF4-FFF2-40B4-BE49-F238E27FC236}">
                    <a16:creationId xmlns:a16="http://schemas.microsoft.com/office/drawing/2014/main" id="{359695CB-EA0F-4068-9155-7809F3CFAE9B}"/>
                  </a:ext>
                </a:extLst>
              </p:cNvPr>
              <p:cNvSpPr/>
              <p:nvPr/>
            </p:nvSpPr>
            <p:spPr>
              <a:xfrm>
                <a:off x="9279502" y="4365430"/>
                <a:ext cx="194845" cy="197373"/>
              </a:xfrm>
              <a:prstGeom prst="ellipse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051" name="Oval 1050">
                <a:extLst>
                  <a:ext uri="{FF2B5EF4-FFF2-40B4-BE49-F238E27FC236}">
                    <a16:creationId xmlns:a16="http://schemas.microsoft.com/office/drawing/2014/main" id="{9C9BE7B7-792B-4542-B195-29E07DE6BA68}"/>
                  </a:ext>
                </a:extLst>
              </p:cNvPr>
              <p:cNvSpPr/>
              <p:nvPr/>
            </p:nvSpPr>
            <p:spPr>
              <a:xfrm>
                <a:off x="9374450" y="4369501"/>
                <a:ext cx="194846" cy="197373"/>
              </a:xfrm>
              <a:prstGeom prst="ellipse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  <p:grpSp>
          <p:nvGrpSpPr>
            <p:cNvPr id="1045" name="Group 1044">
              <a:extLst>
                <a:ext uri="{FF2B5EF4-FFF2-40B4-BE49-F238E27FC236}">
                  <a16:creationId xmlns:a16="http://schemas.microsoft.com/office/drawing/2014/main" id="{F51E4D48-1FD5-4493-9880-3DD282BB785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706880" y="3142429"/>
              <a:ext cx="126000" cy="87587"/>
              <a:chOff x="9279502" y="4365430"/>
              <a:chExt cx="289794" cy="201444"/>
            </a:xfrm>
          </p:grpSpPr>
          <p:sp>
            <p:nvSpPr>
              <p:cNvPr id="1048" name="Oval 1047">
                <a:extLst>
                  <a:ext uri="{FF2B5EF4-FFF2-40B4-BE49-F238E27FC236}">
                    <a16:creationId xmlns:a16="http://schemas.microsoft.com/office/drawing/2014/main" id="{5C54CC27-6286-420B-9FDE-C6C2C45E28A5}"/>
                  </a:ext>
                </a:extLst>
              </p:cNvPr>
              <p:cNvSpPr/>
              <p:nvPr/>
            </p:nvSpPr>
            <p:spPr>
              <a:xfrm>
                <a:off x="9279502" y="4365430"/>
                <a:ext cx="194845" cy="197373"/>
              </a:xfrm>
              <a:prstGeom prst="ellipse">
                <a:avLst/>
              </a:prstGeom>
              <a:noFill/>
              <a:ln w="9525" cap="flat" cmpd="sng" algn="ctr">
                <a:solidFill>
                  <a:srgbClr val="FF33CC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049" name="Oval 1048">
                <a:extLst>
                  <a:ext uri="{FF2B5EF4-FFF2-40B4-BE49-F238E27FC236}">
                    <a16:creationId xmlns:a16="http://schemas.microsoft.com/office/drawing/2014/main" id="{89018022-A3D6-4817-BF7B-B078F6D10A44}"/>
                  </a:ext>
                </a:extLst>
              </p:cNvPr>
              <p:cNvSpPr/>
              <p:nvPr/>
            </p:nvSpPr>
            <p:spPr>
              <a:xfrm>
                <a:off x="9374450" y="4369501"/>
                <a:ext cx="194846" cy="197373"/>
              </a:xfrm>
              <a:prstGeom prst="ellipse">
                <a:avLst/>
              </a:prstGeom>
              <a:noFill/>
              <a:ln w="9525" cap="flat" cmpd="sng" algn="ctr">
                <a:solidFill>
                  <a:srgbClr val="FF33CC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  <p:sp>
          <p:nvSpPr>
            <p:cNvPr id="1046" name="Rectangle 1045">
              <a:extLst>
                <a:ext uri="{FF2B5EF4-FFF2-40B4-BE49-F238E27FC236}">
                  <a16:creationId xmlns:a16="http://schemas.microsoft.com/office/drawing/2014/main" id="{CD2A1802-B7E8-46E3-A214-D03EC39DB0DE}"/>
                </a:ext>
              </a:extLst>
            </p:cNvPr>
            <p:cNvSpPr/>
            <p:nvPr/>
          </p:nvSpPr>
          <p:spPr>
            <a:xfrm>
              <a:off x="9383522" y="3048029"/>
              <a:ext cx="64800" cy="64800"/>
            </a:xfrm>
            <a:prstGeom prst="rect">
              <a:avLst/>
            </a:prstGeom>
            <a:solidFill>
              <a:srgbClr val="CCFF33"/>
            </a:solidFill>
            <a:ln w="9525" cap="rnd" cmpd="sng" algn="ctr">
              <a:solidFill>
                <a:sysClr val="windowText" lastClr="000000"/>
              </a:solidFill>
              <a:prstDash val="solid"/>
              <a:rou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052" name="TextBox 1051">
            <a:extLst>
              <a:ext uri="{FF2B5EF4-FFF2-40B4-BE49-F238E27FC236}">
                <a16:creationId xmlns:a16="http://schemas.microsoft.com/office/drawing/2014/main" id="{55BE30E5-A7AE-4F31-894B-E9BB6A38EBBF}"/>
              </a:ext>
            </a:extLst>
          </p:cNvPr>
          <p:cNvSpPr txBox="1"/>
          <p:nvPr/>
        </p:nvSpPr>
        <p:spPr>
          <a:xfrm>
            <a:off x="5580112" y="555526"/>
            <a:ext cx="4363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>
              <a:defRPr sz="1200" b="1">
                <a:solidFill>
                  <a:srgbClr val="FF0000"/>
                </a:solidFill>
              </a:defRPr>
            </a:lvl1pPr>
          </a:lstStyle>
          <a:p>
            <a:r>
              <a:rPr lang="fr-CH" sz="1050" dirty="0"/>
              <a:t>A-A</a:t>
            </a:r>
            <a:endParaRPr lang="en-US" sz="1050" dirty="0"/>
          </a:p>
        </p:txBody>
      </p:sp>
      <p:sp>
        <p:nvSpPr>
          <p:cNvPr id="1010" name="Rectangle: Rounded Corners 1009">
            <a:extLst>
              <a:ext uri="{FF2B5EF4-FFF2-40B4-BE49-F238E27FC236}">
                <a16:creationId xmlns:a16="http://schemas.microsoft.com/office/drawing/2014/main" id="{7EB840B3-D469-4E33-972E-14720B92ED62}"/>
              </a:ext>
            </a:extLst>
          </p:cNvPr>
          <p:cNvSpPr/>
          <p:nvPr/>
        </p:nvSpPr>
        <p:spPr>
          <a:xfrm>
            <a:off x="3002026" y="3644379"/>
            <a:ext cx="38688" cy="52422"/>
          </a:xfrm>
          <a:prstGeom prst="roundRect">
            <a:avLst/>
          </a:prstGeom>
          <a:noFill/>
          <a:ln w="3175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14" name="TextBox 1013">
            <a:extLst>
              <a:ext uri="{FF2B5EF4-FFF2-40B4-BE49-F238E27FC236}">
                <a16:creationId xmlns:a16="http://schemas.microsoft.com/office/drawing/2014/main" id="{5BEE7505-A5DB-425F-ABC9-5BDA60E5FFA4}"/>
              </a:ext>
            </a:extLst>
          </p:cNvPr>
          <p:cNvSpPr txBox="1"/>
          <p:nvPr/>
        </p:nvSpPr>
        <p:spPr>
          <a:xfrm>
            <a:off x="7067970" y="3530997"/>
            <a:ext cx="11170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1" i="0" u="none" strike="noStrike" kern="0" cap="none" spc="0" normalizeH="0" baseline="0" noProof="0" dirty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Calibri" panose="020F0502020204030204"/>
              </a:rPr>
              <a:t>Vacuum</a:t>
            </a:r>
            <a:r>
              <a:rPr kumimoji="0" lang="en-GB" sz="700" b="1" i="0" u="none" strike="noStrike" kern="0" cap="none" spc="0" normalizeH="0" baseline="0" noProof="0" dirty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Calibri" panose="020F0502020204030204"/>
              </a:rPr>
              <a:t>\Thermal Barrier</a:t>
            </a:r>
            <a:endParaRPr kumimoji="0" lang="en-US" sz="700" b="1" i="0" u="none" strike="noStrike" kern="0" cap="none" spc="0" normalizeH="0" baseline="0" noProof="0" dirty="0">
              <a:ln>
                <a:noFill/>
              </a:ln>
              <a:solidFill>
                <a:srgbClr val="FF9900"/>
              </a:solidFill>
              <a:effectLst/>
              <a:uLnTx/>
              <a:uFillTx/>
              <a:latin typeface="Calibri" panose="020F0502020204030204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1" i="0" u="none" strike="noStrike" kern="0" cap="none" spc="0" normalizeH="0" baseline="0" noProof="0" dirty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Calibri" panose="020F0502020204030204"/>
              </a:rPr>
              <a:t>Structural Support</a:t>
            </a:r>
          </a:p>
        </p:txBody>
      </p:sp>
      <p:cxnSp>
        <p:nvCxnSpPr>
          <p:cNvPr id="1015" name="Straight Connector 1014">
            <a:extLst>
              <a:ext uri="{FF2B5EF4-FFF2-40B4-BE49-F238E27FC236}">
                <a16:creationId xmlns:a16="http://schemas.microsoft.com/office/drawing/2014/main" id="{CD48CBFD-43AE-4BF7-967E-9C4D3FF6C632}"/>
              </a:ext>
            </a:extLst>
          </p:cNvPr>
          <p:cNvCxnSpPr>
            <a:cxnSpLocks/>
            <a:stCxn id="1014" idx="2"/>
            <a:endCxn id="1016" idx="3"/>
          </p:cNvCxnSpPr>
          <p:nvPr/>
        </p:nvCxnSpPr>
        <p:spPr>
          <a:xfrm flipH="1">
            <a:off x="7306195" y="3838774"/>
            <a:ext cx="320317" cy="219945"/>
          </a:xfrm>
          <a:prstGeom prst="line">
            <a:avLst/>
          </a:prstGeom>
          <a:noFill/>
          <a:ln w="6350" cap="rnd" cmpd="sng" algn="ctr">
            <a:solidFill>
              <a:sysClr val="window" lastClr="FFFFFF">
                <a:lumMod val="75000"/>
              </a:sysClr>
            </a:solidFill>
            <a:prstDash val="dash"/>
            <a:round/>
            <a:headEnd type="none"/>
            <a:tailEnd type="oval" w="sm" len="sm"/>
          </a:ln>
          <a:effectLst/>
        </p:spPr>
      </p:cxnSp>
      <p:sp>
        <p:nvSpPr>
          <p:cNvPr id="1016" name="Rectangle: Rounded Corners 1015">
            <a:extLst>
              <a:ext uri="{FF2B5EF4-FFF2-40B4-BE49-F238E27FC236}">
                <a16:creationId xmlns:a16="http://schemas.microsoft.com/office/drawing/2014/main" id="{EC256A54-E2DE-49B1-9151-8F9723B3580A}"/>
              </a:ext>
            </a:extLst>
          </p:cNvPr>
          <p:cNvSpPr/>
          <p:nvPr/>
        </p:nvSpPr>
        <p:spPr>
          <a:xfrm>
            <a:off x="7267507" y="4032508"/>
            <a:ext cx="38688" cy="52422"/>
          </a:xfrm>
          <a:prstGeom prst="roundRect">
            <a:avLst/>
          </a:prstGeom>
          <a:noFill/>
          <a:ln w="3175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17" name="TextBox 1016">
            <a:extLst>
              <a:ext uri="{FF2B5EF4-FFF2-40B4-BE49-F238E27FC236}">
                <a16:creationId xmlns:a16="http://schemas.microsoft.com/office/drawing/2014/main" id="{A0F15767-640D-4A69-849A-8A26E80959A3}"/>
              </a:ext>
            </a:extLst>
          </p:cNvPr>
          <p:cNvSpPr txBox="1"/>
          <p:nvPr/>
        </p:nvSpPr>
        <p:spPr>
          <a:xfrm>
            <a:off x="8026721" y="3601119"/>
            <a:ext cx="8205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700" b="1" kern="0" dirty="0">
                <a:solidFill>
                  <a:srgbClr val="0000FF"/>
                </a:solidFill>
                <a:latin typeface="Calibri" panose="020F0502020204030204"/>
              </a:rPr>
              <a:t>Plug</a:t>
            </a:r>
            <a:endParaRPr kumimoji="0" lang="en-US" sz="7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anose="020F0502020204030204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b="1" kern="0" dirty="0">
                <a:solidFill>
                  <a:srgbClr val="0000FF"/>
                </a:solidFill>
                <a:latin typeface="Calibri" panose="020F0502020204030204"/>
              </a:rPr>
              <a:t>Hydraulic Barrier</a:t>
            </a:r>
            <a:endParaRPr kumimoji="0" lang="en-US" sz="7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anose="020F0502020204030204"/>
            </a:endParaRPr>
          </a:p>
        </p:txBody>
      </p:sp>
      <p:cxnSp>
        <p:nvCxnSpPr>
          <p:cNvPr id="1018" name="Straight Connector 1017">
            <a:extLst>
              <a:ext uri="{FF2B5EF4-FFF2-40B4-BE49-F238E27FC236}">
                <a16:creationId xmlns:a16="http://schemas.microsoft.com/office/drawing/2014/main" id="{E90B1599-8171-4FAF-8300-B177C5463E66}"/>
              </a:ext>
            </a:extLst>
          </p:cNvPr>
          <p:cNvCxnSpPr>
            <a:cxnSpLocks/>
            <a:stCxn id="1017" idx="2"/>
            <a:endCxn id="1019" idx="3"/>
          </p:cNvCxnSpPr>
          <p:nvPr/>
        </p:nvCxnSpPr>
        <p:spPr>
          <a:xfrm flipH="1">
            <a:off x="7987369" y="3908896"/>
            <a:ext cx="449606" cy="241554"/>
          </a:xfrm>
          <a:prstGeom prst="line">
            <a:avLst/>
          </a:prstGeom>
          <a:noFill/>
          <a:ln w="6350" cap="rnd" cmpd="sng" algn="ctr">
            <a:solidFill>
              <a:sysClr val="window" lastClr="FFFFFF">
                <a:lumMod val="75000"/>
              </a:sysClr>
            </a:solidFill>
            <a:prstDash val="dash"/>
            <a:round/>
            <a:headEnd type="none"/>
            <a:tailEnd type="oval" w="sm" len="sm"/>
          </a:ln>
          <a:effectLst/>
        </p:spPr>
      </p:cxnSp>
      <p:sp>
        <p:nvSpPr>
          <p:cNvPr id="1019" name="Rectangle: Rounded Corners 1018">
            <a:extLst>
              <a:ext uri="{FF2B5EF4-FFF2-40B4-BE49-F238E27FC236}">
                <a16:creationId xmlns:a16="http://schemas.microsoft.com/office/drawing/2014/main" id="{7CEA2C21-8B8C-46C1-947A-F0F35F929082}"/>
              </a:ext>
            </a:extLst>
          </p:cNvPr>
          <p:cNvSpPr/>
          <p:nvPr/>
        </p:nvSpPr>
        <p:spPr>
          <a:xfrm>
            <a:off x="7948681" y="4124239"/>
            <a:ext cx="38688" cy="52422"/>
          </a:xfrm>
          <a:prstGeom prst="roundRect">
            <a:avLst/>
          </a:prstGeom>
          <a:noFill/>
          <a:ln w="3175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21" name="TextBox 1020">
            <a:extLst>
              <a:ext uri="{FF2B5EF4-FFF2-40B4-BE49-F238E27FC236}">
                <a16:creationId xmlns:a16="http://schemas.microsoft.com/office/drawing/2014/main" id="{33D9D9E1-8C5C-43DE-AA19-4DE636A1D1C2}"/>
              </a:ext>
            </a:extLst>
          </p:cNvPr>
          <p:cNvSpPr txBox="1"/>
          <p:nvPr/>
        </p:nvSpPr>
        <p:spPr>
          <a:xfrm rot="1218672">
            <a:off x="525481" y="3534429"/>
            <a:ext cx="4507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DSHM</a:t>
            </a:r>
            <a:endParaRPr kumimoji="0" lang="en-US" sz="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022" name="TextBox 1021">
            <a:extLst>
              <a:ext uri="{FF2B5EF4-FFF2-40B4-BE49-F238E27FC236}">
                <a16:creationId xmlns:a16="http://schemas.microsoft.com/office/drawing/2014/main" id="{77151485-8C1E-4661-95B5-751C32002D4E}"/>
              </a:ext>
            </a:extLst>
          </p:cNvPr>
          <p:cNvSpPr txBox="1"/>
          <p:nvPr/>
        </p:nvSpPr>
        <p:spPr>
          <a:xfrm>
            <a:off x="743865" y="2713594"/>
            <a:ext cx="8691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1" i="0" u="none" strike="noStrike" kern="0" cap="none" spc="0" normalizeH="0" baseline="0" noProof="0" dirty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Calibri" panose="020F0502020204030204"/>
              </a:rPr>
              <a:t>Thermal Barrier</a:t>
            </a:r>
            <a:endParaRPr kumimoji="0" lang="en-US" sz="700" b="1" i="0" u="none" strike="noStrike" kern="0" cap="none" spc="0" normalizeH="0" baseline="0" noProof="0" dirty="0">
              <a:ln>
                <a:noFill/>
              </a:ln>
              <a:solidFill>
                <a:srgbClr val="FF9900"/>
              </a:solidFill>
              <a:effectLst/>
              <a:uLnTx/>
              <a:uFillTx/>
              <a:latin typeface="Calibri" panose="020F0502020204030204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1" i="0" u="none" strike="noStrike" kern="0" cap="none" spc="0" normalizeH="0" baseline="0" noProof="0" dirty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Calibri" panose="020F0502020204030204"/>
              </a:rPr>
              <a:t>Structural Support</a:t>
            </a:r>
          </a:p>
        </p:txBody>
      </p:sp>
      <p:cxnSp>
        <p:nvCxnSpPr>
          <p:cNvPr id="1023" name="Straight Connector 1022">
            <a:extLst>
              <a:ext uri="{FF2B5EF4-FFF2-40B4-BE49-F238E27FC236}">
                <a16:creationId xmlns:a16="http://schemas.microsoft.com/office/drawing/2014/main" id="{E0B466A1-2F29-4235-B06D-C7202C52CB57}"/>
              </a:ext>
            </a:extLst>
          </p:cNvPr>
          <p:cNvCxnSpPr>
            <a:cxnSpLocks/>
            <a:stCxn id="1022" idx="2"/>
            <a:endCxn id="1024" idx="3"/>
          </p:cNvCxnSpPr>
          <p:nvPr/>
        </p:nvCxnSpPr>
        <p:spPr>
          <a:xfrm flipH="1">
            <a:off x="930591" y="3021371"/>
            <a:ext cx="247849" cy="128896"/>
          </a:xfrm>
          <a:prstGeom prst="line">
            <a:avLst/>
          </a:prstGeom>
          <a:noFill/>
          <a:ln w="9525" cap="rnd" cmpd="sng" algn="ctr">
            <a:solidFill>
              <a:schemeClr val="bg1">
                <a:lumMod val="75000"/>
              </a:schemeClr>
            </a:solidFill>
            <a:prstDash val="dash"/>
            <a:round/>
            <a:headEnd type="none"/>
            <a:tailEnd type="oval" w="sm" len="sm"/>
          </a:ln>
          <a:effectLst/>
        </p:spPr>
      </p:cxnSp>
      <p:sp>
        <p:nvSpPr>
          <p:cNvPr id="1024" name="Rectangle: Rounded Corners 1023">
            <a:extLst>
              <a:ext uri="{FF2B5EF4-FFF2-40B4-BE49-F238E27FC236}">
                <a16:creationId xmlns:a16="http://schemas.microsoft.com/office/drawing/2014/main" id="{E1E2B673-A76E-4E85-92CA-D9E9ED202150}"/>
              </a:ext>
            </a:extLst>
          </p:cNvPr>
          <p:cNvSpPr/>
          <p:nvPr/>
        </p:nvSpPr>
        <p:spPr>
          <a:xfrm>
            <a:off x="891903" y="3124056"/>
            <a:ext cx="38688" cy="52422"/>
          </a:xfrm>
          <a:prstGeom prst="roundRect">
            <a:avLst/>
          </a:prstGeom>
          <a:noFill/>
          <a:ln w="3175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82204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Footer Placeholder 3">
            <a:extLst>
              <a:ext uri="{FF2B5EF4-FFF2-40B4-BE49-F238E27FC236}">
                <a16:creationId xmlns:a16="http://schemas.microsoft.com/office/drawing/2014/main" id="{25FC7362-570E-4DB2-ACAF-2AF1D99A7D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869748"/>
            <a:ext cx="6627000" cy="270000"/>
          </a:xfrm>
        </p:spPr>
        <p:txBody>
          <a:bodyPr/>
          <a:lstStyle/>
          <a:p>
            <a:r>
              <a:rPr lang="en-GB" dirty="0"/>
              <a:t>DDR-</a:t>
            </a:r>
            <a:r>
              <a:rPr lang="en-GB" dirty="0" err="1"/>
              <a:t>DFM</a:t>
            </a:r>
            <a:r>
              <a:rPr lang="en-GB" dirty="0"/>
              <a:t> 18.01.2022</a:t>
            </a:r>
            <a:endParaRPr lang="en-GB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DD4D02-5AC2-4BC4-AF1D-272AE633DD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Coldmass</a:t>
            </a:r>
            <a:r>
              <a:rPr lang="en-US" dirty="0"/>
              <a:t> design 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1E6B0E-DA82-41FF-B61B-E3111AD207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5641" y="555527"/>
            <a:ext cx="4618407" cy="2309489"/>
          </a:xfrm>
          <a:noFill/>
        </p:spPr>
        <p:txBody>
          <a:bodyPr>
            <a:normAutofit fontScale="92500" lnSpcReduction="20000"/>
          </a:bodyPr>
          <a:lstStyle/>
          <a:p>
            <a:pPr lvl="1"/>
            <a:r>
              <a:rPr lang="en-GB" dirty="0"/>
              <a:t>Two helium vessels hydraulically interconnected</a:t>
            </a:r>
          </a:p>
          <a:p>
            <a:pPr marL="89998" lvl="1" indent="0">
              <a:buNone/>
            </a:pPr>
            <a:endParaRPr lang="en-GB" b="1" dirty="0"/>
          </a:p>
          <a:p>
            <a:pPr marL="89998" lvl="1" indent="0">
              <a:buNone/>
            </a:pPr>
            <a:r>
              <a:rPr lang="en-GB" b="1" dirty="0"/>
              <a:t>Splice module (cooling splices)</a:t>
            </a:r>
          </a:p>
          <a:p>
            <a:pPr lvl="1">
              <a:lnSpc>
                <a:spcPct val="120000"/>
              </a:lnSpc>
            </a:pPr>
            <a:r>
              <a:rPr lang="en-GB" dirty="0">
                <a:sym typeface="Wingdings" panose="05000000000000000000" pitchFamily="2" charset="2"/>
              </a:rPr>
              <a:t>Inclined design to perform </a:t>
            </a:r>
            <a:r>
              <a:rPr lang="en-GB" dirty="0" err="1">
                <a:sym typeface="Wingdings" panose="05000000000000000000" pitchFamily="2" charset="2"/>
              </a:rPr>
              <a:t>LHe-GHe</a:t>
            </a:r>
            <a:r>
              <a:rPr lang="en-GB" dirty="0">
                <a:sym typeface="Wingdings" panose="05000000000000000000" pitchFamily="2" charset="2"/>
              </a:rPr>
              <a:t> separation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Universal expansion joint connection with D2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He sleeve to access </a:t>
            </a:r>
            <a:r>
              <a:rPr lang="en-GB" dirty="0" err="1"/>
              <a:t>NbTi-NbTi</a:t>
            </a:r>
            <a:r>
              <a:rPr lang="en-GB" dirty="0"/>
              <a:t> splices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Hydraulic barrier @ D2</a:t>
            </a:r>
          </a:p>
          <a:p>
            <a:pPr marL="89998" lvl="1" indent="0">
              <a:buNone/>
            </a:pPr>
            <a:endParaRPr lang="en-GB" dirty="0"/>
          </a:p>
          <a:p>
            <a:pPr marL="89998" lvl="1" indent="0">
              <a:buNone/>
            </a:pPr>
            <a:r>
              <a:rPr lang="en-GB" b="1" dirty="0"/>
              <a:t>Boiler module (vaporizing </a:t>
            </a:r>
            <a:r>
              <a:rPr lang="en-GB" b="1" dirty="0" err="1"/>
              <a:t>LHe</a:t>
            </a:r>
            <a:r>
              <a:rPr lang="en-GB" b="1" dirty="0"/>
              <a:t>)</a:t>
            </a:r>
          </a:p>
          <a:p>
            <a:pPr lvl="2"/>
            <a:r>
              <a:rPr lang="en-GB" sz="1200" dirty="0"/>
              <a:t>Horizontal helium tank </a:t>
            </a:r>
          </a:p>
          <a:p>
            <a:pPr lvl="2"/>
            <a:r>
              <a:rPr lang="en-GB" sz="1200" dirty="0"/>
              <a:t>Safety &amp; </a:t>
            </a:r>
            <a:r>
              <a:rPr lang="en-GB" sz="1200" dirty="0">
                <a:sym typeface="Wingdings" panose="05000000000000000000" pitchFamily="2" charset="2"/>
              </a:rPr>
              <a:t>Cryo-Instrumentation outputs</a:t>
            </a:r>
          </a:p>
          <a:p>
            <a:pPr lvl="2"/>
            <a:r>
              <a:rPr lang="en-GB" sz="1200" dirty="0">
                <a:sym typeface="Wingdings" panose="05000000000000000000" pitchFamily="2" charset="2"/>
              </a:rPr>
              <a:t>Cryo-connection lines to jumper</a:t>
            </a:r>
          </a:p>
          <a:p>
            <a:pPr marL="274313" lvl="3" indent="0">
              <a:buNone/>
            </a:pPr>
            <a:r>
              <a:rPr lang="en-GB" sz="1000" dirty="0"/>
              <a:t>  </a:t>
            </a:r>
          </a:p>
          <a:p>
            <a:pPr lvl="3"/>
            <a:endParaRPr lang="en-GB" sz="1000" dirty="0">
              <a:sym typeface="Wingdings" panose="05000000000000000000" pitchFamily="2" charset="2"/>
            </a:endParaRPr>
          </a:p>
          <a:p>
            <a:pPr lvl="3"/>
            <a:endParaRPr lang="en-GB" sz="1000" dirty="0">
              <a:sym typeface="Wingdings" panose="05000000000000000000" pitchFamily="2" charset="2"/>
            </a:endParaRPr>
          </a:p>
          <a:p>
            <a:pPr lvl="1"/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B31AA8-2392-40B7-8155-BD5A6952BA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 dirty="0"/>
          </a:p>
        </p:txBody>
      </p:sp>
      <p:pic>
        <p:nvPicPr>
          <p:cNvPr id="192" name="Picture 191" descr="A picture containing toy&#10;&#10;Description automatically generated">
            <a:extLst>
              <a:ext uri="{FF2B5EF4-FFF2-40B4-BE49-F238E27FC236}">
                <a16:creationId xmlns:a16="http://schemas.microsoft.com/office/drawing/2014/main" id="{D5EC3263-6CD5-4174-8F30-066C5B0B629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6375" r="24013"/>
          <a:stretch/>
        </p:blipFill>
        <p:spPr>
          <a:xfrm>
            <a:off x="838359" y="2617852"/>
            <a:ext cx="2569748" cy="2301271"/>
          </a:xfrm>
          <a:custGeom>
            <a:avLst/>
            <a:gdLst>
              <a:gd name="connsiteX0" fmla="*/ 0 w 2569748"/>
              <a:gd name="connsiteY0" fmla="*/ 0 h 2301271"/>
              <a:gd name="connsiteX1" fmla="*/ 2569748 w 2569748"/>
              <a:gd name="connsiteY1" fmla="*/ 0 h 2301271"/>
              <a:gd name="connsiteX2" fmla="*/ 2569748 w 2569748"/>
              <a:gd name="connsiteY2" fmla="*/ 2301271 h 2301271"/>
              <a:gd name="connsiteX3" fmla="*/ 0 w 2569748"/>
              <a:gd name="connsiteY3" fmla="*/ 2301271 h 2301271"/>
              <a:gd name="connsiteX4" fmla="*/ 0 w 2569748"/>
              <a:gd name="connsiteY4" fmla="*/ 1866201 h 2301271"/>
              <a:gd name="connsiteX5" fmla="*/ 33179 w 2569748"/>
              <a:gd name="connsiteY5" fmla="*/ 1873186 h 2301271"/>
              <a:gd name="connsiteX6" fmla="*/ 49847 w 2569748"/>
              <a:gd name="connsiteY6" fmla="*/ 1839848 h 2301271"/>
              <a:gd name="connsiteX7" fmla="*/ 49847 w 2569748"/>
              <a:gd name="connsiteY7" fmla="*/ 1820798 h 2301271"/>
              <a:gd name="connsiteX8" fmla="*/ 42704 w 2569748"/>
              <a:gd name="connsiteY8" fmla="*/ 1787461 h 2301271"/>
              <a:gd name="connsiteX9" fmla="*/ 33179 w 2569748"/>
              <a:gd name="connsiteY9" fmla="*/ 1754123 h 2301271"/>
              <a:gd name="connsiteX10" fmla="*/ 18891 w 2569748"/>
              <a:gd name="connsiteY10" fmla="*/ 1737454 h 2301271"/>
              <a:gd name="connsiteX11" fmla="*/ 11747 w 2569748"/>
              <a:gd name="connsiteY11" fmla="*/ 1725548 h 2301271"/>
              <a:gd name="connsiteX12" fmla="*/ 6985 w 2569748"/>
              <a:gd name="connsiteY12" fmla="*/ 1704117 h 2301271"/>
              <a:gd name="connsiteX13" fmla="*/ 0 w 2569748"/>
              <a:gd name="connsiteY13" fmla="*/ 1700356 h 2301271"/>
              <a:gd name="connsiteX14" fmla="*/ 0 w 2569748"/>
              <a:gd name="connsiteY14" fmla="*/ 1248259 h 2301271"/>
              <a:gd name="connsiteX15" fmla="*/ 49847 w 2569748"/>
              <a:gd name="connsiteY15" fmla="*/ 1227867 h 2301271"/>
              <a:gd name="connsiteX16" fmla="*/ 59372 w 2569748"/>
              <a:gd name="connsiteY16" fmla="*/ 1154048 h 2301271"/>
              <a:gd name="connsiteX17" fmla="*/ 45085 w 2569748"/>
              <a:gd name="connsiteY17" fmla="*/ 1101661 h 2301271"/>
              <a:gd name="connsiteX18" fmla="*/ 42704 w 2569748"/>
              <a:gd name="connsiteY18" fmla="*/ 1058798 h 2301271"/>
              <a:gd name="connsiteX19" fmla="*/ 37941 w 2569748"/>
              <a:gd name="connsiteY19" fmla="*/ 1054036 h 2301271"/>
              <a:gd name="connsiteX20" fmla="*/ 18891 w 2569748"/>
              <a:gd name="connsiteY20" fmla="*/ 1046892 h 2301271"/>
              <a:gd name="connsiteX21" fmla="*/ 0 w 2569748"/>
              <a:gd name="connsiteY21" fmla="*/ 1050670 h 230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2569748" h="2301271">
                <a:moveTo>
                  <a:pt x="0" y="0"/>
                </a:moveTo>
                <a:lnTo>
                  <a:pt x="2569748" y="0"/>
                </a:lnTo>
                <a:lnTo>
                  <a:pt x="2569748" y="2301271"/>
                </a:lnTo>
                <a:lnTo>
                  <a:pt x="0" y="2301271"/>
                </a:lnTo>
                <a:lnTo>
                  <a:pt x="0" y="1866201"/>
                </a:lnTo>
                <a:lnTo>
                  <a:pt x="33179" y="1873186"/>
                </a:lnTo>
                <a:lnTo>
                  <a:pt x="49847" y="1839848"/>
                </a:lnTo>
                <a:lnTo>
                  <a:pt x="49847" y="1820798"/>
                </a:lnTo>
                <a:lnTo>
                  <a:pt x="42704" y="1787461"/>
                </a:lnTo>
                <a:lnTo>
                  <a:pt x="33179" y="1754123"/>
                </a:lnTo>
                <a:lnTo>
                  <a:pt x="18891" y="1737454"/>
                </a:lnTo>
                <a:lnTo>
                  <a:pt x="11747" y="1725548"/>
                </a:lnTo>
                <a:lnTo>
                  <a:pt x="6985" y="1704117"/>
                </a:lnTo>
                <a:lnTo>
                  <a:pt x="0" y="1700356"/>
                </a:lnTo>
                <a:lnTo>
                  <a:pt x="0" y="1248259"/>
                </a:lnTo>
                <a:lnTo>
                  <a:pt x="49847" y="1227867"/>
                </a:lnTo>
                <a:lnTo>
                  <a:pt x="59372" y="1154048"/>
                </a:lnTo>
                <a:lnTo>
                  <a:pt x="45085" y="1101661"/>
                </a:lnTo>
                <a:lnTo>
                  <a:pt x="42704" y="1058798"/>
                </a:lnTo>
                <a:lnTo>
                  <a:pt x="37941" y="1054036"/>
                </a:lnTo>
                <a:lnTo>
                  <a:pt x="18891" y="1046892"/>
                </a:lnTo>
                <a:lnTo>
                  <a:pt x="0" y="1050670"/>
                </a:lnTo>
                <a:close/>
              </a:path>
            </a:pathLst>
          </a:custGeom>
        </p:spPr>
      </p:pic>
      <p:pic>
        <p:nvPicPr>
          <p:cNvPr id="65" name="Picture 64" descr="A picture containing text&#10;&#10;Description automatically generated">
            <a:extLst>
              <a:ext uri="{FF2B5EF4-FFF2-40B4-BE49-F238E27FC236}">
                <a16:creationId xmlns:a16="http://schemas.microsoft.com/office/drawing/2014/main" id="{5F9325E8-5AC6-4BEC-9F01-31831E5CC3B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7135" t="46455" r="71355" b="19111"/>
          <a:stretch/>
        </p:blipFill>
        <p:spPr>
          <a:xfrm>
            <a:off x="359759" y="3686908"/>
            <a:ext cx="596206" cy="792441"/>
          </a:xfrm>
          <a:custGeom>
            <a:avLst/>
            <a:gdLst>
              <a:gd name="connsiteX0" fmla="*/ 317303 w 1052512"/>
              <a:gd name="connsiteY0" fmla="*/ 0 h 1398935"/>
              <a:gd name="connsiteX1" fmla="*/ 709909 w 1052512"/>
              <a:gd name="connsiteY1" fmla="*/ 0 h 1398935"/>
              <a:gd name="connsiteX2" fmla="*/ 716756 w 1052512"/>
              <a:gd name="connsiteY2" fmla="*/ 1141 h 1398935"/>
              <a:gd name="connsiteX3" fmla="*/ 831056 w 1052512"/>
              <a:gd name="connsiteY3" fmla="*/ 1141 h 1398935"/>
              <a:gd name="connsiteX4" fmla="*/ 866775 w 1052512"/>
              <a:gd name="connsiteY4" fmla="*/ 3522 h 1398935"/>
              <a:gd name="connsiteX5" fmla="*/ 907256 w 1052512"/>
              <a:gd name="connsiteY5" fmla="*/ 32097 h 1398935"/>
              <a:gd name="connsiteX6" fmla="*/ 914400 w 1052512"/>
              <a:gd name="connsiteY6" fmla="*/ 44004 h 1398935"/>
              <a:gd name="connsiteX7" fmla="*/ 923925 w 1052512"/>
              <a:gd name="connsiteY7" fmla="*/ 67816 h 1398935"/>
              <a:gd name="connsiteX8" fmla="*/ 950118 w 1052512"/>
              <a:gd name="connsiteY8" fmla="*/ 194022 h 1398935"/>
              <a:gd name="connsiteX9" fmla="*/ 928687 w 1052512"/>
              <a:gd name="connsiteY9" fmla="*/ 360710 h 1398935"/>
              <a:gd name="connsiteX10" fmla="*/ 933450 w 1052512"/>
              <a:gd name="connsiteY10" fmla="*/ 413097 h 1398935"/>
              <a:gd name="connsiteX11" fmla="*/ 959643 w 1052512"/>
              <a:gd name="connsiteY11" fmla="*/ 527397 h 1398935"/>
              <a:gd name="connsiteX12" fmla="*/ 997743 w 1052512"/>
              <a:gd name="connsiteY12" fmla="*/ 629791 h 1398935"/>
              <a:gd name="connsiteX13" fmla="*/ 1026318 w 1052512"/>
              <a:gd name="connsiteY13" fmla="*/ 639316 h 1398935"/>
              <a:gd name="connsiteX14" fmla="*/ 1052512 w 1052512"/>
              <a:gd name="connsiteY14" fmla="*/ 658366 h 1398935"/>
              <a:gd name="connsiteX15" fmla="*/ 1040606 w 1052512"/>
              <a:gd name="connsiteY15" fmla="*/ 694085 h 1398935"/>
              <a:gd name="connsiteX16" fmla="*/ 1038225 w 1052512"/>
              <a:gd name="connsiteY16" fmla="*/ 720279 h 1398935"/>
              <a:gd name="connsiteX17" fmla="*/ 1028700 w 1052512"/>
              <a:gd name="connsiteY17" fmla="*/ 746472 h 1398935"/>
              <a:gd name="connsiteX18" fmla="*/ 1002506 w 1052512"/>
              <a:gd name="connsiteY18" fmla="*/ 758379 h 1398935"/>
              <a:gd name="connsiteX19" fmla="*/ 971550 w 1052512"/>
              <a:gd name="connsiteY19" fmla="*/ 786954 h 1398935"/>
              <a:gd name="connsiteX20" fmla="*/ 912018 w 1052512"/>
              <a:gd name="connsiteY20" fmla="*/ 910779 h 1398935"/>
              <a:gd name="connsiteX21" fmla="*/ 895350 w 1052512"/>
              <a:gd name="connsiteY21" fmla="*/ 922685 h 1398935"/>
              <a:gd name="connsiteX22" fmla="*/ 873918 w 1052512"/>
              <a:gd name="connsiteY22" fmla="*/ 936972 h 1398935"/>
              <a:gd name="connsiteX23" fmla="*/ 854868 w 1052512"/>
              <a:gd name="connsiteY23" fmla="*/ 953641 h 1398935"/>
              <a:gd name="connsiteX24" fmla="*/ 847725 w 1052512"/>
              <a:gd name="connsiteY24" fmla="*/ 972691 h 1398935"/>
              <a:gd name="connsiteX25" fmla="*/ 850106 w 1052512"/>
              <a:gd name="connsiteY25" fmla="*/ 1013172 h 1398935"/>
              <a:gd name="connsiteX26" fmla="*/ 864393 w 1052512"/>
              <a:gd name="connsiteY26" fmla="*/ 1048891 h 1398935"/>
              <a:gd name="connsiteX27" fmla="*/ 883443 w 1052512"/>
              <a:gd name="connsiteY27" fmla="*/ 1101279 h 1398935"/>
              <a:gd name="connsiteX28" fmla="*/ 916781 w 1052512"/>
              <a:gd name="connsiteY28" fmla="*/ 1179860 h 1398935"/>
              <a:gd name="connsiteX29" fmla="*/ 928687 w 1052512"/>
              <a:gd name="connsiteY29" fmla="*/ 1206054 h 1398935"/>
              <a:gd name="connsiteX30" fmla="*/ 926306 w 1052512"/>
              <a:gd name="connsiteY30" fmla="*/ 1360835 h 1398935"/>
              <a:gd name="connsiteX31" fmla="*/ 819150 w 1052512"/>
              <a:gd name="connsiteY31" fmla="*/ 1375122 h 1398935"/>
              <a:gd name="connsiteX32" fmla="*/ 769143 w 1052512"/>
              <a:gd name="connsiteY32" fmla="*/ 1375122 h 1398935"/>
              <a:gd name="connsiteX33" fmla="*/ 664368 w 1052512"/>
              <a:gd name="connsiteY33" fmla="*/ 1396554 h 1398935"/>
              <a:gd name="connsiteX34" fmla="*/ 542925 w 1052512"/>
              <a:gd name="connsiteY34" fmla="*/ 1396554 h 1398935"/>
              <a:gd name="connsiteX35" fmla="*/ 292893 w 1052512"/>
              <a:gd name="connsiteY35" fmla="*/ 1396554 h 1398935"/>
              <a:gd name="connsiteX36" fmla="*/ 178593 w 1052512"/>
              <a:gd name="connsiteY36" fmla="*/ 1396554 h 1398935"/>
              <a:gd name="connsiteX37" fmla="*/ 47625 w 1052512"/>
              <a:gd name="connsiteY37" fmla="*/ 1398935 h 1398935"/>
              <a:gd name="connsiteX38" fmla="*/ 9525 w 1052512"/>
              <a:gd name="connsiteY38" fmla="*/ 1313210 h 1398935"/>
              <a:gd name="connsiteX39" fmla="*/ 0 w 1052512"/>
              <a:gd name="connsiteY39" fmla="*/ 1134616 h 1398935"/>
              <a:gd name="connsiteX40" fmla="*/ 11906 w 1052512"/>
              <a:gd name="connsiteY40" fmla="*/ 925066 h 1398935"/>
              <a:gd name="connsiteX41" fmla="*/ 26193 w 1052512"/>
              <a:gd name="connsiteY41" fmla="*/ 751235 h 1398935"/>
              <a:gd name="connsiteX42" fmla="*/ 16668 w 1052512"/>
              <a:gd name="connsiteY42" fmla="*/ 598835 h 1398935"/>
              <a:gd name="connsiteX43" fmla="*/ 0 w 1052512"/>
              <a:gd name="connsiteY43" fmla="*/ 339279 h 1398935"/>
              <a:gd name="connsiteX44" fmla="*/ 0 w 1052512"/>
              <a:gd name="connsiteY44" fmla="*/ 296416 h 1398935"/>
              <a:gd name="connsiteX45" fmla="*/ 16668 w 1052512"/>
              <a:gd name="connsiteY45" fmla="*/ 153541 h 1398935"/>
              <a:gd name="connsiteX46" fmla="*/ 9525 w 1052512"/>
              <a:gd name="connsiteY46" fmla="*/ 44004 h 1398935"/>
              <a:gd name="connsiteX47" fmla="*/ 83343 w 1052512"/>
              <a:gd name="connsiteY47" fmla="*/ 10666 h 1398935"/>
              <a:gd name="connsiteX48" fmla="*/ 214312 w 1052512"/>
              <a:gd name="connsiteY48" fmla="*/ 10666 h 1398935"/>
              <a:gd name="connsiteX49" fmla="*/ 240506 w 1052512"/>
              <a:gd name="connsiteY49" fmla="*/ 10666 h 1398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1052512" h="1398935">
                <a:moveTo>
                  <a:pt x="317303" y="0"/>
                </a:moveTo>
                <a:lnTo>
                  <a:pt x="709909" y="0"/>
                </a:lnTo>
                <a:lnTo>
                  <a:pt x="716756" y="1141"/>
                </a:lnTo>
                <a:lnTo>
                  <a:pt x="831056" y="1141"/>
                </a:lnTo>
                <a:cubicBezTo>
                  <a:pt x="852531" y="1141"/>
                  <a:pt x="840610" y="615"/>
                  <a:pt x="866775" y="3522"/>
                </a:cubicBezTo>
                <a:lnTo>
                  <a:pt x="907256" y="32097"/>
                </a:lnTo>
                <a:lnTo>
                  <a:pt x="914400" y="44004"/>
                </a:lnTo>
                <a:lnTo>
                  <a:pt x="923925" y="67816"/>
                </a:lnTo>
                <a:lnTo>
                  <a:pt x="950118" y="194022"/>
                </a:lnTo>
                <a:lnTo>
                  <a:pt x="928687" y="360710"/>
                </a:lnTo>
                <a:cubicBezTo>
                  <a:pt x="928687" y="395778"/>
                  <a:pt x="927125" y="378314"/>
                  <a:pt x="933450" y="413097"/>
                </a:cubicBezTo>
                <a:lnTo>
                  <a:pt x="959643" y="527397"/>
                </a:lnTo>
                <a:lnTo>
                  <a:pt x="997743" y="629791"/>
                </a:lnTo>
                <a:lnTo>
                  <a:pt x="1026318" y="639316"/>
                </a:lnTo>
                <a:lnTo>
                  <a:pt x="1052512" y="658366"/>
                </a:lnTo>
                <a:lnTo>
                  <a:pt x="1040606" y="694085"/>
                </a:lnTo>
                <a:lnTo>
                  <a:pt x="1038225" y="720279"/>
                </a:lnTo>
                <a:lnTo>
                  <a:pt x="1028700" y="746472"/>
                </a:lnTo>
                <a:lnTo>
                  <a:pt x="1002506" y="758379"/>
                </a:lnTo>
                <a:lnTo>
                  <a:pt x="971550" y="786954"/>
                </a:lnTo>
                <a:lnTo>
                  <a:pt x="912018" y="910779"/>
                </a:lnTo>
                <a:lnTo>
                  <a:pt x="895350" y="922685"/>
                </a:lnTo>
                <a:cubicBezTo>
                  <a:pt x="885031" y="922685"/>
                  <a:pt x="893603" y="922209"/>
                  <a:pt x="873918" y="936972"/>
                </a:cubicBezTo>
                <a:lnTo>
                  <a:pt x="854868" y="953641"/>
                </a:lnTo>
                <a:lnTo>
                  <a:pt x="847725" y="972691"/>
                </a:lnTo>
                <a:lnTo>
                  <a:pt x="850106" y="1013172"/>
                </a:lnTo>
                <a:lnTo>
                  <a:pt x="864393" y="1048891"/>
                </a:lnTo>
                <a:cubicBezTo>
                  <a:pt x="869638" y="1075106"/>
                  <a:pt x="865234" y="1057055"/>
                  <a:pt x="883443" y="1101279"/>
                </a:cubicBezTo>
                <a:lnTo>
                  <a:pt x="916781" y="1179860"/>
                </a:lnTo>
                <a:lnTo>
                  <a:pt x="928687" y="1206054"/>
                </a:lnTo>
                <a:cubicBezTo>
                  <a:pt x="927893" y="1257648"/>
                  <a:pt x="927100" y="1309241"/>
                  <a:pt x="926306" y="1360835"/>
                </a:cubicBezTo>
                <a:lnTo>
                  <a:pt x="819150" y="1375122"/>
                </a:lnTo>
                <a:lnTo>
                  <a:pt x="769143" y="1375122"/>
                </a:lnTo>
                <a:lnTo>
                  <a:pt x="664368" y="1396554"/>
                </a:lnTo>
                <a:lnTo>
                  <a:pt x="542925" y="1396554"/>
                </a:lnTo>
                <a:lnTo>
                  <a:pt x="292893" y="1396554"/>
                </a:lnTo>
                <a:lnTo>
                  <a:pt x="178593" y="1396554"/>
                </a:lnTo>
                <a:lnTo>
                  <a:pt x="47625" y="1398935"/>
                </a:lnTo>
                <a:lnTo>
                  <a:pt x="9525" y="1313210"/>
                </a:lnTo>
                <a:lnTo>
                  <a:pt x="0" y="1134616"/>
                </a:lnTo>
                <a:lnTo>
                  <a:pt x="11906" y="925066"/>
                </a:lnTo>
                <a:lnTo>
                  <a:pt x="26193" y="751235"/>
                </a:lnTo>
                <a:lnTo>
                  <a:pt x="16668" y="598835"/>
                </a:lnTo>
                <a:lnTo>
                  <a:pt x="0" y="339279"/>
                </a:lnTo>
                <a:lnTo>
                  <a:pt x="0" y="296416"/>
                </a:lnTo>
                <a:lnTo>
                  <a:pt x="16668" y="153541"/>
                </a:lnTo>
                <a:lnTo>
                  <a:pt x="9525" y="44004"/>
                </a:lnTo>
                <a:lnTo>
                  <a:pt x="83343" y="10666"/>
                </a:lnTo>
                <a:lnTo>
                  <a:pt x="214312" y="10666"/>
                </a:lnTo>
                <a:lnTo>
                  <a:pt x="240506" y="10666"/>
                </a:lnTo>
                <a:close/>
              </a:path>
            </a:pathLst>
          </a:cu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D92EA92B-CE8B-44C8-B01A-94AD0B6D72D9}"/>
              </a:ext>
            </a:extLst>
          </p:cNvPr>
          <p:cNvGrpSpPr/>
          <p:nvPr/>
        </p:nvGrpSpPr>
        <p:grpSpPr>
          <a:xfrm>
            <a:off x="1400134" y="2673150"/>
            <a:ext cx="784275" cy="578374"/>
            <a:chOff x="5956867" y="2320844"/>
            <a:chExt cx="858817" cy="633347"/>
          </a:xfrm>
        </p:grpSpPr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5AE1D83D-129C-45F5-ACD8-A6BD74F42BCD}"/>
                </a:ext>
              </a:extLst>
            </p:cNvPr>
            <p:cNvCxnSpPr>
              <a:cxnSpLocks/>
              <a:stCxn id="63" idx="0"/>
              <a:endCxn id="62" idx="1"/>
            </p:cNvCxnSpPr>
            <p:nvPr/>
          </p:nvCxnSpPr>
          <p:spPr>
            <a:xfrm flipV="1">
              <a:off x="6002585" y="2400047"/>
              <a:ext cx="300384" cy="481550"/>
            </a:xfrm>
            <a:prstGeom prst="line">
              <a:avLst/>
            </a:prstGeom>
            <a:ln w="9525" cap="rnd">
              <a:solidFill>
                <a:schemeClr val="tx1">
                  <a:lumMod val="50000"/>
                  <a:lumOff val="50000"/>
                </a:schemeClr>
              </a:solidFill>
              <a:prstDash val="sysDash"/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6AC14516-A9B4-4586-8707-FFD2CEB89C93}"/>
                </a:ext>
              </a:extLst>
            </p:cNvPr>
            <p:cNvSpPr txBox="1"/>
            <p:nvPr/>
          </p:nvSpPr>
          <p:spPr>
            <a:xfrm>
              <a:off x="6302969" y="2320844"/>
              <a:ext cx="512715" cy="158404"/>
            </a:xfrm>
            <a:prstGeom prst="rect">
              <a:avLst/>
            </a:prstGeom>
            <a:ln w="9525" cap="rnd">
              <a:noFill/>
              <a:prstDash val="sysDash"/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wrap="square" lIns="18288" tIns="18288" rIns="18288" bIns="18288" rtlCol="0">
              <a:spAutoFit/>
            </a:bodyPr>
            <a:lstStyle/>
            <a:p>
              <a:pPr algn="ctr"/>
              <a:r>
                <a:rPr lang="en-GB" sz="700" b="1" dirty="0" err="1">
                  <a:solidFill>
                    <a:srgbClr val="FF9A4F"/>
                  </a:solidFill>
                </a:rPr>
                <a:t>GHe</a:t>
              </a:r>
              <a:r>
                <a:rPr lang="en-GB" sz="700" b="1" dirty="0">
                  <a:solidFill>
                    <a:srgbClr val="FF9A4F"/>
                  </a:solidFill>
                </a:rPr>
                <a:t> Line</a:t>
              </a:r>
            </a:p>
          </p:txBody>
        </p:sp>
        <p:sp>
          <p:nvSpPr>
            <p:cNvPr id="63" name="Rectangle: Rounded Corners 62">
              <a:extLst>
                <a:ext uri="{FF2B5EF4-FFF2-40B4-BE49-F238E27FC236}">
                  <a16:creationId xmlns:a16="http://schemas.microsoft.com/office/drawing/2014/main" id="{35D5379F-C78C-408D-8C5D-5F814D4C0D48}"/>
                </a:ext>
              </a:extLst>
            </p:cNvPr>
            <p:cNvSpPr/>
            <p:nvPr/>
          </p:nvSpPr>
          <p:spPr>
            <a:xfrm rot="5369199">
              <a:off x="5907337" y="2858942"/>
              <a:ext cx="144779" cy="45719"/>
            </a:xfrm>
            <a:prstGeom prst="roundRect">
              <a:avLst/>
            </a:prstGeom>
            <a:ln w="9525" cap="rnd">
              <a:noFill/>
              <a:prstDash val="sysDash"/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3496BF3A-B499-4D0B-8424-7FC7B6FF37CF}"/>
              </a:ext>
            </a:extLst>
          </p:cNvPr>
          <p:cNvGrpSpPr/>
          <p:nvPr/>
        </p:nvGrpSpPr>
        <p:grpSpPr>
          <a:xfrm>
            <a:off x="2192848" y="2656831"/>
            <a:ext cx="1265452" cy="383827"/>
            <a:chOff x="5289368" y="3474544"/>
            <a:chExt cx="1385730" cy="420309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8E5728C2-616B-4985-9AB7-A47704222892}"/>
                </a:ext>
              </a:extLst>
            </p:cNvPr>
            <p:cNvCxnSpPr>
              <a:cxnSpLocks/>
              <a:stCxn id="60" idx="0"/>
              <a:endCxn id="59" idx="1"/>
            </p:cNvCxnSpPr>
            <p:nvPr/>
          </p:nvCxnSpPr>
          <p:spPr>
            <a:xfrm flipV="1">
              <a:off x="5335086" y="3612727"/>
              <a:ext cx="304267" cy="209531"/>
            </a:xfrm>
            <a:prstGeom prst="line">
              <a:avLst/>
            </a:prstGeom>
            <a:ln w="9525" cap="rnd">
              <a:solidFill>
                <a:schemeClr val="tx1">
                  <a:lumMod val="50000"/>
                  <a:lumOff val="50000"/>
                </a:schemeClr>
              </a:solidFill>
              <a:prstDash val="sysDash"/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A2493E0D-942C-42A7-B589-E844022717AF}"/>
                </a:ext>
              </a:extLst>
            </p:cNvPr>
            <p:cNvSpPr txBox="1"/>
            <p:nvPr/>
          </p:nvSpPr>
          <p:spPr>
            <a:xfrm>
              <a:off x="5639353" y="3474544"/>
              <a:ext cx="1035745" cy="276365"/>
            </a:xfrm>
            <a:prstGeom prst="rect">
              <a:avLst/>
            </a:prstGeom>
            <a:ln w="9525" cap="rnd">
              <a:noFill/>
              <a:prstDash val="sysDash"/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wrap="square" lIns="18288" tIns="18288" rIns="18288" bIns="18288" rtlCol="0">
              <a:spAutoFit/>
            </a:bodyPr>
            <a:lstStyle/>
            <a:p>
              <a:pPr algn="ctr"/>
              <a:r>
                <a:rPr lang="en-GB" sz="700" b="1" dirty="0">
                  <a:solidFill>
                    <a:srgbClr val="23C2C2"/>
                  </a:solidFill>
                </a:rPr>
                <a:t>Cryo-Instrumentation Box</a:t>
              </a:r>
            </a:p>
          </p:txBody>
        </p:sp>
        <p:sp>
          <p:nvSpPr>
            <p:cNvPr id="60" name="Rectangle: Rounded Corners 59">
              <a:extLst>
                <a:ext uri="{FF2B5EF4-FFF2-40B4-BE49-F238E27FC236}">
                  <a16:creationId xmlns:a16="http://schemas.microsoft.com/office/drawing/2014/main" id="{9AC66430-FC96-48C1-A083-D8DE14FE8557}"/>
                </a:ext>
              </a:extLst>
            </p:cNvPr>
            <p:cNvSpPr/>
            <p:nvPr/>
          </p:nvSpPr>
          <p:spPr>
            <a:xfrm rot="5369199">
              <a:off x="5239838" y="3799604"/>
              <a:ext cx="144779" cy="45719"/>
            </a:xfrm>
            <a:prstGeom prst="roundRect">
              <a:avLst/>
            </a:prstGeom>
            <a:ln w="9525" cap="rnd">
              <a:noFill/>
              <a:prstDash val="sysDash"/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E703EDDD-82CC-414C-857D-74BA540C9531}"/>
              </a:ext>
            </a:extLst>
          </p:cNvPr>
          <p:cNvGrpSpPr/>
          <p:nvPr/>
        </p:nvGrpSpPr>
        <p:grpSpPr>
          <a:xfrm>
            <a:off x="1833432" y="3479615"/>
            <a:ext cx="993275" cy="263763"/>
            <a:chOff x="4523681" y="2459315"/>
            <a:chExt cx="1087683" cy="288833"/>
          </a:xfrm>
        </p:grpSpPr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5E572F2A-0247-443A-BFF5-2E90842C22AF}"/>
                </a:ext>
              </a:extLst>
            </p:cNvPr>
            <p:cNvCxnSpPr>
              <a:cxnSpLocks/>
              <a:stCxn id="57" idx="0"/>
              <a:endCxn id="56" idx="1"/>
            </p:cNvCxnSpPr>
            <p:nvPr/>
          </p:nvCxnSpPr>
          <p:spPr>
            <a:xfrm flipV="1">
              <a:off x="4575431" y="2538518"/>
              <a:ext cx="125009" cy="101888"/>
            </a:xfrm>
            <a:prstGeom prst="line">
              <a:avLst/>
            </a:prstGeom>
            <a:ln w="9525" cap="rnd">
              <a:solidFill>
                <a:schemeClr val="tx1">
                  <a:lumMod val="50000"/>
                  <a:lumOff val="50000"/>
                </a:schemeClr>
              </a:solidFill>
              <a:prstDash val="sysDash"/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FC2650A0-132E-49BE-9D0F-158C2DE1CAFB}"/>
                </a:ext>
              </a:extLst>
            </p:cNvPr>
            <p:cNvSpPr txBox="1"/>
            <p:nvPr/>
          </p:nvSpPr>
          <p:spPr>
            <a:xfrm>
              <a:off x="4700440" y="2459315"/>
              <a:ext cx="910924" cy="158404"/>
            </a:xfrm>
            <a:prstGeom prst="rect">
              <a:avLst/>
            </a:prstGeom>
            <a:ln w="9525" cap="rnd">
              <a:noFill/>
              <a:prstDash val="sysDash"/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wrap="square" lIns="18288" tIns="18288" rIns="18288" bIns="18288" rtlCol="0">
              <a:spAutoFit/>
            </a:bodyPr>
            <a:lstStyle/>
            <a:p>
              <a:pPr algn="ctr"/>
              <a:r>
                <a:rPr lang="en-GB" sz="700" b="1" dirty="0" err="1">
                  <a:solidFill>
                    <a:srgbClr val="FF00FF"/>
                  </a:solidFill>
                </a:rPr>
                <a:t>LHe</a:t>
              </a:r>
              <a:r>
                <a:rPr lang="en-GB" sz="700" b="1" dirty="0">
                  <a:solidFill>
                    <a:srgbClr val="FF00FF"/>
                  </a:solidFill>
                </a:rPr>
                <a:t> Overflow Line</a:t>
              </a:r>
            </a:p>
          </p:txBody>
        </p:sp>
        <p:sp>
          <p:nvSpPr>
            <p:cNvPr id="57" name="Rectangle: Rounded Corners 56">
              <a:extLst>
                <a:ext uri="{FF2B5EF4-FFF2-40B4-BE49-F238E27FC236}">
                  <a16:creationId xmlns:a16="http://schemas.microsoft.com/office/drawing/2014/main" id="{4E6D59D2-CB09-4A6C-82E3-3958564F1DB6}"/>
                </a:ext>
              </a:extLst>
            </p:cNvPr>
            <p:cNvSpPr/>
            <p:nvPr/>
          </p:nvSpPr>
          <p:spPr>
            <a:xfrm rot="5435890">
              <a:off x="4441545" y="2614260"/>
              <a:ext cx="216024" cy="51751"/>
            </a:xfrm>
            <a:prstGeom prst="roundRect">
              <a:avLst/>
            </a:prstGeom>
            <a:ln w="9525" cap="rnd">
              <a:noFill/>
              <a:prstDash val="sysDash"/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69382C9-DD9A-464B-A313-EAAAD5B5E58B}"/>
              </a:ext>
            </a:extLst>
          </p:cNvPr>
          <p:cNvGrpSpPr/>
          <p:nvPr/>
        </p:nvGrpSpPr>
        <p:grpSpPr>
          <a:xfrm>
            <a:off x="415176" y="2794140"/>
            <a:ext cx="1069319" cy="256625"/>
            <a:chOff x="3575504" y="2511815"/>
            <a:chExt cx="1170955" cy="281017"/>
          </a:xfrm>
        </p:grpSpPr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091BD9A2-7776-4584-AA81-53BCB774FC2D}"/>
                </a:ext>
              </a:extLst>
            </p:cNvPr>
            <p:cNvCxnSpPr>
              <a:cxnSpLocks/>
              <a:stCxn id="54" idx="0"/>
              <a:endCxn id="53" idx="3"/>
            </p:cNvCxnSpPr>
            <p:nvPr/>
          </p:nvCxnSpPr>
          <p:spPr>
            <a:xfrm flipH="1" flipV="1">
              <a:off x="4273486" y="2591018"/>
              <a:ext cx="396180" cy="150680"/>
            </a:xfrm>
            <a:prstGeom prst="line">
              <a:avLst/>
            </a:prstGeom>
            <a:ln w="9525" cap="rnd">
              <a:solidFill>
                <a:schemeClr val="tx1">
                  <a:lumMod val="50000"/>
                  <a:lumOff val="50000"/>
                </a:schemeClr>
              </a:solidFill>
              <a:prstDash val="sysDash"/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5C6A80B1-1EC3-4ACD-9589-85C4605A2D3D}"/>
                </a:ext>
              </a:extLst>
            </p:cNvPr>
            <p:cNvSpPr txBox="1"/>
            <p:nvPr/>
          </p:nvSpPr>
          <p:spPr>
            <a:xfrm>
              <a:off x="3575504" y="2511815"/>
              <a:ext cx="697982" cy="158404"/>
            </a:xfrm>
            <a:prstGeom prst="rect">
              <a:avLst/>
            </a:prstGeom>
            <a:ln w="9525" cap="rnd">
              <a:noFill/>
              <a:prstDash val="sysDash"/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wrap="square" lIns="18288" tIns="18288" rIns="18288" bIns="18288" rtlCol="0">
              <a:spAutoFit/>
            </a:bodyPr>
            <a:lstStyle/>
            <a:p>
              <a:pPr algn="ctr"/>
              <a:r>
                <a:rPr lang="en-GB" sz="700" b="1" dirty="0">
                  <a:solidFill>
                    <a:srgbClr val="23C2C2"/>
                  </a:solidFill>
                </a:rPr>
                <a:t>Manifold Box</a:t>
              </a:r>
            </a:p>
          </p:txBody>
        </p:sp>
        <p:sp>
          <p:nvSpPr>
            <p:cNvPr id="54" name="Rectangle: Rounded Corners 53">
              <a:extLst>
                <a:ext uri="{FF2B5EF4-FFF2-40B4-BE49-F238E27FC236}">
                  <a16:creationId xmlns:a16="http://schemas.microsoft.com/office/drawing/2014/main" id="{EAC8C332-AA5D-43B5-A8DB-3A8530EC0E95}"/>
                </a:ext>
              </a:extLst>
            </p:cNvPr>
            <p:cNvSpPr/>
            <p:nvPr/>
          </p:nvSpPr>
          <p:spPr>
            <a:xfrm rot="21514642">
              <a:off x="4594143" y="2741690"/>
              <a:ext cx="152316" cy="51142"/>
            </a:xfrm>
            <a:prstGeom prst="roundRect">
              <a:avLst/>
            </a:prstGeom>
            <a:ln w="9525" cap="rnd">
              <a:noFill/>
              <a:prstDash val="sysDash"/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131959D-EEDC-40B0-B207-1EEC8D5AAE7B}"/>
              </a:ext>
            </a:extLst>
          </p:cNvPr>
          <p:cNvGrpSpPr/>
          <p:nvPr/>
        </p:nvGrpSpPr>
        <p:grpSpPr>
          <a:xfrm>
            <a:off x="1008565" y="4577385"/>
            <a:ext cx="884118" cy="523222"/>
            <a:chOff x="4222548" y="2379148"/>
            <a:chExt cx="968151" cy="572953"/>
          </a:xfrm>
        </p:grpSpPr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CA30C9A8-E115-4717-AC56-AE32FB51B045}"/>
                </a:ext>
              </a:extLst>
            </p:cNvPr>
            <p:cNvCxnSpPr>
              <a:cxnSpLocks/>
              <a:stCxn id="51" idx="0"/>
              <a:endCxn id="50" idx="0"/>
            </p:cNvCxnSpPr>
            <p:nvPr/>
          </p:nvCxnSpPr>
          <p:spPr>
            <a:xfrm>
              <a:off x="4640617" y="2446479"/>
              <a:ext cx="66006" cy="229257"/>
            </a:xfrm>
            <a:prstGeom prst="line">
              <a:avLst/>
            </a:prstGeom>
            <a:ln w="9525" cap="rnd">
              <a:solidFill>
                <a:schemeClr val="tx1">
                  <a:lumMod val="50000"/>
                  <a:lumOff val="50000"/>
                </a:schemeClr>
              </a:solidFill>
              <a:prstDash val="sysDash"/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55E20097-EDB6-495F-9B19-2CB6DD942FAF}"/>
                </a:ext>
              </a:extLst>
            </p:cNvPr>
            <p:cNvSpPr txBox="1"/>
            <p:nvPr/>
          </p:nvSpPr>
          <p:spPr>
            <a:xfrm>
              <a:off x="4222548" y="2675736"/>
              <a:ext cx="968151" cy="276365"/>
            </a:xfrm>
            <a:prstGeom prst="rect">
              <a:avLst/>
            </a:prstGeom>
            <a:ln w="9525" cap="rnd">
              <a:noFill/>
              <a:prstDash val="sysDash"/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wrap="square" lIns="18288" tIns="18288" rIns="18288" bIns="18288" rtlCol="0">
              <a:spAutoFit/>
            </a:bodyPr>
            <a:lstStyle/>
            <a:p>
              <a:pPr algn="ctr"/>
              <a:r>
                <a:rPr lang="en-GB" sz="700" b="1" dirty="0">
                  <a:solidFill>
                    <a:srgbClr val="23C2C2"/>
                  </a:solidFill>
                </a:rPr>
                <a:t>Helium </a:t>
              </a:r>
            </a:p>
            <a:p>
              <a:pPr algn="ctr"/>
              <a:r>
                <a:rPr lang="en-GB" sz="700" b="1" dirty="0">
                  <a:solidFill>
                    <a:srgbClr val="23C2C2"/>
                  </a:solidFill>
                </a:rPr>
                <a:t>Connection Flange</a:t>
              </a:r>
            </a:p>
          </p:txBody>
        </p:sp>
        <p:sp>
          <p:nvSpPr>
            <p:cNvPr id="51" name="Rectangle: Rounded Corners 50">
              <a:extLst>
                <a:ext uri="{FF2B5EF4-FFF2-40B4-BE49-F238E27FC236}">
                  <a16:creationId xmlns:a16="http://schemas.microsoft.com/office/drawing/2014/main" id="{F7469752-37C7-4306-A2B5-9D75F1715484}"/>
                </a:ext>
              </a:extLst>
            </p:cNvPr>
            <p:cNvSpPr/>
            <p:nvPr/>
          </p:nvSpPr>
          <p:spPr>
            <a:xfrm rot="10946581">
              <a:off x="4587794" y="2379148"/>
              <a:ext cx="108517" cy="67362"/>
            </a:xfrm>
            <a:prstGeom prst="roundRect">
              <a:avLst/>
            </a:prstGeom>
            <a:ln w="9525" cap="rnd">
              <a:noFill/>
              <a:prstDash val="sysDash"/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6BA6054E-ED00-4827-BDC9-EBCF13347A79}"/>
              </a:ext>
            </a:extLst>
          </p:cNvPr>
          <p:cNvGrpSpPr/>
          <p:nvPr/>
        </p:nvGrpSpPr>
        <p:grpSpPr>
          <a:xfrm>
            <a:off x="45897" y="3443998"/>
            <a:ext cx="972997" cy="424979"/>
            <a:chOff x="3721229" y="2344794"/>
            <a:chExt cx="1065477" cy="465372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A8E58874-B0C1-4A90-A785-662126FE2443}"/>
                </a:ext>
              </a:extLst>
            </p:cNvPr>
            <p:cNvCxnSpPr>
              <a:cxnSpLocks/>
              <a:stCxn id="48" idx="0"/>
              <a:endCxn id="47" idx="3"/>
            </p:cNvCxnSpPr>
            <p:nvPr/>
          </p:nvCxnSpPr>
          <p:spPr>
            <a:xfrm flipH="1" flipV="1">
              <a:off x="4566261" y="2423997"/>
              <a:ext cx="170873" cy="305457"/>
            </a:xfrm>
            <a:prstGeom prst="line">
              <a:avLst/>
            </a:prstGeom>
            <a:ln w="9525" cap="rnd">
              <a:solidFill>
                <a:schemeClr val="tx1">
                  <a:lumMod val="50000"/>
                  <a:lumOff val="50000"/>
                </a:schemeClr>
              </a:solidFill>
              <a:prstDash val="sysDash"/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DB6595FF-D9D0-48E8-B6C4-9279DE6F3666}"/>
                </a:ext>
              </a:extLst>
            </p:cNvPr>
            <p:cNvSpPr txBox="1"/>
            <p:nvPr/>
          </p:nvSpPr>
          <p:spPr>
            <a:xfrm>
              <a:off x="3721229" y="2344794"/>
              <a:ext cx="845032" cy="158404"/>
            </a:xfrm>
            <a:prstGeom prst="rect">
              <a:avLst/>
            </a:prstGeom>
            <a:ln w="9525" cap="rnd">
              <a:noFill/>
              <a:prstDash val="sysDash"/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wrap="square" lIns="18288" tIns="18288" rIns="18288" bIns="18288" rtlCol="0">
              <a:spAutoFit/>
            </a:bodyPr>
            <a:lstStyle/>
            <a:p>
              <a:pPr algn="ctr"/>
              <a:r>
                <a:rPr lang="en-GB" sz="700" b="1" dirty="0">
                  <a:solidFill>
                    <a:srgbClr val="8787FF"/>
                  </a:solidFill>
                </a:rPr>
                <a:t>IFS Bended Pipe</a:t>
              </a:r>
            </a:p>
          </p:txBody>
        </p:sp>
        <p:sp>
          <p:nvSpPr>
            <p:cNvPr id="48" name="Rectangle: Rounded Corners 47">
              <a:extLst>
                <a:ext uri="{FF2B5EF4-FFF2-40B4-BE49-F238E27FC236}">
                  <a16:creationId xmlns:a16="http://schemas.microsoft.com/office/drawing/2014/main" id="{D026CE47-2769-49F8-85D3-3A5EA5D1B6A9}"/>
                </a:ext>
              </a:extLst>
            </p:cNvPr>
            <p:cNvSpPr/>
            <p:nvPr/>
          </p:nvSpPr>
          <p:spPr>
            <a:xfrm rot="16187349">
              <a:off x="4681117" y="2704577"/>
              <a:ext cx="161606" cy="49572"/>
            </a:xfrm>
            <a:prstGeom prst="roundRect">
              <a:avLst/>
            </a:prstGeom>
            <a:ln w="9525" cap="rnd">
              <a:noFill/>
              <a:prstDash val="sysDash"/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E8997F6-60F5-484D-8BF3-A5A9A44B581A}"/>
              </a:ext>
            </a:extLst>
          </p:cNvPr>
          <p:cNvGrpSpPr/>
          <p:nvPr/>
        </p:nvGrpSpPr>
        <p:grpSpPr>
          <a:xfrm>
            <a:off x="45897" y="4422928"/>
            <a:ext cx="997266" cy="205836"/>
            <a:chOff x="4433116" y="4224342"/>
            <a:chExt cx="1092053" cy="225400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141904B0-A5BD-4405-964F-EB7089409111}"/>
                </a:ext>
              </a:extLst>
            </p:cNvPr>
            <p:cNvCxnSpPr>
              <a:cxnSpLocks/>
              <a:stCxn id="45" idx="0"/>
              <a:endCxn id="44" idx="3"/>
            </p:cNvCxnSpPr>
            <p:nvPr/>
          </p:nvCxnSpPr>
          <p:spPr>
            <a:xfrm flipH="1">
              <a:off x="4978357" y="4278574"/>
              <a:ext cx="479409" cy="91966"/>
            </a:xfrm>
            <a:prstGeom prst="line">
              <a:avLst/>
            </a:prstGeom>
            <a:ln w="9525" cap="rnd">
              <a:solidFill>
                <a:schemeClr val="tx1">
                  <a:lumMod val="50000"/>
                  <a:lumOff val="50000"/>
                </a:schemeClr>
              </a:solidFill>
              <a:prstDash val="sysDash"/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3B9C8ADF-5306-449D-8142-90EBB011C3B7}"/>
                </a:ext>
              </a:extLst>
            </p:cNvPr>
            <p:cNvSpPr txBox="1"/>
            <p:nvPr/>
          </p:nvSpPr>
          <p:spPr>
            <a:xfrm>
              <a:off x="4433116" y="4291338"/>
              <a:ext cx="545241" cy="158404"/>
            </a:xfrm>
            <a:prstGeom prst="rect">
              <a:avLst/>
            </a:prstGeom>
            <a:ln w="9525" cap="rnd">
              <a:noFill/>
              <a:prstDash val="sysDash"/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wrap="square" lIns="18288" tIns="18288" rIns="18288" bIns="18288" rtlCol="0">
              <a:spAutoFit/>
            </a:bodyPr>
            <a:lstStyle/>
            <a:p>
              <a:pPr algn="ctr"/>
              <a:r>
                <a:rPr lang="en-GB" sz="700" b="1" dirty="0">
                  <a:solidFill>
                    <a:srgbClr val="23C2C2"/>
                  </a:solidFill>
                </a:rPr>
                <a:t>IFS Output</a:t>
              </a:r>
            </a:p>
          </p:txBody>
        </p:sp>
        <p:sp>
          <p:nvSpPr>
            <p:cNvPr id="45" name="Rectangle: Rounded Corners 44">
              <a:extLst>
                <a:ext uri="{FF2B5EF4-FFF2-40B4-BE49-F238E27FC236}">
                  <a16:creationId xmlns:a16="http://schemas.microsoft.com/office/drawing/2014/main" id="{F166A14F-6753-478D-97BE-EF85298BF425}"/>
                </a:ext>
              </a:extLst>
            </p:cNvPr>
            <p:cNvSpPr/>
            <p:nvPr/>
          </p:nvSpPr>
          <p:spPr>
            <a:xfrm rot="16191183">
              <a:off x="5437322" y="4244787"/>
              <a:ext cx="108291" cy="67402"/>
            </a:xfrm>
            <a:prstGeom prst="roundRect">
              <a:avLst/>
            </a:prstGeom>
            <a:ln w="9525" cap="rnd">
              <a:noFill/>
              <a:prstDash val="sysDash"/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9F2F6A3-6424-44BA-B6DD-307EC98DA543}"/>
              </a:ext>
            </a:extLst>
          </p:cNvPr>
          <p:cNvGrpSpPr/>
          <p:nvPr/>
        </p:nvGrpSpPr>
        <p:grpSpPr>
          <a:xfrm>
            <a:off x="1563485" y="4367892"/>
            <a:ext cx="944032" cy="531365"/>
            <a:chOff x="6135748" y="4176667"/>
            <a:chExt cx="1033760" cy="581870"/>
          </a:xfrm>
        </p:grpSpPr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286BEEFD-7DD2-4236-9735-73D2AB0FF827}"/>
                </a:ext>
              </a:extLst>
            </p:cNvPr>
            <p:cNvCxnSpPr>
              <a:cxnSpLocks/>
              <a:stCxn id="42" idx="0"/>
              <a:endCxn id="41" idx="0"/>
            </p:cNvCxnSpPr>
            <p:nvPr/>
          </p:nvCxnSpPr>
          <p:spPr>
            <a:xfrm>
              <a:off x="6496400" y="4230899"/>
              <a:ext cx="156228" cy="251273"/>
            </a:xfrm>
            <a:prstGeom prst="line">
              <a:avLst/>
            </a:prstGeom>
            <a:ln w="9525" cap="rnd">
              <a:solidFill>
                <a:schemeClr val="tx1">
                  <a:lumMod val="50000"/>
                  <a:lumOff val="50000"/>
                </a:schemeClr>
              </a:solidFill>
              <a:prstDash val="sysDash"/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188A3922-7C92-4AD2-82D2-290F863AFECE}"/>
                </a:ext>
              </a:extLst>
            </p:cNvPr>
            <p:cNvSpPr txBox="1"/>
            <p:nvPr/>
          </p:nvSpPr>
          <p:spPr>
            <a:xfrm>
              <a:off x="6135748" y="4482172"/>
              <a:ext cx="1033760" cy="276365"/>
            </a:xfrm>
            <a:prstGeom prst="rect">
              <a:avLst/>
            </a:prstGeom>
            <a:ln w="9525" cap="rnd">
              <a:noFill/>
              <a:prstDash val="sysDash"/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wrap="square" lIns="18288" tIns="18288" rIns="18288" bIns="18288" rtlCol="0">
              <a:spAutoFit/>
            </a:bodyPr>
            <a:lstStyle/>
            <a:p>
              <a:pPr algn="ctr"/>
              <a:r>
                <a:rPr lang="en-GB" sz="700" b="1" dirty="0">
                  <a:solidFill>
                    <a:srgbClr val="23C2C2"/>
                  </a:solidFill>
                </a:rPr>
                <a:t>Cryo-Instrumentation Output</a:t>
              </a:r>
            </a:p>
          </p:txBody>
        </p:sp>
        <p:sp>
          <p:nvSpPr>
            <p:cNvPr id="42" name="Rectangle: Rounded Corners 41">
              <a:extLst>
                <a:ext uri="{FF2B5EF4-FFF2-40B4-BE49-F238E27FC236}">
                  <a16:creationId xmlns:a16="http://schemas.microsoft.com/office/drawing/2014/main" id="{F2DC851D-B956-4E6B-8BE4-3D21B706C115}"/>
                </a:ext>
              </a:extLst>
            </p:cNvPr>
            <p:cNvSpPr/>
            <p:nvPr/>
          </p:nvSpPr>
          <p:spPr>
            <a:xfrm rot="16191183">
              <a:off x="6475955" y="4197112"/>
              <a:ext cx="108291" cy="67402"/>
            </a:xfrm>
            <a:prstGeom prst="roundRect">
              <a:avLst/>
            </a:prstGeom>
            <a:ln w="9525" cap="rnd">
              <a:noFill/>
              <a:prstDash val="sysDash"/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E6D4292-7E1E-4566-99C6-6D65F165A604}"/>
              </a:ext>
            </a:extLst>
          </p:cNvPr>
          <p:cNvGrpSpPr/>
          <p:nvPr/>
        </p:nvGrpSpPr>
        <p:grpSpPr>
          <a:xfrm>
            <a:off x="3007810" y="3908891"/>
            <a:ext cx="878897" cy="365733"/>
            <a:chOff x="5198106" y="3118209"/>
            <a:chExt cx="962434" cy="400495"/>
          </a:xfrm>
        </p:grpSpPr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8130FEB-1C9C-4311-87D4-57CCFD0AE863}"/>
                </a:ext>
              </a:extLst>
            </p:cNvPr>
            <p:cNvCxnSpPr>
              <a:cxnSpLocks/>
              <a:stCxn id="39" idx="0"/>
              <a:endCxn id="38" idx="1"/>
            </p:cNvCxnSpPr>
            <p:nvPr/>
          </p:nvCxnSpPr>
          <p:spPr>
            <a:xfrm flipV="1">
              <a:off x="5243824" y="3197412"/>
              <a:ext cx="281828" cy="248698"/>
            </a:xfrm>
            <a:prstGeom prst="line">
              <a:avLst/>
            </a:prstGeom>
            <a:ln w="9525" cap="rnd">
              <a:solidFill>
                <a:schemeClr val="tx1">
                  <a:lumMod val="50000"/>
                  <a:lumOff val="50000"/>
                </a:schemeClr>
              </a:solidFill>
              <a:prstDash val="sysDash"/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D55349EE-4CA8-4299-B340-FB4565715D43}"/>
                </a:ext>
              </a:extLst>
            </p:cNvPr>
            <p:cNvSpPr txBox="1"/>
            <p:nvPr/>
          </p:nvSpPr>
          <p:spPr>
            <a:xfrm>
              <a:off x="5525652" y="3118209"/>
              <a:ext cx="634888" cy="158404"/>
            </a:xfrm>
            <a:prstGeom prst="rect">
              <a:avLst/>
            </a:prstGeom>
            <a:ln w="9525" cap="rnd">
              <a:noFill/>
              <a:prstDash val="sysDash"/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wrap="square" lIns="18288" tIns="18288" rIns="18288" bIns="18288" rtlCol="0">
              <a:spAutoFit/>
            </a:bodyPr>
            <a:lstStyle/>
            <a:p>
              <a:pPr algn="ctr"/>
              <a:r>
                <a:rPr lang="en-GB" sz="700" b="1" dirty="0">
                  <a:solidFill>
                    <a:srgbClr val="23C2C2"/>
                  </a:solidFill>
                </a:rPr>
                <a:t>Level Gauge</a:t>
              </a:r>
            </a:p>
          </p:txBody>
        </p:sp>
        <p:sp>
          <p:nvSpPr>
            <p:cNvPr id="39" name="Rectangle: Rounded Corners 38">
              <a:extLst>
                <a:ext uri="{FF2B5EF4-FFF2-40B4-BE49-F238E27FC236}">
                  <a16:creationId xmlns:a16="http://schemas.microsoft.com/office/drawing/2014/main" id="{DC25AF91-399A-4768-BBFA-AC7FACFC5F30}"/>
                </a:ext>
              </a:extLst>
            </p:cNvPr>
            <p:cNvSpPr/>
            <p:nvPr/>
          </p:nvSpPr>
          <p:spPr>
            <a:xfrm rot="5369199">
              <a:off x="5148576" y="3423455"/>
              <a:ext cx="144779" cy="45719"/>
            </a:xfrm>
            <a:prstGeom prst="roundRect">
              <a:avLst/>
            </a:prstGeom>
            <a:ln w="9525" cap="rnd">
              <a:noFill/>
              <a:prstDash val="sysDash"/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27FC1191-40BC-4748-8A7A-B4F42F914B7E}"/>
              </a:ext>
            </a:extLst>
          </p:cNvPr>
          <p:cNvGrpSpPr/>
          <p:nvPr/>
        </p:nvGrpSpPr>
        <p:grpSpPr>
          <a:xfrm>
            <a:off x="2868486" y="3058034"/>
            <a:ext cx="695523" cy="266677"/>
            <a:chOff x="5178248" y="3125422"/>
            <a:chExt cx="761630" cy="292024"/>
          </a:xfrm>
        </p:grpSpPr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CA8A164B-A919-4574-9F8C-5E7636A7A327}"/>
                </a:ext>
              </a:extLst>
            </p:cNvPr>
            <p:cNvCxnSpPr>
              <a:cxnSpLocks/>
              <a:stCxn id="36" idx="0"/>
              <a:endCxn id="35" idx="1"/>
            </p:cNvCxnSpPr>
            <p:nvPr/>
          </p:nvCxnSpPr>
          <p:spPr>
            <a:xfrm flipV="1">
              <a:off x="5223966" y="3204625"/>
              <a:ext cx="113763" cy="140227"/>
            </a:xfrm>
            <a:prstGeom prst="line">
              <a:avLst/>
            </a:prstGeom>
            <a:ln w="9525" cap="rnd">
              <a:solidFill>
                <a:schemeClr val="tx1">
                  <a:lumMod val="50000"/>
                  <a:lumOff val="50000"/>
                </a:schemeClr>
              </a:solidFill>
              <a:prstDash val="sysDash"/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A6943B82-297B-4D46-B30D-47B2CD92B697}"/>
                </a:ext>
              </a:extLst>
            </p:cNvPr>
            <p:cNvSpPr txBox="1"/>
            <p:nvPr/>
          </p:nvSpPr>
          <p:spPr>
            <a:xfrm>
              <a:off x="5337729" y="3125422"/>
              <a:ext cx="602149" cy="158404"/>
            </a:xfrm>
            <a:prstGeom prst="rect">
              <a:avLst/>
            </a:prstGeom>
            <a:ln w="9525" cap="rnd">
              <a:noFill/>
              <a:prstDash val="sysDash"/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wrap="square" lIns="18288" tIns="18288" rIns="18288" bIns="18288" rtlCol="0">
              <a:spAutoFit/>
            </a:bodyPr>
            <a:lstStyle/>
            <a:p>
              <a:pPr algn="ctr"/>
              <a:r>
                <a:rPr lang="en-GB" sz="700" b="1" dirty="0">
                  <a:solidFill>
                    <a:srgbClr val="23C2C2"/>
                  </a:solidFill>
                </a:rPr>
                <a:t>Safety Line</a:t>
              </a:r>
            </a:p>
          </p:txBody>
        </p:sp>
        <p:sp>
          <p:nvSpPr>
            <p:cNvPr id="36" name="Rectangle: Rounded Corners 35">
              <a:extLst>
                <a:ext uri="{FF2B5EF4-FFF2-40B4-BE49-F238E27FC236}">
                  <a16:creationId xmlns:a16="http://schemas.microsoft.com/office/drawing/2014/main" id="{68892206-90D6-4FD3-80CF-B545E5121F5C}"/>
                </a:ext>
              </a:extLst>
            </p:cNvPr>
            <p:cNvSpPr/>
            <p:nvPr/>
          </p:nvSpPr>
          <p:spPr>
            <a:xfrm rot="5369199">
              <a:off x="5128718" y="3322197"/>
              <a:ext cx="144779" cy="45719"/>
            </a:xfrm>
            <a:prstGeom prst="roundRect">
              <a:avLst/>
            </a:prstGeom>
            <a:ln w="9525" cap="rnd">
              <a:noFill/>
              <a:prstDash val="sysDash"/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8A95CBA-F87F-4765-B45E-2565BF47B92F}"/>
              </a:ext>
            </a:extLst>
          </p:cNvPr>
          <p:cNvGrpSpPr/>
          <p:nvPr/>
        </p:nvGrpSpPr>
        <p:grpSpPr>
          <a:xfrm>
            <a:off x="1604363" y="3708063"/>
            <a:ext cx="1054725" cy="252377"/>
            <a:chOff x="3232705" y="2501071"/>
            <a:chExt cx="1154973" cy="276365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5328956F-0A2A-4DD8-9182-22114304F031}"/>
                </a:ext>
              </a:extLst>
            </p:cNvPr>
            <p:cNvCxnSpPr>
              <a:cxnSpLocks/>
              <a:stCxn id="33" idx="0"/>
              <a:endCxn id="32" idx="1"/>
            </p:cNvCxnSpPr>
            <p:nvPr/>
          </p:nvCxnSpPr>
          <p:spPr>
            <a:xfrm flipV="1">
              <a:off x="3308228" y="2639254"/>
              <a:ext cx="280894" cy="85164"/>
            </a:xfrm>
            <a:prstGeom prst="line">
              <a:avLst/>
            </a:prstGeom>
            <a:ln w="9525" cap="rnd">
              <a:solidFill>
                <a:schemeClr val="tx1">
                  <a:lumMod val="50000"/>
                  <a:lumOff val="50000"/>
                </a:schemeClr>
              </a:solidFill>
              <a:prstDash val="sysDash"/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F820F8C7-3799-4B39-B352-8CC7CB6CBF58}"/>
                </a:ext>
              </a:extLst>
            </p:cNvPr>
            <p:cNvSpPr txBox="1"/>
            <p:nvPr/>
          </p:nvSpPr>
          <p:spPr>
            <a:xfrm>
              <a:off x="3589122" y="2501071"/>
              <a:ext cx="798556" cy="276365"/>
            </a:xfrm>
            <a:prstGeom prst="rect">
              <a:avLst/>
            </a:prstGeom>
            <a:ln w="9525" cap="rnd">
              <a:noFill/>
              <a:prstDash val="sysDash"/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wrap="square" lIns="18288" tIns="18288" rIns="18288" bIns="18288" rtlCol="0">
              <a:spAutoFit/>
            </a:bodyPr>
            <a:lstStyle/>
            <a:p>
              <a:pPr algn="ctr"/>
              <a:r>
                <a:rPr lang="en-GB" sz="700" b="1" dirty="0">
                  <a:solidFill>
                    <a:srgbClr val="00CC66"/>
                  </a:solidFill>
                </a:rPr>
                <a:t>Instrumentation Flexible</a:t>
              </a:r>
            </a:p>
          </p:txBody>
        </p:sp>
        <p:sp>
          <p:nvSpPr>
            <p:cNvPr id="33" name="Rectangle: Rounded Corners 32">
              <a:extLst>
                <a:ext uri="{FF2B5EF4-FFF2-40B4-BE49-F238E27FC236}">
                  <a16:creationId xmlns:a16="http://schemas.microsoft.com/office/drawing/2014/main" id="{C1596E2E-F22D-4E35-9C73-EE515AF32F40}"/>
                </a:ext>
              </a:extLst>
            </p:cNvPr>
            <p:cNvSpPr/>
            <p:nvPr/>
          </p:nvSpPr>
          <p:spPr>
            <a:xfrm rot="21514642">
              <a:off x="3232705" y="2724411"/>
              <a:ext cx="152316" cy="51142"/>
            </a:xfrm>
            <a:prstGeom prst="roundRect">
              <a:avLst/>
            </a:prstGeom>
            <a:ln w="9525" cap="rnd">
              <a:noFill/>
              <a:prstDash val="sysDash"/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FB6B1486-4999-4A79-9B96-AFDE1CF28119}"/>
              </a:ext>
            </a:extLst>
          </p:cNvPr>
          <p:cNvGrpSpPr/>
          <p:nvPr/>
        </p:nvGrpSpPr>
        <p:grpSpPr>
          <a:xfrm>
            <a:off x="2501136" y="4586969"/>
            <a:ext cx="946346" cy="492367"/>
            <a:chOff x="4876175" y="2699081"/>
            <a:chExt cx="1036293" cy="539165"/>
          </a:xfrm>
        </p:grpSpPr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A57B0627-A52F-42C1-9866-FE7144EAAF50}"/>
                </a:ext>
              </a:extLst>
            </p:cNvPr>
            <p:cNvCxnSpPr>
              <a:cxnSpLocks/>
              <a:stCxn id="30" idx="0"/>
              <a:endCxn id="29" idx="1"/>
            </p:cNvCxnSpPr>
            <p:nvPr/>
          </p:nvCxnSpPr>
          <p:spPr>
            <a:xfrm>
              <a:off x="4921894" y="2771264"/>
              <a:ext cx="178682" cy="387780"/>
            </a:xfrm>
            <a:prstGeom prst="line">
              <a:avLst/>
            </a:prstGeom>
            <a:ln w="9525" cap="rnd">
              <a:solidFill>
                <a:schemeClr val="tx1">
                  <a:lumMod val="50000"/>
                  <a:lumOff val="50000"/>
                </a:schemeClr>
              </a:solidFill>
              <a:prstDash val="sysDash"/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B10221C5-21F1-4E50-B674-630895B10848}"/>
                </a:ext>
              </a:extLst>
            </p:cNvPr>
            <p:cNvSpPr txBox="1"/>
            <p:nvPr/>
          </p:nvSpPr>
          <p:spPr>
            <a:xfrm>
              <a:off x="5100576" y="3079842"/>
              <a:ext cx="811892" cy="158404"/>
            </a:xfrm>
            <a:prstGeom prst="rect">
              <a:avLst/>
            </a:prstGeom>
            <a:ln w="9525" cap="rnd">
              <a:noFill/>
              <a:prstDash val="sysDash"/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wrap="square" lIns="18288" tIns="18288" rIns="18288" bIns="18288" rtlCol="0">
              <a:spAutoFit/>
            </a:bodyPr>
            <a:lstStyle/>
            <a:p>
              <a:pPr algn="ctr"/>
              <a:r>
                <a:rPr lang="en-GB" sz="700" b="1" dirty="0" err="1">
                  <a:solidFill>
                    <a:srgbClr val="CCCC00"/>
                  </a:solidFill>
                </a:rPr>
                <a:t>LHe</a:t>
              </a:r>
              <a:r>
                <a:rPr lang="en-GB" sz="700" b="1" dirty="0">
                  <a:solidFill>
                    <a:srgbClr val="CCCC00"/>
                  </a:solidFill>
                </a:rPr>
                <a:t> Supply Line</a:t>
              </a:r>
            </a:p>
          </p:txBody>
        </p:sp>
        <p:sp>
          <p:nvSpPr>
            <p:cNvPr id="30" name="Rectangle: Rounded Corners 29">
              <a:extLst>
                <a:ext uri="{FF2B5EF4-FFF2-40B4-BE49-F238E27FC236}">
                  <a16:creationId xmlns:a16="http://schemas.microsoft.com/office/drawing/2014/main" id="{CEF110C5-00A4-4438-AC8E-BA7CDEE9FF39}"/>
                </a:ext>
              </a:extLst>
            </p:cNvPr>
            <p:cNvSpPr/>
            <p:nvPr/>
          </p:nvSpPr>
          <p:spPr>
            <a:xfrm rot="5369199">
              <a:off x="4826646" y="2748610"/>
              <a:ext cx="144778" cy="45719"/>
            </a:xfrm>
            <a:prstGeom prst="roundRect">
              <a:avLst/>
            </a:prstGeom>
            <a:ln w="9525" cap="rnd">
              <a:noFill/>
              <a:prstDash val="sysDash"/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5B4B974-7664-4765-B796-CC669316EFD8}"/>
              </a:ext>
            </a:extLst>
          </p:cNvPr>
          <p:cNvGrpSpPr/>
          <p:nvPr/>
        </p:nvGrpSpPr>
        <p:grpSpPr>
          <a:xfrm>
            <a:off x="2022" y="3858900"/>
            <a:ext cx="594237" cy="345900"/>
            <a:chOff x="4655876" y="3792941"/>
            <a:chExt cx="650717" cy="378777"/>
          </a:xfrm>
        </p:grpSpPr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58861196-D50C-4EAF-8794-71AB7162295F}"/>
                </a:ext>
              </a:extLst>
            </p:cNvPr>
            <p:cNvCxnSpPr>
              <a:cxnSpLocks/>
              <a:stCxn id="27" idx="0"/>
              <a:endCxn id="26" idx="2"/>
            </p:cNvCxnSpPr>
            <p:nvPr/>
          </p:nvCxnSpPr>
          <p:spPr>
            <a:xfrm flipH="1" flipV="1">
              <a:off x="4883919" y="3951345"/>
              <a:ext cx="355272" cy="166315"/>
            </a:xfrm>
            <a:prstGeom prst="line">
              <a:avLst/>
            </a:prstGeom>
            <a:ln w="9525" cap="rnd">
              <a:solidFill>
                <a:schemeClr val="tx1">
                  <a:lumMod val="50000"/>
                  <a:lumOff val="50000"/>
                </a:schemeClr>
              </a:solidFill>
              <a:prstDash val="sysDash"/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4962B7D9-0996-4867-9933-61F02ACA645D}"/>
                </a:ext>
              </a:extLst>
            </p:cNvPr>
            <p:cNvSpPr txBox="1"/>
            <p:nvPr/>
          </p:nvSpPr>
          <p:spPr>
            <a:xfrm>
              <a:off x="4655876" y="3792941"/>
              <a:ext cx="456084" cy="158404"/>
            </a:xfrm>
            <a:prstGeom prst="rect">
              <a:avLst/>
            </a:prstGeom>
            <a:ln w="9525" cap="rnd">
              <a:noFill/>
              <a:prstDash val="sysDash"/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wrap="square" lIns="18288" tIns="18288" rIns="18288" bIns="18288" rtlCol="0">
              <a:spAutoFit/>
            </a:bodyPr>
            <a:lstStyle/>
            <a:p>
              <a:pPr algn="ctr"/>
              <a:r>
                <a:rPr lang="en-GB" sz="700" b="1" dirty="0">
                  <a:solidFill>
                    <a:srgbClr val="23C2C2"/>
                  </a:solidFill>
                </a:rPr>
                <a:t>IFS Box</a:t>
              </a:r>
            </a:p>
          </p:txBody>
        </p:sp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E634E1D6-C685-4698-9174-E94FE1E17BE4}"/>
                </a:ext>
              </a:extLst>
            </p:cNvPr>
            <p:cNvSpPr/>
            <p:nvPr/>
          </p:nvSpPr>
          <p:spPr>
            <a:xfrm rot="16191183">
              <a:off x="5218746" y="4083872"/>
              <a:ext cx="108291" cy="67402"/>
            </a:xfrm>
            <a:prstGeom prst="roundRect">
              <a:avLst/>
            </a:prstGeom>
            <a:ln w="9525" cap="rnd">
              <a:noFill/>
              <a:prstDash val="sysDash"/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A0739389-A2C1-46ED-BC95-099612D059A6}"/>
              </a:ext>
            </a:extLst>
          </p:cNvPr>
          <p:cNvGrpSpPr/>
          <p:nvPr/>
        </p:nvGrpSpPr>
        <p:grpSpPr>
          <a:xfrm>
            <a:off x="251746" y="3115036"/>
            <a:ext cx="816901" cy="351550"/>
            <a:chOff x="3802998" y="2458455"/>
            <a:chExt cx="894545" cy="384964"/>
          </a:xfrm>
        </p:grpSpPr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E681204F-23E4-48E2-A36D-7F48A9983795}"/>
                </a:ext>
              </a:extLst>
            </p:cNvPr>
            <p:cNvCxnSpPr>
              <a:cxnSpLocks/>
              <a:stCxn id="24" idx="0"/>
              <a:endCxn id="23" idx="3"/>
            </p:cNvCxnSpPr>
            <p:nvPr/>
          </p:nvCxnSpPr>
          <p:spPr>
            <a:xfrm flipH="1" flipV="1">
              <a:off x="4290788" y="2537658"/>
              <a:ext cx="361139" cy="213727"/>
            </a:xfrm>
            <a:prstGeom prst="line">
              <a:avLst/>
            </a:prstGeom>
            <a:ln w="9525" cap="rnd">
              <a:solidFill>
                <a:schemeClr val="tx1">
                  <a:lumMod val="50000"/>
                  <a:lumOff val="50000"/>
                </a:schemeClr>
              </a:solidFill>
              <a:prstDash val="sysDash"/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CC53D676-0C65-4C46-91A4-BA76FC488138}"/>
                </a:ext>
              </a:extLst>
            </p:cNvPr>
            <p:cNvSpPr txBox="1"/>
            <p:nvPr/>
          </p:nvSpPr>
          <p:spPr>
            <a:xfrm>
              <a:off x="3802998" y="2458455"/>
              <a:ext cx="487790" cy="158404"/>
            </a:xfrm>
            <a:prstGeom prst="rect">
              <a:avLst/>
            </a:prstGeom>
            <a:ln w="9525" cap="rnd">
              <a:noFill/>
              <a:prstDash val="sysDash"/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wrap="square" lIns="18288" tIns="18288" rIns="18288" bIns="18288" rtlCol="0">
              <a:spAutoFit/>
            </a:bodyPr>
            <a:lstStyle/>
            <a:p>
              <a:pPr algn="ctr"/>
              <a:r>
                <a:rPr lang="en-GB" sz="700" b="1" dirty="0" err="1">
                  <a:solidFill>
                    <a:srgbClr val="008CFF"/>
                  </a:solidFill>
                </a:rPr>
                <a:t>CERNOX</a:t>
              </a:r>
              <a:endParaRPr lang="en-GB" sz="700" b="1" dirty="0">
                <a:solidFill>
                  <a:srgbClr val="008CFF"/>
                </a:solidFill>
              </a:endParaRPr>
            </a:p>
          </p:txBody>
        </p:sp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4660D052-2627-4FB9-887D-049A8A16D222}"/>
                </a:ext>
              </a:extLst>
            </p:cNvPr>
            <p:cNvSpPr/>
            <p:nvPr/>
          </p:nvSpPr>
          <p:spPr>
            <a:xfrm rot="18502838">
              <a:off x="4595814" y="2741690"/>
              <a:ext cx="152316" cy="51142"/>
            </a:xfrm>
            <a:prstGeom prst="roundRect">
              <a:avLst/>
            </a:prstGeom>
            <a:ln w="9525" cap="rnd">
              <a:noFill/>
              <a:prstDash val="sysDash"/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</p:grpSp>
      <p:grpSp>
        <p:nvGrpSpPr>
          <p:cNvPr id="367" name="Group 366">
            <a:extLst>
              <a:ext uri="{FF2B5EF4-FFF2-40B4-BE49-F238E27FC236}">
                <a16:creationId xmlns:a16="http://schemas.microsoft.com/office/drawing/2014/main" id="{CBEA3BC5-C0CD-4044-B3B3-4F55917F2DF3}"/>
              </a:ext>
            </a:extLst>
          </p:cNvPr>
          <p:cNvGrpSpPr/>
          <p:nvPr/>
        </p:nvGrpSpPr>
        <p:grpSpPr>
          <a:xfrm>
            <a:off x="4161745" y="2427734"/>
            <a:ext cx="4442703" cy="2458577"/>
            <a:chOff x="4233755" y="2432920"/>
            <a:chExt cx="4442703" cy="2458577"/>
          </a:xfrm>
        </p:grpSpPr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5BCA018B-29DA-4E1C-BF9B-8911D3D8C1B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389657" y="2432920"/>
              <a:ext cx="4286801" cy="2281630"/>
              <a:chOff x="971600" y="540476"/>
              <a:chExt cx="7632848" cy="4062548"/>
            </a:xfrm>
          </p:grpSpPr>
          <p:pic>
            <p:nvPicPr>
              <p:cNvPr id="102" name="Picture 101" descr="A picture containing text&#10;&#10;Description automatically generated">
                <a:extLst>
                  <a:ext uri="{FF2B5EF4-FFF2-40B4-BE49-F238E27FC236}">
                    <a16:creationId xmlns:a16="http://schemas.microsoft.com/office/drawing/2014/main" id="{5AD35755-04B6-4B3C-99BF-F1CC9EBCD66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10626" r="5900"/>
              <a:stretch/>
            </p:blipFill>
            <p:spPr>
              <a:xfrm>
                <a:off x="971600" y="540476"/>
                <a:ext cx="7632848" cy="4062548"/>
              </a:xfrm>
              <a:prstGeom prst="rect">
                <a:avLst/>
              </a:prstGeom>
            </p:spPr>
          </p:pic>
          <p:pic>
            <p:nvPicPr>
              <p:cNvPr id="103" name="Picture 102" descr="Diagram&#10;&#10;Description automatically generated">
                <a:extLst>
                  <a:ext uri="{FF2B5EF4-FFF2-40B4-BE49-F238E27FC236}">
                    <a16:creationId xmlns:a16="http://schemas.microsoft.com/office/drawing/2014/main" id="{4075D1F2-CDEB-4B68-AF47-7D58D559F98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>
                <a:alphaModFix amt="40000"/>
              </a:blip>
              <a:srcRect l="10626" r="5900"/>
              <a:stretch/>
            </p:blipFill>
            <p:spPr>
              <a:xfrm>
                <a:off x="971600" y="540476"/>
                <a:ext cx="7632848" cy="4062548"/>
              </a:xfrm>
              <a:prstGeom prst="rect">
                <a:avLst/>
              </a:prstGeom>
            </p:spPr>
          </p:pic>
          <p:pic>
            <p:nvPicPr>
              <p:cNvPr id="104" name="Picture 103" descr="Logo&#10;&#10;Description automatically generated with low confidence">
                <a:extLst>
                  <a:ext uri="{FF2B5EF4-FFF2-40B4-BE49-F238E27FC236}">
                    <a16:creationId xmlns:a16="http://schemas.microsoft.com/office/drawing/2014/main" id="{5BD746F7-2B1F-4E3D-B19C-194958CEEFA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/>
              <a:srcRect l="10625" r="5900"/>
              <a:stretch/>
            </p:blipFill>
            <p:spPr>
              <a:xfrm>
                <a:off x="971600" y="540476"/>
                <a:ext cx="7632848" cy="4062548"/>
              </a:xfrm>
              <a:prstGeom prst="rect">
                <a:avLst/>
              </a:prstGeom>
              <a:ln>
                <a:noFill/>
              </a:ln>
            </p:spPr>
          </p:pic>
        </p:grpSp>
        <p:grpSp>
          <p:nvGrpSpPr>
            <p:cNvPr id="365" name="Group 364">
              <a:extLst>
                <a:ext uri="{FF2B5EF4-FFF2-40B4-BE49-F238E27FC236}">
                  <a16:creationId xmlns:a16="http://schemas.microsoft.com/office/drawing/2014/main" id="{9175A4B1-6888-4724-A44C-EA5B4E818B68}"/>
                </a:ext>
              </a:extLst>
            </p:cNvPr>
            <p:cNvGrpSpPr/>
            <p:nvPr/>
          </p:nvGrpSpPr>
          <p:grpSpPr>
            <a:xfrm>
              <a:off x="4233755" y="2491586"/>
              <a:ext cx="3558058" cy="2399911"/>
              <a:chOff x="4233755" y="2491586"/>
              <a:chExt cx="3558058" cy="2399911"/>
            </a:xfrm>
          </p:grpSpPr>
          <p:grpSp>
            <p:nvGrpSpPr>
              <p:cNvPr id="73" name="Group 72">
                <a:extLst>
                  <a:ext uri="{FF2B5EF4-FFF2-40B4-BE49-F238E27FC236}">
                    <a16:creationId xmlns:a16="http://schemas.microsoft.com/office/drawing/2014/main" id="{9AC66A00-2D54-4EEC-9B37-41941841A60E}"/>
                  </a:ext>
                </a:extLst>
              </p:cNvPr>
              <p:cNvGrpSpPr/>
              <p:nvPr/>
            </p:nvGrpSpPr>
            <p:grpSpPr>
              <a:xfrm>
                <a:off x="6590653" y="2491586"/>
                <a:ext cx="1162646" cy="298153"/>
                <a:chOff x="5289368" y="3619429"/>
                <a:chExt cx="1074012" cy="275424"/>
              </a:xfrm>
            </p:grpSpPr>
            <p:cxnSp>
              <p:nvCxnSpPr>
                <p:cNvPr id="82" name="Straight Connector 81">
                  <a:extLst>
                    <a:ext uri="{FF2B5EF4-FFF2-40B4-BE49-F238E27FC236}">
                      <a16:creationId xmlns:a16="http://schemas.microsoft.com/office/drawing/2014/main" id="{4A198A17-C142-4E0A-A6DA-8A99AE50550D}"/>
                    </a:ext>
                  </a:extLst>
                </p:cNvPr>
                <p:cNvCxnSpPr>
                  <a:cxnSpLocks/>
                  <a:stCxn id="84" idx="0"/>
                  <a:endCxn id="83" idx="1"/>
                </p:cNvCxnSpPr>
                <p:nvPr/>
              </p:nvCxnSpPr>
              <p:spPr>
                <a:xfrm flipV="1">
                  <a:off x="5335087" y="3735998"/>
                  <a:ext cx="73151" cy="8626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50000"/>
                      <a:lumOff val="50000"/>
                    </a:schemeClr>
                  </a:solidFill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3" name="TextBox 82">
                  <a:extLst>
                    <a:ext uri="{FF2B5EF4-FFF2-40B4-BE49-F238E27FC236}">
                      <a16:creationId xmlns:a16="http://schemas.microsoft.com/office/drawing/2014/main" id="{601AFAD2-E70B-4B28-8220-DDCC589F7E5A}"/>
                    </a:ext>
                  </a:extLst>
                </p:cNvPr>
                <p:cNvSpPr txBox="1"/>
                <p:nvPr/>
              </p:nvSpPr>
              <p:spPr>
                <a:xfrm>
                  <a:off x="5408236" y="3619429"/>
                  <a:ext cx="955144" cy="233138"/>
                </a:xfrm>
                <a:prstGeom prst="rect">
                  <a:avLst/>
                </a:prstGeom>
                <a:ln w="9525" cap="rnd">
                  <a:noFill/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lIns="18288" tIns="18288" rIns="18288" bIns="18288" rtlCol="0">
                  <a:spAutoFit/>
                </a:bodyPr>
                <a:lstStyle/>
                <a:p>
                  <a:pPr algn="ctr"/>
                  <a:r>
                    <a:rPr lang="en-GB" sz="700" b="1" dirty="0">
                      <a:solidFill>
                        <a:srgbClr val="23C2C2"/>
                      </a:solidFill>
                    </a:rPr>
                    <a:t>Cryo-Instrumentation Box</a:t>
                  </a:r>
                </a:p>
              </p:txBody>
            </p:sp>
            <p:sp>
              <p:nvSpPr>
                <p:cNvPr id="84" name="Rectangle: Rounded Corners 83">
                  <a:extLst>
                    <a:ext uri="{FF2B5EF4-FFF2-40B4-BE49-F238E27FC236}">
                      <a16:creationId xmlns:a16="http://schemas.microsoft.com/office/drawing/2014/main" id="{DC71C3B9-74B3-48CF-A46B-C7C8C78BF8AB}"/>
                    </a:ext>
                  </a:extLst>
                </p:cNvPr>
                <p:cNvSpPr/>
                <p:nvPr/>
              </p:nvSpPr>
              <p:spPr>
                <a:xfrm rot="5369199">
                  <a:off x="5239838" y="3799604"/>
                  <a:ext cx="144779" cy="45719"/>
                </a:xfrm>
                <a:prstGeom prst="roundRect">
                  <a:avLst/>
                </a:prstGeom>
                <a:noFill/>
                <a:ln w="9525" cap="rnd">
                  <a:noFill/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b="1" dirty="0"/>
                </a:p>
              </p:txBody>
            </p:sp>
          </p:grpSp>
          <p:grpSp>
            <p:nvGrpSpPr>
              <p:cNvPr id="68" name="Group 67">
                <a:extLst>
                  <a:ext uri="{FF2B5EF4-FFF2-40B4-BE49-F238E27FC236}">
                    <a16:creationId xmlns:a16="http://schemas.microsoft.com/office/drawing/2014/main" id="{A7C8D60E-5503-49AA-9CA4-BDC5902CA5E2}"/>
                  </a:ext>
                </a:extLst>
              </p:cNvPr>
              <p:cNvGrpSpPr/>
              <p:nvPr/>
            </p:nvGrpSpPr>
            <p:grpSpPr>
              <a:xfrm>
                <a:off x="4233755" y="3321702"/>
                <a:ext cx="963597" cy="524231"/>
                <a:chOff x="5245540" y="3555769"/>
                <a:chExt cx="890138" cy="484267"/>
              </a:xfrm>
            </p:grpSpPr>
            <p:cxnSp>
              <p:nvCxnSpPr>
                <p:cNvPr id="99" name="Straight Connector 98">
                  <a:extLst>
                    <a:ext uri="{FF2B5EF4-FFF2-40B4-BE49-F238E27FC236}">
                      <a16:creationId xmlns:a16="http://schemas.microsoft.com/office/drawing/2014/main" id="{3C955DC7-8EB5-4543-BD12-6FA237FF86E6}"/>
                    </a:ext>
                  </a:extLst>
                </p:cNvPr>
                <p:cNvCxnSpPr>
                  <a:cxnSpLocks/>
                  <a:stCxn id="101" idx="0"/>
                  <a:endCxn id="100" idx="2"/>
                </p:cNvCxnSpPr>
                <p:nvPr/>
              </p:nvCxnSpPr>
              <p:spPr>
                <a:xfrm flipH="1" flipV="1">
                  <a:off x="5690609" y="3689396"/>
                  <a:ext cx="103021" cy="278046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50000"/>
                      <a:lumOff val="50000"/>
                    </a:schemeClr>
                  </a:solidFill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0" name="TextBox 99">
                  <a:extLst>
                    <a:ext uri="{FF2B5EF4-FFF2-40B4-BE49-F238E27FC236}">
                      <a16:creationId xmlns:a16="http://schemas.microsoft.com/office/drawing/2014/main" id="{A0CA133D-8215-45BC-82B1-55517D8620A1}"/>
                    </a:ext>
                  </a:extLst>
                </p:cNvPr>
                <p:cNvSpPr txBox="1"/>
                <p:nvPr/>
              </p:nvSpPr>
              <p:spPr>
                <a:xfrm>
                  <a:off x="5245540" y="3555769"/>
                  <a:ext cx="890138" cy="133627"/>
                </a:xfrm>
                <a:prstGeom prst="rect">
                  <a:avLst/>
                </a:prstGeom>
                <a:ln w="9525" cap="rnd">
                  <a:noFill/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lIns="18288" tIns="18288" rIns="18288" bIns="18288" rtlCol="0">
                  <a:spAutoFit/>
                </a:bodyPr>
                <a:lstStyle/>
                <a:p>
                  <a:pPr algn="ctr"/>
                  <a:r>
                    <a:rPr lang="en-GB" sz="700" b="1" dirty="0" err="1">
                      <a:solidFill>
                        <a:srgbClr val="0404C3"/>
                      </a:solidFill>
                    </a:rPr>
                    <a:t>GHe</a:t>
                  </a:r>
                  <a:r>
                    <a:rPr lang="en-GB" sz="700" b="1" dirty="0">
                      <a:solidFill>
                        <a:srgbClr val="0404C3"/>
                      </a:solidFill>
                    </a:rPr>
                    <a:t> Discharge Line</a:t>
                  </a:r>
                </a:p>
              </p:txBody>
            </p:sp>
            <p:sp>
              <p:nvSpPr>
                <p:cNvPr id="101" name="Rectangle: Rounded Corners 100">
                  <a:extLst>
                    <a:ext uri="{FF2B5EF4-FFF2-40B4-BE49-F238E27FC236}">
                      <a16:creationId xmlns:a16="http://schemas.microsoft.com/office/drawing/2014/main" id="{85CC0D02-D5FC-40AF-B1E5-01C4869DE286}"/>
                    </a:ext>
                  </a:extLst>
                </p:cNvPr>
                <p:cNvSpPr/>
                <p:nvPr/>
              </p:nvSpPr>
              <p:spPr>
                <a:xfrm rot="5369199">
                  <a:off x="5698382" y="3944787"/>
                  <a:ext cx="144779" cy="45719"/>
                </a:xfrm>
                <a:prstGeom prst="roundRect">
                  <a:avLst/>
                </a:prstGeom>
                <a:noFill/>
                <a:ln w="9525" cap="rnd">
                  <a:noFill/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b="1" dirty="0"/>
                </a:p>
              </p:txBody>
            </p:sp>
          </p:grpSp>
          <p:grpSp>
            <p:nvGrpSpPr>
              <p:cNvPr id="69" name="Group 68">
                <a:extLst>
                  <a:ext uri="{FF2B5EF4-FFF2-40B4-BE49-F238E27FC236}">
                    <a16:creationId xmlns:a16="http://schemas.microsoft.com/office/drawing/2014/main" id="{A37DDFFF-8AC6-4C77-B2F3-16BFF6AF3042}"/>
                  </a:ext>
                </a:extLst>
              </p:cNvPr>
              <p:cNvGrpSpPr/>
              <p:nvPr/>
            </p:nvGrpSpPr>
            <p:grpSpPr>
              <a:xfrm>
                <a:off x="5429716" y="3217392"/>
                <a:ext cx="1045900" cy="695687"/>
                <a:chOff x="4306006" y="2903162"/>
                <a:chExt cx="966167" cy="642652"/>
              </a:xfrm>
            </p:grpSpPr>
            <p:cxnSp>
              <p:nvCxnSpPr>
                <p:cNvPr id="94" name="Straight Connector 93">
                  <a:extLst>
                    <a:ext uri="{FF2B5EF4-FFF2-40B4-BE49-F238E27FC236}">
                      <a16:creationId xmlns:a16="http://schemas.microsoft.com/office/drawing/2014/main" id="{FCBE7BB6-E870-453B-9772-E8464301A760}"/>
                    </a:ext>
                  </a:extLst>
                </p:cNvPr>
                <p:cNvCxnSpPr>
                  <a:cxnSpLocks/>
                  <a:stCxn id="96" idx="0"/>
                  <a:endCxn id="95" idx="2"/>
                </p:cNvCxnSpPr>
                <p:nvPr/>
              </p:nvCxnSpPr>
              <p:spPr>
                <a:xfrm flipH="1" flipV="1">
                  <a:off x="4607524" y="3036789"/>
                  <a:ext cx="664648" cy="434173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50000"/>
                      <a:lumOff val="50000"/>
                    </a:schemeClr>
                  </a:solidFill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5" name="TextBox 94">
                  <a:extLst>
                    <a:ext uri="{FF2B5EF4-FFF2-40B4-BE49-F238E27FC236}">
                      <a16:creationId xmlns:a16="http://schemas.microsoft.com/office/drawing/2014/main" id="{EDF9513D-DD16-4A52-B48F-CE7F12C7A96D}"/>
                    </a:ext>
                  </a:extLst>
                </p:cNvPr>
                <p:cNvSpPr txBox="1"/>
                <p:nvPr/>
              </p:nvSpPr>
              <p:spPr>
                <a:xfrm>
                  <a:off x="4306006" y="2903162"/>
                  <a:ext cx="603035" cy="133627"/>
                </a:xfrm>
                <a:prstGeom prst="rect">
                  <a:avLst/>
                </a:prstGeom>
                <a:ln w="9525" cap="rnd">
                  <a:noFill/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lIns="18288" tIns="18288" rIns="18288" bIns="18288" rtlCol="0">
                  <a:spAutoFit/>
                </a:bodyPr>
                <a:lstStyle/>
                <a:p>
                  <a:pPr algn="ctr"/>
                  <a:r>
                    <a:rPr lang="en-GB" sz="700" b="1" dirty="0">
                      <a:solidFill>
                        <a:srgbClr val="23C2C2"/>
                      </a:solidFill>
                    </a:rPr>
                    <a:t>Level Gauge</a:t>
                  </a:r>
                </a:p>
              </p:txBody>
            </p:sp>
            <p:sp>
              <p:nvSpPr>
                <p:cNvPr id="96" name="Rectangle: Rounded Corners 95">
                  <a:extLst>
                    <a:ext uri="{FF2B5EF4-FFF2-40B4-BE49-F238E27FC236}">
                      <a16:creationId xmlns:a16="http://schemas.microsoft.com/office/drawing/2014/main" id="{D6084FDD-55B8-4EA2-BF06-64998AAAC747}"/>
                    </a:ext>
                  </a:extLst>
                </p:cNvPr>
                <p:cNvSpPr/>
                <p:nvPr/>
              </p:nvSpPr>
              <p:spPr>
                <a:xfrm rot="5369199">
                  <a:off x="5174668" y="3448308"/>
                  <a:ext cx="149292" cy="45719"/>
                </a:xfrm>
                <a:prstGeom prst="roundRect">
                  <a:avLst/>
                </a:prstGeom>
                <a:noFill/>
                <a:ln w="9525" cap="rnd">
                  <a:noFill/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b="1" dirty="0"/>
                </a:p>
              </p:txBody>
            </p:sp>
            <p:cxnSp>
              <p:nvCxnSpPr>
                <p:cNvPr id="97" name="Straight Connector 96">
                  <a:extLst>
                    <a:ext uri="{FF2B5EF4-FFF2-40B4-BE49-F238E27FC236}">
                      <a16:creationId xmlns:a16="http://schemas.microsoft.com/office/drawing/2014/main" id="{1083664F-4819-4432-BBE0-6FBA6D4E4BC0}"/>
                    </a:ext>
                  </a:extLst>
                </p:cNvPr>
                <p:cNvCxnSpPr>
                  <a:cxnSpLocks/>
                  <a:stCxn id="98" idx="0"/>
                  <a:endCxn id="95" idx="2"/>
                </p:cNvCxnSpPr>
                <p:nvPr/>
              </p:nvCxnSpPr>
              <p:spPr>
                <a:xfrm flipH="1" flipV="1">
                  <a:off x="4607524" y="3036789"/>
                  <a:ext cx="451013" cy="43191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50000"/>
                      <a:lumOff val="50000"/>
                    </a:schemeClr>
                  </a:solidFill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8" name="Rectangle: Rounded Corners 97">
                  <a:extLst>
                    <a:ext uri="{FF2B5EF4-FFF2-40B4-BE49-F238E27FC236}">
                      <a16:creationId xmlns:a16="http://schemas.microsoft.com/office/drawing/2014/main" id="{F4F39A05-7C91-49D6-99C0-38D08C4C2240}"/>
                    </a:ext>
                  </a:extLst>
                </p:cNvPr>
                <p:cNvSpPr/>
                <p:nvPr/>
              </p:nvSpPr>
              <p:spPr>
                <a:xfrm rot="5369199">
                  <a:off x="4963289" y="3446052"/>
                  <a:ext cx="144779" cy="45719"/>
                </a:xfrm>
                <a:prstGeom prst="roundRect">
                  <a:avLst/>
                </a:prstGeom>
                <a:noFill/>
                <a:ln w="9525" cap="rnd">
                  <a:noFill/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b="1" dirty="0"/>
                </a:p>
              </p:txBody>
            </p:sp>
          </p:grpSp>
          <p:grpSp>
            <p:nvGrpSpPr>
              <p:cNvPr id="70" name="Group 69">
                <a:extLst>
                  <a:ext uri="{FF2B5EF4-FFF2-40B4-BE49-F238E27FC236}">
                    <a16:creationId xmlns:a16="http://schemas.microsoft.com/office/drawing/2014/main" id="{DD5887CF-999A-48F2-95E5-E2BC270151C0}"/>
                  </a:ext>
                </a:extLst>
              </p:cNvPr>
              <p:cNvGrpSpPr/>
              <p:nvPr/>
            </p:nvGrpSpPr>
            <p:grpSpPr>
              <a:xfrm>
                <a:off x="6329213" y="2979656"/>
                <a:ext cx="827529" cy="277609"/>
                <a:chOff x="5178774" y="3170824"/>
                <a:chExt cx="764443" cy="256446"/>
              </a:xfrm>
            </p:grpSpPr>
            <p:cxnSp>
              <p:nvCxnSpPr>
                <p:cNvPr id="91" name="Straight Connector 90">
                  <a:extLst>
                    <a:ext uri="{FF2B5EF4-FFF2-40B4-BE49-F238E27FC236}">
                      <a16:creationId xmlns:a16="http://schemas.microsoft.com/office/drawing/2014/main" id="{CB33A81B-5AF9-4362-B155-F333D6F69D71}"/>
                    </a:ext>
                  </a:extLst>
                </p:cNvPr>
                <p:cNvCxnSpPr>
                  <a:cxnSpLocks/>
                  <a:stCxn id="93" idx="0"/>
                  <a:endCxn id="92" idx="1"/>
                </p:cNvCxnSpPr>
                <p:nvPr/>
              </p:nvCxnSpPr>
              <p:spPr>
                <a:xfrm flipV="1">
                  <a:off x="5224493" y="3237638"/>
                  <a:ext cx="213857" cy="11703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50000"/>
                      <a:lumOff val="50000"/>
                    </a:schemeClr>
                  </a:solidFill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2" name="TextBox 91">
                  <a:extLst>
                    <a:ext uri="{FF2B5EF4-FFF2-40B4-BE49-F238E27FC236}">
                      <a16:creationId xmlns:a16="http://schemas.microsoft.com/office/drawing/2014/main" id="{8663B7FF-EE0A-4F37-80A7-0F1B5F1E00AE}"/>
                    </a:ext>
                  </a:extLst>
                </p:cNvPr>
                <p:cNvSpPr txBox="1"/>
                <p:nvPr/>
              </p:nvSpPr>
              <p:spPr>
                <a:xfrm>
                  <a:off x="5438350" y="3170824"/>
                  <a:ext cx="504867" cy="133628"/>
                </a:xfrm>
                <a:prstGeom prst="rect">
                  <a:avLst/>
                </a:prstGeom>
                <a:ln w="9525" cap="rnd">
                  <a:noFill/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lIns="18288" tIns="18288" rIns="18288" bIns="18288" rtlCol="0">
                  <a:spAutoFit/>
                </a:bodyPr>
                <a:lstStyle/>
                <a:p>
                  <a:pPr algn="ctr"/>
                  <a:r>
                    <a:rPr lang="en-GB" sz="700" b="1" dirty="0">
                      <a:solidFill>
                        <a:srgbClr val="23C2C2"/>
                      </a:solidFill>
                    </a:rPr>
                    <a:t>Safety Line</a:t>
                  </a:r>
                </a:p>
              </p:txBody>
            </p:sp>
            <p:sp>
              <p:nvSpPr>
                <p:cNvPr id="93" name="Rectangle: Rounded Corners 92">
                  <a:extLst>
                    <a:ext uri="{FF2B5EF4-FFF2-40B4-BE49-F238E27FC236}">
                      <a16:creationId xmlns:a16="http://schemas.microsoft.com/office/drawing/2014/main" id="{F4043CA9-F78D-4D15-9428-F804422046EC}"/>
                    </a:ext>
                  </a:extLst>
                </p:cNvPr>
                <p:cNvSpPr/>
                <p:nvPr/>
              </p:nvSpPr>
              <p:spPr>
                <a:xfrm rot="5369199">
                  <a:off x="5129244" y="3332021"/>
                  <a:ext cx="144779" cy="45719"/>
                </a:xfrm>
                <a:prstGeom prst="roundRect">
                  <a:avLst/>
                </a:prstGeom>
                <a:noFill/>
                <a:ln w="9525" cap="rnd">
                  <a:noFill/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b="1" dirty="0"/>
                </a:p>
              </p:txBody>
            </p:sp>
          </p:grpSp>
          <p:grpSp>
            <p:nvGrpSpPr>
              <p:cNvPr id="71" name="Group 70">
                <a:extLst>
                  <a:ext uri="{FF2B5EF4-FFF2-40B4-BE49-F238E27FC236}">
                    <a16:creationId xmlns:a16="http://schemas.microsoft.com/office/drawing/2014/main" id="{7EB35666-9C52-42C4-A9A0-37FC4A0AC40F}"/>
                  </a:ext>
                </a:extLst>
              </p:cNvPr>
              <p:cNvGrpSpPr/>
              <p:nvPr/>
            </p:nvGrpSpPr>
            <p:grpSpPr>
              <a:xfrm>
                <a:off x="4715552" y="4404904"/>
                <a:ext cx="963597" cy="486593"/>
                <a:chOff x="6090844" y="3611171"/>
                <a:chExt cx="890138" cy="449498"/>
              </a:xfrm>
            </p:grpSpPr>
            <p:cxnSp>
              <p:nvCxnSpPr>
                <p:cNvPr id="88" name="Straight Connector 87">
                  <a:extLst>
                    <a:ext uri="{FF2B5EF4-FFF2-40B4-BE49-F238E27FC236}">
                      <a16:creationId xmlns:a16="http://schemas.microsoft.com/office/drawing/2014/main" id="{28D92AD1-D0A7-48AC-B5A2-59FC7C01FA1E}"/>
                    </a:ext>
                  </a:extLst>
                </p:cNvPr>
                <p:cNvCxnSpPr>
                  <a:cxnSpLocks/>
                  <a:stCxn id="90" idx="0"/>
                  <a:endCxn id="89" idx="0"/>
                </p:cNvCxnSpPr>
                <p:nvPr/>
              </p:nvCxnSpPr>
              <p:spPr>
                <a:xfrm flipH="1">
                  <a:off x="6535913" y="3659836"/>
                  <a:ext cx="158673" cy="267206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50000"/>
                      <a:lumOff val="50000"/>
                    </a:schemeClr>
                  </a:solidFill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9" name="TextBox 88">
                  <a:extLst>
                    <a:ext uri="{FF2B5EF4-FFF2-40B4-BE49-F238E27FC236}">
                      <a16:creationId xmlns:a16="http://schemas.microsoft.com/office/drawing/2014/main" id="{51E8DB34-C29F-416F-A19B-2942658FF39D}"/>
                    </a:ext>
                  </a:extLst>
                </p:cNvPr>
                <p:cNvSpPr txBox="1"/>
                <p:nvPr/>
              </p:nvSpPr>
              <p:spPr>
                <a:xfrm>
                  <a:off x="6090844" y="3927042"/>
                  <a:ext cx="890138" cy="133627"/>
                </a:xfrm>
                <a:prstGeom prst="rect">
                  <a:avLst/>
                </a:prstGeom>
                <a:ln w="9525" cap="rnd">
                  <a:noFill/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lIns="18288" tIns="18288" rIns="18288" bIns="18288" rtlCol="0">
                  <a:spAutoFit/>
                </a:bodyPr>
                <a:lstStyle/>
                <a:p>
                  <a:pPr algn="ctr"/>
                  <a:r>
                    <a:rPr lang="en-GB" sz="700" b="1" dirty="0">
                      <a:solidFill>
                        <a:srgbClr val="02994E"/>
                      </a:solidFill>
                    </a:rPr>
                    <a:t>TS Heat Exchanger</a:t>
                  </a:r>
                </a:p>
              </p:txBody>
            </p:sp>
            <p:sp>
              <p:nvSpPr>
                <p:cNvPr id="90" name="Rectangle: Rounded Corners 89">
                  <a:extLst>
                    <a:ext uri="{FF2B5EF4-FFF2-40B4-BE49-F238E27FC236}">
                      <a16:creationId xmlns:a16="http://schemas.microsoft.com/office/drawing/2014/main" id="{2EFE8116-20ED-4EA0-9D99-C73905CAEFD7}"/>
                    </a:ext>
                  </a:extLst>
                </p:cNvPr>
                <p:cNvSpPr/>
                <p:nvPr/>
              </p:nvSpPr>
              <p:spPr>
                <a:xfrm rot="10769199">
                  <a:off x="6621993" y="3614118"/>
                  <a:ext cx="144779" cy="45719"/>
                </a:xfrm>
                <a:prstGeom prst="roundRect">
                  <a:avLst/>
                </a:prstGeom>
                <a:noFill/>
                <a:ln w="9525" cap="rnd">
                  <a:noFill/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b="1" dirty="0"/>
                </a:p>
              </p:txBody>
            </p:sp>
            <p:cxnSp>
              <p:nvCxnSpPr>
                <p:cNvPr id="242" name="Straight Connector 241">
                  <a:extLst>
                    <a:ext uri="{FF2B5EF4-FFF2-40B4-BE49-F238E27FC236}">
                      <a16:creationId xmlns:a16="http://schemas.microsoft.com/office/drawing/2014/main" id="{A3E19E68-DCBE-40E4-8BB7-A7C7C9843313}"/>
                    </a:ext>
                  </a:extLst>
                </p:cNvPr>
                <p:cNvCxnSpPr>
                  <a:cxnSpLocks/>
                  <a:stCxn id="243" idx="0"/>
                  <a:endCxn id="89" idx="0"/>
                </p:cNvCxnSpPr>
                <p:nvPr/>
              </p:nvCxnSpPr>
              <p:spPr>
                <a:xfrm>
                  <a:off x="6204968" y="3656889"/>
                  <a:ext cx="330946" cy="270153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50000"/>
                      <a:lumOff val="50000"/>
                    </a:schemeClr>
                  </a:solidFill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43" name="Rectangle: Rounded Corners 242">
                  <a:extLst>
                    <a:ext uri="{FF2B5EF4-FFF2-40B4-BE49-F238E27FC236}">
                      <a16:creationId xmlns:a16="http://schemas.microsoft.com/office/drawing/2014/main" id="{CB585A31-6455-4FA1-B326-D5509013A67E}"/>
                    </a:ext>
                  </a:extLst>
                </p:cNvPr>
                <p:cNvSpPr/>
                <p:nvPr/>
              </p:nvSpPr>
              <p:spPr>
                <a:xfrm rot="10769199">
                  <a:off x="6132374" y="3611171"/>
                  <a:ext cx="144779" cy="45719"/>
                </a:xfrm>
                <a:prstGeom prst="roundRect">
                  <a:avLst/>
                </a:prstGeom>
                <a:noFill/>
                <a:ln w="9525" cap="rnd">
                  <a:noFill/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b="1" dirty="0"/>
                </a:p>
              </p:txBody>
            </p:sp>
          </p:grpSp>
          <p:grpSp>
            <p:nvGrpSpPr>
              <p:cNvPr id="72" name="Group 71">
                <a:extLst>
                  <a:ext uri="{FF2B5EF4-FFF2-40B4-BE49-F238E27FC236}">
                    <a16:creationId xmlns:a16="http://schemas.microsoft.com/office/drawing/2014/main" id="{B2B549B8-69AE-4044-8EFD-A4680664A03F}"/>
                  </a:ext>
                </a:extLst>
              </p:cNvPr>
              <p:cNvGrpSpPr/>
              <p:nvPr/>
            </p:nvGrpSpPr>
            <p:grpSpPr>
              <a:xfrm>
                <a:off x="6757845" y="4501221"/>
                <a:ext cx="1033968" cy="356747"/>
                <a:chOff x="5145520" y="3306825"/>
                <a:chExt cx="955144" cy="329551"/>
              </a:xfrm>
            </p:grpSpPr>
            <p:cxnSp>
              <p:nvCxnSpPr>
                <p:cNvPr id="85" name="Straight Connector 84">
                  <a:extLst>
                    <a:ext uri="{FF2B5EF4-FFF2-40B4-BE49-F238E27FC236}">
                      <a16:creationId xmlns:a16="http://schemas.microsoft.com/office/drawing/2014/main" id="{616EFA5B-CEB3-492E-8071-6FC5E2238CE8}"/>
                    </a:ext>
                  </a:extLst>
                </p:cNvPr>
                <p:cNvCxnSpPr>
                  <a:cxnSpLocks/>
                  <a:stCxn id="87" idx="0"/>
                  <a:endCxn id="86" idx="0"/>
                </p:cNvCxnSpPr>
                <p:nvPr/>
              </p:nvCxnSpPr>
              <p:spPr>
                <a:xfrm>
                  <a:off x="5410087" y="3306827"/>
                  <a:ext cx="213005" cy="195923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50000"/>
                      <a:lumOff val="50000"/>
                    </a:schemeClr>
                  </a:solidFill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6" name="TextBox 85">
                  <a:extLst>
                    <a:ext uri="{FF2B5EF4-FFF2-40B4-BE49-F238E27FC236}">
                      <a16:creationId xmlns:a16="http://schemas.microsoft.com/office/drawing/2014/main" id="{482411EA-1FAD-4C7F-A2AD-CAFB82EA09E1}"/>
                    </a:ext>
                  </a:extLst>
                </p:cNvPr>
                <p:cNvSpPr txBox="1"/>
                <p:nvPr/>
              </p:nvSpPr>
              <p:spPr>
                <a:xfrm>
                  <a:off x="5145520" y="3502749"/>
                  <a:ext cx="955144" cy="133627"/>
                </a:xfrm>
                <a:prstGeom prst="rect">
                  <a:avLst/>
                </a:prstGeom>
                <a:ln w="9525" cap="rnd">
                  <a:noFill/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lIns="18288" tIns="18288" rIns="18288" bIns="18288" rtlCol="0">
                  <a:spAutoFit/>
                </a:bodyPr>
                <a:lstStyle/>
                <a:p>
                  <a:pPr algn="ctr"/>
                  <a:r>
                    <a:rPr lang="en-GB" sz="700" b="1" dirty="0">
                      <a:solidFill>
                        <a:srgbClr val="CBBDA6"/>
                      </a:solidFill>
                    </a:rPr>
                    <a:t>WU Electrical Heaters</a:t>
                  </a:r>
                </a:p>
              </p:txBody>
            </p:sp>
            <p:sp>
              <p:nvSpPr>
                <p:cNvPr id="87" name="Rectangle: Rounded Corners 86">
                  <a:extLst>
                    <a:ext uri="{FF2B5EF4-FFF2-40B4-BE49-F238E27FC236}">
                      <a16:creationId xmlns:a16="http://schemas.microsoft.com/office/drawing/2014/main" id="{148F0236-4567-4040-9F64-F4F33B89FBC8}"/>
                    </a:ext>
                  </a:extLst>
                </p:cNvPr>
                <p:cNvSpPr/>
                <p:nvPr/>
              </p:nvSpPr>
              <p:spPr>
                <a:xfrm rot="21552583">
                  <a:off x="5338012" y="3306825"/>
                  <a:ext cx="144779" cy="45719"/>
                </a:xfrm>
                <a:prstGeom prst="roundRect">
                  <a:avLst/>
                </a:prstGeom>
                <a:noFill/>
                <a:ln w="9525" cap="rnd">
                  <a:noFill/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b="1" dirty="0"/>
                </a:p>
              </p:txBody>
            </p:sp>
          </p:grpSp>
          <p:grpSp>
            <p:nvGrpSpPr>
              <p:cNvPr id="74" name="Group 73">
                <a:extLst>
                  <a:ext uri="{FF2B5EF4-FFF2-40B4-BE49-F238E27FC236}">
                    <a16:creationId xmlns:a16="http://schemas.microsoft.com/office/drawing/2014/main" id="{7C8E6DE5-65A8-4E1E-8A61-5C93B7020579}"/>
                  </a:ext>
                </a:extLst>
              </p:cNvPr>
              <p:cNvGrpSpPr/>
              <p:nvPr/>
            </p:nvGrpSpPr>
            <p:grpSpPr>
              <a:xfrm>
                <a:off x="6717766" y="3389732"/>
                <a:ext cx="980315" cy="771881"/>
                <a:chOff x="4851507" y="3055090"/>
                <a:chExt cx="905582" cy="713037"/>
              </a:xfrm>
            </p:grpSpPr>
            <p:sp>
              <p:nvSpPr>
                <p:cNvPr id="79" name="TextBox 78">
                  <a:extLst>
                    <a:ext uri="{FF2B5EF4-FFF2-40B4-BE49-F238E27FC236}">
                      <a16:creationId xmlns:a16="http://schemas.microsoft.com/office/drawing/2014/main" id="{884B8CC7-7118-460A-B777-E89D6CBA3DFF}"/>
                    </a:ext>
                  </a:extLst>
                </p:cNvPr>
                <p:cNvSpPr txBox="1"/>
                <p:nvPr/>
              </p:nvSpPr>
              <p:spPr>
                <a:xfrm>
                  <a:off x="5004581" y="3055090"/>
                  <a:ext cx="752508" cy="133627"/>
                </a:xfrm>
                <a:prstGeom prst="rect">
                  <a:avLst/>
                </a:prstGeom>
                <a:ln w="9525" cap="rnd">
                  <a:noFill/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lIns="18288" tIns="18288" rIns="18288" bIns="18288" rtlCol="0">
                  <a:spAutoFit/>
                </a:bodyPr>
                <a:lstStyle/>
                <a:p>
                  <a:pPr algn="ctr"/>
                  <a:r>
                    <a:rPr lang="en-GB" sz="700" b="1" dirty="0">
                      <a:solidFill>
                        <a:srgbClr val="00CC66"/>
                      </a:solidFill>
                    </a:rPr>
                    <a:t>Wires Guide Tube</a:t>
                  </a:r>
                </a:p>
              </p:txBody>
            </p:sp>
            <p:cxnSp>
              <p:nvCxnSpPr>
                <p:cNvPr id="80" name="Straight Connector 79">
                  <a:extLst>
                    <a:ext uri="{FF2B5EF4-FFF2-40B4-BE49-F238E27FC236}">
                      <a16:creationId xmlns:a16="http://schemas.microsoft.com/office/drawing/2014/main" id="{008249BA-CC4E-448D-9C2C-7F9B99C1CC5E}"/>
                    </a:ext>
                  </a:extLst>
                </p:cNvPr>
                <p:cNvCxnSpPr>
                  <a:cxnSpLocks/>
                  <a:stCxn id="81" idx="0"/>
                  <a:endCxn id="79" idx="2"/>
                </p:cNvCxnSpPr>
                <p:nvPr/>
              </p:nvCxnSpPr>
              <p:spPr>
                <a:xfrm flipV="1">
                  <a:off x="4938086" y="3188717"/>
                  <a:ext cx="442749" cy="53862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50000"/>
                      <a:lumOff val="50000"/>
                    </a:schemeClr>
                  </a:solidFill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1" name="Rectangle: Rounded Corners 80">
                  <a:extLst>
                    <a:ext uri="{FF2B5EF4-FFF2-40B4-BE49-F238E27FC236}">
                      <a16:creationId xmlns:a16="http://schemas.microsoft.com/office/drawing/2014/main" id="{84E1094D-0EFE-4B6D-9D68-13937C8B362B}"/>
                    </a:ext>
                  </a:extLst>
                </p:cNvPr>
                <p:cNvSpPr/>
                <p:nvPr/>
              </p:nvSpPr>
              <p:spPr>
                <a:xfrm rot="2302106">
                  <a:off x="4851507" y="3722408"/>
                  <a:ext cx="144779" cy="45719"/>
                </a:xfrm>
                <a:prstGeom prst="roundRect">
                  <a:avLst/>
                </a:prstGeom>
                <a:noFill/>
                <a:ln w="9525" cap="rnd">
                  <a:noFill/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b="1" dirty="0"/>
                </a:p>
              </p:txBody>
            </p:sp>
          </p:grpSp>
        </p:grpSp>
      </p:grpSp>
      <p:grpSp>
        <p:nvGrpSpPr>
          <p:cNvPr id="334" name="Group 333">
            <a:extLst>
              <a:ext uri="{FF2B5EF4-FFF2-40B4-BE49-F238E27FC236}">
                <a16:creationId xmlns:a16="http://schemas.microsoft.com/office/drawing/2014/main" id="{8FE0275A-A7F7-433E-9D62-667937E65E1A}"/>
              </a:ext>
            </a:extLst>
          </p:cNvPr>
          <p:cNvGrpSpPr>
            <a:grpSpLocks noChangeAspect="1"/>
          </p:cNvGrpSpPr>
          <p:nvPr/>
        </p:nvGrpSpPr>
        <p:grpSpPr>
          <a:xfrm>
            <a:off x="3435060" y="530699"/>
            <a:ext cx="5696111" cy="1821133"/>
            <a:chOff x="3253081" y="448022"/>
            <a:chExt cx="5935884" cy="1897791"/>
          </a:xfrm>
        </p:grpSpPr>
        <p:grpSp>
          <p:nvGrpSpPr>
            <p:cNvPr id="311" name="Group 310">
              <a:extLst>
                <a:ext uri="{FF2B5EF4-FFF2-40B4-BE49-F238E27FC236}">
                  <a16:creationId xmlns:a16="http://schemas.microsoft.com/office/drawing/2014/main" id="{FCB4C651-5E79-4941-9D13-C5914E448B77}"/>
                </a:ext>
              </a:extLst>
            </p:cNvPr>
            <p:cNvGrpSpPr/>
            <p:nvPr/>
          </p:nvGrpSpPr>
          <p:grpSpPr>
            <a:xfrm>
              <a:off x="3325329" y="485613"/>
              <a:ext cx="5832321" cy="1720449"/>
              <a:chOff x="3325329" y="485613"/>
              <a:chExt cx="5832321" cy="1720449"/>
            </a:xfrm>
          </p:grpSpPr>
          <p:pic>
            <p:nvPicPr>
              <p:cNvPr id="153" name="Picture 152" descr="A picture containing colorful&#10;&#10;Description automatically generated">
                <a:extLst>
                  <a:ext uri="{FF2B5EF4-FFF2-40B4-BE49-F238E27FC236}">
                    <a16:creationId xmlns:a16="http://schemas.microsoft.com/office/drawing/2014/main" id="{FF9EE753-24DC-4808-A89A-A82C7AA6736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alphaModFix amt="40000"/>
              </a:blip>
              <a:srcRect l="12454" t="36401" r="3668" b="7887"/>
              <a:stretch>
                <a:fillRect/>
              </a:stretch>
            </p:blipFill>
            <p:spPr>
              <a:xfrm>
                <a:off x="3325329" y="485613"/>
                <a:ext cx="5830121" cy="1720449"/>
              </a:xfrm>
              <a:custGeom>
                <a:avLst/>
                <a:gdLst>
                  <a:gd name="connsiteX0" fmla="*/ 4035140 w 7669725"/>
                  <a:gd name="connsiteY0" fmla="*/ 0 h 2263306"/>
                  <a:gd name="connsiteX1" fmla="*/ 4507580 w 7669725"/>
                  <a:gd name="connsiteY1" fmla="*/ 68580 h 2263306"/>
                  <a:gd name="connsiteX2" fmla="*/ 4644740 w 7669725"/>
                  <a:gd name="connsiteY2" fmla="*/ 335280 h 2263306"/>
                  <a:gd name="connsiteX3" fmla="*/ 5033360 w 7669725"/>
                  <a:gd name="connsiteY3" fmla="*/ 640080 h 2263306"/>
                  <a:gd name="connsiteX4" fmla="*/ 5124800 w 7669725"/>
                  <a:gd name="connsiteY4" fmla="*/ 670560 h 2263306"/>
                  <a:gd name="connsiteX5" fmla="*/ 5612480 w 7669725"/>
                  <a:gd name="connsiteY5" fmla="*/ 701040 h 2263306"/>
                  <a:gd name="connsiteX6" fmla="*/ 6526880 w 7669725"/>
                  <a:gd name="connsiteY6" fmla="*/ 518160 h 2263306"/>
                  <a:gd name="connsiteX7" fmla="*/ 7619080 w 7669725"/>
                  <a:gd name="connsiteY7" fmla="*/ 1063625 h 2263306"/>
                  <a:gd name="connsiteX8" fmla="*/ 7623525 w 7669725"/>
                  <a:gd name="connsiteY8" fmla="*/ 1129824 h 2263306"/>
                  <a:gd name="connsiteX9" fmla="*/ 7648449 w 7669725"/>
                  <a:gd name="connsiteY9" fmla="*/ 1212056 h 2263306"/>
                  <a:gd name="connsiteX10" fmla="*/ 7669722 w 7669725"/>
                  <a:gd name="connsiteY10" fmla="*/ 1338104 h 2263306"/>
                  <a:gd name="connsiteX11" fmla="*/ 7645274 w 7669725"/>
                  <a:gd name="connsiteY11" fmla="*/ 1445260 h 2263306"/>
                  <a:gd name="connsiteX12" fmla="*/ 7607492 w 7669725"/>
                  <a:gd name="connsiteY12" fmla="*/ 1563370 h 2263306"/>
                  <a:gd name="connsiteX13" fmla="*/ 7575741 w 7669725"/>
                  <a:gd name="connsiteY13" fmla="*/ 1681162 h 2263306"/>
                  <a:gd name="connsiteX14" fmla="*/ 7595427 w 7669725"/>
                  <a:gd name="connsiteY14" fmla="*/ 1759267 h 2263306"/>
                  <a:gd name="connsiteX15" fmla="*/ 7626858 w 7669725"/>
                  <a:gd name="connsiteY15" fmla="*/ 1855153 h 2263306"/>
                  <a:gd name="connsiteX16" fmla="*/ 7634955 w 7669725"/>
                  <a:gd name="connsiteY16" fmla="*/ 1974850 h 2263306"/>
                  <a:gd name="connsiteX17" fmla="*/ 7311740 w 7669725"/>
                  <a:gd name="connsiteY17" fmla="*/ 2011680 h 2263306"/>
                  <a:gd name="connsiteX18" fmla="*/ 7296500 w 7669725"/>
                  <a:gd name="connsiteY18" fmla="*/ 2019300 h 2263306"/>
                  <a:gd name="connsiteX19" fmla="*/ 6664040 w 7669725"/>
                  <a:gd name="connsiteY19" fmla="*/ 2133600 h 2263306"/>
                  <a:gd name="connsiteX20" fmla="*/ 5681060 w 7669725"/>
                  <a:gd name="connsiteY20" fmla="*/ 2232660 h 2263306"/>
                  <a:gd name="connsiteX21" fmla="*/ 5452460 w 7669725"/>
                  <a:gd name="connsiteY21" fmla="*/ 2240280 h 2263306"/>
                  <a:gd name="connsiteX22" fmla="*/ 4850480 w 7669725"/>
                  <a:gd name="connsiteY22" fmla="*/ 2247900 h 2263306"/>
                  <a:gd name="connsiteX23" fmla="*/ 4698080 w 7669725"/>
                  <a:gd name="connsiteY23" fmla="*/ 2247900 h 2263306"/>
                  <a:gd name="connsiteX24" fmla="*/ 4538060 w 7669725"/>
                  <a:gd name="connsiteY24" fmla="*/ 2263140 h 2263306"/>
                  <a:gd name="connsiteX25" fmla="*/ 4378040 w 7669725"/>
                  <a:gd name="connsiteY25" fmla="*/ 2255520 h 2263306"/>
                  <a:gd name="connsiteX26" fmla="*/ 3257900 w 7669725"/>
                  <a:gd name="connsiteY26" fmla="*/ 2232660 h 2263306"/>
                  <a:gd name="connsiteX27" fmla="*/ 3014060 w 7669725"/>
                  <a:gd name="connsiteY27" fmla="*/ 2194560 h 2263306"/>
                  <a:gd name="connsiteX28" fmla="*/ 2945480 w 7669725"/>
                  <a:gd name="connsiteY28" fmla="*/ 2186940 h 2263306"/>
                  <a:gd name="connsiteX29" fmla="*/ 2351120 w 7669725"/>
                  <a:gd name="connsiteY29" fmla="*/ 2004060 h 2263306"/>
                  <a:gd name="connsiteX30" fmla="*/ 2328260 w 7669725"/>
                  <a:gd name="connsiteY30" fmla="*/ 1981200 h 2263306"/>
                  <a:gd name="connsiteX31" fmla="*/ 2259680 w 7669725"/>
                  <a:gd name="connsiteY31" fmla="*/ 1927860 h 2263306"/>
                  <a:gd name="connsiteX32" fmla="*/ 1070960 w 7669725"/>
                  <a:gd name="connsiteY32" fmla="*/ 1402080 h 2263306"/>
                  <a:gd name="connsiteX33" fmla="*/ 949040 w 7669725"/>
                  <a:gd name="connsiteY33" fmla="*/ 1325880 h 2263306"/>
                  <a:gd name="connsiteX34" fmla="*/ 369920 w 7669725"/>
                  <a:gd name="connsiteY34" fmla="*/ 1036320 h 2263306"/>
                  <a:gd name="connsiteX35" fmla="*/ 137512 w 7669725"/>
                  <a:gd name="connsiteY35" fmla="*/ 873919 h 2263306"/>
                  <a:gd name="connsiteX36" fmla="*/ 348 w 7669725"/>
                  <a:gd name="connsiteY36" fmla="*/ 613411 h 2263306"/>
                  <a:gd name="connsiteX37" fmla="*/ 4162 w 7669725"/>
                  <a:gd name="connsiteY37" fmla="*/ 535781 h 2263306"/>
                  <a:gd name="connsiteX38" fmla="*/ 3684 w 7669725"/>
                  <a:gd name="connsiteY38" fmla="*/ 470535 h 2263306"/>
                  <a:gd name="connsiteX39" fmla="*/ 34640 w 7669725"/>
                  <a:gd name="connsiteY39" fmla="*/ 433864 h 2263306"/>
                  <a:gd name="connsiteX40" fmla="*/ 97506 w 7669725"/>
                  <a:gd name="connsiteY40" fmla="*/ 380524 h 2263306"/>
                  <a:gd name="connsiteX41" fmla="*/ 87980 w 7669725"/>
                  <a:gd name="connsiteY41" fmla="*/ 312420 h 2263306"/>
                  <a:gd name="connsiteX42" fmla="*/ 116079 w 7669725"/>
                  <a:gd name="connsiteY42" fmla="*/ 219075 h 2263306"/>
                  <a:gd name="connsiteX43" fmla="*/ 339439 w 7669725"/>
                  <a:gd name="connsiteY43" fmla="*/ 148591 h 2263306"/>
                  <a:gd name="connsiteX44" fmla="*/ 606140 w 7669725"/>
                  <a:gd name="connsiteY44" fmla="*/ 106680 h 2263306"/>
                  <a:gd name="connsiteX45" fmla="*/ 720440 w 7669725"/>
                  <a:gd name="connsiteY45" fmla="*/ 99060 h 2263306"/>
                  <a:gd name="connsiteX46" fmla="*/ 819500 w 7669725"/>
                  <a:gd name="connsiteY46" fmla="*/ 76200 h 2263306"/>
                  <a:gd name="connsiteX47" fmla="*/ 1101440 w 7669725"/>
                  <a:gd name="connsiteY47" fmla="*/ 76200 h 2263306"/>
                  <a:gd name="connsiteX48" fmla="*/ 1360520 w 7669725"/>
                  <a:gd name="connsiteY48" fmla="*/ 129540 h 2263306"/>
                  <a:gd name="connsiteX49" fmla="*/ 2480660 w 7669725"/>
                  <a:gd name="connsiteY49" fmla="*/ 327660 h 2263306"/>
                  <a:gd name="connsiteX50" fmla="*/ 2960720 w 7669725"/>
                  <a:gd name="connsiteY50" fmla="*/ 342900 h 2263306"/>
                  <a:gd name="connsiteX51" fmla="*/ 3204560 w 7669725"/>
                  <a:gd name="connsiteY51" fmla="*/ 320040 h 2263306"/>
                  <a:gd name="connsiteX52" fmla="*/ 3257900 w 7669725"/>
                  <a:gd name="connsiteY52" fmla="*/ 312420 h 2263306"/>
                  <a:gd name="connsiteX53" fmla="*/ 3471260 w 7669725"/>
                  <a:gd name="connsiteY53" fmla="*/ 220980 h 22633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7669725" h="2263306">
                    <a:moveTo>
                      <a:pt x="4035140" y="0"/>
                    </a:moveTo>
                    <a:lnTo>
                      <a:pt x="4507580" y="68580"/>
                    </a:lnTo>
                    <a:lnTo>
                      <a:pt x="4644740" y="335280"/>
                    </a:lnTo>
                    <a:lnTo>
                      <a:pt x="5033360" y="640080"/>
                    </a:lnTo>
                    <a:lnTo>
                      <a:pt x="5124800" y="670560"/>
                    </a:lnTo>
                    <a:lnTo>
                      <a:pt x="5612480" y="701040"/>
                    </a:lnTo>
                    <a:lnTo>
                      <a:pt x="6526880" y="518160"/>
                    </a:lnTo>
                    <a:lnTo>
                      <a:pt x="7619080" y="1063625"/>
                    </a:lnTo>
                    <a:lnTo>
                      <a:pt x="7623525" y="1129824"/>
                    </a:lnTo>
                    <a:lnTo>
                      <a:pt x="7648449" y="1212056"/>
                    </a:lnTo>
                    <a:cubicBezTo>
                      <a:pt x="7648132" y="1253014"/>
                      <a:pt x="7670039" y="1297146"/>
                      <a:pt x="7669722" y="1338104"/>
                    </a:cubicBezTo>
                    <a:lnTo>
                      <a:pt x="7645274" y="1445260"/>
                    </a:lnTo>
                    <a:lnTo>
                      <a:pt x="7607492" y="1563370"/>
                    </a:lnTo>
                    <a:lnTo>
                      <a:pt x="7575741" y="1681162"/>
                    </a:lnTo>
                    <a:lnTo>
                      <a:pt x="7595427" y="1759267"/>
                    </a:lnTo>
                    <a:lnTo>
                      <a:pt x="7626858" y="1855153"/>
                    </a:lnTo>
                    <a:lnTo>
                      <a:pt x="7634955" y="1974850"/>
                    </a:lnTo>
                    <a:lnTo>
                      <a:pt x="7311740" y="2011680"/>
                    </a:lnTo>
                    <a:cubicBezTo>
                      <a:pt x="7306660" y="2014220"/>
                      <a:pt x="7302044" y="2018068"/>
                      <a:pt x="7296500" y="2019300"/>
                    </a:cubicBezTo>
                    <a:cubicBezTo>
                      <a:pt x="6876918" y="2112540"/>
                      <a:pt x="7002201" y="2089966"/>
                      <a:pt x="6664040" y="2133600"/>
                    </a:cubicBezTo>
                    <a:lnTo>
                      <a:pt x="5681060" y="2232660"/>
                    </a:lnTo>
                    <a:lnTo>
                      <a:pt x="5452460" y="2240280"/>
                    </a:lnTo>
                    <a:lnTo>
                      <a:pt x="4850480" y="2247900"/>
                    </a:lnTo>
                    <a:cubicBezTo>
                      <a:pt x="4799680" y="2247900"/>
                      <a:pt x="4748820" y="2245425"/>
                      <a:pt x="4698080" y="2247900"/>
                    </a:cubicBezTo>
                    <a:cubicBezTo>
                      <a:pt x="4644562" y="2250511"/>
                      <a:pt x="4591626" y="2261865"/>
                      <a:pt x="4538060" y="2263140"/>
                    </a:cubicBezTo>
                    <a:cubicBezTo>
                      <a:pt x="4484675" y="2264411"/>
                      <a:pt x="4431380" y="2258060"/>
                      <a:pt x="4378040" y="2255520"/>
                    </a:cubicBezTo>
                    <a:lnTo>
                      <a:pt x="3257900" y="2232660"/>
                    </a:lnTo>
                    <a:lnTo>
                      <a:pt x="3014060" y="2194560"/>
                    </a:lnTo>
                    <a:cubicBezTo>
                      <a:pt x="2991302" y="2191230"/>
                      <a:pt x="2968340" y="2189480"/>
                      <a:pt x="2945480" y="2186940"/>
                    </a:cubicBezTo>
                    <a:lnTo>
                      <a:pt x="2351120" y="2004060"/>
                    </a:lnTo>
                    <a:cubicBezTo>
                      <a:pt x="2351120" y="2004060"/>
                      <a:pt x="2336539" y="1988099"/>
                      <a:pt x="2328260" y="1981200"/>
                    </a:cubicBezTo>
                    <a:cubicBezTo>
                      <a:pt x="2306012" y="1962660"/>
                      <a:pt x="2282540" y="1945640"/>
                      <a:pt x="2259680" y="1927860"/>
                    </a:cubicBezTo>
                    <a:lnTo>
                      <a:pt x="1070960" y="1402080"/>
                    </a:lnTo>
                    <a:lnTo>
                      <a:pt x="949040" y="1325880"/>
                    </a:lnTo>
                    <a:cubicBezTo>
                      <a:pt x="908400" y="1300480"/>
                      <a:pt x="505175" y="1111647"/>
                      <a:pt x="369920" y="1036320"/>
                    </a:cubicBezTo>
                    <a:cubicBezTo>
                      <a:pt x="234665" y="960993"/>
                      <a:pt x="199107" y="948373"/>
                      <a:pt x="137512" y="873919"/>
                    </a:cubicBezTo>
                    <a:cubicBezTo>
                      <a:pt x="75917" y="799465"/>
                      <a:pt x="-6002" y="662623"/>
                      <a:pt x="348" y="613411"/>
                    </a:cubicBezTo>
                    <a:cubicBezTo>
                      <a:pt x="6698" y="564199"/>
                      <a:pt x="3606" y="559594"/>
                      <a:pt x="4162" y="535781"/>
                    </a:cubicBezTo>
                    <a:cubicBezTo>
                      <a:pt x="4718" y="511968"/>
                      <a:pt x="-1396" y="487521"/>
                      <a:pt x="3684" y="470535"/>
                    </a:cubicBezTo>
                    <a:cubicBezTo>
                      <a:pt x="8764" y="453549"/>
                      <a:pt x="21146" y="446882"/>
                      <a:pt x="34640" y="433864"/>
                    </a:cubicBezTo>
                    <a:cubicBezTo>
                      <a:pt x="43530" y="424974"/>
                      <a:pt x="88616" y="400765"/>
                      <a:pt x="97506" y="380524"/>
                    </a:cubicBezTo>
                    <a:cubicBezTo>
                      <a:pt x="106396" y="360283"/>
                      <a:pt x="84885" y="339328"/>
                      <a:pt x="87980" y="312420"/>
                    </a:cubicBezTo>
                    <a:cubicBezTo>
                      <a:pt x="91075" y="285512"/>
                      <a:pt x="74169" y="246380"/>
                      <a:pt x="116079" y="219075"/>
                    </a:cubicBezTo>
                    <a:cubicBezTo>
                      <a:pt x="157989" y="191770"/>
                      <a:pt x="251809" y="175261"/>
                      <a:pt x="339439" y="148591"/>
                    </a:cubicBezTo>
                    <a:lnTo>
                      <a:pt x="606140" y="106680"/>
                    </a:lnTo>
                    <a:cubicBezTo>
                      <a:pt x="695040" y="92710"/>
                      <a:pt x="668377" y="107070"/>
                      <a:pt x="720440" y="99060"/>
                    </a:cubicBezTo>
                    <a:cubicBezTo>
                      <a:pt x="772503" y="91050"/>
                      <a:pt x="756000" y="80010"/>
                      <a:pt x="819500" y="76200"/>
                    </a:cubicBezTo>
                    <a:lnTo>
                      <a:pt x="1101440" y="76200"/>
                    </a:lnTo>
                    <a:lnTo>
                      <a:pt x="1360520" y="129540"/>
                    </a:lnTo>
                    <a:lnTo>
                      <a:pt x="2480660" y="327660"/>
                    </a:lnTo>
                    <a:cubicBezTo>
                      <a:pt x="2884857" y="327660"/>
                      <a:pt x="2725569" y="311547"/>
                      <a:pt x="2960720" y="342900"/>
                    </a:cubicBezTo>
                    <a:lnTo>
                      <a:pt x="3204560" y="320040"/>
                    </a:lnTo>
                    <a:cubicBezTo>
                      <a:pt x="3204560" y="320040"/>
                      <a:pt x="3241063" y="318674"/>
                      <a:pt x="3257900" y="312420"/>
                    </a:cubicBezTo>
                    <a:cubicBezTo>
                      <a:pt x="3330434" y="285479"/>
                      <a:pt x="3400140" y="251460"/>
                      <a:pt x="3471260" y="220980"/>
                    </a:cubicBezTo>
                    <a:close/>
                  </a:path>
                </a:pathLst>
              </a:custGeom>
            </p:spPr>
          </p:pic>
          <p:pic>
            <p:nvPicPr>
              <p:cNvPr id="154" name="Picture 153" descr="A picture containing device, colorful&#10;&#10;Description automatically generated">
                <a:extLst>
                  <a:ext uri="{FF2B5EF4-FFF2-40B4-BE49-F238E27FC236}">
                    <a16:creationId xmlns:a16="http://schemas.microsoft.com/office/drawing/2014/main" id="{788768C5-8614-42F2-8E10-9EA89F9ABBF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rcRect l="12486" t="36401" r="3637" b="7887"/>
              <a:stretch>
                <a:fillRect/>
              </a:stretch>
            </p:blipFill>
            <p:spPr>
              <a:xfrm>
                <a:off x="3327529" y="485613"/>
                <a:ext cx="5830121" cy="1720449"/>
              </a:xfrm>
              <a:custGeom>
                <a:avLst/>
                <a:gdLst>
                  <a:gd name="connsiteX0" fmla="*/ 4035140 w 7669725"/>
                  <a:gd name="connsiteY0" fmla="*/ 0 h 2263306"/>
                  <a:gd name="connsiteX1" fmla="*/ 4507580 w 7669725"/>
                  <a:gd name="connsiteY1" fmla="*/ 68580 h 2263306"/>
                  <a:gd name="connsiteX2" fmla="*/ 4644740 w 7669725"/>
                  <a:gd name="connsiteY2" fmla="*/ 335280 h 2263306"/>
                  <a:gd name="connsiteX3" fmla="*/ 5033360 w 7669725"/>
                  <a:gd name="connsiteY3" fmla="*/ 640080 h 2263306"/>
                  <a:gd name="connsiteX4" fmla="*/ 5124800 w 7669725"/>
                  <a:gd name="connsiteY4" fmla="*/ 670560 h 2263306"/>
                  <a:gd name="connsiteX5" fmla="*/ 5612480 w 7669725"/>
                  <a:gd name="connsiteY5" fmla="*/ 701040 h 2263306"/>
                  <a:gd name="connsiteX6" fmla="*/ 6526880 w 7669725"/>
                  <a:gd name="connsiteY6" fmla="*/ 518160 h 2263306"/>
                  <a:gd name="connsiteX7" fmla="*/ 7619080 w 7669725"/>
                  <a:gd name="connsiteY7" fmla="*/ 1063625 h 2263306"/>
                  <a:gd name="connsiteX8" fmla="*/ 7623525 w 7669725"/>
                  <a:gd name="connsiteY8" fmla="*/ 1129824 h 2263306"/>
                  <a:gd name="connsiteX9" fmla="*/ 7648449 w 7669725"/>
                  <a:gd name="connsiteY9" fmla="*/ 1212056 h 2263306"/>
                  <a:gd name="connsiteX10" fmla="*/ 7669722 w 7669725"/>
                  <a:gd name="connsiteY10" fmla="*/ 1338104 h 2263306"/>
                  <a:gd name="connsiteX11" fmla="*/ 7645274 w 7669725"/>
                  <a:gd name="connsiteY11" fmla="*/ 1445260 h 2263306"/>
                  <a:gd name="connsiteX12" fmla="*/ 7607492 w 7669725"/>
                  <a:gd name="connsiteY12" fmla="*/ 1563370 h 2263306"/>
                  <a:gd name="connsiteX13" fmla="*/ 7575741 w 7669725"/>
                  <a:gd name="connsiteY13" fmla="*/ 1681162 h 2263306"/>
                  <a:gd name="connsiteX14" fmla="*/ 7595427 w 7669725"/>
                  <a:gd name="connsiteY14" fmla="*/ 1759267 h 2263306"/>
                  <a:gd name="connsiteX15" fmla="*/ 7626858 w 7669725"/>
                  <a:gd name="connsiteY15" fmla="*/ 1855153 h 2263306"/>
                  <a:gd name="connsiteX16" fmla="*/ 7634955 w 7669725"/>
                  <a:gd name="connsiteY16" fmla="*/ 1974850 h 2263306"/>
                  <a:gd name="connsiteX17" fmla="*/ 7311740 w 7669725"/>
                  <a:gd name="connsiteY17" fmla="*/ 2011680 h 2263306"/>
                  <a:gd name="connsiteX18" fmla="*/ 7296500 w 7669725"/>
                  <a:gd name="connsiteY18" fmla="*/ 2019300 h 2263306"/>
                  <a:gd name="connsiteX19" fmla="*/ 6664040 w 7669725"/>
                  <a:gd name="connsiteY19" fmla="*/ 2133600 h 2263306"/>
                  <a:gd name="connsiteX20" fmla="*/ 5681060 w 7669725"/>
                  <a:gd name="connsiteY20" fmla="*/ 2232660 h 2263306"/>
                  <a:gd name="connsiteX21" fmla="*/ 5452460 w 7669725"/>
                  <a:gd name="connsiteY21" fmla="*/ 2240280 h 2263306"/>
                  <a:gd name="connsiteX22" fmla="*/ 4850480 w 7669725"/>
                  <a:gd name="connsiteY22" fmla="*/ 2247900 h 2263306"/>
                  <a:gd name="connsiteX23" fmla="*/ 4698080 w 7669725"/>
                  <a:gd name="connsiteY23" fmla="*/ 2247900 h 2263306"/>
                  <a:gd name="connsiteX24" fmla="*/ 4538060 w 7669725"/>
                  <a:gd name="connsiteY24" fmla="*/ 2263140 h 2263306"/>
                  <a:gd name="connsiteX25" fmla="*/ 4378040 w 7669725"/>
                  <a:gd name="connsiteY25" fmla="*/ 2255520 h 2263306"/>
                  <a:gd name="connsiteX26" fmla="*/ 3257900 w 7669725"/>
                  <a:gd name="connsiteY26" fmla="*/ 2232660 h 2263306"/>
                  <a:gd name="connsiteX27" fmla="*/ 3014060 w 7669725"/>
                  <a:gd name="connsiteY27" fmla="*/ 2194560 h 2263306"/>
                  <a:gd name="connsiteX28" fmla="*/ 2945480 w 7669725"/>
                  <a:gd name="connsiteY28" fmla="*/ 2186940 h 2263306"/>
                  <a:gd name="connsiteX29" fmla="*/ 2351120 w 7669725"/>
                  <a:gd name="connsiteY29" fmla="*/ 2004060 h 2263306"/>
                  <a:gd name="connsiteX30" fmla="*/ 2328260 w 7669725"/>
                  <a:gd name="connsiteY30" fmla="*/ 1981200 h 2263306"/>
                  <a:gd name="connsiteX31" fmla="*/ 2259680 w 7669725"/>
                  <a:gd name="connsiteY31" fmla="*/ 1927860 h 2263306"/>
                  <a:gd name="connsiteX32" fmla="*/ 1070960 w 7669725"/>
                  <a:gd name="connsiteY32" fmla="*/ 1402080 h 2263306"/>
                  <a:gd name="connsiteX33" fmla="*/ 949040 w 7669725"/>
                  <a:gd name="connsiteY33" fmla="*/ 1325880 h 2263306"/>
                  <a:gd name="connsiteX34" fmla="*/ 369920 w 7669725"/>
                  <a:gd name="connsiteY34" fmla="*/ 1036320 h 2263306"/>
                  <a:gd name="connsiteX35" fmla="*/ 137512 w 7669725"/>
                  <a:gd name="connsiteY35" fmla="*/ 873919 h 2263306"/>
                  <a:gd name="connsiteX36" fmla="*/ 348 w 7669725"/>
                  <a:gd name="connsiteY36" fmla="*/ 613411 h 2263306"/>
                  <a:gd name="connsiteX37" fmla="*/ 4162 w 7669725"/>
                  <a:gd name="connsiteY37" fmla="*/ 535781 h 2263306"/>
                  <a:gd name="connsiteX38" fmla="*/ 3684 w 7669725"/>
                  <a:gd name="connsiteY38" fmla="*/ 470535 h 2263306"/>
                  <a:gd name="connsiteX39" fmla="*/ 34640 w 7669725"/>
                  <a:gd name="connsiteY39" fmla="*/ 433864 h 2263306"/>
                  <a:gd name="connsiteX40" fmla="*/ 97506 w 7669725"/>
                  <a:gd name="connsiteY40" fmla="*/ 380524 h 2263306"/>
                  <a:gd name="connsiteX41" fmla="*/ 87980 w 7669725"/>
                  <a:gd name="connsiteY41" fmla="*/ 312420 h 2263306"/>
                  <a:gd name="connsiteX42" fmla="*/ 116079 w 7669725"/>
                  <a:gd name="connsiteY42" fmla="*/ 219075 h 2263306"/>
                  <a:gd name="connsiteX43" fmla="*/ 339439 w 7669725"/>
                  <a:gd name="connsiteY43" fmla="*/ 148591 h 2263306"/>
                  <a:gd name="connsiteX44" fmla="*/ 606140 w 7669725"/>
                  <a:gd name="connsiteY44" fmla="*/ 106680 h 2263306"/>
                  <a:gd name="connsiteX45" fmla="*/ 720440 w 7669725"/>
                  <a:gd name="connsiteY45" fmla="*/ 99060 h 2263306"/>
                  <a:gd name="connsiteX46" fmla="*/ 819500 w 7669725"/>
                  <a:gd name="connsiteY46" fmla="*/ 76200 h 2263306"/>
                  <a:gd name="connsiteX47" fmla="*/ 1101440 w 7669725"/>
                  <a:gd name="connsiteY47" fmla="*/ 76200 h 2263306"/>
                  <a:gd name="connsiteX48" fmla="*/ 1360520 w 7669725"/>
                  <a:gd name="connsiteY48" fmla="*/ 129540 h 2263306"/>
                  <a:gd name="connsiteX49" fmla="*/ 2480660 w 7669725"/>
                  <a:gd name="connsiteY49" fmla="*/ 327660 h 2263306"/>
                  <a:gd name="connsiteX50" fmla="*/ 2960720 w 7669725"/>
                  <a:gd name="connsiteY50" fmla="*/ 342900 h 2263306"/>
                  <a:gd name="connsiteX51" fmla="*/ 3204560 w 7669725"/>
                  <a:gd name="connsiteY51" fmla="*/ 320040 h 2263306"/>
                  <a:gd name="connsiteX52" fmla="*/ 3257900 w 7669725"/>
                  <a:gd name="connsiteY52" fmla="*/ 312420 h 2263306"/>
                  <a:gd name="connsiteX53" fmla="*/ 3471260 w 7669725"/>
                  <a:gd name="connsiteY53" fmla="*/ 220980 h 22633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7669725" h="2263306">
                    <a:moveTo>
                      <a:pt x="4035140" y="0"/>
                    </a:moveTo>
                    <a:lnTo>
                      <a:pt x="4507580" y="68580"/>
                    </a:lnTo>
                    <a:lnTo>
                      <a:pt x="4644740" y="335280"/>
                    </a:lnTo>
                    <a:lnTo>
                      <a:pt x="5033360" y="640080"/>
                    </a:lnTo>
                    <a:lnTo>
                      <a:pt x="5124800" y="670560"/>
                    </a:lnTo>
                    <a:lnTo>
                      <a:pt x="5612480" y="701040"/>
                    </a:lnTo>
                    <a:lnTo>
                      <a:pt x="6526880" y="518160"/>
                    </a:lnTo>
                    <a:lnTo>
                      <a:pt x="7619080" y="1063625"/>
                    </a:lnTo>
                    <a:lnTo>
                      <a:pt x="7623525" y="1129824"/>
                    </a:lnTo>
                    <a:lnTo>
                      <a:pt x="7648449" y="1212056"/>
                    </a:lnTo>
                    <a:cubicBezTo>
                      <a:pt x="7648132" y="1253014"/>
                      <a:pt x="7670039" y="1297146"/>
                      <a:pt x="7669722" y="1338104"/>
                    </a:cubicBezTo>
                    <a:lnTo>
                      <a:pt x="7645274" y="1445260"/>
                    </a:lnTo>
                    <a:lnTo>
                      <a:pt x="7607492" y="1563370"/>
                    </a:lnTo>
                    <a:lnTo>
                      <a:pt x="7575741" y="1681162"/>
                    </a:lnTo>
                    <a:lnTo>
                      <a:pt x="7595427" y="1759267"/>
                    </a:lnTo>
                    <a:lnTo>
                      <a:pt x="7626858" y="1855153"/>
                    </a:lnTo>
                    <a:lnTo>
                      <a:pt x="7634955" y="1974850"/>
                    </a:lnTo>
                    <a:lnTo>
                      <a:pt x="7311740" y="2011680"/>
                    </a:lnTo>
                    <a:cubicBezTo>
                      <a:pt x="7306660" y="2014220"/>
                      <a:pt x="7302044" y="2018068"/>
                      <a:pt x="7296500" y="2019300"/>
                    </a:cubicBezTo>
                    <a:cubicBezTo>
                      <a:pt x="6876918" y="2112540"/>
                      <a:pt x="7002201" y="2089966"/>
                      <a:pt x="6664040" y="2133600"/>
                    </a:cubicBezTo>
                    <a:lnTo>
                      <a:pt x="5681060" y="2232660"/>
                    </a:lnTo>
                    <a:lnTo>
                      <a:pt x="5452460" y="2240280"/>
                    </a:lnTo>
                    <a:lnTo>
                      <a:pt x="4850480" y="2247900"/>
                    </a:lnTo>
                    <a:cubicBezTo>
                      <a:pt x="4799680" y="2247900"/>
                      <a:pt x="4748820" y="2245425"/>
                      <a:pt x="4698080" y="2247900"/>
                    </a:cubicBezTo>
                    <a:cubicBezTo>
                      <a:pt x="4644562" y="2250511"/>
                      <a:pt x="4591626" y="2261865"/>
                      <a:pt x="4538060" y="2263140"/>
                    </a:cubicBezTo>
                    <a:cubicBezTo>
                      <a:pt x="4484675" y="2264411"/>
                      <a:pt x="4431380" y="2258060"/>
                      <a:pt x="4378040" y="2255520"/>
                    </a:cubicBezTo>
                    <a:lnTo>
                      <a:pt x="3257900" y="2232660"/>
                    </a:lnTo>
                    <a:lnTo>
                      <a:pt x="3014060" y="2194560"/>
                    </a:lnTo>
                    <a:cubicBezTo>
                      <a:pt x="2991302" y="2191230"/>
                      <a:pt x="2968340" y="2189480"/>
                      <a:pt x="2945480" y="2186940"/>
                    </a:cubicBezTo>
                    <a:lnTo>
                      <a:pt x="2351120" y="2004060"/>
                    </a:lnTo>
                    <a:cubicBezTo>
                      <a:pt x="2351120" y="2004060"/>
                      <a:pt x="2336539" y="1988099"/>
                      <a:pt x="2328260" y="1981200"/>
                    </a:cubicBezTo>
                    <a:cubicBezTo>
                      <a:pt x="2306012" y="1962660"/>
                      <a:pt x="2282540" y="1945640"/>
                      <a:pt x="2259680" y="1927860"/>
                    </a:cubicBezTo>
                    <a:lnTo>
                      <a:pt x="1070960" y="1402080"/>
                    </a:lnTo>
                    <a:lnTo>
                      <a:pt x="949040" y="1325880"/>
                    </a:lnTo>
                    <a:cubicBezTo>
                      <a:pt x="908400" y="1300480"/>
                      <a:pt x="505175" y="1111647"/>
                      <a:pt x="369920" y="1036320"/>
                    </a:cubicBezTo>
                    <a:cubicBezTo>
                      <a:pt x="234665" y="960993"/>
                      <a:pt x="199107" y="948373"/>
                      <a:pt x="137512" y="873919"/>
                    </a:cubicBezTo>
                    <a:cubicBezTo>
                      <a:pt x="75917" y="799465"/>
                      <a:pt x="-6002" y="662623"/>
                      <a:pt x="348" y="613411"/>
                    </a:cubicBezTo>
                    <a:cubicBezTo>
                      <a:pt x="6698" y="564199"/>
                      <a:pt x="3606" y="559594"/>
                      <a:pt x="4162" y="535781"/>
                    </a:cubicBezTo>
                    <a:cubicBezTo>
                      <a:pt x="4718" y="511968"/>
                      <a:pt x="-1396" y="487521"/>
                      <a:pt x="3684" y="470535"/>
                    </a:cubicBezTo>
                    <a:cubicBezTo>
                      <a:pt x="8764" y="453549"/>
                      <a:pt x="21146" y="446882"/>
                      <a:pt x="34640" y="433864"/>
                    </a:cubicBezTo>
                    <a:cubicBezTo>
                      <a:pt x="43530" y="424974"/>
                      <a:pt x="88616" y="400765"/>
                      <a:pt x="97506" y="380524"/>
                    </a:cubicBezTo>
                    <a:cubicBezTo>
                      <a:pt x="106396" y="360283"/>
                      <a:pt x="84885" y="339328"/>
                      <a:pt x="87980" y="312420"/>
                    </a:cubicBezTo>
                    <a:cubicBezTo>
                      <a:pt x="91075" y="285512"/>
                      <a:pt x="74169" y="246380"/>
                      <a:pt x="116079" y="219075"/>
                    </a:cubicBezTo>
                    <a:cubicBezTo>
                      <a:pt x="157989" y="191770"/>
                      <a:pt x="251809" y="175261"/>
                      <a:pt x="339439" y="148591"/>
                    </a:cubicBezTo>
                    <a:lnTo>
                      <a:pt x="606140" y="106680"/>
                    </a:lnTo>
                    <a:cubicBezTo>
                      <a:pt x="695040" y="92710"/>
                      <a:pt x="668377" y="107070"/>
                      <a:pt x="720440" y="99060"/>
                    </a:cubicBezTo>
                    <a:cubicBezTo>
                      <a:pt x="772503" y="91050"/>
                      <a:pt x="756000" y="80010"/>
                      <a:pt x="819500" y="76200"/>
                    </a:cubicBezTo>
                    <a:lnTo>
                      <a:pt x="1101440" y="76200"/>
                    </a:lnTo>
                    <a:lnTo>
                      <a:pt x="1360520" y="129540"/>
                    </a:lnTo>
                    <a:lnTo>
                      <a:pt x="2480660" y="327660"/>
                    </a:lnTo>
                    <a:cubicBezTo>
                      <a:pt x="2884857" y="327660"/>
                      <a:pt x="2725569" y="311547"/>
                      <a:pt x="2960720" y="342900"/>
                    </a:cubicBezTo>
                    <a:lnTo>
                      <a:pt x="3204560" y="320040"/>
                    </a:lnTo>
                    <a:cubicBezTo>
                      <a:pt x="3204560" y="320040"/>
                      <a:pt x="3241063" y="318674"/>
                      <a:pt x="3257900" y="312420"/>
                    </a:cubicBezTo>
                    <a:cubicBezTo>
                      <a:pt x="3330434" y="285479"/>
                      <a:pt x="3400140" y="251460"/>
                      <a:pt x="3471260" y="220980"/>
                    </a:cubicBezTo>
                    <a:close/>
                  </a:path>
                </a:pathLst>
              </a:custGeom>
            </p:spPr>
          </p:pic>
          <p:sp>
            <p:nvSpPr>
              <p:cNvPr id="150" name="Rectangle: Rounded Corners 149">
                <a:extLst>
                  <a:ext uri="{FF2B5EF4-FFF2-40B4-BE49-F238E27FC236}">
                    <a16:creationId xmlns:a16="http://schemas.microsoft.com/office/drawing/2014/main" id="{20F9ACB6-BDAD-44A5-BDD0-B18193E792BB}"/>
                  </a:ext>
                </a:extLst>
              </p:cNvPr>
              <p:cNvSpPr/>
              <p:nvPr/>
            </p:nvSpPr>
            <p:spPr>
              <a:xfrm rot="21552583">
                <a:off x="7545776" y="1357283"/>
                <a:ext cx="167539" cy="52906"/>
              </a:xfrm>
              <a:prstGeom prst="roundRect">
                <a:avLst/>
              </a:prstGeom>
              <a:ln w="9525" cap="rnd">
                <a:noFill/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b="1" dirty="0"/>
              </a:p>
            </p:txBody>
          </p:sp>
          <p:sp>
            <p:nvSpPr>
              <p:cNvPr id="137" name="Rectangle: Rounded Corners 136">
                <a:extLst>
                  <a:ext uri="{FF2B5EF4-FFF2-40B4-BE49-F238E27FC236}">
                    <a16:creationId xmlns:a16="http://schemas.microsoft.com/office/drawing/2014/main" id="{01FF9C5C-8C24-4886-A51D-23C803896888}"/>
                  </a:ext>
                </a:extLst>
              </p:cNvPr>
              <p:cNvSpPr/>
              <p:nvPr/>
            </p:nvSpPr>
            <p:spPr>
              <a:xfrm rot="21552583">
                <a:off x="8213840" y="1680451"/>
                <a:ext cx="167539" cy="52906"/>
              </a:xfrm>
              <a:prstGeom prst="roundRect">
                <a:avLst/>
              </a:prstGeom>
              <a:ln w="9525" cap="rnd">
                <a:noFill/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b="1" dirty="0"/>
              </a:p>
            </p:txBody>
          </p:sp>
          <p:sp>
            <p:nvSpPr>
              <p:cNvPr id="134" name="Rectangle: Rounded Corners 133">
                <a:extLst>
                  <a:ext uri="{FF2B5EF4-FFF2-40B4-BE49-F238E27FC236}">
                    <a16:creationId xmlns:a16="http://schemas.microsoft.com/office/drawing/2014/main" id="{06991257-5215-497D-88DE-67764F0360AE}"/>
                  </a:ext>
                </a:extLst>
              </p:cNvPr>
              <p:cNvSpPr/>
              <p:nvPr/>
            </p:nvSpPr>
            <p:spPr>
              <a:xfrm rot="21552583">
                <a:off x="8843564" y="1286066"/>
                <a:ext cx="167539" cy="52906"/>
              </a:xfrm>
              <a:prstGeom prst="roundRect">
                <a:avLst/>
              </a:prstGeom>
              <a:ln w="9525" cap="rnd">
                <a:noFill/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b="1" dirty="0"/>
              </a:p>
            </p:txBody>
          </p:sp>
          <p:sp>
            <p:nvSpPr>
              <p:cNvPr id="126" name="Rectangle: Rounded Corners 125">
                <a:extLst>
                  <a:ext uri="{FF2B5EF4-FFF2-40B4-BE49-F238E27FC236}">
                    <a16:creationId xmlns:a16="http://schemas.microsoft.com/office/drawing/2014/main" id="{EC51EDA6-0659-48C5-9366-F366CBC4D67D}"/>
                  </a:ext>
                </a:extLst>
              </p:cNvPr>
              <p:cNvSpPr/>
              <p:nvPr/>
            </p:nvSpPr>
            <p:spPr>
              <a:xfrm rot="137042">
                <a:off x="8152728" y="1506332"/>
                <a:ext cx="167539" cy="52906"/>
              </a:xfrm>
              <a:prstGeom prst="roundRect">
                <a:avLst/>
              </a:prstGeom>
              <a:ln w="9525" cap="rnd">
                <a:noFill/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b="1" dirty="0"/>
              </a:p>
            </p:txBody>
          </p:sp>
          <p:sp>
            <p:nvSpPr>
              <p:cNvPr id="131" name="Rectangle: Rounded Corners 130">
                <a:extLst>
                  <a:ext uri="{FF2B5EF4-FFF2-40B4-BE49-F238E27FC236}">
                    <a16:creationId xmlns:a16="http://schemas.microsoft.com/office/drawing/2014/main" id="{F4F072C9-76C8-4D88-8FB4-53726149F4F3}"/>
                  </a:ext>
                </a:extLst>
              </p:cNvPr>
              <p:cNvSpPr/>
              <p:nvPr/>
            </p:nvSpPr>
            <p:spPr>
              <a:xfrm rot="67145">
                <a:off x="8036660" y="1377737"/>
                <a:ext cx="176261" cy="59182"/>
              </a:xfrm>
              <a:prstGeom prst="roundRect">
                <a:avLst/>
              </a:prstGeom>
              <a:ln w="9525" cap="rnd">
                <a:noFill/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b="1" dirty="0"/>
              </a:p>
            </p:txBody>
          </p:sp>
          <p:sp>
            <p:nvSpPr>
              <p:cNvPr id="147" name="Rectangle: Rounded Corners 146">
                <a:extLst>
                  <a:ext uri="{FF2B5EF4-FFF2-40B4-BE49-F238E27FC236}">
                    <a16:creationId xmlns:a16="http://schemas.microsoft.com/office/drawing/2014/main" id="{38F619B7-238C-4611-8BCE-A0F8F0357EA3}"/>
                  </a:ext>
                </a:extLst>
              </p:cNvPr>
              <p:cNvSpPr/>
              <p:nvPr/>
            </p:nvSpPr>
            <p:spPr>
              <a:xfrm rot="35890">
                <a:off x="5391452" y="1812670"/>
                <a:ext cx="100249" cy="61451"/>
              </a:xfrm>
              <a:prstGeom prst="roundRect">
                <a:avLst/>
              </a:prstGeom>
              <a:ln w="9525" cap="rnd">
                <a:noFill/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b="1" dirty="0"/>
              </a:p>
            </p:txBody>
          </p:sp>
        </p:grpSp>
        <p:grpSp>
          <p:nvGrpSpPr>
            <p:cNvPr id="310" name="Group 309">
              <a:extLst>
                <a:ext uri="{FF2B5EF4-FFF2-40B4-BE49-F238E27FC236}">
                  <a16:creationId xmlns:a16="http://schemas.microsoft.com/office/drawing/2014/main" id="{3CF8E3E1-F492-480E-8B5F-4B861C20E930}"/>
                </a:ext>
              </a:extLst>
            </p:cNvPr>
            <p:cNvGrpSpPr/>
            <p:nvPr/>
          </p:nvGrpSpPr>
          <p:grpSpPr>
            <a:xfrm>
              <a:off x="3450592" y="448022"/>
              <a:ext cx="5738373" cy="1897791"/>
              <a:chOff x="3450592" y="448022"/>
              <a:chExt cx="5738373" cy="1897791"/>
            </a:xfrm>
          </p:grpSpPr>
          <p:grpSp>
            <p:nvGrpSpPr>
              <p:cNvPr id="309" name="Group 308">
                <a:extLst>
                  <a:ext uri="{FF2B5EF4-FFF2-40B4-BE49-F238E27FC236}">
                    <a16:creationId xmlns:a16="http://schemas.microsoft.com/office/drawing/2014/main" id="{0CE411D0-DA62-4549-8806-A27D52B6B662}"/>
                  </a:ext>
                </a:extLst>
              </p:cNvPr>
              <p:cNvGrpSpPr/>
              <p:nvPr/>
            </p:nvGrpSpPr>
            <p:grpSpPr>
              <a:xfrm>
                <a:off x="8027682" y="1130952"/>
                <a:ext cx="432750" cy="287538"/>
                <a:chOff x="8027682" y="1130952"/>
                <a:chExt cx="432750" cy="287538"/>
              </a:xfrm>
            </p:grpSpPr>
            <p:sp>
              <p:nvSpPr>
                <p:cNvPr id="210" name="Rectangle: Rounded Corners 209">
                  <a:extLst>
                    <a:ext uri="{FF2B5EF4-FFF2-40B4-BE49-F238E27FC236}">
                      <a16:creationId xmlns:a16="http://schemas.microsoft.com/office/drawing/2014/main" id="{53B0C2E3-8277-49BA-B395-0754F2BA55DE}"/>
                    </a:ext>
                  </a:extLst>
                </p:cNvPr>
                <p:cNvSpPr/>
                <p:nvPr/>
              </p:nvSpPr>
              <p:spPr>
                <a:xfrm>
                  <a:off x="8068360" y="1372771"/>
                  <a:ext cx="102778" cy="45719"/>
                </a:xfrm>
                <a:prstGeom prst="roundRect">
                  <a:avLst/>
                </a:prstGeom>
                <a:no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b="1"/>
                </a:p>
              </p:txBody>
            </p:sp>
            <p:cxnSp>
              <p:nvCxnSpPr>
                <p:cNvPr id="129" name="Straight Connector 128">
                  <a:extLst>
                    <a:ext uri="{FF2B5EF4-FFF2-40B4-BE49-F238E27FC236}">
                      <a16:creationId xmlns:a16="http://schemas.microsoft.com/office/drawing/2014/main" id="{C47322B0-D8E6-467F-B033-236EDFD7A0F4}"/>
                    </a:ext>
                  </a:extLst>
                </p:cNvPr>
                <p:cNvCxnSpPr>
                  <a:cxnSpLocks/>
                  <a:stCxn id="210" idx="0"/>
                  <a:endCxn id="130" idx="2"/>
                </p:cNvCxnSpPr>
                <p:nvPr/>
              </p:nvCxnSpPr>
              <p:spPr>
                <a:xfrm flipV="1">
                  <a:off x="8119750" y="1281696"/>
                  <a:ext cx="124307" cy="91075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50000"/>
                      <a:lumOff val="50000"/>
                    </a:schemeClr>
                  </a:solidFill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0" name="TextBox 129">
                  <a:extLst>
                    <a:ext uri="{FF2B5EF4-FFF2-40B4-BE49-F238E27FC236}">
                      <a16:creationId xmlns:a16="http://schemas.microsoft.com/office/drawing/2014/main" id="{7BB9F8F2-A520-446A-8255-03812A8FA69B}"/>
                    </a:ext>
                  </a:extLst>
                </p:cNvPr>
                <p:cNvSpPr txBox="1"/>
                <p:nvPr/>
              </p:nvSpPr>
              <p:spPr>
                <a:xfrm>
                  <a:off x="8027682" y="1130952"/>
                  <a:ext cx="432750" cy="150744"/>
                </a:xfrm>
                <a:prstGeom prst="rect">
                  <a:avLst/>
                </a:prstGeom>
                <a:ln w="9525" cap="rnd">
                  <a:noFill/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lIns="18288" tIns="18288" rIns="18288" bIns="18288" rtlCol="0">
                  <a:spAutoFit/>
                </a:bodyPr>
                <a:lstStyle/>
                <a:p>
                  <a:pPr algn="ctr"/>
                  <a:r>
                    <a:rPr lang="en-GB" sz="700" b="1" dirty="0" err="1">
                      <a:solidFill>
                        <a:srgbClr val="008CFF"/>
                      </a:solidFill>
                    </a:rPr>
                    <a:t>CERNOX</a:t>
                  </a:r>
                  <a:endParaRPr lang="en-GB" sz="700" b="1" dirty="0">
                    <a:solidFill>
                      <a:srgbClr val="008CFF"/>
                    </a:solidFill>
                  </a:endParaRPr>
                </a:p>
              </p:txBody>
            </p:sp>
          </p:grpSp>
          <p:grpSp>
            <p:nvGrpSpPr>
              <p:cNvPr id="252" name="Group 251">
                <a:extLst>
                  <a:ext uri="{FF2B5EF4-FFF2-40B4-BE49-F238E27FC236}">
                    <a16:creationId xmlns:a16="http://schemas.microsoft.com/office/drawing/2014/main" id="{C4F4D447-646E-4741-9485-43D0632B844D}"/>
                  </a:ext>
                </a:extLst>
              </p:cNvPr>
              <p:cNvGrpSpPr/>
              <p:nvPr/>
            </p:nvGrpSpPr>
            <p:grpSpPr>
              <a:xfrm>
                <a:off x="4664507" y="756370"/>
                <a:ext cx="759111" cy="256543"/>
                <a:chOff x="4664507" y="756370"/>
                <a:chExt cx="759111" cy="256543"/>
              </a:xfrm>
            </p:grpSpPr>
            <p:cxnSp>
              <p:nvCxnSpPr>
                <p:cNvPr id="151" name="Straight Connector 150">
                  <a:extLst>
                    <a:ext uri="{FF2B5EF4-FFF2-40B4-BE49-F238E27FC236}">
                      <a16:creationId xmlns:a16="http://schemas.microsoft.com/office/drawing/2014/main" id="{D5E6ACF6-6070-4AF1-B685-3414AECD1AD7}"/>
                    </a:ext>
                  </a:extLst>
                </p:cNvPr>
                <p:cNvCxnSpPr>
                  <a:cxnSpLocks/>
                  <a:stCxn id="180" idx="0"/>
                  <a:endCxn id="152" idx="1"/>
                </p:cNvCxnSpPr>
                <p:nvPr/>
              </p:nvCxnSpPr>
              <p:spPr>
                <a:xfrm flipV="1">
                  <a:off x="4744502" y="831743"/>
                  <a:ext cx="222911" cy="106657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50000"/>
                      <a:lumOff val="50000"/>
                    </a:schemeClr>
                  </a:solidFill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2" name="TextBox 151">
                  <a:extLst>
                    <a:ext uri="{FF2B5EF4-FFF2-40B4-BE49-F238E27FC236}">
                      <a16:creationId xmlns:a16="http://schemas.microsoft.com/office/drawing/2014/main" id="{757CE044-4B96-4EFD-869B-53A87FC86E64}"/>
                    </a:ext>
                  </a:extLst>
                </p:cNvPr>
                <p:cNvSpPr txBox="1"/>
                <p:nvPr/>
              </p:nvSpPr>
              <p:spPr>
                <a:xfrm>
                  <a:off x="4967413" y="756370"/>
                  <a:ext cx="456205" cy="150744"/>
                </a:xfrm>
                <a:prstGeom prst="rect">
                  <a:avLst/>
                </a:prstGeom>
                <a:ln w="9525" cap="rnd">
                  <a:noFill/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lIns="18288" tIns="18288" rIns="18288" bIns="18288" rtlCol="0">
                  <a:spAutoFit/>
                </a:bodyPr>
                <a:lstStyle/>
                <a:p>
                  <a:pPr algn="ctr"/>
                  <a:r>
                    <a:rPr lang="en-GB" sz="700" b="1" dirty="0" err="1">
                      <a:solidFill>
                        <a:srgbClr val="FF9A4F"/>
                      </a:solidFill>
                    </a:rPr>
                    <a:t>GHe</a:t>
                  </a:r>
                  <a:r>
                    <a:rPr lang="en-GB" sz="700" b="1" dirty="0">
                      <a:solidFill>
                        <a:srgbClr val="FF9A4F"/>
                      </a:solidFill>
                    </a:rPr>
                    <a:t> Line</a:t>
                  </a:r>
                </a:p>
              </p:txBody>
            </p:sp>
            <p:sp>
              <p:nvSpPr>
                <p:cNvPr id="180" name="Rectangle: Rounded Corners 179">
                  <a:extLst>
                    <a:ext uri="{FF2B5EF4-FFF2-40B4-BE49-F238E27FC236}">
                      <a16:creationId xmlns:a16="http://schemas.microsoft.com/office/drawing/2014/main" id="{A61B596C-0350-4847-B759-B7712D4CD70C}"/>
                    </a:ext>
                  </a:extLst>
                </p:cNvPr>
                <p:cNvSpPr/>
                <p:nvPr/>
              </p:nvSpPr>
              <p:spPr>
                <a:xfrm rot="895027">
                  <a:off x="4664507" y="937124"/>
                  <a:ext cx="140480" cy="75789"/>
                </a:xfrm>
                <a:prstGeom prst="roundRect">
                  <a:avLst/>
                </a:prstGeom>
                <a:no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b="1"/>
                </a:p>
              </p:txBody>
            </p:sp>
          </p:grpSp>
          <p:grpSp>
            <p:nvGrpSpPr>
              <p:cNvPr id="253" name="Group 252">
                <a:extLst>
                  <a:ext uri="{FF2B5EF4-FFF2-40B4-BE49-F238E27FC236}">
                    <a16:creationId xmlns:a16="http://schemas.microsoft.com/office/drawing/2014/main" id="{EC690E27-81E6-4B70-A1E6-68E099E05226}"/>
                  </a:ext>
                </a:extLst>
              </p:cNvPr>
              <p:cNvGrpSpPr/>
              <p:nvPr/>
            </p:nvGrpSpPr>
            <p:grpSpPr>
              <a:xfrm>
                <a:off x="4106553" y="498668"/>
                <a:ext cx="1045475" cy="250389"/>
                <a:chOff x="4106553" y="498668"/>
                <a:chExt cx="1045475" cy="250389"/>
              </a:xfrm>
            </p:grpSpPr>
            <p:cxnSp>
              <p:nvCxnSpPr>
                <p:cNvPr id="143" name="Straight Connector 142">
                  <a:extLst>
                    <a:ext uri="{FF2B5EF4-FFF2-40B4-BE49-F238E27FC236}">
                      <a16:creationId xmlns:a16="http://schemas.microsoft.com/office/drawing/2014/main" id="{9695A0EE-3439-4DBD-8791-43B0F2ACC70A}"/>
                    </a:ext>
                  </a:extLst>
                </p:cNvPr>
                <p:cNvCxnSpPr>
                  <a:cxnSpLocks/>
                  <a:stCxn id="184" idx="0"/>
                  <a:endCxn id="144" idx="1"/>
                </p:cNvCxnSpPr>
                <p:nvPr/>
              </p:nvCxnSpPr>
              <p:spPr>
                <a:xfrm flipV="1">
                  <a:off x="4189293" y="574041"/>
                  <a:ext cx="323140" cy="10134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50000"/>
                      <a:lumOff val="50000"/>
                    </a:schemeClr>
                  </a:solidFill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4" name="TextBox 143">
                  <a:extLst>
                    <a:ext uri="{FF2B5EF4-FFF2-40B4-BE49-F238E27FC236}">
                      <a16:creationId xmlns:a16="http://schemas.microsoft.com/office/drawing/2014/main" id="{BFCBC741-E1EE-40B3-9C37-7B3A2742B0B0}"/>
                    </a:ext>
                  </a:extLst>
                </p:cNvPr>
                <p:cNvSpPr txBox="1"/>
                <p:nvPr/>
              </p:nvSpPr>
              <p:spPr>
                <a:xfrm>
                  <a:off x="4512433" y="498668"/>
                  <a:ext cx="639595" cy="150744"/>
                </a:xfrm>
                <a:prstGeom prst="rect">
                  <a:avLst/>
                </a:prstGeom>
                <a:ln w="9525" cap="rnd">
                  <a:noFill/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lIns="18288" tIns="18288" rIns="18288" bIns="18288" rtlCol="0">
                  <a:spAutoFit/>
                </a:bodyPr>
                <a:lstStyle/>
                <a:p>
                  <a:pPr algn="ctr"/>
                  <a:r>
                    <a:rPr lang="en-GB" sz="700" b="1" dirty="0">
                      <a:solidFill>
                        <a:srgbClr val="23C2C2"/>
                      </a:solidFill>
                    </a:rPr>
                    <a:t>Manifold Box</a:t>
                  </a:r>
                </a:p>
              </p:txBody>
            </p:sp>
            <p:sp>
              <p:nvSpPr>
                <p:cNvPr id="184" name="Rectangle: Rounded Corners 183">
                  <a:extLst>
                    <a:ext uri="{FF2B5EF4-FFF2-40B4-BE49-F238E27FC236}">
                      <a16:creationId xmlns:a16="http://schemas.microsoft.com/office/drawing/2014/main" id="{6E05E52D-CE5B-48F6-80FA-9D558CFF8EB0}"/>
                    </a:ext>
                  </a:extLst>
                </p:cNvPr>
                <p:cNvSpPr/>
                <p:nvPr/>
              </p:nvSpPr>
              <p:spPr>
                <a:xfrm rot="1155605">
                  <a:off x="4106553" y="673268"/>
                  <a:ext cx="140480" cy="75789"/>
                </a:xfrm>
                <a:prstGeom prst="roundRect">
                  <a:avLst/>
                </a:prstGeom>
                <a:no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b="1"/>
                </a:p>
              </p:txBody>
            </p:sp>
          </p:grpSp>
          <p:grpSp>
            <p:nvGrpSpPr>
              <p:cNvPr id="308" name="Group 307">
                <a:extLst>
                  <a:ext uri="{FF2B5EF4-FFF2-40B4-BE49-F238E27FC236}">
                    <a16:creationId xmlns:a16="http://schemas.microsoft.com/office/drawing/2014/main" id="{79B42FB9-18F0-4795-86C3-2F1504A75B73}"/>
                  </a:ext>
                </a:extLst>
              </p:cNvPr>
              <p:cNvGrpSpPr/>
              <p:nvPr/>
            </p:nvGrpSpPr>
            <p:grpSpPr>
              <a:xfrm>
                <a:off x="5054097" y="1774700"/>
                <a:ext cx="873758" cy="487986"/>
                <a:chOff x="5054097" y="1774700"/>
                <a:chExt cx="873758" cy="487986"/>
              </a:xfrm>
            </p:grpSpPr>
            <p:cxnSp>
              <p:nvCxnSpPr>
                <p:cNvPr id="145" name="Straight Connector 144">
                  <a:extLst>
                    <a:ext uri="{FF2B5EF4-FFF2-40B4-BE49-F238E27FC236}">
                      <a16:creationId xmlns:a16="http://schemas.microsoft.com/office/drawing/2014/main" id="{E382CD0C-7F40-4D73-81AC-61C22F3B8D58}"/>
                    </a:ext>
                  </a:extLst>
                </p:cNvPr>
                <p:cNvCxnSpPr>
                  <a:cxnSpLocks/>
                  <a:stCxn id="188" idx="2"/>
                  <a:endCxn id="146" idx="0"/>
                </p:cNvCxnSpPr>
                <p:nvPr/>
              </p:nvCxnSpPr>
              <p:spPr>
                <a:xfrm>
                  <a:off x="5452099" y="1820397"/>
                  <a:ext cx="38877" cy="291545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50000"/>
                      <a:lumOff val="50000"/>
                    </a:schemeClr>
                  </a:solidFill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6" name="TextBox 145">
                  <a:extLst>
                    <a:ext uri="{FF2B5EF4-FFF2-40B4-BE49-F238E27FC236}">
                      <a16:creationId xmlns:a16="http://schemas.microsoft.com/office/drawing/2014/main" id="{2D57C280-3F92-41B5-AB83-37DBABB3E96B}"/>
                    </a:ext>
                  </a:extLst>
                </p:cNvPr>
                <p:cNvSpPr txBox="1"/>
                <p:nvPr/>
              </p:nvSpPr>
              <p:spPr>
                <a:xfrm>
                  <a:off x="5054097" y="2111942"/>
                  <a:ext cx="873758" cy="150744"/>
                </a:xfrm>
                <a:prstGeom prst="rect">
                  <a:avLst/>
                </a:prstGeom>
                <a:ln w="9525" cap="rnd">
                  <a:noFill/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lIns="18288" tIns="18288" rIns="18288" bIns="18288" rtlCol="0">
                  <a:spAutoFit/>
                </a:bodyPr>
                <a:lstStyle/>
                <a:p>
                  <a:pPr algn="ctr"/>
                  <a:r>
                    <a:rPr lang="en-GB" sz="700" b="1" dirty="0" err="1">
                      <a:solidFill>
                        <a:srgbClr val="FF00FF"/>
                      </a:solidFill>
                    </a:rPr>
                    <a:t>LHe</a:t>
                  </a:r>
                  <a:r>
                    <a:rPr lang="en-GB" sz="700" b="1" dirty="0">
                      <a:solidFill>
                        <a:srgbClr val="FF00FF"/>
                      </a:solidFill>
                    </a:rPr>
                    <a:t> Overflow Line</a:t>
                  </a:r>
                </a:p>
              </p:txBody>
            </p:sp>
            <p:sp>
              <p:nvSpPr>
                <p:cNvPr id="188" name="Rectangle: Rounded Corners 187">
                  <a:extLst>
                    <a:ext uri="{FF2B5EF4-FFF2-40B4-BE49-F238E27FC236}">
                      <a16:creationId xmlns:a16="http://schemas.microsoft.com/office/drawing/2014/main" id="{1E57DFF3-86E8-450F-A478-75FFB055643D}"/>
                    </a:ext>
                  </a:extLst>
                </p:cNvPr>
                <p:cNvSpPr/>
                <p:nvPr/>
              </p:nvSpPr>
              <p:spPr>
                <a:xfrm rot="150048">
                  <a:off x="5401707" y="1774700"/>
                  <a:ext cx="102778" cy="45719"/>
                </a:xfrm>
                <a:prstGeom prst="roundRect">
                  <a:avLst/>
                </a:prstGeom>
                <a:no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b="1"/>
                </a:p>
              </p:txBody>
            </p:sp>
          </p:grpSp>
          <p:grpSp>
            <p:nvGrpSpPr>
              <p:cNvPr id="247" name="Group 246">
                <a:extLst>
                  <a:ext uri="{FF2B5EF4-FFF2-40B4-BE49-F238E27FC236}">
                    <a16:creationId xmlns:a16="http://schemas.microsoft.com/office/drawing/2014/main" id="{44554156-4270-430C-BA46-F119D41F9ACE}"/>
                  </a:ext>
                </a:extLst>
              </p:cNvPr>
              <p:cNvGrpSpPr/>
              <p:nvPr/>
            </p:nvGrpSpPr>
            <p:grpSpPr>
              <a:xfrm>
                <a:off x="4113259" y="1836061"/>
                <a:ext cx="1064246" cy="347292"/>
                <a:chOff x="4113259" y="1836061"/>
                <a:chExt cx="1064246" cy="347292"/>
              </a:xfrm>
            </p:grpSpPr>
            <p:cxnSp>
              <p:nvCxnSpPr>
                <p:cNvPr id="141" name="Straight Connector 140">
                  <a:extLst>
                    <a:ext uri="{FF2B5EF4-FFF2-40B4-BE49-F238E27FC236}">
                      <a16:creationId xmlns:a16="http://schemas.microsoft.com/office/drawing/2014/main" id="{9A3D55E1-16CA-457E-85CC-991F9B53306C}"/>
                    </a:ext>
                  </a:extLst>
                </p:cNvPr>
                <p:cNvCxnSpPr>
                  <a:cxnSpLocks/>
                  <a:stCxn id="195" idx="0"/>
                  <a:endCxn id="142" idx="3"/>
                </p:cNvCxnSpPr>
                <p:nvPr/>
              </p:nvCxnSpPr>
              <p:spPr>
                <a:xfrm flipH="1">
                  <a:off x="4883511" y="1836083"/>
                  <a:ext cx="243602" cy="271899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50000"/>
                      <a:lumOff val="50000"/>
                    </a:schemeClr>
                  </a:solidFill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2" name="TextBox 141">
                  <a:extLst>
                    <a:ext uri="{FF2B5EF4-FFF2-40B4-BE49-F238E27FC236}">
                      <a16:creationId xmlns:a16="http://schemas.microsoft.com/office/drawing/2014/main" id="{E41DFC29-1D43-4C31-B920-7283E329CFD3}"/>
                    </a:ext>
                  </a:extLst>
                </p:cNvPr>
                <p:cNvSpPr txBox="1"/>
                <p:nvPr/>
              </p:nvSpPr>
              <p:spPr>
                <a:xfrm>
                  <a:off x="4113259" y="2032609"/>
                  <a:ext cx="770252" cy="150744"/>
                </a:xfrm>
                <a:prstGeom prst="rect">
                  <a:avLst/>
                </a:prstGeom>
                <a:ln w="9525" cap="rnd">
                  <a:noFill/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lIns="18288" tIns="18288" rIns="18288" bIns="18288" rtlCol="0">
                  <a:spAutoFit/>
                </a:bodyPr>
                <a:lstStyle/>
                <a:p>
                  <a:pPr algn="ctr"/>
                  <a:r>
                    <a:rPr lang="en-GB" sz="700" b="1" dirty="0" err="1">
                      <a:solidFill>
                        <a:srgbClr val="CCCC00"/>
                      </a:solidFill>
                    </a:rPr>
                    <a:t>LHe</a:t>
                  </a:r>
                  <a:r>
                    <a:rPr lang="en-GB" sz="700" b="1" dirty="0">
                      <a:solidFill>
                        <a:srgbClr val="CCCC00"/>
                      </a:solidFill>
                    </a:rPr>
                    <a:t> Supply Line</a:t>
                  </a:r>
                </a:p>
              </p:txBody>
            </p:sp>
            <p:sp>
              <p:nvSpPr>
                <p:cNvPr id="195" name="Rectangle: Rounded Corners 194">
                  <a:extLst>
                    <a:ext uri="{FF2B5EF4-FFF2-40B4-BE49-F238E27FC236}">
                      <a16:creationId xmlns:a16="http://schemas.microsoft.com/office/drawing/2014/main" id="{ABBA514C-E738-48A6-BB64-2D9F2E9F927C}"/>
                    </a:ext>
                  </a:extLst>
                </p:cNvPr>
                <p:cNvSpPr/>
                <p:nvPr/>
              </p:nvSpPr>
              <p:spPr>
                <a:xfrm rot="150048">
                  <a:off x="5074727" y="1836061"/>
                  <a:ext cx="102778" cy="45719"/>
                </a:xfrm>
                <a:prstGeom prst="roundRect">
                  <a:avLst/>
                </a:prstGeom>
                <a:no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b="1"/>
                </a:p>
              </p:txBody>
            </p:sp>
          </p:grpSp>
          <p:grpSp>
            <p:nvGrpSpPr>
              <p:cNvPr id="251" name="Group 250">
                <a:extLst>
                  <a:ext uri="{FF2B5EF4-FFF2-40B4-BE49-F238E27FC236}">
                    <a16:creationId xmlns:a16="http://schemas.microsoft.com/office/drawing/2014/main" id="{CA2A381A-D02C-4A38-B29A-84902A9647B3}"/>
                  </a:ext>
                </a:extLst>
              </p:cNvPr>
              <p:cNvGrpSpPr/>
              <p:nvPr/>
            </p:nvGrpSpPr>
            <p:grpSpPr>
              <a:xfrm>
                <a:off x="3469233" y="1087091"/>
                <a:ext cx="650636" cy="523100"/>
                <a:chOff x="3469233" y="1087091"/>
                <a:chExt cx="650636" cy="523100"/>
              </a:xfrm>
            </p:grpSpPr>
            <p:cxnSp>
              <p:nvCxnSpPr>
                <p:cNvPr id="127" name="Straight Connector 126">
                  <a:extLst>
                    <a:ext uri="{FF2B5EF4-FFF2-40B4-BE49-F238E27FC236}">
                      <a16:creationId xmlns:a16="http://schemas.microsoft.com/office/drawing/2014/main" id="{A4A77ED1-F9AB-4D4E-B84B-C9D50E8FB2A8}"/>
                    </a:ext>
                  </a:extLst>
                </p:cNvPr>
                <p:cNvCxnSpPr>
                  <a:cxnSpLocks/>
                  <a:stCxn id="197" idx="2"/>
                  <a:endCxn id="128" idx="0"/>
                </p:cNvCxnSpPr>
                <p:nvPr/>
              </p:nvCxnSpPr>
              <p:spPr>
                <a:xfrm flipH="1">
                  <a:off x="3791314" y="1132788"/>
                  <a:ext cx="276169" cy="326659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50000"/>
                      <a:lumOff val="50000"/>
                    </a:schemeClr>
                  </a:solidFill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8" name="TextBox 127">
                  <a:extLst>
                    <a:ext uri="{FF2B5EF4-FFF2-40B4-BE49-F238E27FC236}">
                      <a16:creationId xmlns:a16="http://schemas.microsoft.com/office/drawing/2014/main" id="{9CD36A68-3DAA-43CB-AD32-FAD486904980}"/>
                    </a:ext>
                  </a:extLst>
                </p:cNvPr>
                <p:cNvSpPr txBox="1"/>
                <p:nvPr/>
              </p:nvSpPr>
              <p:spPr>
                <a:xfrm>
                  <a:off x="3469233" y="1459447"/>
                  <a:ext cx="644162" cy="150744"/>
                </a:xfrm>
                <a:prstGeom prst="rect">
                  <a:avLst/>
                </a:prstGeom>
                <a:ln w="9525" cap="rnd">
                  <a:noFill/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lIns="18288" tIns="18288" rIns="18288" bIns="18288" rtlCol="0">
                  <a:spAutoFit/>
                </a:bodyPr>
                <a:lstStyle/>
                <a:p>
                  <a:pPr algn="ctr"/>
                  <a:r>
                    <a:rPr lang="en-GB" sz="700" b="1" dirty="0">
                      <a:solidFill>
                        <a:srgbClr val="0101FF"/>
                      </a:solidFill>
                    </a:rPr>
                    <a:t>MgB</a:t>
                  </a:r>
                  <a:r>
                    <a:rPr lang="en-GB" sz="700" b="1" baseline="-25000" dirty="0">
                      <a:solidFill>
                        <a:srgbClr val="0101FF"/>
                      </a:solidFill>
                    </a:rPr>
                    <a:t>2</a:t>
                  </a:r>
                  <a:r>
                    <a:rPr lang="en-GB" sz="700" b="1" dirty="0">
                      <a:solidFill>
                        <a:srgbClr val="0101FF"/>
                      </a:solidFill>
                    </a:rPr>
                    <a:t> cables</a:t>
                  </a:r>
                </a:p>
              </p:txBody>
            </p:sp>
            <p:sp>
              <p:nvSpPr>
                <p:cNvPr id="197" name="Rectangle: Rounded Corners 196">
                  <a:extLst>
                    <a:ext uri="{FF2B5EF4-FFF2-40B4-BE49-F238E27FC236}">
                      <a16:creationId xmlns:a16="http://schemas.microsoft.com/office/drawing/2014/main" id="{6DC619F5-D5AD-4304-BAEC-D98DC6BF4DA2}"/>
                    </a:ext>
                  </a:extLst>
                </p:cNvPr>
                <p:cNvSpPr/>
                <p:nvPr/>
              </p:nvSpPr>
              <p:spPr>
                <a:xfrm rot="150048">
                  <a:off x="4017091" y="1087091"/>
                  <a:ext cx="102778" cy="45719"/>
                </a:xfrm>
                <a:prstGeom prst="roundRect">
                  <a:avLst/>
                </a:prstGeom>
                <a:no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b="1"/>
                </a:p>
              </p:txBody>
            </p:sp>
          </p:grpSp>
          <p:grpSp>
            <p:nvGrpSpPr>
              <p:cNvPr id="249" name="Group 248">
                <a:extLst>
                  <a:ext uri="{FF2B5EF4-FFF2-40B4-BE49-F238E27FC236}">
                    <a16:creationId xmlns:a16="http://schemas.microsoft.com/office/drawing/2014/main" id="{B6E257C3-C23A-4FB7-9567-0B34D627ABA6}"/>
                  </a:ext>
                </a:extLst>
              </p:cNvPr>
              <p:cNvGrpSpPr/>
              <p:nvPr/>
            </p:nvGrpSpPr>
            <p:grpSpPr>
              <a:xfrm>
                <a:off x="5710351" y="1680454"/>
                <a:ext cx="1293457" cy="609228"/>
                <a:chOff x="5710351" y="1680454"/>
                <a:chExt cx="1293457" cy="609228"/>
              </a:xfrm>
            </p:grpSpPr>
            <p:cxnSp>
              <p:nvCxnSpPr>
                <p:cNvPr id="138" name="Straight Connector 137">
                  <a:extLst>
                    <a:ext uri="{FF2B5EF4-FFF2-40B4-BE49-F238E27FC236}">
                      <a16:creationId xmlns:a16="http://schemas.microsoft.com/office/drawing/2014/main" id="{E0D6A8A9-0CA8-47FC-AE85-F1E326105202}"/>
                    </a:ext>
                  </a:extLst>
                </p:cNvPr>
                <p:cNvCxnSpPr>
                  <a:cxnSpLocks/>
                  <a:stCxn id="201" idx="2"/>
                  <a:endCxn id="139" idx="0"/>
                </p:cNvCxnSpPr>
                <p:nvPr/>
              </p:nvCxnSpPr>
              <p:spPr>
                <a:xfrm>
                  <a:off x="5761740" y="1734510"/>
                  <a:ext cx="675247" cy="292172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50000"/>
                      <a:lumOff val="50000"/>
                    </a:schemeClr>
                  </a:solidFill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9" name="TextBox 138">
                  <a:extLst>
                    <a:ext uri="{FF2B5EF4-FFF2-40B4-BE49-F238E27FC236}">
                      <a16:creationId xmlns:a16="http://schemas.microsoft.com/office/drawing/2014/main" id="{5303FD64-308C-4445-B362-C7F985C905B8}"/>
                    </a:ext>
                  </a:extLst>
                </p:cNvPr>
                <p:cNvSpPr txBox="1"/>
                <p:nvPr/>
              </p:nvSpPr>
              <p:spPr>
                <a:xfrm>
                  <a:off x="6035395" y="2026681"/>
                  <a:ext cx="803183" cy="263001"/>
                </a:xfrm>
                <a:prstGeom prst="rect">
                  <a:avLst/>
                </a:prstGeom>
                <a:ln w="9525" cap="rnd">
                  <a:noFill/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lIns="18288" tIns="18288" rIns="18288" bIns="18288" rtlCol="0">
                  <a:spAutoFit/>
                </a:bodyPr>
                <a:lstStyle/>
                <a:p>
                  <a:pPr algn="ctr"/>
                  <a:r>
                    <a:rPr lang="en-GB" sz="700" b="1" dirty="0">
                      <a:solidFill>
                        <a:srgbClr val="23C2C2"/>
                      </a:solidFill>
                    </a:rPr>
                    <a:t>Helium Universal Expansion joint</a:t>
                  </a:r>
                </a:p>
              </p:txBody>
            </p:sp>
            <p:cxnSp>
              <p:nvCxnSpPr>
                <p:cNvPr id="140" name="Straight Connector 139">
                  <a:extLst>
                    <a:ext uri="{FF2B5EF4-FFF2-40B4-BE49-F238E27FC236}">
                      <a16:creationId xmlns:a16="http://schemas.microsoft.com/office/drawing/2014/main" id="{7F6EE3C8-EE82-41BD-BEF6-388EF41C143C}"/>
                    </a:ext>
                  </a:extLst>
                </p:cNvPr>
                <p:cNvCxnSpPr>
                  <a:cxnSpLocks/>
                  <a:stCxn id="203" idx="2"/>
                  <a:endCxn id="139" idx="0"/>
                </p:cNvCxnSpPr>
                <p:nvPr/>
              </p:nvCxnSpPr>
              <p:spPr>
                <a:xfrm flipH="1">
                  <a:off x="6436987" y="1726173"/>
                  <a:ext cx="515432" cy="300509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50000"/>
                      <a:lumOff val="50000"/>
                    </a:schemeClr>
                  </a:solidFill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01" name="Rectangle: Rounded Corners 200">
                  <a:extLst>
                    <a:ext uri="{FF2B5EF4-FFF2-40B4-BE49-F238E27FC236}">
                      <a16:creationId xmlns:a16="http://schemas.microsoft.com/office/drawing/2014/main" id="{F4B371A9-AD8A-4869-AB30-D341D9A69C6B}"/>
                    </a:ext>
                  </a:extLst>
                </p:cNvPr>
                <p:cNvSpPr/>
                <p:nvPr/>
              </p:nvSpPr>
              <p:spPr>
                <a:xfrm>
                  <a:off x="5710351" y="1688791"/>
                  <a:ext cx="102778" cy="45719"/>
                </a:xfrm>
                <a:prstGeom prst="roundRect">
                  <a:avLst/>
                </a:prstGeom>
                <a:no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b="1"/>
                </a:p>
              </p:txBody>
            </p:sp>
            <p:sp>
              <p:nvSpPr>
                <p:cNvPr id="203" name="Rectangle: Rounded Corners 202">
                  <a:extLst>
                    <a:ext uri="{FF2B5EF4-FFF2-40B4-BE49-F238E27FC236}">
                      <a16:creationId xmlns:a16="http://schemas.microsoft.com/office/drawing/2014/main" id="{BD7B2E21-09FD-4C88-AECE-126806A946C0}"/>
                    </a:ext>
                  </a:extLst>
                </p:cNvPr>
                <p:cNvSpPr/>
                <p:nvPr/>
              </p:nvSpPr>
              <p:spPr>
                <a:xfrm>
                  <a:off x="6901030" y="1680454"/>
                  <a:ext cx="102778" cy="45719"/>
                </a:xfrm>
                <a:prstGeom prst="roundRect">
                  <a:avLst/>
                </a:prstGeom>
                <a:no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b="1"/>
                </a:p>
              </p:txBody>
            </p:sp>
          </p:grpSp>
          <p:grpSp>
            <p:nvGrpSpPr>
              <p:cNvPr id="304" name="Group 303">
                <a:extLst>
                  <a:ext uri="{FF2B5EF4-FFF2-40B4-BE49-F238E27FC236}">
                    <a16:creationId xmlns:a16="http://schemas.microsoft.com/office/drawing/2014/main" id="{58652876-282B-4A4C-A39C-88A8AF311C75}"/>
                  </a:ext>
                </a:extLst>
              </p:cNvPr>
              <p:cNvGrpSpPr/>
              <p:nvPr/>
            </p:nvGrpSpPr>
            <p:grpSpPr>
              <a:xfrm>
                <a:off x="6851075" y="843558"/>
                <a:ext cx="1258821" cy="563037"/>
                <a:chOff x="6851075" y="843558"/>
                <a:chExt cx="1258821" cy="563037"/>
              </a:xfrm>
            </p:grpSpPr>
            <p:cxnSp>
              <p:nvCxnSpPr>
                <p:cNvPr id="148" name="Straight Connector 147">
                  <a:extLst>
                    <a:ext uri="{FF2B5EF4-FFF2-40B4-BE49-F238E27FC236}">
                      <a16:creationId xmlns:a16="http://schemas.microsoft.com/office/drawing/2014/main" id="{591CCCBE-8FBC-4780-B2C0-9BF1DCA53C60}"/>
                    </a:ext>
                  </a:extLst>
                </p:cNvPr>
                <p:cNvCxnSpPr>
                  <a:cxnSpLocks/>
                  <a:stCxn id="207" idx="0"/>
                  <a:endCxn id="149" idx="2"/>
                </p:cNvCxnSpPr>
                <p:nvPr/>
              </p:nvCxnSpPr>
              <p:spPr>
                <a:xfrm flipH="1" flipV="1">
                  <a:off x="7480486" y="1106558"/>
                  <a:ext cx="140027" cy="25431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50000"/>
                      <a:lumOff val="50000"/>
                    </a:schemeClr>
                  </a:solidFill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9" name="TextBox 148">
                  <a:extLst>
                    <a:ext uri="{FF2B5EF4-FFF2-40B4-BE49-F238E27FC236}">
                      <a16:creationId xmlns:a16="http://schemas.microsoft.com/office/drawing/2014/main" id="{434BBF4C-208B-4EFF-9E81-2B533ABE0003}"/>
                    </a:ext>
                  </a:extLst>
                </p:cNvPr>
                <p:cNvSpPr txBox="1"/>
                <p:nvPr/>
              </p:nvSpPr>
              <p:spPr>
                <a:xfrm>
                  <a:off x="6851075" y="843558"/>
                  <a:ext cx="1258821" cy="263000"/>
                </a:xfrm>
                <a:prstGeom prst="rect">
                  <a:avLst/>
                </a:prstGeom>
                <a:ln w="9525" cap="rnd">
                  <a:noFill/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lIns="18288" tIns="18288" rIns="18288" bIns="18288" rtlCol="0">
                  <a:spAutoFit/>
                </a:bodyPr>
                <a:lstStyle/>
                <a:p>
                  <a:pPr algn="ctr"/>
                  <a:r>
                    <a:rPr lang="en-GB" sz="700" b="1" dirty="0">
                      <a:solidFill>
                        <a:srgbClr val="23C2C2"/>
                      </a:solidFill>
                    </a:rPr>
                    <a:t>Helium Sleeve</a:t>
                  </a:r>
                </a:p>
                <a:p>
                  <a:pPr algn="ctr"/>
                  <a:r>
                    <a:rPr lang="en-GB" sz="700" b="1" dirty="0">
                      <a:solidFill>
                        <a:srgbClr val="23C2C2"/>
                      </a:solidFill>
                    </a:rPr>
                    <a:t>(access </a:t>
                  </a:r>
                  <a:r>
                    <a:rPr lang="en-GB" sz="700" b="1" dirty="0" err="1">
                      <a:solidFill>
                        <a:srgbClr val="23C2C2"/>
                      </a:solidFill>
                    </a:rPr>
                    <a:t>NbTi-NbTi</a:t>
                  </a:r>
                  <a:r>
                    <a:rPr lang="en-GB" sz="700" b="1" dirty="0">
                      <a:solidFill>
                        <a:srgbClr val="23C2C2"/>
                      </a:solidFill>
                    </a:rPr>
                    <a:t> splices)</a:t>
                  </a:r>
                </a:p>
              </p:txBody>
            </p:sp>
            <p:sp>
              <p:nvSpPr>
                <p:cNvPr id="207" name="Rectangle: Rounded Corners 206">
                  <a:extLst>
                    <a:ext uri="{FF2B5EF4-FFF2-40B4-BE49-F238E27FC236}">
                      <a16:creationId xmlns:a16="http://schemas.microsoft.com/office/drawing/2014/main" id="{73DD2C79-0788-47AE-91CD-F1413FB84A44}"/>
                    </a:ext>
                  </a:extLst>
                </p:cNvPr>
                <p:cNvSpPr/>
                <p:nvPr/>
              </p:nvSpPr>
              <p:spPr>
                <a:xfrm>
                  <a:off x="7569124" y="1360876"/>
                  <a:ext cx="102778" cy="45719"/>
                </a:xfrm>
                <a:prstGeom prst="roundRect">
                  <a:avLst/>
                </a:prstGeom>
                <a:no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b="1"/>
                </a:p>
              </p:txBody>
            </p:sp>
          </p:grpSp>
          <p:grpSp>
            <p:nvGrpSpPr>
              <p:cNvPr id="302" name="Group 301">
                <a:extLst>
                  <a:ext uri="{FF2B5EF4-FFF2-40B4-BE49-F238E27FC236}">
                    <a16:creationId xmlns:a16="http://schemas.microsoft.com/office/drawing/2014/main" id="{37E22072-5694-4E1A-AEA6-4280374D7800}"/>
                  </a:ext>
                </a:extLst>
              </p:cNvPr>
              <p:cNvGrpSpPr/>
              <p:nvPr/>
            </p:nvGrpSpPr>
            <p:grpSpPr>
              <a:xfrm>
                <a:off x="8303867" y="827322"/>
                <a:ext cx="885098" cy="508377"/>
                <a:chOff x="8303867" y="827322"/>
                <a:chExt cx="885098" cy="508377"/>
              </a:xfrm>
            </p:grpSpPr>
            <p:cxnSp>
              <p:nvCxnSpPr>
                <p:cNvPr id="132" name="Straight Connector 131">
                  <a:extLst>
                    <a:ext uri="{FF2B5EF4-FFF2-40B4-BE49-F238E27FC236}">
                      <a16:creationId xmlns:a16="http://schemas.microsoft.com/office/drawing/2014/main" id="{410D1279-5696-4F2A-8949-6A00E6EFCF3A}"/>
                    </a:ext>
                  </a:extLst>
                </p:cNvPr>
                <p:cNvCxnSpPr>
                  <a:cxnSpLocks/>
                  <a:stCxn id="212" idx="0"/>
                  <a:endCxn id="133" idx="2"/>
                </p:cNvCxnSpPr>
                <p:nvPr/>
              </p:nvCxnSpPr>
              <p:spPr>
                <a:xfrm flipH="1" flipV="1">
                  <a:off x="8746417" y="1090322"/>
                  <a:ext cx="180916" cy="19965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50000"/>
                      <a:lumOff val="50000"/>
                    </a:schemeClr>
                  </a:solidFill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3" name="TextBox 132">
                  <a:extLst>
                    <a:ext uri="{FF2B5EF4-FFF2-40B4-BE49-F238E27FC236}">
                      <a16:creationId xmlns:a16="http://schemas.microsoft.com/office/drawing/2014/main" id="{B55CDD44-0286-41EC-AF57-0206C6C4294B}"/>
                    </a:ext>
                  </a:extLst>
                </p:cNvPr>
                <p:cNvSpPr txBox="1"/>
                <p:nvPr/>
              </p:nvSpPr>
              <p:spPr>
                <a:xfrm>
                  <a:off x="8303867" y="827322"/>
                  <a:ext cx="885098" cy="263000"/>
                </a:xfrm>
                <a:prstGeom prst="rect">
                  <a:avLst/>
                </a:prstGeom>
                <a:ln w="9525" cap="rnd">
                  <a:noFill/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lIns="18288" tIns="18288" rIns="18288" bIns="18288" rtlCol="0">
                  <a:spAutoFit/>
                </a:bodyPr>
                <a:lstStyle/>
                <a:p>
                  <a:pPr algn="ctr"/>
                  <a:r>
                    <a:rPr lang="en-GB" sz="700" b="1" dirty="0"/>
                    <a:t>Plug</a:t>
                  </a:r>
                </a:p>
                <a:p>
                  <a:pPr algn="ctr"/>
                  <a:r>
                    <a:rPr lang="en-GB" sz="700" b="1" dirty="0"/>
                    <a:t>(hydraulic  barrier) </a:t>
                  </a:r>
                </a:p>
              </p:txBody>
            </p:sp>
            <p:sp>
              <p:nvSpPr>
                <p:cNvPr id="212" name="Rectangle: Rounded Corners 211">
                  <a:extLst>
                    <a:ext uri="{FF2B5EF4-FFF2-40B4-BE49-F238E27FC236}">
                      <a16:creationId xmlns:a16="http://schemas.microsoft.com/office/drawing/2014/main" id="{7E5BF037-75F4-481E-BF81-37E845A60FC5}"/>
                    </a:ext>
                  </a:extLst>
                </p:cNvPr>
                <p:cNvSpPr/>
                <p:nvPr/>
              </p:nvSpPr>
              <p:spPr>
                <a:xfrm>
                  <a:off x="8875944" y="1289980"/>
                  <a:ext cx="102778" cy="45719"/>
                </a:xfrm>
                <a:prstGeom prst="roundRect">
                  <a:avLst/>
                </a:prstGeom>
                <a:no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b="1"/>
                </a:p>
              </p:txBody>
            </p:sp>
          </p:grpSp>
          <p:grpSp>
            <p:nvGrpSpPr>
              <p:cNvPr id="301" name="Group 300">
                <a:extLst>
                  <a:ext uri="{FF2B5EF4-FFF2-40B4-BE49-F238E27FC236}">
                    <a16:creationId xmlns:a16="http://schemas.microsoft.com/office/drawing/2014/main" id="{8605AEBE-D294-45C0-872B-18EF31B76487}"/>
                  </a:ext>
                </a:extLst>
              </p:cNvPr>
              <p:cNvGrpSpPr/>
              <p:nvPr/>
            </p:nvGrpSpPr>
            <p:grpSpPr>
              <a:xfrm>
                <a:off x="8109896" y="1677355"/>
                <a:ext cx="1029935" cy="455968"/>
                <a:chOff x="8109896" y="1677355"/>
                <a:chExt cx="1029935" cy="455968"/>
              </a:xfrm>
            </p:grpSpPr>
            <p:cxnSp>
              <p:nvCxnSpPr>
                <p:cNvPr id="135" name="Straight Connector 134">
                  <a:extLst>
                    <a:ext uri="{FF2B5EF4-FFF2-40B4-BE49-F238E27FC236}">
                      <a16:creationId xmlns:a16="http://schemas.microsoft.com/office/drawing/2014/main" id="{66FE26C3-558F-4060-A017-AA069132781D}"/>
                    </a:ext>
                  </a:extLst>
                </p:cNvPr>
                <p:cNvCxnSpPr>
                  <a:cxnSpLocks/>
                  <a:stCxn id="215" idx="2"/>
                  <a:endCxn id="136" idx="0"/>
                </p:cNvCxnSpPr>
                <p:nvPr/>
              </p:nvCxnSpPr>
              <p:spPr>
                <a:xfrm>
                  <a:off x="8303866" y="1723074"/>
                  <a:ext cx="320997" cy="259505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50000"/>
                      <a:lumOff val="50000"/>
                    </a:schemeClr>
                  </a:solidFill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6" name="TextBox 135">
                  <a:extLst>
                    <a:ext uri="{FF2B5EF4-FFF2-40B4-BE49-F238E27FC236}">
                      <a16:creationId xmlns:a16="http://schemas.microsoft.com/office/drawing/2014/main" id="{0913CBE2-68DD-4F90-9ACB-5870E05CB217}"/>
                    </a:ext>
                  </a:extLst>
                </p:cNvPr>
                <p:cNvSpPr txBox="1"/>
                <p:nvPr/>
              </p:nvSpPr>
              <p:spPr>
                <a:xfrm>
                  <a:off x="8109896" y="1982579"/>
                  <a:ext cx="1029935" cy="150744"/>
                </a:xfrm>
                <a:prstGeom prst="rect">
                  <a:avLst/>
                </a:prstGeom>
                <a:ln w="9525" cap="rnd">
                  <a:noFill/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lIns="18288" tIns="18288" rIns="18288" bIns="18288" rtlCol="0">
                  <a:spAutoFit/>
                </a:bodyPr>
                <a:lstStyle/>
                <a:p>
                  <a:pPr algn="ctr"/>
                  <a:r>
                    <a:rPr lang="en-GB" sz="700" b="1" dirty="0">
                      <a:solidFill>
                        <a:srgbClr val="CBBDA6"/>
                      </a:solidFill>
                    </a:rPr>
                    <a:t>WU Electrical Heaters</a:t>
                  </a:r>
                </a:p>
              </p:txBody>
            </p:sp>
            <p:sp>
              <p:nvSpPr>
                <p:cNvPr id="215" name="Rectangle: Rounded Corners 214">
                  <a:extLst>
                    <a:ext uri="{FF2B5EF4-FFF2-40B4-BE49-F238E27FC236}">
                      <a16:creationId xmlns:a16="http://schemas.microsoft.com/office/drawing/2014/main" id="{B15EA975-E522-45AC-A87C-9BEE71D207DC}"/>
                    </a:ext>
                  </a:extLst>
                </p:cNvPr>
                <p:cNvSpPr/>
                <p:nvPr/>
              </p:nvSpPr>
              <p:spPr>
                <a:xfrm>
                  <a:off x="8252477" y="1677355"/>
                  <a:ext cx="102778" cy="45719"/>
                </a:xfrm>
                <a:prstGeom prst="roundRect">
                  <a:avLst/>
                </a:prstGeom>
                <a:no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b="1"/>
                </a:p>
              </p:txBody>
            </p:sp>
          </p:grpSp>
          <p:grpSp>
            <p:nvGrpSpPr>
              <p:cNvPr id="300" name="Group 299">
                <a:extLst>
                  <a:ext uri="{FF2B5EF4-FFF2-40B4-BE49-F238E27FC236}">
                    <a16:creationId xmlns:a16="http://schemas.microsoft.com/office/drawing/2014/main" id="{D0473840-6002-4C13-8995-27CE6E6709E3}"/>
                  </a:ext>
                </a:extLst>
              </p:cNvPr>
              <p:cNvGrpSpPr/>
              <p:nvPr/>
            </p:nvGrpSpPr>
            <p:grpSpPr>
              <a:xfrm>
                <a:off x="7632859" y="1463848"/>
                <a:ext cx="641057" cy="881965"/>
                <a:chOff x="7632859" y="1463848"/>
                <a:chExt cx="641057" cy="881965"/>
              </a:xfrm>
            </p:grpSpPr>
            <p:cxnSp>
              <p:nvCxnSpPr>
                <p:cNvPr id="124" name="Straight Connector 123">
                  <a:extLst>
                    <a:ext uri="{FF2B5EF4-FFF2-40B4-BE49-F238E27FC236}">
                      <a16:creationId xmlns:a16="http://schemas.microsoft.com/office/drawing/2014/main" id="{2424838E-2E1A-48D5-A4F3-053E32F1BB0B}"/>
                    </a:ext>
                  </a:extLst>
                </p:cNvPr>
                <p:cNvCxnSpPr>
                  <a:cxnSpLocks/>
                  <a:stCxn id="217" idx="2"/>
                  <a:endCxn id="125" idx="0"/>
                </p:cNvCxnSpPr>
                <p:nvPr/>
              </p:nvCxnSpPr>
              <p:spPr>
                <a:xfrm flipH="1">
                  <a:off x="7938458" y="1509567"/>
                  <a:ext cx="284069" cy="685502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50000"/>
                      <a:lumOff val="50000"/>
                    </a:schemeClr>
                  </a:solidFill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5" name="TextBox 124">
                  <a:extLst>
                    <a:ext uri="{FF2B5EF4-FFF2-40B4-BE49-F238E27FC236}">
                      <a16:creationId xmlns:a16="http://schemas.microsoft.com/office/drawing/2014/main" id="{DCBA904D-6917-42FE-AFF7-4758E936662D}"/>
                    </a:ext>
                  </a:extLst>
                </p:cNvPr>
                <p:cNvSpPr txBox="1"/>
                <p:nvPr/>
              </p:nvSpPr>
              <p:spPr>
                <a:xfrm>
                  <a:off x="7632859" y="2195069"/>
                  <a:ext cx="611199" cy="150744"/>
                </a:xfrm>
                <a:prstGeom prst="rect">
                  <a:avLst/>
                </a:prstGeom>
                <a:ln w="9525" cap="rnd">
                  <a:noFill/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lIns="18288" tIns="18288" rIns="18288" bIns="18288" rtlCol="0">
                  <a:spAutoFit/>
                </a:bodyPr>
                <a:lstStyle/>
                <a:p>
                  <a:pPr algn="ctr"/>
                  <a:r>
                    <a:rPr lang="en-GB" sz="700" b="1" dirty="0" err="1">
                      <a:solidFill>
                        <a:srgbClr val="D8D800"/>
                      </a:solidFill>
                    </a:rPr>
                    <a:t>NbTi</a:t>
                  </a:r>
                  <a:r>
                    <a:rPr lang="en-GB" sz="700" b="1" dirty="0">
                      <a:solidFill>
                        <a:srgbClr val="D8D800"/>
                      </a:solidFill>
                    </a:rPr>
                    <a:t> Cables</a:t>
                  </a:r>
                </a:p>
              </p:txBody>
            </p:sp>
            <p:sp>
              <p:nvSpPr>
                <p:cNvPr id="217" name="Rectangle: Rounded Corners 216">
                  <a:extLst>
                    <a:ext uri="{FF2B5EF4-FFF2-40B4-BE49-F238E27FC236}">
                      <a16:creationId xmlns:a16="http://schemas.microsoft.com/office/drawing/2014/main" id="{816BF5CE-4282-4766-88D1-84E451825C74}"/>
                    </a:ext>
                  </a:extLst>
                </p:cNvPr>
                <p:cNvSpPr/>
                <p:nvPr/>
              </p:nvSpPr>
              <p:spPr>
                <a:xfrm>
                  <a:off x="8171138" y="1463848"/>
                  <a:ext cx="102778" cy="45719"/>
                </a:xfrm>
                <a:prstGeom prst="roundRect">
                  <a:avLst/>
                </a:prstGeom>
                <a:no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b="1" dirty="0"/>
                </a:p>
              </p:txBody>
            </p:sp>
          </p:grpSp>
          <p:grpSp>
            <p:nvGrpSpPr>
              <p:cNvPr id="305" name="Group 304">
                <a:extLst>
                  <a:ext uri="{FF2B5EF4-FFF2-40B4-BE49-F238E27FC236}">
                    <a16:creationId xmlns:a16="http://schemas.microsoft.com/office/drawing/2014/main" id="{9A8D6F4A-38F3-4B81-9721-07D4684FC0CD}"/>
                  </a:ext>
                </a:extLst>
              </p:cNvPr>
              <p:cNvGrpSpPr/>
              <p:nvPr/>
            </p:nvGrpSpPr>
            <p:grpSpPr>
              <a:xfrm>
                <a:off x="6939151" y="1663811"/>
                <a:ext cx="848899" cy="506753"/>
                <a:chOff x="6939151" y="1663811"/>
                <a:chExt cx="848899" cy="506753"/>
              </a:xfrm>
            </p:grpSpPr>
            <p:cxnSp>
              <p:nvCxnSpPr>
                <p:cNvPr id="224" name="Straight Connector 223">
                  <a:extLst>
                    <a:ext uri="{FF2B5EF4-FFF2-40B4-BE49-F238E27FC236}">
                      <a16:creationId xmlns:a16="http://schemas.microsoft.com/office/drawing/2014/main" id="{1331F674-BE06-4FC3-9841-8D8AD123C0FE}"/>
                    </a:ext>
                  </a:extLst>
                </p:cNvPr>
                <p:cNvCxnSpPr>
                  <a:cxnSpLocks/>
                  <a:stCxn id="226" idx="2"/>
                  <a:endCxn id="225" idx="0"/>
                </p:cNvCxnSpPr>
                <p:nvPr/>
              </p:nvCxnSpPr>
              <p:spPr>
                <a:xfrm flipH="1">
                  <a:off x="7363601" y="1709530"/>
                  <a:ext cx="149743" cy="31029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50000"/>
                      <a:lumOff val="50000"/>
                    </a:schemeClr>
                  </a:solidFill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25" name="TextBox 224">
                  <a:extLst>
                    <a:ext uri="{FF2B5EF4-FFF2-40B4-BE49-F238E27FC236}">
                      <a16:creationId xmlns:a16="http://schemas.microsoft.com/office/drawing/2014/main" id="{42149179-E68B-4DEB-973A-A77719E384AD}"/>
                    </a:ext>
                  </a:extLst>
                </p:cNvPr>
                <p:cNvSpPr txBox="1"/>
                <p:nvPr/>
              </p:nvSpPr>
              <p:spPr>
                <a:xfrm>
                  <a:off x="6939151" y="2019820"/>
                  <a:ext cx="848899" cy="150744"/>
                </a:xfrm>
                <a:prstGeom prst="rect">
                  <a:avLst/>
                </a:prstGeom>
                <a:ln w="9525" cap="rnd">
                  <a:noFill/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lIns="18288" tIns="18288" rIns="18288" bIns="18288" rtlCol="0">
                  <a:spAutoFit/>
                </a:bodyPr>
                <a:lstStyle/>
                <a:p>
                  <a:pPr algn="ctr"/>
                  <a:r>
                    <a:rPr lang="en-GB" sz="700" b="1" dirty="0" err="1">
                      <a:solidFill>
                        <a:srgbClr val="FF0000"/>
                      </a:solidFill>
                    </a:rPr>
                    <a:t>NbTi-NbTi</a:t>
                  </a:r>
                  <a:r>
                    <a:rPr lang="en-GB" sz="700" b="1" dirty="0">
                      <a:solidFill>
                        <a:srgbClr val="FF0000"/>
                      </a:solidFill>
                    </a:rPr>
                    <a:t> Splices</a:t>
                  </a:r>
                </a:p>
              </p:txBody>
            </p:sp>
            <p:sp>
              <p:nvSpPr>
                <p:cNvPr id="226" name="Rectangle: Rounded Corners 225">
                  <a:extLst>
                    <a:ext uri="{FF2B5EF4-FFF2-40B4-BE49-F238E27FC236}">
                      <a16:creationId xmlns:a16="http://schemas.microsoft.com/office/drawing/2014/main" id="{514978A1-5A44-441A-BE7E-572685B96A37}"/>
                    </a:ext>
                  </a:extLst>
                </p:cNvPr>
                <p:cNvSpPr/>
                <p:nvPr/>
              </p:nvSpPr>
              <p:spPr>
                <a:xfrm>
                  <a:off x="7461955" y="1663811"/>
                  <a:ext cx="102778" cy="45719"/>
                </a:xfrm>
                <a:prstGeom prst="roundRect">
                  <a:avLst/>
                </a:prstGeom>
                <a:no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b="1" dirty="0"/>
                </a:p>
              </p:txBody>
            </p:sp>
          </p:grpSp>
          <p:grpSp>
            <p:nvGrpSpPr>
              <p:cNvPr id="250" name="Group 249">
                <a:extLst>
                  <a:ext uri="{FF2B5EF4-FFF2-40B4-BE49-F238E27FC236}">
                    <a16:creationId xmlns:a16="http://schemas.microsoft.com/office/drawing/2014/main" id="{98CDFB72-18FC-47D9-9C2E-EFD09B7F5760}"/>
                  </a:ext>
                </a:extLst>
              </p:cNvPr>
              <p:cNvGrpSpPr/>
              <p:nvPr/>
            </p:nvGrpSpPr>
            <p:grpSpPr>
              <a:xfrm>
                <a:off x="3889578" y="1422298"/>
                <a:ext cx="862404" cy="454618"/>
                <a:chOff x="3889578" y="1422298"/>
                <a:chExt cx="862404" cy="454618"/>
              </a:xfrm>
            </p:grpSpPr>
            <p:cxnSp>
              <p:nvCxnSpPr>
                <p:cNvPr id="231" name="Straight Connector 230">
                  <a:extLst>
                    <a:ext uri="{FF2B5EF4-FFF2-40B4-BE49-F238E27FC236}">
                      <a16:creationId xmlns:a16="http://schemas.microsoft.com/office/drawing/2014/main" id="{6C449D29-8CB9-4B41-B21E-3C2A1C015834}"/>
                    </a:ext>
                  </a:extLst>
                </p:cNvPr>
                <p:cNvCxnSpPr>
                  <a:cxnSpLocks/>
                  <a:stCxn id="233" idx="2"/>
                  <a:endCxn id="232" idx="0"/>
                </p:cNvCxnSpPr>
                <p:nvPr/>
              </p:nvCxnSpPr>
              <p:spPr>
                <a:xfrm flipH="1">
                  <a:off x="4320780" y="1468017"/>
                  <a:ext cx="309257" cy="258155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50000"/>
                      <a:lumOff val="50000"/>
                    </a:schemeClr>
                  </a:solidFill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2" name="TextBox 231">
                  <a:extLst>
                    <a:ext uri="{FF2B5EF4-FFF2-40B4-BE49-F238E27FC236}">
                      <a16:creationId xmlns:a16="http://schemas.microsoft.com/office/drawing/2014/main" id="{0D686847-D3A5-4AA8-BD57-A4382FDFE4C6}"/>
                    </a:ext>
                  </a:extLst>
                </p:cNvPr>
                <p:cNvSpPr txBox="1"/>
                <p:nvPr/>
              </p:nvSpPr>
              <p:spPr>
                <a:xfrm>
                  <a:off x="3889578" y="1726172"/>
                  <a:ext cx="862404" cy="150744"/>
                </a:xfrm>
                <a:prstGeom prst="rect">
                  <a:avLst/>
                </a:prstGeom>
                <a:ln w="9525" cap="rnd">
                  <a:noFill/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lIns="18288" tIns="18288" rIns="18288" bIns="18288" rtlCol="0">
                  <a:spAutoFit/>
                </a:bodyPr>
                <a:lstStyle/>
                <a:p>
                  <a:pPr algn="ctr"/>
                  <a:r>
                    <a:rPr lang="en-GB" sz="700" b="1" dirty="0">
                      <a:solidFill>
                        <a:srgbClr val="FF0000"/>
                      </a:solidFill>
                    </a:rPr>
                    <a:t>MgB</a:t>
                  </a:r>
                  <a:r>
                    <a:rPr lang="en-GB" sz="700" b="1" baseline="-25000" dirty="0">
                      <a:solidFill>
                        <a:srgbClr val="FF0000"/>
                      </a:solidFill>
                    </a:rPr>
                    <a:t>2</a:t>
                  </a:r>
                  <a:r>
                    <a:rPr lang="en-GB" sz="700" b="1" dirty="0">
                      <a:solidFill>
                        <a:srgbClr val="FF0000"/>
                      </a:solidFill>
                    </a:rPr>
                    <a:t>-NbTi Splices</a:t>
                  </a:r>
                </a:p>
              </p:txBody>
            </p:sp>
            <p:sp>
              <p:nvSpPr>
                <p:cNvPr id="233" name="Rectangle: Rounded Corners 232">
                  <a:extLst>
                    <a:ext uri="{FF2B5EF4-FFF2-40B4-BE49-F238E27FC236}">
                      <a16:creationId xmlns:a16="http://schemas.microsoft.com/office/drawing/2014/main" id="{9D121514-6B1C-47D2-BEE6-BBCFFC3E5306}"/>
                    </a:ext>
                  </a:extLst>
                </p:cNvPr>
                <p:cNvSpPr/>
                <p:nvPr/>
              </p:nvSpPr>
              <p:spPr>
                <a:xfrm>
                  <a:off x="4578648" y="1422298"/>
                  <a:ext cx="102778" cy="45719"/>
                </a:xfrm>
                <a:prstGeom prst="roundRect">
                  <a:avLst/>
                </a:prstGeom>
                <a:no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b="1" dirty="0"/>
                </a:p>
              </p:txBody>
            </p:sp>
          </p:grpSp>
          <p:grpSp>
            <p:nvGrpSpPr>
              <p:cNvPr id="268" name="Group 267">
                <a:extLst>
                  <a:ext uri="{FF2B5EF4-FFF2-40B4-BE49-F238E27FC236}">
                    <a16:creationId xmlns:a16="http://schemas.microsoft.com/office/drawing/2014/main" id="{82D5274B-6F24-4DFA-8278-712D2604310E}"/>
                  </a:ext>
                </a:extLst>
              </p:cNvPr>
              <p:cNvGrpSpPr/>
              <p:nvPr/>
            </p:nvGrpSpPr>
            <p:grpSpPr>
              <a:xfrm>
                <a:off x="3596274" y="448022"/>
                <a:ext cx="714673" cy="496875"/>
                <a:chOff x="4621780" y="2405738"/>
                <a:chExt cx="714673" cy="496875"/>
              </a:xfrm>
            </p:grpSpPr>
            <p:cxnSp>
              <p:nvCxnSpPr>
                <p:cNvPr id="244" name="Straight Connector 243">
                  <a:extLst>
                    <a:ext uri="{FF2B5EF4-FFF2-40B4-BE49-F238E27FC236}">
                      <a16:creationId xmlns:a16="http://schemas.microsoft.com/office/drawing/2014/main" id="{0B6E418B-2316-47C6-9367-2A670FDBA996}"/>
                    </a:ext>
                  </a:extLst>
                </p:cNvPr>
                <p:cNvCxnSpPr>
                  <a:cxnSpLocks/>
                  <a:stCxn id="246" idx="2"/>
                  <a:endCxn id="245" idx="2"/>
                </p:cNvCxnSpPr>
                <p:nvPr/>
              </p:nvCxnSpPr>
              <p:spPr>
                <a:xfrm flipH="1" flipV="1">
                  <a:off x="4979117" y="2556482"/>
                  <a:ext cx="102003" cy="344299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50000"/>
                      <a:lumOff val="50000"/>
                    </a:schemeClr>
                  </a:solidFill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45" name="TextBox 244">
                  <a:extLst>
                    <a:ext uri="{FF2B5EF4-FFF2-40B4-BE49-F238E27FC236}">
                      <a16:creationId xmlns:a16="http://schemas.microsoft.com/office/drawing/2014/main" id="{C04CD3D7-CE02-4ED9-A76B-E6E726216CF0}"/>
                    </a:ext>
                  </a:extLst>
                </p:cNvPr>
                <p:cNvSpPr txBox="1"/>
                <p:nvPr/>
              </p:nvSpPr>
              <p:spPr>
                <a:xfrm>
                  <a:off x="4621780" y="2405738"/>
                  <a:ext cx="714673" cy="150744"/>
                </a:xfrm>
                <a:prstGeom prst="rect">
                  <a:avLst/>
                </a:prstGeom>
                <a:ln w="9525" cap="rnd">
                  <a:noFill/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lIns="18288" tIns="18288" rIns="18288" bIns="18288" rtlCol="0">
                  <a:spAutoFit/>
                </a:bodyPr>
                <a:lstStyle/>
                <a:p>
                  <a:pPr algn="ctr"/>
                  <a:r>
                    <a:rPr lang="en-GB" sz="700" b="1" dirty="0">
                      <a:solidFill>
                        <a:srgbClr val="D16900"/>
                      </a:solidFill>
                    </a:rPr>
                    <a:t>Gas Deflector</a:t>
                  </a:r>
                </a:p>
              </p:txBody>
            </p:sp>
            <p:sp>
              <p:nvSpPr>
                <p:cNvPr id="246" name="Rectangle: Rounded Corners 245">
                  <a:extLst>
                    <a:ext uri="{FF2B5EF4-FFF2-40B4-BE49-F238E27FC236}">
                      <a16:creationId xmlns:a16="http://schemas.microsoft.com/office/drawing/2014/main" id="{ED614063-C6E8-4E1E-8F89-9848C9094725}"/>
                    </a:ext>
                  </a:extLst>
                </p:cNvPr>
                <p:cNvSpPr/>
                <p:nvPr/>
              </p:nvSpPr>
              <p:spPr>
                <a:xfrm rot="1385628">
                  <a:off x="5038698" y="2856894"/>
                  <a:ext cx="102778" cy="45719"/>
                </a:xfrm>
                <a:prstGeom prst="roundRect">
                  <a:avLst/>
                </a:prstGeom>
                <a:no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b="1" dirty="0"/>
                </a:p>
              </p:txBody>
            </p:sp>
          </p:grpSp>
          <p:grpSp>
            <p:nvGrpSpPr>
              <p:cNvPr id="277" name="Group 276">
                <a:extLst>
                  <a:ext uri="{FF2B5EF4-FFF2-40B4-BE49-F238E27FC236}">
                    <a16:creationId xmlns:a16="http://schemas.microsoft.com/office/drawing/2014/main" id="{695BFF15-240E-450A-80B4-A21D1F49655A}"/>
                  </a:ext>
                </a:extLst>
              </p:cNvPr>
              <p:cNvGrpSpPr/>
              <p:nvPr/>
            </p:nvGrpSpPr>
            <p:grpSpPr>
              <a:xfrm>
                <a:off x="3450592" y="599162"/>
                <a:ext cx="389494" cy="278535"/>
                <a:chOff x="4843621" y="2123269"/>
                <a:chExt cx="389494" cy="278535"/>
              </a:xfrm>
            </p:grpSpPr>
            <p:cxnSp>
              <p:nvCxnSpPr>
                <p:cNvPr id="278" name="Straight Connector 277">
                  <a:extLst>
                    <a:ext uri="{FF2B5EF4-FFF2-40B4-BE49-F238E27FC236}">
                      <a16:creationId xmlns:a16="http://schemas.microsoft.com/office/drawing/2014/main" id="{E7F2BC4E-0BF0-4BDA-B606-C90B33234E17}"/>
                    </a:ext>
                  </a:extLst>
                </p:cNvPr>
                <p:cNvCxnSpPr>
                  <a:cxnSpLocks/>
                  <a:stCxn id="280" idx="2"/>
                  <a:endCxn id="279" idx="3"/>
                </p:cNvCxnSpPr>
                <p:nvPr/>
              </p:nvCxnSpPr>
              <p:spPr>
                <a:xfrm flipH="1" flipV="1">
                  <a:off x="5161371" y="2198642"/>
                  <a:ext cx="27654" cy="16024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50000"/>
                      <a:lumOff val="50000"/>
                    </a:schemeClr>
                  </a:solidFill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79" name="TextBox 278">
                  <a:extLst>
                    <a:ext uri="{FF2B5EF4-FFF2-40B4-BE49-F238E27FC236}">
                      <a16:creationId xmlns:a16="http://schemas.microsoft.com/office/drawing/2014/main" id="{B3DC93F1-0123-4A84-92A9-6B3E16280B50}"/>
                    </a:ext>
                  </a:extLst>
                </p:cNvPr>
                <p:cNvSpPr txBox="1"/>
                <p:nvPr/>
              </p:nvSpPr>
              <p:spPr>
                <a:xfrm>
                  <a:off x="4843621" y="2123269"/>
                  <a:ext cx="317750" cy="150744"/>
                </a:xfrm>
                <a:prstGeom prst="rect">
                  <a:avLst/>
                </a:prstGeom>
                <a:ln w="9525" cap="rnd">
                  <a:noFill/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lIns="18288" tIns="18288" rIns="18288" bIns="18288" rtlCol="0">
                  <a:spAutoFit/>
                </a:bodyPr>
                <a:lstStyle/>
                <a:p>
                  <a:pPr algn="ctr"/>
                  <a:r>
                    <a:rPr lang="en-GB" sz="700" b="1" dirty="0" err="1">
                      <a:solidFill>
                        <a:schemeClr val="bg1">
                          <a:lumMod val="50000"/>
                        </a:schemeClr>
                      </a:solidFill>
                    </a:rPr>
                    <a:t>DSHM</a:t>
                  </a:r>
                  <a:endParaRPr lang="en-GB" sz="700" b="1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280" name="Rectangle: Rounded Corners 279">
                  <a:extLst>
                    <a:ext uri="{FF2B5EF4-FFF2-40B4-BE49-F238E27FC236}">
                      <a16:creationId xmlns:a16="http://schemas.microsoft.com/office/drawing/2014/main" id="{2D5948AD-5E22-40D4-B658-08F60120B710}"/>
                    </a:ext>
                  </a:extLst>
                </p:cNvPr>
                <p:cNvSpPr/>
                <p:nvPr/>
              </p:nvSpPr>
              <p:spPr>
                <a:xfrm rot="4094325">
                  <a:off x="5158867" y="2327555"/>
                  <a:ext cx="102778" cy="45719"/>
                </a:xfrm>
                <a:prstGeom prst="roundRect">
                  <a:avLst/>
                </a:prstGeom>
                <a:no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b="1" dirty="0"/>
                </a:p>
              </p:txBody>
            </p:sp>
          </p:grpSp>
          <p:grpSp>
            <p:nvGrpSpPr>
              <p:cNvPr id="288" name="Group 287">
                <a:extLst>
                  <a:ext uri="{FF2B5EF4-FFF2-40B4-BE49-F238E27FC236}">
                    <a16:creationId xmlns:a16="http://schemas.microsoft.com/office/drawing/2014/main" id="{F0A8339E-E416-4487-A568-276B7126B402}"/>
                  </a:ext>
                </a:extLst>
              </p:cNvPr>
              <p:cNvGrpSpPr/>
              <p:nvPr/>
            </p:nvGrpSpPr>
            <p:grpSpPr>
              <a:xfrm>
                <a:off x="5411944" y="968714"/>
                <a:ext cx="783195" cy="587096"/>
                <a:chOff x="4664507" y="425817"/>
                <a:chExt cx="783195" cy="587096"/>
              </a:xfrm>
            </p:grpSpPr>
            <p:cxnSp>
              <p:nvCxnSpPr>
                <p:cNvPr id="289" name="Straight Connector 288">
                  <a:extLst>
                    <a:ext uri="{FF2B5EF4-FFF2-40B4-BE49-F238E27FC236}">
                      <a16:creationId xmlns:a16="http://schemas.microsoft.com/office/drawing/2014/main" id="{C2287455-9D0E-4B99-AFDD-F1B5A9D42C46}"/>
                    </a:ext>
                  </a:extLst>
                </p:cNvPr>
                <p:cNvCxnSpPr>
                  <a:cxnSpLocks/>
                  <a:stCxn id="291" idx="0"/>
                  <a:endCxn id="290" idx="2"/>
                </p:cNvCxnSpPr>
                <p:nvPr/>
              </p:nvCxnSpPr>
              <p:spPr>
                <a:xfrm flipV="1">
                  <a:off x="4744502" y="576561"/>
                  <a:ext cx="391532" cy="361839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50000"/>
                      <a:lumOff val="50000"/>
                    </a:schemeClr>
                  </a:solidFill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90" name="TextBox 289">
                  <a:extLst>
                    <a:ext uri="{FF2B5EF4-FFF2-40B4-BE49-F238E27FC236}">
                      <a16:creationId xmlns:a16="http://schemas.microsoft.com/office/drawing/2014/main" id="{5FA5E613-AA21-46FF-9E9E-E7772838EAB6}"/>
                    </a:ext>
                  </a:extLst>
                </p:cNvPr>
                <p:cNvSpPr txBox="1"/>
                <p:nvPr/>
              </p:nvSpPr>
              <p:spPr>
                <a:xfrm>
                  <a:off x="4824367" y="425817"/>
                  <a:ext cx="623335" cy="150744"/>
                </a:xfrm>
                <a:prstGeom prst="rect">
                  <a:avLst/>
                </a:prstGeom>
                <a:ln w="9525" cap="rnd">
                  <a:noFill/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lIns="18288" tIns="18288" rIns="18288" bIns="18288" rtlCol="0">
                  <a:spAutoFit/>
                </a:bodyPr>
                <a:lstStyle/>
                <a:p>
                  <a:pPr algn="ctr"/>
                  <a:r>
                    <a:rPr lang="en-GB" sz="700" b="1" dirty="0" err="1">
                      <a:solidFill>
                        <a:srgbClr val="D8D800"/>
                      </a:solidFill>
                    </a:rPr>
                    <a:t>NbTi</a:t>
                  </a:r>
                  <a:r>
                    <a:rPr lang="en-GB" sz="700" b="1" dirty="0">
                      <a:solidFill>
                        <a:srgbClr val="D8D800"/>
                      </a:solidFill>
                    </a:rPr>
                    <a:t> Cables</a:t>
                  </a:r>
                </a:p>
              </p:txBody>
            </p:sp>
            <p:sp>
              <p:nvSpPr>
                <p:cNvPr id="291" name="Rectangle: Rounded Corners 290">
                  <a:extLst>
                    <a:ext uri="{FF2B5EF4-FFF2-40B4-BE49-F238E27FC236}">
                      <a16:creationId xmlns:a16="http://schemas.microsoft.com/office/drawing/2014/main" id="{BDEA76E9-566D-4F23-A29C-DBF0D3953109}"/>
                    </a:ext>
                  </a:extLst>
                </p:cNvPr>
                <p:cNvSpPr/>
                <p:nvPr/>
              </p:nvSpPr>
              <p:spPr>
                <a:xfrm rot="895027">
                  <a:off x="4664507" y="937124"/>
                  <a:ext cx="140480" cy="75789"/>
                </a:xfrm>
                <a:prstGeom prst="roundRect">
                  <a:avLst/>
                </a:prstGeom>
                <a:no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b="1"/>
                </a:p>
              </p:txBody>
            </p:sp>
          </p:grpSp>
        </p:grpSp>
        <p:grpSp>
          <p:nvGrpSpPr>
            <p:cNvPr id="323" name="Group 322">
              <a:extLst>
                <a:ext uri="{FF2B5EF4-FFF2-40B4-BE49-F238E27FC236}">
                  <a16:creationId xmlns:a16="http://schemas.microsoft.com/office/drawing/2014/main" id="{13B3CF14-5341-4C74-94C4-8283219D7958}"/>
                </a:ext>
              </a:extLst>
            </p:cNvPr>
            <p:cNvGrpSpPr/>
            <p:nvPr/>
          </p:nvGrpSpPr>
          <p:grpSpPr>
            <a:xfrm>
              <a:off x="3253081" y="688495"/>
              <a:ext cx="5927432" cy="1122971"/>
              <a:chOff x="3253081" y="688495"/>
              <a:chExt cx="5927432" cy="1122971"/>
            </a:xfrm>
          </p:grpSpPr>
          <p:sp>
            <p:nvSpPr>
              <p:cNvPr id="155" name="Freeform: Shape 154">
                <a:extLst>
                  <a:ext uri="{FF2B5EF4-FFF2-40B4-BE49-F238E27FC236}">
                    <a16:creationId xmlns:a16="http://schemas.microsoft.com/office/drawing/2014/main" id="{923939EB-1ADD-483D-BA36-3E7F6A87D3EE}"/>
                  </a:ext>
                </a:extLst>
              </p:cNvPr>
              <p:cNvSpPr/>
              <p:nvPr/>
            </p:nvSpPr>
            <p:spPr>
              <a:xfrm rot="1001713">
                <a:off x="3333553" y="688495"/>
                <a:ext cx="49258" cy="246288"/>
              </a:xfrm>
              <a:custGeom>
                <a:avLst/>
                <a:gdLst>
                  <a:gd name="connsiteX0" fmla="*/ 6350 w 38100"/>
                  <a:gd name="connsiteY0" fmla="*/ 0 h 685800"/>
                  <a:gd name="connsiteX1" fmla="*/ 12700 w 38100"/>
                  <a:gd name="connsiteY1" fmla="*/ 88900 h 685800"/>
                  <a:gd name="connsiteX2" fmla="*/ 38100 w 38100"/>
                  <a:gd name="connsiteY2" fmla="*/ 193675 h 685800"/>
                  <a:gd name="connsiteX3" fmla="*/ 19050 w 38100"/>
                  <a:gd name="connsiteY3" fmla="*/ 381000 h 685800"/>
                  <a:gd name="connsiteX4" fmla="*/ 0 w 38100"/>
                  <a:gd name="connsiteY4" fmla="*/ 558800 h 685800"/>
                  <a:gd name="connsiteX5" fmla="*/ 6350 w 38100"/>
                  <a:gd name="connsiteY5" fmla="*/ 669925 h 685800"/>
                  <a:gd name="connsiteX6" fmla="*/ 15875 w 38100"/>
                  <a:gd name="connsiteY6" fmla="*/ 685800 h 685800"/>
                  <a:gd name="connsiteX0" fmla="*/ 6350 w 47625"/>
                  <a:gd name="connsiteY0" fmla="*/ 0 h 685800"/>
                  <a:gd name="connsiteX1" fmla="*/ 12700 w 47625"/>
                  <a:gd name="connsiteY1" fmla="*/ 88900 h 685800"/>
                  <a:gd name="connsiteX2" fmla="*/ 47625 w 47625"/>
                  <a:gd name="connsiteY2" fmla="*/ 193675 h 685800"/>
                  <a:gd name="connsiteX3" fmla="*/ 19050 w 47625"/>
                  <a:gd name="connsiteY3" fmla="*/ 381000 h 685800"/>
                  <a:gd name="connsiteX4" fmla="*/ 0 w 47625"/>
                  <a:gd name="connsiteY4" fmla="*/ 558800 h 685800"/>
                  <a:gd name="connsiteX5" fmla="*/ 6350 w 47625"/>
                  <a:gd name="connsiteY5" fmla="*/ 669925 h 685800"/>
                  <a:gd name="connsiteX6" fmla="*/ 15875 w 47625"/>
                  <a:gd name="connsiteY6" fmla="*/ 685800 h 685800"/>
                  <a:gd name="connsiteX0" fmla="*/ 6350 w 47625"/>
                  <a:gd name="connsiteY0" fmla="*/ 0 h 685800"/>
                  <a:gd name="connsiteX1" fmla="*/ 12700 w 47625"/>
                  <a:gd name="connsiteY1" fmla="*/ 88900 h 685800"/>
                  <a:gd name="connsiteX2" fmla="*/ 47625 w 47625"/>
                  <a:gd name="connsiteY2" fmla="*/ 193675 h 685800"/>
                  <a:gd name="connsiteX3" fmla="*/ 19050 w 47625"/>
                  <a:gd name="connsiteY3" fmla="*/ 381000 h 685800"/>
                  <a:gd name="connsiteX4" fmla="*/ 0 w 47625"/>
                  <a:gd name="connsiteY4" fmla="*/ 558800 h 685800"/>
                  <a:gd name="connsiteX5" fmla="*/ 6350 w 47625"/>
                  <a:gd name="connsiteY5" fmla="*/ 669925 h 685800"/>
                  <a:gd name="connsiteX6" fmla="*/ 15875 w 47625"/>
                  <a:gd name="connsiteY6" fmla="*/ 685800 h 685800"/>
                  <a:gd name="connsiteX0" fmla="*/ 6350 w 47625"/>
                  <a:gd name="connsiteY0" fmla="*/ 0 h 685800"/>
                  <a:gd name="connsiteX1" fmla="*/ 15875 w 47625"/>
                  <a:gd name="connsiteY1" fmla="*/ 85725 h 685800"/>
                  <a:gd name="connsiteX2" fmla="*/ 47625 w 47625"/>
                  <a:gd name="connsiteY2" fmla="*/ 193675 h 685800"/>
                  <a:gd name="connsiteX3" fmla="*/ 19050 w 47625"/>
                  <a:gd name="connsiteY3" fmla="*/ 381000 h 685800"/>
                  <a:gd name="connsiteX4" fmla="*/ 0 w 47625"/>
                  <a:gd name="connsiteY4" fmla="*/ 558800 h 685800"/>
                  <a:gd name="connsiteX5" fmla="*/ 6350 w 47625"/>
                  <a:gd name="connsiteY5" fmla="*/ 669925 h 685800"/>
                  <a:gd name="connsiteX6" fmla="*/ 15875 w 47625"/>
                  <a:gd name="connsiteY6" fmla="*/ 685800 h 685800"/>
                  <a:gd name="connsiteX0" fmla="*/ 6350 w 47625"/>
                  <a:gd name="connsiteY0" fmla="*/ 0 h 685800"/>
                  <a:gd name="connsiteX1" fmla="*/ 15875 w 47625"/>
                  <a:gd name="connsiteY1" fmla="*/ 85725 h 685800"/>
                  <a:gd name="connsiteX2" fmla="*/ 47625 w 47625"/>
                  <a:gd name="connsiteY2" fmla="*/ 193675 h 685800"/>
                  <a:gd name="connsiteX3" fmla="*/ 19050 w 47625"/>
                  <a:gd name="connsiteY3" fmla="*/ 381000 h 685800"/>
                  <a:gd name="connsiteX4" fmla="*/ 0 w 47625"/>
                  <a:gd name="connsiteY4" fmla="*/ 558800 h 685800"/>
                  <a:gd name="connsiteX5" fmla="*/ 6350 w 47625"/>
                  <a:gd name="connsiteY5" fmla="*/ 669925 h 685800"/>
                  <a:gd name="connsiteX6" fmla="*/ 15875 w 47625"/>
                  <a:gd name="connsiteY6" fmla="*/ 685800 h 685800"/>
                  <a:gd name="connsiteX0" fmla="*/ 3175 w 44450"/>
                  <a:gd name="connsiteY0" fmla="*/ 0 h 685800"/>
                  <a:gd name="connsiteX1" fmla="*/ 12700 w 44450"/>
                  <a:gd name="connsiteY1" fmla="*/ 85725 h 685800"/>
                  <a:gd name="connsiteX2" fmla="*/ 44450 w 44450"/>
                  <a:gd name="connsiteY2" fmla="*/ 193675 h 685800"/>
                  <a:gd name="connsiteX3" fmla="*/ 15875 w 44450"/>
                  <a:gd name="connsiteY3" fmla="*/ 381000 h 685800"/>
                  <a:gd name="connsiteX4" fmla="*/ 0 w 44450"/>
                  <a:gd name="connsiteY4" fmla="*/ 555625 h 685800"/>
                  <a:gd name="connsiteX5" fmla="*/ 3175 w 44450"/>
                  <a:gd name="connsiteY5" fmla="*/ 669925 h 685800"/>
                  <a:gd name="connsiteX6" fmla="*/ 12700 w 44450"/>
                  <a:gd name="connsiteY6" fmla="*/ 685800 h 685800"/>
                  <a:gd name="connsiteX0" fmla="*/ 3175 w 44450"/>
                  <a:gd name="connsiteY0" fmla="*/ 0 h 777875"/>
                  <a:gd name="connsiteX1" fmla="*/ 12700 w 44450"/>
                  <a:gd name="connsiteY1" fmla="*/ 85725 h 777875"/>
                  <a:gd name="connsiteX2" fmla="*/ 44450 w 44450"/>
                  <a:gd name="connsiteY2" fmla="*/ 193675 h 777875"/>
                  <a:gd name="connsiteX3" fmla="*/ 15875 w 44450"/>
                  <a:gd name="connsiteY3" fmla="*/ 381000 h 777875"/>
                  <a:gd name="connsiteX4" fmla="*/ 0 w 44450"/>
                  <a:gd name="connsiteY4" fmla="*/ 555625 h 777875"/>
                  <a:gd name="connsiteX5" fmla="*/ 3175 w 44450"/>
                  <a:gd name="connsiteY5" fmla="*/ 669925 h 777875"/>
                  <a:gd name="connsiteX6" fmla="*/ 19050 w 44450"/>
                  <a:gd name="connsiteY6" fmla="*/ 777875 h 777875"/>
                  <a:gd name="connsiteX0" fmla="*/ 3175 w 44459"/>
                  <a:gd name="connsiteY0" fmla="*/ 0 h 777875"/>
                  <a:gd name="connsiteX1" fmla="*/ 12700 w 44459"/>
                  <a:gd name="connsiteY1" fmla="*/ 85725 h 777875"/>
                  <a:gd name="connsiteX2" fmla="*/ 44450 w 44459"/>
                  <a:gd name="connsiteY2" fmla="*/ 193675 h 777875"/>
                  <a:gd name="connsiteX3" fmla="*/ 15875 w 44459"/>
                  <a:gd name="connsiteY3" fmla="*/ 381000 h 777875"/>
                  <a:gd name="connsiteX4" fmla="*/ 0 w 44459"/>
                  <a:gd name="connsiteY4" fmla="*/ 555625 h 777875"/>
                  <a:gd name="connsiteX5" fmla="*/ 3175 w 44459"/>
                  <a:gd name="connsiteY5" fmla="*/ 669925 h 777875"/>
                  <a:gd name="connsiteX6" fmla="*/ 19050 w 44459"/>
                  <a:gd name="connsiteY6" fmla="*/ 777875 h 777875"/>
                  <a:gd name="connsiteX0" fmla="*/ 3175 w 44459"/>
                  <a:gd name="connsiteY0" fmla="*/ 0 h 777875"/>
                  <a:gd name="connsiteX1" fmla="*/ 12700 w 44459"/>
                  <a:gd name="connsiteY1" fmla="*/ 85725 h 777875"/>
                  <a:gd name="connsiteX2" fmla="*/ 44450 w 44459"/>
                  <a:gd name="connsiteY2" fmla="*/ 193675 h 777875"/>
                  <a:gd name="connsiteX3" fmla="*/ 15875 w 44459"/>
                  <a:gd name="connsiteY3" fmla="*/ 381000 h 777875"/>
                  <a:gd name="connsiteX4" fmla="*/ 0 w 44459"/>
                  <a:gd name="connsiteY4" fmla="*/ 555625 h 777875"/>
                  <a:gd name="connsiteX5" fmla="*/ 3175 w 44459"/>
                  <a:gd name="connsiteY5" fmla="*/ 669925 h 777875"/>
                  <a:gd name="connsiteX6" fmla="*/ 19050 w 44459"/>
                  <a:gd name="connsiteY6" fmla="*/ 777875 h 777875"/>
                  <a:gd name="connsiteX0" fmla="*/ 3175 w 44458"/>
                  <a:gd name="connsiteY0" fmla="*/ 0 h 777875"/>
                  <a:gd name="connsiteX1" fmla="*/ 12700 w 44458"/>
                  <a:gd name="connsiteY1" fmla="*/ 85725 h 777875"/>
                  <a:gd name="connsiteX2" fmla="*/ 44450 w 44458"/>
                  <a:gd name="connsiteY2" fmla="*/ 193675 h 777875"/>
                  <a:gd name="connsiteX3" fmla="*/ 15875 w 44458"/>
                  <a:gd name="connsiteY3" fmla="*/ 381000 h 777875"/>
                  <a:gd name="connsiteX4" fmla="*/ 0 w 44458"/>
                  <a:gd name="connsiteY4" fmla="*/ 555625 h 777875"/>
                  <a:gd name="connsiteX5" fmla="*/ 3175 w 44458"/>
                  <a:gd name="connsiteY5" fmla="*/ 669925 h 777875"/>
                  <a:gd name="connsiteX6" fmla="*/ 19050 w 44458"/>
                  <a:gd name="connsiteY6" fmla="*/ 777875 h 777875"/>
                  <a:gd name="connsiteX0" fmla="*/ 5423 w 46706"/>
                  <a:gd name="connsiteY0" fmla="*/ 0 h 777875"/>
                  <a:gd name="connsiteX1" fmla="*/ 14948 w 46706"/>
                  <a:gd name="connsiteY1" fmla="*/ 85725 h 777875"/>
                  <a:gd name="connsiteX2" fmla="*/ 46698 w 46706"/>
                  <a:gd name="connsiteY2" fmla="*/ 193675 h 777875"/>
                  <a:gd name="connsiteX3" fmla="*/ 18123 w 46706"/>
                  <a:gd name="connsiteY3" fmla="*/ 381000 h 777875"/>
                  <a:gd name="connsiteX4" fmla="*/ 2248 w 46706"/>
                  <a:gd name="connsiteY4" fmla="*/ 555625 h 777875"/>
                  <a:gd name="connsiteX5" fmla="*/ 5423 w 46706"/>
                  <a:gd name="connsiteY5" fmla="*/ 669925 h 777875"/>
                  <a:gd name="connsiteX6" fmla="*/ 21298 w 46706"/>
                  <a:gd name="connsiteY6" fmla="*/ 777875 h 777875"/>
                  <a:gd name="connsiteX0" fmla="*/ 4498 w 45781"/>
                  <a:gd name="connsiteY0" fmla="*/ 0 h 777875"/>
                  <a:gd name="connsiteX1" fmla="*/ 14023 w 45781"/>
                  <a:gd name="connsiteY1" fmla="*/ 85725 h 777875"/>
                  <a:gd name="connsiteX2" fmla="*/ 45773 w 45781"/>
                  <a:gd name="connsiteY2" fmla="*/ 193675 h 777875"/>
                  <a:gd name="connsiteX3" fmla="*/ 17198 w 45781"/>
                  <a:gd name="connsiteY3" fmla="*/ 381000 h 777875"/>
                  <a:gd name="connsiteX4" fmla="*/ 1323 w 45781"/>
                  <a:gd name="connsiteY4" fmla="*/ 555625 h 777875"/>
                  <a:gd name="connsiteX5" fmla="*/ 4498 w 45781"/>
                  <a:gd name="connsiteY5" fmla="*/ 669925 h 777875"/>
                  <a:gd name="connsiteX6" fmla="*/ 20373 w 45781"/>
                  <a:gd name="connsiteY6" fmla="*/ 777875 h 777875"/>
                  <a:gd name="connsiteX0" fmla="*/ 4498 w 45781"/>
                  <a:gd name="connsiteY0" fmla="*/ 0 h 777875"/>
                  <a:gd name="connsiteX1" fmla="*/ 14023 w 45781"/>
                  <a:gd name="connsiteY1" fmla="*/ 85725 h 777875"/>
                  <a:gd name="connsiteX2" fmla="*/ 45773 w 45781"/>
                  <a:gd name="connsiteY2" fmla="*/ 193675 h 777875"/>
                  <a:gd name="connsiteX3" fmla="*/ 17198 w 45781"/>
                  <a:gd name="connsiteY3" fmla="*/ 381000 h 777875"/>
                  <a:gd name="connsiteX4" fmla="*/ 1323 w 45781"/>
                  <a:gd name="connsiteY4" fmla="*/ 555625 h 777875"/>
                  <a:gd name="connsiteX5" fmla="*/ 4498 w 45781"/>
                  <a:gd name="connsiteY5" fmla="*/ 669925 h 777875"/>
                  <a:gd name="connsiteX6" fmla="*/ 20373 w 45781"/>
                  <a:gd name="connsiteY6" fmla="*/ 777875 h 777875"/>
                  <a:gd name="connsiteX0" fmla="*/ 3648 w 44981"/>
                  <a:gd name="connsiteY0" fmla="*/ 0 h 777875"/>
                  <a:gd name="connsiteX1" fmla="*/ 13173 w 44981"/>
                  <a:gd name="connsiteY1" fmla="*/ 85725 h 777875"/>
                  <a:gd name="connsiteX2" fmla="*/ 44923 w 44981"/>
                  <a:gd name="connsiteY2" fmla="*/ 193675 h 777875"/>
                  <a:gd name="connsiteX3" fmla="*/ 4441 w 44981"/>
                  <a:gd name="connsiteY3" fmla="*/ 376237 h 777875"/>
                  <a:gd name="connsiteX4" fmla="*/ 473 w 44981"/>
                  <a:gd name="connsiteY4" fmla="*/ 555625 h 777875"/>
                  <a:gd name="connsiteX5" fmla="*/ 3648 w 44981"/>
                  <a:gd name="connsiteY5" fmla="*/ 669925 h 777875"/>
                  <a:gd name="connsiteX6" fmla="*/ 19523 w 44981"/>
                  <a:gd name="connsiteY6" fmla="*/ 777875 h 777875"/>
                  <a:gd name="connsiteX0" fmla="*/ 3982 w 45269"/>
                  <a:gd name="connsiteY0" fmla="*/ 0 h 777875"/>
                  <a:gd name="connsiteX1" fmla="*/ 13507 w 45269"/>
                  <a:gd name="connsiteY1" fmla="*/ 85725 h 777875"/>
                  <a:gd name="connsiteX2" fmla="*/ 45257 w 45269"/>
                  <a:gd name="connsiteY2" fmla="*/ 193675 h 777875"/>
                  <a:gd name="connsiteX3" fmla="*/ 9537 w 45269"/>
                  <a:gd name="connsiteY3" fmla="*/ 392906 h 777875"/>
                  <a:gd name="connsiteX4" fmla="*/ 807 w 45269"/>
                  <a:gd name="connsiteY4" fmla="*/ 555625 h 777875"/>
                  <a:gd name="connsiteX5" fmla="*/ 3982 w 45269"/>
                  <a:gd name="connsiteY5" fmla="*/ 669925 h 777875"/>
                  <a:gd name="connsiteX6" fmla="*/ 19857 w 45269"/>
                  <a:gd name="connsiteY6" fmla="*/ 777875 h 777875"/>
                  <a:gd name="connsiteX0" fmla="*/ 11126 w 45269"/>
                  <a:gd name="connsiteY0" fmla="*/ 0 h 777875"/>
                  <a:gd name="connsiteX1" fmla="*/ 13507 w 45269"/>
                  <a:gd name="connsiteY1" fmla="*/ 85725 h 777875"/>
                  <a:gd name="connsiteX2" fmla="*/ 45257 w 45269"/>
                  <a:gd name="connsiteY2" fmla="*/ 193675 h 777875"/>
                  <a:gd name="connsiteX3" fmla="*/ 9537 w 45269"/>
                  <a:gd name="connsiteY3" fmla="*/ 392906 h 777875"/>
                  <a:gd name="connsiteX4" fmla="*/ 807 w 45269"/>
                  <a:gd name="connsiteY4" fmla="*/ 555625 h 777875"/>
                  <a:gd name="connsiteX5" fmla="*/ 3982 w 45269"/>
                  <a:gd name="connsiteY5" fmla="*/ 669925 h 777875"/>
                  <a:gd name="connsiteX6" fmla="*/ 19857 w 45269"/>
                  <a:gd name="connsiteY6" fmla="*/ 777875 h 777875"/>
                  <a:gd name="connsiteX0" fmla="*/ 11126 w 57172"/>
                  <a:gd name="connsiteY0" fmla="*/ 0 h 777875"/>
                  <a:gd name="connsiteX1" fmla="*/ 13507 w 57172"/>
                  <a:gd name="connsiteY1" fmla="*/ 85725 h 777875"/>
                  <a:gd name="connsiteX2" fmla="*/ 57164 w 57172"/>
                  <a:gd name="connsiteY2" fmla="*/ 224631 h 777875"/>
                  <a:gd name="connsiteX3" fmla="*/ 9537 w 57172"/>
                  <a:gd name="connsiteY3" fmla="*/ 392906 h 777875"/>
                  <a:gd name="connsiteX4" fmla="*/ 807 w 57172"/>
                  <a:gd name="connsiteY4" fmla="*/ 555625 h 777875"/>
                  <a:gd name="connsiteX5" fmla="*/ 3982 w 57172"/>
                  <a:gd name="connsiteY5" fmla="*/ 669925 h 777875"/>
                  <a:gd name="connsiteX6" fmla="*/ 19857 w 57172"/>
                  <a:gd name="connsiteY6" fmla="*/ 777875 h 777875"/>
                  <a:gd name="connsiteX0" fmla="*/ 17158 w 63325"/>
                  <a:gd name="connsiteY0" fmla="*/ 0 h 777875"/>
                  <a:gd name="connsiteX1" fmla="*/ 19539 w 63325"/>
                  <a:gd name="connsiteY1" fmla="*/ 85725 h 777875"/>
                  <a:gd name="connsiteX2" fmla="*/ 63196 w 63325"/>
                  <a:gd name="connsiteY2" fmla="*/ 224631 h 777875"/>
                  <a:gd name="connsiteX3" fmla="*/ 3663 w 63325"/>
                  <a:gd name="connsiteY3" fmla="*/ 402431 h 777875"/>
                  <a:gd name="connsiteX4" fmla="*/ 6839 w 63325"/>
                  <a:gd name="connsiteY4" fmla="*/ 555625 h 777875"/>
                  <a:gd name="connsiteX5" fmla="*/ 10014 w 63325"/>
                  <a:gd name="connsiteY5" fmla="*/ 669925 h 777875"/>
                  <a:gd name="connsiteX6" fmla="*/ 25889 w 63325"/>
                  <a:gd name="connsiteY6" fmla="*/ 777875 h 777875"/>
                  <a:gd name="connsiteX0" fmla="*/ 43705 w 89872"/>
                  <a:gd name="connsiteY0" fmla="*/ 0 h 777875"/>
                  <a:gd name="connsiteX1" fmla="*/ 46086 w 89872"/>
                  <a:gd name="connsiteY1" fmla="*/ 85725 h 777875"/>
                  <a:gd name="connsiteX2" fmla="*/ 89743 w 89872"/>
                  <a:gd name="connsiteY2" fmla="*/ 224631 h 777875"/>
                  <a:gd name="connsiteX3" fmla="*/ 30210 w 89872"/>
                  <a:gd name="connsiteY3" fmla="*/ 402431 h 777875"/>
                  <a:gd name="connsiteX4" fmla="*/ 48 w 89872"/>
                  <a:gd name="connsiteY4" fmla="*/ 567531 h 777875"/>
                  <a:gd name="connsiteX5" fmla="*/ 36561 w 89872"/>
                  <a:gd name="connsiteY5" fmla="*/ 669925 h 777875"/>
                  <a:gd name="connsiteX6" fmla="*/ 52436 w 89872"/>
                  <a:gd name="connsiteY6" fmla="*/ 777875 h 777875"/>
                  <a:gd name="connsiteX0" fmla="*/ 50837 w 97004"/>
                  <a:gd name="connsiteY0" fmla="*/ 0 h 777875"/>
                  <a:gd name="connsiteX1" fmla="*/ 53218 w 97004"/>
                  <a:gd name="connsiteY1" fmla="*/ 85725 h 777875"/>
                  <a:gd name="connsiteX2" fmla="*/ 96875 w 97004"/>
                  <a:gd name="connsiteY2" fmla="*/ 224631 h 777875"/>
                  <a:gd name="connsiteX3" fmla="*/ 37342 w 97004"/>
                  <a:gd name="connsiteY3" fmla="*/ 402431 h 777875"/>
                  <a:gd name="connsiteX4" fmla="*/ 36 w 97004"/>
                  <a:gd name="connsiteY4" fmla="*/ 555625 h 777875"/>
                  <a:gd name="connsiteX5" fmla="*/ 43693 w 97004"/>
                  <a:gd name="connsiteY5" fmla="*/ 669925 h 777875"/>
                  <a:gd name="connsiteX6" fmla="*/ 59568 w 97004"/>
                  <a:gd name="connsiteY6" fmla="*/ 777875 h 777875"/>
                  <a:gd name="connsiteX0" fmla="*/ 50837 w 96876"/>
                  <a:gd name="connsiteY0" fmla="*/ 0 h 777875"/>
                  <a:gd name="connsiteX1" fmla="*/ 53218 w 96876"/>
                  <a:gd name="connsiteY1" fmla="*/ 85725 h 777875"/>
                  <a:gd name="connsiteX2" fmla="*/ 96875 w 96876"/>
                  <a:gd name="connsiteY2" fmla="*/ 224631 h 777875"/>
                  <a:gd name="connsiteX3" fmla="*/ 51630 w 96876"/>
                  <a:gd name="connsiteY3" fmla="*/ 397669 h 777875"/>
                  <a:gd name="connsiteX4" fmla="*/ 36 w 96876"/>
                  <a:gd name="connsiteY4" fmla="*/ 555625 h 777875"/>
                  <a:gd name="connsiteX5" fmla="*/ 43693 w 96876"/>
                  <a:gd name="connsiteY5" fmla="*/ 669925 h 777875"/>
                  <a:gd name="connsiteX6" fmla="*/ 59568 w 96876"/>
                  <a:gd name="connsiteY6" fmla="*/ 777875 h 777875"/>
                  <a:gd name="connsiteX0" fmla="*/ 50837 w 106401"/>
                  <a:gd name="connsiteY0" fmla="*/ 0 h 777875"/>
                  <a:gd name="connsiteX1" fmla="*/ 53218 w 106401"/>
                  <a:gd name="connsiteY1" fmla="*/ 85725 h 777875"/>
                  <a:gd name="connsiteX2" fmla="*/ 106400 w 106401"/>
                  <a:gd name="connsiteY2" fmla="*/ 219869 h 777875"/>
                  <a:gd name="connsiteX3" fmla="*/ 51630 w 106401"/>
                  <a:gd name="connsiteY3" fmla="*/ 397669 h 777875"/>
                  <a:gd name="connsiteX4" fmla="*/ 36 w 106401"/>
                  <a:gd name="connsiteY4" fmla="*/ 555625 h 777875"/>
                  <a:gd name="connsiteX5" fmla="*/ 43693 w 106401"/>
                  <a:gd name="connsiteY5" fmla="*/ 669925 h 777875"/>
                  <a:gd name="connsiteX6" fmla="*/ 59568 w 106401"/>
                  <a:gd name="connsiteY6" fmla="*/ 777875 h 777875"/>
                  <a:gd name="connsiteX0" fmla="*/ 50808 w 106389"/>
                  <a:gd name="connsiteY0" fmla="*/ 0 h 777875"/>
                  <a:gd name="connsiteX1" fmla="*/ 53189 w 106389"/>
                  <a:gd name="connsiteY1" fmla="*/ 85725 h 777875"/>
                  <a:gd name="connsiteX2" fmla="*/ 106371 w 106389"/>
                  <a:gd name="connsiteY2" fmla="*/ 219869 h 777875"/>
                  <a:gd name="connsiteX3" fmla="*/ 46839 w 106389"/>
                  <a:gd name="connsiteY3" fmla="*/ 395288 h 777875"/>
                  <a:gd name="connsiteX4" fmla="*/ 7 w 106389"/>
                  <a:gd name="connsiteY4" fmla="*/ 555625 h 777875"/>
                  <a:gd name="connsiteX5" fmla="*/ 43664 w 106389"/>
                  <a:gd name="connsiteY5" fmla="*/ 669925 h 777875"/>
                  <a:gd name="connsiteX6" fmla="*/ 59539 w 106389"/>
                  <a:gd name="connsiteY6" fmla="*/ 777875 h 777875"/>
                  <a:gd name="connsiteX0" fmla="*/ 50808 w 106389"/>
                  <a:gd name="connsiteY0" fmla="*/ 0 h 777875"/>
                  <a:gd name="connsiteX1" fmla="*/ 53189 w 106389"/>
                  <a:gd name="connsiteY1" fmla="*/ 85725 h 777875"/>
                  <a:gd name="connsiteX2" fmla="*/ 106371 w 106389"/>
                  <a:gd name="connsiteY2" fmla="*/ 219869 h 777875"/>
                  <a:gd name="connsiteX3" fmla="*/ 46839 w 106389"/>
                  <a:gd name="connsiteY3" fmla="*/ 395288 h 777875"/>
                  <a:gd name="connsiteX4" fmla="*/ 7 w 106389"/>
                  <a:gd name="connsiteY4" fmla="*/ 543718 h 777875"/>
                  <a:gd name="connsiteX5" fmla="*/ 43664 w 106389"/>
                  <a:gd name="connsiteY5" fmla="*/ 669925 h 777875"/>
                  <a:gd name="connsiteX6" fmla="*/ 59539 w 106389"/>
                  <a:gd name="connsiteY6" fmla="*/ 777875 h 777875"/>
                  <a:gd name="connsiteX0" fmla="*/ 50811 w 106392"/>
                  <a:gd name="connsiteY0" fmla="*/ 0 h 777875"/>
                  <a:gd name="connsiteX1" fmla="*/ 53192 w 106392"/>
                  <a:gd name="connsiteY1" fmla="*/ 85725 h 777875"/>
                  <a:gd name="connsiteX2" fmla="*/ 106374 w 106392"/>
                  <a:gd name="connsiteY2" fmla="*/ 219869 h 777875"/>
                  <a:gd name="connsiteX3" fmla="*/ 46842 w 106392"/>
                  <a:gd name="connsiteY3" fmla="*/ 395288 h 777875"/>
                  <a:gd name="connsiteX4" fmla="*/ 10 w 106392"/>
                  <a:gd name="connsiteY4" fmla="*/ 543718 h 777875"/>
                  <a:gd name="connsiteX5" fmla="*/ 50811 w 106392"/>
                  <a:gd name="connsiteY5" fmla="*/ 667543 h 777875"/>
                  <a:gd name="connsiteX6" fmla="*/ 59542 w 106392"/>
                  <a:gd name="connsiteY6" fmla="*/ 777875 h 777875"/>
                  <a:gd name="connsiteX0" fmla="*/ 57954 w 113535"/>
                  <a:gd name="connsiteY0" fmla="*/ 0 h 777875"/>
                  <a:gd name="connsiteX1" fmla="*/ 60335 w 113535"/>
                  <a:gd name="connsiteY1" fmla="*/ 85725 h 777875"/>
                  <a:gd name="connsiteX2" fmla="*/ 113517 w 113535"/>
                  <a:gd name="connsiteY2" fmla="*/ 219869 h 777875"/>
                  <a:gd name="connsiteX3" fmla="*/ 53985 w 113535"/>
                  <a:gd name="connsiteY3" fmla="*/ 395288 h 777875"/>
                  <a:gd name="connsiteX4" fmla="*/ 9 w 113535"/>
                  <a:gd name="connsiteY4" fmla="*/ 534193 h 777875"/>
                  <a:gd name="connsiteX5" fmla="*/ 57954 w 113535"/>
                  <a:gd name="connsiteY5" fmla="*/ 667543 h 777875"/>
                  <a:gd name="connsiteX6" fmla="*/ 66685 w 113535"/>
                  <a:gd name="connsiteY6" fmla="*/ 777875 h 777875"/>
                  <a:gd name="connsiteX0" fmla="*/ 53193 w 108774"/>
                  <a:gd name="connsiteY0" fmla="*/ 0 h 777875"/>
                  <a:gd name="connsiteX1" fmla="*/ 55574 w 108774"/>
                  <a:gd name="connsiteY1" fmla="*/ 85725 h 777875"/>
                  <a:gd name="connsiteX2" fmla="*/ 108756 w 108774"/>
                  <a:gd name="connsiteY2" fmla="*/ 219869 h 777875"/>
                  <a:gd name="connsiteX3" fmla="*/ 49224 w 108774"/>
                  <a:gd name="connsiteY3" fmla="*/ 395288 h 777875"/>
                  <a:gd name="connsiteX4" fmla="*/ 11 w 108774"/>
                  <a:gd name="connsiteY4" fmla="*/ 522287 h 777875"/>
                  <a:gd name="connsiteX5" fmla="*/ 53193 w 108774"/>
                  <a:gd name="connsiteY5" fmla="*/ 667543 h 777875"/>
                  <a:gd name="connsiteX6" fmla="*/ 61924 w 108774"/>
                  <a:gd name="connsiteY6" fmla="*/ 777875 h 777875"/>
                  <a:gd name="connsiteX0" fmla="*/ 53193 w 108774"/>
                  <a:gd name="connsiteY0" fmla="*/ 0 h 796925"/>
                  <a:gd name="connsiteX1" fmla="*/ 55574 w 108774"/>
                  <a:gd name="connsiteY1" fmla="*/ 85725 h 796925"/>
                  <a:gd name="connsiteX2" fmla="*/ 108756 w 108774"/>
                  <a:gd name="connsiteY2" fmla="*/ 219869 h 796925"/>
                  <a:gd name="connsiteX3" fmla="*/ 49224 w 108774"/>
                  <a:gd name="connsiteY3" fmla="*/ 395288 h 796925"/>
                  <a:gd name="connsiteX4" fmla="*/ 11 w 108774"/>
                  <a:gd name="connsiteY4" fmla="*/ 522287 h 796925"/>
                  <a:gd name="connsiteX5" fmla="*/ 53193 w 108774"/>
                  <a:gd name="connsiteY5" fmla="*/ 667543 h 796925"/>
                  <a:gd name="connsiteX6" fmla="*/ 61924 w 108774"/>
                  <a:gd name="connsiteY6" fmla="*/ 796925 h 796925"/>
                  <a:gd name="connsiteX0" fmla="*/ 53193 w 108774"/>
                  <a:gd name="connsiteY0" fmla="*/ 0 h 796925"/>
                  <a:gd name="connsiteX1" fmla="*/ 55574 w 108774"/>
                  <a:gd name="connsiteY1" fmla="*/ 85725 h 796925"/>
                  <a:gd name="connsiteX2" fmla="*/ 108756 w 108774"/>
                  <a:gd name="connsiteY2" fmla="*/ 219869 h 796925"/>
                  <a:gd name="connsiteX3" fmla="*/ 49224 w 108774"/>
                  <a:gd name="connsiteY3" fmla="*/ 395288 h 796925"/>
                  <a:gd name="connsiteX4" fmla="*/ 11 w 108774"/>
                  <a:gd name="connsiteY4" fmla="*/ 522287 h 796925"/>
                  <a:gd name="connsiteX5" fmla="*/ 53193 w 108774"/>
                  <a:gd name="connsiteY5" fmla="*/ 679450 h 796925"/>
                  <a:gd name="connsiteX6" fmla="*/ 61924 w 108774"/>
                  <a:gd name="connsiteY6" fmla="*/ 796925 h 796925"/>
                  <a:gd name="connsiteX0" fmla="*/ 53207 w 108788"/>
                  <a:gd name="connsiteY0" fmla="*/ 0 h 796925"/>
                  <a:gd name="connsiteX1" fmla="*/ 55588 w 108788"/>
                  <a:gd name="connsiteY1" fmla="*/ 85725 h 796925"/>
                  <a:gd name="connsiteX2" fmla="*/ 108770 w 108788"/>
                  <a:gd name="connsiteY2" fmla="*/ 219869 h 796925"/>
                  <a:gd name="connsiteX3" fmla="*/ 49238 w 108788"/>
                  <a:gd name="connsiteY3" fmla="*/ 395288 h 796925"/>
                  <a:gd name="connsiteX4" fmla="*/ 25 w 108788"/>
                  <a:gd name="connsiteY4" fmla="*/ 522287 h 796925"/>
                  <a:gd name="connsiteX5" fmla="*/ 55588 w 108788"/>
                  <a:gd name="connsiteY5" fmla="*/ 693738 h 796925"/>
                  <a:gd name="connsiteX6" fmla="*/ 61938 w 108788"/>
                  <a:gd name="connsiteY6" fmla="*/ 796925 h 796925"/>
                  <a:gd name="connsiteX0" fmla="*/ 53207 w 108788"/>
                  <a:gd name="connsiteY0" fmla="*/ 0 h 789781"/>
                  <a:gd name="connsiteX1" fmla="*/ 55588 w 108788"/>
                  <a:gd name="connsiteY1" fmla="*/ 85725 h 789781"/>
                  <a:gd name="connsiteX2" fmla="*/ 108770 w 108788"/>
                  <a:gd name="connsiteY2" fmla="*/ 219869 h 789781"/>
                  <a:gd name="connsiteX3" fmla="*/ 49238 w 108788"/>
                  <a:gd name="connsiteY3" fmla="*/ 395288 h 789781"/>
                  <a:gd name="connsiteX4" fmla="*/ 25 w 108788"/>
                  <a:gd name="connsiteY4" fmla="*/ 522287 h 789781"/>
                  <a:gd name="connsiteX5" fmla="*/ 55588 w 108788"/>
                  <a:gd name="connsiteY5" fmla="*/ 693738 h 789781"/>
                  <a:gd name="connsiteX6" fmla="*/ 59557 w 108788"/>
                  <a:gd name="connsiteY6" fmla="*/ 789781 h 789781"/>
                  <a:gd name="connsiteX0" fmla="*/ 62727 w 118308"/>
                  <a:gd name="connsiteY0" fmla="*/ 0 h 789781"/>
                  <a:gd name="connsiteX1" fmla="*/ 65108 w 118308"/>
                  <a:gd name="connsiteY1" fmla="*/ 85725 h 789781"/>
                  <a:gd name="connsiteX2" fmla="*/ 118290 w 118308"/>
                  <a:gd name="connsiteY2" fmla="*/ 219869 h 789781"/>
                  <a:gd name="connsiteX3" fmla="*/ 58758 w 118308"/>
                  <a:gd name="connsiteY3" fmla="*/ 395288 h 789781"/>
                  <a:gd name="connsiteX4" fmla="*/ 20 w 118308"/>
                  <a:gd name="connsiteY4" fmla="*/ 538955 h 789781"/>
                  <a:gd name="connsiteX5" fmla="*/ 65108 w 118308"/>
                  <a:gd name="connsiteY5" fmla="*/ 693738 h 789781"/>
                  <a:gd name="connsiteX6" fmla="*/ 69077 w 118308"/>
                  <a:gd name="connsiteY6" fmla="*/ 789781 h 789781"/>
                  <a:gd name="connsiteX0" fmla="*/ 62727 w 118308"/>
                  <a:gd name="connsiteY0" fmla="*/ 0 h 789781"/>
                  <a:gd name="connsiteX1" fmla="*/ 65108 w 118308"/>
                  <a:gd name="connsiteY1" fmla="*/ 85725 h 789781"/>
                  <a:gd name="connsiteX2" fmla="*/ 118290 w 118308"/>
                  <a:gd name="connsiteY2" fmla="*/ 219869 h 789781"/>
                  <a:gd name="connsiteX3" fmla="*/ 58758 w 118308"/>
                  <a:gd name="connsiteY3" fmla="*/ 395288 h 789781"/>
                  <a:gd name="connsiteX4" fmla="*/ 20 w 118308"/>
                  <a:gd name="connsiteY4" fmla="*/ 550861 h 789781"/>
                  <a:gd name="connsiteX5" fmla="*/ 65108 w 118308"/>
                  <a:gd name="connsiteY5" fmla="*/ 693738 h 789781"/>
                  <a:gd name="connsiteX6" fmla="*/ 69077 w 118308"/>
                  <a:gd name="connsiteY6" fmla="*/ 789781 h 789781"/>
                  <a:gd name="connsiteX0" fmla="*/ 62709 w 118273"/>
                  <a:gd name="connsiteY0" fmla="*/ 0 h 789781"/>
                  <a:gd name="connsiteX1" fmla="*/ 65090 w 118273"/>
                  <a:gd name="connsiteY1" fmla="*/ 85725 h 789781"/>
                  <a:gd name="connsiteX2" fmla="*/ 118272 w 118273"/>
                  <a:gd name="connsiteY2" fmla="*/ 219869 h 789781"/>
                  <a:gd name="connsiteX3" fmla="*/ 63503 w 118273"/>
                  <a:gd name="connsiteY3" fmla="*/ 383381 h 789781"/>
                  <a:gd name="connsiteX4" fmla="*/ 2 w 118273"/>
                  <a:gd name="connsiteY4" fmla="*/ 550861 h 789781"/>
                  <a:gd name="connsiteX5" fmla="*/ 65090 w 118273"/>
                  <a:gd name="connsiteY5" fmla="*/ 693738 h 789781"/>
                  <a:gd name="connsiteX6" fmla="*/ 69059 w 118273"/>
                  <a:gd name="connsiteY6" fmla="*/ 789781 h 789781"/>
                  <a:gd name="connsiteX0" fmla="*/ 62710 w 118279"/>
                  <a:gd name="connsiteY0" fmla="*/ 0 h 789781"/>
                  <a:gd name="connsiteX1" fmla="*/ 65091 w 118279"/>
                  <a:gd name="connsiteY1" fmla="*/ 85725 h 789781"/>
                  <a:gd name="connsiteX2" fmla="*/ 118273 w 118279"/>
                  <a:gd name="connsiteY2" fmla="*/ 219869 h 789781"/>
                  <a:gd name="connsiteX3" fmla="*/ 68267 w 118279"/>
                  <a:gd name="connsiteY3" fmla="*/ 373856 h 789781"/>
                  <a:gd name="connsiteX4" fmla="*/ 3 w 118279"/>
                  <a:gd name="connsiteY4" fmla="*/ 550861 h 789781"/>
                  <a:gd name="connsiteX5" fmla="*/ 65091 w 118279"/>
                  <a:gd name="connsiteY5" fmla="*/ 693738 h 789781"/>
                  <a:gd name="connsiteX6" fmla="*/ 69060 w 118279"/>
                  <a:gd name="connsiteY6" fmla="*/ 789781 h 789781"/>
                  <a:gd name="connsiteX0" fmla="*/ 62710 w 118279"/>
                  <a:gd name="connsiteY0" fmla="*/ 0 h 789781"/>
                  <a:gd name="connsiteX1" fmla="*/ 65091 w 118279"/>
                  <a:gd name="connsiteY1" fmla="*/ 85725 h 789781"/>
                  <a:gd name="connsiteX2" fmla="*/ 118273 w 118279"/>
                  <a:gd name="connsiteY2" fmla="*/ 219869 h 789781"/>
                  <a:gd name="connsiteX3" fmla="*/ 68267 w 118279"/>
                  <a:gd name="connsiteY3" fmla="*/ 373856 h 789781"/>
                  <a:gd name="connsiteX4" fmla="*/ 3 w 118279"/>
                  <a:gd name="connsiteY4" fmla="*/ 550861 h 789781"/>
                  <a:gd name="connsiteX5" fmla="*/ 65091 w 118279"/>
                  <a:gd name="connsiteY5" fmla="*/ 693738 h 789781"/>
                  <a:gd name="connsiteX6" fmla="*/ 69060 w 118279"/>
                  <a:gd name="connsiteY6" fmla="*/ 789781 h 789781"/>
                  <a:gd name="connsiteX0" fmla="*/ 57948 w 118279"/>
                  <a:gd name="connsiteY0" fmla="*/ 0 h 794544"/>
                  <a:gd name="connsiteX1" fmla="*/ 65091 w 118279"/>
                  <a:gd name="connsiteY1" fmla="*/ 90488 h 794544"/>
                  <a:gd name="connsiteX2" fmla="*/ 118273 w 118279"/>
                  <a:gd name="connsiteY2" fmla="*/ 224632 h 794544"/>
                  <a:gd name="connsiteX3" fmla="*/ 68267 w 118279"/>
                  <a:gd name="connsiteY3" fmla="*/ 378619 h 794544"/>
                  <a:gd name="connsiteX4" fmla="*/ 3 w 118279"/>
                  <a:gd name="connsiteY4" fmla="*/ 555624 h 794544"/>
                  <a:gd name="connsiteX5" fmla="*/ 65091 w 118279"/>
                  <a:gd name="connsiteY5" fmla="*/ 698501 h 794544"/>
                  <a:gd name="connsiteX6" fmla="*/ 69060 w 118279"/>
                  <a:gd name="connsiteY6" fmla="*/ 794544 h 794544"/>
                  <a:gd name="connsiteX0" fmla="*/ 57948 w 118279"/>
                  <a:gd name="connsiteY0" fmla="*/ 0 h 794544"/>
                  <a:gd name="connsiteX1" fmla="*/ 65091 w 118279"/>
                  <a:gd name="connsiteY1" fmla="*/ 90488 h 794544"/>
                  <a:gd name="connsiteX2" fmla="*/ 118273 w 118279"/>
                  <a:gd name="connsiteY2" fmla="*/ 224632 h 794544"/>
                  <a:gd name="connsiteX3" fmla="*/ 68267 w 118279"/>
                  <a:gd name="connsiteY3" fmla="*/ 378619 h 794544"/>
                  <a:gd name="connsiteX4" fmla="*/ 3 w 118279"/>
                  <a:gd name="connsiteY4" fmla="*/ 555624 h 794544"/>
                  <a:gd name="connsiteX5" fmla="*/ 65091 w 118279"/>
                  <a:gd name="connsiteY5" fmla="*/ 698501 h 794544"/>
                  <a:gd name="connsiteX6" fmla="*/ 69060 w 118279"/>
                  <a:gd name="connsiteY6" fmla="*/ 794544 h 794544"/>
                  <a:gd name="connsiteX0" fmla="*/ 57948 w 125422"/>
                  <a:gd name="connsiteY0" fmla="*/ 0 h 794544"/>
                  <a:gd name="connsiteX1" fmla="*/ 65091 w 125422"/>
                  <a:gd name="connsiteY1" fmla="*/ 90488 h 794544"/>
                  <a:gd name="connsiteX2" fmla="*/ 125417 w 125422"/>
                  <a:gd name="connsiteY2" fmla="*/ 234157 h 794544"/>
                  <a:gd name="connsiteX3" fmla="*/ 68267 w 125422"/>
                  <a:gd name="connsiteY3" fmla="*/ 378619 h 794544"/>
                  <a:gd name="connsiteX4" fmla="*/ 3 w 125422"/>
                  <a:gd name="connsiteY4" fmla="*/ 555624 h 794544"/>
                  <a:gd name="connsiteX5" fmla="*/ 65091 w 125422"/>
                  <a:gd name="connsiteY5" fmla="*/ 698501 h 794544"/>
                  <a:gd name="connsiteX6" fmla="*/ 69060 w 125422"/>
                  <a:gd name="connsiteY6" fmla="*/ 794544 h 794544"/>
                  <a:gd name="connsiteX0" fmla="*/ 57952 w 125427"/>
                  <a:gd name="connsiteY0" fmla="*/ 0 h 794544"/>
                  <a:gd name="connsiteX1" fmla="*/ 65095 w 125427"/>
                  <a:gd name="connsiteY1" fmla="*/ 90488 h 794544"/>
                  <a:gd name="connsiteX2" fmla="*/ 125421 w 125427"/>
                  <a:gd name="connsiteY2" fmla="*/ 234157 h 794544"/>
                  <a:gd name="connsiteX3" fmla="*/ 61127 w 125427"/>
                  <a:gd name="connsiteY3" fmla="*/ 385763 h 794544"/>
                  <a:gd name="connsiteX4" fmla="*/ 7 w 125427"/>
                  <a:gd name="connsiteY4" fmla="*/ 555624 h 794544"/>
                  <a:gd name="connsiteX5" fmla="*/ 65095 w 125427"/>
                  <a:gd name="connsiteY5" fmla="*/ 698501 h 794544"/>
                  <a:gd name="connsiteX6" fmla="*/ 69064 w 125427"/>
                  <a:gd name="connsiteY6" fmla="*/ 794544 h 794544"/>
                  <a:gd name="connsiteX0" fmla="*/ 57947 w 125422"/>
                  <a:gd name="connsiteY0" fmla="*/ 0 h 794544"/>
                  <a:gd name="connsiteX1" fmla="*/ 65090 w 125422"/>
                  <a:gd name="connsiteY1" fmla="*/ 90488 h 794544"/>
                  <a:gd name="connsiteX2" fmla="*/ 125416 w 125422"/>
                  <a:gd name="connsiteY2" fmla="*/ 234157 h 794544"/>
                  <a:gd name="connsiteX3" fmla="*/ 61122 w 125422"/>
                  <a:gd name="connsiteY3" fmla="*/ 385763 h 794544"/>
                  <a:gd name="connsiteX4" fmla="*/ 2 w 125422"/>
                  <a:gd name="connsiteY4" fmla="*/ 555624 h 794544"/>
                  <a:gd name="connsiteX5" fmla="*/ 62709 w 125422"/>
                  <a:gd name="connsiteY5" fmla="*/ 700882 h 794544"/>
                  <a:gd name="connsiteX6" fmla="*/ 69059 w 125422"/>
                  <a:gd name="connsiteY6" fmla="*/ 794544 h 794544"/>
                  <a:gd name="connsiteX0" fmla="*/ 57947 w 125422"/>
                  <a:gd name="connsiteY0" fmla="*/ 0 h 794544"/>
                  <a:gd name="connsiteX1" fmla="*/ 65090 w 125422"/>
                  <a:gd name="connsiteY1" fmla="*/ 90488 h 794544"/>
                  <a:gd name="connsiteX2" fmla="*/ 125416 w 125422"/>
                  <a:gd name="connsiteY2" fmla="*/ 234157 h 794544"/>
                  <a:gd name="connsiteX3" fmla="*/ 61122 w 125422"/>
                  <a:gd name="connsiteY3" fmla="*/ 385763 h 794544"/>
                  <a:gd name="connsiteX4" fmla="*/ 2 w 125422"/>
                  <a:gd name="connsiteY4" fmla="*/ 555624 h 794544"/>
                  <a:gd name="connsiteX5" fmla="*/ 62709 w 125422"/>
                  <a:gd name="connsiteY5" fmla="*/ 700882 h 794544"/>
                  <a:gd name="connsiteX6" fmla="*/ 69059 w 125422"/>
                  <a:gd name="connsiteY6" fmla="*/ 794544 h 794544"/>
                  <a:gd name="connsiteX0" fmla="*/ 57947 w 125422"/>
                  <a:gd name="connsiteY0" fmla="*/ 0 h 794544"/>
                  <a:gd name="connsiteX1" fmla="*/ 65090 w 125422"/>
                  <a:gd name="connsiteY1" fmla="*/ 90488 h 794544"/>
                  <a:gd name="connsiteX2" fmla="*/ 125416 w 125422"/>
                  <a:gd name="connsiteY2" fmla="*/ 234157 h 794544"/>
                  <a:gd name="connsiteX3" fmla="*/ 61122 w 125422"/>
                  <a:gd name="connsiteY3" fmla="*/ 385763 h 794544"/>
                  <a:gd name="connsiteX4" fmla="*/ 2 w 125422"/>
                  <a:gd name="connsiteY4" fmla="*/ 555624 h 794544"/>
                  <a:gd name="connsiteX5" fmla="*/ 62709 w 125422"/>
                  <a:gd name="connsiteY5" fmla="*/ 700882 h 794544"/>
                  <a:gd name="connsiteX6" fmla="*/ 69059 w 125422"/>
                  <a:gd name="connsiteY6" fmla="*/ 794544 h 794544"/>
                  <a:gd name="connsiteX0" fmla="*/ 57974 w 125449"/>
                  <a:gd name="connsiteY0" fmla="*/ 0 h 794544"/>
                  <a:gd name="connsiteX1" fmla="*/ 65117 w 125449"/>
                  <a:gd name="connsiteY1" fmla="*/ 90488 h 794544"/>
                  <a:gd name="connsiteX2" fmla="*/ 125443 w 125449"/>
                  <a:gd name="connsiteY2" fmla="*/ 234157 h 794544"/>
                  <a:gd name="connsiteX3" fmla="*/ 61149 w 125449"/>
                  <a:gd name="connsiteY3" fmla="*/ 385763 h 794544"/>
                  <a:gd name="connsiteX4" fmla="*/ 29 w 125449"/>
                  <a:gd name="connsiteY4" fmla="*/ 555624 h 794544"/>
                  <a:gd name="connsiteX5" fmla="*/ 53211 w 125449"/>
                  <a:gd name="connsiteY5" fmla="*/ 698501 h 794544"/>
                  <a:gd name="connsiteX6" fmla="*/ 69086 w 125449"/>
                  <a:gd name="connsiteY6" fmla="*/ 794544 h 794544"/>
                  <a:gd name="connsiteX0" fmla="*/ 57974 w 125500"/>
                  <a:gd name="connsiteY0" fmla="*/ 0 h 794544"/>
                  <a:gd name="connsiteX1" fmla="*/ 72261 w 125500"/>
                  <a:gd name="connsiteY1" fmla="*/ 90488 h 794544"/>
                  <a:gd name="connsiteX2" fmla="*/ 125443 w 125500"/>
                  <a:gd name="connsiteY2" fmla="*/ 234157 h 794544"/>
                  <a:gd name="connsiteX3" fmla="*/ 61149 w 125500"/>
                  <a:gd name="connsiteY3" fmla="*/ 385763 h 794544"/>
                  <a:gd name="connsiteX4" fmla="*/ 29 w 125500"/>
                  <a:gd name="connsiteY4" fmla="*/ 555624 h 794544"/>
                  <a:gd name="connsiteX5" fmla="*/ 53211 w 125500"/>
                  <a:gd name="connsiteY5" fmla="*/ 698501 h 794544"/>
                  <a:gd name="connsiteX6" fmla="*/ 69086 w 125500"/>
                  <a:gd name="connsiteY6" fmla="*/ 794544 h 7945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5500" h="794544">
                    <a:moveTo>
                      <a:pt x="57974" y="0"/>
                    </a:moveTo>
                    <a:cubicBezTo>
                      <a:pt x="61149" y="28575"/>
                      <a:pt x="61016" y="51462"/>
                      <a:pt x="72261" y="90488"/>
                    </a:cubicBezTo>
                    <a:cubicBezTo>
                      <a:pt x="83506" y="129514"/>
                      <a:pt x="127295" y="184945"/>
                      <a:pt x="125443" y="234157"/>
                    </a:cubicBezTo>
                    <a:cubicBezTo>
                      <a:pt x="123591" y="283369"/>
                      <a:pt x="82051" y="332185"/>
                      <a:pt x="61149" y="385763"/>
                    </a:cubicBezTo>
                    <a:cubicBezTo>
                      <a:pt x="40247" y="439341"/>
                      <a:pt x="1352" y="503501"/>
                      <a:pt x="29" y="555624"/>
                    </a:cubicBezTo>
                    <a:cubicBezTo>
                      <a:pt x="-1294" y="607747"/>
                      <a:pt x="41702" y="658681"/>
                      <a:pt x="53211" y="698501"/>
                    </a:cubicBezTo>
                    <a:cubicBezTo>
                      <a:pt x="64721" y="738321"/>
                      <a:pt x="70938" y="753799"/>
                      <a:pt x="69086" y="794544"/>
                    </a:cubicBezTo>
                  </a:path>
                </a:pathLst>
              </a:custGeom>
              <a:noFill/>
              <a:ln w="12700" cap="rnd">
                <a:solidFill>
                  <a:srgbClr val="FF0000"/>
                </a:solidFill>
                <a:prstDash val="sys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/>
              </a:p>
            </p:txBody>
          </p:sp>
          <p:sp>
            <p:nvSpPr>
              <p:cNvPr id="112" name="Rectangle: Rounded Corners 111">
                <a:extLst>
                  <a:ext uri="{FF2B5EF4-FFF2-40B4-BE49-F238E27FC236}">
                    <a16:creationId xmlns:a16="http://schemas.microsoft.com/office/drawing/2014/main" id="{A279B4BB-9862-4007-987C-3DA598B09D75}"/>
                  </a:ext>
                </a:extLst>
              </p:cNvPr>
              <p:cNvSpPr/>
              <p:nvPr/>
            </p:nvSpPr>
            <p:spPr>
              <a:xfrm rot="1186241">
                <a:off x="4501215" y="1172945"/>
                <a:ext cx="630490" cy="345062"/>
              </a:xfrm>
              <a:prstGeom prst="roundRect">
                <a:avLst/>
              </a:prstGeom>
              <a:noFill/>
              <a:ln w="9525">
                <a:solidFill>
                  <a:srgbClr val="FF0000"/>
                </a:solidFill>
                <a:prstDash val="dash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/>
              </a:p>
            </p:txBody>
          </p:sp>
          <p:sp>
            <p:nvSpPr>
              <p:cNvPr id="113" name="Rectangle: Rounded Corners 112">
                <a:extLst>
                  <a:ext uri="{FF2B5EF4-FFF2-40B4-BE49-F238E27FC236}">
                    <a16:creationId xmlns:a16="http://schemas.microsoft.com/office/drawing/2014/main" id="{9F23D84D-E1A7-4D56-ADE0-C51A066D0790}"/>
                  </a:ext>
                </a:extLst>
              </p:cNvPr>
              <p:cNvSpPr/>
              <p:nvPr/>
            </p:nvSpPr>
            <p:spPr>
              <a:xfrm>
                <a:off x="7416655" y="1428434"/>
                <a:ext cx="433946" cy="278471"/>
              </a:xfrm>
              <a:prstGeom prst="roundRect">
                <a:avLst/>
              </a:prstGeom>
              <a:noFill/>
              <a:ln w="9525">
                <a:solidFill>
                  <a:srgbClr val="FF0000"/>
                </a:solidFill>
                <a:prstDash val="dash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/>
              </a:p>
            </p:txBody>
          </p:sp>
          <p:sp>
            <p:nvSpPr>
              <p:cNvPr id="114" name="Rectangle: Rounded Corners 113">
                <a:extLst>
                  <a:ext uri="{FF2B5EF4-FFF2-40B4-BE49-F238E27FC236}">
                    <a16:creationId xmlns:a16="http://schemas.microsoft.com/office/drawing/2014/main" id="{E2D87BEC-EF50-4B0B-B02E-A9CB958889F7}"/>
                  </a:ext>
                </a:extLst>
              </p:cNvPr>
              <p:cNvSpPr/>
              <p:nvPr/>
            </p:nvSpPr>
            <p:spPr>
              <a:xfrm>
                <a:off x="5620806" y="1376570"/>
                <a:ext cx="1454225" cy="393644"/>
              </a:xfrm>
              <a:prstGeom prst="roundRect">
                <a:avLst/>
              </a:prstGeom>
              <a:noFill/>
              <a:ln w="9525">
                <a:solidFill>
                  <a:srgbClr val="FF0000"/>
                </a:solidFill>
                <a:prstDash val="dash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/>
              </a:p>
            </p:txBody>
          </p:sp>
          <p:sp>
            <p:nvSpPr>
              <p:cNvPr id="117" name="Rectangle: Rounded Corners 116">
                <a:extLst>
                  <a:ext uri="{FF2B5EF4-FFF2-40B4-BE49-F238E27FC236}">
                    <a16:creationId xmlns:a16="http://schemas.microsoft.com/office/drawing/2014/main" id="{23E0BD29-48BC-4F7F-A07B-90DC714912B1}"/>
                  </a:ext>
                </a:extLst>
              </p:cNvPr>
              <p:cNvSpPr/>
              <p:nvPr/>
            </p:nvSpPr>
            <p:spPr>
              <a:xfrm>
                <a:off x="8767633" y="1296587"/>
                <a:ext cx="319403" cy="514879"/>
              </a:xfrm>
              <a:prstGeom prst="roundRect">
                <a:avLst/>
              </a:prstGeom>
              <a:noFill/>
              <a:ln w="9525">
                <a:solidFill>
                  <a:srgbClr val="FF0000"/>
                </a:solidFill>
                <a:prstDash val="dash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/>
              </a:p>
            </p:txBody>
          </p:sp>
          <p:cxnSp>
            <p:nvCxnSpPr>
              <p:cNvPr id="122" name="Straight Connector 121">
                <a:extLst>
                  <a:ext uri="{FF2B5EF4-FFF2-40B4-BE49-F238E27FC236}">
                    <a16:creationId xmlns:a16="http://schemas.microsoft.com/office/drawing/2014/main" id="{462C2A7D-DBDE-4A55-8147-BBD1C0994DA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253081" y="764453"/>
                <a:ext cx="2138053" cy="798103"/>
              </a:xfrm>
              <a:prstGeom prst="line">
                <a:avLst/>
              </a:prstGeom>
              <a:ln w="9525" cap="rnd">
                <a:solidFill>
                  <a:schemeClr val="bg1">
                    <a:lumMod val="75000"/>
                  </a:schemeClr>
                </a:solidFill>
                <a:prstDash val="dash"/>
                <a:tail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>
                <a:extLst>
                  <a:ext uri="{FF2B5EF4-FFF2-40B4-BE49-F238E27FC236}">
                    <a16:creationId xmlns:a16="http://schemas.microsoft.com/office/drawing/2014/main" id="{0514F4A1-58E6-46C6-BA52-984B228D174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391133" y="1562557"/>
                <a:ext cx="3789380" cy="0"/>
              </a:xfrm>
              <a:prstGeom prst="line">
                <a:avLst/>
              </a:prstGeom>
              <a:ln w="9525">
                <a:solidFill>
                  <a:schemeClr val="bg1">
                    <a:lumMod val="75000"/>
                  </a:schemeClr>
                </a:solidFill>
                <a:prstDash val="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0735528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Footer Placeholder 3">
            <a:extLst>
              <a:ext uri="{FF2B5EF4-FFF2-40B4-BE49-F238E27FC236}">
                <a16:creationId xmlns:a16="http://schemas.microsoft.com/office/drawing/2014/main" id="{BC312850-D0E9-48C4-A3BE-F6882A80F1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869748"/>
            <a:ext cx="6627000" cy="270000"/>
          </a:xfrm>
        </p:spPr>
        <p:txBody>
          <a:bodyPr/>
          <a:lstStyle/>
          <a:p>
            <a:r>
              <a:rPr lang="en-GB" dirty="0"/>
              <a:t>DDR-</a:t>
            </a:r>
            <a:r>
              <a:rPr lang="en-GB" dirty="0" err="1"/>
              <a:t>DFM</a:t>
            </a:r>
            <a:r>
              <a:rPr lang="en-GB" dirty="0"/>
              <a:t> 18.01.2022</a:t>
            </a:r>
            <a:endParaRPr lang="en-GB" noProof="0" dirty="0"/>
          </a:p>
        </p:txBody>
      </p:sp>
      <p:grpSp>
        <p:nvGrpSpPr>
          <p:cNvPr id="233" name="Group 232">
            <a:extLst>
              <a:ext uri="{FF2B5EF4-FFF2-40B4-BE49-F238E27FC236}">
                <a16:creationId xmlns:a16="http://schemas.microsoft.com/office/drawing/2014/main" id="{35D3ECCA-6834-4F0C-B883-05F6D06517E3}"/>
              </a:ext>
            </a:extLst>
          </p:cNvPr>
          <p:cNvGrpSpPr>
            <a:grpSpLocks noChangeAspect="1"/>
          </p:cNvGrpSpPr>
          <p:nvPr/>
        </p:nvGrpSpPr>
        <p:grpSpPr>
          <a:xfrm>
            <a:off x="24793" y="2121432"/>
            <a:ext cx="6912000" cy="3070900"/>
            <a:chOff x="41844" y="2308933"/>
            <a:chExt cx="6747019" cy="2997602"/>
          </a:xfrm>
        </p:grpSpPr>
        <p:grpSp>
          <p:nvGrpSpPr>
            <p:cNvPr id="2" name="Cable Module - Section View">
              <a:extLst>
                <a:ext uri="{FF2B5EF4-FFF2-40B4-BE49-F238E27FC236}">
                  <a16:creationId xmlns:a16="http://schemas.microsoft.com/office/drawing/2014/main" id="{F0333408-97E5-4A93-88B5-3BF55AA3F0E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1844" y="2308933"/>
              <a:ext cx="6747019" cy="2997602"/>
              <a:chOff x="1495441" y="2515056"/>
              <a:chExt cx="5684577" cy="2525576"/>
            </a:xfrm>
          </p:grpSpPr>
          <p:grpSp>
            <p:nvGrpSpPr>
              <p:cNvPr id="98" name="Group 97">
                <a:extLst>
                  <a:ext uri="{FF2B5EF4-FFF2-40B4-BE49-F238E27FC236}">
                    <a16:creationId xmlns:a16="http://schemas.microsoft.com/office/drawing/2014/main" id="{322CFFBF-1750-4498-A238-FD06F765FFD2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1495441" y="2515056"/>
                <a:ext cx="5684577" cy="2525576"/>
                <a:chOff x="29426" y="2198465"/>
                <a:chExt cx="6593755" cy="2929510"/>
              </a:xfrm>
            </p:grpSpPr>
            <p:grpSp>
              <p:nvGrpSpPr>
                <p:cNvPr id="11" name="Group 10">
                  <a:extLst>
                    <a:ext uri="{FF2B5EF4-FFF2-40B4-BE49-F238E27FC236}">
                      <a16:creationId xmlns:a16="http://schemas.microsoft.com/office/drawing/2014/main" id="{ABA83A7B-6D54-4937-AFA4-CE15B07F7E56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>
                  <a:off x="29426" y="2198465"/>
                  <a:ext cx="6593755" cy="2929510"/>
                  <a:chOff x="0" y="540476"/>
                  <a:chExt cx="9144000" cy="4062548"/>
                </a:xfrm>
              </p:grpSpPr>
              <p:pic>
                <p:nvPicPr>
                  <p:cNvPr id="7" name="Picture 6" descr="A picture containing cake, indoor, toy, LEGO&#10;&#10;Description automatically generated">
                    <a:extLst>
                      <a:ext uri="{FF2B5EF4-FFF2-40B4-BE49-F238E27FC236}">
                        <a16:creationId xmlns:a16="http://schemas.microsoft.com/office/drawing/2014/main" id="{80078C38-CBBF-44FE-9458-EDA9F639F4D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>
                    <a:alphaModFix amt="30000"/>
                  </a:blip>
                  <a:stretch>
                    <a:fillRect/>
                  </a:stretch>
                </p:blipFill>
                <p:spPr>
                  <a:xfrm>
                    <a:off x="0" y="540476"/>
                    <a:ext cx="9144000" cy="4062548"/>
                  </a:xfrm>
                  <a:prstGeom prst="rect">
                    <a:avLst/>
                  </a:prstGeom>
                </p:spPr>
              </p:pic>
              <p:pic>
                <p:nvPicPr>
                  <p:cNvPr id="5" name="Picture 4" descr="A screenshot of a computer&#10;&#10;Description automatically generated with medium confidence">
                    <a:extLst>
                      <a:ext uri="{FF2B5EF4-FFF2-40B4-BE49-F238E27FC236}">
                        <a16:creationId xmlns:a16="http://schemas.microsoft.com/office/drawing/2014/main" id="{3B82EFA4-958C-43B9-8221-1E72DAB2568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0" y="540476"/>
                    <a:ext cx="9144000" cy="4062548"/>
                  </a:xfrm>
                  <a:prstGeom prst="rect">
                    <a:avLst/>
                  </a:prstGeom>
                </p:spPr>
              </p:pic>
              <p:pic>
                <p:nvPicPr>
                  <p:cNvPr id="10" name="Picture 9" descr="A picture containing colorful&#10;&#10;Description automatically generated">
                    <a:extLst>
                      <a:ext uri="{FF2B5EF4-FFF2-40B4-BE49-F238E27FC236}">
                        <a16:creationId xmlns:a16="http://schemas.microsoft.com/office/drawing/2014/main" id="{6F7EA4A3-1684-420A-AFC7-0D97E40E28B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0" y="540476"/>
                    <a:ext cx="9144000" cy="4062548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97" name="Group 96">
                  <a:extLst>
                    <a:ext uri="{FF2B5EF4-FFF2-40B4-BE49-F238E27FC236}">
                      <a16:creationId xmlns:a16="http://schemas.microsoft.com/office/drawing/2014/main" id="{FD0C2758-7085-4E3B-8DB9-0659705CFC44}"/>
                    </a:ext>
                  </a:extLst>
                </p:cNvPr>
                <p:cNvGrpSpPr/>
                <p:nvPr/>
              </p:nvGrpSpPr>
              <p:grpSpPr>
                <a:xfrm>
                  <a:off x="2822168" y="3542017"/>
                  <a:ext cx="675150" cy="1499145"/>
                  <a:chOff x="2822168" y="3542017"/>
                  <a:chExt cx="675150" cy="1499145"/>
                </a:xfrm>
              </p:grpSpPr>
              <p:cxnSp>
                <p:nvCxnSpPr>
                  <p:cNvPr id="60" name="Straight Connector 59">
                    <a:extLst>
                      <a:ext uri="{FF2B5EF4-FFF2-40B4-BE49-F238E27FC236}">
                        <a16:creationId xmlns:a16="http://schemas.microsoft.com/office/drawing/2014/main" id="{A713F898-14A7-44B6-A98B-252BD832AF4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864606" y="3636784"/>
                    <a:ext cx="478469" cy="1262301"/>
                  </a:xfrm>
                  <a:prstGeom prst="line">
                    <a:avLst/>
                  </a:prstGeom>
                  <a:ln w="12700" cap="rnd">
                    <a:solidFill>
                      <a:srgbClr val="FF0000"/>
                    </a:solidFill>
                    <a:prstDash val="dash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" name="Straight Connector 71">
                    <a:extLst>
                      <a:ext uri="{FF2B5EF4-FFF2-40B4-BE49-F238E27FC236}">
                        <a16:creationId xmlns:a16="http://schemas.microsoft.com/office/drawing/2014/main" id="{C8CC0D02-3979-496B-8C7D-6441F292CE0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357329" y="3542017"/>
                    <a:ext cx="28095" cy="71012"/>
                  </a:xfrm>
                  <a:prstGeom prst="line">
                    <a:avLst/>
                  </a:prstGeom>
                  <a:ln w="28575" cap="rnd">
                    <a:solidFill>
                      <a:srgbClr val="FF0000"/>
                    </a:solidFill>
                    <a:prstDash val="solid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6" name="Straight Connector 75">
                    <a:extLst>
                      <a:ext uri="{FF2B5EF4-FFF2-40B4-BE49-F238E27FC236}">
                        <a16:creationId xmlns:a16="http://schemas.microsoft.com/office/drawing/2014/main" id="{4BEEA385-DE96-4D9E-A5B5-88ABB231ABB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822168" y="4930312"/>
                    <a:ext cx="28095" cy="71012"/>
                  </a:xfrm>
                  <a:prstGeom prst="line">
                    <a:avLst/>
                  </a:prstGeom>
                  <a:ln w="28575" cap="rnd">
                    <a:solidFill>
                      <a:srgbClr val="FF0000"/>
                    </a:solidFill>
                    <a:prstDash val="solid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9" name="Straight Arrow Connector 78">
                    <a:extLst>
                      <a:ext uri="{FF2B5EF4-FFF2-40B4-BE49-F238E27FC236}">
                        <a16:creationId xmlns:a16="http://schemas.microsoft.com/office/drawing/2014/main" id="{6B9BA697-315A-43BF-B220-8F6F5C3AD23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3394549" y="3589714"/>
                    <a:ext cx="102769" cy="41152"/>
                  </a:xfrm>
                  <a:prstGeom prst="straightConnector1">
                    <a:avLst/>
                  </a:prstGeom>
                  <a:ln w="19050" cap="rnd">
                    <a:solidFill>
                      <a:srgbClr val="FF0000"/>
                    </a:solidFill>
                    <a:headEnd type="none" w="sm" len="sm"/>
                    <a:tailEnd type="stealth" w="sm" len="sm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" name="Straight Arrow Connector 95">
                    <a:extLst>
                      <a:ext uri="{FF2B5EF4-FFF2-40B4-BE49-F238E27FC236}">
                        <a16:creationId xmlns:a16="http://schemas.microsoft.com/office/drawing/2014/main" id="{C861A0BD-502C-4A33-A8A1-B408DC03472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2866201" y="4994614"/>
                    <a:ext cx="116243" cy="46548"/>
                  </a:xfrm>
                  <a:prstGeom prst="straightConnector1">
                    <a:avLst/>
                  </a:prstGeom>
                  <a:ln w="19050" cap="rnd">
                    <a:solidFill>
                      <a:srgbClr val="FF0000"/>
                    </a:solidFill>
                    <a:headEnd type="none" w="sm" len="sm"/>
                    <a:tailEnd type="stealth" w="sm" len="sm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06" name="Group 105">
                <a:extLst>
                  <a:ext uri="{FF2B5EF4-FFF2-40B4-BE49-F238E27FC236}">
                    <a16:creationId xmlns:a16="http://schemas.microsoft.com/office/drawing/2014/main" id="{F8B40320-C7A0-4BBF-8332-70995FEE060A}"/>
                  </a:ext>
                </a:extLst>
              </p:cNvPr>
              <p:cNvGrpSpPr/>
              <p:nvPr/>
            </p:nvGrpSpPr>
            <p:grpSpPr>
              <a:xfrm>
                <a:off x="3089747" y="3449639"/>
                <a:ext cx="911175" cy="372758"/>
                <a:chOff x="2672135" y="798680"/>
                <a:chExt cx="911175" cy="372758"/>
              </a:xfrm>
            </p:grpSpPr>
            <p:cxnSp>
              <p:nvCxnSpPr>
                <p:cNvPr id="146" name="Straight Connector 145">
                  <a:extLst>
                    <a:ext uri="{FF2B5EF4-FFF2-40B4-BE49-F238E27FC236}">
                      <a16:creationId xmlns:a16="http://schemas.microsoft.com/office/drawing/2014/main" id="{53CF464A-1280-4AFA-9E28-C844212EEF49}"/>
                    </a:ext>
                  </a:extLst>
                </p:cNvPr>
                <p:cNvCxnSpPr>
                  <a:cxnSpLocks/>
                  <a:stCxn id="148" idx="0"/>
                  <a:endCxn id="147" idx="1"/>
                </p:cNvCxnSpPr>
                <p:nvPr/>
              </p:nvCxnSpPr>
              <p:spPr>
                <a:xfrm flipV="1">
                  <a:off x="2752782" y="904998"/>
                  <a:ext cx="212592" cy="222264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50000"/>
                      <a:lumOff val="50000"/>
                    </a:schemeClr>
                  </a:solidFill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7" name="TextBox 146">
                  <a:extLst>
                    <a:ext uri="{FF2B5EF4-FFF2-40B4-BE49-F238E27FC236}">
                      <a16:creationId xmlns:a16="http://schemas.microsoft.com/office/drawing/2014/main" id="{E32E7F1C-0713-482C-B636-D4F9E1CE3F38}"/>
                    </a:ext>
                  </a:extLst>
                </p:cNvPr>
                <p:cNvSpPr txBox="1"/>
                <p:nvPr/>
              </p:nvSpPr>
              <p:spPr>
                <a:xfrm>
                  <a:off x="2965374" y="798680"/>
                  <a:ext cx="617936" cy="212636"/>
                </a:xfrm>
                <a:prstGeom prst="rect">
                  <a:avLst/>
                </a:prstGeom>
                <a:ln w="9525" cap="rnd">
                  <a:noFill/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lIns="18288" tIns="18288" rIns="18288" bIns="18288" rtlCol="0">
                  <a:spAutoFit/>
                </a:bodyPr>
                <a:lstStyle/>
                <a:p>
                  <a:pPr algn="ctr"/>
                  <a:r>
                    <a:rPr lang="en-GB" sz="700" dirty="0">
                      <a:solidFill>
                        <a:srgbClr val="DC6E00"/>
                      </a:solidFill>
                    </a:rPr>
                    <a:t>Vacuum\Thermal Barrier</a:t>
                  </a:r>
                </a:p>
              </p:txBody>
            </p:sp>
            <p:sp>
              <p:nvSpPr>
                <p:cNvPr id="148" name="Rectangle: Rounded Corners 147">
                  <a:extLst>
                    <a:ext uri="{FF2B5EF4-FFF2-40B4-BE49-F238E27FC236}">
                      <a16:creationId xmlns:a16="http://schemas.microsoft.com/office/drawing/2014/main" id="{A1B51654-2083-4037-8C29-0274754A25F1}"/>
                    </a:ext>
                  </a:extLst>
                </p:cNvPr>
                <p:cNvSpPr/>
                <p:nvPr/>
              </p:nvSpPr>
              <p:spPr>
                <a:xfrm rot="1270593">
                  <a:off x="2672135" y="1125719"/>
                  <a:ext cx="144779" cy="45719"/>
                </a:xfrm>
                <a:prstGeom prst="roundRect">
                  <a:avLst/>
                </a:prstGeom>
                <a:ln w="9525" cap="rnd">
                  <a:noFill/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107" name="Group 106">
                <a:extLst>
                  <a:ext uri="{FF2B5EF4-FFF2-40B4-BE49-F238E27FC236}">
                    <a16:creationId xmlns:a16="http://schemas.microsoft.com/office/drawing/2014/main" id="{F1583E55-8DE1-4880-A587-94A79CD15F0F}"/>
                  </a:ext>
                </a:extLst>
              </p:cNvPr>
              <p:cNvGrpSpPr/>
              <p:nvPr/>
            </p:nvGrpSpPr>
            <p:grpSpPr>
              <a:xfrm>
                <a:off x="3223331" y="4658543"/>
                <a:ext cx="746628" cy="287985"/>
                <a:chOff x="2143815" y="1074317"/>
                <a:chExt cx="746628" cy="287985"/>
              </a:xfrm>
            </p:grpSpPr>
            <p:cxnSp>
              <p:nvCxnSpPr>
                <p:cNvPr id="143" name="Straight Connector 142">
                  <a:extLst>
                    <a:ext uri="{FF2B5EF4-FFF2-40B4-BE49-F238E27FC236}">
                      <a16:creationId xmlns:a16="http://schemas.microsoft.com/office/drawing/2014/main" id="{596E76DF-0502-42C3-9E60-712339A2595E}"/>
                    </a:ext>
                  </a:extLst>
                </p:cNvPr>
                <p:cNvCxnSpPr>
                  <a:cxnSpLocks/>
                  <a:stCxn id="145" idx="0"/>
                  <a:endCxn id="144" idx="3"/>
                </p:cNvCxnSpPr>
                <p:nvPr/>
              </p:nvCxnSpPr>
              <p:spPr>
                <a:xfrm flipH="1">
                  <a:off x="2729165" y="1127165"/>
                  <a:ext cx="76445" cy="174199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50000"/>
                      <a:lumOff val="50000"/>
                    </a:schemeClr>
                  </a:solidFill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4" name="TextBox 143">
                  <a:extLst>
                    <a:ext uri="{FF2B5EF4-FFF2-40B4-BE49-F238E27FC236}">
                      <a16:creationId xmlns:a16="http://schemas.microsoft.com/office/drawing/2014/main" id="{C46F06A5-1DF9-46A4-AB0B-D2FC40021EAA}"/>
                    </a:ext>
                  </a:extLst>
                </p:cNvPr>
                <p:cNvSpPr txBox="1"/>
                <p:nvPr/>
              </p:nvSpPr>
              <p:spPr>
                <a:xfrm>
                  <a:off x="2143815" y="1240425"/>
                  <a:ext cx="585350" cy="121877"/>
                </a:xfrm>
                <a:prstGeom prst="rect">
                  <a:avLst/>
                </a:prstGeom>
                <a:ln w="9525" cap="rnd">
                  <a:noFill/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lIns="18288" tIns="18288" rIns="18288" bIns="18288" rtlCol="0">
                  <a:spAutoFit/>
                </a:bodyPr>
                <a:lstStyle/>
                <a:p>
                  <a:pPr algn="ctr"/>
                  <a:r>
                    <a:rPr lang="en-GB" sz="700" dirty="0">
                      <a:solidFill>
                        <a:srgbClr val="DC6E00"/>
                      </a:solidFill>
                    </a:rPr>
                    <a:t>Slide Support</a:t>
                  </a:r>
                </a:p>
              </p:txBody>
            </p:sp>
            <p:sp>
              <p:nvSpPr>
                <p:cNvPr id="145" name="Rectangle: Rounded Corners 144">
                  <a:extLst>
                    <a:ext uri="{FF2B5EF4-FFF2-40B4-BE49-F238E27FC236}">
                      <a16:creationId xmlns:a16="http://schemas.microsoft.com/office/drawing/2014/main" id="{DBE0B819-3C43-494F-B708-6FF18397C1A0}"/>
                    </a:ext>
                  </a:extLst>
                </p:cNvPr>
                <p:cNvSpPr/>
                <p:nvPr/>
              </p:nvSpPr>
              <p:spPr>
                <a:xfrm rot="12046488">
                  <a:off x="2740152" y="1074317"/>
                  <a:ext cx="150291" cy="54624"/>
                </a:xfrm>
                <a:prstGeom prst="roundRect">
                  <a:avLst/>
                </a:prstGeom>
                <a:ln w="9525" cap="rnd">
                  <a:noFill/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113" name="Group 112">
                <a:extLst>
                  <a:ext uri="{FF2B5EF4-FFF2-40B4-BE49-F238E27FC236}">
                    <a16:creationId xmlns:a16="http://schemas.microsoft.com/office/drawing/2014/main" id="{CC16F3CD-0E48-4A17-A531-F856ECE69AB1}"/>
                  </a:ext>
                </a:extLst>
              </p:cNvPr>
              <p:cNvGrpSpPr/>
              <p:nvPr/>
            </p:nvGrpSpPr>
            <p:grpSpPr>
              <a:xfrm>
                <a:off x="1926842" y="3368857"/>
                <a:ext cx="790127" cy="544134"/>
                <a:chOff x="1801848" y="1075255"/>
                <a:chExt cx="790127" cy="544134"/>
              </a:xfrm>
            </p:grpSpPr>
            <p:cxnSp>
              <p:nvCxnSpPr>
                <p:cNvPr id="122" name="Straight Connector 121">
                  <a:extLst>
                    <a:ext uri="{FF2B5EF4-FFF2-40B4-BE49-F238E27FC236}">
                      <a16:creationId xmlns:a16="http://schemas.microsoft.com/office/drawing/2014/main" id="{FA167BAF-9B1B-4FA9-BF54-139BFC48956D}"/>
                    </a:ext>
                  </a:extLst>
                </p:cNvPr>
                <p:cNvCxnSpPr>
                  <a:cxnSpLocks/>
                  <a:stCxn id="124" idx="0"/>
                  <a:endCxn id="123" idx="2"/>
                </p:cNvCxnSpPr>
                <p:nvPr/>
              </p:nvCxnSpPr>
              <p:spPr>
                <a:xfrm flipH="1" flipV="1">
                  <a:off x="2122789" y="1197131"/>
                  <a:ext cx="404526" cy="377886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50000"/>
                      <a:lumOff val="50000"/>
                    </a:schemeClr>
                  </a:solidFill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3" name="TextBox 122">
                  <a:extLst>
                    <a:ext uri="{FF2B5EF4-FFF2-40B4-BE49-F238E27FC236}">
                      <a16:creationId xmlns:a16="http://schemas.microsoft.com/office/drawing/2014/main" id="{53689B6D-B4EC-44A3-B541-71A6DF76E429}"/>
                    </a:ext>
                  </a:extLst>
                </p:cNvPr>
                <p:cNvSpPr txBox="1"/>
                <p:nvPr/>
              </p:nvSpPr>
              <p:spPr>
                <a:xfrm>
                  <a:off x="1801848" y="1075255"/>
                  <a:ext cx="641882" cy="121876"/>
                </a:xfrm>
                <a:prstGeom prst="rect">
                  <a:avLst/>
                </a:prstGeom>
                <a:ln w="9525" cap="rnd">
                  <a:noFill/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lIns="18288" tIns="18288" rIns="18288" bIns="18288" rtlCol="0">
                  <a:spAutoFit/>
                </a:bodyPr>
                <a:lstStyle/>
                <a:p>
                  <a:pPr algn="ctr"/>
                  <a:r>
                    <a:rPr lang="en-GB" sz="700" dirty="0" err="1">
                      <a:solidFill>
                        <a:srgbClr val="DC6E00"/>
                      </a:solidFill>
                    </a:rPr>
                    <a:t>Ghe</a:t>
                  </a:r>
                  <a:r>
                    <a:rPr lang="en-GB" sz="700" dirty="0">
                      <a:solidFill>
                        <a:srgbClr val="DC6E00"/>
                      </a:solidFill>
                    </a:rPr>
                    <a:t> Deflector</a:t>
                  </a:r>
                </a:p>
              </p:txBody>
            </p:sp>
            <p:sp>
              <p:nvSpPr>
                <p:cNvPr id="124" name="Rectangle: Rounded Corners 123">
                  <a:extLst>
                    <a:ext uri="{FF2B5EF4-FFF2-40B4-BE49-F238E27FC236}">
                      <a16:creationId xmlns:a16="http://schemas.microsoft.com/office/drawing/2014/main" id="{55711A72-C3E7-406F-B316-9CB2E802FE43}"/>
                    </a:ext>
                  </a:extLst>
                </p:cNvPr>
                <p:cNvSpPr/>
                <p:nvPr/>
              </p:nvSpPr>
              <p:spPr>
                <a:xfrm rot="1185936">
                  <a:off x="2447196" y="1573670"/>
                  <a:ext cx="144779" cy="45719"/>
                </a:xfrm>
                <a:prstGeom prst="roundRect">
                  <a:avLst/>
                </a:prstGeom>
                <a:ln w="9525" cap="rnd">
                  <a:noFill/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195" name="Rectangle: Rounded Corners 194">
                <a:extLst>
                  <a:ext uri="{FF2B5EF4-FFF2-40B4-BE49-F238E27FC236}">
                    <a16:creationId xmlns:a16="http://schemas.microsoft.com/office/drawing/2014/main" id="{C707296F-5E2C-4CBB-A342-2AE0B1E1D21C}"/>
                  </a:ext>
                </a:extLst>
              </p:cNvPr>
              <p:cNvSpPr/>
              <p:nvPr/>
            </p:nvSpPr>
            <p:spPr>
              <a:xfrm rot="11839035">
                <a:off x="2757305" y="4097137"/>
                <a:ext cx="144779" cy="45719"/>
              </a:xfrm>
              <a:prstGeom prst="roundRect">
                <a:avLst/>
              </a:prstGeom>
              <a:ln w="9525" cap="rnd">
                <a:noFill/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202" name="Group 201">
                <a:extLst>
                  <a:ext uri="{FF2B5EF4-FFF2-40B4-BE49-F238E27FC236}">
                    <a16:creationId xmlns:a16="http://schemas.microsoft.com/office/drawing/2014/main" id="{E3A78CE0-7F06-4C0A-B474-D34AAC97114D}"/>
                  </a:ext>
                </a:extLst>
              </p:cNvPr>
              <p:cNvGrpSpPr/>
              <p:nvPr/>
            </p:nvGrpSpPr>
            <p:grpSpPr>
              <a:xfrm>
                <a:off x="4229263" y="4454963"/>
                <a:ext cx="621313" cy="556393"/>
                <a:chOff x="1906678" y="849517"/>
                <a:chExt cx="621313" cy="556393"/>
              </a:xfrm>
            </p:grpSpPr>
            <p:cxnSp>
              <p:nvCxnSpPr>
                <p:cNvPr id="203" name="Straight Connector 202">
                  <a:extLst>
                    <a:ext uri="{FF2B5EF4-FFF2-40B4-BE49-F238E27FC236}">
                      <a16:creationId xmlns:a16="http://schemas.microsoft.com/office/drawing/2014/main" id="{4B0B9A73-1721-4BBD-AB87-414C4DA0932E}"/>
                    </a:ext>
                  </a:extLst>
                </p:cNvPr>
                <p:cNvCxnSpPr>
                  <a:cxnSpLocks/>
                  <a:stCxn id="205" idx="0"/>
                  <a:endCxn id="204" idx="0"/>
                </p:cNvCxnSpPr>
                <p:nvPr/>
              </p:nvCxnSpPr>
              <p:spPr>
                <a:xfrm>
                  <a:off x="1995321" y="904135"/>
                  <a:ext cx="222013" cy="289139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50000"/>
                      <a:lumOff val="50000"/>
                    </a:schemeClr>
                  </a:solidFill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04" name="TextBox 203">
                  <a:extLst>
                    <a:ext uri="{FF2B5EF4-FFF2-40B4-BE49-F238E27FC236}">
                      <a16:creationId xmlns:a16="http://schemas.microsoft.com/office/drawing/2014/main" id="{90A083FB-2730-45CD-B569-DDAC75963A8C}"/>
                    </a:ext>
                  </a:extLst>
                </p:cNvPr>
                <p:cNvSpPr txBox="1"/>
                <p:nvPr/>
              </p:nvSpPr>
              <p:spPr>
                <a:xfrm>
                  <a:off x="1906678" y="1193274"/>
                  <a:ext cx="621313" cy="212636"/>
                </a:xfrm>
                <a:prstGeom prst="rect">
                  <a:avLst/>
                </a:prstGeom>
                <a:ln w="9525" cap="rnd">
                  <a:noFill/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lIns="18288" tIns="18288" rIns="18288" bIns="18288" rtlCol="0">
                  <a:spAutoFit/>
                </a:bodyPr>
                <a:lstStyle/>
                <a:p>
                  <a:pPr algn="ctr"/>
                  <a:r>
                    <a:rPr lang="en-GB" sz="700" dirty="0">
                      <a:solidFill>
                        <a:srgbClr val="92FF92"/>
                      </a:solidFill>
                    </a:rPr>
                    <a:t>Electrical Insulator Sleeve</a:t>
                  </a:r>
                </a:p>
              </p:txBody>
            </p:sp>
            <p:sp>
              <p:nvSpPr>
                <p:cNvPr id="205" name="Rectangle: Rounded Corners 204">
                  <a:extLst>
                    <a:ext uri="{FF2B5EF4-FFF2-40B4-BE49-F238E27FC236}">
                      <a16:creationId xmlns:a16="http://schemas.microsoft.com/office/drawing/2014/main" id="{8C55900E-F9FD-4B3C-8AD4-F85ED1C54DE7}"/>
                    </a:ext>
                  </a:extLst>
                </p:cNvPr>
                <p:cNvSpPr/>
                <p:nvPr/>
              </p:nvSpPr>
              <p:spPr>
                <a:xfrm rot="10873043">
                  <a:off x="1920756" y="849517"/>
                  <a:ext cx="150291" cy="54624"/>
                </a:xfrm>
                <a:prstGeom prst="roundRect">
                  <a:avLst/>
                </a:prstGeom>
                <a:ln w="9525" cap="rnd">
                  <a:noFill/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229" name="Group 228">
                <a:extLst>
                  <a:ext uri="{FF2B5EF4-FFF2-40B4-BE49-F238E27FC236}">
                    <a16:creationId xmlns:a16="http://schemas.microsoft.com/office/drawing/2014/main" id="{8A855350-7A0A-4B37-AB3B-6A3B6D6C4D2D}"/>
                  </a:ext>
                </a:extLst>
              </p:cNvPr>
              <p:cNvGrpSpPr/>
              <p:nvPr/>
            </p:nvGrpSpPr>
            <p:grpSpPr>
              <a:xfrm>
                <a:off x="2907831" y="4449660"/>
                <a:ext cx="978656" cy="352001"/>
                <a:chOff x="1245921" y="2101875"/>
                <a:chExt cx="978656" cy="352001"/>
              </a:xfrm>
            </p:grpSpPr>
            <p:cxnSp>
              <p:nvCxnSpPr>
                <p:cNvPr id="230" name="Straight Connector 229">
                  <a:extLst>
                    <a:ext uri="{FF2B5EF4-FFF2-40B4-BE49-F238E27FC236}">
                      <a16:creationId xmlns:a16="http://schemas.microsoft.com/office/drawing/2014/main" id="{2DA06E40-183B-40A9-B1FB-1C4B8FC83E4B}"/>
                    </a:ext>
                  </a:extLst>
                </p:cNvPr>
                <p:cNvCxnSpPr>
                  <a:cxnSpLocks/>
                  <a:stCxn id="232" idx="0"/>
                  <a:endCxn id="231" idx="0"/>
                </p:cNvCxnSpPr>
                <p:nvPr/>
              </p:nvCxnSpPr>
              <p:spPr>
                <a:xfrm flipH="1">
                  <a:off x="1594913" y="2103539"/>
                  <a:ext cx="563906" cy="22846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50000"/>
                      <a:lumOff val="50000"/>
                    </a:schemeClr>
                  </a:solidFill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1" name="TextBox 230">
                  <a:extLst>
                    <a:ext uri="{FF2B5EF4-FFF2-40B4-BE49-F238E27FC236}">
                      <a16:creationId xmlns:a16="http://schemas.microsoft.com/office/drawing/2014/main" id="{9A5E69E3-AAC8-4EE7-A707-02B73135EA3C}"/>
                    </a:ext>
                  </a:extLst>
                </p:cNvPr>
                <p:cNvSpPr txBox="1"/>
                <p:nvPr/>
              </p:nvSpPr>
              <p:spPr>
                <a:xfrm>
                  <a:off x="1245921" y="2331999"/>
                  <a:ext cx="697983" cy="121877"/>
                </a:xfrm>
                <a:prstGeom prst="rect">
                  <a:avLst/>
                </a:prstGeom>
                <a:ln w="9525" cap="rnd">
                  <a:noFill/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lIns="18288" tIns="18288" rIns="18288" bIns="18288" rtlCol="0">
                  <a:spAutoFit/>
                </a:bodyPr>
                <a:lstStyle/>
                <a:p>
                  <a:pPr algn="ctr"/>
                  <a:r>
                    <a:rPr lang="en-GB" sz="700" dirty="0">
                      <a:solidFill>
                        <a:srgbClr val="92FF92"/>
                      </a:solidFill>
                    </a:rPr>
                    <a:t>Cable Entry Guide</a:t>
                  </a:r>
                </a:p>
              </p:txBody>
            </p:sp>
            <p:sp>
              <p:nvSpPr>
                <p:cNvPr id="232" name="Rectangle: Rounded Corners 231">
                  <a:extLst>
                    <a:ext uri="{FF2B5EF4-FFF2-40B4-BE49-F238E27FC236}">
                      <a16:creationId xmlns:a16="http://schemas.microsoft.com/office/drawing/2014/main" id="{B8E80A07-DFB1-4660-9E9B-4B2B234982D5}"/>
                    </a:ext>
                  </a:extLst>
                </p:cNvPr>
                <p:cNvSpPr/>
                <p:nvPr/>
              </p:nvSpPr>
              <p:spPr>
                <a:xfrm rot="1206220">
                  <a:off x="2074286" y="2101875"/>
                  <a:ext cx="150291" cy="54624"/>
                </a:xfrm>
                <a:prstGeom prst="roundRect">
                  <a:avLst/>
                </a:prstGeom>
                <a:ln w="9525" cap="rnd">
                  <a:noFill/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301" name="Rectangle: Rounded Corners 300">
                <a:extLst>
                  <a:ext uri="{FF2B5EF4-FFF2-40B4-BE49-F238E27FC236}">
                    <a16:creationId xmlns:a16="http://schemas.microsoft.com/office/drawing/2014/main" id="{E7BB8A56-8B62-4FA7-A33E-8B796B5768F8}"/>
                  </a:ext>
                </a:extLst>
              </p:cNvPr>
              <p:cNvSpPr/>
              <p:nvPr/>
            </p:nvSpPr>
            <p:spPr>
              <a:xfrm rot="1185936">
                <a:off x="2724590" y="4019672"/>
                <a:ext cx="144779" cy="45719"/>
              </a:xfrm>
              <a:prstGeom prst="roundRect">
                <a:avLst/>
              </a:prstGeom>
              <a:ln w="9525" cap="rnd">
                <a:noFill/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245" name="TextBox 244">
              <a:extLst>
                <a:ext uri="{FF2B5EF4-FFF2-40B4-BE49-F238E27FC236}">
                  <a16:creationId xmlns:a16="http://schemas.microsoft.com/office/drawing/2014/main" id="{EE2C1216-FBD5-4541-A9A7-54266FFF49F9}"/>
                </a:ext>
              </a:extLst>
            </p:cNvPr>
            <p:cNvSpPr txBox="1">
              <a:spLocks/>
            </p:cNvSpPr>
            <p:nvPr/>
          </p:nvSpPr>
          <p:spPr>
            <a:xfrm>
              <a:off x="3496692" y="3573800"/>
              <a:ext cx="184766" cy="155891"/>
            </a:xfrm>
            <a:prstGeom prst="rect">
              <a:avLst/>
            </a:prstGeom>
            <a:noFill/>
            <a:ln w="9525" cap="rnd">
              <a:noFill/>
              <a:prstDash val="sysDash"/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wrap="none" lIns="0" tIns="0" rIns="0" bIns="0" rtlCol="0" anchor="ctr" anchorCtr="0">
              <a:normAutofit/>
            </a:bodyPr>
            <a:lstStyle/>
            <a:p>
              <a:pPr algn="ctr"/>
              <a:r>
                <a:rPr lang="en-GB" sz="1200" b="1" i="1" baseline="-25000" dirty="0">
                  <a:solidFill>
                    <a:srgbClr val="FF0000"/>
                  </a:solidFill>
                </a:rPr>
                <a:t>A</a:t>
              </a:r>
            </a:p>
          </p:txBody>
        </p:sp>
        <p:sp>
          <p:nvSpPr>
            <p:cNvPr id="246" name="TextBox 245">
              <a:extLst>
                <a:ext uri="{FF2B5EF4-FFF2-40B4-BE49-F238E27FC236}">
                  <a16:creationId xmlns:a16="http://schemas.microsoft.com/office/drawing/2014/main" id="{27ABEE1D-B476-41F2-9012-EC6BA6075B1D}"/>
                </a:ext>
              </a:extLst>
            </p:cNvPr>
            <p:cNvSpPr txBox="1">
              <a:spLocks/>
            </p:cNvSpPr>
            <p:nvPr/>
          </p:nvSpPr>
          <p:spPr>
            <a:xfrm>
              <a:off x="2960384" y="5026331"/>
              <a:ext cx="184766" cy="155891"/>
            </a:xfrm>
            <a:prstGeom prst="rect">
              <a:avLst/>
            </a:prstGeom>
            <a:noFill/>
            <a:ln w="9525" cap="rnd">
              <a:noFill/>
              <a:prstDash val="sysDash"/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wrap="none" lIns="0" tIns="0" rIns="0" bIns="0" rtlCol="0" anchor="ctr" anchorCtr="0">
              <a:normAutofit/>
            </a:bodyPr>
            <a:lstStyle/>
            <a:p>
              <a:pPr algn="ctr"/>
              <a:r>
                <a:rPr lang="en-GB" sz="1200" b="1" i="1" baseline="-25000" dirty="0">
                  <a:solidFill>
                    <a:srgbClr val="FF0000"/>
                  </a:solidFill>
                </a:rPr>
                <a:t>A</a:t>
              </a:r>
            </a:p>
          </p:txBody>
        </p:sp>
      </p:grpSp>
      <p:sp>
        <p:nvSpPr>
          <p:cNvPr id="58" name="TEXT">
            <a:extLst>
              <a:ext uri="{FF2B5EF4-FFF2-40B4-BE49-F238E27FC236}">
                <a16:creationId xmlns:a16="http://schemas.microsoft.com/office/drawing/2014/main" id="{9DDDA896-9AAC-4A0E-9CAB-6CAEB4615E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8" y="599757"/>
            <a:ext cx="4542878" cy="2530694"/>
          </a:xfrm>
          <a:noFill/>
        </p:spPr>
        <p:txBody>
          <a:bodyPr>
            <a:normAutofit/>
          </a:bodyPr>
          <a:lstStyle/>
          <a:p>
            <a:pPr marL="89998" lvl="1" indent="0">
              <a:buNone/>
            </a:pPr>
            <a:r>
              <a:rPr lang="en-GB" b="1" dirty="0">
                <a:sym typeface="Wingdings" panose="05000000000000000000" pitchFamily="2" charset="2"/>
              </a:rPr>
              <a:t>Boiler module</a:t>
            </a:r>
          </a:p>
          <a:p>
            <a:pPr lvl="1">
              <a:buClr>
                <a:srgbClr val="FB963C"/>
              </a:buClr>
            </a:pPr>
            <a:r>
              <a:rPr lang="en-GB" dirty="0">
                <a:solidFill>
                  <a:srgbClr val="5A5A5A"/>
                </a:solidFill>
              </a:rPr>
              <a:t>One point constraint layout</a:t>
            </a:r>
            <a:endParaRPr lang="en-GB" b="1" dirty="0">
              <a:sym typeface="Wingdings" panose="05000000000000000000" pitchFamily="2" charset="2"/>
            </a:endParaRPr>
          </a:p>
          <a:p>
            <a:pPr lvl="2"/>
            <a:r>
              <a:rPr lang="en-GB" sz="1200" dirty="0">
                <a:sym typeface="Wingdings" panose="05000000000000000000" pitchFamily="2" charset="2"/>
              </a:rPr>
              <a:t>Fixation point @ the top (suspension layout)</a:t>
            </a:r>
          </a:p>
          <a:p>
            <a:pPr lvl="2"/>
            <a:r>
              <a:rPr lang="en-GB" sz="1200" dirty="0">
                <a:sym typeface="Wingdings" panose="05000000000000000000" pitchFamily="2" charset="2"/>
              </a:rPr>
              <a:t>Dedicated fixtures for supporting cryo-lines</a:t>
            </a:r>
          </a:p>
          <a:p>
            <a:pPr marL="161996" lvl="2" indent="0">
              <a:buNone/>
            </a:pPr>
            <a:endParaRPr lang="en-GB" sz="500" dirty="0">
              <a:sym typeface="Wingdings" panose="05000000000000000000" pitchFamily="2" charset="2"/>
            </a:endParaRPr>
          </a:p>
          <a:p>
            <a:pPr marL="161996" lvl="2" indent="0">
              <a:buNone/>
            </a:pPr>
            <a:endParaRPr lang="en-GB" sz="500" dirty="0">
              <a:sym typeface="Wingdings" panose="05000000000000000000" pitchFamily="2" charset="2"/>
            </a:endParaRPr>
          </a:p>
          <a:p>
            <a:pPr marL="161996" lvl="2" indent="0">
              <a:buNone/>
            </a:pPr>
            <a:endParaRPr lang="en-GB" sz="500" dirty="0">
              <a:sym typeface="Wingdings" panose="05000000000000000000" pitchFamily="2" charset="2"/>
            </a:endParaRPr>
          </a:p>
          <a:p>
            <a:pPr marL="161996" lvl="2" indent="0">
              <a:buNone/>
            </a:pPr>
            <a:endParaRPr lang="en-GB" sz="500" dirty="0">
              <a:sym typeface="Wingdings" panose="05000000000000000000" pitchFamily="2" charset="2"/>
            </a:endParaRPr>
          </a:p>
          <a:p>
            <a:pPr marL="161996" lvl="2" indent="0">
              <a:buNone/>
            </a:pPr>
            <a:endParaRPr lang="en-GB" sz="500" dirty="0">
              <a:sym typeface="Wingdings" panose="05000000000000000000" pitchFamily="2" charset="2"/>
            </a:endParaRPr>
          </a:p>
          <a:p>
            <a:pPr marL="161996" lvl="2" indent="0">
              <a:buNone/>
            </a:pPr>
            <a:endParaRPr lang="en-GB" sz="500" dirty="0"/>
          </a:p>
          <a:p>
            <a:pPr marL="89998" lvl="1" indent="0">
              <a:buNone/>
            </a:pPr>
            <a:r>
              <a:rPr lang="en-GB" b="1" dirty="0"/>
              <a:t>Splice module</a:t>
            </a:r>
          </a:p>
          <a:p>
            <a:pPr lvl="1"/>
            <a:r>
              <a:rPr lang="en-GB" dirty="0"/>
              <a:t>Two points </a:t>
            </a:r>
            <a:r>
              <a:rPr lang="en-GB" dirty="0">
                <a:solidFill>
                  <a:srgbClr val="5A5A5A"/>
                </a:solidFill>
              </a:rPr>
              <a:t>constraint</a:t>
            </a:r>
            <a:r>
              <a:rPr lang="en-GB" dirty="0"/>
              <a:t> layout</a:t>
            </a:r>
          </a:p>
          <a:p>
            <a:pPr lvl="2"/>
            <a:r>
              <a:rPr lang="en-GB" sz="1200" dirty="0">
                <a:sym typeface="Wingdings" panose="05000000000000000000" pitchFamily="2" charset="2"/>
              </a:rPr>
              <a:t>Fixation point @ vacuum\thermal barrier </a:t>
            </a:r>
          </a:p>
          <a:p>
            <a:pPr lvl="2"/>
            <a:r>
              <a:rPr lang="en-GB" sz="1200" dirty="0">
                <a:sym typeface="Wingdings" panose="05000000000000000000" pitchFamily="2" charset="2"/>
              </a:rPr>
              <a:t>Slide connection @ helium connection flange</a:t>
            </a:r>
            <a:endParaRPr lang="en-GB" dirty="0"/>
          </a:p>
        </p:txBody>
      </p:sp>
      <p:sp>
        <p:nvSpPr>
          <p:cNvPr id="57" name="Title 1">
            <a:extLst>
              <a:ext uri="{FF2B5EF4-FFF2-40B4-BE49-F238E27FC236}">
                <a16:creationId xmlns:a16="http://schemas.microsoft.com/office/drawing/2014/main" id="{C6FC7629-E758-4E34-A257-DA8A070124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5526"/>
            <a:ext cx="7920000" cy="540000"/>
          </a:xfrm>
        </p:spPr>
        <p:txBody>
          <a:bodyPr/>
          <a:lstStyle/>
          <a:p>
            <a:r>
              <a:rPr lang="en-US" sz="2600" dirty="0"/>
              <a:t>In-vessel support system design overview 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85D8534-6195-4A27-A549-3C842E2E015F}"/>
              </a:ext>
            </a:extLst>
          </p:cNvPr>
          <p:cNvGrpSpPr/>
          <p:nvPr/>
        </p:nvGrpSpPr>
        <p:grpSpPr>
          <a:xfrm>
            <a:off x="5796136" y="2715766"/>
            <a:ext cx="3150419" cy="2262593"/>
            <a:chOff x="5694789" y="2829437"/>
            <a:chExt cx="3150419" cy="2262593"/>
          </a:xfrm>
        </p:grpSpPr>
        <p:pic>
          <p:nvPicPr>
            <p:cNvPr id="59" name="Slide Connection Picture">
              <a:extLst>
                <a:ext uri="{FF2B5EF4-FFF2-40B4-BE49-F238E27FC236}">
                  <a16:creationId xmlns:a16="http://schemas.microsoft.com/office/drawing/2014/main" id="{DE44856B-38D4-4BBB-A009-64495CE78A6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895968" y="3337112"/>
              <a:ext cx="1728000" cy="1754918"/>
            </a:xfrm>
            <a:prstGeom prst="rect">
              <a:avLst/>
            </a:prstGeom>
          </p:spPr>
        </p:pic>
        <p:cxnSp>
          <p:nvCxnSpPr>
            <p:cNvPr id="194" name="Straight Connector 193">
              <a:extLst>
                <a:ext uri="{FF2B5EF4-FFF2-40B4-BE49-F238E27FC236}">
                  <a16:creationId xmlns:a16="http://schemas.microsoft.com/office/drawing/2014/main" id="{0286EDD6-BD66-44A5-B82F-616617330CA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766797" y="3969911"/>
              <a:ext cx="1535056" cy="160906"/>
            </a:xfrm>
            <a:prstGeom prst="line">
              <a:avLst/>
            </a:prstGeom>
            <a:ln w="9525">
              <a:solidFill>
                <a:srgbClr val="FF000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2" name="Group 111">
              <a:extLst>
                <a:ext uri="{FF2B5EF4-FFF2-40B4-BE49-F238E27FC236}">
                  <a16:creationId xmlns:a16="http://schemas.microsoft.com/office/drawing/2014/main" id="{8A838BEB-2D28-4F57-BD24-C5A60290F45C}"/>
                </a:ext>
              </a:extLst>
            </p:cNvPr>
            <p:cNvGrpSpPr/>
            <p:nvPr/>
          </p:nvGrpSpPr>
          <p:grpSpPr>
            <a:xfrm>
              <a:off x="7569468" y="3068724"/>
              <a:ext cx="796964" cy="859454"/>
              <a:chOff x="1936367" y="1916085"/>
              <a:chExt cx="817567" cy="881672"/>
            </a:xfrm>
          </p:grpSpPr>
          <p:cxnSp>
            <p:nvCxnSpPr>
              <p:cNvPr id="125" name="Straight Connector 124">
                <a:extLst>
                  <a:ext uri="{FF2B5EF4-FFF2-40B4-BE49-F238E27FC236}">
                    <a16:creationId xmlns:a16="http://schemas.microsoft.com/office/drawing/2014/main" id="{BEF1E608-D4C4-4752-A5AC-B96C34401047}"/>
                  </a:ext>
                </a:extLst>
              </p:cNvPr>
              <p:cNvCxnSpPr>
                <a:cxnSpLocks/>
                <a:stCxn id="127" idx="0"/>
                <a:endCxn id="126" idx="2"/>
              </p:cNvCxnSpPr>
              <p:nvPr/>
            </p:nvCxnSpPr>
            <p:spPr>
              <a:xfrm flipV="1">
                <a:off x="2143755" y="2174986"/>
                <a:ext cx="201395" cy="577052"/>
              </a:xfrm>
              <a:prstGeom prst="line">
                <a:avLst/>
              </a:prstGeom>
              <a:ln w="9525" cap="rnd">
                <a:solidFill>
                  <a:schemeClr val="tx1">
                    <a:lumMod val="50000"/>
                    <a:lumOff val="50000"/>
                  </a:schemeClr>
                </a:solidFill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6" name="TextBox 125">
                <a:extLst>
                  <a:ext uri="{FF2B5EF4-FFF2-40B4-BE49-F238E27FC236}">
                    <a16:creationId xmlns:a16="http://schemas.microsoft.com/office/drawing/2014/main" id="{9A5CDC6A-9957-4733-BAB1-160CF3D698BC}"/>
                  </a:ext>
                </a:extLst>
              </p:cNvPr>
              <p:cNvSpPr txBox="1"/>
              <p:nvPr/>
            </p:nvSpPr>
            <p:spPr>
              <a:xfrm>
                <a:off x="1936367" y="1916085"/>
                <a:ext cx="817567" cy="258901"/>
              </a:xfrm>
              <a:prstGeom prst="rect">
                <a:avLst/>
              </a:prstGeom>
              <a:ln w="9525" cap="rnd">
                <a:noFill/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wrap="square" lIns="18288" tIns="18288" rIns="18288" bIns="18288" rtlCol="0">
                <a:spAutoFit/>
              </a:bodyPr>
              <a:lstStyle/>
              <a:p>
                <a:pPr algn="ctr"/>
                <a:r>
                  <a:rPr lang="en-GB" sz="700" dirty="0">
                    <a:solidFill>
                      <a:srgbClr val="23C2C2"/>
                    </a:solidFill>
                  </a:rPr>
                  <a:t>Helium </a:t>
                </a:r>
              </a:p>
              <a:p>
                <a:pPr algn="ctr"/>
                <a:r>
                  <a:rPr lang="en-GB" sz="700" dirty="0">
                    <a:solidFill>
                      <a:srgbClr val="23C2C2"/>
                    </a:solidFill>
                  </a:rPr>
                  <a:t>Connection Flange</a:t>
                </a:r>
              </a:p>
            </p:txBody>
          </p:sp>
          <p:sp>
            <p:nvSpPr>
              <p:cNvPr id="127" name="Rectangle: Rounded Corners 126">
                <a:extLst>
                  <a:ext uri="{FF2B5EF4-FFF2-40B4-BE49-F238E27FC236}">
                    <a16:creationId xmlns:a16="http://schemas.microsoft.com/office/drawing/2014/main" id="{A2E3F63A-AB3E-4EEA-9A16-BEECD24EAD09}"/>
                  </a:ext>
                </a:extLst>
              </p:cNvPr>
              <p:cNvSpPr/>
              <p:nvPr/>
            </p:nvSpPr>
            <p:spPr>
              <a:xfrm rot="21593075">
                <a:off x="2071411" y="2752038"/>
                <a:ext cx="144779" cy="45719"/>
              </a:xfrm>
              <a:prstGeom prst="roundRect">
                <a:avLst/>
              </a:prstGeom>
              <a:ln w="9525" cap="rnd">
                <a:noFill/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269" name="Group 268">
              <a:extLst>
                <a:ext uri="{FF2B5EF4-FFF2-40B4-BE49-F238E27FC236}">
                  <a16:creationId xmlns:a16="http://schemas.microsoft.com/office/drawing/2014/main" id="{CA125196-C40E-4179-94D8-4DD11A3DA342}"/>
                </a:ext>
              </a:extLst>
            </p:cNvPr>
            <p:cNvGrpSpPr/>
            <p:nvPr/>
          </p:nvGrpSpPr>
          <p:grpSpPr>
            <a:xfrm>
              <a:off x="6960877" y="3116725"/>
              <a:ext cx="570599" cy="672210"/>
              <a:chOff x="2598659" y="911766"/>
              <a:chExt cx="585350" cy="689586"/>
            </a:xfrm>
          </p:grpSpPr>
          <p:cxnSp>
            <p:nvCxnSpPr>
              <p:cNvPr id="270" name="Straight Connector 269">
                <a:extLst>
                  <a:ext uri="{FF2B5EF4-FFF2-40B4-BE49-F238E27FC236}">
                    <a16:creationId xmlns:a16="http://schemas.microsoft.com/office/drawing/2014/main" id="{B9FCD6FF-A4D0-44CC-B474-4794244C9004}"/>
                  </a:ext>
                </a:extLst>
              </p:cNvPr>
              <p:cNvCxnSpPr>
                <a:cxnSpLocks/>
                <a:stCxn id="272" idx="0"/>
                <a:endCxn id="271" idx="2"/>
              </p:cNvCxnSpPr>
              <p:nvPr/>
            </p:nvCxnSpPr>
            <p:spPr>
              <a:xfrm flipV="1">
                <a:off x="2840676" y="1060160"/>
                <a:ext cx="50659" cy="446961"/>
              </a:xfrm>
              <a:prstGeom prst="line">
                <a:avLst/>
              </a:prstGeom>
              <a:ln w="9525" cap="rnd">
                <a:solidFill>
                  <a:schemeClr val="tx1">
                    <a:lumMod val="50000"/>
                    <a:lumOff val="50000"/>
                  </a:schemeClr>
                </a:solidFill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1" name="TextBox 270">
                <a:extLst>
                  <a:ext uri="{FF2B5EF4-FFF2-40B4-BE49-F238E27FC236}">
                    <a16:creationId xmlns:a16="http://schemas.microsoft.com/office/drawing/2014/main" id="{51A799CF-57D4-4187-B4DA-E6EA873C1FF9}"/>
                  </a:ext>
                </a:extLst>
              </p:cNvPr>
              <p:cNvSpPr txBox="1"/>
              <p:nvPr/>
            </p:nvSpPr>
            <p:spPr>
              <a:xfrm>
                <a:off x="2598659" y="911766"/>
                <a:ext cx="585350" cy="148394"/>
              </a:xfrm>
              <a:prstGeom prst="rect">
                <a:avLst/>
              </a:prstGeom>
              <a:ln w="9525" cap="rnd">
                <a:noFill/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wrap="square" lIns="18288" tIns="18288" rIns="18288" bIns="18288" rtlCol="0">
                <a:spAutoFit/>
              </a:bodyPr>
              <a:lstStyle/>
              <a:p>
                <a:pPr algn="ctr"/>
                <a:r>
                  <a:rPr lang="en-GB" sz="700" dirty="0">
                    <a:solidFill>
                      <a:srgbClr val="DC6E00"/>
                    </a:solidFill>
                  </a:rPr>
                  <a:t>Slide Support</a:t>
                </a:r>
              </a:p>
            </p:txBody>
          </p:sp>
          <p:sp>
            <p:nvSpPr>
              <p:cNvPr id="272" name="Rectangle: Rounded Corners 271">
                <a:extLst>
                  <a:ext uri="{FF2B5EF4-FFF2-40B4-BE49-F238E27FC236}">
                    <a16:creationId xmlns:a16="http://schemas.microsoft.com/office/drawing/2014/main" id="{78A2A926-09EB-4382-871B-2BA1247BB02C}"/>
                  </a:ext>
                </a:extLst>
              </p:cNvPr>
              <p:cNvSpPr/>
              <p:nvPr/>
            </p:nvSpPr>
            <p:spPr>
              <a:xfrm rot="18859849">
                <a:off x="2785067" y="1498895"/>
                <a:ext cx="150291" cy="54624"/>
              </a:xfrm>
              <a:prstGeom prst="roundRect">
                <a:avLst/>
              </a:prstGeom>
              <a:ln w="9525" cap="rnd">
                <a:noFill/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A0783B3F-9A76-436B-8EE8-6472C76D05F2}"/>
                </a:ext>
              </a:extLst>
            </p:cNvPr>
            <p:cNvGrpSpPr/>
            <p:nvPr/>
          </p:nvGrpSpPr>
          <p:grpSpPr>
            <a:xfrm>
              <a:off x="6860306" y="3331240"/>
              <a:ext cx="1984902" cy="1760790"/>
              <a:chOff x="6860306" y="3331240"/>
              <a:chExt cx="1984902" cy="1760790"/>
            </a:xfrm>
          </p:grpSpPr>
          <p:cxnSp>
            <p:nvCxnSpPr>
              <p:cNvPr id="89" name="Straight Connector 88">
                <a:extLst>
                  <a:ext uri="{FF2B5EF4-FFF2-40B4-BE49-F238E27FC236}">
                    <a16:creationId xmlns:a16="http://schemas.microsoft.com/office/drawing/2014/main" id="{191B201B-AB19-4F7A-9271-4DB551630F7B}"/>
                  </a:ext>
                </a:extLst>
              </p:cNvPr>
              <p:cNvCxnSpPr>
                <a:cxnSpLocks/>
                <a:stCxn id="91" idx="0"/>
                <a:endCxn id="90" idx="3"/>
              </p:cNvCxnSpPr>
              <p:nvPr/>
            </p:nvCxnSpPr>
            <p:spPr>
              <a:xfrm flipH="1">
                <a:off x="7430905" y="4930414"/>
                <a:ext cx="277472" cy="89289"/>
              </a:xfrm>
              <a:prstGeom prst="line">
                <a:avLst/>
              </a:prstGeom>
              <a:ln w="9525" cap="rnd">
                <a:solidFill>
                  <a:schemeClr val="tx1">
                    <a:lumMod val="50000"/>
                    <a:lumOff val="50000"/>
                  </a:schemeClr>
                </a:solidFill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0" name="TextBox 89">
                <a:extLst>
                  <a:ext uri="{FF2B5EF4-FFF2-40B4-BE49-F238E27FC236}">
                    <a16:creationId xmlns:a16="http://schemas.microsoft.com/office/drawing/2014/main" id="{6C095128-969E-409F-A5DD-46F3EB7A1DCC}"/>
                  </a:ext>
                </a:extLst>
              </p:cNvPr>
              <p:cNvSpPr txBox="1"/>
              <p:nvPr/>
            </p:nvSpPr>
            <p:spPr>
              <a:xfrm>
                <a:off x="6860306" y="4947375"/>
                <a:ext cx="570599" cy="144655"/>
              </a:xfrm>
              <a:prstGeom prst="rect">
                <a:avLst/>
              </a:prstGeom>
              <a:ln w="9525" cap="rnd">
                <a:noFill/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wrap="square" lIns="18288" tIns="18288" rIns="18288" bIns="18288" rtlCol="0">
                <a:spAutoFit/>
              </a:bodyPr>
              <a:lstStyle/>
              <a:p>
                <a:pPr algn="ctr"/>
                <a:r>
                  <a:rPr lang="en-GB" sz="700" dirty="0">
                    <a:solidFill>
                      <a:srgbClr val="DC6E00"/>
                    </a:solidFill>
                  </a:rPr>
                  <a:t>Slide Support</a:t>
                </a:r>
              </a:p>
            </p:txBody>
          </p:sp>
          <p:sp>
            <p:nvSpPr>
              <p:cNvPr id="91" name="Rectangle: Rounded Corners 90">
                <a:extLst>
                  <a:ext uri="{FF2B5EF4-FFF2-40B4-BE49-F238E27FC236}">
                    <a16:creationId xmlns:a16="http://schemas.microsoft.com/office/drawing/2014/main" id="{408BA88A-47D1-4D1F-93FA-39C44537DED2}"/>
                  </a:ext>
                </a:extLst>
              </p:cNvPr>
              <p:cNvSpPr/>
              <p:nvPr/>
            </p:nvSpPr>
            <p:spPr>
              <a:xfrm rot="18859849">
                <a:off x="7654169" y="4922395"/>
                <a:ext cx="146504" cy="53247"/>
              </a:xfrm>
              <a:prstGeom prst="roundRect">
                <a:avLst/>
              </a:prstGeom>
              <a:ln w="9525" cap="rnd">
                <a:noFill/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136" name="Straight Connector 135">
                <a:extLst>
                  <a:ext uri="{FF2B5EF4-FFF2-40B4-BE49-F238E27FC236}">
                    <a16:creationId xmlns:a16="http://schemas.microsoft.com/office/drawing/2014/main" id="{F1D8A303-C0A0-4E3D-9C88-C94D480DC730}"/>
                  </a:ext>
                </a:extLst>
              </p:cNvPr>
              <p:cNvCxnSpPr>
                <a:cxnSpLocks/>
                <a:stCxn id="138" idx="0"/>
                <a:endCxn id="137" idx="2"/>
              </p:cNvCxnSpPr>
              <p:nvPr/>
            </p:nvCxnSpPr>
            <p:spPr>
              <a:xfrm flipV="1">
                <a:off x="8327910" y="3475895"/>
                <a:ext cx="231999" cy="207406"/>
              </a:xfrm>
              <a:prstGeom prst="line">
                <a:avLst/>
              </a:prstGeom>
              <a:ln w="9525" cap="rnd">
                <a:solidFill>
                  <a:schemeClr val="tx1">
                    <a:lumMod val="50000"/>
                    <a:lumOff val="50000"/>
                  </a:schemeClr>
                </a:solidFill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7" name="TextBox 136">
                <a:extLst>
                  <a:ext uri="{FF2B5EF4-FFF2-40B4-BE49-F238E27FC236}">
                    <a16:creationId xmlns:a16="http://schemas.microsoft.com/office/drawing/2014/main" id="{63143458-5F5B-4911-A514-005FFCE1F7D4}"/>
                  </a:ext>
                </a:extLst>
              </p:cNvPr>
              <p:cNvSpPr txBox="1"/>
              <p:nvPr/>
            </p:nvSpPr>
            <p:spPr>
              <a:xfrm>
                <a:off x="8274609" y="3331240"/>
                <a:ext cx="570599" cy="144655"/>
              </a:xfrm>
              <a:prstGeom prst="rect">
                <a:avLst/>
              </a:prstGeom>
              <a:ln w="9525" cap="rnd">
                <a:noFill/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wrap="square" lIns="18288" tIns="18288" rIns="18288" bIns="18288" rtlCol="0">
                <a:spAutoFit/>
              </a:bodyPr>
              <a:lstStyle/>
              <a:p>
                <a:pPr algn="ctr"/>
                <a:r>
                  <a:rPr lang="en-GB" sz="700" dirty="0">
                    <a:solidFill>
                      <a:srgbClr val="DC6E00"/>
                    </a:solidFill>
                  </a:rPr>
                  <a:t>Slide Support</a:t>
                </a:r>
              </a:p>
            </p:txBody>
          </p:sp>
          <p:sp>
            <p:nvSpPr>
              <p:cNvPr id="138" name="Rectangle: Rounded Corners 137">
                <a:extLst>
                  <a:ext uri="{FF2B5EF4-FFF2-40B4-BE49-F238E27FC236}">
                    <a16:creationId xmlns:a16="http://schemas.microsoft.com/office/drawing/2014/main" id="{A8FB3AAF-D343-4055-B15C-0E745C86E144}"/>
                  </a:ext>
                </a:extLst>
              </p:cNvPr>
              <p:cNvSpPr/>
              <p:nvPr/>
            </p:nvSpPr>
            <p:spPr>
              <a:xfrm rot="18859849">
                <a:off x="8273702" y="3675282"/>
                <a:ext cx="146504" cy="53247"/>
              </a:xfrm>
              <a:prstGeom prst="roundRect">
                <a:avLst/>
              </a:prstGeom>
              <a:ln w="9525" cap="rnd">
                <a:noFill/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116" name="Group 115">
              <a:extLst>
                <a:ext uri="{FF2B5EF4-FFF2-40B4-BE49-F238E27FC236}">
                  <a16:creationId xmlns:a16="http://schemas.microsoft.com/office/drawing/2014/main" id="{03E30000-0CC2-4A7B-9A9F-157B7074F16F}"/>
                </a:ext>
              </a:extLst>
            </p:cNvPr>
            <p:cNvGrpSpPr/>
            <p:nvPr/>
          </p:nvGrpSpPr>
          <p:grpSpPr>
            <a:xfrm>
              <a:off x="8454783" y="3570891"/>
              <a:ext cx="384745" cy="349988"/>
              <a:chOff x="1867004" y="2169002"/>
              <a:chExt cx="394691" cy="359038"/>
            </a:xfrm>
          </p:grpSpPr>
          <p:cxnSp>
            <p:nvCxnSpPr>
              <p:cNvPr id="117" name="Straight Connector 116">
                <a:extLst>
                  <a:ext uri="{FF2B5EF4-FFF2-40B4-BE49-F238E27FC236}">
                    <a16:creationId xmlns:a16="http://schemas.microsoft.com/office/drawing/2014/main" id="{27F86701-DCC6-4CA9-BDC2-4B59C4BF5BF6}"/>
                  </a:ext>
                </a:extLst>
              </p:cNvPr>
              <p:cNvCxnSpPr>
                <a:cxnSpLocks/>
                <a:stCxn id="119" idx="0"/>
                <a:endCxn id="118" idx="2"/>
              </p:cNvCxnSpPr>
              <p:nvPr/>
            </p:nvCxnSpPr>
            <p:spPr>
              <a:xfrm flipV="1">
                <a:off x="1965678" y="2427905"/>
                <a:ext cx="98673" cy="54417"/>
              </a:xfrm>
              <a:prstGeom prst="line">
                <a:avLst/>
              </a:prstGeom>
              <a:ln w="9525" cap="rnd">
                <a:solidFill>
                  <a:schemeClr val="tx1">
                    <a:lumMod val="50000"/>
                    <a:lumOff val="50000"/>
                  </a:schemeClr>
                </a:solidFill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8" name="TextBox 117">
                <a:extLst>
                  <a:ext uri="{FF2B5EF4-FFF2-40B4-BE49-F238E27FC236}">
                    <a16:creationId xmlns:a16="http://schemas.microsoft.com/office/drawing/2014/main" id="{7EF5A8D1-6436-498D-A03C-AB183062D894}"/>
                  </a:ext>
                </a:extLst>
              </p:cNvPr>
              <p:cNvSpPr txBox="1"/>
              <p:nvPr/>
            </p:nvSpPr>
            <p:spPr>
              <a:xfrm>
                <a:off x="1867004" y="2169002"/>
                <a:ext cx="394691" cy="258903"/>
              </a:xfrm>
              <a:prstGeom prst="rect">
                <a:avLst/>
              </a:prstGeom>
              <a:ln w="9525" cap="rnd">
                <a:noFill/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wrap="square" lIns="18288" tIns="18288" rIns="18288" bIns="18288" rtlCol="0">
                <a:spAutoFit/>
              </a:bodyPr>
              <a:lstStyle/>
              <a:p>
                <a:pPr algn="ctr"/>
                <a:r>
                  <a:rPr lang="en-GB" sz="700" dirty="0">
                    <a:solidFill>
                      <a:schemeClr val="bg1">
                        <a:lumMod val="50000"/>
                      </a:schemeClr>
                    </a:solidFill>
                  </a:rPr>
                  <a:t>Vacuum </a:t>
                </a:r>
              </a:p>
              <a:p>
                <a:pPr algn="ctr"/>
                <a:r>
                  <a:rPr lang="en-GB" sz="700" dirty="0">
                    <a:solidFill>
                      <a:schemeClr val="bg1">
                        <a:lumMod val="50000"/>
                      </a:schemeClr>
                    </a:solidFill>
                  </a:rPr>
                  <a:t>Vessel</a:t>
                </a:r>
              </a:p>
            </p:txBody>
          </p:sp>
          <p:sp>
            <p:nvSpPr>
              <p:cNvPr id="119" name="Rectangle: Rounded Corners 118">
                <a:extLst>
                  <a:ext uri="{FF2B5EF4-FFF2-40B4-BE49-F238E27FC236}">
                    <a16:creationId xmlns:a16="http://schemas.microsoft.com/office/drawing/2014/main" id="{9BA263E2-66EF-42F3-A38A-916674742FB3}"/>
                  </a:ext>
                </a:extLst>
              </p:cNvPr>
              <p:cNvSpPr/>
              <p:nvPr/>
            </p:nvSpPr>
            <p:spPr>
              <a:xfrm rot="21593075">
                <a:off x="1893334" y="2482321"/>
                <a:ext cx="144779" cy="45719"/>
              </a:xfrm>
              <a:prstGeom prst="roundRect">
                <a:avLst/>
              </a:prstGeom>
              <a:ln w="9525" cap="rnd">
                <a:noFill/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128" name="Picture 127" descr="Diagram&#10;&#10;Description automatically generated">
              <a:extLst>
                <a:ext uri="{FF2B5EF4-FFF2-40B4-BE49-F238E27FC236}">
                  <a16:creationId xmlns:a16="http://schemas.microsoft.com/office/drawing/2014/main" id="{535CDB0C-BBE0-4648-8869-FCC065FC6F4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3137" t="13419" r="28335" b="6206"/>
            <a:stretch/>
          </p:blipFill>
          <p:spPr>
            <a:xfrm>
              <a:off x="5694789" y="2829437"/>
              <a:ext cx="900000" cy="1140474"/>
            </a:xfrm>
            <a:prstGeom prst="roundRect">
              <a:avLst>
                <a:gd name="adj" fmla="val 12596"/>
              </a:avLst>
            </a:prstGeom>
            <a:noFill/>
            <a:ln>
              <a:solidFill>
                <a:srgbClr val="FF0000"/>
              </a:solidFill>
              <a:prstDash val="dash"/>
            </a:ln>
            <a:effectLst/>
          </p:spPr>
        </p:pic>
        <p:sp>
          <p:nvSpPr>
            <p:cNvPr id="190" name="Rectangle: Rounded Corners 189">
              <a:extLst>
                <a:ext uri="{FF2B5EF4-FFF2-40B4-BE49-F238E27FC236}">
                  <a16:creationId xmlns:a16="http://schemas.microsoft.com/office/drawing/2014/main" id="{95CF56BB-33D8-4179-B1F5-99B8E28E082A}"/>
                </a:ext>
              </a:extLst>
            </p:cNvPr>
            <p:cNvSpPr/>
            <p:nvPr/>
          </p:nvSpPr>
          <p:spPr>
            <a:xfrm rot="2584594">
              <a:off x="6972709" y="3673485"/>
              <a:ext cx="535639" cy="335012"/>
            </a:xfrm>
            <a:prstGeom prst="roundRect">
              <a:avLst/>
            </a:prstGeom>
            <a:noFill/>
            <a:ln>
              <a:solidFill>
                <a:srgbClr val="FF0000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08" name="Straight Connector 207">
              <a:extLst>
                <a:ext uri="{FF2B5EF4-FFF2-40B4-BE49-F238E27FC236}">
                  <a16:creationId xmlns:a16="http://schemas.microsoft.com/office/drawing/2014/main" id="{66C51E37-2EE3-4D08-9FD2-48645530AC4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557161" y="2852416"/>
              <a:ext cx="621500" cy="707630"/>
            </a:xfrm>
            <a:prstGeom prst="line">
              <a:avLst/>
            </a:prstGeom>
            <a:ln w="9525">
              <a:solidFill>
                <a:srgbClr val="FF000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>
              <a:extLst>
                <a:ext uri="{FF2B5EF4-FFF2-40B4-BE49-F238E27FC236}">
                  <a16:creationId xmlns:a16="http://schemas.microsoft.com/office/drawing/2014/main" id="{3D71D11F-F036-4FB1-81CB-4533110956D9}"/>
                </a:ext>
              </a:extLst>
            </p:cNvPr>
            <p:cNvCxnSpPr>
              <a:cxnSpLocks/>
              <a:stCxn id="128" idx="3"/>
              <a:endCxn id="271" idx="1"/>
            </p:cNvCxnSpPr>
            <p:nvPr/>
          </p:nvCxnSpPr>
          <p:spPr>
            <a:xfrm flipV="1">
              <a:off x="6594789" y="3189053"/>
              <a:ext cx="366088" cy="210621"/>
            </a:xfrm>
            <a:prstGeom prst="line">
              <a:avLst/>
            </a:prstGeom>
            <a:ln w="9525" cap="rnd">
              <a:solidFill>
                <a:schemeClr val="tx1">
                  <a:lumMod val="50000"/>
                  <a:lumOff val="50000"/>
                </a:schemeClr>
              </a:solidFill>
              <a:prstDash val="sysDash"/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7" name="TextBox 246">
              <a:extLst>
                <a:ext uri="{FF2B5EF4-FFF2-40B4-BE49-F238E27FC236}">
                  <a16:creationId xmlns:a16="http://schemas.microsoft.com/office/drawing/2014/main" id="{243FB263-7E4B-4B65-82F3-A27D86F9FA95}"/>
                </a:ext>
              </a:extLst>
            </p:cNvPr>
            <p:cNvSpPr txBox="1">
              <a:spLocks/>
            </p:cNvSpPr>
            <p:nvPr/>
          </p:nvSpPr>
          <p:spPr>
            <a:xfrm>
              <a:off x="7593971" y="2902761"/>
              <a:ext cx="273355" cy="128806"/>
            </a:xfrm>
            <a:prstGeom prst="rect">
              <a:avLst/>
            </a:prstGeom>
            <a:noFill/>
            <a:ln w="9525" cap="rnd">
              <a:noFill/>
              <a:prstDash val="sysDash"/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wrap="none" lIns="0" tIns="0" rIns="0" bIns="0" rtlCol="0" anchor="ctr" anchorCtr="0">
              <a:normAutofit/>
            </a:bodyPr>
            <a:lstStyle/>
            <a:p>
              <a:pPr algn="ctr"/>
              <a:r>
                <a:rPr lang="en-GB" sz="1200" b="1" i="1" baseline="-25000" dirty="0">
                  <a:solidFill>
                    <a:srgbClr val="FF0000"/>
                  </a:solidFill>
                </a:rPr>
                <a:t>A - A</a:t>
              </a:r>
            </a:p>
          </p:txBody>
        </p:sp>
      </p:grpSp>
      <p:grpSp>
        <p:nvGrpSpPr>
          <p:cNvPr id="321" name="Group 320">
            <a:extLst>
              <a:ext uri="{FF2B5EF4-FFF2-40B4-BE49-F238E27FC236}">
                <a16:creationId xmlns:a16="http://schemas.microsoft.com/office/drawing/2014/main" id="{559EA97A-A65D-44D6-9CB7-928F36620571}"/>
              </a:ext>
            </a:extLst>
          </p:cNvPr>
          <p:cNvGrpSpPr>
            <a:grpSpLocks noChangeAspect="1"/>
          </p:cNvGrpSpPr>
          <p:nvPr/>
        </p:nvGrpSpPr>
        <p:grpSpPr>
          <a:xfrm>
            <a:off x="3743421" y="274773"/>
            <a:ext cx="5220000" cy="2855448"/>
            <a:chOff x="4173460" y="252313"/>
            <a:chExt cx="4989934" cy="2729597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668AE0B5-6FE9-4325-916D-EB9BAD6C57F1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173460" y="252313"/>
              <a:ext cx="4860000" cy="2159228"/>
              <a:chOff x="0" y="540476"/>
              <a:chExt cx="9144000" cy="4062548"/>
            </a:xfrm>
          </p:grpSpPr>
          <p:pic>
            <p:nvPicPr>
              <p:cNvPr id="8" name="Picture 7" descr="Diagram&#10;&#10;Description automatically generated">
                <a:extLst>
                  <a:ext uri="{FF2B5EF4-FFF2-40B4-BE49-F238E27FC236}">
                    <a16:creationId xmlns:a16="http://schemas.microsoft.com/office/drawing/2014/main" id="{12CDE2B3-BEAB-4CB5-87C7-B4FB4960D41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0" y="540476"/>
                <a:ext cx="9144000" cy="4062548"/>
              </a:xfrm>
              <a:prstGeom prst="rect">
                <a:avLst/>
              </a:prstGeom>
            </p:spPr>
          </p:pic>
          <p:pic>
            <p:nvPicPr>
              <p:cNvPr id="9" name="Picture 8" descr="A picture containing cake&#10;&#10;Description automatically generated">
                <a:extLst>
                  <a:ext uri="{FF2B5EF4-FFF2-40B4-BE49-F238E27FC236}">
                    <a16:creationId xmlns:a16="http://schemas.microsoft.com/office/drawing/2014/main" id="{E3378D12-ED57-491B-8A00-88DE9BFF3EC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alphaModFix amt="40000"/>
              </a:blip>
              <a:stretch>
                <a:fillRect/>
              </a:stretch>
            </p:blipFill>
            <p:spPr>
              <a:xfrm>
                <a:off x="0" y="540476"/>
                <a:ext cx="9144000" cy="4062548"/>
              </a:xfrm>
              <a:prstGeom prst="rect">
                <a:avLst/>
              </a:prstGeom>
            </p:spPr>
          </p:pic>
          <p:pic>
            <p:nvPicPr>
              <p:cNvPr id="12" name="Picture 11" descr="A picture containing text, light&#10;&#10;Description automatically generated">
                <a:extLst>
                  <a:ext uri="{FF2B5EF4-FFF2-40B4-BE49-F238E27FC236}">
                    <a16:creationId xmlns:a16="http://schemas.microsoft.com/office/drawing/2014/main" id="{40987AF5-9949-4514-9A21-EACB297A381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0" y="540476"/>
                <a:ext cx="9144000" cy="4062548"/>
              </a:xfrm>
              <a:prstGeom prst="rect">
                <a:avLst/>
              </a:prstGeom>
            </p:spPr>
          </p:pic>
        </p:grpSp>
        <p:grpSp>
          <p:nvGrpSpPr>
            <p:cNvPr id="320" name="Group 319">
              <a:extLst>
                <a:ext uri="{FF2B5EF4-FFF2-40B4-BE49-F238E27FC236}">
                  <a16:creationId xmlns:a16="http://schemas.microsoft.com/office/drawing/2014/main" id="{6F72CDF3-72A2-4BA3-AC82-3AC01923D179}"/>
                </a:ext>
              </a:extLst>
            </p:cNvPr>
            <p:cNvGrpSpPr/>
            <p:nvPr/>
          </p:nvGrpSpPr>
          <p:grpSpPr>
            <a:xfrm>
              <a:off x="4193674" y="400923"/>
              <a:ext cx="4969720" cy="2580987"/>
              <a:chOff x="4193674" y="400923"/>
              <a:chExt cx="4969720" cy="2580987"/>
            </a:xfrm>
          </p:grpSpPr>
          <p:pic>
            <p:nvPicPr>
              <p:cNvPr id="44" name="Picture 43" descr="A picture containing icon&#10;&#10;Description automatically generated">
                <a:extLst>
                  <a:ext uri="{FF2B5EF4-FFF2-40B4-BE49-F238E27FC236}">
                    <a16:creationId xmlns:a16="http://schemas.microsoft.com/office/drawing/2014/main" id="{B21DD77D-5E82-4EA3-986C-C2BE36FEA24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0"/>
              <a:srcRect l="17432" t="30066" r="60816" b="20971"/>
              <a:stretch/>
            </p:blipFill>
            <p:spPr>
              <a:xfrm>
                <a:off x="4850877" y="536635"/>
                <a:ext cx="936000" cy="936000"/>
              </a:xfrm>
              <a:prstGeom prst="roundRect">
                <a:avLst>
                  <a:gd name="adj" fmla="val 43001"/>
                </a:avLst>
              </a:prstGeom>
              <a:solidFill>
                <a:schemeClr val="bg1"/>
              </a:solidFill>
              <a:ln>
                <a:solidFill>
                  <a:srgbClr val="FF0000"/>
                </a:solidFill>
                <a:prstDash val="dash"/>
              </a:ln>
            </p:spPr>
          </p:pic>
          <p:grpSp>
            <p:nvGrpSpPr>
              <p:cNvPr id="108" name="Group 107">
                <a:extLst>
                  <a:ext uri="{FF2B5EF4-FFF2-40B4-BE49-F238E27FC236}">
                    <a16:creationId xmlns:a16="http://schemas.microsoft.com/office/drawing/2014/main" id="{275B8D13-AD0A-4CC6-838A-0F1D4BB76EA6}"/>
                  </a:ext>
                </a:extLst>
              </p:cNvPr>
              <p:cNvGrpSpPr/>
              <p:nvPr/>
            </p:nvGrpSpPr>
            <p:grpSpPr>
              <a:xfrm>
                <a:off x="5847566" y="609156"/>
                <a:ext cx="1012375" cy="259763"/>
                <a:chOff x="706026" y="1289190"/>
                <a:chExt cx="955345" cy="245130"/>
              </a:xfrm>
            </p:grpSpPr>
            <p:cxnSp>
              <p:nvCxnSpPr>
                <p:cNvPr id="140" name="Straight Connector 139">
                  <a:extLst>
                    <a:ext uri="{FF2B5EF4-FFF2-40B4-BE49-F238E27FC236}">
                      <a16:creationId xmlns:a16="http://schemas.microsoft.com/office/drawing/2014/main" id="{D3B1DDBB-92D5-4162-8A17-F35E462A4CD9}"/>
                    </a:ext>
                  </a:extLst>
                </p:cNvPr>
                <p:cNvCxnSpPr>
                  <a:cxnSpLocks/>
                  <a:stCxn id="142" idx="0"/>
                  <a:endCxn id="141" idx="3"/>
                </p:cNvCxnSpPr>
                <p:nvPr/>
              </p:nvCxnSpPr>
              <p:spPr>
                <a:xfrm flipH="1" flipV="1">
                  <a:off x="1404009" y="1408271"/>
                  <a:ext cx="180569" cy="74915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50000"/>
                      <a:lumOff val="50000"/>
                    </a:schemeClr>
                  </a:solidFill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1" name="TextBox 140">
                  <a:extLst>
                    <a:ext uri="{FF2B5EF4-FFF2-40B4-BE49-F238E27FC236}">
                      <a16:creationId xmlns:a16="http://schemas.microsoft.com/office/drawing/2014/main" id="{BDF49CD5-D713-40B1-9A42-6B22B19D0C20}"/>
                    </a:ext>
                  </a:extLst>
                </p:cNvPr>
                <p:cNvSpPr txBox="1"/>
                <p:nvPr/>
              </p:nvSpPr>
              <p:spPr>
                <a:xfrm>
                  <a:off x="706026" y="1289190"/>
                  <a:ext cx="697983" cy="238160"/>
                </a:xfrm>
                <a:prstGeom prst="rect">
                  <a:avLst/>
                </a:prstGeom>
                <a:ln w="9525" cap="rnd">
                  <a:noFill/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lIns="18288" tIns="18288" rIns="18288" bIns="18288" rtlCol="0">
                  <a:spAutoFit/>
                </a:bodyPr>
                <a:lstStyle/>
                <a:p>
                  <a:pPr algn="ctr"/>
                  <a:r>
                    <a:rPr lang="en-GB" sz="700" dirty="0">
                      <a:solidFill>
                        <a:srgbClr val="DC6E00"/>
                      </a:solidFill>
                    </a:rPr>
                    <a:t>Thermal barrier</a:t>
                  </a:r>
                </a:p>
                <a:p>
                  <a:pPr algn="ctr"/>
                  <a:r>
                    <a:rPr lang="en-GB" sz="700" dirty="0">
                      <a:solidFill>
                        <a:srgbClr val="DC6E00"/>
                      </a:solidFill>
                    </a:rPr>
                    <a:t>Fixed support</a:t>
                  </a:r>
                </a:p>
              </p:txBody>
            </p:sp>
            <p:sp>
              <p:nvSpPr>
                <p:cNvPr id="142" name="Rectangle: Rounded Corners 141">
                  <a:extLst>
                    <a:ext uri="{FF2B5EF4-FFF2-40B4-BE49-F238E27FC236}">
                      <a16:creationId xmlns:a16="http://schemas.microsoft.com/office/drawing/2014/main" id="{929E103D-EB62-48BC-8BF0-C3DBDEFCD8CE}"/>
                    </a:ext>
                  </a:extLst>
                </p:cNvPr>
                <p:cNvSpPr/>
                <p:nvPr/>
              </p:nvSpPr>
              <p:spPr>
                <a:xfrm rot="21514642">
                  <a:off x="1509055" y="1483178"/>
                  <a:ext cx="152316" cy="51142"/>
                </a:xfrm>
                <a:prstGeom prst="roundRect">
                  <a:avLst/>
                </a:prstGeom>
                <a:ln w="9525" cap="rnd">
                  <a:noFill/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180" name="Group 179">
                <a:extLst>
                  <a:ext uri="{FF2B5EF4-FFF2-40B4-BE49-F238E27FC236}">
                    <a16:creationId xmlns:a16="http://schemas.microsoft.com/office/drawing/2014/main" id="{B8CB14D0-C294-4271-A74F-F0716C967F33}"/>
                  </a:ext>
                </a:extLst>
              </p:cNvPr>
              <p:cNvGrpSpPr/>
              <p:nvPr/>
            </p:nvGrpSpPr>
            <p:grpSpPr>
              <a:xfrm>
                <a:off x="4193674" y="600253"/>
                <a:ext cx="1213866" cy="508625"/>
                <a:chOff x="384982" y="588640"/>
                <a:chExt cx="1145485" cy="479973"/>
              </a:xfrm>
            </p:grpSpPr>
            <p:cxnSp>
              <p:nvCxnSpPr>
                <p:cNvPr id="181" name="Straight Connector 180">
                  <a:extLst>
                    <a:ext uri="{FF2B5EF4-FFF2-40B4-BE49-F238E27FC236}">
                      <a16:creationId xmlns:a16="http://schemas.microsoft.com/office/drawing/2014/main" id="{52744009-65BB-43D2-BE2E-A68307E1D4F2}"/>
                    </a:ext>
                  </a:extLst>
                </p:cNvPr>
                <p:cNvCxnSpPr>
                  <a:cxnSpLocks/>
                  <a:stCxn id="183" idx="0"/>
                  <a:endCxn id="182" idx="3"/>
                </p:cNvCxnSpPr>
                <p:nvPr/>
              </p:nvCxnSpPr>
              <p:spPr>
                <a:xfrm flipH="1" flipV="1">
                  <a:off x="987721" y="653885"/>
                  <a:ext cx="467807" cy="414699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50000"/>
                      <a:lumOff val="50000"/>
                    </a:schemeClr>
                  </a:solidFill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82" name="TextBox 181">
                  <a:extLst>
                    <a:ext uri="{FF2B5EF4-FFF2-40B4-BE49-F238E27FC236}">
                      <a16:creationId xmlns:a16="http://schemas.microsoft.com/office/drawing/2014/main" id="{120D52E3-E535-423D-A370-2228B1BDA6C5}"/>
                    </a:ext>
                  </a:extLst>
                </p:cNvPr>
                <p:cNvSpPr txBox="1"/>
                <p:nvPr/>
              </p:nvSpPr>
              <p:spPr>
                <a:xfrm>
                  <a:off x="384982" y="588640"/>
                  <a:ext cx="602739" cy="130490"/>
                </a:xfrm>
                <a:prstGeom prst="rect">
                  <a:avLst/>
                </a:prstGeom>
                <a:ln w="9525" cap="rnd">
                  <a:noFill/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lIns="18288" tIns="18288" rIns="18288" bIns="18288" rtlCol="0">
                  <a:spAutoFit/>
                </a:bodyPr>
                <a:lstStyle/>
                <a:p>
                  <a:pPr algn="ctr"/>
                  <a:r>
                    <a:rPr lang="en-GB" sz="700" dirty="0">
                      <a:solidFill>
                        <a:srgbClr val="DC6E00"/>
                      </a:solidFill>
                    </a:rPr>
                    <a:t>Thrust Support</a:t>
                  </a:r>
                </a:p>
              </p:txBody>
            </p:sp>
            <p:sp>
              <p:nvSpPr>
                <p:cNvPr id="183" name="Rectangle: Rounded Corners 182">
                  <a:extLst>
                    <a:ext uri="{FF2B5EF4-FFF2-40B4-BE49-F238E27FC236}">
                      <a16:creationId xmlns:a16="http://schemas.microsoft.com/office/drawing/2014/main" id="{2358F2C8-57C4-40AF-9309-C014A459F13A}"/>
                    </a:ext>
                  </a:extLst>
                </p:cNvPr>
                <p:cNvSpPr/>
                <p:nvPr/>
              </p:nvSpPr>
              <p:spPr>
                <a:xfrm rot="10635924">
                  <a:off x="1378151" y="1017471"/>
                  <a:ext cx="152316" cy="51142"/>
                </a:xfrm>
                <a:prstGeom prst="roundRect">
                  <a:avLst/>
                </a:prstGeom>
                <a:ln w="9525" cap="rnd">
                  <a:noFill/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pic>
            <p:nvPicPr>
              <p:cNvPr id="43" name="Picture 42">
                <a:extLst>
                  <a:ext uri="{FF2B5EF4-FFF2-40B4-BE49-F238E27FC236}">
                    <a16:creationId xmlns:a16="http://schemas.microsoft.com/office/drawing/2014/main" id="{EE4C2B29-68FC-4208-94BD-8974C8274CF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1"/>
              <a:srcRect l="23729" t="4999" r="30139" b="-8839"/>
              <a:stretch/>
            </p:blipFill>
            <p:spPr>
              <a:xfrm>
                <a:off x="8227394" y="400923"/>
                <a:ext cx="936000" cy="9360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solidFill>
                  <a:srgbClr val="FF0000"/>
                </a:solidFill>
                <a:prstDash val="dash"/>
              </a:ln>
            </p:spPr>
          </p:pic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7D115BD5-046C-475D-9C8D-BE14E315E177}"/>
                  </a:ext>
                </a:extLst>
              </p:cNvPr>
              <p:cNvCxnSpPr>
                <a:cxnSpLocks/>
                <a:stCxn id="94" idx="2"/>
                <a:endCxn id="43" idx="1"/>
              </p:cNvCxnSpPr>
              <p:nvPr/>
            </p:nvCxnSpPr>
            <p:spPr>
              <a:xfrm flipV="1">
                <a:off x="7905974" y="868923"/>
                <a:ext cx="321420" cy="1202165"/>
              </a:xfrm>
              <a:prstGeom prst="line">
                <a:avLst/>
              </a:prstGeom>
              <a:ln w="9525">
                <a:solidFill>
                  <a:srgbClr val="FF0000"/>
                </a:solidFill>
                <a:prstDash val="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9CC5E4C1-ED96-4EDF-917D-CFB7E0698D0E}"/>
                  </a:ext>
                </a:extLst>
              </p:cNvPr>
              <p:cNvCxnSpPr>
                <a:cxnSpLocks/>
                <a:stCxn id="94" idx="5"/>
              </p:cNvCxnSpPr>
              <p:nvPr/>
            </p:nvCxnSpPr>
            <p:spPr>
              <a:xfrm flipV="1">
                <a:off x="8121069" y="1176323"/>
                <a:ext cx="937527" cy="983860"/>
              </a:xfrm>
              <a:prstGeom prst="line">
                <a:avLst/>
              </a:prstGeom>
              <a:ln w="9525">
                <a:solidFill>
                  <a:srgbClr val="FF0000"/>
                </a:solidFill>
                <a:prstDash val="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2" name="Straight Connector 251">
                <a:extLst>
                  <a:ext uri="{FF2B5EF4-FFF2-40B4-BE49-F238E27FC236}">
                    <a16:creationId xmlns:a16="http://schemas.microsoft.com/office/drawing/2014/main" id="{9D32DEB1-8BAE-4FB2-9364-F58E47FC24D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5041583" y="1419987"/>
                <a:ext cx="647962" cy="325996"/>
              </a:xfrm>
              <a:prstGeom prst="line">
                <a:avLst/>
              </a:prstGeom>
              <a:ln w="9525">
                <a:solidFill>
                  <a:srgbClr val="FF0000"/>
                </a:solidFill>
                <a:prstDash val="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5" name="Straight Connector 254">
                <a:extLst>
                  <a:ext uri="{FF2B5EF4-FFF2-40B4-BE49-F238E27FC236}">
                    <a16:creationId xmlns:a16="http://schemas.microsoft.com/office/drawing/2014/main" id="{2805A3DC-4476-48E9-BDC8-03F6F1DA31A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5759633" y="775009"/>
                <a:ext cx="316197" cy="728415"/>
              </a:xfrm>
              <a:prstGeom prst="line">
                <a:avLst/>
              </a:prstGeom>
              <a:ln w="9525">
                <a:solidFill>
                  <a:srgbClr val="FF0000"/>
                </a:solidFill>
                <a:prstDash val="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4" name="Oval 93">
                <a:extLst>
                  <a:ext uri="{FF2B5EF4-FFF2-40B4-BE49-F238E27FC236}">
                    <a16:creationId xmlns:a16="http://schemas.microsoft.com/office/drawing/2014/main" id="{963DBC11-1D31-4643-AA42-FAC861D0A4AF}"/>
                  </a:ext>
                </a:extLst>
              </p:cNvPr>
              <p:cNvSpPr/>
              <p:nvPr/>
            </p:nvSpPr>
            <p:spPr>
              <a:xfrm>
                <a:off x="7905974" y="1945088"/>
                <a:ext cx="252000" cy="252000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  <a:prstDash val="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3" name="Rectangle: Rounded Corners 102">
                <a:extLst>
                  <a:ext uri="{FF2B5EF4-FFF2-40B4-BE49-F238E27FC236}">
                    <a16:creationId xmlns:a16="http://schemas.microsoft.com/office/drawing/2014/main" id="{BC68893D-6E7F-4AAF-A927-70366CA2A1F9}"/>
                  </a:ext>
                </a:extLst>
              </p:cNvPr>
              <p:cNvSpPr/>
              <p:nvPr/>
            </p:nvSpPr>
            <p:spPr>
              <a:xfrm>
                <a:off x="5689544" y="1462206"/>
                <a:ext cx="394624" cy="311615"/>
              </a:xfrm>
              <a:prstGeom prst="roundRect">
                <a:avLst>
                  <a:gd name="adj" fmla="val 36535"/>
                </a:avLst>
              </a:prstGeom>
              <a:noFill/>
              <a:ln>
                <a:solidFill>
                  <a:srgbClr val="FF0000"/>
                </a:solidFill>
                <a:prstDash val="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B7B66BD9-6408-4229-B044-E80C6FCA5642}"/>
                  </a:ext>
                </a:extLst>
              </p:cNvPr>
              <p:cNvSpPr/>
              <p:nvPr/>
            </p:nvSpPr>
            <p:spPr>
              <a:xfrm>
                <a:off x="6627778" y="706722"/>
                <a:ext cx="778841" cy="540000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  <a:prstDash val="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89" name="Picture 188" descr="Icon&#10;&#10;Description automatically generated">
                <a:extLst>
                  <a:ext uri="{FF2B5EF4-FFF2-40B4-BE49-F238E27FC236}">
                    <a16:creationId xmlns:a16="http://schemas.microsoft.com/office/drawing/2014/main" id="{171BC711-F364-43DD-B717-4FBA803EF42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8528" t="912" r="26034" b="3838"/>
              <a:stretch>
                <a:fillRect/>
              </a:stretch>
            </p:blipFill>
            <p:spPr>
              <a:xfrm>
                <a:off x="4626002" y="2090220"/>
                <a:ext cx="900000" cy="891690"/>
              </a:xfrm>
              <a:custGeom>
                <a:avLst/>
                <a:gdLst>
                  <a:gd name="connsiteX0" fmla="*/ 10382865 w 20765729"/>
                  <a:gd name="connsiteY0" fmla="*/ 0 h 20574000"/>
                  <a:gd name="connsiteX1" fmla="*/ 20765729 w 20765729"/>
                  <a:gd name="connsiteY1" fmla="*/ 10287000 h 20574000"/>
                  <a:gd name="connsiteX2" fmla="*/ 10382865 w 20765729"/>
                  <a:gd name="connsiteY2" fmla="*/ 20574000 h 20574000"/>
                  <a:gd name="connsiteX3" fmla="*/ 0 w 20765729"/>
                  <a:gd name="connsiteY3" fmla="*/ 10287000 h 20574000"/>
                  <a:gd name="connsiteX4" fmla="*/ 10382865 w 20765729"/>
                  <a:gd name="connsiteY4" fmla="*/ 0 h 20574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765729" h="20574000">
                    <a:moveTo>
                      <a:pt x="10382865" y="0"/>
                    </a:moveTo>
                    <a:cubicBezTo>
                      <a:pt x="16117161" y="0"/>
                      <a:pt x="20765729" y="4605648"/>
                      <a:pt x="20765729" y="10287000"/>
                    </a:cubicBezTo>
                    <a:cubicBezTo>
                      <a:pt x="20765729" y="15968353"/>
                      <a:pt x="16117161" y="20574000"/>
                      <a:pt x="10382865" y="20574000"/>
                    </a:cubicBezTo>
                    <a:cubicBezTo>
                      <a:pt x="4648565" y="20574000"/>
                      <a:pt x="0" y="15968353"/>
                      <a:pt x="0" y="10287000"/>
                    </a:cubicBezTo>
                    <a:cubicBezTo>
                      <a:pt x="0" y="4605648"/>
                      <a:pt x="4648565" y="0"/>
                      <a:pt x="10382865" y="0"/>
                    </a:cubicBezTo>
                    <a:close/>
                  </a:path>
                </a:pathLst>
              </a:custGeom>
              <a:ln>
                <a:solidFill>
                  <a:srgbClr val="FF0000"/>
                </a:solidFill>
                <a:prstDash val="lgDash"/>
              </a:ln>
            </p:spPr>
          </p:pic>
          <p:sp>
            <p:nvSpPr>
              <p:cNvPr id="251" name="Rectangle: Rounded Corners 250">
                <a:extLst>
                  <a:ext uri="{FF2B5EF4-FFF2-40B4-BE49-F238E27FC236}">
                    <a16:creationId xmlns:a16="http://schemas.microsoft.com/office/drawing/2014/main" id="{82FEE8E9-7346-4D1B-A347-9B230DD27F71}"/>
                  </a:ext>
                </a:extLst>
              </p:cNvPr>
              <p:cNvSpPr/>
              <p:nvPr/>
            </p:nvSpPr>
            <p:spPr>
              <a:xfrm>
                <a:off x="5525412" y="1732925"/>
                <a:ext cx="105249" cy="404366"/>
              </a:xfrm>
              <a:prstGeom prst="roundRect">
                <a:avLst/>
              </a:prstGeom>
              <a:noFill/>
              <a:ln>
                <a:solidFill>
                  <a:srgbClr val="FF0000"/>
                </a:solidFill>
                <a:prstDash val="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65" name="Straight Connector 264">
                <a:extLst>
                  <a:ext uri="{FF2B5EF4-FFF2-40B4-BE49-F238E27FC236}">
                    <a16:creationId xmlns:a16="http://schemas.microsoft.com/office/drawing/2014/main" id="{9C60C5B2-D6A6-4DCA-8F94-28C56471500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850877" y="1732925"/>
                <a:ext cx="674536" cy="405144"/>
              </a:xfrm>
              <a:prstGeom prst="line">
                <a:avLst/>
              </a:prstGeom>
              <a:ln w="9525">
                <a:solidFill>
                  <a:srgbClr val="FF0000"/>
                </a:solidFill>
                <a:prstDash val="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3" name="Straight Connector 272">
                <a:extLst>
                  <a:ext uri="{FF2B5EF4-FFF2-40B4-BE49-F238E27FC236}">
                    <a16:creationId xmlns:a16="http://schemas.microsoft.com/office/drawing/2014/main" id="{97700B6E-5AF5-40EA-967F-B5E164EC591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531474" y="2137291"/>
                <a:ext cx="99188" cy="466602"/>
              </a:xfrm>
              <a:prstGeom prst="line">
                <a:avLst/>
              </a:prstGeom>
              <a:ln w="9525">
                <a:solidFill>
                  <a:srgbClr val="FF0000"/>
                </a:solidFill>
                <a:prstDash val="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78" name="Group 277">
                <a:extLst>
                  <a:ext uri="{FF2B5EF4-FFF2-40B4-BE49-F238E27FC236}">
                    <a16:creationId xmlns:a16="http://schemas.microsoft.com/office/drawing/2014/main" id="{60130B01-06A9-4B96-8176-15A3CB0F5BB7}"/>
                  </a:ext>
                </a:extLst>
              </p:cNvPr>
              <p:cNvGrpSpPr/>
              <p:nvPr/>
            </p:nvGrpSpPr>
            <p:grpSpPr>
              <a:xfrm>
                <a:off x="7709776" y="494489"/>
                <a:ext cx="972749" cy="523529"/>
                <a:chOff x="641610" y="675467"/>
                <a:chExt cx="917952" cy="494036"/>
              </a:xfrm>
            </p:grpSpPr>
            <p:cxnSp>
              <p:nvCxnSpPr>
                <p:cNvPr id="283" name="Straight Connector 282">
                  <a:extLst>
                    <a:ext uri="{FF2B5EF4-FFF2-40B4-BE49-F238E27FC236}">
                      <a16:creationId xmlns:a16="http://schemas.microsoft.com/office/drawing/2014/main" id="{EF136BA4-8FC6-4C7D-812E-021DC08E253E}"/>
                    </a:ext>
                  </a:extLst>
                </p:cNvPr>
                <p:cNvCxnSpPr>
                  <a:cxnSpLocks/>
                  <a:stCxn id="285" idx="0"/>
                  <a:endCxn id="284" idx="3"/>
                </p:cNvCxnSpPr>
                <p:nvPr/>
              </p:nvCxnSpPr>
              <p:spPr>
                <a:xfrm flipH="1" flipV="1">
                  <a:off x="1116004" y="743720"/>
                  <a:ext cx="351999" cy="379799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50000"/>
                      <a:lumOff val="50000"/>
                    </a:schemeClr>
                  </a:solidFill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84" name="TextBox 283">
                  <a:extLst>
                    <a:ext uri="{FF2B5EF4-FFF2-40B4-BE49-F238E27FC236}">
                      <a16:creationId xmlns:a16="http://schemas.microsoft.com/office/drawing/2014/main" id="{1274CC63-110A-42E6-9B64-F908BC6F75CC}"/>
                    </a:ext>
                  </a:extLst>
                </p:cNvPr>
                <p:cNvSpPr txBox="1"/>
                <p:nvPr/>
              </p:nvSpPr>
              <p:spPr>
                <a:xfrm>
                  <a:off x="641610" y="675467"/>
                  <a:ext cx="474394" cy="136506"/>
                </a:xfrm>
                <a:prstGeom prst="rect">
                  <a:avLst/>
                </a:prstGeom>
                <a:ln w="9525" cap="rnd">
                  <a:noFill/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lIns="18288" tIns="18288" rIns="18288" bIns="18288" rtlCol="0">
                  <a:spAutoFit/>
                </a:bodyPr>
                <a:lstStyle/>
                <a:p>
                  <a:pPr algn="ctr"/>
                  <a:r>
                    <a:rPr lang="en-GB" sz="700" dirty="0">
                      <a:solidFill>
                        <a:srgbClr val="DC6E00"/>
                      </a:solidFill>
                    </a:rPr>
                    <a:t>Tie Bracket</a:t>
                  </a:r>
                </a:p>
              </p:txBody>
            </p:sp>
            <p:sp>
              <p:nvSpPr>
                <p:cNvPr id="285" name="Rectangle: Rounded Corners 284">
                  <a:extLst>
                    <a:ext uri="{FF2B5EF4-FFF2-40B4-BE49-F238E27FC236}">
                      <a16:creationId xmlns:a16="http://schemas.microsoft.com/office/drawing/2014/main" id="{F2284D0A-C63A-4AD3-8D99-55965BD5C6B1}"/>
                    </a:ext>
                  </a:extLst>
                </p:cNvPr>
                <p:cNvSpPr/>
                <p:nvPr/>
              </p:nvSpPr>
              <p:spPr>
                <a:xfrm rot="19378058">
                  <a:off x="1407246" y="1118361"/>
                  <a:ext cx="152316" cy="51142"/>
                </a:xfrm>
                <a:prstGeom prst="roundRect">
                  <a:avLst/>
                </a:prstGeom>
                <a:ln w="9525" cap="rnd">
                  <a:noFill/>
                  <a:prstDash val="sysDash"/>
                  <a:headEnd type="oval" w="sm" len="sm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</p:grpSp>
      </p:grpSp>
      <p:sp>
        <p:nvSpPr>
          <p:cNvPr id="322" name="TextBox 321">
            <a:extLst>
              <a:ext uri="{FF2B5EF4-FFF2-40B4-BE49-F238E27FC236}">
                <a16:creationId xmlns:a16="http://schemas.microsoft.com/office/drawing/2014/main" id="{F8AF6B06-C9FE-4494-9D6A-BEE4C90A8D1C}"/>
              </a:ext>
            </a:extLst>
          </p:cNvPr>
          <p:cNvSpPr txBox="1"/>
          <p:nvPr/>
        </p:nvSpPr>
        <p:spPr>
          <a:xfrm>
            <a:off x="6384236" y="2295392"/>
            <a:ext cx="786972" cy="167211"/>
          </a:xfrm>
          <a:prstGeom prst="rect">
            <a:avLst/>
          </a:prstGeom>
          <a:noFill/>
        </p:spPr>
        <p:txBody>
          <a:bodyPr wrap="square" lIns="18000" tIns="18000" rIns="18000" bIns="18000">
            <a:noAutofit/>
          </a:bodyPr>
          <a:lstStyle/>
          <a:p>
            <a:pPr algn="ctr"/>
            <a:r>
              <a:rPr lang="en-US" sz="1000" b="1" i="1" dirty="0">
                <a:solidFill>
                  <a:srgbClr val="00206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Boiler Module</a:t>
            </a:r>
            <a:endParaRPr lang="en-GB" sz="1000" b="1" i="1" dirty="0"/>
          </a:p>
        </p:txBody>
      </p:sp>
      <p:sp>
        <p:nvSpPr>
          <p:cNvPr id="323" name="TextBox 322">
            <a:extLst>
              <a:ext uri="{FF2B5EF4-FFF2-40B4-BE49-F238E27FC236}">
                <a16:creationId xmlns:a16="http://schemas.microsoft.com/office/drawing/2014/main" id="{DC95AE65-9650-46B3-9BBC-0E16F1BAC302}"/>
              </a:ext>
            </a:extLst>
          </p:cNvPr>
          <p:cNvSpPr txBox="1"/>
          <p:nvPr/>
        </p:nvSpPr>
        <p:spPr>
          <a:xfrm>
            <a:off x="3704132" y="3219486"/>
            <a:ext cx="786972" cy="167211"/>
          </a:xfrm>
          <a:prstGeom prst="rect">
            <a:avLst/>
          </a:prstGeom>
          <a:noFill/>
        </p:spPr>
        <p:txBody>
          <a:bodyPr wrap="square" lIns="18000" tIns="18000" rIns="18000" bIns="18000">
            <a:noAutofit/>
          </a:bodyPr>
          <a:lstStyle/>
          <a:p>
            <a:pPr algn="ctr"/>
            <a:r>
              <a:rPr lang="en-US" sz="1000" b="1" i="1" dirty="0">
                <a:solidFill>
                  <a:srgbClr val="00206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Splice Module</a:t>
            </a:r>
            <a:endParaRPr lang="en-GB" sz="1000" b="1" i="1" dirty="0"/>
          </a:p>
        </p:txBody>
      </p: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1018E091-C189-455F-B9D4-7AFEE4A9BA74}"/>
              </a:ext>
            </a:extLst>
          </p:cNvPr>
          <p:cNvCxnSpPr>
            <a:cxnSpLocks/>
            <a:stCxn id="121" idx="0"/>
            <a:endCxn id="120" idx="1"/>
          </p:cNvCxnSpPr>
          <p:nvPr/>
        </p:nvCxnSpPr>
        <p:spPr>
          <a:xfrm flipV="1">
            <a:off x="4720559" y="2426345"/>
            <a:ext cx="596634" cy="253314"/>
          </a:xfrm>
          <a:prstGeom prst="line">
            <a:avLst/>
          </a:prstGeom>
          <a:ln w="9525" cap="rnd">
            <a:solidFill>
              <a:schemeClr val="tx1">
                <a:lumMod val="50000"/>
                <a:lumOff val="50000"/>
              </a:schemeClr>
            </a:solidFill>
            <a:prstDash val="sysDash"/>
            <a:headEnd type="oval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0" name="TextBox 119">
            <a:extLst>
              <a:ext uri="{FF2B5EF4-FFF2-40B4-BE49-F238E27FC236}">
                <a16:creationId xmlns:a16="http://schemas.microsoft.com/office/drawing/2014/main" id="{08FED8C3-E9FA-4E92-8C87-2EFBA50636AC}"/>
              </a:ext>
            </a:extLst>
          </p:cNvPr>
          <p:cNvSpPr txBox="1"/>
          <p:nvPr/>
        </p:nvSpPr>
        <p:spPr>
          <a:xfrm>
            <a:off x="5317193" y="2354017"/>
            <a:ext cx="612464" cy="144655"/>
          </a:xfrm>
          <a:prstGeom prst="rect">
            <a:avLst/>
          </a:prstGeom>
          <a:ln w="9525" cap="rnd">
            <a:noFill/>
            <a:prstDash val="sysDash"/>
            <a:headEnd type="oval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wrap="square" lIns="18288" tIns="18288" rIns="18288" bIns="18288" rtlCol="0">
            <a:spAutoFit/>
          </a:bodyPr>
          <a:lstStyle/>
          <a:p>
            <a:pPr algn="ctr"/>
            <a:r>
              <a:rPr lang="en-US" sz="700" dirty="0">
                <a:solidFill>
                  <a:srgbClr val="DC6E00"/>
                </a:solidFill>
              </a:rPr>
              <a:t>Centering</a:t>
            </a:r>
            <a:r>
              <a:rPr lang="en-GB" sz="700" dirty="0">
                <a:solidFill>
                  <a:srgbClr val="DC6E00"/>
                </a:solidFill>
              </a:rPr>
              <a:t> ring</a:t>
            </a:r>
          </a:p>
        </p:txBody>
      </p:sp>
      <p:sp>
        <p:nvSpPr>
          <p:cNvPr id="121" name="Rectangle: Rounded Corners 120">
            <a:extLst>
              <a:ext uri="{FF2B5EF4-FFF2-40B4-BE49-F238E27FC236}">
                <a16:creationId xmlns:a16="http://schemas.microsoft.com/office/drawing/2014/main" id="{287E9010-80C2-4519-A631-527510F2F076}"/>
              </a:ext>
            </a:extLst>
          </p:cNvPr>
          <p:cNvSpPr/>
          <p:nvPr/>
        </p:nvSpPr>
        <p:spPr>
          <a:xfrm rot="10635924">
            <a:off x="4634782" y="2622997"/>
            <a:ext cx="168851" cy="56694"/>
          </a:xfrm>
          <a:prstGeom prst="roundRect">
            <a:avLst/>
          </a:prstGeom>
          <a:ln w="9525" cap="rnd">
            <a:noFill/>
            <a:prstDash val="sysDash"/>
            <a:headEnd type="oval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9" name="Slide Number Placeholder 4">
            <a:extLst>
              <a:ext uri="{FF2B5EF4-FFF2-40B4-BE49-F238E27FC236}">
                <a16:creationId xmlns:a16="http://schemas.microsoft.com/office/drawing/2014/main" id="{44688133-83FF-4D5B-B936-94BA6675B9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8504" y="4822030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016597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Group 67">
            <a:extLst>
              <a:ext uri="{FF2B5EF4-FFF2-40B4-BE49-F238E27FC236}">
                <a16:creationId xmlns:a16="http://schemas.microsoft.com/office/drawing/2014/main" id="{0A15DCCE-F03C-472D-85E8-36980E298157}"/>
              </a:ext>
            </a:extLst>
          </p:cNvPr>
          <p:cNvGrpSpPr/>
          <p:nvPr/>
        </p:nvGrpSpPr>
        <p:grpSpPr>
          <a:xfrm>
            <a:off x="4309210" y="704877"/>
            <a:ext cx="4834791" cy="2226914"/>
            <a:chOff x="4309209" y="555526"/>
            <a:chExt cx="4834791" cy="2226913"/>
          </a:xfrm>
        </p:grpSpPr>
        <p:grpSp>
          <p:nvGrpSpPr>
            <p:cNvPr id="213" name="Group 212">
              <a:extLst>
                <a:ext uri="{FF2B5EF4-FFF2-40B4-BE49-F238E27FC236}">
                  <a16:creationId xmlns:a16="http://schemas.microsoft.com/office/drawing/2014/main" id="{4930F0DB-312E-4B16-B698-4EADD676AD71}"/>
                </a:ext>
              </a:extLst>
            </p:cNvPr>
            <p:cNvGrpSpPr/>
            <p:nvPr/>
          </p:nvGrpSpPr>
          <p:grpSpPr>
            <a:xfrm>
              <a:off x="4572000" y="555526"/>
              <a:ext cx="4572000" cy="1927473"/>
              <a:chOff x="4538052" y="556668"/>
              <a:chExt cx="4572000" cy="1927473"/>
            </a:xfrm>
          </p:grpSpPr>
          <p:grpSp>
            <p:nvGrpSpPr>
              <p:cNvPr id="212" name="Group 211">
                <a:extLst>
                  <a:ext uri="{FF2B5EF4-FFF2-40B4-BE49-F238E27FC236}">
                    <a16:creationId xmlns:a16="http://schemas.microsoft.com/office/drawing/2014/main" id="{8202353F-E716-41EF-ADBC-DA08B82FDD6C}"/>
                  </a:ext>
                </a:extLst>
              </p:cNvPr>
              <p:cNvGrpSpPr/>
              <p:nvPr/>
            </p:nvGrpSpPr>
            <p:grpSpPr>
              <a:xfrm>
                <a:off x="4538052" y="556668"/>
                <a:ext cx="4572000" cy="1927473"/>
                <a:chOff x="4538052" y="556668"/>
                <a:chExt cx="4572000" cy="1927473"/>
              </a:xfrm>
            </p:grpSpPr>
            <p:pic>
              <p:nvPicPr>
                <p:cNvPr id="48" name="Picture 47">
                  <a:extLst>
                    <a:ext uri="{FF2B5EF4-FFF2-40B4-BE49-F238E27FC236}">
                      <a16:creationId xmlns:a16="http://schemas.microsoft.com/office/drawing/2014/main" id="{6E8F0474-7A3C-434C-BFC9-333648C8D69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>
                  <a:alphaModFix amt="50000"/>
                </a:blip>
                <a:srcRect l="16537" t="16209" b="4543"/>
                <a:stretch/>
              </p:blipFill>
              <p:spPr>
                <a:xfrm>
                  <a:off x="4538052" y="556668"/>
                  <a:ext cx="4572000" cy="1927473"/>
                </a:xfrm>
                <a:prstGeom prst="rect">
                  <a:avLst/>
                </a:prstGeom>
              </p:spPr>
            </p:pic>
            <p:pic>
              <p:nvPicPr>
                <p:cNvPr id="53" name="Picture 52">
                  <a:extLst>
                    <a:ext uri="{FF2B5EF4-FFF2-40B4-BE49-F238E27FC236}">
                      <a16:creationId xmlns:a16="http://schemas.microsoft.com/office/drawing/2014/main" id="{B36C614D-C1CC-42F8-8F88-0130AB113C1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/>
                <a:srcRect l="3393" t="5421" r="7052" b="1737"/>
                <a:stretch/>
              </p:blipFill>
              <p:spPr>
                <a:xfrm>
                  <a:off x="4563288" y="556669"/>
                  <a:ext cx="4245406" cy="1892076"/>
                </a:xfrm>
                <a:prstGeom prst="rect">
                  <a:avLst/>
                </a:prstGeom>
              </p:spPr>
            </p:pic>
          </p:grpSp>
          <p:grpSp>
            <p:nvGrpSpPr>
              <p:cNvPr id="211" name="Group 210">
                <a:extLst>
                  <a:ext uri="{FF2B5EF4-FFF2-40B4-BE49-F238E27FC236}">
                    <a16:creationId xmlns:a16="http://schemas.microsoft.com/office/drawing/2014/main" id="{9C8D0DBB-9AA2-4A34-B020-3086BDD2FF0E}"/>
                  </a:ext>
                </a:extLst>
              </p:cNvPr>
              <p:cNvGrpSpPr/>
              <p:nvPr/>
            </p:nvGrpSpPr>
            <p:grpSpPr>
              <a:xfrm>
                <a:off x="5412629" y="857129"/>
                <a:ext cx="2833606" cy="1055269"/>
                <a:chOff x="5412629" y="857129"/>
                <a:chExt cx="2833606" cy="1055269"/>
              </a:xfrm>
            </p:grpSpPr>
            <p:cxnSp>
              <p:nvCxnSpPr>
                <p:cNvPr id="67" name="Straight Connector 66">
                  <a:extLst>
                    <a:ext uri="{FF2B5EF4-FFF2-40B4-BE49-F238E27FC236}">
                      <a16:creationId xmlns:a16="http://schemas.microsoft.com/office/drawing/2014/main" id="{294CDEFE-6748-403F-89B7-0C08ADC7D6C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665729" y="1912397"/>
                  <a:ext cx="2340041" cy="0"/>
                </a:xfrm>
                <a:prstGeom prst="line">
                  <a:avLst/>
                </a:prstGeom>
                <a:ln w="12700" cap="rnd">
                  <a:solidFill>
                    <a:srgbClr val="FF0000"/>
                  </a:solidFill>
                  <a:prstDash val="lgDashDot"/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Straight Connector 74">
                  <a:extLst>
                    <a:ext uri="{FF2B5EF4-FFF2-40B4-BE49-F238E27FC236}">
                      <a16:creationId xmlns:a16="http://schemas.microsoft.com/office/drawing/2014/main" id="{F3CB726D-3D67-48B2-98C3-F95479C349B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5490515" y="1298035"/>
                  <a:ext cx="223147" cy="614363"/>
                </a:xfrm>
                <a:prstGeom prst="line">
                  <a:avLst/>
                </a:prstGeom>
                <a:ln w="15875" cap="rnd">
                  <a:solidFill>
                    <a:srgbClr val="FF0000"/>
                  </a:solidFill>
                  <a:round/>
                  <a:headEnd type="oval" w="sm" len="sm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2" name="Arrow: Right 91">
                  <a:extLst>
                    <a:ext uri="{FF2B5EF4-FFF2-40B4-BE49-F238E27FC236}">
                      <a16:creationId xmlns:a16="http://schemas.microsoft.com/office/drawing/2014/main" id="{0B1D6C30-94BB-4D59-A01B-1686AD95729F}"/>
                    </a:ext>
                  </a:extLst>
                </p:cNvPr>
                <p:cNvSpPr/>
                <p:nvPr/>
              </p:nvSpPr>
              <p:spPr>
                <a:xfrm rot="16200000">
                  <a:off x="5295629" y="974129"/>
                  <a:ext cx="378000" cy="144000"/>
                </a:xfrm>
                <a:prstGeom prst="rightArrow">
                  <a:avLst>
                    <a:gd name="adj1" fmla="val 65596"/>
                    <a:gd name="adj2" fmla="val 48024"/>
                  </a:avLst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/>
                <a:lstStyle/>
                <a:p>
                  <a:pPr algn="ctr"/>
                  <a:r>
                    <a:rPr lang="en-GB" sz="600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0.6 mm</a:t>
                  </a:r>
                </a:p>
              </p:txBody>
            </p:sp>
            <p:sp>
              <p:nvSpPr>
                <p:cNvPr id="93" name="Arrow: Right 92">
                  <a:extLst>
                    <a:ext uri="{FF2B5EF4-FFF2-40B4-BE49-F238E27FC236}">
                      <a16:creationId xmlns:a16="http://schemas.microsoft.com/office/drawing/2014/main" id="{1C37D248-DC8B-4B52-8B3E-C9C6EC24738B}"/>
                    </a:ext>
                  </a:extLst>
                </p:cNvPr>
                <p:cNvSpPr/>
                <p:nvPr/>
              </p:nvSpPr>
              <p:spPr>
                <a:xfrm rot="10800000" flipH="1" flipV="1">
                  <a:off x="5552913" y="1220376"/>
                  <a:ext cx="378000" cy="144000"/>
                </a:xfrm>
                <a:prstGeom prst="rightArrow">
                  <a:avLst>
                    <a:gd name="adj1" fmla="val 65596"/>
                    <a:gd name="adj2" fmla="val 48024"/>
                  </a:avLst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/>
                <a:lstStyle/>
                <a:p>
                  <a:pPr algn="ctr"/>
                  <a:r>
                    <a:rPr lang="en-GB" sz="600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1.5 mm</a:t>
                  </a:r>
                </a:p>
              </p:txBody>
            </p:sp>
            <p:sp>
              <p:nvSpPr>
                <p:cNvPr id="94" name="Arrow: Right 93">
                  <a:extLst>
                    <a:ext uri="{FF2B5EF4-FFF2-40B4-BE49-F238E27FC236}">
                      <a16:creationId xmlns:a16="http://schemas.microsoft.com/office/drawing/2014/main" id="{F04E7D0E-EF26-4430-9B13-BCB6D6E616A2}"/>
                    </a:ext>
                  </a:extLst>
                </p:cNvPr>
                <p:cNvSpPr/>
                <p:nvPr/>
              </p:nvSpPr>
              <p:spPr>
                <a:xfrm rot="10800000" flipV="1">
                  <a:off x="7744308" y="1238144"/>
                  <a:ext cx="378000" cy="144000"/>
                </a:xfrm>
                <a:prstGeom prst="rightArrow">
                  <a:avLst>
                    <a:gd name="adj1" fmla="val 65596"/>
                    <a:gd name="adj2" fmla="val 48024"/>
                  </a:avLst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/>
                <a:lstStyle/>
                <a:p>
                  <a:pPr algn="ctr"/>
                  <a:r>
                    <a:rPr lang="en-GB" sz="600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1.2 mm</a:t>
                  </a:r>
                </a:p>
              </p:txBody>
            </p:sp>
            <p:sp>
              <p:nvSpPr>
                <p:cNvPr id="95" name="Arrow: Right 94">
                  <a:extLst>
                    <a:ext uri="{FF2B5EF4-FFF2-40B4-BE49-F238E27FC236}">
                      <a16:creationId xmlns:a16="http://schemas.microsoft.com/office/drawing/2014/main" id="{ED3E6286-7B1D-4663-9B7D-06D78C1323D3}"/>
                    </a:ext>
                  </a:extLst>
                </p:cNvPr>
                <p:cNvSpPr/>
                <p:nvPr/>
              </p:nvSpPr>
              <p:spPr>
                <a:xfrm rot="16200000">
                  <a:off x="7985235" y="982569"/>
                  <a:ext cx="378000" cy="144000"/>
                </a:xfrm>
                <a:prstGeom prst="rightArrow">
                  <a:avLst>
                    <a:gd name="adj1" fmla="val 65596"/>
                    <a:gd name="adj2" fmla="val 48024"/>
                  </a:avLst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/>
                <a:lstStyle/>
                <a:p>
                  <a:pPr algn="ctr"/>
                  <a:r>
                    <a:rPr lang="en-GB" sz="600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1.2 mm</a:t>
                  </a:r>
                </a:p>
              </p:txBody>
            </p:sp>
            <p:grpSp>
              <p:nvGrpSpPr>
                <p:cNvPr id="126" name="Group 125">
                  <a:extLst>
                    <a:ext uri="{FF2B5EF4-FFF2-40B4-BE49-F238E27FC236}">
                      <a16:creationId xmlns:a16="http://schemas.microsoft.com/office/drawing/2014/main" id="{1FC4335E-49C5-4E6F-B671-20A781BDDDC9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 rot="5400000">
                  <a:off x="6233556" y="1250870"/>
                  <a:ext cx="212400" cy="227013"/>
                  <a:chOff x="974529" y="6238050"/>
                  <a:chExt cx="192270" cy="205498"/>
                </a:xfrm>
                <a:effectLst/>
              </p:grpSpPr>
              <p:sp>
                <p:nvSpPr>
                  <p:cNvPr id="127" name="Rectangle 126">
                    <a:extLst>
                      <a:ext uri="{FF2B5EF4-FFF2-40B4-BE49-F238E27FC236}">
                        <a16:creationId xmlns:a16="http://schemas.microsoft.com/office/drawing/2014/main" id="{7EB5804C-2DCD-427A-806F-656AA7D5474E}"/>
                      </a:ext>
                    </a:extLst>
                  </p:cNvPr>
                  <p:cNvSpPr/>
                  <p:nvPr/>
                </p:nvSpPr>
                <p:spPr>
                  <a:xfrm>
                    <a:off x="974529" y="6397829"/>
                    <a:ext cx="192270" cy="45719"/>
                  </a:xfrm>
                  <a:prstGeom prst="rect">
                    <a:avLst/>
                  </a:prstGeom>
                  <a:pattFill prst="wdUpDiag">
                    <a:fgClr>
                      <a:srgbClr val="0070C0"/>
                    </a:fgClr>
                    <a:bgClr>
                      <a:schemeClr val="bg1"/>
                    </a:bgClr>
                  </a:patt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1" b="1"/>
                  </a:p>
                </p:txBody>
              </p:sp>
              <p:sp>
                <p:nvSpPr>
                  <p:cNvPr id="128" name="Isosceles Triangle 127">
                    <a:extLst>
                      <a:ext uri="{FF2B5EF4-FFF2-40B4-BE49-F238E27FC236}">
                        <a16:creationId xmlns:a16="http://schemas.microsoft.com/office/drawing/2014/main" id="{632AAE6F-3698-4A33-8F25-23A41961226B}"/>
                      </a:ext>
                    </a:extLst>
                  </p:cNvPr>
                  <p:cNvSpPr/>
                  <p:nvPr/>
                </p:nvSpPr>
                <p:spPr>
                  <a:xfrm>
                    <a:off x="974529" y="6238050"/>
                    <a:ext cx="185344" cy="159779"/>
                  </a:xfrm>
                  <a:prstGeom prst="triangle">
                    <a:avLst/>
                  </a:prstGeom>
                  <a:solidFill>
                    <a:schemeClr val="bg1"/>
                  </a:solidFill>
                  <a:ln w="9525">
                    <a:solidFill>
                      <a:srgbClr val="00206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1" b="1"/>
                  </a:p>
                </p:txBody>
              </p:sp>
            </p:grpSp>
            <p:grpSp>
              <p:nvGrpSpPr>
                <p:cNvPr id="129" name="Group 128">
                  <a:extLst>
                    <a:ext uri="{FF2B5EF4-FFF2-40B4-BE49-F238E27FC236}">
                      <a16:creationId xmlns:a16="http://schemas.microsoft.com/office/drawing/2014/main" id="{FAE050AA-396A-4ED6-92F5-2433F6DD1985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 rot="16200000" flipH="1">
                  <a:off x="7216215" y="1247044"/>
                  <a:ext cx="212400" cy="227013"/>
                  <a:chOff x="974529" y="6238050"/>
                  <a:chExt cx="192270" cy="205498"/>
                </a:xfrm>
                <a:effectLst/>
              </p:grpSpPr>
              <p:sp>
                <p:nvSpPr>
                  <p:cNvPr id="130" name="Rectangle 129">
                    <a:extLst>
                      <a:ext uri="{FF2B5EF4-FFF2-40B4-BE49-F238E27FC236}">
                        <a16:creationId xmlns:a16="http://schemas.microsoft.com/office/drawing/2014/main" id="{8688571F-5F85-4E0D-8F35-96896DE7CC8D}"/>
                      </a:ext>
                    </a:extLst>
                  </p:cNvPr>
                  <p:cNvSpPr/>
                  <p:nvPr/>
                </p:nvSpPr>
                <p:spPr>
                  <a:xfrm>
                    <a:off x="974529" y="6397829"/>
                    <a:ext cx="192270" cy="45719"/>
                  </a:xfrm>
                  <a:prstGeom prst="rect">
                    <a:avLst/>
                  </a:prstGeom>
                  <a:pattFill prst="wdUpDiag">
                    <a:fgClr>
                      <a:srgbClr val="0070C0"/>
                    </a:fgClr>
                    <a:bgClr>
                      <a:schemeClr val="bg1"/>
                    </a:bgClr>
                  </a:patt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1" b="1"/>
                  </a:p>
                </p:txBody>
              </p:sp>
              <p:sp>
                <p:nvSpPr>
                  <p:cNvPr id="131" name="Isosceles Triangle 130">
                    <a:extLst>
                      <a:ext uri="{FF2B5EF4-FFF2-40B4-BE49-F238E27FC236}">
                        <a16:creationId xmlns:a16="http://schemas.microsoft.com/office/drawing/2014/main" id="{E1209535-C785-4D83-B2F6-86D5028F85FB}"/>
                      </a:ext>
                    </a:extLst>
                  </p:cNvPr>
                  <p:cNvSpPr/>
                  <p:nvPr/>
                </p:nvSpPr>
                <p:spPr>
                  <a:xfrm>
                    <a:off x="974529" y="6238050"/>
                    <a:ext cx="185344" cy="159779"/>
                  </a:xfrm>
                  <a:prstGeom prst="triangle">
                    <a:avLst/>
                  </a:prstGeom>
                  <a:solidFill>
                    <a:schemeClr val="bg1"/>
                  </a:solidFill>
                  <a:ln w="9525">
                    <a:solidFill>
                      <a:srgbClr val="00206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1" b="1"/>
                  </a:p>
                </p:txBody>
              </p:sp>
            </p:grpSp>
            <p:cxnSp>
              <p:nvCxnSpPr>
                <p:cNvPr id="190" name="Straight Connector 189">
                  <a:extLst>
                    <a:ext uri="{FF2B5EF4-FFF2-40B4-BE49-F238E27FC236}">
                      <a16:creationId xmlns:a16="http://schemas.microsoft.com/office/drawing/2014/main" id="{E3D3E8F6-73BC-4892-A340-73385593B57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7949582" y="1296409"/>
                  <a:ext cx="223147" cy="614363"/>
                </a:xfrm>
                <a:prstGeom prst="line">
                  <a:avLst/>
                </a:prstGeom>
                <a:ln w="15875" cap="rnd">
                  <a:solidFill>
                    <a:srgbClr val="FF0000"/>
                  </a:solidFill>
                  <a:round/>
                  <a:headEnd type="oval" w="sm" len="sm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0303C8F7-7C90-462E-BC5B-0F75CE4F16DC}"/>
                </a:ext>
              </a:extLst>
            </p:cNvPr>
            <p:cNvGrpSpPr/>
            <p:nvPr/>
          </p:nvGrpSpPr>
          <p:grpSpPr>
            <a:xfrm>
              <a:off x="7108605" y="597614"/>
              <a:ext cx="1099578" cy="577105"/>
              <a:chOff x="4392550" y="2740800"/>
              <a:chExt cx="1099578" cy="577105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C93C2342-95B1-4F75-9AA6-26B7F10B4AF4}"/>
                  </a:ext>
                </a:extLst>
              </p:cNvPr>
              <p:cNvCxnSpPr>
                <a:cxnSpLocks/>
                <a:stCxn id="81" idx="0"/>
                <a:endCxn id="80" idx="2"/>
              </p:cNvCxnSpPr>
              <p:nvPr/>
            </p:nvCxnSpPr>
            <p:spPr>
              <a:xfrm flipV="1">
                <a:off x="4451748" y="2993177"/>
                <a:ext cx="505391" cy="230728"/>
              </a:xfrm>
              <a:prstGeom prst="line">
                <a:avLst/>
              </a:prstGeom>
              <a:ln w="9525" cap="rnd">
                <a:solidFill>
                  <a:schemeClr val="tx1">
                    <a:lumMod val="50000"/>
                    <a:lumOff val="50000"/>
                  </a:schemeClr>
                </a:solidFill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3BB53CE3-9048-4451-9C22-D19DC39C149F}"/>
                  </a:ext>
                </a:extLst>
              </p:cNvPr>
              <p:cNvSpPr txBox="1"/>
              <p:nvPr/>
            </p:nvSpPr>
            <p:spPr>
              <a:xfrm>
                <a:off x="4422150" y="2740800"/>
                <a:ext cx="1069978" cy="252377"/>
              </a:xfrm>
              <a:prstGeom prst="rect">
                <a:avLst/>
              </a:prstGeom>
              <a:ln w="9525" cap="rnd">
                <a:noFill/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wrap="square" lIns="18288" tIns="18288" rIns="18288" bIns="18288" rtlCol="0">
                <a:spAutoFit/>
              </a:bodyPr>
              <a:lstStyle/>
              <a:p>
                <a:pPr algn="ctr"/>
                <a:r>
                  <a:rPr lang="en-GB" sz="700" b="1" dirty="0"/>
                  <a:t>Thermal barrier</a:t>
                </a:r>
              </a:p>
              <a:p>
                <a:pPr algn="ctr"/>
                <a:r>
                  <a:rPr lang="en-GB" sz="700" b="1" dirty="0"/>
                  <a:t>Fixed support</a:t>
                </a:r>
              </a:p>
            </p:txBody>
          </p:sp>
          <p:sp>
            <p:nvSpPr>
              <p:cNvPr id="81" name="Rectangle: Rounded Corners 80">
                <a:extLst>
                  <a:ext uri="{FF2B5EF4-FFF2-40B4-BE49-F238E27FC236}">
                    <a16:creationId xmlns:a16="http://schemas.microsoft.com/office/drawing/2014/main" id="{2DE39272-ABB7-474C-9FF1-3C3A10319798}"/>
                  </a:ext>
                </a:extLst>
              </p:cNvPr>
              <p:cNvSpPr/>
              <p:nvPr/>
            </p:nvSpPr>
            <p:spPr>
              <a:xfrm rot="5369199">
                <a:off x="4328416" y="3194571"/>
                <a:ext cx="187468" cy="59199"/>
              </a:xfrm>
              <a:prstGeom prst="roundRect">
                <a:avLst/>
              </a:prstGeom>
              <a:noFill/>
              <a:ln w="9525" cap="rnd">
                <a:noFill/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b="1" dirty="0"/>
              </a:p>
            </p:txBody>
          </p:sp>
        </p:grpSp>
        <p:grpSp>
          <p:nvGrpSpPr>
            <p:cNvPr id="147" name="Group 146">
              <a:extLst>
                <a:ext uri="{FF2B5EF4-FFF2-40B4-BE49-F238E27FC236}">
                  <a16:creationId xmlns:a16="http://schemas.microsoft.com/office/drawing/2014/main" id="{EFFABD9B-2EE5-4F8F-9082-8C397A416A39}"/>
                </a:ext>
              </a:extLst>
            </p:cNvPr>
            <p:cNvGrpSpPr/>
            <p:nvPr/>
          </p:nvGrpSpPr>
          <p:grpSpPr>
            <a:xfrm>
              <a:off x="7857303" y="1566357"/>
              <a:ext cx="1069978" cy="1216082"/>
              <a:chOff x="4409211" y="1804887"/>
              <a:chExt cx="1069978" cy="1216082"/>
            </a:xfrm>
          </p:grpSpPr>
          <p:cxnSp>
            <p:nvCxnSpPr>
              <p:cNvPr id="148" name="Straight Connector 147">
                <a:extLst>
                  <a:ext uri="{FF2B5EF4-FFF2-40B4-BE49-F238E27FC236}">
                    <a16:creationId xmlns:a16="http://schemas.microsoft.com/office/drawing/2014/main" id="{99C0592A-4460-485E-A55B-99A9261C126B}"/>
                  </a:ext>
                </a:extLst>
              </p:cNvPr>
              <p:cNvCxnSpPr>
                <a:cxnSpLocks/>
                <a:stCxn id="150" idx="0"/>
                <a:endCxn id="149" idx="0"/>
              </p:cNvCxnSpPr>
              <p:nvPr/>
            </p:nvCxnSpPr>
            <p:spPr>
              <a:xfrm flipH="1">
                <a:off x="4944200" y="2344744"/>
                <a:ext cx="128176" cy="423849"/>
              </a:xfrm>
              <a:prstGeom prst="line">
                <a:avLst/>
              </a:prstGeom>
              <a:ln w="9525" cap="rnd">
                <a:solidFill>
                  <a:schemeClr val="tx1">
                    <a:lumMod val="50000"/>
                    <a:lumOff val="50000"/>
                  </a:schemeClr>
                </a:solidFill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9" name="TextBox 148">
                <a:extLst>
                  <a:ext uri="{FF2B5EF4-FFF2-40B4-BE49-F238E27FC236}">
                    <a16:creationId xmlns:a16="http://schemas.microsoft.com/office/drawing/2014/main" id="{C2470653-5E84-409D-96B1-83BBB21D94D6}"/>
                  </a:ext>
                </a:extLst>
              </p:cNvPr>
              <p:cNvSpPr txBox="1"/>
              <p:nvPr/>
            </p:nvSpPr>
            <p:spPr>
              <a:xfrm>
                <a:off x="4409211" y="2768592"/>
                <a:ext cx="1069978" cy="252377"/>
              </a:xfrm>
              <a:prstGeom prst="rect">
                <a:avLst/>
              </a:prstGeom>
              <a:ln w="9525" cap="rnd">
                <a:noFill/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wrap="square" lIns="18288" tIns="18288" rIns="18288" bIns="18288" rtlCol="0">
                <a:spAutoFit/>
              </a:bodyPr>
              <a:lstStyle/>
              <a:p>
                <a:pPr algn="ctr"/>
                <a:r>
                  <a:rPr lang="en-GB" sz="700" b="1" dirty="0"/>
                  <a:t>SM to BM</a:t>
                </a:r>
              </a:p>
              <a:p>
                <a:pPr algn="ctr"/>
                <a:r>
                  <a:rPr lang="en-GB" sz="700" b="1" dirty="0"/>
                  <a:t>cryo-connections</a:t>
                </a:r>
              </a:p>
            </p:txBody>
          </p:sp>
          <p:sp>
            <p:nvSpPr>
              <p:cNvPr id="150" name="Rectangle: Rounded Corners 149">
                <a:extLst>
                  <a:ext uri="{FF2B5EF4-FFF2-40B4-BE49-F238E27FC236}">
                    <a16:creationId xmlns:a16="http://schemas.microsoft.com/office/drawing/2014/main" id="{A2D618AC-0F49-46DB-A727-55C93EC06972}"/>
                  </a:ext>
                </a:extLst>
              </p:cNvPr>
              <p:cNvSpPr/>
              <p:nvPr/>
            </p:nvSpPr>
            <p:spPr>
              <a:xfrm rot="5369199">
                <a:off x="4949044" y="2315410"/>
                <a:ext cx="187468" cy="59199"/>
              </a:xfrm>
              <a:prstGeom prst="roundRect">
                <a:avLst/>
              </a:prstGeom>
              <a:noFill/>
              <a:ln w="9525" cap="rnd">
                <a:noFill/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b="1" dirty="0"/>
              </a:p>
            </p:txBody>
          </p:sp>
          <p:cxnSp>
            <p:nvCxnSpPr>
              <p:cNvPr id="151" name="Straight Connector 150">
                <a:extLst>
                  <a:ext uri="{FF2B5EF4-FFF2-40B4-BE49-F238E27FC236}">
                    <a16:creationId xmlns:a16="http://schemas.microsoft.com/office/drawing/2014/main" id="{B883EB5F-ED93-468F-814F-F92C55A4B45D}"/>
                  </a:ext>
                </a:extLst>
              </p:cNvPr>
              <p:cNvCxnSpPr>
                <a:cxnSpLocks/>
                <a:stCxn id="152" idx="0"/>
                <a:endCxn id="149" idx="0"/>
              </p:cNvCxnSpPr>
              <p:nvPr/>
            </p:nvCxnSpPr>
            <p:spPr>
              <a:xfrm>
                <a:off x="4795715" y="2291740"/>
                <a:ext cx="148485" cy="476853"/>
              </a:xfrm>
              <a:prstGeom prst="line">
                <a:avLst/>
              </a:prstGeom>
              <a:ln w="9525" cap="rnd">
                <a:solidFill>
                  <a:schemeClr val="tx1">
                    <a:lumMod val="50000"/>
                    <a:lumOff val="50000"/>
                  </a:schemeClr>
                </a:solidFill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2" name="Rectangle: Rounded Corners 151">
                <a:extLst>
                  <a:ext uri="{FF2B5EF4-FFF2-40B4-BE49-F238E27FC236}">
                    <a16:creationId xmlns:a16="http://schemas.microsoft.com/office/drawing/2014/main" id="{7968CC49-8374-44AE-A8A8-0FC06FBE0C18}"/>
                  </a:ext>
                </a:extLst>
              </p:cNvPr>
              <p:cNvSpPr/>
              <p:nvPr/>
            </p:nvSpPr>
            <p:spPr>
              <a:xfrm rot="5369199">
                <a:off x="4672383" y="2262406"/>
                <a:ext cx="187468" cy="59199"/>
              </a:xfrm>
              <a:prstGeom prst="roundRect">
                <a:avLst/>
              </a:prstGeom>
              <a:noFill/>
              <a:ln w="9525" cap="rnd">
                <a:noFill/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b="1" dirty="0"/>
              </a:p>
            </p:txBody>
          </p:sp>
          <p:cxnSp>
            <p:nvCxnSpPr>
              <p:cNvPr id="153" name="Straight Connector 152">
                <a:extLst>
                  <a:ext uri="{FF2B5EF4-FFF2-40B4-BE49-F238E27FC236}">
                    <a16:creationId xmlns:a16="http://schemas.microsoft.com/office/drawing/2014/main" id="{5748FB28-2C03-4EF3-9D87-D5EF330DC232}"/>
                  </a:ext>
                </a:extLst>
              </p:cNvPr>
              <p:cNvCxnSpPr>
                <a:cxnSpLocks/>
                <a:stCxn id="154" idx="0"/>
                <a:endCxn id="149" idx="0"/>
              </p:cNvCxnSpPr>
              <p:nvPr/>
            </p:nvCxnSpPr>
            <p:spPr>
              <a:xfrm flipH="1">
                <a:off x="4944200" y="1898355"/>
                <a:ext cx="7358" cy="870237"/>
              </a:xfrm>
              <a:prstGeom prst="line">
                <a:avLst/>
              </a:prstGeom>
              <a:ln w="9525" cap="rnd">
                <a:solidFill>
                  <a:schemeClr val="tx1">
                    <a:lumMod val="50000"/>
                    <a:lumOff val="50000"/>
                  </a:schemeClr>
                </a:solidFill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4" name="Rectangle: Rounded Corners 153">
                <a:extLst>
                  <a:ext uri="{FF2B5EF4-FFF2-40B4-BE49-F238E27FC236}">
                    <a16:creationId xmlns:a16="http://schemas.microsoft.com/office/drawing/2014/main" id="{56B6E758-687B-4A75-B651-4A601AF08E84}"/>
                  </a:ext>
                </a:extLst>
              </p:cNvPr>
              <p:cNvSpPr/>
              <p:nvPr/>
            </p:nvSpPr>
            <p:spPr>
              <a:xfrm rot="5369199">
                <a:off x="4828226" y="1869021"/>
                <a:ext cx="187468" cy="59199"/>
              </a:xfrm>
              <a:prstGeom prst="roundRect">
                <a:avLst/>
              </a:prstGeom>
              <a:noFill/>
              <a:ln w="9525" cap="rnd">
                <a:noFill/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b="1" dirty="0"/>
              </a:p>
            </p:txBody>
          </p:sp>
          <p:cxnSp>
            <p:nvCxnSpPr>
              <p:cNvPr id="155" name="Straight Connector 154">
                <a:extLst>
                  <a:ext uri="{FF2B5EF4-FFF2-40B4-BE49-F238E27FC236}">
                    <a16:creationId xmlns:a16="http://schemas.microsoft.com/office/drawing/2014/main" id="{C7C4775A-3D39-4F1A-8C6D-E84137DD36B2}"/>
                  </a:ext>
                </a:extLst>
              </p:cNvPr>
              <p:cNvCxnSpPr>
                <a:cxnSpLocks/>
                <a:stCxn id="156" idx="0"/>
                <a:endCxn id="149" idx="0"/>
              </p:cNvCxnSpPr>
              <p:nvPr/>
            </p:nvCxnSpPr>
            <p:spPr>
              <a:xfrm>
                <a:off x="4709602" y="2424268"/>
                <a:ext cx="234598" cy="344324"/>
              </a:xfrm>
              <a:prstGeom prst="line">
                <a:avLst/>
              </a:prstGeom>
              <a:ln w="9525" cap="rnd">
                <a:solidFill>
                  <a:schemeClr val="tx1">
                    <a:lumMod val="50000"/>
                    <a:lumOff val="50000"/>
                  </a:schemeClr>
                </a:solidFill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6" name="Rectangle: Rounded Corners 155">
                <a:extLst>
                  <a:ext uri="{FF2B5EF4-FFF2-40B4-BE49-F238E27FC236}">
                    <a16:creationId xmlns:a16="http://schemas.microsoft.com/office/drawing/2014/main" id="{E6A050D3-60CA-42B9-8514-0FAC8C9ACECF}"/>
                  </a:ext>
                </a:extLst>
              </p:cNvPr>
              <p:cNvSpPr/>
              <p:nvPr/>
            </p:nvSpPr>
            <p:spPr>
              <a:xfrm rot="5369199">
                <a:off x="4586270" y="2394934"/>
                <a:ext cx="187468" cy="59199"/>
              </a:xfrm>
              <a:prstGeom prst="roundRect">
                <a:avLst/>
              </a:prstGeom>
              <a:noFill/>
              <a:ln w="9525" cap="rnd">
                <a:noFill/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b="1" dirty="0"/>
              </a:p>
            </p:txBody>
          </p:sp>
        </p:grpSp>
        <p:grpSp>
          <p:nvGrpSpPr>
            <p:cNvPr id="157" name="Group 156">
              <a:extLst>
                <a:ext uri="{FF2B5EF4-FFF2-40B4-BE49-F238E27FC236}">
                  <a16:creationId xmlns:a16="http://schemas.microsoft.com/office/drawing/2014/main" id="{EBD677FC-909F-4D72-B719-3DF29DB05C72}"/>
                </a:ext>
              </a:extLst>
            </p:cNvPr>
            <p:cNvGrpSpPr/>
            <p:nvPr/>
          </p:nvGrpSpPr>
          <p:grpSpPr>
            <a:xfrm>
              <a:off x="4309209" y="1646189"/>
              <a:ext cx="1137369" cy="789686"/>
              <a:chOff x="4386377" y="2729895"/>
              <a:chExt cx="1137369" cy="789686"/>
            </a:xfrm>
          </p:grpSpPr>
          <p:cxnSp>
            <p:nvCxnSpPr>
              <p:cNvPr id="158" name="Straight Connector 157">
                <a:extLst>
                  <a:ext uri="{FF2B5EF4-FFF2-40B4-BE49-F238E27FC236}">
                    <a16:creationId xmlns:a16="http://schemas.microsoft.com/office/drawing/2014/main" id="{A3BB597A-3F58-41F1-B3E2-8143D6B160A7}"/>
                  </a:ext>
                </a:extLst>
              </p:cNvPr>
              <p:cNvCxnSpPr>
                <a:cxnSpLocks/>
                <a:stCxn id="160" idx="0"/>
                <a:endCxn id="159" idx="2"/>
              </p:cNvCxnSpPr>
              <p:nvPr/>
            </p:nvCxnSpPr>
            <p:spPr>
              <a:xfrm flipH="1" flipV="1">
                <a:off x="4921366" y="2982272"/>
                <a:ext cx="337042" cy="207648"/>
              </a:xfrm>
              <a:prstGeom prst="line">
                <a:avLst/>
              </a:prstGeom>
              <a:ln w="9525" cap="rnd">
                <a:solidFill>
                  <a:schemeClr val="tx1">
                    <a:lumMod val="50000"/>
                    <a:lumOff val="50000"/>
                  </a:schemeClr>
                </a:solidFill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9" name="TextBox 158">
                <a:extLst>
                  <a:ext uri="{FF2B5EF4-FFF2-40B4-BE49-F238E27FC236}">
                    <a16:creationId xmlns:a16="http://schemas.microsoft.com/office/drawing/2014/main" id="{7BDE972F-87AD-4EE2-9A35-C104F89D3BC8}"/>
                  </a:ext>
                </a:extLst>
              </p:cNvPr>
              <p:cNvSpPr txBox="1"/>
              <p:nvPr/>
            </p:nvSpPr>
            <p:spPr>
              <a:xfrm>
                <a:off x="4386377" y="2729895"/>
                <a:ext cx="1069978" cy="252377"/>
              </a:xfrm>
              <a:prstGeom prst="rect">
                <a:avLst/>
              </a:prstGeom>
              <a:ln w="9525" cap="rnd">
                <a:noFill/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wrap="square" lIns="18288" tIns="18288" rIns="18288" bIns="18288" rtlCol="0">
                <a:spAutoFit/>
              </a:bodyPr>
              <a:lstStyle/>
              <a:p>
                <a:pPr algn="ctr"/>
                <a:r>
                  <a:rPr lang="en-GB" sz="700" b="1" dirty="0" err="1"/>
                  <a:t>DFM</a:t>
                </a:r>
                <a:r>
                  <a:rPr lang="en-GB" sz="700" b="1" dirty="0"/>
                  <a:t> to </a:t>
                </a:r>
                <a:r>
                  <a:rPr lang="en-GB" sz="700" b="1" dirty="0" err="1"/>
                  <a:t>QXL</a:t>
                </a:r>
                <a:endParaRPr lang="en-GB" sz="700" b="1" dirty="0"/>
              </a:p>
              <a:p>
                <a:pPr algn="ctr"/>
                <a:r>
                  <a:rPr lang="en-GB" sz="700" b="1" dirty="0"/>
                  <a:t>cryo-connections</a:t>
                </a:r>
              </a:p>
            </p:txBody>
          </p:sp>
          <p:sp>
            <p:nvSpPr>
              <p:cNvPr id="160" name="Rectangle: Rounded Corners 159">
                <a:extLst>
                  <a:ext uri="{FF2B5EF4-FFF2-40B4-BE49-F238E27FC236}">
                    <a16:creationId xmlns:a16="http://schemas.microsoft.com/office/drawing/2014/main" id="{17ADD943-5C0C-4FC9-B2B8-0E80A697C168}"/>
                  </a:ext>
                </a:extLst>
              </p:cNvPr>
              <p:cNvSpPr/>
              <p:nvPr/>
            </p:nvSpPr>
            <p:spPr>
              <a:xfrm rot="5369199">
                <a:off x="5135076" y="3160586"/>
                <a:ext cx="187468" cy="59199"/>
              </a:xfrm>
              <a:prstGeom prst="roundRect">
                <a:avLst/>
              </a:prstGeom>
              <a:noFill/>
              <a:ln w="9525" cap="rnd">
                <a:noFill/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b="1" dirty="0"/>
              </a:p>
            </p:txBody>
          </p:sp>
          <p:cxnSp>
            <p:nvCxnSpPr>
              <p:cNvPr id="161" name="Straight Connector 160">
                <a:extLst>
                  <a:ext uri="{FF2B5EF4-FFF2-40B4-BE49-F238E27FC236}">
                    <a16:creationId xmlns:a16="http://schemas.microsoft.com/office/drawing/2014/main" id="{711C84DC-3A56-4D14-9BAB-483F18C1DE1F}"/>
                  </a:ext>
                </a:extLst>
              </p:cNvPr>
              <p:cNvCxnSpPr>
                <a:cxnSpLocks/>
                <a:stCxn id="162" idx="0"/>
                <a:endCxn id="159" idx="2"/>
              </p:cNvCxnSpPr>
              <p:nvPr/>
            </p:nvCxnSpPr>
            <p:spPr>
              <a:xfrm flipH="1" flipV="1">
                <a:off x="4921366" y="2982272"/>
                <a:ext cx="602379" cy="99182"/>
              </a:xfrm>
              <a:prstGeom prst="line">
                <a:avLst/>
              </a:prstGeom>
              <a:ln w="9525" cap="rnd">
                <a:solidFill>
                  <a:schemeClr val="tx1">
                    <a:lumMod val="50000"/>
                    <a:lumOff val="50000"/>
                  </a:schemeClr>
                </a:solidFill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2" name="Rectangle: Rounded Corners 161">
                <a:extLst>
                  <a:ext uri="{FF2B5EF4-FFF2-40B4-BE49-F238E27FC236}">
                    <a16:creationId xmlns:a16="http://schemas.microsoft.com/office/drawing/2014/main" id="{CDE31F38-A4D5-4C6E-9271-6DAA7A07B39D}"/>
                  </a:ext>
                </a:extLst>
              </p:cNvPr>
              <p:cNvSpPr/>
              <p:nvPr/>
            </p:nvSpPr>
            <p:spPr>
              <a:xfrm rot="5369199">
                <a:off x="5400413" y="3052120"/>
                <a:ext cx="187468" cy="59199"/>
              </a:xfrm>
              <a:prstGeom prst="roundRect">
                <a:avLst/>
              </a:prstGeom>
              <a:noFill/>
              <a:ln w="9525" cap="rnd">
                <a:noFill/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b="1" dirty="0"/>
              </a:p>
            </p:txBody>
          </p:sp>
          <p:cxnSp>
            <p:nvCxnSpPr>
              <p:cNvPr id="165" name="Straight Connector 164">
                <a:extLst>
                  <a:ext uri="{FF2B5EF4-FFF2-40B4-BE49-F238E27FC236}">
                    <a16:creationId xmlns:a16="http://schemas.microsoft.com/office/drawing/2014/main" id="{81109B4D-3BC9-4522-9277-49EA897E7E99}"/>
                  </a:ext>
                </a:extLst>
              </p:cNvPr>
              <p:cNvCxnSpPr>
                <a:cxnSpLocks/>
                <a:stCxn id="166" idx="0"/>
                <a:endCxn id="159" idx="2"/>
              </p:cNvCxnSpPr>
              <p:nvPr/>
            </p:nvCxnSpPr>
            <p:spPr>
              <a:xfrm flipH="1" flipV="1">
                <a:off x="4921366" y="2982272"/>
                <a:ext cx="114209" cy="443309"/>
              </a:xfrm>
              <a:prstGeom prst="line">
                <a:avLst/>
              </a:prstGeom>
              <a:ln w="9525" cap="rnd">
                <a:solidFill>
                  <a:schemeClr val="tx1">
                    <a:lumMod val="50000"/>
                    <a:lumOff val="50000"/>
                  </a:schemeClr>
                </a:solidFill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6" name="Rectangle: Rounded Corners 165">
                <a:extLst>
                  <a:ext uri="{FF2B5EF4-FFF2-40B4-BE49-F238E27FC236}">
                    <a16:creationId xmlns:a16="http://schemas.microsoft.com/office/drawing/2014/main" id="{1F410EE1-9DBB-4E4E-A08C-7AE741AA777F}"/>
                  </a:ext>
                </a:extLst>
              </p:cNvPr>
              <p:cNvSpPr/>
              <p:nvPr/>
            </p:nvSpPr>
            <p:spPr>
              <a:xfrm rot="5369199">
                <a:off x="4912243" y="3396247"/>
                <a:ext cx="187468" cy="59199"/>
              </a:xfrm>
              <a:prstGeom prst="roundRect">
                <a:avLst/>
              </a:prstGeom>
              <a:noFill/>
              <a:ln w="9525" cap="rnd">
                <a:noFill/>
                <a:prstDash val="sysDash"/>
                <a:headEnd type="oval" w="sm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b="1" dirty="0"/>
              </a:p>
            </p:txBody>
          </p:sp>
        </p:grpSp>
      </p:grpSp>
      <p:pic>
        <p:nvPicPr>
          <p:cNvPr id="104" name="Picture 103" descr="A picture containing seat, chair&#10;&#10;Description automatically generated">
            <a:extLst>
              <a:ext uri="{FF2B5EF4-FFF2-40B4-BE49-F238E27FC236}">
                <a16:creationId xmlns:a16="http://schemas.microsoft.com/office/drawing/2014/main" id="{C5F5D853-6487-4DD3-AA05-64F5DCC7781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988" r="15891"/>
          <a:stretch/>
        </p:blipFill>
        <p:spPr>
          <a:xfrm>
            <a:off x="179514" y="2931791"/>
            <a:ext cx="2619671" cy="1816395"/>
          </a:xfrm>
          <a:prstGeom prst="rect">
            <a:avLst/>
          </a:prstGeom>
        </p:spPr>
      </p:pic>
      <p:sp>
        <p:nvSpPr>
          <p:cNvPr id="83" name="Title 4">
            <a:extLst>
              <a:ext uri="{FF2B5EF4-FFF2-40B4-BE49-F238E27FC236}">
                <a16:creationId xmlns:a16="http://schemas.microsoft.com/office/drawing/2014/main" id="{8CCF4989-47C8-4E83-A7F7-6BAE5C435F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5526"/>
            <a:ext cx="8532000" cy="540000"/>
          </a:xfrm>
        </p:spPr>
        <p:txBody>
          <a:bodyPr/>
          <a:lstStyle/>
          <a:p>
            <a:r>
              <a:rPr lang="en-US" dirty="0"/>
              <a:t>Cryogenic : thermal contraction </a:t>
            </a:r>
          </a:p>
        </p:txBody>
      </p:sp>
      <p:sp>
        <p:nvSpPr>
          <p:cNvPr id="189" name="Content Placeholder 2">
            <a:extLst>
              <a:ext uri="{FF2B5EF4-FFF2-40B4-BE49-F238E27FC236}">
                <a16:creationId xmlns:a16="http://schemas.microsoft.com/office/drawing/2014/main" id="{5288A335-AEE2-4AF9-9B05-96D3559078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3292" y="505945"/>
            <a:ext cx="5521869" cy="2392172"/>
          </a:xfrm>
          <a:noFill/>
        </p:spPr>
        <p:txBody>
          <a:bodyPr vert="horz" lIns="108000" tIns="72000" rIns="0" bIns="0" rtlCol="0">
            <a:normAutofit fontScale="92500" lnSpcReduction="10000"/>
          </a:bodyPr>
          <a:lstStyle/>
          <a:p>
            <a:pPr indent="0">
              <a:buNone/>
            </a:pPr>
            <a:r>
              <a:rPr lang="en-GB" sz="1300" dirty="0"/>
              <a:t>Splice Module</a:t>
            </a:r>
          </a:p>
          <a:p>
            <a:pPr lvl="1"/>
            <a:r>
              <a:rPr lang="en-GB" sz="1300" dirty="0"/>
              <a:t>Fixed point @ </a:t>
            </a:r>
            <a:r>
              <a:rPr lang="en-GB" sz="1300" b="1" dirty="0"/>
              <a:t>SM</a:t>
            </a:r>
            <a:r>
              <a:rPr lang="en-GB" sz="1300" dirty="0"/>
              <a:t> vacuum barrier &amp; </a:t>
            </a:r>
            <a:r>
              <a:rPr lang="en-GB" sz="1300" b="1" dirty="0"/>
              <a:t>D2</a:t>
            </a:r>
            <a:r>
              <a:rPr lang="en-GB" sz="1300" dirty="0"/>
              <a:t> vacuum barrier</a:t>
            </a:r>
          </a:p>
          <a:p>
            <a:pPr lvl="1"/>
            <a:r>
              <a:rPr lang="en-GB" sz="1300" dirty="0"/>
              <a:t>Sliding point @ helium connection flange </a:t>
            </a:r>
          </a:p>
          <a:p>
            <a:pPr lvl="1"/>
            <a:r>
              <a:rPr lang="en-GB" sz="1300" dirty="0"/>
              <a:t>Universal expansion joint between </a:t>
            </a:r>
            <a:r>
              <a:rPr lang="en-GB" sz="1300" b="1" dirty="0"/>
              <a:t>SM</a:t>
            </a:r>
            <a:r>
              <a:rPr lang="en-GB" sz="1300" dirty="0"/>
              <a:t> &amp; </a:t>
            </a:r>
            <a:r>
              <a:rPr lang="en-GB" sz="1300" b="1" dirty="0"/>
              <a:t>D2</a:t>
            </a:r>
          </a:p>
          <a:p>
            <a:pPr lvl="2"/>
            <a:r>
              <a:rPr lang="en-GB" sz="1100" dirty="0"/>
              <a:t>Structurally “decoupling” </a:t>
            </a:r>
            <a:r>
              <a:rPr lang="en-GB" sz="1100" b="1" dirty="0"/>
              <a:t>D2</a:t>
            </a:r>
            <a:r>
              <a:rPr lang="en-GB" sz="1100" dirty="0"/>
              <a:t> from </a:t>
            </a:r>
            <a:r>
              <a:rPr lang="en-GB" sz="1100" b="1" dirty="0" err="1"/>
              <a:t>DFM</a:t>
            </a:r>
            <a:endParaRPr lang="en-GB" sz="1100" dirty="0"/>
          </a:p>
          <a:p>
            <a:pPr marL="89998" lvl="1" indent="0">
              <a:buNone/>
            </a:pPr>
            <a:endParaRPr lang="en-GB" dirty="0"/>
          </a:p>
          <a:p>
            <a:pPr indent="0">
              <a:buNone/>
            </a:pPr>
            <a:r>
              <a:rPr lang="en-GB" sz="1300" dirty="0"/>
              <a:t>Boiler Module</a:t>
            </a:r>
          </a:p>
          <a:p>
            <a:pPr lvl="1"/>
            <a:r>
              <a:rPr lang="en-GB" sz="1300" dirty="0"/>
              <a:t>Fixed point @ thermal barrier</a:t>
            </a:r>
          </a:p>
          <a:p>
            <a:pPr marL="89998" lvl="1" indent="0">
              <a:buNone/>
            </a:pPr>
            <a:endParaRPr lang="en-GB" dirty="0"/>
          </a:p>
          <a:p>
            <a:pPr indent="0">
              <a:buNone/>
            </a:pPr>
            <a:r>
              <a:rPr lang="en-GB" sz="1300" dirty="0"/>
              <a:t>Cryo-Connections</a:t>
            </a:r>
          </a:p>
          <a:p>
            <a:pPr lvl="1"/>
            <a:r>
              <a:rPr lang="en-GB" sz="1300" dirty="0"/>
              <a:t>Flexibles in between </a:t>
            </a:r>
            <a:r>
              <a:rPr lang="en-GB" sz="1300" b="1" dirty="0"/>
              <a:t>SM</a:t>
            </a:r>
            <a:r>
              <a:rPr lang="en-GB" sz="1300" dirty="0"/>
              <a:t> &amp; </a:t>
            </a:r>
            <a:r>
              <a:rPr lang="en-GB" sz="1300" b="1" dirty="0"/>
              <a:t>BM</a:t>
            </a:r>
            <a:r>
              <a:rPr lang="en-GB" sz="1300" dirty="0"/>
              <a:t> containing extra-length </a:t>
            </a:r>
          </a:p>
          <a:p>
            <a:pPr lvl="1"/>
            <a:r>
              <a:rPr lang="en-GB" sz="1300" dirty="0"/>
              <a:t>Flexibles in between </a:t>
            </a:r>
            <a:r>
              <a:rPr lang="en-GB" sz="1300" b="1" dirty="0"/>
              <a:t>BM</a:t>
            </a:r>
            <a:r>
              <a:rPr lang="en-GB" sz="1300" dirty="0"/>
              <a:t> &amp; </a:t>
            </a:r>
            <a:r>
              <a:rPr lang="en-GB" sz="1300" b="1" dirty="0" err="1"/>
              <a:t>QXL</a:t>
            </a:r>
            <a:r>
              <a:rPr lang="en-GB" sz="1300" dirty="0"/>
              <a:t> containing extra-length</a:t>
            </a:r>
          </a:p>
        </p:txBody>
      </p:sp>
      <p:grpSp>
        <p:nvGrpSpPr>
          <p:cNvPr id="191" name="Group 190">
            <a:extLst>
              <a:ext uri="{FF2B5EF4-FFF2-40B4-BE49-F238E27FC236}">
                <a16:creationId xmlns:a16="http://schemas.microsoft.com/office/drawing/2014/main" id="{BBD734E2-8776-4E89-84CB-84609ECEB444}"/>
              </a:ext>
            </a:extLst>
          </p:cNvPr>
          <p:cNvGrpSpPr>
            <a:grpSpLocks noChangeAspect="1"/>
          </p:cNvGrpSpPr>
          <p:nvPr/>
        </p:nvGrpSpPr>
        <p:grpSpPr>
          <a:xfrm>
            <a:off x="4506636" y="761755"/>
            <a:ext cx="162000" cy="173145"/>
            <a:chOff x="974529" y="6238050"/>
            <a:chExt cx="192270" cy="205498"/>
          </a:xfrm>
          <a:effectLst/>
        </p:grpSpPr>
        <p:sp>
          <p:nvSpPr>
            <p:cNvPr id="192" name="Rectangle 191">
              <a:extLst>
                <a:ext uri="{FF2B5EF4-FFF2-40B4-BE49-F238E27FC236}">
                  <a16:creationId xmlns:a16="http://schemas.microsoft.com/office/drawing/2014/main" id="{6E4AA786-E308-49BE-8587-DEA4CB3A88BC}"/>
                </a:ext>
              </a:extLst>
            </p:cNvPr>
            <p:cNvSpPr/>
            <p:nvPr/>
          </p:nvSpPr>
          <p:spPr>
            <a:xfrm>
              <a:off x="974529" y="6397829"/>
              <a:ext cx="192270" cy="45719"/>
            </a:xfrm>
            <a:prstGeom prst="rect">
              <a:avLst/>
            </a:prstGeom>
            <a:pattFill prst="wdUpDiag">
              <a:fgClr>
                <a:srgbClr val="0070C0"/>
              </a:fgClr>
              <a:bgClr>
                <a:schemeClr val="bg1"/>
              </a:bgClr>
            </a:patt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1"/>
            </a:p>
          </p:txBody>
        </p:sp>
        <p:sp>
          <p:nvSpPr>
            <p:cNvPr id="193" name="Isosceles Triangle 192">
              <a:extLst>
                <a:ext uri="{FF2B5EF4-FFF2-40B4-BE49-F238E27FC236}">
                  <a16:creationId xmlns:a16="http://schemas.microsoft.com/office/drawing/2014/main" id="{6ED9979E-5FD1-4B93-9FE2-C6951CC2A94D}"/>
                </a:ext>
              </a:extLst>
            </p:cNvPr>
            <p:cNvSpPr/>
            <p:nvPr/>
          </p:nvSpPr>
          <p:spPr>
            <a:xfrm>
              <a:off x="974529" y="6238050"/>
              <a:ext cx="185344" cy="159779"/>
            </a:xfrm>
            <a:prstGeom prst="triangle">
              <a:avLst/>
            </a:prstGeom>
            <a:solidFill>
              <a:schemeClr val="bg1"/>
            </a:solidFill>
            <a:ln w="9525">
              <a:solidFill>
                <a:srgbClr val="00206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1"/>
            </a:p>
          </p:txBody>
        </p:sp>
      </p:grpSp>
      <p:grpSp>
        <p:nvGrpSpPr>
          <p:cNvPr id="194" name="Group 193">
            <a:extLst>
              <a:ext uri="{FF2B5EF4-FFF2-40B4-BE49-F238E27FC236}">
                <a16:creationId xmlns:a16="http://schemas.microsoft.com/office/drawing/2014/main" id="{4B20BDB2-DF68-416E-B37E-88B9CB9BA3B7}"/>
              </a:ext>
            </a:extLst>
          </p:cNvPr>
          <p:cNvGrpSpPr>
            <a:grpSpLocks noChangeAspect="1"/>
          </p:cNvGrpSpPr>
          <p:nvPr/>
        </p:nvGrpSpPr>
        <p:grpSpPr>
          <a:xfrm>
            <a:off x="2787252" y="1870343"/>
            <a:ext cx="162000" cy="173145"/>
            <a:chOff x="974529" y="6238050"/>
            <a:chExt cx="192270" cy="205498"/>
          </a:xfrm>
          <a:effectLst/>
        </p:grpSpPr>
        <p:sp>
          <p:nvSpPr>
            <p:cNvPr id="195" name="Rectangle 194">
              <a:extLst>
                <a:ext uri="{FF2B5EF4-FFF2-40B4-BE49-F238E27FC236}">
                  <a16:creationId xmlns:a16="http://schemas.microsoft.com/office/drawing/2014/main" id="{5A3EF6D6-B68F-44FC-9E54-5C4765026E99}"/>
                </a:ext>
              </a:extLst>
            </p:cNvPr>
            <p:cNvSpPr/>
            <p:nvPr/>
          </p:nvSpPr>
          <p:spPr>
            <a:xfrm>
              <a:off x="974529" y="6397829"/>
              <a:ext cx="192270" cy="45719"/>
            </a:xfrm>
            <a:prstGeom prst="rect">
              <a:avLst/>
            </a:prstGeom>
            <a:pattFill prst="wdUpDiag">
              <a:fgClr>
                <a:srgbClr val="0070C0"/>
              </a:fgClr>
              <a:bgClr>
                <a:schemeClr val="bg1"/>
              </a:bgClr>
            </a:patt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1"/>
            </a:p>
          </p:txBody>
        </p:sp>
        <p:sp>
          <p:nvSpPr>
            <p:cNvPr id="196" name="Isosceles Triangle 195">
              <a:extLst>
                <a:ext uri="{FF2B5EF4-FFF2-40B4-BE49-F238E27FC236}">
                  <a16:creationId xmlns:a16="http://schemas.microsoft.com/office/drawing/2014/main" id="{524DE209-3EEA-43BB-A756-F520110799DE}"/>
                </a:ext>
              </a:extLst>
            </p:cNvPr>
            <p:cNvSpPr/>
            <p:nvPr/>
          </p:nvSpPr>
          <p:spPr>
            <a:xfrm>
              <a:off x="974529" y="6238050"/>
              <a:ext cx="185344" cy="159779"/>
            </a:xfrm>
            <a:prstGeom prst="triangle">
              <a:avLst/>
            </a:prstGeom>
            <a:solidFill>
              <a:schemeClr val="bg1"/>
            </a:solidFill>
            <a:ln w="9525">
              <a:solidFill>
                <a:srgbClr val="00206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1"/>
            </a:p>
          </p:txBody>
        </p:sp>
      </p:grpSp>
      <p:grpSp>
        <p:nvGrpSpPr>
          <p:cNvPr id="197" name="Group 196">
            <a:extLst>
              <a:ext uri="{FF2B5EF4-FFF2-40B4-BE49-F238E27FC236}">
                <a16:creationId xmlns:a16="http://schemas.microsoft.com/office/drawing/2014/main" id="{131D8810-C56C-43DF-AEDF-2B0C48DDED2E}"/>
              </a:ext>
            </a:extLst>
          </p:cNvPr>
          <p:cNvGrpSpPr>
            <a:grpSpLocks noChangeAspect="1"/>
          </p:cNvGrpSpPr>
          <p:nvPr/>
        </p:nvGrpSpPr>
        <p:grpSpPr>
          <a:xfrm>
            <a:off x="3545099" y="951514"/>
            <a:ext cx="162000" cy="188861"/>
            <a:chOff x="6111940" y="6189116"/>
            <a:chExt cx="185344" cy="216075"/>
          </a:xfrm>
        </p:grpSpPr>
        <p:sp>
          <p:nvSpPr>
            <p:cNvPr id="198" name="Isosceles Triangle 197">
              <a:extLst>
                <a:ext uri="{FF2B5EF4-FFF2-40B4-BE49-F238E27FC236}">
                  <a16:creationId xmlns:a16="http://schemas.microsoft.com/office/drawing/2014/main" id="{F1D0CC54-BF17-40B5-8FF2-E6C56F856AF2}"/>
                </a:ext>
              </a:extLst>
            </p:cNvPr>
            <p:cNvSpPr/>
            <p:nvPr/>
          </p:nvSpPr>
          <p:spPr>
            <a:xfrm>
              <a:off x="6111940" y="6189116"/>
              <a:ext cx="185344" cy="159779"/>
            </a:xfrm>
            <a:prstGeom prst="triangle">
              <a:avLst/>
            </a:prstGeom>
            <a:solidFill>
              <a:schemeClr val="bg1"/>
            </a:solidFill>
            <a:ln w="9525">
              <a:solidFill>
                <a:srgbClr val="00206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1"/>
            </a:p>
          </p:txBody>
        </p:sp>
        <p:grpSp>
          <p:nvGrpSpPr>
            <p:cNvPr id="199" name="Group 198">
              <a:extLst>
                <a:ext uri="{FF2B5EF4-FFF2-40B4-BE49-F238E27FC236}">
                  <a16:creationId xmlns:a16="http://schemas.microsoft.com/office/drawing/2014/main" id="{1960A869-4E91-491D-9F37-15FC93738FCB}"/>
                </a:ext>
              </a:extLst>
            </p:cNvPr>
            <p:cNvGrpSpPr/>
            <p:nvPr/>
          </p:nvGrpSpPr>
          <p:grpSpPr>
            <a:xfrm>
              <a:off x="6118866" y="6350111"/>
              <a:ext cx="164355" cy="55080"/>
              <a:chOff x="5565647" y="6758468"/>
              <a:chExt cx="259707" cy="87035"/>
            </a:xfrm>
          </p:grpSpPr>
          <p:sp>
            <p:nvSpPr>
              <p:cNvPr id="200" name="Oval 199">
                <a:extLst>
                  <a:ext uri="{FF2B5EF4-FFF2-40B4-BE49-F238E27FC236}">
                    <a16:creationId xmlns:a16="http://schemas.microsoft.com/office/drawing/2014/main" id="{EC0A9CCA-2F05-4001-B335-C41B47A95DA5}"/>
                  </a:ext>
                </a:extLst>
              </p:cNvPr>
              <p:cNvSpPr/>
              <p:nvPr/>
            </p:nvSpPr>
            <p:spPr>
              <a:xfrm>
                <a:off x="5565647" y="6758934"/>
                <a:ext cx="86569" cy="86569"/>
              </a:xfrm>
              <a:prstGeom prst="ellipse">
                <a:avLst/>
              </a:prstGeom>
              <a:solidFill>
                <a:schemeClr val="bg1"/>
              </a:solidFill>
              <a:ln w="3175">
                <a:solidFill>
                  <a:srgbClr val="00206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1"/>
              </a:p>
            </p:txBody>
          </p:sp>
          <p:sp>
            <p:nvSpPr>
              <p:cNvPr id="201" name="Oval 200">
                <a:extLst>
                  <a:ext uri="{FF2B5EF4-FFF2-40B4-BE49-F238E27FC236}">
                    <a16:creationId xmlns:a16="http://schemas.microsoft.com/office/drawing/2014/main" id="{53E545BC-91B6-48D4-B4BE-BF13AE400237}"/>
                  </a:ext>
                </a:extLst>
              </p:cNvPr>
              <p:cNvSpPr/>
              <p:nvPr/>
            </p:nvSpPr>
            <p:spPr>
              <a:xfrm>
                <a:off x="5652216" y="6758934"/>
                <a:ext cx="86569" cy="86569"/>
              </a:xfrm>
              <a:prstGeom prst="ellipse">
                <a:avLst/>
              </a:prstGeom>
              <a:solidFill>
                <a:schemeClr val="bg1"/>
              </a:solidFill>
              <a:ln w="3175">
                <a:solidFill>
                  <a:srgbClr val="00206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1"/>
              </a:p>
            </p:txBody>
          </p:sp>
          <p:sp>
            <p:nvSpPr>
              <p:cNvPr id="202" name="Oval 201">
                <a:extLst>
                  <a:ext uri="{FF2B5EF4-FFF2-40B4-BE49-F238E27FC236}">
                    <a16:creationId xmlns:a16="http://schemas.microsoft.com/office/drawing/2014/main" id="{B813F6AC-F8E6-43C4-B392-260FC596B26D}"/>
                  </a:ext>
                </a:extLst>
              </p:cNvPr>
              <p:cNvSpPr/>
              <p:nvPr/>
            </p:nvSpPr>
            <p:spPr>
              <a:xfrm>
                <a:off x="5738784" y="6758468"/>
                <a:ext cx="86570" cy="86567"/>
              </a:xfrm>
              <a:prstGeom prst="ellipse">
                <a:avLst/>
              </a:prstGeom>
              <a:solidFill>
                <a:schemeClr val="bg1"/>
              </a:solidFill>
              <a:ln w="3175">
                <a:solidFill>
                  <a:srgbClr val="00206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1"/>
              </a:p>
            </p:txBody>
          </p:sp>
        </p:grpSp>
      </p:grpSp>
      <p:sp>
        <p:nvSpPr>
          <p:cNvPr id="209" name="Freeform 55">
            <a:extLst>
              <a:ext uri="{FF2B5EF4-FFF2-40B4-BE49-F238E27FC236}">
                <a16:creationId xmlns:a16="http://schemas.microsoft.com/office/drawing/2014/main" id="{6A0A7E37-9FB8-4CDB-87DE-C77987875647}"/>
              </a:ext>
            </a:extLst>
          </p:cNvPr>
          <p:cNvSpPr/>
          <p:nvPr/>
        </p:nvSpPr>
        <p:spPr>
          <a:xfrm>
            <a:off x="3810539" y="1174979"/>
            <a:ext cx="252000" cy="90000"/>
          </a:xfrm>
          <a:custGeom>
            <a:avLst/>
            <a:gdLst>
              <a:gd name="connsiteX0" fmla="*/ 1196501 w 1196501"/>
              <a:gd name="connsiteY0" fmla="*/ 252919 h 252919"/>
              <a:gd name="connsiteX1" fmla="*/ 943582 w 1196501"/>
              <a:gd name="connsiteY1" fmla="*/ 0 h 252919"/>
              <a:gd name="connsiteX2" fmla="*/ 729573 w 1196501"/>
              <a:gd name="connsiteY2" fmla="*/ 214009 h 252919"/>
              <a:gd name="connsiteX3" fmla="*/ 515565 w 1196501"/>
              <a:gd name="connsiteY3" fmla="*/ 1 h 252919"/>
              <a:gd name="connsiteX4" fmla="*/ 350195 w 1196501"/>
              <a:gd name="connsiteY4" fmla="*/ 165371 h 252919"/>
              <a:gd name="connsiteX5" fmla="*/ 204280 w 1196501"/>
              <a:gd name="connsiteY5" fmla="*/ 19456 h 252919"/>
              <a:gd name="connsiteX6" fmla="*/ 0 w 1196501"/>
              <a:gd name="connsiteY6" fmla="*/ 223736 h 252919"/>
              <a:gd name="connsiteX0" fmla="*/ 1196501 w 1196501"/>
              <a:gd name="connsiteY0" fmla="*/ 252919 h 262648"/>
              <a:gd name="connsiteX1" fmla="*/ 943582 w 1196501"/>
              <a:gd name="connsiteY1" fmla="*/ 0 h 262648"/>
              <a:gd name="connsiteX2" fmla="*/ 729573 w 1196501"/>
              <a:gd name="connsiteY2" fmla="*/ 214009 h 262648"/>
              <a:gd name="connsiteX3" fmla="*/ 515565 w 1196501"/>
              <a:gd name="connsiteY3" fmla="*/ 1 h 262648"/>
              <a:gd name="connsiteX4" fmla="*/ 389105 w 1196501"/>
              <a:gd name="connsiteY4" fmla="*/ 262648 h 262648"/>
              <a:gd name="connsiteX5" fmla="*/ 204280 w 1196501"/>
              <a:gd name="connsiteY5" fmla="*/ 19456 h 262648"/>
              <a:gd name="connsiteX6" fmla="*/ 0 w 1196501"/>
              <a:gd name="connsiteY6" fmla="*/ 223736 h 262648"/>
              <a:gd name="connsiteX0" fmla="*/ 1196501 w 1196501"/>
              <a:gd name="connsiteY0" fmla="*/ 252919 h 252919"/>
              <a:gd name="connsiteX1" fmla="*/ 943582 w 1196501"/>
              <a:gd name="connsiteY1" fmla="*/ 0 h 252919"/>
              <a:gd name="connsiteX2" fmla="*/ 729573 w 1196501"/>
              <a:gd name="connsiteY2" fmla="*/ 214009 h 252919"/>
              <a:gd name="connsiteX3" fmla="*/ 515565 w 1196501"/>
              <a:gd name="connsiteY3" fmla="*/ 1 h 252919"/>
              <a:gd name="connsiteX4" fmla="*/ 356720 w 1196501"/>
              <a:gd name="connsiteY4" fmla="*/ 243598 h 252919"/>
              <a:gd name="connsiteX5" fmla="*/ 204280 w 1196501"/>
              <a:gd name="connsiteY5" fmla="*/ 19456 h 252919"/>
              <a:gd name="connsiteX6" fmla="*/ 0 w 1196501"/>
              <a:gd name="connsiteY6" fmla="*/ 223736 h 252919"/>
              <a:gd name="connsiteX0" fmla="*/ 1196501 w 1196501"/>
              <a:gd name="connsiteY0" fmla="*/ 252919 h 252919"/>
              <a:gd name="connsiteX1" fmla="*/ 943582 w 1196501"/>
              <a:gd name="connsiteY1" fmla="*/ 0 h 252919"/>
              <a:gd name="connsiteX2" fmla="*/ 761958 w 1196501"/>
              <a:gd name="connsiteY2" fmla="*/ 240679 h 252919"/>
              <a:gd name="connsiteX3" fmla="*/ 515565 w 1196501"/>
              <a:gd name="connsiteY3" fmla="*/ 1 h 252919"/>
              <a:gd name="connsiteX4" fmla="*/ 356720 w 1196501"/>
              <a:gd name="connsiteY4" fmla="*/ 243598 h 252919"/>
              <a:gd name="connsiteX5" fmla="*/ 204280 w 1196501"/>
              <a:gd name="connsiteY5" fmla="*/ 19456 h 252919"/>
              <a:gd name="connsiteX6" fmla="*/ 0 w 1196501"/>
              <a:gd name="connsiteY6" fmla="*/ 223736 h 252919"/>
              <a:gd name="connsiteX0" fmla="*/ 1196501 w 1196501"/>
              <a:gd name="connsiteY0" fmla="*/ 252919 h 252919"/>
              <a:gd name="connsiteX1" fmla="*/ 943582 w 1196501"/>
              <a:gd name="connsiteY1" fmla="*/ 0 h 252919"/>
              <a:gd name="connsiteX2" fmla="*/ 761958 w 1196501"/>
              <a:gd name="connsiteY2" fmla="*/ 240679 h 252919"/>
              <a:gd name="connsiteX3" fmla="*/ 563190 w 1196501"/>
              <a:gd name="connsiteY3" fmla="*/ 1906 h 252919"/>
              <a:gd name="connsiteX4" fmla="*/ 356720 w 1196501"/>
              <a:gd name="connsiteY4" fmla="*/ 243598 h 252919"/>
              <a:gd name="connsiteX5" fmla="*/ 204280 w 1196501"/>
              <a:gd name="connsiteY5" fmla="*/ 19456 h 252919"/>
              <a:gd name="connsiteX6" fmla="*/ 0 w 1196501"/>
              <a:gd name="connsiteY6" fmla="*/ 223736 h 252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96501" h="252919">
                <a:moveTo>
                  <a:pt x="1196501" y="252919"/>
                </a:moveTo>
                <a:lnTo>
                  <a:pt x="943582" y="0"/>
                </a:lnTo>
                <a:lnTo>
                  <a:pt x="761958" y="240679"/>
                </a:lnTo>
                <a:lnTo>
                  <a:pt x="563190" y="1906"/>
                </a:lnTo>
                <a:lnTo>
                  <a:pt x="356720" y="243598"/>
                </a:lnTo>
                <a:lnTo>
                  <a:pt x="204280" y="19456"/>
                </a:lnTo>
                <a:lnTo>
                  <a:pt x="0" y="223736"/>
                </a:lnTo>
              </a:path>
            </a:pathLst>
          </a:custGeom>
          <a:noFill/>
          <a:ln w="19050" cap="rnd">
            <a:solidFill>
              <a:srgbClr val="CC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  <p:grpSp>
        <p:nvGrpSpPr>
          <p:cNvPr id="216" name="Group 215">
            <a:extLst>
              <a:ext uri="{FF2B5EF4-FFF2-40B4-BE49-F238E27FC236}">
                <a16:creationId xmlns:a16="http://schemas.microsoft.com/office/drawing/2014/main" id="{28B30903-A536-459E-8A8C-25012EF55264}"/>
              </a:ext>
            </a:extLst>
          </p:cNvPr>
          <p:cNvGrpSpPr/>
          <p:nvPr/>
        </p:nvGrpSpPr>
        <p:grpSpPr>
          <a:xfrm>
            <a:off x="2916456" y="3003798"/>
            <a:ext cx="5760000" cy="2111666"/>
            <a:chOff x="2915816" y="2963127"/>
            <a:chExt cx="5760000" cy="2111666"/>
          </a:xfrm>
        </p:grpSpPr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19024D64-2CC2-4284-AFAD-86DC475F51EB}"/>
                </a:ext>
              </a:extLst>
            </p:cNvPr>
            <p:cNvGrpSpPr/>
            <p:nvPr/>
          </p:nvGrpSpPr>
          <p:grpSpPr>
            <a:xfrm>
              <a:off x="2915816" y="2963127"/>
              <a:ext cx="5760000" cy="1693894"/>
              <a:chOff x="2863279" y="3082661"/>
              <a:chExt cx="5760000" cy="1693894"/>
            </a:xfrm>
          </p:grpSpPr>
          <p:pic>
            <p:nvPicPr>
              <p:cNvPr id="146" name="Picture 145">
                <a:extLst>
                  <a:ext uri="{FF2B5EF4-FFF2-40B4-BE49-F238E27FC236}">
                    <a16:creationId xmlns:a16="http://schemas.microsoft.com/office/drawing/2014/main" id="{A525E43F-346A-4C37-A49E-EACC193D3A9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9614" b="33190"/>
              <a:stretch/>
            </p:blipFill>
            <p:spPr>
              <a:xfrm>
                <a:off x="2967272" y="3395626"/>
                <a:ext cx="5656007" cy="1238649"/>
              </a:xfrm>
              <a:prstGeom prst="rect">
                <a:avLst/>
              </a:prstGeom>
            </p:spPr>
          </p:pic>
          <p:pic>
            <p:nvPicPr>
              <p:cNvPr id="7" name="Picture 6" descr="A picture containing diagram&#10;&#10;Description automatically generated">
                <a:extLst>
                  <a:ext uri="{FF2B5EF4-FFF2-40B4-BE49-F238E27FC236}">
                    <a16:creationId xmlns:a16="http://schemas.microsoft.com/office/drawing/2014/main" id="{0B485ABE-7E77-47D2-B9F5-B1C30001B6C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>
                <a:alphaModFix amt="2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2945" t="30189" r="2144" b="25480"/>
              <a:stretch/>
            </p:blipFill>
            <p:spPr>
              <a:xfrm>
                <a:off x="2863279" y="3147461"/>
                <a:ext cx="5741930" cy="1629094"/>
              </a:xfrm>
              <a:prstGeom prst="rect">
                <a:avLst/>
              </a:prstGeom>
            </p:spPr>
          </p:pic>
          <p:pic>
            <p:nvPicPr>
              <p:cNvPr id="210" name="Picture 209">
                <a:extLst>
                  <a:ext uri="{FF2B5EF4-FFF2-40B4-BE49-F238E27FC236}">
                    <a16:creationId xmlns:a16="http://schemas.microsoft.com/office/drawing/2014/main" id="{753956CF-753B-4CB1-8115-DDEAC91031D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/>
              <a:srcRect t="24853"/>
              <a:stretch/>
            </p:blipFill>
            <p:spPr>
              <a:xfrm>
                <a:off x="3223319" y="3082661"/>
                <a:ext cx="5040000" cy="400711"/>
              </a:xfrm>
              <a:prstGeom prst="rect">
                <a:avLst/>
              </a:prstGeom>
            </p:spPr>
          </p:pic>
        </p:grp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012DD5DC-44F8-4A2A-ACB3-51AE1BBA267E}"/>
                </a:ext>
              </a:extLst>
            </p:cNvPr>
            <p:cNvGrpSpPr/>
            <p:nvPr/>
          </p:nvGrpSpPr>
          <p:grpSpPr>
            <a:xfrm>
              <a:off x="2952857" y="3106369"/>
              <a:ext cx="5693419" cy="1968424"/>
              <a:chOff x="2900320" y="3225903"/>
              <a:chExt cx="5693419" cy="1968424"/>
            </a:xfrm>
          </p:grpSpPr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E89FC510-01E6-4366-B536-449D1EE78B4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308651" y="4320852"/>
                <a:ext cx="3285088" cy="0"/>
              </a:xfrm>
              <a:prstGeom prst="line">
                <a:avLst/>
              </a:prstGeom>
              <a:ln w="12700" cap="rnd">
                <a:solidFill>
                  <a:srgbClr val="FF0000"/>
                </a:solidFill>
                <a:prstDash val="lgDashDot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EC8D2541-9ED6-47EA-91A0-5BE0A2191C6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900320" y="3453619"/>
                <a:ext cx="2408331" cy="867972"/>
              </a:xfrm>
              <a:prstGeom prst="line">
                <a:avLst/>
              </a:prstGeom>
              <a:ln w="12700" cap="rnd">
                <a:solidFill>
                  <a:srgbClr val="FF0000"/>
                </a:solidFill>
                <a:prstDash val="lgDashDot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6" name="Arrow: Right 95">
                <a:extLst>
                  <a:ext uri="{FF2B5EF4-FFF2-40B4-BE49-F238E27FC236}">
                    <a16:creationId xmlns:a16="http://schemas.microsoft.com/office/drawing/2014/main" id="{595BDED5-AA64-4AB7-8BB2-24D2F098E08A}"/>
                  </a:ext>
                </a:extLst>
              </p:cNvPr>
              <p:cNvSpPr/>
              <p:nvPr/>
            </p:nvSpPr>
            <p:spPr>
              <a:xfrm rot="16200000">
                <a:off x="5403434" y="4875036"/>
                <a:ext cx="378000" cy="144000"/>
              </a:xfrm>
              <a:prstGeom prst="rightArrow">
                <a:avLst>
                  <a:gd name="adj1" fmla="val 65596"/>
                  <a:gd name="adj2" fmla="val 48024"/>
                </a:avLst>
              </a:prstGeom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GB" sz="6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0.7 mm</a:t>
                </a:r>
              </a:p>
            </p:txBody>
          </p:sp>
          <p:sp>
            <p:nvSpPr>
              <p:cNvPr id="97" name="Arrow: Right 96">
                <a:extLst>
                  <a:ext uri="{FF2B5EF4-FFF2-40B4-BE49-F238E27FC236}">
                    <a16:creationId xmlns:a16="http://schemas.microsoft.com/office/drawing/2014/main" id="{4E9F4F82-656C-461F-B46D-63730DF88D92}"/>
                  </a:ext>
                </a:extLst>
              </p:cNvPr>
              <p:cNvSpPr/>
              <p:nvPr/>
            </p:nvSpPr>
            <p:spPr>
              <a:xfrm rot="10800000" flipV="1">
                <a:off x="5634218" y="4641844"/>
                <a:ext cx="378000" cy="144000"/>
              </a:xfrm>
              <a:prstGeom prst="rightArrow">
                <a:avLst>
                  <a:gd name="adj1" fmla="val 65596"/>
                  <a:gd name="adj2" fmla="val 48024"/>
                </a:avLst>
              </a:prstGeom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GB" sz="6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1.8 mm</a:t>
                </a:r>
              </a:p>
            </p:txBody>
          </p:sp>
          <p:sp>
            <p:nvSpPr>
              <p:cNvPr id="98" name="Arrow: Right 97">
                <a:extLst>
                  <a:ext uri="{FF2B5EF4-FFF2-40B4-BE49-F238E27FC236}">
                    <a16:creationId xmlns:a16="http://schemas.microsoft.com/office/drawing/2014/main" id="{C7F65B28-F614-40C2-9110-6621AFE1AE6A}"/>
                  </a:ext>
                </a:extLst>
              </p:cNvPr>
              <p:cNvSpPr/>
              <p:nvPr/>
            </p:nvSpPr>
            <p:spPr>
              <a:xfrm rot="5400000" flipV="1">
                <a:off x="6684667" y="4933327"/>
                <a:ext cx="378000" cy="144000"/>
              </a:xfrm>
              <a:prstGeom prst="rightArrow">
                <a:avLst>
                  <a:gd name="adj1" fmla="val 65596"/>
                  <a:gd name="adj2" fmla="val 48024"/>
                </a:avLst>
              </a:prstGeom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GB" sz="6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0.02</a:t>
                </a:r>
                <a:r>
                  <a:rPr lang="en-GB" sz="6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mm</a:t>
                </a:r>
              </a:p>
            </p:txBody>
          </p:sp>
          <p:sp>
            <p:nvSpPr>
              <p:cNvPr id="99" name="Arrow: Right 98">
                <a:extLst>
                  <a:ext uri="{FF2B5EF4-FFF2-40B4-BE49-F238E27FC236}">
                    <a16:creationId xmlns:a16="http://schemas.microsoft.com/office/drawing/2014/main" id="{66205CE5-FBD6-4983-974E-2C4165DA134F}"/>
                  </a:ext>
                </a:extLst>
              </p:cNvPr>
              <p:cNvSpPr/>
              <p:nvPr/>
            </p:nvSpPr>
            <p:spPr>
              <a:xfrm rot="10800000" flipH="1" flipV="1">
                <a:off x="6932326" y="4676961"/>
                <a:ext cx="378000" cy="144000"/>
              </a:xfrm>
              <a:prstGeom prst="rightArrow">
                <a:avLst>
                  <a:gd name="adj1" fmla="val 65596"/>
                  <a:gd name="adj2" fmla="val 48024"/>
                </a:avLst>
              </a:prstGeom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GB" sz="6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2.5 mm</a:t>
                </a:r>
              </a:p>
            </p:txBody>
          </p:sp>
          <p:grpSp>
            <p:nvGrpSpPr>
              <p:cNvPr id="108" name="Group 107">
                <a:extLst>
                  <a:ext uri="{FF2B5EF4-FFF2-40B4-BE49-F238E27FC236}">
                    <a16:creationId xmlns:a16="http://schemas.microsoft.com/office/drawing/2014/main" id="{4DB61542-7F14-4240-AF96-75E77E88F8DD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 rot="1185602">
                <a:off x="5141546" y="4444311"/>
                <a:ext cx="194676" cy="226955"/>
                <a:chOff x="6111940" y="6189116"/>
                <a:chExt cx="185344" cy="216075"/>
              </a:xfrm>
            </p:grpSpPr>
            <p:sp>
              <p:nvSpPr>
                <p:cNvPr id="109" name="Isosceles Triangle 108">
                  <a:extLst>
                    <a:ext uri="{FF2B5EF4-FFF2-40B4-BE49-F238E27FC236}">
                      <a16:creationId xmlns:a16="http://schemas.microsoft.com/office/drawing/2014/main" id="{CA72486E-4379-4C13-A69F-3CBD877B25D5}"/>
                    </a:ext>
                  </a:extLst>
                </p:cNvPr>
                <p:cNvSpPr/>
                <p:nvPr/>
              </p:nvSpPr>
              <p:spPr>
                <a:xfrm>
                  <a:off x="6111940" y="6189116"/>
                  <a:ext cx="185344" cy="159779"/>
                </a:xfrm>
                <a:prstGeom prst="triangle">
                  <a:avLst/>
                </a:prstGeom>
                <a:solidFill>
                  <a:schemeClr val="bg1"/>
                </a:solidFill>
                <a:ln w="9525">
                  <a:solidFill>
                    <a:srgbClr val="00206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1" b="1"/>
                </a:p>
              </p:txBody>
            </p:sp>
            <p:grpSp>
              <p:nvGrpSpPr>
                <p:cNvPr id="110" name="Group 109">
                  <a:extLst>
                    <a:ext uri="{FF2B5EF4-FFF2-40B4-BE49-F238E27FC236}">
                      <a16:creationId xmlns:a16="http://schemas.microsoft.com/office/drawing/2014/main" id="{592C142A-09E8-4563-9394-67F84EEA223A}"/>
                    </a:ext>
                  </a:extLst>
                </p:cNvPr>
                <p:cNvGrpSpPr/>
                <p:nvPr/>
              </p:nvGrpSpPr>
              <p:grpSpPr>
                <a:xfrm>
                  <a:off x="6118866" y="6350111"/>
                  <a:ext cx="164355" cy="55080"/>
                  <a:chOff x="5565647" y="6758468"/>
                  <a:chExt cx="259707" cy="87035"/>
                </a:xfrm>
              </p:grpSpPr>
              <p:sp>
                <p:nvSpPr>
                  <p:cNvPr id="111" name="Oval 110">
                    <a:extLst>
                      <a:ext uri="{FF2B5EF4-FFF2-40B4-BE49-F238E27FC236}">
                        <a16:creationId xmlns:a16="http://schemas.microsoft.com/office/drawing/2014/main" id="{05D2A9A8-6632-4D1E-ACB5-8813B503EAFF}"/>
                      </a:ext>
                    </a:extLst>
                  </p:cNvPr>
                  <p:cNvSpPr/>
                  <p:nvPr/>
                </p:nvSpPr>
                <p:spPr>
                  <a:xfrm>
                    <a:off x="5565647" y="6758934"/>
                    <a:ext cx="86569" cy="86569"/>
                  </a:xfrm>
                  <a:prstGeom prst="ellipse">
                    <a:avLst/>
                  </a:prstGeom>
                  <a:solidFill>
                    <a:schemeClr val="bg1"/>
                  </a:solidFill>
                  <a:ln w="3175">
                    <a:solidFill>
                      <a:srgbClr val="00206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1" b="1"/>
                  </a:p>
                </p:txBody>
              </p:sp>
              <p:sp>
                <p:nvSpPr>
                  <p:cNvPr id="112" name="Oval 111">
                    <a:extLst>
                      <a:ext uri="{FF2B5EF4-FFF2-40B4-BE49-F238E27FC236}">
                        <a16:creationId xmlns:a16="http://schemas.microsoft.com/office/drawing/2014/main" id="{669A3AF3-8097-49E5-AE8E-47528E13DD9F}"/>
                      </a:ext>
                    </a:extLst>
                  </p:cNvPr>
                  <p:cNvSpPr/>
                  <p:nvPr/>
                </p:nvSpPr>
                <p:spPr>
                  <a:xfrm>
                    <a:off x="5652216" y="6758934"/>
                    <a:ext cx="86569" cy="86569"/>
                  </a:xfrm>
                  <a:prstGeom prst="ellipse">
                    <a:avLst/>
                  </a:prstGeom>
                  <a:solidFill>
                    <a:schemeClr val="bg1"/>
                  </a:solidFill>
                  <a:ln w="3175">
                    <a:solidFill>
                      <a:srgbClr val="00206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1" b="1"/>
                  </a:p>
                </p:txBody>
              </p:sp>
              <p:sp>
                <p:nvSpPr>
                  <p:cNvPr id="113" name="Oval 112">
                    <a:extLst>
                      <a:ext uri="{FF2B5EF4-FFF2-40B4-BE49-F238E27FC236}">
                        <a16:creationId xmlns:a16="http://schemas.microsoft.com/office/drawing/2014/main" id="{64656338-FC54-4135-B127-51F092797582}"/>
                      </a:ext>
                    </a:extLst>
                  </p:cNvPr>
                  <p:cNvSpPr/>
                  <p:nvPr/>
                </p:nvSpPr>
                <p:spPr>
                  <a:xfrm>
                    <a:off x="5738784" y="6758468"/>
                    <a:ext cx="86570" cy="86567"/>
                  </a:xfrm>
                  <a:prstGeom prst="ellipse">
                    <a:avLst/>
                  </a:prstGeom>
                  <a:solidFill>
                    <a:schemeClr val="bg1"/>
                  </a:solidFill>
                  <a:ln w="3175">
                    <a:solidFill>
                      <a:srgbClr val="00206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1" b="1"/>
                  </a:p>
                </p:txBody>
              </p:sp>
            </p:grpSp>
          </p:grpSp>
          <p:grpSp>
            <p:nvGrpSpPr>
              <p:cNvPr id="114" name="Group 113">
                <a:extLst>
                  <a:ext uri="{FF2B5EF4-FFF2-40B4-BE49-F238E27FC236}">
                    <a16:creationId xmlns:a16="http://schemas.microsoft.com/office/drawing/2014/main" id="{F8331E46-B499-425A-B836-91E822B141E0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 rot="1197027">
                <a:off x="3785467" y="4168869"/>
                <a:ext cx="212346" cy="226955"/>
                <a:chOff x="974529" y="6238050"/>
                <a:chExt cx="192270" cy="205498"/>
              </a:xfrm>
              <a:effectLst/>
            </p:grpSpPr>
            <p:sp>
              <p:nvSpPr>
                <p:cNvPr id="116" name="Rectangle 115">
                  <a:extLst>
                    <a:ext uri="{FF2B5EF4-FFF2-40B4-BE49-F238E27FC236}">
                      <a16:creationId xmlns:a16="http://schemas.microsoft.com/office/drawing/2014/main" id="{5AA15DB6-A9C3-4611-9418-B60183676A22}"/>
                    </a:ext>
                  </a:extLst>
                </p:cNvPr>
                <p:cNvSpPr/>
                <p:nvPr/>
              </p:nvSpPr>
              <p:spPr>
                <a:xfrm>
                  <a:off x="974529" y="6397829"/>
                  <a:ext cx="192270" cy="45719"/>
                </a:xfrm>
                <a:prstGeom prst="rect">
                  <a:avLst/>
                </a:prstGeom>
                <a:pattFill prst="wdUpDiag">
                  <a:fgClr>
                    <a:srgbClr val="0070C0"/>
                  </a:fgClr>
                  <a:bgClr>
                    <a:schemeClr val="bg1"/>
                  </a:bgClr>
                </a:patt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1" b="1"/>
                </a:p>
              </p:txBody>
            </p:sp>
            <p:sp>
              <p:nvSpPr>
                <p:cNvPr id="115" name="Isosceles Triangle 114">
                  <a:extLst>
                    <a:ext uri="{FF2B5EF4-FFF2-40B4-BE49-F238E27FC236}">
                      <a16:creationId xmlns:a16="http://schemas.microsoft.com/office/drawing/2014/main" id="{79FE639E-C034-4372-95D6-5B723CC43390}"/>
                    </a:ext>
                  </a:extLst>
                </p:cNvPr>
                <p:cNvSpPr/>
                <p:nvPr/>
              </p:nvSpPr>
              <p:spPr>
                <a:xfrm>
                  <a:off x="974529" y="6238050"/>
                  <a:ext cx="185344" cy="159779"/>
                </a:xfrm>
                <a:prstGeom prst="triangle">
                  <a:avLst/>
                </a:prstGeom>
                <a:solidFill>
                  <a:schemeClr val="bg1"/>
                </a:solidFill>
                <a:ln w="9525">
                  <a:solidFill>
                    <a:srgbClr val="00206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1" b="1"/>
                </a:p>
              </p:txBody>
            </p:sp>
          </p:grpSp>
          <p:grpSp>
            <p:nvGrpSpPr>
              <p:cNvPr id="117" name="Group 116">
                <a:extLst>
                  <a:ext uri="{FF2B5EF4-FFF2-40B4-BE49-F238E27FC236}">
                    <a16:creationId xmlns:a16="http://schemas.microsoft.com/office/drawing/2014/main" id="{04ABC565-7BFA-44AB-AAB5-D5F3830A127F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 rot="1221808" flipV="1">
                <a:off x="4131394" y="3225903"/>
                <a:ext cx="212346" cy="226955"/>
                <a:chOff x="974529" y="6238050"/>
                <a:chExt cx="192270" cy="205498"/>
              </a:xfrm>
              <a:effectLst/>
            </p:grpSpPr>
            <p:sp>
              <p:nvSpPr>
                <p:cNvPr id="118" name="Rectangle 117">
                  <a:extLst>
                    <a:ext uri="{FF2B5EF4-FFF2-40B4-BE49-F238E27FC236}">
                      <a16:creationId xmlns:a16="http://schemas.microsoft.com/office/drawing/2014/main" id="{E15D21BC-1264-4075-816A-DE9EB8BD7418}"/>
                    </a:ext>
                  </a:extLst>
                </p:cNvPr>
                <p:cNvSpPr/>
                <p:nvPr/>
              </p:nvSpPr>
              <p:spPr>
                <a:xfrm>
                  <a:off x="974529" y="6397829"/>
                  <a:ext cx="192270" cy="45719"/>
                </a:xfrm>
                <a:prstGeom prst="rect">
                  <a:avLst/>
                </a:prstGeom>
                <a:pattFill prst="wdUpDiag">
                  <a:fgClr>
                    <a:srgbClr val="0070C0"/>
                  </a:fgClr>
                  <a:bgClr>
                    <a:schemeClr val="bg1"/>
                  </a:bgClr>
                </a:patt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1" b="1"/>
                </a:p>
              </p:txBody>
            </p:sp>
            <p:sp>
              <p:nvSpPr>
                <p:cNvPr id="119" name="Isosceles Triangle 118">
                  <a:extLst>
                    <a:ext uri="{FF2B5EF4-FFF2-40B4-BE49-F238E27FC236}">
                      <a16:creationId xmlns:a16="http://schemas.microsoft.com/office/drawing/2014/main" id="{8C4FD399-F8E5-43F0-863E-A9E654C0EF0C}"/>
                    </a:ext>
                  </a:extLst>
                </p:cNvPr>
                <p:cNvSpPr/>
                <p:nvPr/>
              </p:nvSpPr>
              <p:spPr>
                <a:xfrm>
                  <a:off x="974529" y="6238050"/>
                  <a:ext cx="185344" cy="159779"/>
                </a:xfrm>
                <a:prstGeom prst="triangle">
                  <a:avLst/>
                </a:prstGeom>
                <a:solidFill>
                  <a:schemeClr val="bg1"/>
                </a:solidFill>
                <a:ln w="9525">
                  <a:solidFill>
                    <a:srgbClr val="00206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1" b="1"/>
                </a:p>
              </p:txBody>
            </p:sp>
          </p:grpSp>
          <p:grpSp>
            <p:nvGrpSpPr>
              <p:cNvPr id="120" name="Group 119">
                <a:extLst>
                  <a:ext uri="{FF2B5EF4-FFF2-40B4-BE49-F238E27FC236}">
                    <a16:creationId xmlns:a16="http://schemas.microsoft.com/office/drawing/2014/main" id="{FBDAAD90-53F6-4CE0-A810-17198DF1BA79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 rot="11991955">
                <a:off x="5313082" y="3920764"/>
                <a:ext cx="194676" cy="226955"/>
                <a:chOff x="6111940" y="6189116"/>
                <a:chExt cx="185344" cy="216075"/>
              </a:xfrm>
            </p:grpSpPr>
            <p:sp>
              <p:nvSpPr>
                <p:cNvPr id="121" name="Isosceles Triangle 120">
                  <a:extLst>
                    <a:ext uri="{FF2B5EF4-FFF2-40B4-BE49-F238E27FC236}">
                      <a16:creationId xmlns:a16="http://schemas.microsoft.com/office/drawing/2014/main" id="{48B708FF-A0CC-48F0-8EF0-61F8976BE0C2}"/>
                    </a:ext>
                  </a:extLst>
                </p:cNvPr>
                <p:cNvSpPr/>
                <p:nvPr/>
              </p:nvSpPr>
              <p:spPr>
                <a:xfrm>
                  <a:off x="6111940" y="6189116"/>
                  <a:ext cx="185344" cy="159779"/>
                </a:xfrm>
                <a:prstGeom prst="triangle">
                  <a:avLst/>
                </a:prstGeom>
                <a:solidFill>
                  <a:schemeClr val="bg1"/>
                </a:solidFill>
                <a:ln w="9525">
                  <a:solidFill>
                    <a:srgbClr val="00206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1" b="1"/>
                </a:p>
              </p:txBody>
            </p:sp>
            <p:grpSp>
              <p:nvGrpSpPr>
                <p:cNvPr id="122" name="Group 121">
                  <a:extLst>
                    <a:ext uri="{FF2B5EF4-FFF2-40B4-BE49-F238E27FC236}">
                      <a16:creationId xmlns:a16="http://schemas.microsoft.com/office/drawing/2014/main" id="{27D64D5A-155D-481D-873D-FA416F4704B3}"/>
                    </a:ext>
                  </a:extLst>
                </p:cNvPr>
                <p:cNvGrpSpPr/>
                <p:nvPr/>
              </p:nvGrpSpPr>
              <p:grpSpPr>
                <a:xfrm>
                  <a:off x="6118866" y="6350111"/>
                  <a:ext cx="164355" cy="55080"/>
                  <a:chOff x="5565647" y="6758468"/>
                  <a:chExt cx="259707" cy="87035"/>
                </a:xfrm>
              </p:grpSpPr>
              <p:sp>
                <p:nvSpPr>
                  <p:cNvPr id="123" name="Oval 122">
                    <a:extLst>
                      <a:ext uri="{FF2B5EF4-FFF2-40B4-BE49-F238E27FC236}">
                        <a16:creationId xmlns:a16="http://schemas.microsoft.com/office/drawing/2014/main" id="{FB36C2BD-40BB-48B1-BEBF-9ED303CA463A}"/>
                      </a:ext>
                    </a:extLst>
                  </p:cNvPr>
                  <p:cNvSpPr/>
                  <p:nvPr/>
                </p:nvSpPr>
                <p:spPr>
                  <a:xfrm>
                    <a:off x="5565647" y="6758934"/>
                    <a:ext cx="86569" cy="86569"/>
                  </a:xfrm>
                  <a:prstGeom prst="ellipse">
                    <a:avLst/>
                  </a:prstGeom>
                  <a:solidFill>
                    <a:schemeClr val="bg1"/>
                  </a:solidFill>
                  <a:ln w="3175">
                    <a:solidFill>
                      <a:srgbClr val="00206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1" b="1"/>
                  </a:p>
                </p:txBody>
              </p:sp>
              <p:sp>
                <p:nvSpPr>
                  <p:cNvPr id="124" name="Oval 123">
                    <a:extLst>
                      <a:ext uri="{FF2B5EF4-FFF2-40B4-BE49-F238E27FC236}">
                        <a16:creationId xmlns:a16="http://schemas.microsoft.com/office/drawing/2014/main" id="{95607880-71B0-4AEF-B428-8BC1CEC95BC6}"/>
                      </a:ext>
                    </a:extLst>
                  </p:cNvPr>
                  <p:cNvSpPr/>
                  <p:nvPr/>
                </p:nvSpPr>
                <p:spPr>
                  <a:xfrm>
                    <a:off x="5652216" y="6758934"/>
                    <a:ext cx="86569" cy="86569"/>
                  </a:xfrm>
                  <a:prstGeom prst="ellipse">
                    <a:avLst/>
                  </a:prstGeom>
                  <a:solidFill>
                    <a:schemeClr val="bg1"/>
                  </a:solidFill>
                  <a:ln w="3175">
                    <a:solidFill>
                      <a:srgbClr val="00206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1" b="1"/>
                  </a:p>
                </p:txBody>
              </p:sp>
              <p:sp>
                <p:nvSpPr>
                  <p:cNvPr id="125" name="Oval 124">
                    <a:extLst>
                      <a:ext uri="{FF2B5EF4-FFF2-40B4-BE49-F238E27FC236}">
                        <a16:creationId xmlns:a16="http://schemas.microsoft.com/office/drawing/2014/main" id="{AA76E6F1-0958-4513-86B4-A28645B47FBC}"/>
                      </a:ext>
                    </a:extLst>
                  </p:cNvPr>
                  <p:cNvSpPr/>
                  <p:nvPr/>
                </p:nvSpPr>
                <p:spPr>
                  <a:xfrm>
                    <a:off x="5738784" y="6758468"/>
                    <a:ext cx="86570" cy="86567"/>
                  </a:xfrm>
                  <a:prstGeom prst="ellipse">
                    <a:avLst/>
                  </a:prstGeom>
                  <a:solidFill>
                    <a:schemeClr val="bg1"/>
                  </a:solidFill>
                  <a:ln w="3175">
                    <a:solidFill>
                      <a:srgbClr val="002060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1" b="1"/>
                  </a:p>
                </p:txBody>
              </p:sp>
            </p:grpSp>
          </p:grpSp>
          <p:grpSp>
            <p:nvGrpSpPr>
              <p:cNvPr id="132" name="Group 131">
                <a:extLst>
                  <a:ext uri="{FF2B5EF4-FFF2-40B4-BE49-F238E27FC236}">
                    <a16:creationId xmlns:a16="http://schemas.microsoft.com/office/drawing/2014/main" id="{68A7757E-A8E7-4AB1-800B-23919CCE4F00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7589578" y="4600093"/>
                <a:ext cx="212346" cy="226955"/>
                <a:chOff x="974529" y="6238050"/>
                <a:chExt cx="192270" cy="205498"/>
              </a:xfrm>
              <a:effectLst/>
            </p:grpSpPr>
            <p:sp>
              <p:nvSpPr>
                <p:cNvPr id="133" name="Rectangle 132">
                  <a:extLst>
                    <a:ext uri="{FF2B5EF4-FFF2-40B4-BE49-F238E27FC236}">
                      <a16:creationId xmlns:a16="http://schemas.microsoft.com/office/drawing/2014/main" id="{C35998DF-53BB-49D0-9AC2-39B4823519FB}"/>
                    </a:ext>
                  </a:extLst>
                </p:cNvPr>
                <p:cNvSpPr/>
                <p:nvPr/>
              </p:nvSpPr>
              <p:spPr>
                <a:xfrm>
                  <a:off x="974529" y="6397829"/>
                  <a:ext cx="192270" cy="45719"/>
                </a:xfrm>
                <a:prstGeom prst="rect">
                  <a:avLst/>
                </a:prstGeom>
                <a:pattFill prst="wdUpDiag">
                  <a:fgClr>
                    <a:srgbClr val="0070C0"/>
                  </a:fgClr>
                  <a:bgClr>
                    <a:schemeClr val="bg1"/>
                  </a:bgClr>
                </a:patt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1" b="1"/>
                </a:p>
              </p:txBody>
            </p:sp>
            <p:sp>
              <p:nvSpPr>
                <p:cNvPr id="134" name="Isosceles Triangle 133">
                  <a:extLst>
                    <a:ext uri="{FF2B5EF4-FFF2-40B4-BE49-F238E27FC236}">
                      <a16:creationId xmlns:a16="http://schemas.microsoft.com/office/drawing/2014/main" id="{0CE15C86-FB6E-4917-AA30-2C62634A0EF6}"/>
                    </a:ext>
                  </a:extLst>
                </p:cNvPr>
                <p:cNvSpPr/>
                <p:nvPr/>
              </p:nvSpPr>
              <p:spPr>
                <a:xfrm>
                  <a:off x="974529" y="6238050"/>
                  <a:ext cx="185344" cy="159779"/>
                </a:xfrm>
                <a:prstGeom prst="triangle">
                  <a:avLst/>
                </a:prstGeom>
                <a:solidFill>
                  <a:schemeClr val="bg1"/>
                </a:solidFill>
                <a:ln w="9525">
                  <a:solidFill>
                    <a:srgbClr val="00206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1" b="1"/>
                </a:p>
              </p:txBody>
            </p:sp>
          </p:grpSp>
          <p:grpSp>
            <p:nvGrpSpPr>
              <p:cNvPr id="135" name="Group 134">
                <a:extLst>
                  <a:ext uri="{FF2B5EF4-FFF2-40B4-BE49-F238E27FC236}">
                    <a16:creationId xmlns:a16="http://schemas.microsoft.com/office/drawing/2014/main" id="{527E4B2A-0B70-4DFE-9869-BA20ED0A41C9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 flipV="1">
                <a:off x="7581929" y="3767093"/>
                <a:ext cx="212346" cy="226955"/>
                <a:chOff x="974529" y="6238050"/>
                <a:chExt cx="192270" cy="205498"/>
              </a:xfrm>
              <a:effectLst/>
            </p:grpSpPr>
            <p:sp>
              <p:nvSpPr>
                <p:cNvPr id="136" name="Rectangle 135">
                  <a:extLst>
                    <a:ext uri="{FF2B5EF4-FFF2-40B4-BE49-F238E27FC236}">
                      <a16:creationId xmlns:a16="http://schemas.microsoft.com/office/drawing/2014/main" id="{EC3F343E-B6B1-4E5D-8605-94D9AFF15394}"/>
                    </a:ext>
                  </a:extLst>
                </p:cNvPr>
                <p:cNvSpPr/>
                <p:nvPr/>
              </p:nvSpPr>
              <p:spPr>
                <a:xfrm>
                  <a:off x="974529" y="6397829"/>
                  <a:ext cx="192270" cy="45719"/>
                </a:xfrm>
                <a:prstGeom prst="rect">
                  <a:avLst/>
                </a:prstGeom>
                <a:pattFill prst="wdUpDiag">
                  <a:fgClr>
                    <a:srgbClr val="0070C0"/>
                  </a:fgClr>
                  <a:bgClr>
                    <a:schemeClr val="bg1"/>
                  </a:bgClr>
                </a:patt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1" b="1"/>
                </a:p>
              </p:txBody>
            </p:sp>
            <p:sp>
              <p:nvSpPr>
                <p:cNvPr id="137" name="Isosceles Triangle 136">
                  <a:extLst>
                    <a:ext uri="{FF2B5EF4-FFF2-40B4-BE49-F238E27FC236}">
                      <a16:creationId xmlns:a16="http://schemas.microsoft.com/office/drawing/2014/main" id="{3993B715-EFA2-4038-B916-76C9289E0FD5}"/>
                    </a:ext>
                  </a:extLst>
                </p:cNvPr>
                <p:cNvSpPr/>
                <p:nvPr/>
              </p:nvSpPr>
              <p:spPr>
                <a:xfrm>
                  <a:off x="974529" y="6238050"/>
                  <a:ext cx="185344" cy="159779"/>
                </a:xfrm>
                <a:prstGeom prst="triangle">
                  <a:avLst/>
                </a:prstGeom>
                <a:solidFill>
                  <a:schemeClr val="bg1"/>
                </a:solidFill>
                <a:ln w="9525">
                  <a:solidFill>
                    <a:srgbClr val="00206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1" b="1"/>
                </a:p>
              </p:txBody>
            </p:sp>
          </p:grpSp>
          <p:sp>
            <p:nvSpPr>
              <p:cNvPr id="139" name="Freeform 55">
                <a:extLst>
                  <a:ext uri="{FF2B5EF4-FFF2-40B4-BE49-F238E27FC236}">
                    <a16:creationId xmlns:a16="http://schemas.microsoft.com/office/drawing/2014/main" id="{D82E27A2-4313-4B27-9E0B-6FF99B25E5E3}"/>
                  </a:ext>
                </a:extLst>
              </p:cNvPr>
              <p:cNvSpPr/>
              <p:nvPr/>
            </p:nvSpPr>
            <p:spPr>
              <a:xfrm>
                <a:off x="5774361" y="4138017"/>
                <a:ext cx="198000" cy="54000"/>
              </a:xfrm>
              <a:custGeom>
                <a:avLst/>
                <a:gdLst>
                  <a:gd name="connsiteX0" fmla="*/ 1196501 w 1196501"/>
                  <a:gd name="connsiteY0" fmla="*/ 252919 h 252919"/>
                  <a:gd name="connsiteX1" fmla="*/ 943582 w 1196501"/>
                  <a:gd name="connsiteY1" fmla="*/ 0 h 252919"/>
                  <a:gd name="connsiteX2" fmla="*/ 729573 w 1196501"/>
                  <a:gd name="connsiteY2" fmla="*/ 214009 h 252919"/>
                  <a:gd name="connsiteX3" fmla="*/ 515565 w 1196501"/>
                  <a:gd name="connsiteY3" fmla="*/ 1 h 252919"/>
                  <a:gd name="connsiteX4" fmla="*/ 350195 w 1196501"/>
                  <a:gd name="connsiteY4" fmla="*/ 165371 h 252919"/>
                  <a:gd name="connsiteX5" fmla="*/ 204280 w 1196501"/>
                  <a:gd name="connsiteY5" fmla="*/ 19456 h 252919"/>
                  <a:gd name="connsiteX6" fmla="*/ 0 w 1196501"/>
                  <a:gd name="connsiteY6" fmla="*/ 223736 h 252919"/>
                  <a:gd name="connsiteX0" fmla="*/ 1196501 w 1196501"/>
                  <a:gd name="connsiteY0" fmla="*/ 252919 h 262648"/>
                  <a:gd name="connsiteX1" fmla="*/ 943582 w 1196501"/>
                  <a:gd name="connsiteY1" fmla="*/ 0 h 262648"/>
                  <a:gd name="connsiteX2" fmla="*/ 729573 w 1196501"/>
                  <a:gd name="connsiteY2" fmla="*/ 214009 h 262648"/>
                  <a:gd name="connsiteX3" fmla="*/ 515565 w 1196501"/>
                  <a:gd name="connsiteY3" fmla="*/ 1 h 262648"/>
                  <a:gd name="connsiteX4" fmla="*/ 389105 w 1196501"/>
                  <a:gd name="connsiteY4" fmla="*/ 262648 h 262648"/>
                  <a:gd name="connsiteX5" fmla="*/ 204280 w 1196501"/>
                  <a:gd name="connsiteY5" fmla="*/ 19456 h 262648"/>
                  <a:gd name="connsiteX6" fmla="*/ 0 w 1196501"/>
                  <a:gd name="connsiteY6" fmla="*/ 223736 h 262648"/>
                  <a:gd name="connsiteX0" fmla="*/ 1196501 w 1196501"/>
                  <a:gd name="connsiteY0" fmla="*/ 252919 h 252919"/>
                  <a:gd name="connsiteX1" fmla="*/ 943582 w 1196501"/>
                  <a:gd name="connsiteY1" fmla="*/ 0 h 252919"/>
                  <a:gd name="connsiteX2" fmla="*/ 729573 w 1196501"/>
                  <a:gd name="connsiteY2" fmla="*/ 214009 h 252919"/>
                  <a:gd name="connsiteX3" fmla="*/ 515565 w 1196501"/>
                  <a:gd name="connsiteY3" fmla="*/ 1 h 252919"/>
                  <a:gd name="connsiteX4" fmla="*/ 356720 w 1196501"/>
                  <a:gd name="connsiteY4" fmla="*/ 243598 h 252919"/>
                  <a:gd name="connsiteX5" fmla="*/ 204280 w 1196501"/>
                  <a:gd name="connsiteY5" fmla="*/ 19456 h 252919"/>
                  <a:gd name="connsiteX6" fmla="*/ 0 w 1196501"/>
                  <a:gd name="connsiteY6" fmla="*/ 223736 h 252919"/>
                  <a:gd name="connsiteX0" fmla="*/ 1196501 w 1196501"/>
                  <a:gd name="connsiteY0" fmla="*/ 252919 h 252919"/>
                  <a:gd name="connsiteX1" fmla="*/ 943582 w 1196501"/>
                  <a:gd name="connsiteY1" fmla="*/ 0 h 252919"/>
                  <a:gd name="connsiteX2" fmla="*/ 761958 w 1196501"/>
                  <a:gd name="connsiteY2" fmla="*/ 240679 h 252919"/>
                  <a:gd name="connsiteX3" fmla="*/ 515565 w 1196501"/>
                  <a:gd name="connsiteY3" fmla="*/ 1 h 252919"/>
                  <a:gd name="connsiteX4" fmla="*/ 356720 w 1196501"/>
                  <a:gd name="connsiteY4" fmla="*/ 243598 h 252919"/>
                  <a:gd name="connsiteX5" fmla="*/ 204280 w 1196501"/>
                  <a:gd name="connsiteY5" fmla="*/ 19456 h 252919"/>
                  <a:gd name="connsiteX6" fmla="*/ 0 w 1196501"/>
                  <a:gd name="connsiteY6" fmla="*/ 223736 h 252919"/>
                  <a:gd name="connsiteX0" fmla="*/ 1196501 w 1196501"/>
                  <a:gd name="connsiteY0" fmla="*/ 252919 h 252919"/>
                  <a:gd name="connsiteX1" fmla="*/ 943582 w 1196501"/>
                  <a:gd name="connsiteY1" fmla="*/ 0 h 252919"/>
                  <a:gd name="connsiteX2" fmla="*/ 761958 w 1196501"/>
                  <a:gd name="connsiteY2" fmla="*/ 240679 h 252919"/>
                  <a:gd name="connsiteX3" fmla="*/ 563190 w 1196501"/>
                  <a:gd name="connsiteY3" fmla="*/ 1906 h 252919"/>
                  <a:gd name="connsiteX4" fmla="*/ 356720 w 1196501"/>
                  <a:gd name="connsiteY4" fmla="*/ 243598 h 252919"/>
                  <a:gd name="connsiteX5" fmla="*/ 204280 w 1196501"/>
                  <a:gd name="connsiteY5" fmla="*/ 19456 h 252919"/>
                  <a:gd name="connsiteX6" fmla="*/ 0 w 1196501"/>
                  <a:gd name="connsiteY6" fmla="*/ 223736 h 252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96501" h="252919">
                    <a:moveTo>
                      <a:pt x="1196501" y="252919"/>
                    </a:moveTo>
                    <a:lnTo>
                      <a:pt x="943582" y="0"/>
                    </a:lnTo>
                    <a:lnTo>
                      <a:pt x="761958" y="240679"/>
                    </a:lnTo>
                    <a:lnTo>
                      <a:pt x="563190" y="1906"/>
                    </a:lnTo>
                    <a:lnTo>
                      <a:pt x="356720" y="243598"/>
                    </a:lnTo>
                    <a:lnTo>
                      <a:pt x="204280" y="19456"/>
                    </a:lnTo>
                    <a:lnTo>
                      <a:pt x="0" y="223736"/>
                    </a:lnTo>
                  </a:path>
                </a:pathLst>
              </a:custGeom>
              <a:noFill/>
              <a:ln w="19050" cap="rnd">
                <a:solidFill>
                  <a:srgbClr val="CC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1" b="1"/>
              </a:p>
            </p:txBody>
          </p: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A8FAB4F9-725C-4A2A-9608-1D7526D025C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595663" y="4324530"/>
                <a:ext cx="0" cy="385650"/>
              </a:xfrm>
              <a:prstGeom prst="line">
                <a:avLst/>
              </a:prstGeom>
              <a:ln w="15875" cap="rnd">
                <a:solidFill>
                  <a:srgbClr val="FF0000"/>
                </a:solidFill>
                <a:round/>
                <a:headEnd type="oval" w="sm" len="sm"/>
                <a:tail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277CD557-F6E4-48D0-9648-4DC64F436D5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6713511" y="4324530"/>
                <a:ext cx="144150" cy="428210"/>
              </a:xfrm>
              <a:prstGeom prst="line">
                <a:avLst/>
              </a:prstGeom>
              <a:ln w="15875" cap="rnd">
                <a:solidFill>
                  <a:srgbClr val="FF0000"/>
                </a:solidFill>
                <a:round/>
                <a:headEnd type="oval" w="sm" len="sm"/>
                <a:tail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4" name="Freeform 55">
                <a:extLst>
                  <a:ext uri="{FF2B5EF4-FFF2-40B4-BE49-F238E27FC236}">
                    <a16:creationId xmlns:a16="http://schemas.microsoft.com/office/drawing/2014/main" id="{F415A74A-6C49-4622-A1B2-2FD0AD73DBDA}"/>
                  </a:ext>
                </a:extLst>
              </p:cNvPr>
              <p:cNvSpPr/>
              <p:nvPr/>
            </p:nvSpPr>
            <p:spPr>
              <a:xfrm>
                <a:off x="6329960" y="4147043"/>
                <a:ext cx="198000" cy="54000"/>
              </a:xfrm>
              <a:custGeom>
                <a:avLst/>
                <a:gdLst>
                  <a:gd name="connsiteX0" fmla="*/ 1196501 w 1196501"/>
                  <a:gd name="connsiteY0" fmla="*/ 252919 h 252919"/>
                  <a:gd name="connsiteX1" fmla="*/ 943582 w 1196501"/>
                  <a:gd name="connsiteY1" fmla="*/ 0 h 252919"/>
                  <a:gd name="connsiteX2" fmla="*/ 729573 w 1196501"/>
                  <a:gd name="connsiteY2" fmla="*/ 214009 h 252919"/>
                  <a:gd name="connsiteX3" fmla="*/ 515565 w 1196501"/>
                  <a:gd name="connsiteY3" fmla="*/ 1 h 252919"/>
                  <a:gd name="connsiteX4" fmla="*/ 350195 w 1196501"/>
                  <a:gd name="connsiteY4" fmla="*/ 165371 h 252919"/>
                  <a:gd name="connsiteX5" fmla="*/ 204280 w 1196501"/>
                  <a:gd name="connsiteY5" fmla="*/ 19456 h 252919"/>
                  <a:gd name="connsiteX6" fmla="*/ 0 w 1196501"/>
                  <a:gd name="connsiteY6" fmla="*/ 223736 h 252919"/>
                  <a:gd name="connsiteX0" fmla="*/ 1196501 w 1196501"/>
                  <a:gd name="connsiteY0" fmla="*/ 252919 h 262648"/>
                  <a:gd name="connsiteX1" fmla="*/ 943582 w 1196501"/>
                  <a:gd name="connsiteY1" fmla="*/ 0 h 262648"/>
                  <a:gd name="connsiteX2" fmla="*/ 729573 w 1196501"/>
                  <a:gd name="connsiteY2" fmla="*/ 214009 h 262648"/>
                  <a:gd name="connsiteX3" fmla="*/ 515565 w 1196501"/>
                  <a:gd name="connsiteY3" fmla="*/ 1 h 262648"/>
                  <a:gd name="connsiteX4" fmla="*/ 389105 w 1196501"/>
                  <a:gd name="connsiteY4" fmla="*/ 262648 h 262648"/>
                  <a:gd name="connsiteX5" fmla="*/ 204280 w 1196501"/>
                  <a:gd name="connsiteY5" fmla="*/ 19456 h 262648"/>
                  <a:gd name="connsiteX6" fmla="*/ 0 w 1196501"/>
                  <a:gd name="connsiteY6" fmla="*/ 223736 h 262648"/>
                  <a:gd name="connsiteX0" fmla="*/ 1196501 w 1196501"/>
                  <a:gd name="connsiteY0" fmla="*/ 252919 h 252919"/>
                  <a:gd name="connsiteX1" fmla="*/ 943582 w 1196501"/>
                  <a:gd name="connsiteY1" fmla="*/ 0 h 252919"/>
                  <a:gd name="connsiteX2" fmla="*/ 729573 w 1196501"/>
                  <a:gd name="connsiteY2" fmla="*/ 214009 h 252919"/>
                  <a:gd name="connsiteX3" fmla="*/ 515565 w 1196501"/>
                  <a:gd name="connsiteY3" fmla="*/ 1 h 252919"/>
                  <a:gd name="connsiteX4" fmla="*/ 356720 w 1196501"/>
                  <a:gd name="connsiteY4" fmla="*/ 243598 h 252919"/>
                  <a:gd name="connsiteX5" fmla="*/ 204280 w 1196501"/>
                  <a:gd name="connsiteY5" fmla="*/ 19456 h 252919"/>
                  <a:gd name="connsiteX6" fmla="*/ 0 w 1196501"/>
                  <a:gd name="connsiteY6" fmla="*/ 223736 h 252919"/>
                  <a:gd name="connsiteX0" fmla="*/ 1196501 w 1196501"/>
                  <a:gd name="connsiteY0" fmla="*/ 252919 h 252919"/>
                  <a:gd name="connsiteX1" fmla="*/ 943582 w 1196501"/>
                  <a:gd name="connsiteY1" fmla="*/ 0 h 252919"/>
                  <a:gd name="connsiteX2" fmla="*/ 761958 w 1196501"/>
                  <a:gd name="connsiteY2" fmla="*/ 240679 h 252919"/>
                  <a:gd name="connsiteX3" fmla="*/ 515565 w 1196501"/>
                  <a:gd name="connsiteY3" fmla="*/ 1 h 252919"/>
                  <a:gd name="connsiteX4" fmla="*/ 356720 w 1196501"/>
                  <a:gd name="connsiteY4" fmla="*/ 243598 h 252919"/>
                  <a:gd name="connsiteX5" fmla="*/ 204280 w 1196501"/>
                  <a:gd name="connsiteY5" fmla="*/ 19456 h 252919"/>
                  <a:gd name="connsiteX6" fmla="*/ 0 w 1196501"/>
                  <a:gd name="connsiteY6" fmla="*/ 223736 h 252919"/>
                  <a:gd name="connsiteX0" fmla="*/ 1196501 w 1196501"/>
                  <a:gd name="connsiteY0" fmla="*/ 252919 h 252919"/>
                  <a:gd name="connsiteX1" fmla="*/ 943582 w 1196501"/>
                  <a:gd name="connsiteY1" fmla="*/ 0 h 252919"/>
                  <a:gd name="connsiteX2" fmla="*/ 761958 w 1196501"/>
                  <a:gd name="connsiteY2" fmla="*/ 240679 h 252919"/>
                  <a:gd name="connsiteX3" fmla="*/ 563190 w 1196501"/>
                  <a:gd name="connsiteY3" fmla="*/ 1906 h 252919"/>
                  <a:gd name="connsiteX4" fmla="*/ 356720 w 1196501"/>
                  <a:gd name="connsiteY4" fmla="*/ 243598 h 252919"/>
                  <a:gd name="connsiteX5" fmla="*/ 204280 w 1196501"/>
                  <a:gd name="connsiteY5" fmla="*/ 19456 h 252919"/>
                  <a:gd name="connsiteX6" fmla="*/ 0 w 1196501"/>
                  <a:gd name="connsiteY6" fmla="*/ 223736 h 252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96501" h="252919">
                    <a:moveTo>
                      <a:pt x="1196501" y="252919"/>
                    </a:moveTo>
                    <a:lnTo>
                      <a:pt x="943582" y="0"/>
                    </a:lnTo>
                    <a:lnTo>
                      <a:pt x="761958" y="240679"/>
                    </a:lnTo>
                    <a:lnTo>
                      <a:pt x="563190" y="1906"/>
                    </a:lnTo>
                    <a:lnTo>
                      <a:pt x="356720" y="243598"/>
                    </a:lnTo>
                    <a:lnTo>
                      <a:pt x="204280" y="19456"/>
                    </a:lnTo>
                    <a:lnTo>
                      <a:pt x="0" y="223736"/>
                    </a:lnTo>
                  </a:path>
                </a:pathLst>
              </a:custGeom>
              <a:noFill/>
              <a:ln w="19050" cap="rnd">
                <a:solidFill>
                  <a:srgbClr val="CC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1" b="1"/>
              </a:p>
            </p:txBody>
          </p:sp>
          <p:sp>
            <p:nvSpPr>
              <p:cNvPr id="205" name="Freeform 55">
                <a:extLst>
                  <a:ext uri="{FF2B5EF4-FFF2-40B4-BE49-F238E27FC236}">
                    <a16:creationId xmlns:a16="http://schemas.microsoft.com/office/drawing/2014/main" id="{830EB1C4-85B8-4735-BE1D-6A61D1CD3ECF}"/>
                  </a:ext>
                </a:extLst>
              </p:cNvPr>
              <p:cNvSpPr/>
              <p:nvPr/>
            </p:nvSpPr>
            <p:spPr>
              <a:xfrm rot="10800000">
                <a:off x="5774361" y="4406473"/>
                <a:ext cx="198000" cy="54000"/>
              </a:xfrm>
              <a:custGeom>
                <a:avLst/>
                <a:gdLst>
                  <a:gd name="connsiteX0" fmla="*/ 1196501 w 1196501"/>
                  <a:gd name="connsiteY0" fmla="*/ 252919 h 252919"/>
                  <a:gd name="connsiteX1" fmla="*/ 943582 w 1196501"/>
                  <a:gd name="connsiteY1" fmla="*/ 0 h 252919"/>
                  <a:gd name="connsiteX2" fmla="*/ 729573 w 1196501"/>
                  <a:gd name="connsiteY2" fmla="*/ 214009 h 252919"/>
                  <a:gd name="connsiteX3" fmla="*/ 515565 w 1196501"/>
                  <a:gd name="connsiteY3" fmla="*/ 1 h 252919"/>
                  <a:gd name="connsiteX4" fmla="*/ 350195 w 1196501"/>
                  <a:gd name="connsiteY4" fmla="*/ 165371 h 252919"/>
                  <a:gd name="connsiteX5" fmla="*/ 204280 w 1196501"/>
                  <a:gd name="connsiteY5" fmla="*/ 19456 h 252919"/>
                  <a:gd name="connsiteX6" fmla="*/ 0 w 1196501"/>
                  <a:gd name="connsiteY6" fmla="*/ 223736 h 252919"/>
                  <a:gd name="connsiteX0" fmla="*/ 1196501 w 1196501"/>
                  <a:gd name="connsiteY0" fmla="*/ 252919 h 262648"/>
                  <a:gd name="connsiteX1" fmla="*/ 943582 w 1196501"/>
                  <a:gd name="connsiteY1" fmla="*/ 0 h 262648"/>
                  <a:gd name="connsiteX2" fmla="*/ 729573 w 1196501"/>
                  <a:gd name="connsiteY2" fmla="*/ 214009 h 262648"/>
                  <a:gd name="connsiteX3" fmla="*/ 515565 w 1196501"/>
                  <a:gd name="connsiteY3" fmla="*/ 1 h 262648"/>
                  <a:gd name="connsiteX4" fmla="*/ 389105 w 1196501"/>
                  <a:gd name="connsiteY4" fmla="*/ 262648 h 262648"/>
                  <a:gd name="connsiteX5" fmla="*/ 204280 w 1196501"/>
                  <a:gd name="connsiteY5" fmla="*/ 19456 h 262648"/>
                  <a:gd name="connsiteX6" fmla="*/ 0 w 1196501"/>
                  <a:gd name="connsiteY6" fmla="*/ 223736 h 262648"/>
                  <a:gd name="connsiteX0" fmla="*/ 1196501 w 1196501"/>
                  <a:gd name="connsiteY0" fmla="*/ 252919 h 252919"/>
                  <a:gd name="connsiteX1" fmla="*/ 943582 w 1196501"/>
                  <a:gd name="connsiteY1" fmla="*/ 0 h 252919"/>
                  <a:gd name="connsiteX2" fmla="*/ 729573 w 1196501"/>
                  <a:gd name="connsiteY2" fmla="*/ 214009 h 252919"/>
                  <a:gd name="connsiteX3" fmla="*/ 515565 w 1196501"/>
                  <a:gd name="connsiteY3" fmla="*/ 1 h 252919"/>
                  <a:gd name="connsiteX4" fmla="*/ 356720 w 1196501"/>
                  <a:gd name="connsiteY4" fmla="*/ 243598 h 252919"/>
                  <a:gd name="connsiteX5" fmla="*/ 204280 w 1196501"/>
                  <a:gd name="connsiteY5" fmla="*/ 19456 h 252919"/>
                  <a:gd name="connsiteX6" fmla="*/ 0 w 1196501"/>
                  <a:gd name="connsiteY6" fmla="*/ 223736 h 252919"/>
                  <a:gd name="connsiteX0" fmla="*/ 1196501 w 1196501"/>
                  <a:gd name="connsiteY0" fmla="*/ 252919 h 252919"/>
                  <a:gd name="connsiteX1" fmla="*/ 943582 w 1196501"/>
                  <a:gd name="connsiteY1" fmla="*/ 0 h 252919"/>
                  <a:gd name="connsiteX2" fmla="*/ 761958 w 1196501"/>
                  <a:gd name="connsiteY2" fmla="*/ 240679 h 252919"/>
                  <a:gd name="connsiteX3" fmla="*/ 515565 w 1196501"/>
                  <a:gd name="connsiteY3" fmla="*/ 1 h 252919"/>
                  <a:gd name="connsiteX4" fmla="*/ 356720 w 1196501"/>
                  <a:gd name="connsiteY4" fmla="*/ 243598 h 252919"/>
                  <a:gd name="connsiteX5" fmla="*/ 204280 w 1196501"/>
                  <a:gd name="connsiteY5" fmla="*/ 19456 h 252919"/>
                  <a:gd name="connsiteX6" fmla="*/ 0 w 1196501"/>
                  <a:gd name="connsiteY6" fmla="*/ 223736 h 252919"/>
                  <a:gd name="connsiteX0" fmla="*/ 1196501 w 1196501"/>
                  <a:gd name="connsiteY0" fmla="*/ 252919 h 252919"/>
                  <a:gd name="connsiteX1" fmla="*/ 943582 w 1196501"/>
                  <a:gd name="connsiteY1" fmla="*/ 0 h 252919"/>
                  <a:gd name="connsiteX2" fmla="*/ 761958 w 1196501"/>
                  <a:gd name="connsiteY2" fmla="*/ 240679 h 252919"/>
                  <a:gd name="connsiteX3" fmla="*/ 563190 w 1196501"/>
                  <a:gd name="connsiteY3" fmla="*/ 1906 h 252919"/>
                  <a:gd name="connsiteX4" fmla="*/ 356720 w 1196501"/>
                  <a:gd name="connsiteY4" fmla="*/ 243598 h 252919"/>
                  <a:gd name="connsiteX5" fmla="*/ 204280 w 1196501"/>
                  <a:gd name="connsiteY5" fmla="*/ 19456 h 252919"/>
                  <a:gd name="connsiteX6" fmla="*/ 0 w 1196501"/>
                  <a:gd name="connsiteY6" fmla="*/ 223736 h 252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96501" h="252919">
                    <a:moveTo>
                      <a:pt x="1196501" y="252919"/>
                    </a:moveTo>
                    <a:lnTo>
                      <a:pt x="943582" y="0"/>
                    </a:lnTo>
                    <a:lnTo>
                      <a:pt x="761958" y="240679"/>
                    </a:lnTo>
                    <a:lnTo>
                      <a:pt x="563190" y="1906"/>
                    </a:lnTo>
                    <a:lnTo>
                      <a:pt x="356720" y="243598"/>
                    </a:lnTo>
                    <a:lnTo>
                      <a:pt x="204280" y="19456"/>
                    </a:lnTo>
                    <a:lnTo>
                      <a:pt x="0" y="223736"/>
                    </a:lnTo>
                  </a:path>
                </a:pathLst>
              </a:custGeom>
              <a:noFill/>
              <a:ln w="19050" cap="rnd">
                <a:solidFill>
                  <a:srgbClr val="CC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1" b="1"/>
              </a:p>
            </p:txBody>
          </p:sp>
          <p:sp>
            <p:nvSpPr>
              <p:cNvPr id="208" name="Freeform 55">
                <a:extLst>
                  <a:ext uri="{FF2B5EF4-FFF2-40B4-BE49-F238E27FC236}">
                    <a16:creationId xmlns:a16="http://schemas.microsoft.com/office/drawing/2014/main" id="{37705839-8C86-4F70-80BD-C093864D5BB6}"/>
                  </a:ext>
                </a:extLst>
              </p:cNvPr>
              <p:cNvSpPr/>
              <p:nvPr/>
            </p:nvSpPr>
            <p:spPr>
              <a:xfrm rot="10800000">
                <a:off x="6329807" y="4408300"/>
                <a:ext cx="198000" cy="54000"/>
              </a:xfrm>
              <a:custGeom>
                <a:avLst/>
                <a:gdLst>
                  <a:gd name="connsiteX0" fmla="*/ 1196501 w 1196501"/>
                  <a:gd name="connsiteY0" fmla="*/ 252919 h 252919"/>
                  <a:gd name="connsiteX1" fmla="*/ 943582 w 1196501"/>
                  <a:gd name="connsiteY1" fmla="*/ 0 h 252919"/>
                  <a:gd name="connsiteX2" fmla="*/ 729573 w 1196501"/>
                  <a:gd name="connsiteY2" fmla="*/ 214009 h 252919"/>
                  <a:gd name="connsiteX3" fmla="*/ 515565 w 1196501"/>
                  <a:gd name="connsiteY3" fmla="*/ 1 h 252919"/>
                  <a:gd name="connsiteX4" fmla="*/ 350195 w 1196501"/>
                  <a:gd name="connsiteY4" fmla="*/ 165371 h 252919"/>
                  <a:gd name="connsiteX5" fmla="*/ 204280 w 1196501"/>
                  <a:gd name="connsiteY5" fmla="*/ 19456 h 252919"/>
                  <a:gd name="connsiteX6" fmla="*/ 0 w 1196501"/>
                  <a:gd name="connsiteY6" fmla="*/ 223736 h 252919"/>
                  <a:gd name="connsiteX0" fmla="*/ 1196501 w 1196501"/>
                  <a:gd name="connsiteY0" fmla="*/ 252919 h 262648"/>
                  <a:gd name="connsiteX1" fmla="*/ 943582 w 1196501"/>
                  <a:gd name="connsiteY1" fmla="*/ 0 h 262648"/>
                  <a:gd name="connsiteX2" fmla="*/ 729573 w 1196501"/>
                  <a:gd name="connsiteY2" fmla="*/ 214009 h 262648"/>
                  <a:gd name="connsiteX3" fmla="*/ 515565 w 1196501"/>
                  <a:gd name="connsiteY3" fmla="*/ 1 h 262648"/>
                  <a:gd name="connsiteX4" fmla="*/ 389105 w 1196501"/>
                  <a:gd name="connsiteY4" fmla="*/ 262648 h 262648"/>
                  <a:gd name="connsiteX5" fmla="*/ 204280 w 1196501"/>
                  <a:gd name="connsiteY5" fmla="*/ 19456 h 262648"/>
                  <a:gd name="connsiteX6" fmla="*/ 0 w 1196501"/>
                  <a:gd name="connsiteY6" fmla="*/ 223736 h 262648"/>
                  <a:gd name="connsiteX0" fmla="*/ 1196501 w 1196501"/>
                  <a:gd name="connsiteY0" fmla="*/ 252919 h 252919"/>
                  <a:gd name="connsiteX1" fmla="*/ 943582 w 1196501"/>
                  <a:gd name="connsiteY1" fmla="*/ 0 h 252919"/>
                  <a:gd name="connsiteX2" fmla="*/ 729573 w 1196501"/>
                  <a:gd name="connsiteY2" fmla="*/ 214009 h 252919"/>
                  <a:gd name="connsiteX3" fmla="*/ 515565 w 1196501"/>
                  <a:gd name="connsiteY3" fmla="*/ 1 h 252919"/>
                  <a:gd name="connsiteX4" fmla="*/ 356720 w 1196501"/>
                  <a:gd name="connsiteY4" fmla="*/ 243598 h 252919"/>
                  <a:gd name="connsiteX5" fmla="*/ 204280 w 1196501"/>
                  <a:gd name="connsiteY5" fmla="*/ 19456 h 252919"/>
                  <a:gd name="connsiteX6" fmla="*/ 0 w 1196501"/>
                  <a:gd name="connsiteY6" fmla="*/ 223736 h 252919"/>
                  <a:gd name="connsiteX0" fmla="*/ 1196501 w 1196501"/>
                  <a:gd name="connsiteY0" fmla="*/ 252919 h 252919"/>
                  <a:gd name="connsiteX1" fmla="*/ 943582 w 1196501"/>
                  <a:gd name="connsiteY1" fmla="*/ 0 h 252919"/>
                  <a:gd name="connsiteX2" fmla="*/ 761958 w 1196501"/>
                  <a:gd name="connsiteY2" fmla="*/ 240679 h 252919"/>
                  <a:gd name="connsiteX3" fmla="*/ 515565 w 1196501"/>
                  <a:gd name="connsiteY3" fmla="*/ 1 h 252919"/>
                  <a:gd name="connsiteX4" fmla="*/ 356720 w 1196501"/>
                  <a:gd name="connsiteY4" fmla="*/ 243598 h 252919"/>
                  <a:gd name="connsiteX5" fmla="*/ 204280 w 1196501"/>
                  <a:gd name="connsiteY5" fmla="*/ 19456 h 252919"/>
                  <a:gd name="connsiteX6" fmla="*/ 0 w 1196501"/>
                  <a:gd name="connsiteY6" fmla="*/ 223736 h 252919"/>
                  <a:gd name="connsiteX0" fmla="*/ 1196501 w 1196501"/>
                  <a:gd name="connsiteY0" fmla="*/ 252919 h 252919"/>
                  <a:gd name="connsiteX1" fmla="*/ 943582 w 1196501"/>
                  <a:gd name="connsiteY1" fmla="*/ 0 h 252919"/>
                  <a:gd name="connsiteX2" fmla="*/ 761958 w 1196501"/>
                  <a:gd name="connsiteY2" fmla="*/ 240679 h 252919"/>
                  <a:gd name="connsiteX3" fmla="*/ 563190 w 1196501"/>
                  <a:gd name="connsiteY3" fmla="*/ 1906 h 252919"/>
                  <a:gd name="connsiteX4" fmla="*/ 356720 w 1196501"/>
                  <a:gd name="connsiteY4" fmla="*/ 243598 h 252919"/>
                  <a:gd name="connsiteX5" fmla="*/ 204280 w 1196501"/>
                  <a:gd name="connsiteY5" fmla="*/ 19456 h 252919"/>
                  <a:gd name="connsiteX6" fmla="*/ 0 w 1196501"/>
                  <a:gd name="connsiteY6" fmla="*/ 223736 h 252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96501" h="252919">
                    <a:moveTo>
                      <a:pt x="1196501" y="252919"/>
                    </a:moveTo>
                    <a:lnTo>
                      <a:pt x="943582" y="0"/>
                    </a:lnTo>
                    <a:lnTo>
                      <a:pt x="761958" y="240679"/>
                    </a:lnTo>
                    <a:lnTo>
                      <a:pt x="563190" y="1906"/>
                    </a:lnTo>
                    <a:lnTo>
                      <a:pt x="356720" y="243598"/>
                    </a:lnTo>
                    <a:lnTo>
                      <a:pt x="204280" y="19456"/>
                    </a:lnTo>
                    <a:lnTo>
                      <a:pt x="0" y="223736"/>
                    </a:lnTo>
                  </a:path>
                </a:pathLst>
              </a:custGeom>
              <a:noFill/>
              <a:ln w="19050" cap="rnd">
                <a:solidFill>
                  <a:srgbClr val="CC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1" b="1"/>
              </a:p>
            </p:txBody>
          </p:sp>
        </p:grp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2985BD87-31AE-42DA-912E-19B31459194C}"/>
              </a:ext>
            </a:extLst>
          </p:cNvPr>
          <p:cNvGrpSpPr/>
          <p:nvPr/>
        </p:nvGrpSpPr>
        <p:grpSpPr>
          <a:xfrm>
            <a:off x="3646553" y="4109643"/>
            <a:ext cx="1432732" cy="762186"/>
            <a:chOff x="4035305" y="2356466"/>
            <a:chExt cx="1432732" cy="762185"/>
          </a:xfrm>
        </p:grpSpPr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5F85CBCA-9E45-42E6-BE0D-0E2D80FBCF83}"/>
                </a:ext>
              </a:extLst>
            </p:cNvPr>
            <p:cNvCxnSpPr>
              <a:cxnSpLocks/>
              <a:stCxn id="90" idx="0"/>
              <a:endCxn id="89" idx="0"/>
            </p:cNvCxnSpPr>
            <p:nvPr/>
          </p:nvCxnSpPr>
          <p:spPr>
            <a:xfrm>
              <a:off x="4711866" y="2449934"/>
              <a:ext cx="39805" cy="416340"/>
            </a:xfrm>
            <a:prstGeom prst="line">
              <a:avLst/>
            </a:prstGeom>
            <a:ln w="9525" cap="rnd">
              <a:solidFill>
                <a:schemeClr val="tx1">
                  <a:lumMod val="50000"/>
                  <a:lumOff val="50000"/>
                </a:schemeClr>
              </a:solidFill>
              <a:prstDash val="sysDash"/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447DFBF7-FA6D-4271-ABB2-8B43EB23C726}"/>
                </a:ext>
              </a:extLst>
            </p:cNvPr>
            <p:cNvSpPr txBox="1"/>
            <p:nvPr/>
          </p:nvSpPr>
          <p:spPr>
            <a:xfrm>
              <a:off x="4035305" y="2866274"/>
              <a:ext cx="1432732" cy="252377"/>
            </a:xfrm>
            <a:prstGeom prst="rect">
              <a:avLst/>
            </a:prstGeom>
            <a:ln w="9525" cap="rnd">
              <a:noFill/>
              <a:prstDash val="sysDash"/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wrap="square" lIns="18288" tIns="18288" rIns="18288" bIns="18288" rtlCol="0">
              <a:spAutoFit/>
            </a:bodyPr>
            <a:lstStyle/>
            <a:p>
              <a:pPr algn="ctr"/>
              <a:r>
                <a:rPr lang="en-GB" sz="700" dirty="0"/>
                <a:t>Thermal\Vacuum barrier</a:t>
              </a:r>
            </a:p>
            <a:p>
              <a:pPr algn="ctr"/>
              <a:r>
                <a:rPr lang="en-GB" sz="700" b="1" dirty="0"/>
                <a:t>Fixed support</a:t>
              </a:r>
            </a:p>
          </p:txBody>
        </p:sp>
        <p:sp>
          <p:nvSpPr>
            <p:cNvPr id="90" name="Rectangle: Rounded Corners 89">
              <a:extLst>
                <a:ext uri="{FF2B5EF4-FFF2-40B4-BE49-F238E27FC236}">
                  <a16:creationId xmlns:a16="http://schemas.microsoft.com/office/drawing/2014/main" id="{F53B5F6F-2CB2-48E9-921A-D05B1DCCEAA4}"/>
                </a:ext>
              </a:extLst>
            </p:cNvPr>
            <p:cNvSpPr/>
            <p:nvPr/>
          </p:nvSpPr>
          <p:spPr>
            <a:xfrm rot="5369199">
              <a:off x="4588534" y="2420600"/>
              <a:ext cx="187468" cy="59199"/>
            </a:xfrm>
            <a:prstGeom prst="roundRect">
              <a:avLst/>
            </a:prstGeom>
            <a:noFill/>
            <a:ln w="9525" cap="rnd">
              <a:noFill/>
              <a:prstDash val="sysDash"/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ACA37605-5272-42DD-966E-950C50ABF484}"/>
              </a:ext>
            </a:extLst>
          </p:cNvPr>
          <p:cNvGrpSpPr/>
          <p:nvPr/>
        </p:nvGrpSpPr>
        <p:grpSpPr>
          <a:xfrm>
            <a:off x="7588407" y="4402485"/>
            <a:ext cx="1069979" cy="593452"/>
            <a:chOff x="4354231" y="2356466"/>
            <a:chExt cx="1069978" cy="593450"/>
          </a:xfrm>
        </p:grpSpPr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9AA2CD8F-76ED-4A0A-B42F-62BDF1119BB0}"/>
                </a:ext>
              </a:extLst>
            </p:cNvPr>
            <p:cNvCxnSpPr>
              <a:cxnSpLocks/>
              <a:stCxn id="103" idx="0"/>
              <a:endCxn id="102" idx="0"/>
            </p:cNvCxnSpPr>
            <p:nvPr/>
          </p:nvCxnSpPr>
          <p:spPr>
            <a:xfrm>
              <a:off x="4711867" y="2449935"/>
              <a:ext cx="177354" cy="247605"/>
            </a:xfrm>
            <a:prstGeom prst="line">
              <a:avLst/>
            </a:prstGeom>
            <a:ln w="9525" cap="rnd">
              <a:solidFill>
                <a:schemeClr val="tx1">
                  <a:lumMod val="50000"/>
                  <a:lumOff val="50000"/>
                </a:schemeClr>
              </a:solidFill>
              <a:prstDash val="sysDash"/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62EE7141-EB12-4760-B338-281E28B672A0}"/>
                </a:ext>
              </a:extLst>
            </p:cNvPr>
            <p:cNvSpPr txBox="1"/>
            <p:nvPr/>
          </p:nvSpPr>
          <p:spPr>
            <a:xfrm>
              <a:off x="4354231" y="2697540"/>
              <a:ext cx="1069978" cy="252376"/>
            </a:xfrm>
            <a:prstGeom prst="rect">
              <a:avLst/>
            </a:prstGeom>
            <a:ln w="9525" cap="rnd">
              <a:noFill/>
              <a:prstDash val="sysDash"/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wrap="square" lIns="18288" tIns="18288" rIns="18288" bIns="18288" rtlCol="0">
              <a:spAutoFit/>
            </a:bodyPr>
            <a:lstStyle/>
            <a:p>
              <a:pPr algn="ctr"/>
              <a:r>
                <a:rPr lang="en-GB" sz="700" dirty="0"/>
                <a:t>Thermal\Vacuum barrier</a:t>
              </a:r>
            </a:p>
            <a:p>
              <a:pPr algn="ctr"/>
              <a:r>
                <a:rPr lang="en-GB" sz="700" b="1" dirty="0"/>
                <a:t>Fixed support</a:t>
              </a:r>
            </a:p>
          </p:txBody>
        </p:sp>
        <p:sp>
          <p:nvSpPr>
            <p:cNvPr id="103" name="Rectangle: Rounded Corners 102">
              <a:extLst>
                <a:ext uri="{FF2B5EF4-FFF2-40B4-BE49-F238E27FC236}">
                  <a16:creationId xmlns:a16="http://schemas.microsoft.com/office/drawing/2014/main" id="{D99FDA8E-3D56-4D03-A397-F6B2B3654424}"/>
                </a:ext>
              </a:extLst>
            </p:cNvPr>
            <p:cNvSpPr/>
            <p:nvPr/>
          </p:nvSpPr>
          <p:spPr>
            <a:xfrm rot="5369199">
              <a:off x="4588534" y="2420600"/>
              <a:ext cx="187468" cy="59199"/>
            </a:xfrm>
            <a:prstGeom prst="roundRect">
              <a:avLst/>
            </a:prstGeom>
            <a:noFill/>
            <a:ln w="9525" cap="rnd">
              <a:noFill/>
              <a:prstDash val="sysDash"/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713ED1E9-A32E-43EE-906B-D5B39E3250C4}"/>
              </a:ext>
            </a:extLst>
          </p:cNvPr>
          <p:cNvGrpSpPr/>
          <p:nvPr/>
        </p:nvGrpSpPr>
        <p:grpSpPr>
          <a:xfrm>
            <a:off x="5736996" y="4294574"/>
            <a:ext cx="1117848" cy="683251"/>
            <a:chOff x="4259230" y="2332650"/>
            <a:chExt cx="1117848" cy="683250"/>
          </a:xfrm>
        </p:grpSpPr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77C920CA-47C7-40DB-AC68-6F70C09CCBB1}"/>
                </a:ext>
              </a:extLst>
            </p:cNvPr>
            <p:cNvCxnSpPr>
              <a:cxnSpLocks/>
              <a:stCxn id="138" idx="0"/>
              <a:endCxn id="107" idx="0"/>
            </p:cNvCxnSpPr>
            <p:nvPr/>
          </p:nvCxnSpPr>
          <p:spPr>
            <a:xfrm>
              <a:off x="4453457" y="2426384"/>
              <a:ext cx="364697" cy="444861"/>
            </a:xfrm>
            <a:prstGeom prst="line">
              <a:avLst/>
            </a:prstGeom>
            <a:ln w="9525" cap="rnd">
              <a:solidFill>
                <a:schemeClr val="tx1">
                  <a:lumMod val="50000"/>
                  <a:lumOff val="50000"/>
                </a:schemeClr>
              </a:solidFill>
              <a:prstDash val="sysDash"/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0642DEA6-9F28-42FE-AD2A-247BA99B9C83}"/>
                </a:ext>
              </a:extLst>
            </p:cNvPr>
            <p:cNvSpPr txBox="1"/>
            <p:nvPr/>
          </p:nvSpPr>
          <p:spPr>
            <a:xfrm>
              <a:off x="4259230" y="2871245"/>
              <a:ext cx="1117848" cy="144655"/>
            </a:xfrm>
            <a:prstGeom prst="rect">
              <a:avLst/>
            </a:prstGeom>
            <a:ln w="9525" cap="rnd">
              <a:noFill/>
              <a:prstDash val="sysDash"/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wrap="square" lIns="18288" tIns="18288" rIns="18288" bIns="18288" rtlCol="0">
              <a:spAutoFit/>
            </a:bodyPr>
            <a:lstStyle/>
            <a:p>
              <a:pPr algn="ctr"/>
              <a:r>
                <a:rPr lang="en-GB" sz="700" dirty="0">
                  <a:solidFill>
                    <a:srgbClr val="CC00FF"/>
                  </a:solidFill>
                </a:rPr>
                <a:t>Universal expansion joint</a:t>
              </a:r>
            </a:p>
          </p:txBody>
        </p:sp>
        <p:sp>
          <p:nvSpPr>
            <p:cNvPr id="138" name="Rectangle: Rounded Corners 137">
              <a:extLst>
                <a:ext uri="{FF2B5EF4-FFF2-40B4-BE49-F238E27FC236}">
                  <a16:creationId xmlns:a16="http://schemas.microsoft.com/office/drawing/2014/main" id="{19BA3D4A-D846-4292-BA5A-075A89A0C313}"/>
                </a:ext>
              </a:extLst>
            </p:cNvPr>
            <p:cNvSpPr/>
            <p:nvPr/>
          </p:nvSpPr>
          <p:spPr>
            <a:xfrm rot="5369199">
              <a:off x="4330125" y="2397050"/>
              <a:ext cx="187468" cy="59199"/>
            </a:xfrm>
            <a:prstGeom prst="roundRect">
              <a:avLst/>
            </a:prstGeom>
            <a:noFill/>
            <a:ln w="9525" cap="rnd">
              <a:noFill/>
              <a:prstDash val="sysDash"/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id="{CAB28BC5-D60A-4FE1-BBD6-019FB944242E}"/>
                </a:ext>
              </a:extLst>
            </p:cNvPr>
            <p:cNvCxnSpPr>
              <a:cxnSpLocks/>
              <a:stCxn id="141" idx="0"/>
              <a:endCxn id="107" idx="0"/>
            </p:cNvCxnSpPr>
            <p:nvPr/>
          </p:nvCxnSpPr>
          <p:spPr>
            <a:xfrm flipH="1">
              <a:off x="4818154" y="2426118"/>
              <a:ext cx="186287" cy="445127"/>
            </a:xfrm>
            <a:prstGeom prst="line">
              <a:avLst/>
            </a:prstGeom>
            <a:ln w="9525" cap="rnd">
              <a:solidFill>
                <a:schemeClr val="tx1">
                  <a:lumMod val="50000"/>
                  <a:lumOff val="50000"/>
                </a:schemeClr>
              </a:solidFill>
              <a:prstDash val="sysDash"/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1" name="Rectangle: Rounded Corners 140">
              <a:extLst>
                <a:ext uri="{FF2B5EF4-FFF2-40B4-BE49-F238E27FC236}">
                  <a16:creationId xmlns:a16="http://schemas.microsoft.com/office/drawing/2014/main" id="{4F19673F-6F73-4608-AE79-3C59800C740D}"/>
                </a:ext>
              </a:extLst>
            </p:cNvPr>
            <p:cNvSpPr/>
            <p:nvPr/>
          </p:nvSpPr>
          <p:spPr>
            <a:xfrm rot="5369199">
              <a:off x="4881109" y="2396784"/>
              <a:ext cx="187468" cy="59199"/>
            </a:xfrm>
            <a:prstGeom prst="roundRect">
              <a:avLst/>
            </a:prstGeom>
            <a:noFill/>
            <a:ln w="9525" cap="rnd">
              <a:noFill/>
              <a:prstDash val="sysDash"/>
              <a:head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74" name="TextBox 173">
            <a:extLst>
              <a:ext uri="{FF2B5EF4-FFF2-40B4-BE49-F238E27FC236}">
                <a16:creationId xmlns:a16="http://schemas.microsoft.com/office/drawing/2014/main" id="{1B3A0E49-BCBD-4DFC-A1F8-B9BF9B2F9620}"/>
              </a:ext>
            </a:extLst>
          </p:cNvPr>
          <p:cNvSpPr txBox="1"/>
          <p:nvPr/>
        </p:nvSpPr>
        <p:spPr>
          <a:xfrm>
            <a:off x="8164661" y="3661533"/>
            <a:ext cx="204697" cy="190821"/>
          </a:xfrm>
          <a:prstGeom prst="rect">
            <a:avLst/>
          </a:prstGeom>
          <a:ln w="9525" cap="rnd">
            <a:noFill/>
            <a:prstDash val="sysDash"/>
            <a:headEnd type="oval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wrap="square" lIns="18288" tIns="18288" rIns="18288" bIns="18288" rtlCol="0">
            <a:spAutoFit/>
          </a:bodyPr>
          <a:lstStyle/>
          <a:p>
            <a:pPr algn="ctr"/>
            <a:r>
              <a:rPr lang="en-GB" sz="1000" b="1" dirty="0"/>
              <a:t>D2</a:t>
            </a: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3700B720-A999-4E68-9BB2-E781DABB8F1B}"/>
              </a:ext>
            </a:extLst>
          </p:cNvPr>
          <p:cNvSpPr txBox="1"/>
          <p:nvPr/>
        </p:nvSpPr>
        <p:spPr>
          <a:xfrm rot="1188789">
            <a:off x="2936407" y="3650426"/>
            <a:ext cx="456912" cy="190821"/>
          </a:xfrm>
          <a:prstGeom prst="rect">
            <a:avLst/>
          </a:prstGeom>
          <a:ln w="9525" cap="rnd">
            <a:noFill/>
            <a:prstDash val="sysDash"/>
            <a:headEnd type="oval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wrap="square" lIns="18288" tIns="18288" rIns="18288" bIns="18288" rtlCol="0">
            <a:spAutoFit/>
          </a:bodyPr>
          <a:lstStyle/>
          <a:p>
            <a:pPr algn="ctr"/>
            <a:r>
              <a:rPr lang="en-GB" sz="1000" b="1" dirty="0" err="1"/>
              <a:t>DSHM</a:t>
            </a:r>
            <a:endParaRPr lang="en-GB" sz="1000" b="1" dirty="0"/>
          </a:p>
        </p:txBody>
      </p:sp>
      <p:sp>
        <p:nvSpPr>
          <p:cNvPr id="182" name="TextBox 181">
            <a:extLst>
              <a:ext uri="{FF2B5EF4-FFF2-40B4-BE49-F238E27FC236}">
                <a16:creationId xmlns:a16="http://schemas.microsoft.com/office/drawing/2014/main" id="{23B23F87-2E26-49B4-A73B-EA10E333FC20}"/>
              </a:ext>
            </a:extLst>
          </p:cNvPr>
          <p:cNvSpPr txBox="1"/>
          <p:nvPr/>
        </p:nvSpPr>
        <p:spPr>
          <a:xfrm>
            <a:off x="6505891" y="485082"/>
            <a:ext cx="786972" cy="167211"/>
          </a:xfrm>
          <a:prstGeom prst="rect">
            <a:avLst/>
          </a:prstGeom>
          <a:noFill/>
        </p:spPr>
        <p:txBody>
          <a:bodyPr wrap="square" lIns="18000" tIns="18000" rIns="18000" bIns="18000">
            <a:noAutofit/>
          </a:bodyPr>
          <a:lstStyle/>
          <a:p>
            <a:pPr algn="ctr"/>
            <a:r>
              <a:rPr lang="en-US" sz="1000" b="1" i="1" dirty="0">
                <a:solidFill>
                  <a:srgbClr val="00206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Boiler Module</a:t>
            </a:r>
            <a:endParaRPr lang="en-GB" sz="1000" b="1" i="1" dirty="0"/>
          </a:p>
        </p:txBody>
      </p:sp>
      <p:sp>
        <p:nvSpPr>
          <p:cNvPr id="183" name="TextBox 182">
            <a:extLst>
              <a:ext uri="{FF2B5EF4-FFF2-40B4-BE49-F238E27FC236}">
                <a16:creationId xmlns:a16="http://schemas.microsoft.com/office/drawing/2014/main" id="{31F21DEC-9FD1-4CCC-966C-49BA38AC738F}"/>
              </a:ext>
            </a:extLst>
          </p:cNvPr>
          <p:cNvSpPr txBox="1"/>
          <p:nvPr/>
        </p:nvSpPr>
        <p:spPr>
          <a:xfrm>
            <a:off x="6644617" y="3523270"/>
            <a:ext cx="774747" cy="167211"/>
          </a:xfrm>
          <a:prstGeom prst="rect">
            <a:avLst/>
          </a:prstGeom>
          <a:noFill/>
        </p:spPr>
        <p:txBody>
          <a:bodyPr wrap="square" lIns="18000" tIns="18000" rIns="18000" bIns="18000">
            <a:noAutofit/>
          </a:bodyPr>
          <a:lstStyle/>
          <a:p>
            <a:pPr algn="ctr"/>
            <a:r>
              <a:rPr lang="en-US" sz="1000" b="1" i="1" dirty="0">
                <a:solidFill>
                  <a:srgbClr val="00206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Cable Module</a:t>
            </a:r>
            <a:endParaRPr lang="en-GB" sz="1000" b="1" i="1" dirty="0"/>
          </a:p>
        </p:txBody>
      </p:sp>
      <p:sp>
        <p:nvSpPr>
          <p:cNvPr id="142" name="Footer Placeholder 3">
            <a:extLst>
              <a:ext uri="{FF2B5EF4-FFF2-40B4-BE49-F238E27FC236}">
                <a16:creationId xmlns:a16="http://schemas.microsoft.com/office/drawing/2014/main" id="{BC4DBABB-EAB7-4360-B3FD-E1D2774CD3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869748"/>
            <a:ext cx="6627000" cy="270000"/>
          </a:xfrm>
        </p:spPr>
        <p:txBody>
          <a:bodyPr/>
          <a:lstStyle/>
          <a:p>
            <a:r>
              <a:rPr lang="en-GB" dirty="0"/>
              <a:t>DDR-</a:t>
            </a:r>
            <a:r>
              <a:rPr lang="en-GB" dirty="0" err="1"/>
              <a:t>DFM</a:t>
            </a:r>
            <a:r>
              <a:rPr lang="en-GB" dirty="0"/>
              <a:t> 18.01.2022</a:t>
            </a:r>
            <a:endParaRPr lang="en-GB" noProof="0" dirty="0"/>
          </a:p>
        </p:txBody>
      </p:sp>
      <p:sp>
        <p:nvSpPr>
          <p:cNvPr id="143" name="Slide Number Placeholder 4">
            <a:extLst>
              <a:ext uri="{FF2B5EF4-FFF2-40B4-BE49-F238E27FC236}">
                <a16:creationId xmlns:a16="http://schemas.microsoft.com/office/drawing/2014/main" id="{B328681E-6DF6-4641-B830-9B0A262030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8504" y="4822030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123845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CB42D0-9C38-4C3E-893D-AAE8844E3F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DFM</a:t>
            </a:r>
            <a:r>
              <a:rPr lang="en-GB" dirty="0"/>
              <a:t> Splice Module : Slide Support Design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595A9A-A739-4D1E-918C-6FB1134F55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1304" y="536194"/>
            <a:ext cx="5632099" cy="2985891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en-GB" sz="1200" dirty="0"/>
              <a:t>Scope : rigidify cold-mass &amp; avoid overstressing the vacuum barrier</a:t>
            </a:r>
          </a:p>
          <a:p>
            <a:pPr indent="0">
              <a:buNone/>
            </a:pPr>
            <a:endParaRPr lang="en-GB" sz="800" dirty="0"/>
          </a:p>
          <a:p>
            <a:pPr indent="0">
              <a:buNone/>
            </a:pPr>
            <a:r>
              <a:rPr lang="en-GB" sz="1200" dirty="0"/>
              <a:t>Key design features</a:t>
            </a:r>
          </a:p>
          <a:p>
            <a:pPr lvl="1"/>
            <a:r>
              <a:rPr lang="en-GB" dirty="0"/>
              <a:t>Three independent slide supports distributed around CM circumference</a:t>
            </a:r>
          </a:p>
          <a:p>
            <a:pPr lvl="1"/>
            <a:r>
              <a:rPr lang="en-GB" dirty="0"/>
              <a:t>Slide support</a:t>
            </a:r>
          </a:p>
          <a:p>
            <a:pPr lvl="2"/>
            <a:r>
              <a:rPr lang="en-GB" dirty="0"/>
              <a:t>Spring-preloading system to compensate CM thermal contraction</a:t>
            </a:r>
          </a:p>
          <a:p>
            <a:pPr lvl="2"/>
            <a:r>
              <a:rPr lang="en-GB" dirty="0"/>
              <a:t>PEEK block to insulate CM </a:t>
            </a:r>
          </a:p>
          <a:p>
            <a:pPr marL="89998" lvl="1" indent="0">
              <a:buNone/>
            </a:pPr>
            <a:endParaRPr lang="en-GB" sz="800" dirty="0"/>
          </a:p>
          <a:p>
            <a:pPr indent="0">
              <a:buNone/>
            </a:pPr>
            <a:r>
              <a:rPr lang="en-GB" sz="1200" dirty="0"/>
              <a:t>Design validation</a:t>
            </a:r>
          </a:p>
          <a:p>
            <a:pPr lvl="2"/>
            <a:r>
              <a:rPr lang="en-GB" sz="1200" dirty="0"/>
              <a:t>Measured of PEEK deformation @ warm under design load</a:t>
            </a:r>
          </a:p>
          <a:p>
            <a:pPr lvl="2"/>
            <a:r>
              <a:rPr lang="en-GB" sz="1200" dirty="0"/>
              <a:t>Verified sliding principle under design load </a:t>
            </a:r>
          </a:p>
          <a:p>
            <a:pPr lvl="2"/>
            <a:r>
              <a:rPr lang="en-GB" sz="1200" dirty="0"/>
              <a:t>Verified mechanical strength of PEEK @ cold under design load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4E61DD-D8F0-4F63-8B3B-75C8D3C648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4136D56B-ED75-479E-965A-29D11459DE4C}"/>
              </a:ext>
            </a:extLst>
          </p:cNvPr>
          <p:cNvGrpSpPr/>
          <p:nvPr/>
        </p:nvGrpSpPr>
        <p:grpSpPr>
          <a:xfrm>
            <a:off x="5408469" y="477773"/>
            <a:ext cx="2251050" cy="2214313"/>
            <a:chOff x="3117139" y="2301045"/>
            <a:chExt cx="2251049" cy="2214312"/>
          </a:xfrm>
        </p:grpSpPr>
        <p:pic>
          <p:nvPicPr>
            <p:cNvPr id="9" name="Picture 8" descr="Diagram&#10;&#10;Description automatically generated">
              <a:extLst>
                <a:ext uri="{FF2B5EF4-FFF2-40B4-BE49-F238E27FC236}">
                  <a16:creationId xmlns:a16="http://schemas.microsoft.com/office/drawing/2014/main" id="{CE305AEE-736E-4F9D-97BD-4E35A60E594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4549" t="15923" r="42897" b="6389"/>
            <a:stretch/>
          </p:blipFill>
          <p:spPr>
            <a:xfrm>
              <a:off x="3728323" y="2301045"/>
              <a:ext cx="1371600" cy="1988311"/>
            </a:xfrm>
            <a:prstGeom prst="rect">
              <a:avLst/>
            </a:prstGeom>
          </p:spPr>
        </p:pic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EE4EE61C-35B2-415C-8351-C7A080C35627}"/>
                </a:ext>
              </a:extLst>
            </p:cNvPr>
            <p:cNvGrpSpPr/>
            <p:nvPr/>
          </p:nvGrpSpPr>
          <p:grpSpPr>
            <a:xfrm>
              <a:off x="3327410" y="2969206"/>
              <a:ext cx="743063" cy="499525"/>
              <a:chOff x="3327410" y="2969206"/>
              <a:chExt cx="743063" cy="499525"/>
            </a:xfrm>
          </p:grpSpPr>
          <p:grpSp>
            <p:nvGrpSpPr>
              <p:cNvPr id="60" name="Group 59">
                <a:extLst>
                  <a:ext uri="{FF2B5EF4-FFF2-40B4-BE49-F238E27FC236}">
                    <a16:creationId xmlns:a16="http://schemas.microsoft.com/office/drawing/2014/main" id="{18147F9C-1B55-44ED-9AF6-1C54723467EB}"/>
                  </a:ext>
                </a:extLst>
              </p:cNvPr>
              <p:cNvGrpSpPr/>
              <p:nvPr/>
            </p:nvGrpSpPr>
            <p:grpSpPr>
              <a:xfrm>
                <a:off x="3348959" y="3189836"/>
                <a:ext cx="721514" cy="278895"/>
                <a:chOff x="3424599" y="3345445"/>
                <a:chExt cx="721514" cy="278895"/>
              </a:xfrm>
            </p:grpSpPr>
            <p:cxnSp>
              <p:nvCxnSpPr>
                <p:cNvPr id="13" name="Straight Connector 12">
                  <a:extLst>
                    <a:ext uri="{FF2B5EF4-FFF2-40B4-BE49-F238E27FC236}">
                      <a16:creationId xmlns:a16="http://schemas.microsoft.com/office/drawing/2014/main" id="{9C9D651D-BB20-4D39-93A4-D628AD5CECB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020093" y="3345445"/>
                  <a:ext cx="126020" cy="278895"/>
                </a:xfrm>
                <a:prstGeom prst="line">
                  <a:avLst/>
                </a:prstGeom>
                <a:ln w="9525" cap="rnd">
                  <a:solidFill>
                    <a:srgbClr val="FF0000"/>
                  </a:solidFill>
                  <a:round/>
                  <a:headEnd type="none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Straight Connector 13">
                  <a:extLst>
                    <a:ext uri="{FF2B5EF4-FFF2-40B4-BE49-F238E27FC236}">
                      <a16:creationId xmlns:a16="http://schemas.microsoft.com/office/drawing/2014/main" id="{4DDB1ECF-9FEE-4377-83D5-338624F10C4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424599" y="3345445"/>
                  <a:ext cx="592412" cy="0"/>
                </a:xfrm>
                <a:prstGeom prst="line">
                  <a:avLst/>
                </a:prstGeom>
                <a:ln w="9525" cap="rnd">
                  <a:solidFill>
                    <a:srgbClr val="FF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72F6762-21AF-49A1-8677-56D001DCEDE8}"/>
                  </a:ext>
                </a:extLst>
              </p:cNvPr>
              <p:cNvSpPr txBox="1"/>
              <p:nvPr/>
            </p:nvSpPr>
            <p:spPr>
              <a:xfrm>
                <a:off x="3327410" y="2969206"/>
                <a:ext cx="669150" cy="236988"/>
              </a:xfrm>
              <a:prstGeom prst="rect">
                <a:avLst/>
              </a:prstGeom>
              <a:noFill/>
            </p:spPr>
            <p:txBody>
              <a:bodyPr wrap="square" lIns="18288" tIns="18288" rIns="18288" bIns="18288" rtlCol="0">
                <a:spAutoFit/>
              </a:bodyPr>
              <a:lstStyle/>
              <a:p>
                <a:pPr algn="ctr"/>
                <a:r>
                  <a:rPr lang="en-US" sz="700" dirty="0"/>
                  <a:t>Insulation Block</a:t>
                </a:r>
              </a:p>
              <a:p>
                <a:pPr algn="ctr"/>
                <a:r>
                  <a:rPr lang="en-US" sz="600" i="1" dirty="0"/>
                  <a:t>Peek</a:t>
                </a:r>
                <a:endParaRPr lang="en-US" sz="700" i="1" dirty="0"/>
              </a:p>
            </p:txBody>
          </p:sp>
        </p:grpSp>
        <p:grpSp>
          <p:nvGrpSpPr>
            <p:cNvPr id="85" name="Group 84">
              <a:extLst>
                <a:ext uri="{FF2B5EF4-FFF2-40B4-BE49-F238E27FC236}">
                  <a16:creationId xmlns:a16="http://schemas.microsoft.com/office/drawing/2014/main" id="{6BEE4702-BCB0-468D-9CCA-43F005705A2A}"/>
                </a:ext>
              </a:extLst>
            </p:cNvPr>
            <p:cNvGrpSpPr/>
            <p:nvPr/>
          </p:nvGrpSpPr>
          <p:grpSpPr>
            <a:xfrm>
              <a:off x="3291329" y="3949120"/>
              <a:ext cx="650042" cy="380138"/>
              <a:chOff x="3312852" y="3935858"/>
              <a:chExt cx="650042" cy="380138"/>
            </a:xfrm>
          </p:grpSpPr>
          <p:grpSp>
            <p:nvGrpSpPr>
              <p:cNvPr id="63" name="Group 62">
                <a:extLst>
                  <a:ext uri="{FF2B5EF4-FFF2-40B4-BE49-F238E27FC236}">
                    <a16:creationId xmlns:a16="http://schemas.microsoft.com/office/drawing/2014/main" id="{F331CCE2-8C8D-4183-B077-36AFC62D6DD6}"/>
                  </a:ext>
                </a:extLst>
              </p:cNvPr>
              <p:cNvGrpSpPr/>
              <p:nvPr/>
            </p:nvGrpSpPr>
            <p:grpSpPr>
              <a:xfrm>
                <a:off x="3327456" y="3935858"/>
                <a:ext cx="635438" cy="369534"/>
                <a:chOff x="3018401" y="4017112"/>
                <a:chExt cx="635438" cy="369534"/>
              </a:xfrm>
            </p:grpSpPr>
            <p:cxnSp>
              <p:nvCxnSpPr>
                <p:cNvPr id="16" name="Straight Connector 15">
                  <a:extLst>
                    <a:ext uri="{FF2B5EF4-FFF2-40B4-BE49-F238E27FC236}">
                      <a16:creationId xmlns:a16="http://schemas.microsoft.com/office/drawing/2014/main" id="{A6FDA516-F49D-40C5-AD7B-2F9D15B52C2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493224" y="4017112"/>
                  <a:ext cx="160615" cy="364155"/>
                </a:xfrm>
                <a:prstGeom prst="line">
                  <a:avLst/>
                </a:prstGeom>
                <a:ln w="9525" cap="rnd">
                  <a:solidFill>
                    <a:srgbClr val="FF0000"/>
                  </a:solidFill>
                  <a:round/>
                  <a:headEnd type="none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Straight Connector 16">
                  <a:extLst>
                    <a:ext uri="{FF2B5EF4-FFF2-40B4-BE49-F238E27FC236}">
                      <a16:creationId xmlns:a16="http://schemas.microsoft.com/office/drawing/2014/main" id="{032460AF-E296-44F8-AA58-3395B95E575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018401" y="4386646"/>
                  <a:ext cx="474823" cy="0"/>
                </a:xfrm>
                <a:prstGeom prst="line">
                  <a:avLst/>
                </a:prstGeom>
                <a:ln w="9525" cap="rnd">
                  <a:solidFill>
                    <a:srgbClr val="FF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26B94D6D-02AE-4394-8DCD-5842F827F856}"/>
                  </a:ext>
                </a:extLst>
              </p:cNvPr>
              <p:cNvSpPr txBox="1"/>
              <p:nvPr/>
            </p:nvSpPr>
            <p:spPr>
              <a:xfrm>
                <a:off x="3312852" y="4171341"/>
                <a:ext cx="505010" cy="144655"/>
              </a:xfrm>
              <a:prstGeom prst="rect">
                <a:avLst/>
              </a:prstGeom>
              <a:noFill/>
            </p:spPr>
            <p:txBody>
              <a:bodyPr wrap="none" lIns="18288" tIns="18288" rIns="18288" bIns="18288" rtlCol="0">
                <a:spAutoFit/>
              </a:bodyPr>
              <a:lstStyle/>
              <a:p>
                <a:r>
                  <a:rPr lang="en-US" sz="700" dirty="0"/>
                  <a:t>Guide Plate</a:t>
                </a:r>
              </a:p>
            </p:txBody>
          </p:sp>
        </p:grpSp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836387BA-3C82-4E04-B486-B74F5A9400DB}"/>
                </a:ext>
              </a:extLst>
            </p:cNvPr>
            <p:cNvGrpSpPr/>
            <p:nvPr/>
          </p:nvGrpSpPr>
          <p:grpSpPr>
            <a:xfrm>
              <a:off x="3344282" y="2591923"/>
              <a:ext cx="1568672" cy="1923434"/>
              <a:chOff x="3344282" y="2567763"/>
              <a:chExt cx="1568672" cy="1923434"/>
            </a:xfrm>
          </p:grpSpPr>
          <p:grpSp>
            <p:nvGrpSpPr>
              <p:cNvPr id="66" name="Group 65">
                <a:extLst>
                  <a:ext uri="{FF2B5EF4-FFF2-40B4-BE49-F238E27FC236}">
                    <a16:creationId xmlns:a16="http://schemas.microsoft.com/office/drawing/2014/main" id="{B9374B55-14CC-4CB7-939C-23979A1D8A18}"/>
                  </a:ext>
                </a:extLst>
              </p:cNvPr>
              <p:cNvGrpSpPr/>
              <p:nvPr/>
            </p:nvGrpSpPr>
            <p:grpSpPr>
              <a:xfrm>
                <a:off x="3344282" y="2601201"/>
                <a:ext cx="1568672" cy="1876472"/>
                <a:chOff x="3344282" y="2601201"/>
                <a:chExt cx="1568672" cy="1876472"/>
              </a:xfrm>
            </p:grpSpPr>
            <p:cxnSp>
              <p:nvCxnSpPr>
                <p:cNvPr id="22" name="Straight Connector 21">
                  <a:extLst>
                    <a:ext uri="{FF2B5EF4-FFF2-40B4-BE49-F238E27FC236}">
                      <a16:creationId xmlns:a16="http://schemas.microsoft.com/office/drawing/2014/main" id="{F744F4AD-45A8-496E-8482-FBCEEE165A0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802426" y="4250931"/>
                  <a:ext cx="110528" cy="220956"/>
                </a:xfrm>
                <a:prstGeom prst="line">
                  <a:avLst/>
                </a:prstGeom>
                <a:ln w="9525" cap="rnd">
                  <a:solidFill>
                    <a:srgbClr val="FF0000"/>
                  </a:solidFill>
                  <a:round/>
                  <a:headEnd type="none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Connector 22">
                  <a:extLst>
                    <a:ext uri="{FF2B5EF4-FFF2-40B4-BE49-F238E27FC236}">
                      <a16:creationId xmlns:a16="http://schemas.microsoft.com/office/drawing/2014/main" id="{6B4D029E-E76C-4C36-9754-C55193698ED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920763" y="4477673"/>
                  <a:ext cx="881663" cy="0"/>
                </a:xfrm>
                <a:prstGeom prst="line">
                  <a:avLst/>
                </a:prstGeom>
                <a:ln w="9525" cap="rnd">
                  <a:solidFill>
                    <a:srgbClr val="FF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8" name="Straight Connector 107">
                  <a:extLst>
                    <a:ext uri="{FF2B5EF4-FFF2-40B4-BE49-F238E27FC236}">
                      <a16:creationId xmlns:a16="http://schemas.microsoft.com/office/drawing/2014/main" id="{79A9F2FB-2B9F-49C1-9124-F7BF21E9896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115331" y="2601201"/>
                  <a:ext cx="96592" cy="203550"/>
                </a:xfrm>
                <a:prstGeom prst="line">
                  <a:avLst/>
                </a:prstGeom>
                <a:ln w="9525" cap="rnd">
                  <a:solidFill>
                    <a:srgbClr val="FF0000"/>
                  </a:solidFill>
                  <a:round/>
                  <a:headEnd type="none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9" name="Straight Connector 108">
                  <a:extLst>
                    <a:ext uri="{FF2B5EF4-FFF2-40B4-BE49-F238E27FC236}">
                      <a16:creationId xmlns:a16="http://schemas.microsoft.com/office/drawing/2014/main" id="{D6DAC614-BBDF-418E-A01F-BAEB342F99E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344282" y="2804751"/>
                  <a:ext cx="771049" cy="0"/>
                </a:xfrm>
                <a:prstGeom prst="line">
                  <a:avLst/>
                </a:prstGeom>
                <a:ln w="9525" cap="rnd">
                  <a:solidFill>
                    <a:srgbClr val="FF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E73D1540-3B2A-418C-942A-E2F0348A3D2B}"/>
                  </a:ext>
                </a:extLst>
              </p:cNvPr>
              <p:cNvSpPr txBox="1"/>
              <p:nvPr/>
            </p:nvSpPr>
            <p:spPr>
              <a:xfrm>
                <a:off x="3899888" y="4254209"/>
                <a:ext cx="916982" cy="236988"/>
              </a:xfrm>
              <a:prstGeom prst="rect">
                <a:avLst/>
              </a:prstGeom>
              <a:noFill/>
            </p:spPr>
            <p:txBody>
              <a:bodyPr wrap="none" lIns="18288" tIns="18288" rIns="18288" bIns="18288" rtlCol="0">
                <a:spAutoFit/>
              </a:bodyPr>
              <a:lstStyle/>
              <a:p>
                <a:pPr algn="ctr"/>
                <a:r>
                  <a:rPr lang="en-US" sz="700" dirty="0"/>
                  <a:t>Support Plate</a:t>
                </a:r>
              </a:p>
              <a:p>
                <a:pPr algn="ctr"/>
                <a:r>
                  <a:rPr lang="en-US" sz="600" dirty="0"/>
                  <a:t>welded to vacuum vessel</a:t>
                </a:r>
              </a:p>
            </p:txBody>
          </p:sp>
          <p:sp>
            <p:nvSpPr>
              <p:cNvPr id="110" name="TextBox 109">
                <a:extLst>
                  <a:ext uri="{FF2B5EF4-FFF2-40B4-BE49-F238E27FC236}">
                    <a16:creationId xmlns:a16="http://schemas.microsoft.com/office/drawing/2014/main" id="{44D2BD9C-F203-41D7-821C-1E1C042B2554}"/>
                  </a:ext>
                </a:extLst>
              </p:cNvPr>
              <p:cNvSpPr txBox="1"/>
              <p:nvPr/>
            </p:nvSpPr>
            <p:spPr>
              <a:xfrm>
                <a:off x="3344282" y="2567763"/>
                <a:ext cx="742254" cy="236988"/>
              </a:xfrm>
              <a:prstGeom prst="rect">
                <a:avLst/>
              </a:prstGeom>
              <a:noFill/>
            </p:spPr>
            <p:txBody>
              <a:bodyPr wrap="none" lIns="18288" tIns="18288" rIns="18288" bIns="18288" rtlCol="0">
                <a:spAutoFit/>
              </a:bodyPr>
              <a:lstStyle/>
              <a:p>
                <a:pPr algn="ctr"/>
                <a:r>
                  <a:rPr lang="en-US" sz="700" dirty="0"/>
                  <a:t>Thrust Bracket</a:t>
                </a:r>
              </a:p>
              <a:p>
                <a:pPr algn="ctr"/>
                <a:r>
                  <a:rPr lang="en-US" sz="600" dirty="0"/>
                  <a:t>welded to cold-mass</a:t>
                </a:r>
              </a:p>
            </p:txBody>
          </p:sp>
        </p:grpSp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A4A9B9FC-85A1-40F1-A1AD-90009DE864F9}"/>
                </a:ext>
              </a:extLst>
            </p:cNvPr>
            <p:cNvGrpSpPr/>
            <p:nvPr/>
          </p:nvGrpSpPr>
          <p:grpSpPr>
            <a:xfrm>
              <a:off x="4413091" y="3048461"/>
              <a:ext cx="955097" cy="555366"/>
              <a:chOff x="4424474" y="3035764"/>
              <a:chExt cx="955097" cy="555366"/>
            </a:xfrm>
          </p:grpSpPr>
          <p:grpSp>
            <p:nvGrpSpPr>
              <p:cNvPr id="61" name="Group 60">
                <a:extLst>
                  <a:ext uri="{FF2B5EF4-FFF2-40B4-BE49-F238E27FC236}">
                    <a16:creationId xmlns:a16="http://schemas.microsoft.com/office/drawing/2014/main" id="{EEBA9D86-18E0-4C09-BED6-636B91D50ED6}"/>
                  </a:ext>
                </a:extLst>
              </p:cNvPr>
              <p:cNvGrpSpPr/>
              <p:nvPr/>
            </p:nvGrpSpPr>
            <p:grpSpPr>
              <a:xfrm>
                <a:off x="4424474" y="3177139"/>
                <a:ext cx="913711" cy="413991"/>
                <a:chOff x="4262168" y="3402685"/>
                <a:chExt cx="913711" cy="413991"/>
              </a:xfrm>
            </p:grpSpPr>
            <p:cxnSp>
              <p:nvCxnSpPr>
                <p:cNvPr id="25" name="Straight Connector 24">
                  <a:extLst>
                    <a:ext uri="{FF2B5EF4-FFF2-40B4-BE49-F238E27FC236}">
                      <a16:creationId xmlns:a16="http://schemas.microsoft.com/office/drawing/2014/main" id="{1A2AE76F-118C-4C84-A37B-910EE431B72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262168" y="3404259"/>
                  <a:ext cx="217651" cy="412417"/>
                </a:xfrm>
                <a:prstGeom prst="line">
                  <a:avLst/>
                </a:prstGeom>
                <a:ln w="9525" cap="rnd">
                  <a:solidFill>
                    <a:srgbClr val="FF0000"/>
                  </a:solidFill>
                  <a:round/>
                  <a:headEnd type="none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Connector 25">
                  <a:extLst>
                    <a:ext uri="{FF2B5EF4-FFF2-40B4-BE49-F238E27FC236}">
                      <a16:creationId xmlns:a16="http://schemas.microsoft.com/office/drawing/2014/main" id="{29F217AA-4C14-433F-A9CC-052979E9E28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479819" y="3402685"/>
                  <a:ext cx="696060" cy="0"/>
                </a:xfrm>
                <a:prstGeom prst="line">
                  <a:avLst/>
                </a:prstGeom>
                <a:ln w="9525" cap="rnd">
                  <a:solidFill>
                    <a:srgbClr val="FF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905FEE22-EF58-4E1F-91D2-EE3AE33F0BE7}"/>
                  </a:ext>
                </a:extLst>
              </p:cNvPr>
              <p:cNvSpPr txBox="1"/>
              <p:nvPr/>
            </p:nvSpPr>
            <p:spPr>
              <a:xfrm>
                <a:off x="4642125" y="3035764"/>
                <a:ext cx="737446" cy="144655"/>
              </a:xfrm>
              <a:prstGeom prst="rect">
                <a:avLst/>
              </a:prstGeom>
              <a:noFill/>
            </p:spPr>
            <p:txBody>
              <a:bodyPr wrap="none" lIns="18288" tIns="18288" rIns="18288" bIns="18288" rtlCol="0">
                <a:spAutoFit/>
              </a:bodyPr>
              <a:lstStyle/>
              <a:p>
                <a:r>
                  <a:rPr lang="en-US" sz="700" dirty="0"/>
                  <a:t>Preloading Screw</a:t>
                </a:r>
              </a:p>
            </p:txBody>
          </p:sp>
        </p:grpSp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9D9F9A37-196D-4428-9FA3-5D1A2FDC077B}"/>
                </a:ext>
              </a:extLst>
            </p:cNvPr>
            <p:cNvGrpSpPr/>
            <p:nvPr/>
          </p:nvGrpSpPr>
          <p:grpSpPr>
            <a:xfrm>
              <a:off x="3117139" y="3467090"/>
              <a:ext cx="857135" cy="378026"/>
              <a:chOff x="3117139" y="3467090"/>
              <a:chExt cx="857135" cy="378026"/>
            </a:xfrm>
          </p:grpSpPr>
          <p:grpSp>
            <p:nvGrpSpPr>
              <p:cNvPr id="65" name="Group 64">
                <a:extLst>
                  <a:ext uri="{FF2B5EF4-FFF2-40B4-BE49-F238E27FC236}">
                    <a16:creationId xmlns:a16="http://schemas.microsoft.com/office/drawing/2014/main" id="{9BDC7954-3AA5-42AC-9D20-E1B2DA3AA314}"/>
                  </a:ext>
                </a:extLst>
              </p:cNvPr>
              <p:cNvGrpSpPr/>
              <p:nvPr/>
            </p:nvGrpSpPr>
            <p:grpSpPr>
              <a:xfrm>
                <a:off x="3224913" y="3720969"/>
                <a:ext cx="695850" cy="124147"/>
                <a:chOff x="3216567" y="3848086"/>
                <a:chExt cx="695850" cy="124147"/>
              </a:xfrm>
            </p:grpSpPr>
            <p:cxnSp>
              <p:nvCxnSpPr>
                <p:cNvPr id="28" name="Straight Connector 27">
                  <a:extLst>
                    <a:ext uri="{FF2B5EF4-FFF2-40B4-BE49-F238E27FC236}">
                      <a16:creationId xmlns:a16="http://schemas.microsoft.com/office/drawing/2014/main" id="{30F23107-DF1A-43B7-90CE-CDE989D05A3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810151" y="3848086"/>
                  <a:ext cx="102266" cy="124147"/>
                </a:xfrm>
                <a:prstGeom prst="line">
                  <a:avLst/>
                </a:prstGeom>
                <a:ln w="9525" cap="rnd">
                  <a:solidFill>
                    <a:srgbClr val="FF0000"/>
                  </a:solidFill>
                  <a:round/>
                  <a:headEnd type="none"/>
                  <a:tailEnd type="oval" w="sm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Connector 28">
                  <a:extLst>
                    <a:ext uri="{FF2B5EF4-FFF2-40B4-BE49-F238E27FC236}">
                      <a16:creationId xmlns:a16="http://schemas.microsoft.com/office/drawing/2014/main" id="{E5AE9FAA-12E5-4113-AE00-7699AD41307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216567" y="3848086"/>
                  <a:ext cx="593584" cy="0"/>
                </a:xfrm>
                <a:prstGeom prst="line">
                  <a:avLst/>
                </a:prstGeom>
                <a:ln w="9525" cap="rnd">
                  <a:solidFill>
                    <a:srgbClr val="FF0000"/>
                  </a:solidFill>
                  <a:round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9185EBC-9C0F-4412-960E-9AD5246EF495}"/>
                  </a:ext>
                </a:extLst>
              </p:cNvPr>
              <p:cNvSpPr txBox="1"/>
              <p:nvPr/>
            </p:nvSpPr>
            <p:spPr>
              <a:xfrm>
                <a:off x="3117139" y="3467090"/>
                <a:ext cx="857135" cy="252377"/>
              </a:xfrm>
              <a:prstGeom prst="rect">
                <a:avLst/>
              </a:prstGeom>
              <a:noFill/>
            </p:spPr>
            <p:txBody>
              <a:bodyPr wrap="square" lIns="18288" tIns="18288" rIns="18288" bIns="18288" rtlCol="0">
                <a:spAutoFit/>
              </a:bodyPr>
              <a:lstStyle/>
              <a:p>
                <a:pPr algn="ctr"/>
                <a:r>
                  <a:rPr lang="en-US" sz="700" dirty="0"/>
                  <a:t>Belleville Washer Stack (x4)</a:t>
                </a:r>
              </a:p>
            </p:txBody>
          </p:sp>
        </p:grp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33B1FC32-DE1F-4E7C-8DD3-2203D744C44F}"/>
              </a:ext>
            </a:extLst>
          </p:cNvPr>
          <p:cNvGrpSpPr/>
          <p:nvPr/>
        </p:nvGrpSpPr>
        <p:grpSpPr>
          <a:xfrm>
            <a:off x="7206307" y="497371"/>
            <a:ext cx="1974204" cy="2227574"/>
            <a:chOff x="7102034" y="530196"/>
            <a:chExt cx="1974203" cy="2227574"/>
          </a:xfrm>
        </p:grpSpPr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F40B474B-D00E-4617-B1F9-0636C1AEE70B}"/>
                </a:ext>
              </a:extLst>
            </p:cNvPr>
            <p:cNvGrpSpPr/>
            <p:nvPr/>
          </p:nvGrpSpPr>
          <p:grpSpPr>
            <a:xfrm>
              <a:off x="7366562" y="530196"/>
              <a:ext cx="1709675" cy="2227574"/>
              <a:chOff x="6953278" y="2665438"/>
              <a:chExt cx="1797075" cy="2319914"/>
            </a:xfrm>
          </p:grpSpPr>
          <p:pic>
            <p:nvPicPr>
              <p:cNvPr id="35" name="Picture 34" descr="Graphical user interface, diagram&#10;&#10;Description automatically generated">
                <a:extLst>
                  <a:ext uri="{FF2B5EF4-FFF2-40B4-BE49-F238E27FC236}">
                    <a16:creationId xmlns:a16="http://schemas.microsoft.com/office/drawing/2014/main" id="{21E71EE2-AE1D-4C33-82DB-8CF285D281D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23593" t="15185" r="43166" b="6250"/>
              <a:stretch/>
            </p:blipFill>
            <p:spPr>
              <a:xfrm>
                <a:off x="7163512" y="2665438"/>
                <a:ext cx="1441509" cy="2069577"/>
              </a:xfrm>
              <a:prstGeom prst="rect">
                <a:avLst/>
              </a:prstGeom>
            </p:spPr>
          </p:pic>
          <p:grpSp>
            <p:nvGrpSpPr>
              <p:cNvPr id="75" name="Group 74">
                <a:extLst>
                  <a:ext uri="{FF2B5EF4-FFF2-40B4-BE49-F238E27FC236}">
                    <a16:creationId xmlns:a16="http://schemas.microsoft.com/office/drawing/2014/main" id="{EC0449F6-E763-4E5F-9971-129A48BAA9D2}"/>
                  </a:ext>
                </a:extLst>
              </p:cNvPr>
              <p:cNvGrpSpPr/>
              <p:nvPr/>
            </p:nvGrpSpPr>
            <p:grpSpPr>
              <a:xfrm>
                <a:off x="7938808" y="3306558"/>
                <a:ext cx="811545" cy="314665"/>
                <a:chOff x="7621332" y="3052399"/>
                <a:chExt cx="811545" cy="314665"/>
              </a:xfrm>
            </p:grpSpPr>
            <p:grpSp>
              <p:nvGrpSpPr>
                <p:cNvPr id="68" name="Group 67">
                  <a:extLst>
                    <a:ext uri="{FF2B5EF4-FFF2-40B4-BE49-F238E27FC236}">
                      <a16:creationId xmlns:a16="http://schemas.microsoft.com/office/drawing/2014/main" id="{A9F4ED5B-D44D-43BC-9BD0-4845863576C0}"/>
                    </a:ext>
                  </a:extLst>
                </p:cNvPr>
                <p:cNvGrpSpPr/>
                <p:nvPr/>
              </p:nvGrpSpPr>
              <p:grpSpPr>
                <a:xfrm>
                  <a:off x="7621332" y="3220022"/>
                  <a:ext cx="718015" cy="147042"/>
                  <a:chOff x="7621332" y="3220022"/>
                  <a:chExt cx="718015" cy="147042"/>
                </a:xfrm>
              </p:grpSpPr>
              <p:cxnSp>
                <p:nvCxnSpPr>
                  <p:cNvPr id="38" name="Straight Connector 37">
                    <a:extLst>
                      <a:ext uri="{FF2B5EF4-FFF2-40B4-BE49-F238E27FC236}">
                        <a16:creationId xmlns:a16="http://schemas.microsoft.com/office/drawing/2014/main" id="{6D62BE6B-8F44-4EE8-843D-44EEC783C1E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7621332" y="3220022"/>
                    <a:ext cx="79487" cy="147042"/>
                  </a:xfrm>
                  <a:prstGeom prst="line">
                    <a:avLst/>
                  </a:prstGeom>
                  <a:ln w="9525" cap="rnd">
                    <a:solidFill>
                      <a:srgbClr val="FF0000"/>
                    </a:solidFill>
                    <a:round/>
                    <a:headEnd type="none"/>
                    <a:tailEnd type="oval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" name="Straight Connector 38">
                    <a:extLst>
                      <a:ext uri="{FF2B5EF4-FFF2-40B4-BE49-F238E27FC236}">
                        <a16:creationId xmlns:a16="http://schemas.microsoft.com/office/drawing/2014/main" id="{70159748-033C-475A-98DD-642F15E159C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702159" y="3221054"/>
                    <a:ext cx="637188" cy="0"/>
                  </a:xfrm>
                  <a:prstGeom prst="line">
                    <a:avLst/>
                  </a:prstGeom>
                  <a:ln w="9525" cap="rnd">
                    <a:solidFill>
                      <a:srgbClr val="FF0000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A8844D3F-A4FE-499B-B200-4C7D9B41BB0C}"/>
                    </a:ext>
                  </a:extLst>
                </p:cNvPr>
                <p:cNvSpPr txBox="1"/>
                <p:nvPr/>
              </p:nvSpPr>
              <p:spPr>
                <a:xfrm>
                  <a:off x="7684557" y="3052399"/>
                  <a:ext cx="748320" cy="208348"/>
                </a:xfrm>
                <a:prstGeom prst="rect">
                  <a:avLst/>
                </a:prstGeom>
                <a:noFill/>
              </p:spPr>
              <p:txBody>
                <a:bodyPr wrap="none" lIns="18288" rtlCol="0">
                  <a:spAutoFit/>
                </a:bodyPr>
                <a:lstStyle/>
                <a:p>
                  <a:r>
                    <a:rPr lang="en-US" sz="700" dirty="0"/>
                    <a:t>Anti-Slip V Pad</a:t>
                  </a:r>
                </a:p>
              </p:txBody>
            </p:sp>
          </p:grpSp>
          <p:grpSp>
            <p:nvGrpSpPr>
              <p:cNvPr id="76" name="Group 75">
                <a:extLst>
                  <a:ext uri="{FF2B5EF4-FFF2-40B4-BE49-F238E27FC236}">
                    <a16:creationId xmlns:a16="http://schemas.microsoft.com/office/drawing/2014/main" id="{6676F6D7-67C3-4FA0-A0CC-331910770175}"/>
                  </a:ext>
                </a:extLst>
              </p:cNvPr>
              <p:cNvGrpSpPr/>
              <p:nvPr/>
            </p:nvGrpSpPr>
            <p:grpSpPr>
              <a:xfrm>
                <a:off x="8069672" y="4529963"/>
                <a:ext cx="642303" cy="455389"/>
                <a:chOff x="7761042" y="4463625"/>
                <a:chExt cx="642303" cy="455389"/>
              </a:xfrm>
            </p:grpSpPr>
            <p:grpSp>
              <p:nvGrpSpPr>
                <p:cNvPr id="71" name="Group 70">
                  <a:extLst>
                    <a:ext uri="{FF2B5EF4-FFF2-40B4-BE49-F238E27FC236}">
                      <a16:creationId xmlns:a16="http://schemas.microsoft.com/office/drawing/2014/main" id="{1B1D53C3-6E41-4488-A36D-81A9C321DAD0}"/>
                    </a:ext>
                  </a:extLst>
                </p:cNvPr>
                <p:cNvGrpSpPr/>
                <p:nvPr/>
              </p:nvGrpSpPr>
              <p:grpSpPr>
                <a:xfrm>
                  <a:off x="7761042" y="4463625"/>
                  <a:ext cx="535349" cy="416143"/>
                  <a:chOff x="7761042" y="4463625"/>
                  <a:chExt cx="535349" cy="416143"/>
                </a:xfrm>
              </p:grpSpPr>
              <p:cxnSp>
                <p:nvCxnSpPr>
                  <p:cNvPr id="36" name="Straight Connector 35">
                    <a:extLst>
                      <a:ext uri="{FF2B5EF4-FFF2-40B4-BE49-F238E27FC236}">
                        <a16:creationId xmlns:a16="http://schemas.microsoft.com/office/drawing/2014/main" id="{19C75BCD-D1FB-4434-8CF4-B7EB5612FE4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7761042" y="4463625"/>
                    <a:ext cx="110344" cy="416143"/>
                  </a:xfrm>
                  <a:prstGeom prst="line">
                    <a:avLst/>
                  </a:prstGeom>
                  <a:ln w="9525" cap="rnd">
                    <a:solidFill>
                      <a:srgbClr val="FF0000"/>
                    </a:solidFill>
                    <a:round/>
                    <a:headEnd type="none"/>
                    <a:tailEnd type="oval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" name="Straight Connector 36">
                    <a:extLst>
                      <a:ext uri="{FF2B5EF4-FFF2-40B4-BE49-F238E27FC236}">
                        <a16:creationId xmlns:a16="http://schemas.microsoft.com/office/drawing/2014/main" id="{CDE11B1E-E8A5-4953-B879-56123217703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874010" y="4879768"/>
                    <a:ext cx="422381" cy="0"/>
                  </a:xfrm>
                  <a:prstGeom prst="line">
                    <a:avLst/>
                  </a:prstGeom>
                  <a:ln w="9525" cap="rnd">
                    <a:solidFill>
                      <a:srgbClr val="FF0000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41" name="TextBox 40">
                  <a:extLst>
                    <a:ext uri="{FF2B5EF4-FFF2-40B4-BE49-F238E27FC236}">
                      <a16:creationId xmlns:a16="http://schemas.microsoft.com/office/drawing/2014/main" id="{BBA00934-D3F9-4BB3-8E05-8C50FBDAFA5E}"/>
                    </a:ext>
                  </a:extLst>
                </p:cNvPr>
                <p:cNvSpPr txBox="1"/>
                <p:nvPr/>
              </p:nvSpPr>
              <p:spPr>
                <a:xfrm>
                  <a:off x="7843789" y="4614507"/>
                  <a:ext cx="559556" cy="304507"/>
                </a:xfrm>
                <a:prstGeom prst="rect">
                  <a:avLst/>
                </a:prstGeom>
                <a:noFill/>
              </p:spPr>
              <p:txBody>
                <a:bodyPr wrap="square" lIns="18288" rtlCol="0">
                  <a:spAutoFit/>
                </a:bodyPr>
                <a:lstStyle/>
                <a:p>
                  <a:pPr algn="ctr"/>
                  <a:r>
                    <a:rPr lang="en-US" sz="700" dirty="0"/>
                    <a:t>Bushing</a:t>
                  </a:r>
                </a:p>
                <a:p>
                  <a:pPr algn="ctr"/>
                  <a:r>
                    <a:rPr lang="en-US" sz="600" i="1" dirty="0"/>
                    <a:t>Bronze</a:t>
                  </a:r>
                  <a:endParaRPr lang="en-US" sz="700" i="1" dirty="0"/>
                </a:p>
              </p:txBody>
            </p:sp>
          </p:grpSp>
          <p:grpSp>
            <p:nvGrpSpPr>
              <p:cNvPr id="72" name="Group 71">
                <a:extLst>
                  <a:ext uri="{FF2B5EF4-FFF2-40B4-BE49-F238E27FC236}">
                    <a16:creationId xmlns:a16="http://schemas.microsoft.com/office/drawing/2014/main" id="{494695B6-D41C-4795-97B4-C32C4CCE8CC4}"/>
                  </a:ext>
                </a:extLst>
              </p:cNvPr>
              <p:cNvGrpSpPr/>
              <p:nvPr/>
            </p:nvGrpSpPr>
            <p:grpSpPr>
              <a:xfrm>
                <a:off x="7117711" y="4537411"/>
                <a:ext cx="710657" cy="349859"/>
                <a:chOff x="6750590" y="4452069"/>
                <a:chExt cx="710657" cy="349859"/>
              </a:xfrm>
            </p:grpSpPr>
            <p:grpSp>
              <p:nvGrpSpPr>
                <p:cNvPr id="70" name="Group 69">
                  <a:extLst>
                    <a:ext uri="{FF2B5EF4-FFF2-40B4-BE49-F238E27FC236}">
                      <a16:creationId xmlns:a16="http://schemas.microsoft.com/office/drawing/2014/main" id="{A775E371-F0EB-4AE6-9C33-9CAF34CB6B76}"/>
                    </a:ext>
                  </a:extLst>
                </p:cNvPr>
                <p:cNvGrpSpPr/>
                <p:nvPr/>
              </p:nvGrpSpPr>
              <p:grpSpPr>
                <a:xfrm>
                  <a:off x="6763384" y="4452069"/>
                  <a:ext cx="697863" cy="313822"/>
                  <a:chOff x="6763384" y="4452069"/>
                  <a:chExt cx="697863" cy="313822"/>
                </a:xfrm>
              </p:grpSpPr>
              <p:cxnSp>
                <p:nvCxnSpPr>
                  <p:cNvPr id="42" name="Straight Connector 41">
                    <a:extLst>
                      <a:ext uri="{FF2B5EF4-FFF2-40B4-BE49-F238E27FC236}">
                        <a16:creationId xmlns:a16="http://schemas.microsoft.com/office/drawing/2014/main" id="{68C0894D-B63B-4F3C-8AD4-5F400CEF4B0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7256966" y="4452069"/>
                    <a:ext cx="204281" cy="312635"/>
                  </a:xfrm>
                  <a:prstGeom prst="line">
                    <a:avLst/>
                  </a:prstGeom>
                  <a:ln w="9525" cap="rnd">
                    <a:solidFill>
                      <a:srgbClr val="FF0000"/>
                    </a:solidFill>
                    <a:round/>
                    <a:headEnd type="none"/>
                    <a:tailEnd type="oval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" name="Straight Connector 42">
                    <a:extLst>
                      <a:ext uri="{FF2B5EF4-FFF2-40B4-BE49-F238E27FC236}">
                        <a16:creationId xmlns:a16="http://schemas.microsoft.com/office/drawing/2014/main" id="{D452870C-9B55-4691-BF24-C5489A8547A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763384" y="4765891"/>
                    <a:ext cx="493582" cy="0"/>
                  </a:xfrm>
                  <a:prstGeom prst="line">
                    <a:avLst/>
                  </a:prstGeom>
                  <a:ln w="9525" cap="rnd">
                    <a:solidFill>
                      <a:srgbClr val="FF0000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F67DDDB5-ADB4-40E1-BC36-321A5F96693A}"/>
                    </a:ext>
                  </a:extLst>
                </p:cNvPr>
                <p:cNvSpPr txBox="1"/>
                <p:nvPr/>
              </p:nvSpPr>
              <p:spPr>
                <a:xfrm>
                  <a:off x="6750590" y="4593580"/>
                  <a:ext cx="601729" cy="208348"/>
                </a:xfrm>
                <a:prstGeom prst="rect">
                  <a:avLst/>
                </a:prstGeom>
                <a:noFill/>
              </p:spPr>
              <p:txBody>
                <a:bodyPr wrap="none" lIns="18288" rtlCol="0">
                  <a:spAutoFit/>
                </a:bodyPr>
                <a:lstStyle/>
                <a:p>
                  <a:r>
                    <a:rPr lang="en-US" sz="700" dirty="0"/>
                    <a:t>Guiding Pin</a:t>
                  </a:r>
                </a:p>
              </p:txBody>
            </p:sp>
          </p:grpSp>
          <p:grpSp>
            <p:nvGrpSpPr>
              <p:cNvPr id="74" name="Group 73">
                <a:extLst>
                  <a:ext uri="{FF2B5EF4-FFF2-40B4-BE49-F238E27FC236}">
                    <a16:creationId xmlns:a16="http://schemas.microsoft.com/office/drawing/2014/main" id="{B8DE28BF-8309-49F9-9427-1515A84CAE24}"/>
                  </a:ext>
                </a:extLst>
              </p:cNvPr>
              <p:cNvGrpSpPr/>
              <p:nvPr/>
            </p:nvGrpSpPr>
            <p:grpSpPr>
              <a:xfrm>
                <a:off x="6953278" y="3049456"/>
                <a:ext cx="877430" cy="509875"/>
                <a:chOff x="6501383" y="2805090"/>
                <a:chExt cx="877430" cy="509875"/>
              </a:xfrm>
            </p:grpSpPr>
            <p:grpSp>
              <p:nvGrpSpPr>
                <p:cNvPr id="67" name="Group 66">
                  <a:extLst>
                    <a:ext uri="{FF2B5EF4-FFF2-40B4-BE49-F238E27FC236}">
                      <a16:creationId xmlns:a16="http://schemas.microsoft.com/office/drawing/2014/main" id="{B58F5B71-1B84-4902-8281-D3273ED0B2AE}"/>
                    </a:ext>
                  </a:extLst>
                </p:cNvPr>
                <p:cNvGrpSpPr/>
                <p:nvPr/>
              </p:nvGrpSpPr>
              <p:grpSpPr>
                <a:xfrm>
                  <a:off x="6583500" y="3069518"/>
                  <a:ext cx="795313" cy="245447"/>
                  <a:chOff x="6583500" y="3069518"/>
                  <a:chExt cx="795313" cy="245447"/>
                </a:xfrm>
              </p:grpSpPr>
              <p:cxnSp>
                <p:nvCxnSpPr>
                  <p:cNvPr id="45" name="Straight Connector 44">
                    <a:extLst>
                      <a:ext uri="{FF2B5EF4-FFF2-40B4-BE49-F238E27FC236}">
                        <a16:creationId xmlns:a16="http://schemas.microsoft.com/office/drawing/2014/main" id="{FF704331-1703-46F4-A840-CE8475A4EA2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185934" y="3069518"/>
                    <a:ext cx="192879" cy="245447"/>
                  </a:xfrm>
                  <a:prstGeom prst="line">
                    <a:avLst/>
                  </a:prstGeom>
                  <a:ln w="9525" cap="rnd">
                    <a:solidFill>
                      <a:srgbClr val="FF0000"/>
                    </a:solidFill>
                    <a:round/>
                    <a:headEnd type="none"/>
                    <a:tailEnd type="oval" w="sm" len="sm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" name="Straight Connector 45">
                    <a:extLst>
                      <a:ext uri="{FF2B5EF4-FFF2-40B4-BE49-F238E27FC236}">
                        <a16:creationId xmlns:a16="http://schemas.microsoft.com/office/drawing/2014/main" id="{B949FE03-B815-4B9B-97CC-8847ED75774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583500" y="3069518"/>
                    <a:ext cx="602434" cy="0"/>
                  </a:xfrm>
                  <a:prstGeom prst="line">
                    <a:avLst/>
                  </a:prstGeom>
                  <a:ln w="9525" cap="rnd">
                    <a:solidFill>
                      <a:srgbClr val="FF0000"/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381E7290-85FC-4702-95D2-0D95CBCEBA2D}"/>
                    </a:ext>
                  </a:extLst>
                </p:cNvPr>
                <p:cNvSpPr txBox="1"/>
                <p:nvPr/>
              </p:nvSpPr>
              <p:spPr>
                <a:xfrm>
                  <a:off x="6501383" y="2805090"/>
                  <a:ext cx="785793" cy="304508"/>
                </a:xfrm>
                <a:prstGeom prst="rect">
                  <a:avLst/>
                </a:prstGeom>
                <a:noFill/>
              </p:spPr>
              <p:txBody>
                <a:bodyPr wrap="square" lIns="18288" rtlCol="0">
                  <a:spAutoFit/>
                </a:bodyPr>
                <a:lstStyle/>
                <a:p>
                  <a:pPr algn="ctr"/>
                  <a:r>
                    <a:rPr lang="en-US" sz="700" dirty="0"/>
                    <a:t>Spherical Tip  </a:t>
                  </a:r>
                  <a:r>
                    <a:rPr lang="en-US" sz="600" i="1" dirty="0"/>
                    <a:t>Bronze</a:t>
                  </a:r>
                  <a:endParaRPr lang="en-US" sz="700" i="1" dirty="0"/>
                </a:p>
              </p:txBody>
            </p:sp>
          </p:grpSp>
        </p:grp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396AADD6-07DA-4341-937C-A4E98DC068E5}"/>
                </a:ext>
              </a:extLst>
            </p:cNvPr>
            <p:cNvCxnSpPr>
              <a:cxnSpLocks/>
            </p:cNvCxnSpPr>
            <p:nvPr/>
          </p:nvCxnSpPr>
          <p:spPr>
            <a:xfrm>
              <a:off x="7598108" y="1710602"/>
              <a:ext cx="171850" cy="215774"/>
            </a:xfrm>
            <a:prstGeom prst="line">
              <a:avLst/>
            </a:prstGeom>
            <a:ln w="9525" cap="rnd">
              <a:solidFill>
                <a:srgbClr val="FF0000"/>
              </a:solidFill>
              <a:round/>
              <a:headEnd type="none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FAAC58AB-F018-4738-A78C-495AFAA548DE}"/>
                </a:ext>
              </a:extLst>
            </p:cNvPr>
            <p:cNvCxnSpPr>
              <a:cxnSpLocks/>
            </p:cNvCxnSpPr>
            <p:nvPr/>
          </p:nvCxnSpPr>
          <p:spPr>
            <a:xfrm>
              <a:off x="7135015" y="1710602"/>
              <a:ext cx="463093" cy="0"/>
            </a:xfrm>
            <a:prstGeom prst="line">
              <a:avLst/>
            </a:prstGeom>
            <a:ln w="9525" cap="rnd">
              <a:solidFill>
                <a:srgbClr val="FF000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D8F4CDFE-3244-487C-829F-4D80A63C4CDD}"/>
                </a:ext>
              </a:extLst>
            </p:cNvPr>
            <p:cNvSpPr txBox="1"/>
            <p:nvPr/>
          </p:nvSpPr>
          <p:spPr>
            <a:xfrm>
              <a:off x="7102034" y="1587648"/>
              <a:ext cx="529056" cy="144655"/>
            </a:xfrm>
            <a:prstGeom prst="rect">
              <a:avLst/>
            </a:prstGeom>
            <a:noFill/>
          </p:spPr>
          <p:txBody>
            <a:bodyPr wrap="none" lIns="18288" tIns="18288" rIns="18288" bIns="18288" rtlCol="0">
              <a:spAutoFit/>
            </a:bodyPr>
            <a:lstStyle/>
            <a:p>
              <a:r>
                <a:rPr lang="en-US" sz="700" dirty="0"/>
                <a:t>Mobile Plate</a:t>
              </a:r>
            </a:p>
          </p:txBody>
        </p:sp>
      </p:grpSp>
      <p:pic>
        <p:nvPicPr>
          <p:cNvPr id="92" name="Picture 91" descr="20211027_162523">
            <a:extLst>
              <a:ext uri="{FF2B5EF4-FFF2-40B4-BE49-F238E27FC236}">
                <a16:creationId xmlns:a16="http://schemas.microsoft.com/office/drawing/2014/main" id="{99B2611C-6547-48F4-8BCB-D07D5B4A1691}"/>
              </a:ext>
            </a:extLst>
          </p:cNvPr>
          <p:cNvPicPr>
            <a:picLocks noGrp="1" noChangeAspect="1"/>
          </p:cNvPicPr>
          <p:nvPr isPhoto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1" t="5823" r="26580" b="9548"/>
          <a:stretch/>
        </p:blipFill>
        <p:spPr>
          <a:xfrm>
            <a:off x="467544" y="2910693"/>
            <a:ext cx="2272901" cy="1980000"/>
          </a:xfrm>
          <a:custGeom>
            <a:avLst/>
            <a:gdLst>
              <a:gd name="connsiteX0" fmla="*/ 231403 w 2272901"/>
              <a:gd name="connsiteY0" fmla="*/ 0 h 1980000"/>
              <a:gd name="connsiteX1" fmla="*/ 2041498 w 2272901"/>
              <a:gd name="connsiteY1" fmla="*/ 0 h 1980000"/>
              <a:gd name="connsiteX2" fmla="*/ 2272901 w 2272901"/>
              <a:gd name="connsiteY2" fmla="*/ 231403 h 1980000"/>
              <a:gd name="connsiteX3" fmla="*/ 2272901 w 2272901"/>
              <a:gd name="connsiteY3" fmla="*/ 1748597 h 1980000"/>
              <a:gd name="connsiteX4" fmla="*/ 2041498 w 2272901"/>
              <a:gd name="connsiteY4" fmla="*/ 1980000 h 1980000"/>
              <a:gd name="connsiteX5" fmla="*/ 920252 w 2272901"/>
              <a:gd name="connsiteY5" fmla="*/ 1980000 h 1980000"/>
              <a:gd name="connsiteX6" fmla="*/ 920252 w 2272901"/>
              <a:gd name="connsiteY6" fmla="*/ 1934363 h 1980000"/>
              <a:gd name="connsiteX7" fmla="*/ 560817 w 2272901"/>
              <a:gd name="connsiteY7" fmla="*/ 1574928 h 1980000"/>
              <a:gd name="connsiteX8" fmla="*/ 0 w 2272901"/>
              <a:gd name="connsiteY8" fmla="*/ 1574928 h 1980000"/>
              <a:gd name="connsiteX9" fmla="*/ 0 w 2272901"/>
              <a:gd name="connsiteY9" fmla="*/ 231403 h 1980000"/>
              <a:gd name="connsiteX10" fmla="*/ 231403 w 2272901"/>
              <a:gd name="connsiteY10" fmla="*/ 0 h 19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272901" h="1980000">
                <a:moveTo>
                  <a:pt x="231403" y="0"/>
                </a:moveTo>
                <a:lnTo>
                  <a:pt x="2041498" y="0"/>
                </a:lnTo>
                <a:cubicBezTo>
                  <a:pt x="2169299" y="0"/>
                  <a:pt x="2272901" y="103603"/>
                  <a:pt x="2272901" y="231403"/>
                </a:cubicBezTo>
                <a:lnTo>
                  <a:pt x="2272901" y="1748597"/>
                </a:lnTo>
                <a:cubicBezTo>
                  <a:pt x="2272901" y="1876398"/>
                  <a:pt x="2169299" y="1980000"/>
                  <a:pt x="2041498" y="1980000"/>
                </a:cubicBezTo>
                <a:lnTo>
                  <a:pt x="920252" y="1980000"/>
                </a:lnTo>
                <a:lnTo>
                  <a:pt x="920252" y="1934363"/>
                </a:lnTo>
                <a:cubicBezTo>
                  <a:pt x="920252" y="1735853"/>
                  <a:pt x="759327" y="1574928"/>
                  <a:pt x="560817" y="1574928"/>
                </a:cubicBezTo>
                <a:lnTo>
                  <a:pt x="0" y="1574928"/>
                </a:lnTo>
                <a:lnTo>
                  <a:pt x="0" y="231403"/>
                </a:lnTo>
                <a:cubicBezTo>
                  <a:pt x="0" y="103603"/>
                  <a:pt x="103603" y="0"/>
                  <a:pt x="231403" y="0"/>
                </a:cubicBezTo>
                <a:close/>
              </a:path>
            </a:pathLst>
          </a:custGeom>
          <a:ln w="12700">
            <a:solidFill>
              <a:srgbClr val="FF0000"/>
            </a:solidFill>
          </a:ln>
        </p:spPr>
      </p:pic>
      <p:pic>
        <p:nvPicPr>
          <p:cNvPr id="95" name="Picture 94" descr="Graphical user interface&#10;&#10;Description automatically generated">
            <a:extLst>
              <a:ext uri="{FF2B5EF4-FFF2-40B4-BE49-F238E27FC236}">
                <a16:creationId xmlns:a16="http://schemas.microsoft.com/office/drawing/2014/main" id="{0DBDF730-F7D3-4A2D-BCFE-FBE2DAB48CA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1039" t="2636" r="25031" b="12698"/>
          <a:stretch/>
        </p:blipFill>
        <p:spPr>
          <a:xfrm>
            <a:off x="4427984" y="2931790"/>
            <a:ext cx="900000" cy="893961"/>
          </a:xfrm>
          <a:prstGeom prst="roundRect">
            <a:avLst>
              <a:gd name="adj" fmla="val 13514"/>
            </a:avLst>
          </a:prstGeom>
          <a:ln w="12700">
            <a:solidFill>
              <a:srgbClr val="FF0000"/>
            </a:solidFill>
          </a:ln>
        </p:spPr>
      </p:pic>
      <p:sp>
        <p:nvSpPr>
          <p:cNvPr id="97" name="TextBox 96">
            <a:extLst>
              <a:ext uri="{FF2B5EF4-FFF2-40B4-BE49-F238E27FC236}">
                <a16:creationId xmlns:a16="http://schemas.microsoft.com/office/drawing/2014/main" id="{67F6C304-D9C1-46C8-B7DC-FF2FC502E31F}"/>
              </a:ext>
            </a:extLst>
          </p:cNvPr>
          <p:cNvSpPr txBox="1"/>
          <p:nvPr/>
        </p:nvSpPr>
        <p:spPr>
          <a:xfrm>
            <a:off x="1475656" y="4921142"/>
            <a:ext cx="786972" cy="167211"/>
          </a:xfrm>
          <a:prstGeom prst="rect">
            <a:avLst/>
          </a:prstGeom>
          <a:noFill/>
        </p:spPr>
        <p:txBody>
          <a:bodyPr wrap="square" lIns="18000" tIns="18000" rIns="18000" bIns="18000">
            <a:noAutofit/>
          </a:bodyPr>
          <a:lstStyle/>
          <a:p>
            <a:pPr algn="ctr"/>
            <a:r>
              <a:rPr lang="en-US" sz="1000" b="1" i="1" dirty="0">
                <a:solidFill>
                  <a:srgbClr val="00206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Test </a:t>
            </a:r>
            <a:r>
              <a:rPr lang="en-GB" sz="1000" b="1" i="1" dirty="0">
                <a:solidFill>
                  <a:srgbClr val="00206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@ warm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F6541FC0-44DE-4C88-832E-30FA0FFDE907}"/>
              </a:ext>
            </a:extLst>
          </p:cNvPr>
          <p:cNvGrpSpPr/>
          <p:nvPr/>
        </p:nvGrpSpPr>
        <p:grpSpPr>
          <a:xfrm>
            <a:off x="2915816" y="2904435"/>
            <a:ext cx="2577515" cy="2187595"/>
            <a:chOff x="2856831" y="2904435"/>
            <a:chExt cx="2577515" cy="2187595"/>
          </a:xfrm>
        </p:grpSpPr>
        <p:pic>
          <p:nvPicPr>
            <p:cNvPr id="94" name="Picture 93" descr="A picture containing indoor&#10;&#10;Description automatically generated">
              <a:extLst>
                <a:ext uri="{FF2B5EF4-FFF2-40B4-BE49-F238E27FC236}">
                  <a16:creationId xmlns:a16="http://schemas.microsoft.com/office/drawing/2014/main" id="{42856D67-89C4-492D-9844-144DF25EB98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8545" t="20641" r="20864" b="7056"/>
            <a:stretch/>
          </p:blipFill>
          <p:spPr>
            <a:xfrm>
              <a:off x="2856831" y="2904435"/>
              <a:ext cx="2577515" cy="1980000"/>
            </a:xfrm>
            <a:custGeom>
              <a:avLst/>
              <a:gdLst>
                <a:gd name="connsiteX0" fmla="*/ 355519 w 3960000"/>
                <a:gd name="connsiteY0" fmla="*/ 0 h 3042000"/>
                <a:gd name="connsiteX1" fmla="*/ 3604481 w 3960000"/>
                <a:gd name="connsiteY1" fmla="*/ 0 h 3042000"/>
                <a:gd name="connsiteX2" fmla="*/ 3960000 w 3960000"/>
                <a:gd name="connsiteY2" fmla="*/ 355519 h 3042000"/>
                <a:gd name="connsiteX3" fmla="*/ 3960000 w 3960000"/>
                <a:gd name="connsiteY3" fmla="*/ 2686481 h 3042000"/>
                <a:gd name="connsiteX4" fmla="*/ 3604481 w 3960000"/>
                <a:gd name="connsiteY4" fmla="*/ 3042000 h 3042000"/>
                <a:gd name="connsiteX5" fmla="*/ 355519 w 3960000"/>
                <a:gd name="connsiteY5" fmla="*/ 3042000 h 3042000"/>
                <a:gd name="connsiteX6" fmla="*/ 0 w 3960000"/>
                <a:gd name="connsiteY6" fmla="*/ 2686481 h 3042000"/>
                <a:gd name="connsiteX7" fmla="*/ 0 w 3960000"/>
                <a:gd name="connsiteY7" fmla="*/ 355519 h 3042000"/>
                <a:gd name="connsiteX8" fmla="*/ 355519 w 3960000"/>
                <a:gd name="connsiteY8" fmla="*/ 0 h 304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960000" h="3042000">
                  <a:moveTo>
                    <a:pt x="355519" y="0"/>
                  </a:moveTo>
                  <a:lnTo>
                    <a:pt x="3604481" y="0"/>
                  </a:lnTo>
                  <a:cubicBezTo>
                    <a:pt x="3800829" y="0"/>
                    <a:pt x="3960000" y="159171"/>
                    <a:pt x="3960000" y="355519"/>
                  </a:cubicBezTo>
                  <a:lnTo>
                    <a:pt x="3960000" y="2686481"/>
                  </a:lnTo>
                  <a:cubicBezTo>
                    <a:pt x="3960000" y="2882829"/>
                    <a:pt x="3800829" y="3042000"/>
                    <a:pt x="3604481" y="3042000"/>
                  </a:cubicBezTo>
                  <a:lnTo>
                    <a:pt x="355519" y="3042000"/>
                  </a:lnTo>
                  <a:cubicBezTo>
                    <a:pt x="159171" y="3042000"/>
                    <a:pt x="0" y="2882829"/>
                    <a:pt x="0" y="2686481"/>
                  </a:cubicBezTo>
                  <a:lnTo>
                    <a:pt x="0" y="355519"/>
                  </a:lnTo>
                  <a:cubicBezTo>
                    <a:pt x="0" y="159171"/>
                    <a:pt x="159171" y="0"/>
                    <a:pt x="355519" y="0"/>
                  </a:cubicBezTo>
                  <a:close/>
                </a:path>
              </a:pathLst>
            </a:custGeom>
            <a:ln w="12700">
              <a:solidFill>
                <a:srgbClr val="FF0000"/>
              </a:solidFill>
            </a:ln>
          </p:spPr>
        </p:pic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33465ACE-F6FB-40FA-9464-A4539EFF6CCA}"/>
                </a:ext>
              </a:extLst>
            </p:cNvPr>
            <p:cNvSpPr txBox="1"/>
            <p:nvPr/>
          </p:nvSpPr>
          <p:spPr>
            <a:xfrm>
              <a:off x="3752102" y="4924819"/>
              <a:ext cx="786972" cy="167211"/>
            </a:xfrm>
            <a:prstGeom prst="rect">
              <a:avLst/>
            </a:prstGeom>
            <a:noFill/>
          </p:spPr>
          <p:txBody>
            <a:bodyPr wrap="square" lIns="18000" tIns="18000" rIns="18000" bIns="18000">
              <a:noAutofit/>
            </a:bodyPr>
            <a:lstStyle/>
            <a:p>
              <a:pPr algn="ctr"/>
              <a:r>
                <a:rPr lang="en-US" sz="1000" b="1" i="1" dirty="0">
                  <a:solidFill>
                    <a:srgbClr val="002060"/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Test </a:t>
              </a:r>
              <a:r>
                <a:rPr lang="en-GB" sz="1000" b="1" i="1" dirty="0">
                  <a:solidFill>
                    <a:srgbClr val="002060"/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@ cold</a:t>
              </a: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44374B50-5939-4D9B-A103-B062AF1B0AE9}"/>
              </a:ext>
            </a:extLst>
          </p:cNvPr>
          <p:cNvGrpSpPr>
            <a:grpSpLocks noChangeAspect="1"/>
          </p:cNvGrpSpPr>
          <p:nvPr/>
        </p:nvGrpSpPr>
        <p:grpSpPr>
          <a:xfrm>
            <a:off x="5868144" y="2787774"/>
            <a:ext cx="2618136" cy="2027731"/>
            <a:chOff x="5859234" y="2801684"/>
            <a:chExt cx="2716568" cy="2103964"/>
          </a:xfrm>
        </p:grpSpPr>
        <p:pic>
          <p:nvPicPr>
            <p:cNvPr id="19" name="Picture 18" descr="A picture containing LEGO, toy&#10;&#10;Description automatically generated">
              <a:extLst>
                <a:ext uri="{FF2B5EF4-FFF2-40B4-BE49-F238E27FC236}">
                  <a16:creationId xmlns:a16="http://schemas.microsoft.com/office/drawing/2014/main" id="{7A8F8D00-BB1F-41D1-9D9D-3CE3A3F729A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8867" r="46932"/>
            <a:stretch/>
          </p:blipFill>
          <p:spPr>
            <a:xfrm>
              <a:off x="6955803" y="2801684"/>
              <a:ext cx="1619999" cy="2103964"/>
            </a:xfrm>
            <a:prstGeom prst="rect">
              <a:avLst/>
            </a:prstGeom>
          </p:spPr>
        </p:pic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C95DC089-4B7B-42CB-B1AE-C98A55631497}"/>
                </a:ext>
              </a:extLst>
            </p:cNvPr>
            <p:cNvGrpSpPr/>
            <p:nvPr/>
          </p:nvGrpSpPr>
          <p:grpSpPr>
            <a:xfrm>
              <a:off x="5859234" y="2814739"/>
              <a:ext cx="1953126" cy="2004253"/>
              <a:chOff x="5801356" y="2815166"/>
              <a:chExt cx="1953126" cy="2004253"/>
            </a:xfrm>
          </p:grpSpPr>
          <p:pic>
            <p:nvPicPr>
              <p:cNvPr id="105" name="Picture 104" descr="Graphical user interface&#10;&#10;Description automatically generated with medium confidence">
                <a:extLst>
                  <a:ext uri="{FF2B5EF4-FFF2-40B4-BE49-F238E27FC236}">
                    <a16:creationId xmlns:a16="http://schemas.microsoft.com/office/drawing/2014/main" id="{500A6A67-EBF4-48DD-A16B-4EC128F2DAC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t="26314" r="83326" b="15001"/>
              <a:stretch/>
            </p:blipFill>
            <p:spPr>
              <a:xfrm>
                <a:off x="5806098" y="3374168"/>
                <a:ext cx="715338" cy="1445251"/>
              </a:xfrm>
              <a:prstGeom prst="rect">
                <a:avLst/>
              </a:prstGeom>
            </p:spPr>
          </p:pic>
          <p:grpSp>
            <p:nvGrpSpPr>
              <p:cNvPr id="50" name="Group 49">
                <a:extLst>
                  <a:ext uri="{FF2B5EF4-FFF2-40B4-BE49-F238E27FC236}">
                    <a16:creationId xmlns:a16="http://schemas.microsoft.com/office/drawing/2014/main" id="{E1B66E07-A75A-4785-A520-9B218BBFEE38}"/>
                  </a:ext>
                </a:extLst>
              </p:cNvPr>
              <p:cNvGrpSpPr/>
              <p:nvPr/>
            </p:nvGrpSpPr>
            <p:grpSpPr>
              <a:xfrm>
                <a:off x="5801356" y="2815166"/>
                <a:ext cx="1953126" cy="360521"/>
                <a:chOff x="5981330" y="2847893"/>
                <a:chExt cx="1953126" cy="360521"/>
              </a:xfrm>
            </p:grpSpPr>
            <p:pic>
              <p:nvPicPr>
                <p:cNvPr id="49" name="Picture 48" descr="Graphical user interface&#10;&#10;Description automatically generated with medium confidence">
                  <a:extLst>
                    <a:ext uri="{FF2B5EF4-FFF2-40B4-BE49-F238E27FC236}">
                      <a16:creationId xmlns:a16="http://schemas.microsoft.com/office/drawing/2014/main" id="{A0DC5184-CFA7-4FB3-8FD5-27346458323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8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 t="15061" r="54473" b="81902"/>
                <a:stretch/>
              </p:blipFill>
              <p:spPr>
                <a:xfrm>
                  <a:off x="5981330" y="3133614"/>
                  <a:ext cx="1953126" cy="74800"/>
                </a:xfrm>
                <a:prstGeom prst="rect">
                  <a:avLst/>
                </a:prstGeom>
              </p:spPr>
            </p:pic>
            <p:pic>
              <p:nvPicPr>
                <p:cNvPr id="106" name="Picture 105" descr="Graphical user interface&#10;&#10;Description automatically generated with medium confidence">
                  <a:extLst>
                    <a:ext uri="{FF2B5EF4-FFF2-40B4-BE49-F238E27FC236}">
                      <a16:creationId xmlns:a16="http://schemas.microsoft.com/office/drawing/2014/main" id="{9506281A-C18A-4D2A-8C58-CA245E39FAC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8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 r="54473" b="89036"/>
                <a:stretch/>
              </p:blipFill>
              <p:spPr>
                <a:xfrm>
                  <a:off x="5981330" y="2847893"/>
                  <a:ext cx="1953126" cy="270000"/>
                </a:xfrm>
                <a:prstGeom prst="rect">
                  <a:avLst/>
                </a:prstGeom>
              </p:spPr>
            </p:pic>
          </p:grpSp>
        </p:grpSp>
      </p:grpSp>
      <p:sp>
        <p:nvSpPr>
          <p:cNvPr id="77" name="Footer Placeholder 3">
            <a:extLst>
              <a:ext uri="{FF2B5EF4-FFF2-40B4-BE49-F238E27FC236}">
                <a16:creationId xmlns:a16="http://schemas.microsoft.com/office/drawing/2014/main" id="{E5B97F6E-A8FB-487C-AE19-6397680BF3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869748"/>
            <a:ext cx="6627000" cy="270000"/>
          </a:xfrm>
        </p:spPr>
        <p:txBody>
          <a:bodyPr/>
          <a:lstStyle/>
          <a:p>
            <a:r>
              <a:rPr lang="en-GB" dirty="0"/>
              <a:t>DDR-</a:t>
            </a:r>
            <a:r>
              <a:rPr lang="en-GB" dirty="0" err="1"/>
              <a:t>DFM</a:t>
            </a:r>
            <a:r>
              <a:rPr lang="en-GB" dirty="0"/>
              <a:t> 18.01.2022</a:t>
            </a:r>
            <a:endParaRPr lang="en-GB" noProof="0" dirty="0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3D0B0325-8C30-4507-970D-E9F354E6B3E4}"/>
              </a:ext>
            </a:extLst>
          </p:cNvPr>
          <p:cNvSpPr txBox="1"/>
          <p:nvPr/>
        </p:nvSpPr>
        <p:spPr>
          <a:xfrm>
            <a:off x="6358582" y="4793458"/>
            <a:ext cx="1885826" cy="235384"/>
          </a:xfrm>
          <a:prstGeom prst="rect">
            <a:avLst/>
          </a:prstGeom>
          <a:noFill/>
        </p:spPr>
        <p:txBody>
          <a:bodyPr wrap="none" lIns="18000" tIns="18000" rIns="18000" bIns="18000">
            <a:noAutofit/>
          </a:bodyPr>
          <a:lstStyle/>
          <a:p>
            <a:pPr algn="ctr"/>
            <a:r>
              <a:rPr lang="en-US" sz="800" b="1" i="1" dirty="0">
                <a:solidFill>
                  <a:srgbClr val="00206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Dedicated FEM analysis of the slide support</a:t>
            </a:r>
            <a:endParaRPr lang="en-GB" sz="800" b="1" i="1" dirty="0"/>
          </a:p>
        </p:txBody>
      </p:sp>
    </p:spTree>
    <p:extLst>
      <p:ext uri="{BB962C8B-B14F-4D97-AF65-F5344CB8AC3E}">
        <p14:creationId xmlns:p14="http://schemas.microsoft.com/office/powerpoint/2010/main" val="231022280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16:9 format</Description0>
    <Note xmlns="8946e33d-fd2f-4ae4-8ee9-d90c129cdf9e">https://edms.cern.ch/document/1586446/</Note>
  </documentManagement>
</p:properties>
</file>

<file path=customXml/itemProps1.xml><?xml version="1.0" encoding="utf-8"?>
<ds:datastoreItem xmlns:ds="http://schemas.openxmlformats.org/officeDocument/2006/customXml" ds:itemID="{A2566E74-C3EA-4CA3-8046-63336AAEE22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ACB8F96-6440-465A-9018-CAFFD987993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5E9E49B-3FD6-4C9C-9B49-2AADA36A41AB}">
  <ds:schemaRefs>
    <ds:schemaRef ds:uri="http://purl.org/dc/terms/"/>
    <ds:schemaRef ds:uri="http://www.w3.org/XML/1998/namespace"/>
    <ds:schemaRef ds:uri="http://schemas.microsoft.com/office/2006/documentManagement/types"/>
    <ds:schemaRef ds:uri="8946e33d-fd2f-4ae4-8ee9-d90c129cdf9e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74897</TotalTime>
  <Words>2200</Words>
  <Application>Microsoft Office PowerPoint</Application>
  <PresentationFormat>On-screen Show (16:9)</PresentationFormat>
  <Paragraphs>623</Paragraphs>
  <Slides>17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Arial</vt:lpstr>
      <vt:lpstr>Calibri</vt:lpstr>
      <vt:lpstr>Cambria Math</vt:lpstr>
      <vt:lpstr>Wingdings</vt:lpstr>
      <vt:lpstr>Thème Office</vt:lpstr>
      <vt:lpstr>DFM : Engineering Detailed Design</vt:lpstr>
      <vt:lpstr>DFM in Cold Powering System</vt:lpstr>
      <vt:lpstr>External overview &amp; interfaces distribution</vt:lpstr>
      <vt:lpstr>Key design specifications &amp; constraints</vt:lpstr>
      <vt:lpstr>Principle of fluid flow &amp; LHe buffers</vt:lpstr>
      <vt:lpstr>Coldmass design overview</vt:lpstr>
      <vt:lpstr>In-vessel support system design overview </vt:lpstr>
      <vt:lpstr>Cryogenic : thermal contraction </vt:lpstr>
      <vt:lpstr>DFM Splice Module : Slide Support Design</vt:lpstr>
      <vt:lpstr>Insulation Vacuum &amp; External Interfaces</vt:lpstr>
      <vt:lpstr>External frame design overview</vt:lpstr>
      <vt:lpstr>Cryogenic : Thermal Performances</vt:lpstr>
      <vt:lpstr>Cryogenic : Gas evacuation </vt:lpstr>
      <vt:lpstr>Design compliance with PED</vt:lpstr>
      <vt:lpstr>Design compliance with PED</vt:lpstr>
      <vt:lpstr>Conclusions</vt:lpstr>
      <vt:lpstr>Thank you for your attention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Franco Di Ciocchis</cp:lastModifiedBy>
  <cp:revision>2087</cp:revision>
  <cp:lastPrinted>2019-01-22T10:03:07Z</cp:lastPrinted>
  <dcterms:created xsi:type="dcterms:W3CDTF">2016-02-11T10:47:23Z</dcterms:created>
  <dcterms:modified xsi:type="dcterms:W3CDTF">2022-01-18T10:52:41Z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