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DB</a:t>
            </a:r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10" name="Picture 18" descr="468557_82458359_plasma.jpg"/>
          <p:cNvPicPr>
            <a:picLocks noChangeAspect="1"/>
          </p:cNvPicPr>
          <p:nvPr/>
        </p:nvPicPr>
        <p:blipFill>
          <a:blip r:embed="rId4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ES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jpeg"/><Relationship Id="rId1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endParaRPr lang="en-US"/>
          </a:p>
        </p:txBody>
      </p:sp>
      <p:pic>
        <p:nvPicPr>
          <p:cNvPr id="1030" name="Picture 21" descr="CERNlogo-rgb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3" name="Picture 13" descr="468557_82458359_plasma.jpg"/>
            <p:cNvPicPr>
              <a:picLocks noChangeAspect="1"/>
            </p:cNvPicPr>
            <p:nvPr userDrawn="1"/>
          </p:nvPicPr>
          <p:blipFill>
            <a:blip r:embed="rId10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400">
                  <a:solidFill>
                    <a:schemeClr val="bg1"/>
                  </a:solidFill>
                </a:rPr>
                <a:t>ES</a:t>
              </a:r>
              <a:endParaRPr lang="en-US" sz="360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Management I and II: recommendations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endParaRPr lang="en-US" dirty="0" smtClean="0"/>
          </a:p>
          <a:p>
            <a:r>
              <a:rPr lang="en-US" dirty="0" smtClean="0"/>
              <a:t>CERN IT-ES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9246" y="963550"/>
            <a:ext cx="7844753" cy="589444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LST and Demonstrators</a:t>
            </a:r>
          </a:p>
          <a:p>
            <a:pPr lvl="1"/>
            <a:r>
              <a:rPr lang="en-US" dirty="0" smtClean="0"/>
              <a:t>LST demonstrated being appropriate framework for evaluation of storage technologies and data management solutions</a:t>
            </a:r>
          </a:p>
          <a:p>
            <a:pPr lvl="1"/>
            <a:r>
              <a:rPr lang="en-US" dirty="0" err="1" smtClean="0"/>
              <a:t>DirectIO</a:t>
            </a:r>
            <a:r>
              <a:rPr lang="en-US" dirty="0" smtClean="0"/>
              <a:t> test should be included (besides functionality)</a:t>
            </a:r>
          </a:p>
          <a:p>
            <a:pPr lvl="1"/>
            <a:r>
              <a:rPr lang="en-US" dirty="0" smtClean="0"/>
              <a:t>Analysis over the WAN should also be included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EOS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eployment </a:t>
            </a:r>
            <a:r>
              <a:rPr lang="en-US" dirty="0"/>
              <a:t>of EOS in production at CERN</a:t>
            </a:r>
            <a:r>
              <a:rPr lang="en-US" dirty="0" smtClean="0"/>
              <a:t> should proceed. EOS should be provided as a production service</a:t>
            </a:r>
          </a:p>
          <a:p>
            <a:pPr lvl="1"/>
            <a:r>
              <a:rPr lang="en-US" dirty="0" smtClean="0"/>
              <a:t>WLCG should evaluates if EOS can be exported outside CERN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BNL demonstrator based on </a:t>
            </a:r>
            <a:r>
              <a:rPr lang="en-US" dirty="0" err="1" smtClean="0"/>
              <a:t>BlueArc</a:t>
            </a:r>
            <a:endParaRPr lang="en-US" dirty="0" smtClean="0"/>
          </a:p>
          <a:p>
            <a:pPr lvl="1"/>
            <a:r>
              <a:rPr lang="en-US" dirty="0" smtClean="0"/>
              <a:t>Will provide file:// access in the LAN (</a:t>
            </a:r>
            <a:r>
              <a:rPr lang="en-US" dirty="0" err="1" smtClean="0"/>
              <a:t>pNFS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Will be deployed as DDM endpoint (</a:t>
            </a:r>
            <a:r>
              <a:rPr lang="en-US" dirty="0" err="1" smtClean="0"/>
              <a:t>SRM+grdiFTP</a:t>
            </a:r>
            <a:r>
              <a:rPr lang="en-US" dirty="0" smtClean="0"/>
              <a:t>) + </a:t>
            </a:r>
            <a:r>
              <a:rPr lang="en-US" dirty="0" err="1" smtClean="0"/>
              <a:t>xroot</a:t>
            </a:r>
            <a:r>
              <a:rPr lang="en-US" dirty="0" smtClean="0"/>
              <a:t>(?) </a:t>
            </a:r>
          </a:p>
          <a:p>
            <a:pPr lvl="1"/>
            <a:r>
              <a:rPr lang="en-US" dirty="0" smtClean="0"/>
              <a:t>endpoint </a:t>
            </a:r>
            <a:r>
              <a:rPr lang="en-US" dirty="0"/>
              <a:t>will be provided by mid May and will become production if feedback is </a:t>
            </a:r>
            <a:r>
              <a:rPr lang="en-US" dirty="0" smtClean="0"/>
              <a:t>positive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General  </a:t>
            </a:r>
          </a:p>
          <a:p>
            <a:pPr lvl="1"/>
            <a:r>
              <a:rPr lang="en-US" dirty="0" smtClean="0"/>
              <a:t>ATLAS should initiate a discussion (other experiments, main computing </a:t>
            </a:r>
            <a:r>
              <a:rPr lang="en-US" dirty="0" smtClean="0"/>
              <a:t>centers</a:t>
            </a:r>
            <a:r>
              <a:rPr lang="en-US" dirty="0" smtClean="0"/>
              <a:t>) to plan for the evolution of</a:t>
            </a:r>
            <a:r>
              <a:rPr lang="en-US" dirty="0" smtClean="0"/>
              <a:t> WLCG data management (but this was supposed to be Amsterdam, no?)</a:t>
            </a:r>
          </a:p>
          <a:p>
            <a:pPr lvl="1"/>
            <a:r>
              <a:rPr lang="en-US" dirty="0" smtClean="0"/>
              <a:t>Focus on protocols </a:t>
            </a:r>
            <a:r>
              <a:rPr lang="en-US" dirty="0" smtClean="0"/>
              <a:t>(LAN and WAN;</a:t>
            </a:r>
            <a:r>
              <a:rPr lang="en-US" dirty="0" smtClean="0"/>
              <a:t> </a:t>
            </a:r>
            <a:r>
              <a:rPr lang="en-US" dirty="0" err="1" smtClean="0"/>
              <a:t>gridFTP+SRM</a:t>
            </a:r>
            <a:r>
              <a:rPr lang="en-US" dirty="0" smtClean="0"/>
              <a:t>, </a:t>
            </a:r>
            <a:r>
              <a:rPr lang="en-US" dirty="0" err="1" smtClean="0"/>
              <a:t>xroot</a:t>
            </a:r>
            <a:r>
              <a:rPr lang="en-US" dirty="0" smtClean="0"/>
              <a:t>, https)</a:t>
            </a:r>
          </a:p>
          <a:p>
            <a:pPr lvl="1"/>
            <a:r>
              <a:rPr lang="en-US" dirty="0" smtClean="0"/>
              <a:t>This </a:t>
            </a:r>
            <a:r>
              <a:rPr lang="en-US" dirty="0" smtClean="0"/>
              <a:t>will have infrastructure </a:t>
            </a:r>
            <a:r>
              <a:rPr lang="en-US" dirty="0" smtClean="0"/>
              <a:t>consequences </a:t>
            </a:r>
            <a:r>
              <a:rPr lang="en-US" dirty="0" smtClean="0"/>
              <a:t>like the evolution of FTS, the end-of-life of SRM, etc..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799"/>
            <a:ext cx="7543800" cy="521088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 Breaking cloud boundaries</a:t>
            </a:r>
          </a:p>
          <a:p>
            <a:pPr lvl="1"/>
            <a:r>
              <a:rPr lang="en-US" dirty="0" smtClean="0"/>
              <a:t>We should proceed with </a:t>
            </a:r>
            <a:r>
              <a:rPr lang="en-US" dirty="0" smtClean="0"/>
              <a:t>F</a:t>
            </a:r>
            <a:r>
              <a:rPr lang="en-US" dirty="0" smtClean="0"/>
              <a:t>ernando's proposal and start commissioning links through the sonar</a:t>
            </a:r>
          </a:p>
          <a:p>
            <a:pPr lvl="2"/>
            <a:r>
              <a:rPr lang="en-US" dirty="0" smtClean="0"/>
              <a:t>Define few “bigT2s” and commission links with T1s</a:t>
            </a:r>
          </a:p>
          <a:p>
            <a:pPr lvl="2"/>
            <a:r>
              <a:rPr lang="en-US" dirty="0" smtClean="0"/>
              <a:t>Leave to cloud support links within the cloud (to start with) and to other T1s. Follow the “channel priority” in the monitoring</a:t>
            </a:r>
          </a:p>
          <a:p>
            <a:pPr lvl="2"/>
            <a:r>
              <a:rPr lang="en-US" dirty="0" smtClean="0"/>
              <a:t>Push SSB monitoring consolidation ASAP</a:t>
            </a:r>
          </a:p>
          <a:p>
            <a:pPr lvl="2"/>
            <a:r>
              <a:rPr lang="en-US" dirty="0" smtClean="0"/>
              <a:t>Reuse CMS experience in links commissioning</a:t>
            </a:r>
          </a:p>
          <a:p>
            <a:pPr lvl="2"/>
            <a:r>
              <a:rPr lang="en-US" dirty="0" smtClean="0"/>
              <a:t>A</a:t>
            </a:r>
            <a:r>
              <a:rPr lang="en-US" dirty="0" smtClean="0"/>
              <a:t>sk OPN to clarify procedure </a:t>
            </a:r>
            <a:r>
              <a:rPr lang="en-US" dirty="0" smtClean="0"/>
              <a:t>to debug</a:t>
            </a:r>
            <a:r>
              <a:rPr lang="en-US" dirty="0" smtClean="0"/>
              <a:t> channels</a:t>
            </a:r>
          </a:p>
          <a:p>
            <a:pPr lvl="2"/>
            <a:r>
              <a:rPr lang="en-US" dirty="0" smtClean="0"/>
              <a:t>Ask OPN clarification about routing </a:t>
            </a:r>
            <a:r>
              <a:rPr lang="en-US" dirty="0" smtClean="0"/>
              <a:t>through T1s</a:t>
            </a:r>
            <a:r>
              <a:rPr lang="en-US" dirty="0" smtClean="0"/>
              <a:t>.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LFC consolidation</a:t>
            </a:r>
          </a:p>
          <a:p>
            <a:pPr lvl="1"/>
            <a:r>
              <a:rPr lang="en-US" dirty="0" smtClean="0"/>
              <a:t>Plan is understood both at the IT and ATLAS level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791200"/>
          </a:xfrm>
        </p:spPr>
        <p:txBody>
          <a:bodyPr/>
          <a:lstStyle/>
          <a:p>
            <a:pPr marL="342900" lvl="2" indent="-342900">
              <a:buClr>
                <a:srgbClr val="3861AA"/>
              </a:buClr>
            </a:pPr>
            <a:r>
              <a:rPr lang="en-US" dirty="0" smtClean="0"/>
              <a:t>PD2P</a:t>
            </a:r>
          </a:p>
          <a:p>
            <a:pPr marL="800100" lvl="3" indent="-342900">
              <a:buClr>
                <a:srgbClr val="3861AA"/>
              </a:buClr>
            </a:pPr>
            <a:r>
              <a:rPr lang="en-US" dirty="0" smtClean="0"/>
              <a:t>We </a:t>
            </a:r>
            <a:r>
              <a:rPr lang="en-US" dirty="0" smtClean="0"/>
              <a:t>accept Graeme's proposal and start replication based on thresholds (technical details up to Tadashi).</a:t>
            </a:r>
            <a:r>
              <a:rPr lang="en-US" dirty="0" smtClean="0"/>
              <a:t> </a:t>
            </a:r>
          </a:p>
          <a:p>
            <a:pPr marL="800100" lvl="3" indent="-342900">
              <a:buClr>
                <a:srgbClr val="3861AA"/>
              </a:buClr>
            </a:pPr>
            <a:r>
              <a:rPr lang="en-US" dirty="0" smtClean="0"/>
              <a:t>In parallel we </a:t>
            </a:r>
            <a:r>
              <a:rPr lang="en-US" dirty="0" smtClean="0"/>
              <a:t>also</a:t>
            </a:r>
            <a:r>
              <a:rPr lang="en-US" dirty="0" smtClean="0"/>
              <a:t> try the approach of replicating </a:t>
            </a:r>
            <a:r>
              <a:rPr lang="en-US" dirty="0" smtClean="0"/>
              <a:t>based on popularity and number of replicas </a:t>
            </a:r>
            <a:r>
              <a:rPr lang="en-US" dirty="0" smtClean="0"/>
              <a:t>(technicalities up to Cedric)</a:t>
            </a:r>
          </a:p>
          <a:p>
            <a:pPr marL="800100" lvl="3" indent="-342900">
              <a:buClr>
                <a:srgbClr val="3861AA"/>
              </a:buClr>
              <a:buNone/>
            </a:pPr>
            <a:endParaRPr lang="en-US" dirty="0" smtClean="0"/>
          </a:p>
          <a:p>
            <a:pPr marL="342900" lvl="2" indent="-342900">
              <a:buClr>
                <a:srgbClr val="3861AA"/>
              </a:buClr>
            </a:pPr>
            <a:r>
              <a:rPr lang="en-US" dirty="0" smtClean="0"/>
              <a:t>Space organization</a:t>
            </a:r>
          </a:p>
          <a:p>
            <a:pPr marL="800100" lvl="3" indent="-342900">
              <a:buClr>
                <a:srgbClr val="3861AA"/>
              </a:buClr>
            </a:pPr>
            <a:r>
              <a:rPr lang="en-US" dirty="0" smtClean="0"/>
              <a:t>MCDISK and DATADISK consolidation largely agreed.</a:t>
            </a:r>
          </a:p>
          <a:p>
            <a:pPr marL="800100" lvl="3" indent="-342900">
              <a:buClr>
                <a:srgbClr val="3861AA"/>
              </a:buClr>
            </a:pPr>
            <a:r>
              <a:rPr lang="en-US" dirty="0" smtClean="0"/>
              <a:t>GROUPDISK should be also consolidated (need development in DDM, approx 6 weeks) </a:t>
            </a:r>
          </a:p>
          <a:p>
            <a:pPr marL="800100" lvl="3" indent="-342900">
              <a:buClr>
                <a:srgbClr val="3861AA"/>
              </a:buClr>
            </a:pPr>
            <a:r>
              <a:rPr lang="en-US" dirty="0" smtClean="0"/>
              <a:t>We offer group space to all groups at all T1s</a:t>
            </a:r>
          </a:p>
          <a:p>
            <a:pPr marL="1257300" lvl="4" indent="-342900">
              <a:buClr>
                <a:srgbClr val="3861AA"/>
              </a:buClr>
            </a:pPr>
            <a:r>
              <a:rPr lang="en-US" dirty="0" smtClean="0"/>
              <a:t>Group defines how many copies at T1s </a:t>
            </a:r>
          </a:p>
          <a:p>
            <a:pPr marL="1257300" lvl="4" indent="-342900">
              <a:buClr>
                <a:srgbClr val="3861AA"/>
              </a:buClr>
            </a:pPr>
            <a:r>
              <a:rPr lang="en-US" dirty="0" smtClean="0"/>
              <a:t>Decision of which T1 is up to DDM</a:t>
            </a:r>
          </a:p>
          <a:p>
            <a:pPr marL="800100" lvl="3" indent="-342900">
              <a:buClr>
                <a:srgbClr val="3861AA"/>
              </a:buClr>
            </a:pPr>
            <a:r>
              <a:rPr lang="en-US" dirty="0" smtClean="0"/>
              <a:t>PD2P should include group data</a:t>
            </a:r>
          </a:p>
          <a:p>
            <a:pPr marL="800100" lvl="3" indent="-342900">
              <a:buClr>
                <a:srgbClr val="3861AA"/>
              </a:buClr>
            </a:pPr>
            <a:r>
              <a:rPr lang="en-US" dirty="0" smtClean="0"/>
              <a:t>We remove group space at T2s (controversial)</a:t>
            </a:r>
          </a:p>
          <a:p>
            <a:pPr marL="1257300" lvl="4" indent="-342900">
              <a:buClr>
                <a:srgbClr val="3861AA"/>
              </a:buClr>
            </a:pPr>
            <a:r>
              <a:rPr lang="en-US" dirty="0" smtClean="0"/>
              <a:t>Alternatively, we offer T2 group space at “bigT2s” (same as T2s)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ES-template.potx</Template>
  <TotalTime>50</TotalTime>
  <Words>412</Words>
  <Application>Microsoft Macintosh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Data Management I and II: recommendations</vt:lpstr>
      <vt:lpstr>Slide 2</vt:lpstr>
      <vt:lpstr>Slide 3</vt:lpstr>
      <vt:lpstr>Slide 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Management I and II: recommendations</dc:title>
  <dc:creator>Office 2004 Test Drive User</dc:creator>
  <cp:lastModifiedBy>Office 2004 Test Drive User</cp:lastModifiedBy>
  <cp:revision>1</cp:revision>
  <dcterms:created xsi:type="dcterms:W3CDTF">2011-02-04T08:22:12Z</dcterms:created>
  <dcterms:modified xsi:type="dcterms:W3CDTF">2011-02-04T09:12:57Z</dcterms:modified>
</cp:coreProperties>
</file>