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112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01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80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1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9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09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2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37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4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1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96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E2070-E8A5-0942-94EB-2E23DDBA2A51}" type="datetimeFigureOut">
              <a:rPr lang="en-US" smtClean="0"/>
              <a:t>03/02/2011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2DF5C-7EFB-F54F-8C3B-2C0B6E775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1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DDM 3: Summary and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627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DDM as a global POSIX namespace</a:t>
            </a:r>
          </a:p>
          <a:p>
            <a:pPr lvl="1"/>
            <a:r>
              <a:rPr lang="en-US" dirty="0" smtClean="0"/>
              <a:t>No, mapping does not really work well, but limited use into local storage for T3s works well enough</a:t>
            </a:r>
          </a:p>
          <a:p>
            <a:r>
              <a:rPr lang="en-US" dirty="0" smtClean="0"/>
              <a:t>Metadata searches are useful should be developed (dq2-find)</a:t>
            </a:r>
          </a:p>
          <a:p>
            <a:pPr lvl="1"/>
            <a:r>
              <a:rPr lang="en-US" dirty="0" smtClean="0"/>
              <a:t>Separate from internal </a:t>
            </a:r>
            <a:r>
              <a:rPr lang="en-US" dirty="0" err="1" smtClean="0"/>
              <a:t>optimisations</a:t>
            </a:r>
            <a:r>
              <a:rPr lang="en-US" dirty="0"/>
              <a:t> </a:t>
            </a:r>
            <a:r>
              <a:rPr lang="en-US" dirty="0" smtClean="0"/>
              <a:t>in CC</a:t>
            </a:r>
          </a:p>
          <a:p>
            <a:r>
              <a:rPr lang="en-US" dirty="0" smtClean="0"/>
              <a:t>Web interface to data demonstrator proposed</a:t>
            </a:r>
          </a:p>
          <a:p>
            <a:pPr lvl="1"/>
            <a:r>
              <a:rPr lang="en-US" dirty="0" smtClean="0"/>
              <a:t>For now will need to be a proxy service, but support from storage is strongly desired</a:t>
            </a:r>
          </a:p>
          <a:p>
            <a:r>
              <a:rPr lang="en-US" dirty="0" smtClean="0"/>
              <a:t>Do not ask storage systems for exotic non-standard features</a:t>
            </a:r>
          </a:p>
          <a:p>
            <a:pPr lvl="1"/>
            <a:r>
              <a:rPr lang="en-US" dirty="0" smtClean="0"/>
              <a:t>Limits our flexibility to adapt to future technologies</a:t>
            </a:r>
          </a:p>
          <a:p>
            <a:r>
              <a:rPr lang="en-US" dirty="0" smtClean="0"/>
              <a:t>Continuing need for a file transfer service is foreseen</a:t>
            </a:r>
          </a:p>
          <a:p>
            <a:pPr lvl="1"/>
            <a:r>
              <a:rPr lang="en-US" dirty="0" smtClean="0"/>
              <a:t>Requirements: http(s) interface support (S3); probably no channels, only </a:t>
            </a:r>
            <a:r>
              <a:rPr lang="en-US" dirty="0" err="1" smtClean="0"/>
              <a:t>endponts</a:t>
            </a:r>
            <a:endParaRPr lang="en-US" dirty="0" smtClean="0"/>
          </a:p>
          <a:p>
            <a:r>
              <a:rPr lang="en-US" dirty="0" smtClean="0"/>
              <a:t>For LAN access file:// is very desirable</a:t>
            </a:r>
          </a:p>
          <a:p>
            <a:r>
              <a:rPr lang="en-US" dirty="0" smtClean="0"/>
              <a:t>Tier-2s continue to need archival storage</a:t>
            </a:r>
          </a:p>
          <a:p>
            <a:pPr lvl="1"/>
            <a:r>
              <a:rPr lang="en-US" dirty="0" smtClean="0"/>
              <a:t>Robust storage for unique outputs</a:t>
            </a:r>
          </a:p>
          <a:p>
            <a:pPr lvl="1"/>
            <a:r>
              <a:rPr lang="en-US" dirty="0" smtClean="0"/>
              <a:t>Primary copies as T1s grow short on space</a:t>
            </a:r>
          </a:p>
          <a:p>
            <a:pPr lvl="1"/>
            <a:r>
              <a:rPr lang="en-US" dirty="0" smtClean="0"/>
              <a:t>Cache can be catalogued (like now), but could use panda affinity or publication model</a:t>
            </a:r>
          </a:p>
          <a:p>
            <a:pPr lvl="2"/>
            <a:r>
              <a:rPr lang="en-US" dirty="0" smtClean="0"/>
              <a:t>T3 ‘no registration’ transfers to T2 cache</a:t>
            </a:r>
          </a:p>
          <a:p>
            <a:pPr lvl="1"/>
            <a:r>
              <a:rPr lang="en-US" dirty="0" smtClean="0"/>
              <a:t>Push </a:t>
            </a:r>
            <a:r>
              <a:rPr lang="en-US" dirty="0" err="1" smtClean="0"/>
              <a:t>xrootd</a:t>
            </a:r>
            <a:r>
              <a:rPr lang="en-US" dirty="0" smtClean="0"/>
              <a:t> demonstrator to some T2s to improve data access robustness</a:t>
            </a:r>
          </a:p>
          <a:p>
            <a:r>
              <a:rPr lang="en-US" dirty="0" err="1" smtClean="0"/>
              <a:t>NoSQL</a:t>
            </a:r>
            <a:r>
              <a:rPr lang="en-US" dirty="0" smtClean="0"/>
              <a:t> databases under study to address scaling/performance issues and this is welcomed</a:t>
            </a:r>
          </a:p>
          <a:p>
            <a:pPr lvl="1"/>
            <a:r>
              <a:rPr lang="en-US" dirty="0" smtClean="0"/>
              <a:t>Continue to inform rest of community, work together where possible</a:t>
            </a:r>
          </a:p>
          <a:p>
            <a:r>
              <a:rPr lang="en-US" dirty="0" smtClean="0"/>
              <a:t>Rule based engines for policy</a:t>
            </a:r>
          </a:p>
          <a:p>
            <a:pPr lvl="1"/>
            <a:r>
              <a:rPr lang="en-US" dirty="0" smtClean="0"/>
              <a:t>Demonstrator for group data replication policy</a:t>
            </a:r>
          </a:p>
          <a:p>
            <a:r>
              <a:rPr lang="en-US" dirty="0" smtClean="0"/>
              <a:t>Merge of LFC functionality into DDM is agreed in principle</a:t>
            </a:r>
          </a:p>
          <a:p>
            <a:pPr lvl="1"/>
            <a:r>
              <a:rPr lang="en-US" dirty="0" smtClean="0"/>
              <a:t>Needs some thought starting this year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71113" y="3830929"/>
            <a:ext cx="1971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ATLAS and WLCG Discussion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6490902" y="3668575"/>
            <a:ext cx="580211" cy="4855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903951" y="3668575"/>
            <a:ext cx="3167162" cy="4855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501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1388</TotalTime>
  <Words>243</Words>
  <Application>Microsoft Macintosh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DDM 3: Summary and Actions</vt:lpstr>
    </vt:vector>
  </TitlesOfParts>
  <Company>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Graeme Stewart</dc:creator>
  <cp:lastModifiedBy>Graeme Stewart</cp:lastModifiedBy>
  <cp:revision>13</cp:revision>
  <dcterms:created xsi:type="dcterms:W3CDTF">2011-02-03T12:37:15Z</dcterms:created>
  <dcterms:modified xsi:type="dcterms:W3CDTF">2011-02-04T11:46:08Z</dcterms:modified>
</cp:coreProperties>
</file>