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4"/>
    <p:restoredTop sz="96327"/>
  </p:normalViewPr>
  <p:slideViewPr>
    <p:cSldViewPr snapToGrid="0" snapToObjects="1">
      <p:cViewPr varScale="1">
        <p:scale>
          <a:sx n="290" d="100"/>
          <a:sy n="290" d="100"/>
        </p:scale>
        <p:origin x="2632" y="19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15902/contributions/4705345/attachments/2393300/4091663/BE-ICS%20Asset%20Management%20Recommendations.pdf" TargetMode="External"/><Relationship Id="rId2" Type="http://schemas.openxmlformats.org/officeDocument/2006/relationships/hyperlink" Target="https://indico.cern.ch/event/1115902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115902/contributions/4718756/attachments/2393089/4091320/220217_CTTB3_AssetManag_ENCV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25FAE-6442-8E46-A3A7-9F05ACCE7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/>
              <a:t>CTTB Industrial Controls Forum</a:t>
            </a:r>
            <a:br>
              <a:rPr lang="en-CH" sz="2400" dirty="0"/>
            </a:br>
            <a:r>
              <a:rPr lang="en-CH" sz="2400" dirty="0"/>
              <a:t>Asset Management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4EF53-C1EA-C447-A910-9DE54D103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CH" dirty="0"/>
              <a:t>17-February-2022,  28 participants, </a:t>
            </a:r>
            <a:r>
              <a:rPr lang="en-CH" dirty="0">
                <a:hlinkClick r:id="rId2"/>
              </a:rPr>
              <a:t>Indico link</a:t>
            </a:r>
            <a:endParaRPr lang="en-CH" dirty="0"/>
          </a:p>
          <a:p>
            <a:endParaRPr lang="en-CH" dirty="0"/>
          </a:p>
          <a:p>
            <a:r>
              <a:rPr lang="en-CH" dirty="0"/>
              <a:t>Two main presentations</a:t>
            </a:r>
          </a:p>
          <a:p>
            <a:pPr lvl="1"/>
            <a:r>
              <a:rPr lang="en-GB" dirty="0">
                <a:hlinkClick r:id="rId3"/>
              </a:rPr>
              <a:t>BE-ICS Asset Management Recommendations</a:t>
            </a:r>
            <a:r>
              <a:rPr lang="en-GB" dirty="0"/>
              <a:t>, by Rafael </a:t>
            </a:r>
            <a:r>
              <a:rPr lang="en-GB" dirty="0" err="1"/>
              <a:t>Figueiras</a:t>
            </a:r>
            <a:endParaRPr lang="en-GB" dirty="0"/>
          </a:p>
          <a:p>
            <a:pPr lvl="1"/>
            <a:r>
              <a:rPr lang="en-GB" dirty="0">
                <a:hlinkClick r:id="rId4"/>
              </a:rPr>
              <a:t>Asset Management for Controls Infrastructure at EN/CV</a:t>
            </a:r>
            <a:r>
              <a:rPr lang="en-GB" dirty="0"/>
              <a:t>, by </a:t>
            </a:r>
            <a:r>
              <a:rPr lang="en-GB" dirty="0" err="1"/>
              <a:t>Diogo</a:t>
            </a:r>
            <a:r>
              <a:rPr lang="en-GB" dirty="0"/>
              <a:t> Monteiro</a:t>
            </a:r>
          </a:p>
          <a:p>
            <a:r>
              <a:rPr lang="en-GB" dirty="0"/>
              <a:t>Very lively discussion </a:t>
            </a:r>
            <a:r>
              <a:rPr lang="en-GB" dirty="0">
                <a:sym typeface="Wingdings" pitchFamily="2" charset="2"/>
              </a:rPr>
              <a:t>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Two main points to take away</a:t>
            </a:r>
          </a:p>
          <a:p>
            <a:pPr lvl="3"/>
            <a:endParaRPr lang="en-GB" dirty="0">
              <a:sym typeface="Wingdings" pitchFamily="2" charset="2"/>
            </a:endParaRPr>
          </a:p>
          <a:p>
            <a:pPr marL="962406" lvl="1" indent="-514350">
              <a:buFont typeface="+mj-lt"/>
              <a:buAutoNum type="arabicPeriod"/>
            </a:pPr>
            <a:r>
              <a:rPr lang="en-GB" dirty="0">
                <a:sym typeface="Wingdings" pitchFamily="2" charset="2"/>
              </a:rPr>
              <a:t>It is currently problematic to have a global overview of the PLC installed or in store at CERN</a:t>
            </a:r>
          </a:p>
          <a:p>
            <a:pPr lvl="2"/>
            <a:r>
              <a:rPr lang="en-GB" dirty="0">
                <a:sym typeface="Wingdings" pitchFamily="2" charset="2"/>
              </a:rPr>
              <a:t>Difficult to answer questions such as </a:t>
            </a:r>
          </a:p>
          <a:p>
            <a:pPr lvl="3"/>
            <a:r>
              <a:rPr lang="en-GB" i="1" dirty="0">
                <a:sym typeface="Wingdings" pitchFamily="2" charset="2"/>
              </a:rPr>
              <a:t>How many PLC of this type are installed at CERN?</a:t>
            </a:r>
            <a:r>
              <a:rPr lang="en-GB" dirty="0">
                <a:sym typeface="Wingdings" pitchFamily="2" charset="2"/>
              </a:rPr>
              <a:t> </a:t>
            </a:r>
          </a:p>
          <a:p>
            <a:pPr lvl="3"/>
            <a:r>
              <a:rPr lang="en-GB" i="1" dirty="0">
                <a:sym typeface="Wingdings" pitchFamily="2" charset="2"/>
              </a:rPr>
              <a:t>Where do obsolete PLC of type XYZ are installed at CERN</a:t>
            </a:r>
            <a:r>
              <a:rPr lang="en-GB" dirty="0">
                <a:sym typeface="Wingdings" pitchFamily="2" charset="2"/>
              </a:rPr>
              <a:t>?</a:t>
            </a:r>
          </a:p>
          <a:p>
            <a:pPr lvl="2"/>
            <a:r>
              <a:rPr lang="en-GB" dirty="0">
                <a:sym typeface="Wingdings" pitchFamily="2" charset="2"/>
              </a:rPr>
              <a:t>PLC are usually registered in </a:t>
            </a:r>
            <a:r>
              <a:rPr lang="en-GB" dirty="0" err="1">
                <a:sym typeface="Wingdings" pitchFamily="2" charset="2"/>
              </a:rPr>
              <a:t>InforEAM</a:t>
            </a:r>
            <a:r>
              <a:rPr lang="en-GB" dirty="0">
                <a:sym typeface="Wingdings" pitchFamily="2" charset="2"/>
              </a:rPr>
              <a:t> but using various conventions</a:t>
            </a:r>
          </a:p>
          <a:p>
            <a:pPr lvl="2"/>
            <a:r>
              <a:rPr lang="en-GB" dirty="0">
                <a:sym typeface="Wingdings" pitchFamily="2" charset="2"/>
              </a:rPr>
              <a:t>Some PLCs </a:t>
            </a:r>
            <a:r>
              <a:rPr lang="en-GB">
                <a:sym typeface="Wingdings" pitchFamily="2" charset="2"/>
              </a:rPr>
              <a:t>are registered </a:t>
            </a:r>
            <a:r>
              <a:rPr lang="en-GB" dirty="0">
                <a:sym typeface="Wingdings" pitchFamily="2" charset="2"/>
              </a:rPr>
              <a:t>in other databases (not </a:t>
            </a:r>
            <a:r>
              <a:rPr lang="en-GB" dirty="0" err="1">
                <a:sym typeface="Wingdings" pitchFamily="2" charset="2"/>
              </a:rPr>
              <a:t>InforEAM</a:t>
            </a:r>
            <a:r>
              <a:rPr lang="en-GB" dirty="0">
                <a:sym typeface="Wingdings" pitchFamily="2" charset="2"/>
              </a:rPr>
              <a:t>)</a:t>
            </a:r>
          </a:p>
          <a:p>
            <a:pPr lvl="2"/>
            <a:r>
              <a:rPr lang="en-GB" b="1" dirty="0">
                <a:sym typeface="Wingdings" pitchFamily="2" charset="2"/>
              </a:rPr>
              <a:t>BE-ICS is working on a set of recommendations to register PLCs in </a:t>
            </a:r>
            <a:r>
              <a:rPr lang="en-GB" b="1" dirty="0" err="1">
                <a:sym typeface="Wingdings" pitchFamily="2" charset="2"/>
              </a:rPr>
              <a:t>InforEAM</a:t>
            </a:r>
            <a:endParaRPr lang="en-GB" b="1" dirty="0">
              <a:sym typeface="Wingdings" pitchFamily="2" charset="2"/>
            </a:endParaRPr>
          </a:p>
          <a:p>
            <a:pPr lvl="3"/>
            <a:endParaRPr lang="en-GB" b="1" dirty="0">
              <a:sym typeface="Wingdings" pitchFamily="2" charset="2"/>
            </a:endParaRPr>
          </a:p>
          <a:p>
            <a:pPr marL="962406" lvl="1" indent="-514350">
              <a:buFont typeface="+mj-lt"/>
              <a:buAutoNum type="arabicPeriod"/>
            </a:pPr>
            <a:r>
              <a:rPr lang="en-GB" dirty="0">
                <a:sym typeface="Wingdings" pitchFamily="2" charset="2"/>
              </a:rPr>
              <a:t>For PLC, </a:t>
            </a:r>
            <a:r>
              <a:rPr lang="en-GB" dirty="0" err="1">
                <a:sym typeface="Wingdings" pitchFamily="2" charset="2"/>
              </a:rPr>
              <a:t>InforEAM</a:t>
            </a:r>
            <a:r>
              <a:rPr lang="en-GB" dirty="0">
                <a:sym typeface="Wingdings" pitchFamily="2" charset="2"/>
              </a:rPr>
              <a:t> and </a:t>
            </a:r>
            <a:r>
              <a:rPr lang="en-GB" dirty="0" err="1">
                <a:sym typeface="Wingdings" pitchFamily="2" charset="2"/>
              </a:rPr>
              <a:t>LanDB</a:t>
            </a:r>
            <a:r>
              <a:rPr lang="en-GB" dirty="0">
                <a:sym typeface="Wingdings" pitchFamily="2" charset="2"/>
              </a:rPr>
              <a:t> have duplicated fields that requires to be entered manually twice</a:t>
            </a:r>
          </a:p>
          <a:p>
            <a:pPr lvl="2"/>
            <a:r>
              <a:rPr lang="en-GB" b="1" dirty="0">
                <a:sym typeface="Wingdings" pitchFamily="2" charset="2"/>
              </a:rPr>
              <a:t>There is a need to have </a:t>
            </a:r>
            <a:r>
              <a:rPr lang="en-GB" b="1" dirty="0" err="1">
                <a:sym typeface="Wingdings" pitchFamily="2" charset="2"/>
              </a:rPr>
              <a:t>InforEAM</a:t>
            </a:r>
            <a:r>
              <a:rPr lang="en-GB" b="1" dirty="0">
                <a:sym typeface="Wingdings" pitchFamily="2" charset="2"/>
              </a:rPr>
              <a:t> and </a:t>
            </a:r>
            <a:r>
              <a:rPr lang="en-GB" b="1" dirty="0" err="1">
                <a:sym typeface="Wingdings" pitchFamily="2" charset="2"/>
              </a:rPr>
              <a:t>LanDB</a:t>
            </a:r>
            <a:r>
              <a:rPr lang="en-GB" b="1" dirty="0">
                <a:sym typeface="Wingdings" pitchFamily="2" charset="2"/>
              </a:rPr>
              <a:t> synchronized</a:t>
            </a:r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BD4C0-F587-2E4B-B1FE-183B8459F3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A886C-5CE7-304B-89AE-C8C3AE215E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68A54-022D-2E46-9CEE-B42295A3F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0768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21</TotalTime>
  <Words>160</Words>
  <Application>Microsoft Macintosh PowerPoint</Application>
  <PresentationFormat>On-screen Show (16:9)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Optima</vt:lpstr>
      <vt:lpstr>CERNCorporate16-9</vt:lpstr>
      <vt:lpstr>CTTB Industrial Controls Forum Asset Management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Jean-Charles Tournier</dc:creator>
  <cp:lastModifiedBy>Jean-Charles Tournier</cp:lastModifiedBy>
  <cp:revision>10</cp:revision>
  <dcterms:created xsi:type="dcterms:W3CDTF">2022-02-17T11:00:48Z</dcterms:created>
  <dcterms:modified xsi:type="dcterms:W3CDTF">2022-02-18T10:42:56Z</dcterms:modified>
</cp:coreProperties>
</file>