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14"/>
  </p:notesMasterIdLst>
  <p:sldIdLst>
    <p:sldId id="265" r:id="rId3"/>
    <p:sldId id="257" r:id="rId4"/>
    <p:sldId id="258" r:id="rId5"/>
    <p:sldId id="259" r:id="rId6"/>
    <p:sldId id="260" r:id="rId7"/>
    <p:sldId id="261" r:id="rId8"/>
    <p:sldId id="266" r:id="rId9"/>
    <p:sldId id="267" r:id="rId10"/>
    <p:sldId id="262" r:id="rId11"/>
    <p:sldId id="263" r:id="rId12"/>
    <p:sldId id="264" r:id="rId1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>
      <p:cViewPr varScale="1">
        <p:scale>
          <a:sx n="128" d="100"/>
          <a:sy n="128" d="100"/>
        </p:scale>
        <p:origin x="91" y="1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AD8C53-1AD4-4893-9AE4-B8CF285B1CAF}" type="datetimeFigureOut">
              <a:rPr lang="en-GB" smtClean="0"/>
              <a:t>10/02/2022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D0EFF8-4899-463A-A61A-5E57BA255A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8207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6925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10/02/2022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10/02/2022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10/02/2022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48902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7302" y="1626785"/>
            <a:ext cx="1890000" cy="187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54542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78462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EFF3B-D424-4EE3-B9AF-05E21CDDC1F1}" type="datetime1">
              <a:rPr lang="en-US" smtClean="0"/>
              <a:t>2/10/2022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Anders Unnervik | India@CERN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C18BCF-1026-3541-8435-A6A493D987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259" y="4795631"/>
            <a:ext cx="296409" cy="293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1704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9598" y="532588"/>
            <a:ext cx="1492818" cy="1477815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05991" y="2571750"/>
            <a:ext cx="8532019" cy="1614949"/>
          </a:xfrm>
        </p:spPr>
        <p:txBody>
          <a:bodyPr anchor="t" anchorCtr="0"/>
          <a:lstStyle>
            <a:lvl1pPr algn="l">
              <a:defRPr sz="37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5991" y="4275190"/>
            <a:ext cx="8532020" cy="602840"/>
          </a:xfrm>
        </p:spPr>
        <p:txBody>
          <a:bodyPr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87753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538B7-96EF-4C2F-8DD6-C47158709A21}" type="datetime1">
              <a:rPr lang="en-US" smtClean="0"/>
              <a:t>2/10/2022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Anders Unnervik | India@CERN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1472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257175" indent="-257175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471488" indent="-196454"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2pPr>
            <a:lvl3pPr marL="666750" indent="-195263">
              <a:buSzPct val="100000"/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3pPr>
            <a:lvl4pPr marL="907256" indent="-202406">
              <a:buSzPct val="100000"/>
              <a:buFont typeface="Arial" panose="020B0604020202020204" pitchFamily="34" charset="0"/>
              <a:buChar char="•"/>
              <a:tabLst/>
              <a:defRPr sz="1200">
                <a:solidFill>
                  <a:schemeClr val="tx2">
                    <a:lumMod val="50000"/>
                  </a:schemeClr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20E8A-9EFF-4AA5-BE26-C517E9A73B77}" type="datetime1">
              <a:rPr lang="en-US" smtClean="0"/>
              <a:t>2/10/2022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Anders Unnervik | India@CERN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9620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C48E8-6827-404C-8EAE-D059C5976826}" type="datetime1">
              <a:rPr lang="en-US" smtClean="0"/>
              <a:t>2/10/2022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Anders Unnervik | India@CERN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1" y="1079897"/>
            <a:ext cx="8532019" cy="3570684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87894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0B53359-C582-6844-9EA4-4D6212D597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4763691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56710" y="1194197"/>
            <a:ext cx="2781300" cy="3456384"/>
          </a:xfrm>
        </p:spPr>
        <p:txBody>
          <a:bodyPr/>
          <a:lstStyle>
            <a:lvl1pPr marL="257175" indent="-257175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1pPr>
            <a:lvl2pPr marL="471488" indent="-196454">
              <a:buFont typeface="Arial" panose="020B0604020202020204" pitchFamily="34" charset="0"/>
              <a:buChar char="•"/>
              <a:tabLst/>
              <a:defRPr sz="1350">
                <a:solidFill>
                  <a:schemeClr val="bg1"/>
                </a:solidFill>
              </a:defRPr>
            </a:lvl2pPr>
            <a:lvl3pPr marL="666750" indent="-195263">
              <a:buSzPct val="100000"/>
              <a:buFont typeface="Arial" panose="020B0604020202020204" pitchFamily="34" charset="0"/>
              <a:buChar char="•"/>
              <a:tabLst/>
              <a:defRPr sz="1350">
                <a:solidFill>
                  <a:schemeClr val="bg1"/>
                </a:solidFill>
              </a:defRPr>
            </a:lvl3pPr>
            <a:lvl4pPr marL="907256" indent="-202406">
              <a:buSzPct val="100000"/>
              <a:buFont typeface="Arial" panose="020B0604020202020204" pitchFamily="34" charset="0"/>
              <a:buChar char="•"/>
              <a:tabLst/>
              <a:defRPr sz="1200">
                <a:solidFill>
                  <a:schemeClr val="bg1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56710" y="280195"/>
            <a:ext cx="2781300" cy="799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6AF3C9-D784-6946-89F2-5993CCDAAF6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3148B6A-056A-4729-9028-317FAD9201F1}" type="datetime1">
              <a:rPr lang="en-US" smtClean="0"/>
              <a:t>2/10/2022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BA3189-CBF0-9340-9C1D-42AA3E21A8C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Anders Unnervik | India@CERN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1DD477-EAF2-F841-B7BB-852598C9EAA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0491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10/02/2022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4198"/>
            <a:ext cx="4212431" cy="34563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194199"/>
            <a:ext cx="4208860" cy="34563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E5B6E-0DD5-482D-A4B3-5F994FBFAFFE}" type="datetime1">
              <a:rPr lang="en-US" smtClean="0"/>
              <a:t>2/10/2022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Anders Unnervik | India@CERN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5645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1" y="1194198"/>
            <a:ext cx="4212431" cy="501253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5991" y="1820465"/>
            <a:ext cx="4212431" cy="2821782"/>
          </a:xfrm>
        </p:spPr>
        <p:txBody>
          <a:bodyPr/>
          <a:lstStyle>
            <a:lvl1pPr marL="243000" indent="-243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03724"/>
            <a:ext cx="4212450" cy="491726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20465"/>
            <a:ext cx="4208860" cy="2821782"/>
          </a:xfrm>
        </p:spPr>
        <p:txBody>
          <a:bodyPr/>
          <a:lstStyle>
            <a:lvl1pPr marL="243000" indent="-243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F8EC7-1B95-4340-9829-A3ACB2E2B6D1}" type="datetime1">
              <a:rPr lang="en-US" smtClean="0"/>
              <a:t>2/10/2022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Anders Unnervik | India@CERN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224916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280195"/>
            <a:ext cx="4212431" cy="79930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8994"/>
            <a:ext cx="4212431" cy="3456384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25578" y="0"/>
            <a:ext cx="4518422" cy="473849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2F3E608-7F12-4B63-8921-38F355328489}" type="datetime1">
              <a:rPr lang="en-US" smtClean="0"/>
              <a:t>2/10/2022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Anders Unnervik | India@CERN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39998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280195"/>
            <a:ext cx="8532018" cy="79930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8994"/>
            <a:ext cx="4212431" cy="3456384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ADFDA80-3216-4C25-8571-D792950AB415}" type="datetime1">
              <a:rPr lang="en-US" smtClean="0"/>
              <a:t>2/10/2022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Anders Unnervik | India@CERN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25579" y="1194198"/>
            <a:ext cx="4212431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625579" y="2977278"/>
            <a:ext cx="4212431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7090152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280195"/>
            <a:ext cx="8532018" cy="79930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8994"/>
            <a:ext cx="2781301" cy="3456384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8DBD57-F6AF-4483-BB55-2732C3117C0D}" type="datetime1">
              <a:rPr lang="en-US" smtClean="0"/>
              <a:t>2/10/2022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Anders Unnervik | India@CERN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56710" y="1194198"/>
            <a:ext cx="2781300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3511" y="2977278"/>
            <a:ext cx="2744499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194447" y="1194198"/>
            <a:ext cx="2744499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194447" y="2983512"/>
            <a:ext cx="2744499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69192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1" y="1194198"/>
            <a:ext cx="4212431" cy="501253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03724"/>
            <a:ext cx="4212450" cy="491726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2" y="1815704"/>
            <a:ext cx="4212431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29169" y="1812132"/>
            <a:ext cx="4212431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41C7257-12F4-4F65-9065-68B022779415}" type="datetime1">
              <a:rPr lang="en-US" smtClean="0"/>
              <a:t>2/10/2022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Anders Unnervik | India@CERN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885954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1" y="1194198"/>
            <a:ext cx="2781301" cy="501253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defRPr sz="1575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56710" y="1203724"/>
            <a:ext cx="2784890" cy="491726"/>
          </a:xfrm>
        </p:spPr>
        <p:txBody>
          <a:bodyPr anchor="t" anchorCtr="0"/>
          <a:lstStyle>
            <a:lvl1pPr marL="0" indent="0">
              <a:spcBef>
                <a:spcPts val="300"/>
              </a:spcBef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2" y="1815704"/>
            <a:ext cx="2781300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56710" y="1812132"/>
            <a:ext cx="2784890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190385" y="1200921"/>
            <a:ext cx="2781301" cy="501253"/>
          </a:xfrm>
        </p:spPr>
        <p:txBody>
          <a:bodyPr anchor="t" anchorCtr="0"/>
          <a:lstStyle>
            <a:lvl1pPr marL="0" indent="0">
              <a:spcBef>
                <a:spcPts val="300"/>
              </a:spcBef>
              <a:spcAft>
                <a:spcPts val="0"/>
              </a:spcAft>
              <a:buNone/>
              <a:defRPr sz="1575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190386" y="1822427"/>
            <a:ext cx="2781300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4C8FFAA-B977-4703-AD27-945EFCF9D819}" type="datetime1">
              <a:rPr lang="en-US" smtClean="0"/>
              <a:t>2/10/2022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smtClean="0"/>
              <a:t>Anders Unnervik | India@CERN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35313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094826" y="1201033"/>
            <a:ext cx="2970000" cy="848411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087290" y="2049332"/>
            <a:ext cx="2969419" cy="260797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1094A071-FD8D-4BFD-AC1C-128024F2F37C}" type="datetime1">
              <a:rPr lang="en-US" smtClean="0"/>
              <a:t>2/10/2022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smtClean="0"/>
              <a:t>Anders Unnervik | India@CERN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0" y="3808894"/>
            <a:ext cx="2970000" cy="848411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118" y="1201032"/>
            <a:ext cx="2969419" cy="260797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6164132" y="3808894"/>
            <a:ext cx="2970000" cy="848411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172249" y="1201032"/>
            <a:ext cx="2969419" cy="260797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8756086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9582" y="1194197"/>
            <a:ext cx="8532018" cy="192293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5992" y="3220642"/>
            <a:ext cx="2781300" cy="142994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0401" y="3220642"/>
            <a:ext cx="2749153" cy="142994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63F7DD09-A831-419C-895F-B828FD6EB78A}" type="datetime1">
              <a:rPr lang="en-US" smtClean="0"/>
              <a:t>2/10/2022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smtClean="0"/>
              <a:t>Anders Unnervik | India@CERN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064251" y="3220642"/>
            <a:ext cx="2777349" cy="142994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0029680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194197"/>
            <a:ext cx="9144000" cy="220940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5992" y="3220642"/>
            <a:ext cx="2781300" cy="1429940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0401" y="3220642"/>
            <a:ext cx="2749153" cy="1429940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3369B1F-CCE3-42DC-BC1E-3D0F8D15EE93}" type="datetime1">
              <a:rPr lang="en-US" smtClean="0"/>
              <a:t>2/10/2022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smtClean="0"/>
              <a:t>Anders Unnervik | India@CERN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064251" y="3220642"/>
            <a:ext cx="2777349" cy="1429940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1034380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10/02/2022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1282304"/>
            <a:ext cx="8532019" cy="2139553"/>
          </a:xfrm>
        </p:spPr>
        <p:txBody>
          <a:bodyPr anchor="b"/>
          <a:lstStyle>
            <a:lvl1pPr>
              <a:defRPr sz="3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0" y="3442098"/>
            <a:ext cx="853202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accent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9727D-6C12-4070-A709-578C09707423}" type="datetime1">
              <a:rPr lang="en-US" smtClean="0"/>
              <a:t>2/10/2022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Anders Unnervik | India@CERN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67847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8B042-8F2E-49D8-99FF-0CE07232F7D5}" type="datetime1">
              <a:rPr lang="en-US" smtClean="0"/>
              <a:t>2/10/2022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Anders Unnervik | India@CERN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482604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3DA07-7AFD-4BF9-A6AD-68668A3FC84A}" type="datetime1">
              <a:rPr lang="en-US" smtClean="0"/>
              <a:t>2/10/2022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Anders Unnervik | India@CERN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13776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305991" y="4647304"/>
            <a:ext cx="853201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sz="1350" dirty="0" err="1"/>
              <a:t>home.cern</a:t>
            </a:r>
            <a:endParaRPr lang="en-US" sz="135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FB6B8F-D55B-5A41-9E0F-093D943344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29954" y="1884459"/>
            <a:ext cx="1306003" cy="1306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01029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0675E-0B67-4518-9DBF-76C5D2724B1D}" type="datetime1">
              <a:rPr lang="en-US" smtClean="0"/>
              <a:t>2/10/2022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Anders Unnervik | India@CERN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349194"/>
            <a:ext cx="8100000" cy="837637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522000" y="2017528"/>
            <a:ext cx="8099999" cy="1871153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3003740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FEA71-6423-43ED-B509-515C093A0506}" type="datetimeFigureOut">
              <a:rPr lang="en-GB" smtClean="0"/>
              <a:t>10/02/2022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E3CD-E7A4-4B26-8248-AFC7852D54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0961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10/02/2022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10/02/2022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10/02/2022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10/02/2022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10/02/2022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10/02/2022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15.xml"/><Relationship Id="rId21" Type="http://schemas.openxmlformats.org/officeDocument/2006/relationships/slideLayout" Target="../slideLayouts/slideLayout33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24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23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30DBB-9FD5-43E7-88F1-55A569E9525E}" type="datetimeFigureOut">
              <a:rPr lang="nl-BE"/>
              <a:t>10/02/2022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36665-E7E9-4861-9ADF-F11A47CBAD79}" type="slidenum">
              <a:rPr lang="nl-BE"/>
              <a:t>‹#›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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-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E68E270-2AED-0F45-A0C5-6F0942DF8A9F}"/>
              </a:ext>
            </a:extLst>
          </p:cNvPr>
          <p:cNvSpPr/>
          <p:nvPr userDrawn="1"/>
        </p:nvSpPr>
        <p:spPr>
          <a:xfrm>
            <a:off x="0" y="4736998"/>
            <a:ext cx="9144000" cy="4065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5991" y="280195"/>
            <a:ext cx="8532019" cy="79930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2" y="1194197"/>
            <a:ext cx="8532018" cy="34563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13921" y="4763139"/>
            <a:ext cx="47337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50">
                <a:solidFill>
                  <a:schemeClr val="bg1"/>
                </a:solidFill>
              </a:defRPr>
            </a:lvl1pPr>
          </a:lstStyle>
          <a:p>
            <a:fld id="{1D79887F-B656-467C-AB79-292BD9A7DE29}" type="datetime1">
              <a:rPr lang="en-US" smtClean="0"/>
              <a:t>2/10/2022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30659" y="4767263"/>
            <a:ext cx="510941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5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94447" y="4767263"/>
            <a:ext cx="492916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Anders Unnervik | India@CERN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3346822-6F29-4340-B76E-0E6C21BA22D8}"/>
              </a:ext>
            </a:extLst>
          </p:cNvPr>
          <p:cNvPicPr>
            <a:picLocks noChangeAspect="1"/>
          </p:cNvPicPr>
          <p:nvPr userDrawn="1"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45" y="4797793"/>
            <a:ext cx="304631" cy="301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910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1350"/>
        </a:spcBef>
        <a:spcAft>
          <a:spcPts val="300"/>
        </a:spcAft>
        <a:buFont typeface="Arial"/>
        <a:buNone/>
        <a:tabLst/>
        <a:defRPr sz="1575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242888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charset="0"/>
        <a:buChar char="•"/>
        <a:tabLst/>
        <a:defRPr sz="135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panose="020B0604020202020204" pitchFamily="34" charset="0"/>
        <a:buChar char="•"/>
        <a:tabLst/>
        <a:defRPr sz="1275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panose="020B0604020202020204" pitchFamily="34" charset="0"/>
        <a:buChar char="•"/>
        <a:tabLst/>
        <a:defRPr sz="12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2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  <p15:guide id="19" pos="3940">
          <p15:clr>
            <a:srgbClr val="F26B43"/>
          </p15:clr>
        </p15:guide>
        <p15:guide id="20" pos="1481">
          <p15:clr>
            <a:srgbClr val="F26B43"/>
          </p15:clr>
        </p15:guide>
        <p15:guide id="21" pos="136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18" Type="http://schemas.openxmlformats.org/officeDocument/2006/relationships/image" Target="../media/image29.png"/><Relationship Id="rId26" Type="http://schemas.openxmlformats.org/officeDocument/2006/relationships/image" Target="../media/image37.png"/><Relationship Id="rId3" Type="http://schemas.openxmlformats.org/officeDocument/2006/relationships/image" Target="../media/image14.png"/><Relationship Id="rId21" Type="http://schemas.openxmlformats.org/officeDocument/2006/relationships/image" Target="../media/image32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17" Type="http://schemas.openxmlformats.org/officeDocument/2006/relationships/image" Target="../media/image28.png"/><Relationship Id="rId25" Type="http://schemas.openxmlformats.org/officeDocument/2006/relationships/image" Target="../media/image36.png"/><Relationship Id="rId2" Type="http://schemas.openxmlformats.org/officeDocument/2006/relationships/image" Target="../media/image13.png"/><Relationship Id="rId16" Type="http://schemas.openxmlformats.org/officeDocument/2006/relationships/image" Target="../media/image27.png"/><Relationship Id="rId20" Type="http://schemas.openxmlformats.org/officeDocument/2006/relationships/image" Target="../media/image31.png"/><Relationship Id="rId29" Type="http://schemas.openxmlformats.org/officeDocument/2006/relationships/image" Target="../media/image40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24" Type="http://schemas.openxmlformats.org/officeDocument/2006/relationships/image" Target="../media/image35.pn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23" Type="http://schemas.openxmlformats.org/officeDocument/2006/relationships/image" Target="../media/image34.png"/><Relationship Id="rId28" Type="http://schemas.openxmlformats.org/officeDocument/2006/relationships/image" Target="../media/image39.png"/><Relationship Id="rId10" Type="http://schemas.openxmlformats.org/officeDocument/2006/relationships/image" Target="../media/image21.png"/><Relationship Id="rId19" Type="http://schemas.openxmlformats.org/officeDocument/2006/relationships/image" Target="../media/image30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Relationship Id="rId22" Type="http://schemas.openxmlformats.org/officeDocument/2006/relationships/image" Target="../media/image33.png"/><Relationship Id="rId27" Type="http://schemas.openxmlformats.org/officeDocument/2006/relationships/image" Target="../media/image38.png"/><Relationship Id="rId30" Type="http://schemas.openxmlformats.org/officeDocument/2006/relationships/image" Target="../media/image4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5991" y="2976562"/>
            <a:ext cx="8532019" cy="1298627"/>
          </a:xfrm>
        </p:spPr>
        <p:txBody>
          <a:bodyPr/>
          <a:lstStyle/>
          <a:p>
            <a:pPr marL="0" marR="0" lvl="0" indent="0" algn="ctr" fontAlgn="base"/>
            <a:r>
              <a:rPr lang="en-GB" sz="3600" dirty="0">
                <a:latin typeface="Calibri"/>
              </a:rPr>
              <a:t>Procurement Overview</a:t>
            </a:r>
            <a:r>
              <a:rPr lang="en-GB" sz="3600" dirty="0">
                <a:solidFill>
                  <a:srgbClr val="404040"/>
                </a:solidFill>
                <a:latin typeface="Calibri"/>
              </a:rPr>
              <a:t/>
            </a:r>
            <a:br>
              <a:rPr lang="en-GB" sz="3600" dirty="0">
                <a:solidFill>
                  <a:srgbClr val="404040"/>
                </a:solidFill>
                <a:latin typeface="Calibri"/>
              </a:rPr>
            </a:br>
            <a:r>
              <a:rPr lang="en-GB" sz="3200" b="0" dirty="0">
                <a:latin typeface="Calibri"/>
              </a:rPr>
              <a:t>for India(Associate Member State)</a:t>
            </a:r>
            <a:endParaRPr lang="en-GB" sz="3200" b="0" dirty="0">
              <a:latin typeface="Calibri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200" dirty="0"/>
              <a:t>Anders Unnervik</a:t>
            </a:r>
            <a:endParaRPr lang="en-US" sz="1200" dirty="0"/>
          </a:p>
          <a:p>
            <a:pPr algn="l"/>
            <a:r>
              <a:rPr lang="en-US" sz="1200" dirty="0" smtClean="0"/>
              <a:t>11 February 2022</a:t>
            </a:r>
            <a:endParaRPr lang="en-US" sz="1200" dirty="0"/>
          </a:p>
        </p:txBody>
      </p:sp>
      <p:pic>
        <p:nvPicPr>
          <p:cNvPr id="5" name="Espace réservé du contenu 1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44001" cy="257175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4A490D5E-9254-7443-B68C-572C1F20F732}"/>
              </a:ext>
            </a:extLst>
          </p:cNvPr>
          <p:cNvGrpSpPr/>
          <p:nvPr/>
        </p:nvGrpSpPr>
        <p:grpSpPr>
          <a:xfrm>
            <a:off x="-1" y="6178"/>
            <a:ext cx="9140752" cy="74141"/>
            <a:chOff x="-1" y="0"/>
            <a:chExt cx="12187669" cy="98854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798DBC4-0DCD-E74F-A5BB-804AFF8611A1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fr-FR" sz="1350" dirty="0">
                <a:ln>
                  <a:solidFill>
                    <a:sysClr val="windowText" lastClr="000000"/>
                  </a:solidFill>
                </a:ln>
                <a:solidFill>
                  <a:srgbClr val="0033A0">
                    <a:lumMod val="50000"/>
                    <a:lumOff val="50000"/>
                  </a:srgbClr>
                </a:solidFill>
                <a:latin typeface="Arial" panose="020B0604020202020204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2191512-9730-A84B-BEE9-A4F67B05B201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fr-FR" sz="1350" dirty="0">
                <a:ln>
                  <a:solidFill>
                    <a:sysClr val="windowText" lastClr="000000"/>
                  </a:solidFill>
                </a:ln>
                <a:solidFill>
                  <a:srgbClr val="0033A0">
                    <a:lumMod val="50000"/>
                    <a:lumOff val="50000"/>
                  </a:srgbClr>
                </a:solidFill>
                <a:latin typeface="Arial" panose="020B0604020202020204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C3DD523-0EEB-8C40-9CC2-468669C898F4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fr-FR" sz="1350" dirty="0">
                <a:ln>
                  <a:solidFill>
                    <a:sysClr val="windowText" lastClr="000000"/>
                  </a:solidFill>
                </a:ln>
                <a:solidFill>
                  <a:srgbClr val="0033A0">
                    <a:lumMod val="50000"/>
                    <a:lumOff val="50000"/>
                  </a:srgbClr>
                </a:solidFill>
                <a:latin typeface="Arial" panose="020B0604020202020204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1F3269A-CC4D-8B4E-9823-0115BA1D036F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fr-FR" sz="1350" dirty="0">
                <a:ln>
                  <a:solidFill>
                    <a:sysClr val="windowText" lastClr="000000"/>
                  </a:solidFill>
                </a:ln>
                <a:solidFill>
                  <a:srgbClr val="0033A0">
                    <a:lumMod val="50000"/>
                    <a:lumOff val="50000"/>
                  </a:srgbClr>
                </a:solidFill>
                <a:latin typeface="Arial" panose="020B0604020202020204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D0C5F83-DBD5-4C4B-A9C2-C036F5FC2C86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fr-FR" sz="1350" dirty="0">
                <a:ln>
                  <a:solidFill>
                    <a:sysClr val="windowText" lastClr="000000"/>
                  </a:solidFill>
                </a:ln>
                <a:solidFill>
                  <a:srgbClr val="0033A0">
                    <a:lumMod val="50000"/>
                    <a:lumOff val="50000"/>
                  </a:srgbClr>
                </a:solidFill>
                <a:latin typeface="Arial" panose="020B0604020202020204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24D340A-80F7-5540-B01D-7AA89F380EDE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fr-FR" sz="1350" dirty="0">
                <a:ln>
                  <a:solidFill>
                    <a:sysClr val="windowText" lastClr="000000"/>
                  </a:solidFill>
                </a:ln>
                <a:solidFill>
                  <a:srgbClr val="0033A0">
                    <a:lumMod val="50000"/>
                    <a:lumOff val="50000"/>
                  </a:srgbClr>
                </a:solidFill>
                <a:latin typeface="Arial" panose="020B060402020202020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5000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8708231" cy="2648807"/>
          <a:chOff x="0" y="0"/>
          <a:chExt cx="8708231" cy="2648807"/>
        </a:xfrm>
      </p:grpSpPr>
      <p:sp>
        <p:nvSpPr>
          <p:cNvPr id="50" name="TextBox 49"/>
          <p:cNvSpPr txBox="1"/>
          <p:nvPr/>
        </p:nvSpPr>
        <p:spPr>
          <a:xfrm>
            <a:off x="564356" y="528638"/>
            <a:ext cx="8143875" cy="142875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1013" b="0" i="0" u="none" strike="noStrike">
                <a:solidFill>
                  <a:srgbClr val="333333"/>
                </a:solidFill>
                <a:latin typeface="Calibri"/>
              </a:rPr>
              <a:t>Market Surveys for India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1500" y="748570"/>
            <a:ext cx="2557463" cy="142875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endParaRPr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3571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8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29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29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29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229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71500" y="948595"/>
            <a:ext cx="500063" cy="25717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71438" bIns="14383" rtlCol="0">
            <a:spAutoFit/>
          </a:bodyPr>
          <a:lstStyle/>
          <a:p>
            <a:pPr marL="0" marR="0" lvl="0" indent="0" algn="l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0229" y="948595"/>
            <a:ext cx="407194" cy="25717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19920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Firms Contacted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81900" y="948595"/>
            <a:ext cx="414338" cy="25717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19920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Interested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93570" y="948595"/>
            <a:ext cx="414338" cy="25717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19920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Declined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305241" y="948595"/>
            <a:ext cx="414338" cy="25717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19920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No Reply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16911" y="948595"/>
            <a:ext cx="414338" cy="25717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19920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Selected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1500" y="1205770"/>
            <a:ext cx="500063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2016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70229" y="1205770"/>
            <a:ext cx="407194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7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481900" y="1205770"/>
            <a:ext cx="414338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6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893570" y="1205770"/>
            <a:ext cx="414338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305241" y="1205770"/>
            <a:ext cx="414338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716911" y="1205770"/>
            <a:ext cx="414338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71500" y="1384554"/>
            <a:ext cx="500063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2017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70229" y="1384554"/>
            <a:ext cx="407194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481900" y="1384554"/>
            <a:ext cx="414338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3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893570" y="1384554"/>
            <a:ext cx="414338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305241" y="1384554"/>
            <a:ext cx="414338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19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716911" y="1384554"/>
            <a:ext cx="414338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71500" y="1563338"/>
            <a:ext cx="500063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2018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070229" y="1563338"/>
            <a:ext cx="407194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18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481900" y="1563338"/>
            <a:ext cx="414338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7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893570" y="1563338"/>
            <a:ext cx="414338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305241" y="1563338"/>
            <a:ext cx="414338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11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716911" y="1563338"/>
            <a:ext cx="414338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5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71500" y="1742123"/>
            <a:ext cx="500063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2019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070229" y="1742123"/>
            <a:ext cx="407194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35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481900" y="1742123"/>
            <a:ext cx="414338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12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893570" y="1742123"/>
            <a:ext cx="414338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305241" y="1742123"/>
            <a:ext cx="414338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716911" y="1742123"/>
            <a:ext cx="414338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5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71500" y="1920907"/>
            <a:ext cx="500063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2020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070229" y="1920907"/>
            <a:ext cx="407194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62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481900" y="1920907"/>
            <a:ext cx="414338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16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893570" y="1920907"/>
            <a:ext cx="414338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5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305241" y="1920907"/>
            <a:ext cx="414338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41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716911" y="1920907"/>
            <a:ext cx="414338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5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71500" y="2099691"/>
            <a:ext cx="500063" cy="20716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2021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070229" y="2099691"/>
            <a:ext cx="407194" cy="20716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64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481900" y="2099691"/>
            <a:ext cx="414338" cy="20716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5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893570" y="2099691"/>
            <a:ext cx="414338" cy="20716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7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305241" y="2099691"/>
            <a:ext cx="414338" cy="20716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52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716911" y="2099691"/>
            <a:ext cx="414338" cy="20716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357563" y="748570"/>
            <a:ext cx="2557463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Number of firms contacted</a:t>
            </a:r>
          </a:p>
        </p:txBody>
      </p:sp>
      <p:pic>
        <p:nvPicPr>
          <p:cNvPr id="47" name="bar_market_survey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7563" y="1041464"/>
            <a:ext cx="2400300" cy="1607344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6143625" y="748570"/>
            <a:ext cx="2557463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Origin of firms contacted</a:t>
            </a:r>
          </a:p>
        </p:txBody>
      </p:sp>
      <p:pic>
        <p:nvPicPr>
          <p:cNvPr id="49" name="bar_origin_firms_market_survey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25" y="1041464"/>
            <a:ext cx="2400300" cy="160734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8708231" cy="2648807"/>
          <a:chOff x="0" y="0"/>
          <a:chExt cx="8708231" cy="2648807"/>
        </a:xfrm>
      </p:grpSpPr>
      <p:sp>
        <p:nvSpPr>
          <p:cNvPr id="33" name="TextBox 32"/>
          <p:cNvSpPr txBox="1"/>
          <p:nvPr/>
        </p:nvSpPr>
        <p:spPr>
          <a:xfrm>
            <a:off x="564356" y="528638"/>
            <a:ext cx="8143875" cy="142875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1013" b="0" i="0" u="none" strike="noStrike">
                <a:solidFill>
                  <a:srgbClr val="333333"/>
                </a:solidFill>
                <a:latin typeface="Calibri"/>
              </a:rPr>
              <a:t>Invitations to Tender for India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1500" y="748570"/>
            <a:ext cx="2557463" cy="142875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endParaRPr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428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15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15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87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156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71500" y="948595"/>
            <a:ext cx="571500" cy="25717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71438" bIns="14383" rtlCol="0">
            <a:spAutoFit/>
          </a:bodyPr>
          <a:lstStyle/>
          <a:p>
            <a:pPr marL="0" marR="0" lvl="0" indent="0" algn="l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44048" y="948595"/>
            <a:ext cx="492919" cy="25717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19920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Firms Contacted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40300" y="948595"/>
            <a:ext cx="492919" cy="25717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19920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RANK (1)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36458" y="948595"/>
            <a:ext cx="500063" cy="25717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19920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RANK (2)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32710" y="948595"/>
            <a:ext cx="492919" cy="25717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19920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RANK (3)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1500" y="1205770"/>
            <a:ext cx="571500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2018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44048" y="1205770"/>
            <a:ext cx="49291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40300" y="1205770"/>
            <a:ext cx="49291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136458" y="1205770"/>
            <a:ext cx="500063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32710" y="1205770"/>
            <a:ext cx="49291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71500" y="1384554"/>
            <a:ext cx="571500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2019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44048" y="1384554"/>
            <a:ext cx="492919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7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640300" y="1384554"/>
            <a:ext cx="492919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136458" y="1384554"/>
            <a:ext cx="500063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632710" y="1384554"/>
            <a:ext cx="492919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71500" y="1563338"/>
            <a:ext cx="571500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2020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144048" y="1563338"/>
            <a:ext cx="49291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7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40300" y="1563338"/>
            <a:ext cx="49291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136458" y="1563338"/>
            <a:ext cx="500063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632710" y="1563338"/>
            <a:ext cx="49291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71500" y="1742123"/>
            <a:ext cx="571500" cy="20716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2021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144048" y="1742123"/>
            <a:ext cx="492919" cy="20716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5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640300" y="1742123"/>
            <a:ext cx="492919" cy="20716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136458" y="1742123"/>
            <a:ext cx="500063" cy="20716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632710" y="1742123"/>
            <a:ext cx="492919" cy="20716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357563" y="748570"/>
            <a:ext cx="2557463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Number of firms contacted</a:t>
            </a:r>
          </a:p>
        </p:txBody>
      </p:sp>
      <p:pic>
        <p:nvPicPr>
          <p:cNvPr id="30" name="bar_invitations_tender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7563" y="1041464"/>
            <a:ext cx="2400300" cy="1607344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6143625" y="748570"/>
            <a:ext cx="2557463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Origin of firms contacted</a:t>
            </a:r>
          </a:p>
        </p:txBody>
      </p:sp>
      <p:pic>
        <p:nvPicPr>
          <p:cNvPr id="32" name="bar_origin_firms_invitations_tender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25" y="1041464"/>
            <a:ext cx="2400300" cy="160734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564356" y="332994"/>
          <a:ext cx="8708231" cy="4826413"/>
          <a:chOff x="564356" y="332994"/>
          <a:chExt cx="8708231" cy="4826413"/>
        </a:xfrm>
      </p:grpSpPr>
      <p:sp>
        <p:nvSpPr>
          <p:cNvPr id="17" name="TextBox 16"/>
          <p:cNvSpPr txBox="1"/>
          <p:nvPr/>
        </p:nvSpPr>
        <p:spPr>
          <a:xfrm>
            <a:off x="564356" y="332994"/>
            <a:ext cx="6050756" cy="192881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1350" b="0" i="0" u="none" strike="noStrike">
                <a:solidFill>
                  <a:srgbClr val="333333"/>
                </a:solidFill>
                <a:latin typeface="Calibri"/>
              </a:rPr>
              <a:t>Status of Member States (For Supply contracts from 01.03.2021 until end of February 2022)</a:t>
            </a:r>
          </a:p>
        </p:txBody>
      </p:sp>
      <p:pic>
        <p:nvPicPr>
          <p:cNvPr id="2" name="Map" descr="Status of Member Stat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356" y="504444"/>
            <a:ext cx="8143875" cy="43219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664994" y="1997488"/>
            <a:ext cx="2836069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Key Figures for India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664994" y="2290382"/>
            <a:ext cx="2836069" cy="1507331"/>
          </a:xfrm>
          <a:prstGeom prst="rect">
            <a:avLst/>
          </a:prstGeom>
          <a:solidFill>
            <a:srgbClr val="FFFFFF"/>
          </a:solidFill>
        </p:spPr>
        <p:txBody>
          <a:bodyPr wrap="none" lIns="107156" tIns="107156" rIns="107156" bIns="107156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* Data not available in the DWH yet.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72150" y="2397538"/>
            <a:ext cx="2621756" cy="142875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No. of suppliers registered on eProcurement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160544" y="2397538"/>
            <a:ext cx="235744" cy="150019"/>
          </a:xfrm>
          <a:prstGeom prst="rect">
            <a:avLst/>
          </a:prstGeom>
          <a:solidFill>
            <a:srgbClr val="5BC0DE"/>
          </a:solidFill>
        </p:spPr>
        <p:txBody>
          <a:bodyPr wrap="none" lIns="60008" tIns="20003" rIns="60008" bIns="30004" rtlCol="0">
            <a:spAutoFit/>
          </a:bodyPr>
          <a:lstStyle/>
          <a:p>
            <a:pPr marL="0" marR="0" lvl="0" indent="0" algn="ctr" fontAlgn="base"/>
            <a:r>
              <a:rPr sz="788" b="0" i="0" u="none" strike="noStrike">
                <a:solidFill>
                  <a:srgbClr val="FFFFFF"/>
                </a:solidFill>
                <a:latin typeface="Calibri"/>
              </a:rPr>
              <a:t>78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72150" y="2611850"/>
            <a:ext cx="2621756" cy="142875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No. of contracts active in 2021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217313" y="2611850"/>
            <a:ext cx="178594" cy="150019"/>
          </a:xfrm>
          <a:prstGeom prst="rect">
            <a:avLst/>
          </a:prstGeom>
          <a:solidFill>
            <a:srgbClr val="5BC0DE"/>
          </a:solidFill>
        </p:spPr>
        <p:txBody>
          <a:bodyPr wrap="none" lIns="60008" tIns="20003" rIns="60008" bIns="30004" rtlCol="0">
            <a:spAutoFit/>
          </a:bodyPr>
          <a:lstStyle/>
          <a:p>
            <a:pPr marL="0" marR="0" lvl="0" indent="0" algn="ctr" fontAlgn="base"/>
            <a:r>
              <a:rPr sz="788" b="0" i="0" u="none" strike="noStrike">
                <a:solidFill>
                  <a:srgbClr val="FFFFFF"/>
                </a:solidFill>
                <a:latin typeface="Calibri"/>
              </a:rPr>
              <a:t>6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72150" y="2826163"/>
            <a:ext cx="2621756" cy="142875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No. of contracts awarded in 2021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17313" y="2826163"/>
            <a:ext cx="178594" cy="150019"/>
          </a:xfrm>
          <a:prstGeom prst="rect">
            <a:avLst/>
          </a:prstGeom>
          <a:solidFill>
            <a:srgbClr val="5BC0DE"/>
          </a:solidFill>
        </p:spPr>
        <p:txBody>
          <a:bodyPr wrap="none" lIns="60008" tIns="20003" rIns="60008" bIns="30004" rtlCol="0">
            <a:spAutoFit/>
          </a:bodyPr>
          <a:lstStyle/>
          <a:p>
            <a:pPr marL="0" marR="0" lvl="0" indent="0" algn="ctr" fontAlgn="base"/>
            <a:r>
              <a:rPr sz="788" b="0" i="0" u="none" strike="noStrike">
                <a:solidFill>
                  <a:srgbClr val="FFFFFF"/>
                </a:solidFill>
                <a:latin typeface="Calibri"/>
              </a:rPr>
              <a:t>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72150" y="3040475"/>
            <a:ext cx="2621756" cy="142875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No. of firms contacted for MS dispatched in 2021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0544" y="3040475"/>
            <a:ext cx="235744" cy="150019"/>
          </a:xfrm>
          <a:prstGeom prst="rect">
            <a:avLst/>
          </a:prstGeom>
          <a:solidFill>
            <a:srgbClr val="5BC0DE"/>
          </a:solidFill>
        </p:spPr>
        <p:txBody>
          <a:bodyPr wrap="none" lIns="60008" tIns="20003" rIns="60008" bIns="30004" rtlCol="0">
            <a:spAutoFit/>
          </a:bodyPr>
          <a:lstStyle/>
          <a:p>
            <a:pPr marL="0" marR="0" lvl="0" indent="0" algn="ctr" fontAlgn="base"/>
            <a:r>
              <a:rPr sz="788" b="0" i="0" u="none" strike="noStrike">
                <a:solidFill>
                  <a:srgbClr val="FFFFFF"/>
                </a:solidFill>
                <a:latin typeface="Calibri"/>
              </a:rPr>
              <a:t>64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772150" y="3254788"/>
            <a:ext cx="2621756" cy="142875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No. of firms contacted for IT dispatched in 2021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217313" y="3254788"/>
            <a:ext cx="178594" cy="150019"/>
          </a:xfrm>
          <a:prstGeom prst="rect">
            <a:avLst/>
          </a:prstGeom>
          <a:solidFill>
            <a:srgbClr val="5BC0DE"/>
          </a:solidFill>
        </p:spPr>
        <p:txBody>
          <a:bodyPr wrap="none" lIns="60008" tIns="20003" rIns="60008" bIns="30004" rtlCol="0">
            <a:spAutoFit/>
          </a:bodyPr>
          <a:lstStyle/>
          <a:p>
            <a:pPr marL="0" marR="0" lvl="0" indent="0" algn="ctr" fontAlgn="base"/>
            <a:r>
              <a:rPr sz="788" b="0" i="0" u="none" strike="noStrike">
                <a:solidFill>
                  <a:srgbClr val="FFFFFF"/>
                </a:solidFill>
                <a:latin typeface="Calibri"/>
              </a:rPr>
              <a:t>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72150" y="3469100"/>
            <a:ext cx="2621756" cy="142875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No. of firms contacted for PE dispatched in 2021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160544" y="3469100"/>
            <a:ext cx="235744" cy="150019"/>
          </a:xfrm>
          <a:prstGeom prst="rect">
            <a:avLst/>
          </a:prstGeom>
          <a:solidFill>
            <a:srgbClr val="5BC0DE"/>
          </a:solidFill>
        </p:spPr>
        <p:txBody>
          <a:bodyPr wrap="none" lIns="60008" tIns="20003" rIns="60008" bIns="30004" rtlCol="0">
            <a:spAutoFit/>
          </a:bodyPr>
          <a:lstStyle/>
          <a:p>
            <a:pPr marL="0" marR="0" lvl="0" indent="0" algn="ctr" fontAlgn="base"/>
            <a:r>
              <a:rPr sz="788" b="0" i="0" u="none" strike="noStrike">
                <a:solidFill>
                  <a:srgbClr val="FFFFFF"/>
                </a:solidFill>
                <a:latin typeface="Calibri"/>
              </a:rPr>
              <a:t>22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-1393031" y="-5490020"/>
          <a:ext cx="9022556" cy="5030915"/>
          <a:chOff x="-1393031" y="-5490020"/>
          <a:chExt cx="9022556" cy="5030915"/>
        </a:xfrm>
      </p:grpSpPr>
      <p:sp>
        <p:nvSpPr>
          <p:cNvPr id="141" name="TextBox 140"/>
          <p:cNvSpPr txBox="1"/>
          <p:nvPr/>
        </p:nvSpPr>
        <p:spPr>
          <a:xfrm>
            <a:off x="564356" y="600075"/>
            <a:ext cx="8143875" cy="192881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1350" b="0" i="0" u="none" strike="noStrike">
                <a:solidFill>
                  <a:srgbClr val="333333"/>
                </a:solidFill>
                <a:latin typeface="Calibri"/>
              </a:rPr>
              <a:t>Annual contributions and industrial returns for India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1500" y="867156"/>
            <a:ext cx="2557463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Contributions (kCHF)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2357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35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35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71500" y="1210056"/>
            <a:ext cx="378619" cy="12858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71438" bIns="12954" rtlCol="0">
            <a:spAutoFit/>
          </a:bodyPr>
          <a:lstStyle/>
          <a:p>
            <a:pPr marL="0" marR="0" lvl="0" indent="0" algn="l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55072" y="1210056"/>
            <a:ext cx="892969" cy="12858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Country Contribution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50136" y="1210056"/>
            <a:ext cx="892969" cy="12858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All Countries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45200" y="1210056"/>
            <a:ext cx="385763" cy="12858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%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1500" y="1338739"/>
            <a:ext cx="378619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2017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55072" y="1338739"/>
            <a:ext cx="892969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11 589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850136" y="1338739"/>
            <a:ext cx="892969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1 142 179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745200" y="1338739"/>
            <a:ext cx="385763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1.01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71500" y="1499616"/>
            <a:ext cx="378619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2018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55072" y="1499616"/>
            <a:ext cx="892969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12 272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850136" y="1499616"/>
            <a:ext cx="892969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1 148 237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745200" y="1499616"/>
            <a:ext cx="385763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1.07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71500" y="1660398"/>
            <a:ext cx="378619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2019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55072" y="1660398"/>
            <a:ext cx="892969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13 812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850136" y="1660398"/>
            <a:ext cx="892969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1 171 420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745200" y="1660398"/>
            <a:ext cx="385763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1.18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71500" y="1821275"/>
            <a:ext cx="378619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55072" y="1821275"/>
            <a:ext cx="892969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15 294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850136" y="1821275"/>
            <a:ext cx="892969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1 196 893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745200" y="1821275"/>
            <a:ext cx="385763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1.28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71500" y="1982057"/>
            <a:ext cx="378619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2021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55072" y="1982057"/>
            <a:ext cx="892969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16 212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850136" y="1982057"/>
            <a:ext cx="892969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1 199 321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745200" y="1982057"/>
            <a:ext cx="385763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1.35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71500" y="2142935"/>
            <a:ext cx="378619" cy="192881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2022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55072" y="2142935"/>
            <a:ext cx="892969" cy="192881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16 838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850136" y="2142935"/>
            <a:ext cx="892969" cy="192881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1 205 987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745200" y="2142935"/>
            <a:ext cx="385763" cy="192881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1.4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357563" y="867156"/>
            <a:ext cx="2557463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Expenditures (All countries totals, kCHF)</a:t>
            </a:r>
          </a:p>
        </p:txBody>
      </p:sp>
      <p:graphicFrame>
        <p:nvGraphicFramePr>
          <p:cNvPr id="33" name="Table 32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5000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5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0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3357563" y="1210056"/>
            <a:ext cx="642938" cy="12858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71438" bIns="12954" rtlCol="0">
            <a:spAutoFit/>
          </a:bodyPr>
          <a:lstStyle/>
          <a:p>
            <a:pPr marL="0" marR="0" lvl="0" indent="0" algn="l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996976" y="1210056"/>
            <a:ext cx="942975" cy="12858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Supplies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943189" y="1210056"/>
            <a:ext cx="971550" cy="12858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Services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357563" y="1338739"/>
            <a:ext cx="642938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2017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996976" y="1338739"/>
            <a:ext cx="942975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232 087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943189" y="1338739"/>
            <a:ext cx="971550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142 732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357563" y="1499616"/>
            <a:ext cx="642938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2018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996976" y="1499616"/>
            <a:ext cx="942975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267 860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943189" y="1499616"/>
            <a:ext cx="971550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146 760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357563" y="1660398"/>
            <a:ext cx="642938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2019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996976" y="1660398"/>
            <a:ext cx="942975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261 610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943189" y="1660398"/>
            <a:ext cx="971550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167 528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357563" y="1821275"/>
            <a:ext cx="642938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2020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996976" y="1821275"/>
            <a:ext cx="942975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207 407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943189" y="1821275"/>
            <a:ext cx="971550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131 216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357563" y="1982057"/>
            <a:ext cx="642938" cy="192881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2021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996976" y="1982057"/>
            <a:ext cx="942975" cy="192881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206 717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943189" y="1982057"/>
            <a:ext cx="971550" cy="192881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133 358</a:t>
            </a:r>
          </a:p>
        </p:txBody>
      </p:sp>
      <p:pic>
        <p:nvPicPr>
          <p:cNvPr id="52" name="expenditures-totals" descr="Expenditures of all countri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93031" y="-5490020"/>
            <a:ext cx="2619375" cy="1464469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6143625" y="867156"/>
            <a:ext cx="2557463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Expenditures (India, kCHF)</a:t>
            </a:r>
          </a:p>
        </p:txBody>
      </p:sp>
      <p:graphicFrame>
        <p:nvGraphicFramePr>
          <p:cNvPr id="54" name="Table 53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5000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63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34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34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5" name="TextBox 54"/>
          <p:cNvSpPr txBox="1"/>
          <p:nvPr/>
        </p:nvSpPr>
        <p:spPr>
          <a:xfrm>
            <a:off x="6143625" y="1210056"/>
            <a:ext cx="642938" cy="12858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71438" bIns="12954" rtlCol="0">
            <a:spAutoFit/>
          </a:bodyPr>
          <a:lstStyle/>
          <a:p>
            <a:pPr marL="0" marR="0" lvl="0" indent="0" algn="l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6783038" y="1210056"/>
            <a:ext cx="635794" cy="12858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Remaining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7422356" y="1210056"/>
            <a:ext cx="642938" cy="12858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Procurement**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8061770" y="1210056"/>
            <a:ext cx="642938" cy="12858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Personnel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143625" y="1338739"/>
            <a:ext cx="642938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2017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6783038" y="1338739"/>
            <a:ext cx="635794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10 480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7422356" y="1338739"/>
            <a:ext cx="642938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365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8061770" y="1338739"/>
            <a:ext cx="642938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744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143625" y="1499616"/>
            <a:ext cx="642938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2018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6783038" y="1499616"/>
            <a:ext cx="635794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10 237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7422356" y="1499616"/>
            <a:ext cx="642938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279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8061770" y="1499616"/>
            <a:ext cx="642938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1 756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6143625" y="1660398"/>
            <a:ext cx="642938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2019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783038" y="1660398"/>
            <a:ext cx="635794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10 429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7422356" y="1660398"/>
            <a:ext cx="642938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810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8061770" y="1660398"/>
            <a:ext cx="642938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2 572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6143625" y="1821275"/>
            <a:ext cx="642938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2020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6783038" y="1821275"/>
            <a:ext cx="635794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12 194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7422356" y="1821275"/>
            <a:ext cx="642938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240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8061770" y="1821275"/>
            <a:ext cx="642938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2 860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6143625" y="1982057"/>
            <a:ext cx="642938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2021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6783038" y="1982057"/>
            <a:ext cx="635794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11 827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7422356" y="1982057"/>
            <a:ext cx="642938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656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8061770" y="1982057"/>
            <a:ext cx="642938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3 729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6143625" y="2142935"/>
            <a:ext cx="642938" cy="192881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2022*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6783038" y="2142935"/>
            <a:ext cx="635794" cy="192881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13 145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7422356" y="2142935"/>
            <a:ext cx="642938" cy="192881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8061770" y="2142935"/>
            <a:ext cx="642938" cy="192881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3 693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-1393031" y="-5490020"/>
            <a:ext cx="0" cy="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Expenditures (India, kCHF)</a:t>
            </a:r>
          </a:p>
        </p:txBody>
      </p:sp>
      <p:graphicFrame>
        <p:nvGraphicFramePr>
          <p:cNvPr id="84" name="Table 83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43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14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5" name="TextBox 84"/>
          <p:cNvSpPr txBox="1"/>
          <p:nvPr/>
        </p:nvSpPr>
        <p:spPr>
          <a:xfrm>
            <a:off x="-1393031" y="-5490020"/>
            <a:ext cx="321469" cy="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71438" bIns="12954" rtlCol="0">
            <a:spAutoFit/>
          </a:bodyPr>
          <a:lstStyle/>
          <a:p>
            <a:pPr marL="0" marR="0" lvl="0" indent="0" algn="l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-1393031" y="-5490020"/>
            <a:ext cx="443770" cy="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Supplies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-1393031" y="-5490020"/>
            <a:ext cx="450914" cy="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Services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-1393031" y="-5490020"/>
            <a:ext cx="0" cy="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2017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-1393031" y="-5490020"/>
            <a:ext cx="0" cy="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365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-1393031" y="-5490020"/>
            <a:ext cx="0" cy="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-1393031" y="-5490020"/>
            <a:ext cx="0" cy="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2018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-1393031" y="-5490020"/>
            <a:ext cx="0" cy="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274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-1393031" y="-5490020"/>
            <a:ext cx="0" cy="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-1393031" y="-5490020"/>
            <a:ext cx="0" cy="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2019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-1393031" y="-5490020"/>
            <a:ext cx="0" cy="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806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-1393031" y="-5490020"/>
            <a:ext cx="0" cy="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-1393031" y="-5490020"/>
            <a:ext cx="0" cy="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2020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-1393031" y="-5490020"/>
            <a:ext cx="0" cy="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239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-1393031" y="-5490020"/>
            <a:ext cx="0" cy="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-1393031" y="-5490020"/>
            <a:ext cx="0" cy="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2021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-1393031" y="-5490020"/>
            <a:ext cx="0" cy="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651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-1393031" y="-5490020"/>
            <a:ext cx="0" cy="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678656" y="3029807"/>
            <a:ext cx="714375" cy="128588"/>
          </a:xfrm>
          <a:prstGeom prst="rect">
            <a:avLst/>
          </a:prstGeom>
          <a:solidFill>
            <a:srgbClr val="F5F5F5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Industrial Return</a:t>
            </a:r>
          </a:p>
        </p:txBody>
      </p:sp>
      <p:graphicFrame>
        <p:nvGraphicFramePr>
          <p:cNvPr id="104" name="Table 103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371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77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77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77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48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5" name="TextBox 104"/>
          <p:cNvSpPr txBox="1"/>
          <p:nvPr/>
        </p:nvSpPr>
        <p:spPr>
          <a:xfrm>
            <a:off x="571500" y="3423666"/>
            <a:ext cx="514350" cy="12858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71438" bIns="12954" rtlCol="0">
            <a:spAutoFit/>
          </a:bodyPr>
          <a:lstStyle/>
          <a:p>
            <a:pPr marL="0" marR="0" lvl="0" indent="0" algn="l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1082993" y="3423666"/>
            <a:ext cx="507206" cy="12858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Ratio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1594485" y="3423666"/>
            <a:ext cx="507206" cy="12858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Target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2105882" y="3423666"/>
            <a:ext cx="507206" cy="12858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Ratio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2617375" y="3423666"/>
            <a:ext cx="514350" cy="12858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Target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571500" y="3552349"/>
            <a:ext cx="514350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2017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1082993" y="3552349"/>
            <a:ext cx="507206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0.16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1594485" y="3552349"/>
            <a:ext cx="507206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2105882" y="3552349"/>
            <a:ext cx="507206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2617375" y="3552349"/>
            <a:ext cx="514350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0.4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571500" y="3713226"/>
            <a:ext cx="514350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2018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1082993" y="3713226"/>
            <a:ext cx="507206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0.1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1594485" y="3713226"/>
            <a:ext cx="507206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2105882" y="3713226"/>
            <a:ext cx="507206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2617375" y="3713226"/>
            <a:ext cx="514350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0.4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571500" y="3874008"/>
            <a:ext cx="514350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2019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1082993" y="3874008"/>
            <a:ext cx="507206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0.26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1594485" y="3874008"/>
            <a:ext cx="507206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2105882" y="3874008"/>
            <a:ext cx="507206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2617375" y="3874008"/>
            <a:ext cx="514350" cy="157163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0.4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571500" y="4034885"/>
            <a:ext cx="514350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2020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1082993" y="4034885"/>
            <a:ext cx="507206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0.09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1594485" y="4034885"/>
            <a:ext cx="507206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2105882" y="4034885"/>
            <a:ext cx="507206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2617375" y="4034885"/>
            <a:ext cx="514350" cy="15716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0.4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571500" y="4195667"/>
            <a:ext cx="514350" cy="192881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2021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1082993" y="4195667"/>
            <a:ext cx="507206" cy="192881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0.23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1594485" y="4195667"/>
            <a:ext cx="507206" cy="192881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2105882" y="4195667"/>
            <a:ext cx="507206" cy="192881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2617375" y="4195667"/>
            <a:ext cx="514350" cy="192881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0.4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1082993" y="3294983"/>
            <a:ext cx="1014413" cy="12858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71438" bIns="12954" rtlCol="0">
            <a:spAutoFit/>
          </a:bodyPr>
          <a:lstStyle/>
          <a:p>
            <a:pPr marL="0" marR="0" lvl="0" indent="0" algn="ct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Supplies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2105882" y="3294983"/>
            <a:ext cx="1021556" cy="12858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71438" bIns="12954" rtlCol="0">
            <a:spAutoFit/>
          </a:bodyPr>
          <a:lstStyle/>
          <a:p>
            <a:pPr marL="0" marR="0" lvl="0" indent="0" algn="ct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Services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-1393031" y="-5490020"/>
            <a:ext cx="0" cy="0"/>
          </a:xfrm>
          <a:prstGeom prst="rect">
            <a:avLst/>
          </a:prstGeom>
          <a:solidFill>
            <a:srgbClr val="F5F5F5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*Provisional figure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3357563" y="2952083"/>
            <a:ext cx="5343525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Annual Industrial Return</a:t>
            </a:r>
          </a:p>
        </p:txBody>
      </p:sp>
      <p:pic>
        <p:nvPicPr>
          <p:cNvPr id="139" name="IRSuppli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4719" y="3352133"/>
            <a:ext cx="2886075" cy="1678781"/>
          </a:xfrm>
          <a:prstGeom prst="rect">
            <a:avLst/>
          </a:prstGeom>
        </p:spPr>
      </p:pic>
      <p:pic>
        <p:nvPicPr>
          <p:cNvPr id="140" name="IRService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6481" y="3352133"/>
            <a:ext cx="2886075" cy="167878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564356" y="600075"/>
          <a:ext cx="8708231" cy="4953381"/>
          <a:chOff x="564356" y="600075"/>
          <a:chExt cx="8708231" cy="4953381"/>
        </a:xfrm>
      </p:grpSpPr>
      <p:sp>
        <p:nvSpPr>
          <p:cNvPr id="6" name="TextBox 5"/>
          <p:cNvSpPr txBox="1"/>
          <p:nvPr/>
        </p:nvSpPr>
        <p:spPr>
          <a:xfrm>
            <a:off x="564356" y="600075"/>
            <a:ext cx="8143875" cy="192881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1350" b="0" i="0" u="none" strike="noStrike">
                <a:solidFill>
                  <a:srgbClr val="333333"/>
                </a:solidFill>
                <a:latin typeface="Calibri"/>
              </a:rPr>
              <a:t>Expenditure by department and procurement codes for India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1500" y="1395794"/>
            <a:ext cx="2557463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Expenditure by Department (kCHF)</a:t>
            </a:r>
          </a:p>
        </p:txBody>
      </p:sp>
      <p:pic>
        <p:nvPicPr>
          <p:cNvPr id="3" name="supplies-by-department" descr="Supplies by Department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656" y="1795844"/>
            <a:ext cx="2371725" cy="315753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57563" y="1395794"/>
            <a:ext cx="5343525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Expenditure by (Activity|Procurement) Code (kCHF)</a:t>
            </a:r>
          </a:p>
        </p:txBody>
      </p:sp>
      <p:pic>
        <p:nvPicPr>
          <p:cNvPr id="5" name="pie_supplies_by_cod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4719" y="1795844"/>
            <a:ext cx="5200650" cy="315753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8708231" cy="4103656"/>
          <a:chOff x="0" y="0"/>
          <a:chExt cx="8708231" cy="4103656"/>
        </a:xfrm>
      </p:grpSpPr>
      <p:sp>
        <p:nvSpPr>
          <p:cNvPr id="127" name="TextBox 126"/>
          <p:cNvSpPr txBox="1"/>
          <p:nvPr/>
        </p:nvSpPr>
        <p:spPr>
          <a:xfrm>
            <a:off x="564356" y="600075"/>
            <a:ext cx="6050756" cy="192881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1350" b="0" i="0" u="none" strike="noStrike">
                <a:solidFill>
                  <a:srgbClr val="333333"/>
                </a:solidFill>
                <a:latin typeface="Calibri"/>
              </a:rPr>
              <a:t>Top Suppliers in India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64356" y="931450"/>
            <a:ext cx="3964781" cy="142875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1013" b="0" i="0" u="none" strike="noStrike">
                <a:solidFill>
                  <a:srgbClr val="333333"/>
                </a:solidFill>
                <a:latin typeface="Calibri"/>
              </a:rPr>
              <a:t>By Country of Supplier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12930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43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434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71500" y="1601534"/>
            <a:ext cx="1578769" cy="25717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l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Supplier Name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51698" y="1601534"/>
            <a:ext cx="471488" cy="25717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l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Town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25662" y="1601534"/>
            <a:ext cx="400050" cy="25717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No. Orders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20568" y="1601534"/>
            <a:ext cx="750094" cy="25717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CERN Budget (CHF)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71233" y="1601534"/>
            <a:ext cx="750094" cy="25717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Teams Budget (CHF)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1500" y="1858709"/>
            <a:ext cx="157876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INOX INDIA PVT LTD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51698" y="1858709"/>
            <a:ext cx="471488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Vadodara,Gujarat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25662" y="1858709"/>
            <a:ext cx="400050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6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020568" y="1858709"/>
            <a:ext cx="750094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402 517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771233" y="1858709"/>
            <a:ext cx="750094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82 638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71500" y="2037493"/>
            <a:ext cx="1578769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MICROPACK LIMITED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151698" y="2037493"/>
            <a:ext cx="471488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Bangalore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625662" y="2037493"/>
            <a:ext cx="400050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020568" y="2037493"/>
            <a:ext cx="750094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2 658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771233" y="2037493"/>
            <a:ext cx="750094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23 457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71500" y="2216277"/>
            <a:ext cx="157876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DECO VINYL PRIVATE LIMITED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151698" y="2216277"/>
            <a:ext cx="471488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Haryana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625662" y="2216277"/>
            <a:ext cx="400050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020568" y="2216277"/>
            <a:ext cx="750094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21 326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771233" y="2216277"/>
            <a:ext cx="750094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71500" y="2395061"/>
            <a:ext cx="1578769" cy="32146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METALLIC BELLOWS INDIA PRIVATE LIMITED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151698" y="2395061"/>
            <a:ext cx="471488" cy="32146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Tamil Nadu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625662" y="2395061"/>
            <a:ext cx="400050" cy="32146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3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020568" y="2395061"/>
            <a:ext cx="750094" cy="32146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18 899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771233" y="2395061"/>
            <a:ext cx="750094" cy="32146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71500" y="2716721"/>
            <a:ext cx="157876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HARDCOATS  INDIA PVT  LTD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151698" y="2716721"/>
            <a:ext cx="471488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Miraroad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625662" y="2716721"/>
            <a:ext cx="400050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020568" y="2716721"/>
            <a:ext cx="750094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7 462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771233" y="2716721"/>
            <a:ext cx="750094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71500" y="2895505"/>
            <a:ext cx="1578769" cy="32146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LOGICA ENGINEERING AND MANUFACTURING INDIA PVT LTD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151698" y="2895505"/>
            <a:ext cx="471488" cy="32146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Pune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625662" y="2895505"/>
            <a:ext cx="400050" cy="32146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020568" y="2895505"/>
            <a:ext cx="750094" cy="32146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7 265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771233" y="2895505"/>
            <a:ext cx="750094" cy="32146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71500" y="3217164"/>
            <a:ext cx="157876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POLYCAB INDIA LIMITED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151698" y="3217164"/>
            <a:ext cx="471488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Mumbai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625662" y="3217164"/>
            <a:ext cx="400050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020568" y="3217164"/>
            <a:ext cx="750094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6 608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771233" y="3217164"/>
            <a:ext cx="750094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71500" y="3396044"/>
            <a:ext cx="1578769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PENINSULA ELECTRONICS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151698" y="3396044"/>
            <a:ext cx="471488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Bangalore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625662" y="3396044"/>
            <a:ext cx="400050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020568" y="3396044"/>
            <a:ext cx="750094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3771233" y="3396044"/>
            <a:ext cx="750094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6 240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71500" y="3574828"/>
            <a:ext cx="1578769" cy="321469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MACSEAL ENGINEERING INDUSTRIES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151698" y="3574828"/>
            <a:ext cx="471488" cy="321469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Navi Mumbai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625662" y="3574828"/>
            <a:ext cx="400050" cy="321469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020568" y="3574828"/>
            <a:ext cx="750094" cy="321469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6 153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771233" y="3574828"/>
            <a:ext cx="750094" cy="321469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571500" y="3896487"/>
            <a:ext cx="1578769" cy="20716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RITINOX OVERSEAS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2151698" y="3896487"/>
            <a:ext cx="471488" cy="20716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Maharashtra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625662" y="3896487"/>
            <a:ext cx="400050" cy="20716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020568" y="3896487"/>
            <a:ext cx="750094" cy="20716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4 141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3771233" y="3896487"/>
            <a:ext cx="750094" cy="20716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4743450" y="931450"/>
            <a:ext cx="3964781" cy="142875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1013" b="0" i="0" u="none" strike="noStrike">
                <a:solidFill>
                  <a:srgbClr val="333333"/>
                </a:solidFill>
                <a:latin typeface="Calibri"/>
              </a:rPr>
              <a:t>By Country of Origin</a:t>
            </a:r>
          </a:p>
        </p:txBody>
      </p:sp>
      <p:graphicFrame>
        <p:nvGraphicFramePr>
          <p:cNvPr id="60" name="Table 59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12930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43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718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1" name="TextBox 60"/>
          <p:cNvSpPr txBox="1"/>
          <p:nvPr/>
        </p:nvSpPr>
        <p:spPr>
          <a:xfrm>
            <a:off x="4750594" y="1601534"/>
            <a:ext cx="1578769" cy="25717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l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Supplier Name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6330887" y="1601534"/>
            <a:ext cx="392906" cy="25717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l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Supplier Country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725888" y="1601534"/>
            <a:ext cx="392906" cy="25717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No. Orders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7120795" y="1601534"/>
            <a:ext cx="392906" cy="25717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% IN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7515797" y="1601534"/>
            <a:ext cx="600075" cy="25717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CERN (CHF)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8108347" y="1601534"/>
            <a:ext cx="592931" cy="25717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Teams (CHF)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4750594" y="1858709"/>
            <a:ext cx="157876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INOX INDIA PVT LTD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330887" y="1858709"/>
            <a:ext cx="392906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IN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6725888" y="1858709"/>
            <a:ext cx="392906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6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7120795" y="1858709"/>
            <a:ext cx="392906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100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7515797" y="1858709"/>
            <a:ext cx="600075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402 517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8108347" y="1858709"/>
            <a:ext cx="592931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82 638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4750594" y="2037493"/>
            <a:ext cx="1578769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CA EUROPE SARL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6330887" y="2037493"/>
            <a:ext cx="392906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CH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6725888" y="2037493"/>
            <a:ext cx="392906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7120795" y="2037493"/>
            <a:ext cx="392906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100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7515797" y="2037493"/>
            <a:ext cx="600075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43 500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8108347" y="2037493"/>
            <a:ext cx="592931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4750594" y="2216277"/>
            <a:ext cx="157876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MICROPACK LIMITED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6330887" y="2216277"/>
            <a:ext cx="392906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IN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6725888" y="2216277"/>
            <a:ext cx="392906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4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7120795" y="2216277"/>
            <a:ext cx="392906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100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7515797" y="2216277"/>
            <a:ext cx="600075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2 658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8108347" y="2216277"/>
            <a:ext cx="592931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23 457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4750594" y="2395061"/>
            <a:ext cx="1578769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DECO VINYL PRIVATE LIMITED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330887" y="2395061"/>
            <a:ext cx="392906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IN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6725888" y="2395061"/>
            <a:ext cx="392906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7120795" y="2395061"/>
            <a:ext cx="392906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100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7515797" y="2395061"/>
            <a:ext cx="600075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21 326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8108347" y="2395061"/>
            <a:ext cx="592931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4750594" y="2573846"/>
            <a:ext cx="157876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THE MATHWORKS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6330887" y="2573846"/>
            <a:ext cx="392906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CH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6725888" y="2573846"/>
            <a:ext cx="392906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7120795" y="2573846"/>
            <a:ext cx="392906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10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7515797" y="2573846"/>
            <a:ext cx="600075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20 450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8108347" y="2573846"/>
            <a:ext cx="592931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4750594" y="2752630"/>
            <a:ext cx="1578769" cy="32146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METALLIC BELLOWS INDIA PRIVATE LIMITED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6330887" y="2752630"/>
            <a:ext cx="392906" cy="32146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IN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6725888" y="2752630"/>
            <a:ext cx="392906" cy="32146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3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7120795" y="2752630"/>
            <a:ext cx="392906" cy="32146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100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7515797" y="2752630"/>
            <a:ext cx="600075" cy="32146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18 899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8108347" y="2752630"/>
            <a:ext cx="592931" cy="32146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4750594" y="3074289"/>
            <a:ext cx="157876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SCHNEIDER ELECTRIC FRANCE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6330887" y="3074289"/>
            <a:ext cx="392906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FR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6725888" y="3074289"/>
            <a:ext cx="392906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4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7120795" y="3074289"/>
            <a:ext cx="392906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7515797" y="3074289"/>
            <a:ext cx="600075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18 825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8108347" y="3074289"/>
            <a:ext cx="592931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4750594" y="3253169"/>
            <a:ext cx="1578769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RS COMPONENTS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6330887" y="3253169"/>
            <a:ext cx="392906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FR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6725888" y="3253169"/>
            <a:ext cx="392906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11 363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7120795" y="3253169"/>
            <a:ext cx="392906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7515797" y="3253169"/>
            <a:ext cx="600075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11 089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8108347" y="3253169"/>
            <a:ext cx="592931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2 150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4750594" y="3431953"/>
            <a:ext cx="157876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IGM SRL UNIPERSONALE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6330887" y="3431953"/>
            <a:ext cx="392906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IT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6725888" y="3431953"/>
            <a:ext cx="392906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7120795" y="3431953"/>
            <a:ext cx="392906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100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7515797" y="3431953"/>
            <a:ext cx="600075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12 046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8108347" y="3431953"/>
            <a:ext cx="592931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4750594" y="3610737"/>
            <a:ext cx="1578769" cy="20716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ROCH SA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6330887" y="3610737"/>
            <a:ext cx="392906" cy="20716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CH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6725888" y="3610737"/>
            <a:ext cx="392906" cy="20716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3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7120795" y="3610737"/>
            <a:ext cx="392906" cy="20716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80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7515797" y="3610737"/>
            <a:ext cx="600075" cy="20716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12 042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8108347" y="3610737"/>
            <a:ext cx="592931" cy="20716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8696325" cy="3312224"/>
          <a:chOff x="0" y="0"/>
          <a:chExt cx="8696325" cy="3312224"/>
        </a:xfrm>
      </p:grpSpPr>
      <p:sp>
        <p:nvSpPr>
          <p:cNvPr id="47" name="TextBox 46"/>
          <p:cNvSpPr txBox="1"/>
          <p:nvPr/>
        </p:nvSpPr>
        <p:spPr>
          <a:xfrm>
            <a:off x="1948815" y="581025"/>
            <a:ext cx="3114675" cy="214313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1350" b="0" i="0" u="none" strike="noStrike" dirty="0">
                <a:solidFill>
                  <a:srgbClr val="333333"/>
                </a:solidFill>
                <a:latin typeface="Calibri"/>
              </a:rPr>
              <a:t>List of contract/orders with the highest turnover in 2021 for India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12072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71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1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88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71500" y="1352931"/>
            <a:ext cx="1350169" cy="14287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71438" bIns="14383" rtlCol="0">
            <a:spAutoFit/>
          </a:bodyPr>
          <a:lstStyle/>
          <a:p>
            <a:pPr marL="0" marR="0" lvl="0" indent="0" algn="l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Contract/Order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26431" y="1352931"/>
            <a:ext cx="2714625" cy="14287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71438" bIns="14383" rtlCol="0">
            <a:spAutoFit/>
          </a:bodyPr>
          <a:lstStyle/>
          <a:p>
            <a:pPr marL="0" marR="0" lvl="0" indent="0" algn="l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Description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36294" y="1352931"/>
            <a:ext cx="2714625" cy="14287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71438" bIns="14383" rtlCol="0">
            <a:spAutoFit/>
          </a:bodyPr>
          <a:lstStyle/>
          <a:p>
            <a:pPr marL="0" marR="0" lvl="0" indent="0" algn="l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Supplier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346156" y="1352931"/>
            <a:ext cx="1350169" cy="14287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19920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Amount (CHF)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1500" y="1495901"/>
            <a:ext cx="135016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CD8278987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26431" y="1495901"/>
            <a:ext cx="2714625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J3063741/42/43, SERV. MODULE VAC. VESSEL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36294" y="1495901"/>
            <a:ext cx="2714625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INOX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346156" y="1495901"/>
            <a:ext cx="135016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391 817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1500" y="1674686"/>
            <a:ext cx="1350169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CA8352547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926431" y="1674686"/>
            <a:ext cx="2714625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SPECTRUM + CAPC + NFA MAINTENANCE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36294" y="1674686"/>
            <a:ext cx="2714625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CA EUROPE SARL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346156" y="1674686"/>
            <a:ext cx="1350169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43 500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1500" y="1853470"/>
            <a:ext cx="135016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CA8597580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926431" y="1853470"/>
            <a:ext cx="2714625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SURGICAL MASKS TYPE I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636294" y="1853470"/>
            <a:ext cx="2714625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DECO VINYL PRIVATE LIMITED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346156" y="1853470"/>
            <a:ext cx="135016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21 326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71500" y="2032254"/>
            <a:ext cx="1350169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X155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926431" y="2032254"/>
            <a:ext cx="2714625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CERN MATHWORKS SITE LICENCE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636294" y="2032254"/>
            <a:ext cx="2714625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THE MATHWORKS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346156" y="2032254"/>
            <a:ext cx="1350169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20 450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71500" y="2211038"/>
            <a:ext cx="135016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CA8068205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926431" y="2211038"/>
            <a:ext cx="2714625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4486/HL-LHC BELLOWS FOR TRIPLETS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636294" y="2211038"/>
            <a:ext cx="2714625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METALLIC BELLOWS INDIA PRIVATE LIMITED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346156" y="2211038"/>
            <a:ext cx="135016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18 139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71500" y="2389823"/>
            <a:ext cx="1350169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CA8775805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926431" y="2389823"/>
            <a:ext cx="2714625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SCHNEIDER REAP STK MINI (PO-18197)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636294" y="2389823"/>
            <a:ext cx="2714625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SCHNEIDER ELECTRIC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346156" y="2389823"/>
            <a:ext cx="1350169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15 761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71500" y="2568702"/>
            <a:ext cx="135016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B1663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926431" y="2568702"/>
            <a:ext cx="2714625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SUPPLY OF GARNET SAND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636294" y="2568702"/>
            <a:ext cx="2714625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IGM SRL UNIPERSONALE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346156" y="2568702"/>
            <a:ext cx="135016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12 046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71500" y="2747486"/>
            <a:ext cx="1350169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CA8947014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926431" y="2747486"/>
            <a:ext cx="2714625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ROCH SA REAP SF8(PO-18548)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636294" y="2747486"/>
            <a:ext cx="2714625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ROCH SA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346156" y="2747486"/>
            <a:ext cx="1350169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11 560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71500" y="2926271"/>
            <a:ext cx="135016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B1516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926431" y="2926271"/>
            <a:ext cx="2714625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ELECTRONIC COMPONENTS/TOOLS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636294" y="2926271"/>
            <a:ext cx="2714625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RS COMPONENTS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346156" y="2926271"/>
            <a:ext cx="135016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11 089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71500" y="3105055"/>
            <a:ext cx="1350169" cy="20716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B1615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926431" y="3105055"/>
            <a:ext cx="2714625" cy="20716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SCREWS AND BOLTS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636294" y="3105055"/>
            <a:ext cx="2714625" cy="20716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SFS UNIMARKET *** DUPLICATE *** SEE SFS-20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7346156" y="3105055"/>
            <a:ext cx="1350169" cy="20716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10 219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03760" y="3526756"/>
            <a:ext cx="8458200" cy="1115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 smtClean="0"/>
              <a:t>New contracts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dirty="0"/>
              <a:t>Cadillac Filters contract F765 is </a:t>
            </a:r>
            <a:r>
              <a:rPr lang="en-GB" sz="1300" dirty="0" err="1"/>
              <a:t>approx</a:t>
            </a:r>
            <a:r>
              <a:rPr lang="en-GB" sz="1300" dirty="0"/>
              <a:t> </a:t>
            </a:r>
            <a:r>
              <a:rPr lang="en-GB" sz="1300" dirty="0" smtClean="0"/>
              <a:t>approx. 60 </a:t>
            </a:r>
            <a:r>
              <a:rPr lang="en-GB" sz="1300" dirty="0"/>
              <a:t>million Indian </a:t>
            </a:r>
            <a:r>
              <a:rPr lang="en-GB" sz="1300" dirty="0" smtClean="0"/>
              <a:t>rupees. A </a:t>
            </a:r>
            <a:r>
              <a:rPr lang="en-GB" sz="1300" dirty="0"/>
              <a:t>milestone contract as it is work on CERN </a:t>
            </a:r>
            <a:r>
              <a:rPr lang="en-GB" sz="1300" dirty="0" smtClean="0"/>
              <a:t>site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dirty="0" err="1"/>
              <a:t>PolyCAB</a:t>
            </a:r>
            <a:r>
              <a:rPr lang="en-GB" sz="1300" dirty="0"/>
              <a:t> contract B1661/SCE </a:t>
            </a:r>
            <a:r>
              <a:rPr lang="en-GB" sz="1300" dirty="0" smtClean="0"/>
              <a:t> approx. 4 </a:t>
            </a:r>
            <a:r>
              <a:rPr lang="en-GB" sz="1300" dirty="0"/>
              <a:t>million USD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350" dirty="0"/>
          </a:p>
          <a:p>
            <a:endParaRPr lang="en-GB" sz="135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100"/>
          <p:cNvSpPr/>
          <p:nvPr/>
        </p:nvSpPr>
        <p:spPr>
          <a:xfrm>
            <a:off x="1143000" y="0"/>
            <a:ext cx="6858000" cy="5143500"/>
          </a:xfrm>
          <a:custGeom>
            <a:avLst/>
            <a:gdLst/>
            <a:ahLst/>
            <a:cxnLst/>
            <a:rect l="0" t="0" r="0" b="0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C377B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1" name="Rectangle 111"/>
          <p:cNvSpPr/>
          <p:nvPr/>
        </p:nvSpPr>
        <p:spPr>
          <a:xfrm>
            <a:off x="1133877" y="2845494"/>
            <a:ext cx="6858000" cy="4158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702" dirty="0">
                <a:solidFill>
                  <a:srgbClr val="FFFFFF"/>
                </a:solidFill>
                <a:latin typeface="Arial"/>
              </a:rPr>
              <a:t>INDIA @ </a:t>
            </a:r>
            <a:r>
              <a:rPr lang="en-US" sz="2702" spc="-8" dirty="0">
                <a:solidFill>
                  <a:srgbClr val="FFFFFF"/>
                </a:solidFill>
                <a:latin typeface="Arial"/>
              </a:rPr>
              <a:t>C</a:t>
            </a:r>
            <a:r>
              <a:rPr lang="en-US" sz="2702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2702" spc="-8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2702" dirty="0">
                <a:solidFill>
                  <a:srgbClr val="FFFFFF"/>
                </a:solidFill>
                <a:latin typeface="Arial"/>
              </a:rPr>
              <a:t>N </a:t>
            </a:r>
          </a:p>
        </p:txBody>
      </p:sp>
      <p:sp>
        <p:nvSpPr>
          <p:cNvPr id="112" name="Rectangle 112"/>
          <p:cNvSpPr/>
          <p:nvPr/>
        </p:nvSpPr>
        <p:spPr>
          <a:xfrm>
            <a:off x="1133877" y="3529752"/>
            <a:ext cx="6858000" cy="4158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702" dirty="0">
                <a:solidFill>
                  <a:srgbClr val="FFFFFF"/>
                </a:solidFill>
                <a:latin typeface="Arial"/>
              </a:rPr>
              <a:t>13 – 15 September 2021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DA4043C-D957-4069-A4DE-A9EF1159A8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8997" y="799768"/>
            <a:ext cx="4706006" cy="13790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1" name="Picture 118">
            <a:extLst>
              <a:ext uri="{FF2B5EF4-FFF2-40B4-BE49-F238E27FC236}">
                <a16:creationId xmlns:a16="http://schemas.microsoft.com/office/drawing/2014/main" id="{90FE5A41-B504-4EC7-A93B-71D246E6D0FE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0" y="4652024"/>
            <a:ext cx="6865526" cy="501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593363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Picture 12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51467" y="4799987"/>
            <a:ext cx="70841" cy="67848"/>
          </a:xfrm>
          <a:prstGeom prst="rect">
            <a:avLst/>
          </a:prstGeom>
          <a:noFill/>
        </p:spPr>
      </p:pic>
      <p:sp>
        <p:nvSpPr>
          <p:cNvPr id="117" name="Freeform 117"/>
          <p:cNvSpPr/>
          <p:nvPr/>
        </p:nvSpPr>
        <p:spPr>
          <a:xfrm>
            <a:off x="1321452" y="0"/>
            <a:ext cx="6858000" cy="5143500"/>
          </a:xfrm>
          <a:custGeom>
            <a:avLst/>
            <a:gdLst/>
            <a:ahLst/>
            <a:cxnLst/>
            <a:rect l="0" t="0" r="0" b="0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 dirty="0"/>
          </a:p>
        </p:txBody>
      </p:sp>
      <p:sp>
        <p:nvSpPr>
          <p:cNvPr id="119" name="Freeform 119"/>
          <p:cNvSpPr/>
          <p:nvPr/>
        </p:nvSpPr>
        <p:spPr>
          <a:xfrm>
            <a:off x="1675856" y="4732138"/>
            <a:ext cx="5720" cy="336362"/>
          </a:xfrm>
          <a:custGeom>
            <a:avLst/>
            <a:gdLst/>
            <a:ahLst/>
            <a:cxnLst/>
            <a:rect l="0" t="0" r="0" b="0"/>
            <a:pathLst>
              <a:path w="7620" h="444377">
                <a:moveTo>
                  <a:pt x="0" y="0"/>
                </a:moveTo>
                <a:lnTo>
                  <a:pt x="0" y="0"/>
                </a:lnTo>
                <a:lnTo>
                  <a:pt x="7620" y="0"/>
                </a:lnTo>
                <a:lnTo>
                  <a:pt x="7620" y="444377"/>
                </a:lnTo>
                <a:lnTo>
                  <a:pt x="0" y="444377"/>
                </a:lnTo>
                <a:lnTo>
                  <a:pt x="0" y="0"/>
                </a:lnTo>
                <a:close/>
                <a:moveTo>
                  <a:pt x="-148183" y="561581"/>
                </a:moveTo>
              </a:path>
            </a:pathLst>
          </a:custGeom>
          <a:solidFill>
            <a:srgbClr val="FEFEFE">
              <a:alpha val="100000"/>
            </a:srgbClr>
          </a:solidFill>
          <a:ln w="127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0" name="Freeform 120"/>
          <p:cNvSpPr/>
          <p:nvPr/>
        </p:nvSpPr>
        <p:spPr>
          <a:xfrm>
            <a:off x="1748804" y="4800708"/>
            <a:ext cx="34334" cy="65685"/>
          </a:xfrm>
          <a:custGeom>
            <a:avLst/>
            <a:gdLst/>
            <a:ahLst/>
            <a:cxnLst/>
            <a:rect l="0" t="0" r="0" b="0"/>
            <a:pathLst>
              <a:path w="45733" h="86779">
                <a:moveTo>
                  <a:pt x="953" y="54356"/>
                </a:moveTo>
                <a:lnTo>
                  <a:pt x="953" y="54356"/>
                </a:lnTo>
                <a:cubicBezTo>
                  <a:pt x="953" y="65799"/>
                  <a:pt x="953" y="76289"/>
                  <a:pt x="0" y="86779"/>
                </a:cubicBezTo>
                <a:cubicBezTo>
                  <a:pt x="7620" y="86779"/>
                  <a:pt x="15240" y="86779"/>
                  <a:pt x="22873" y="86779"/>
                </a:cubicBezTo>
                <a:cubicBezTo>
                  <a:pt x="30493" y="86779"/>
                  <a:pt x="38113" y="86779"/>
                  <a:pt x="45733" y="86779"/>
                </a:cubicBezTo>
                <a:cubicBezTo>
                  <a:pt x="45733" y="85827"/>
                  <a:pt x="44780" y="84874"/>
                  <a:pt x="44780" y="83922"/>
                </a:cubicBezTo>
                <a:cubicBezTo>
                  <a:pt x="44780" y="82017"/>
                  <a:pt x="45733" y="81064"/>
                  <a:pt x="45733" y="80112"/>
                </a:cubicBezTo>
                <a:cubicBezTo>
                  <a:pt x="37160" y="81064"/>
                  <a:pt x="22873" y="81064"/>
                  <a:pt x="11430" y="81064"/>
                </a:cubicBezTo>
                <a:cubicBezTo>
                  <a:pt x="11430" y="78194"/>
                  <a:pt x="11430" y="72479"/>
                  <a:pt x="11430" y="61989"/>
                </a:cubicBezTo>
                <a:cubicBezTo>
                  <a:pt x="11430" y="50546"/>
                  <a:pt x="11430" y="47689"/>
                  <a:pt x="11430" y="43866"/>
                </a:cubicBezTo>
                <a:cubicBezTo>
                  <a:pt x="17158" y="43866"/>
                  <a:pt x="33350" y="44819"/>
                  <a:pt x="41923" y="45784"/>
                </a:cubicBezTo>
                <a:cubicBezTo>
                  <a:pt x="41923" y="43866"/>
                  <a:pt x="41923" y="42914"/>
                  <a:pt x="41923" y="41961"/>
                </a:cubicBezTo>
                <a:cubicBezTo>
                  <a:pt x="41923" y="40056"/>
                  <a:pt x="41923" y="39104"/>
                  <a:pt x="41923" y="37199"/>
                </a:cubicBezTo>
                <a:cubicBezTo>
                  <a:pt x="34303" y="38151"/>
                  <a:pt x="26683" y="39104"/>
                  <a:pt x="11430" y="39104"/>
                </a:cubicBezTo>
                <a:cubicBezTo>
                  <a:pt x="11430" y="36246"/>
                  <a:pt x="11430" y="28613"/>
                  <a:pt x="11430" y="21933"/>
                </a:cubicBezTo>
                <a:cubicBezTo>
                  <a:pt x="11430" y="16218"/>
                  <a:pt x="11430" y="11443"/>
                  <a:pt x="11430" y="6680"/>
                </a:cubicBezTo>
                <a:cubicBezTo>
                  <a:pt x="28588" y="6680"/>
                  <a:pt x="34303" y="7633"/>
                  <a:pt x="44780" y="7633"/>
                </a:cubicBezTo>
                <a:cubicBezTo>
                  <a:pt x="44780" y="6680"/>
                  <a:pt x="44780" y="5728"/>
                  <a:pt x="44780" y="3823"/>
                </a:cubicBezTo>
                <a:cubicBezTo>
                  <a:pt x="44780" y="2870"/>
                  <a:pt x="44780" y="1918"/>
                  <a:pt x="44780" y="0"/>
                </a:cubicBezTo>
                <a:cubicBezTo>
                  <a:pt x="37160" y="966"/>
                  <a:pt x="30493" y="966"/>
                  <a:pt x="22873" y="966"/>
                </a:cubicBezTo>
                <a:cubicBezTo>
                  <a:pt x="15240" y="966"/>
                  <a:pt x="7620" y="966"/>
                  <a:pt x="0" y="0"/>
                </a:cubicBezTo>
                <a:cubicBezTo>
                  <a:pt x="953" y="11443"/>
                  <a:pt x="953" y="21933"/>
                  <a:pt x="953" y="32423"/>
                </a:cubicBezTo>
                <a:lnTo>
                  <a:pt x="953" y="54356"/>
                </a:lnTo>
                <a:close/>
                <a:moveTo>
                  <a:pt x="-390296" y="470992"/>
                </a:moveTo>
              </a:path>
            </a:pathLst>
          </a:custGeom>
          <a:solidFill>
            <a:srgbClr val="FEFEFE">
              <a:alpha val="100000"/>
            </a:srgbClr>
          </a:solidFill>
          <a:ln w="127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1" name="Freeform 121"/>
          <p:cNvSpPr/>
          <p:nvPr/>
        </p:nvSpPr>
        <p:spPr>
          <a:xfrm>
            <a:off x="1793150" y="4820924"/>
            <a:ext cx="37909" cy="46911"/>
          </a:xfrm>
          <a:custGeom>
            <a:avLst/>
            <a:gdLst/>
            <a:ahLst/>
            <a:cxnLst/>
            <a:rect l="0" t="0" r="0" b="0"/>
            <a:pathLst>
              <a:path w="50495" h="61976">
                <a:moveTo>
                  <a:pt x="0" y="41009"/>
                </a:moveTo>
                <a:lnTo>
                  <a:pt x="0" y="41009"/>
                </a:lnTo>
                <a:cubicBezTo>
                  <a:pt x="0" y="54356"/>
                  <a:pt x="7620" y="61976"/>
                  <a:pt x="20967" y="61976"/>
                </a:cubicBezTo>
                <a:cubicBezTo>
                  <a:pt x="28588" y="61976"/>
                  <a:pt x="36208" y="57214"/>
                  <a:pt x="40017" y="49581"/>
                </a:cubicBezTo>
                <a:lnTo>
                  <a:pt x="40017" y="49581"/>
                </a:lnTo>
                <a:cubicBezTo>
                  <a:pt x="40017" y="53404"/>
                  <a:pt x="40017" y="57214"/>
                  <a:pt x="40017" y="60071"/>
                </a:cubicBezTo>
                <a:cubicBezTo>
                  <a:pt x="41922" y="60071"/>
                  <a:pt x="43827" y="60071"/>
                  <a:pt x="44780" y="60071"/>
                </a:cubicBezTo>
                <a:cubicBezTo>
                  <a:pt x="46685" y="60071"/>
                  <a:pt x="48590" y="60071"/>
                  <a:pt x="50495" y="60071"/>
                </a:cubicBezTo>
                <a:cubicBezTo>
                  <a:pt x="49542" y="53404"/>
                  <a:pt x="49542" y="45771"/>
                  <a:pt x="49542" y="39091"/>
                </a:cubicBezTo>
                <a:cubicBezTo>
                  <a:pt x="49542" y="25743"/>
                  <a:pt x="49542" y="13348"/>
                  <a:pt x="50495" y="0"/>
                </a:cubicBezTo>
                <a:cubicBezTo>
                  <a:pt x="48590" y="953"/>
                  <a:pt x="46685" y="953"/>
                  <a:pt x="44780" y="953"/>
                </a:cubicBezTo>
                <a:cubicBezTo>
                  <a:pt x="43827" y="953"/>
                  <a:pt x="41922" y="953"/>
                  <a:pt x="40017" y="0"/>
                </a:cubicBezTo>
                <a:cubicBezTo>
                  <a:pt x="40017" y="6668"/>
                  <a:pt x="40017" y="14301"/>
                  <a:pt x="40017" y="20981"/>
                </a:cubicBezTo>
                <a:cubicBezTo>
                  <a:pt x="40017" y="41009"/>
                  <a:pt x="40017" y="41961"/>
                  <a:pt x="37160" y="47676"/>
                </a:cubicBezTo>
                <a:cubicBezTo>
                  <a:pt x="35255" y="51486"/>
                  <a:pt x="30492" y="55309"/>
                  <a:pt x="23825" y="55309"/>
                </a:cubicBezTo>
                <a:cubicBezTo>
                  <a:pt x="19063" y="55309"/>
                  <a:pt x="15240" y="53404"/>
                  <a:pt x="12382" y="50534"/>
                </a:cubicBezTo>
                <a:cubicBezTo>
                  <a:pt x="10477" y="48629"/>
                  <a:pt x="8572" y="43866"/>
                  <a:pt x="8572" y="35281"/>
                </a:cubicBezTo>
                <a:cubicBezTo>
                  <a:pt x="8572" y="22886"/>
                  <a:pt x="9525" y="10491"/>
                  <a:pt x="10477" y="0"/>
                </a:cubicBezTo>
                <a:cubicBezTo>
                  <a:pt x="8572" y="953"/>
                  <a:pt x="6667" y="953"/>
                  <a:pt x="4762" y="953"/>
                </a:cubicBezTo>
                <a:cubicBezTo>
                  <a:pt x="3810" y="953"/>
                  <a:pt x="1905" y="953"/>
                  <a:pt x="0" y="0"/>
                </a:cubicBezTo>
                <a:cubicBezTo>
                  <a:pt x="0" y="7633"/>
                  <a:pt x="0" y="14301"/>
                  <a:pt x="0" y="20028"/>
                </a:cubicBezTo>
                <a:cubicBezTo>
                  <a:pt x="0" y="26696"/>
                  <a:pt x="0" y="32423"/>
                  <a:pt x="0" y="41009"/>
                </a:cubicBezTo>
                <a:close/>
                <a:moveTo>
                  <a:pt x="-462725" y="444284"/>
                </a:moveTo>
              </a:path>
            </a:pathLst>
          </a:custGeom>
          <a:solidFill>
            <a:srgbClr val="FEFEFE">
              <a:alpha val="100000"/>
            </a:srgbClr>
          </a:solidFill>
          <a:ln w="127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2" name="Freeform 122"/>
          <p:cNvSpPr/>
          <p:nvPr/>
        </p:nvSpPr>
        <p:spPr>
          <a:xfrm>
            <a:off x="1844646" y="4820203"/>
            <a:ext cx="22892" cy="46190"/>
          </a:xfrm>
          <a:custGeom>
            <a:avLst/>
            <a:gdLst/>
            <a:ahLst/>
            <a:cxnLst/>
            <a:rect l="0" t="0" r="0" b="0"/>
            <a:pathLst>
              <a:path w="30493" h="61023">
                <a:moveTo>
                  <a:pt x="29541" y="11443"/>
                </a:moveTo>
                <a:lnTo>
                  <a:pt x="29541" y="11443"/>
                </a:lnTo>
                <a:cubicBezTo>
                  <a:pt x="29541" y="7620"/>
                  <a:pt x="29541" y="2857"/>
                  <a:pt x="30493" y="952"/>
                </a:cubicBezTo>
                <a:cubicBezTo>
                  <a:pt x="28588" y="0"/>
                  <a:pt x="27636" y="0"/>
                  <a:pt x="25731" y="0"/>
                </a:cubicBezTo>
                <a:cubicBezTo>
                  <a:pt x="20016" y="0"/>
                  <a:pt x="14301" y="4762"/>
                  <a:pt x="9525" y="13348"/>
                </a:cubicBezTo>
                <a:lnTo>
                  <a:pt x="9525" y="13348"/>
                </a:lnTo>
                <a:cubicBezTo>
                  <a:pt x="9525" y="10490"/>
                  <a:pt x="9525" y="7620"/>
                  <a:pt x="9525" y="952"/>
                </a:cubicBezTo>
                <a:cubicBezTo>
                  <a:pt x="8573" y="1905"/>
                  <a:pt x="6668" y="1905"/>
                  <a:pt x="4763" y="1905"/>
                </a:cubicBezTo>
                <a:cubicBezTo>
                  <a:pt x="2858" y="1905"/>
                  <a:pt x="1905" y="1905"/>
                  <a:pt x="0" y="952"/>
                </a:cubicBezTo>
                <a:cubicBezTo>
                  <a:pt x="0" y="12395"/>
                  <a:pt x="0" y="20980"/>
                  <a:pt x="0" y="27648"/>
                </a:cubicBezTo>
                <a:lnTo>
                  <a:pt x="0" y="31470"/>
                </a:lnTo>
                <a:cubicBezTo>
                  <a:pt x="0" y="45771"/>
                  <a:pt x="0" y="55308"/>
                  <a:pt x="0" y="61023"/>
                </a:cubicBezTo>
                <a:cubicBezTo>
                  <a:pt x="1905" y="61023"/>
                  <a:pt x="2858" y="61023"/>
                  <a:pt x="4763" y="61023"/>
                </a:cubicBezTo>
                <a:cubicBezTo>
                  <a:pt x="6668" y="61023"/>
                  <a:pt x="8573" y="61023"/>
                  <a:pt x="9525" y="61023"/>
                </a:cubicBezTo>
                <a:cubicBezTo>
                  <a:pt x="9525" y="55308"/>
                  <a:pt x="9525" y="48628"/>
                  <a:pt x="9525" y="26695"/>
                </a:cubicBezTo>
                <a:cubicBezTo>
                  <a:pt x="9525" y="17158"/>
                  <a:pt x="14301" y="9538"/>
                  <a:pt x="21921" y="9538"/>
                </a:cubicBezTo>
                <a:cubicBezTo>
                  <a:pt x="24778" y="9538"/>
                  <a:pt x="27636" y="10490"/>
                  <a:pt x="28588" y="11443"/>
                </a:cubicBezTo>
                <a:lnTo>
                  <a:pt x="29541" y="11443"/>
                </a:lnTo>
                <a:close/>
                <a:moveTo>
                  <a:pt x="-500799" y="445236"/>
                </a:moveTo>
              </a:path>
            </a:pathLst>
          </a:custGeom>
          <a:solidFill>
            <a:srgbClr val="FEFEFE">
              <a:alpha val="100000"/>
            </a:srgbClr>
          </a:solidFill>
          <a:ln w="127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3" name="Picture 12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72543" y="4820204"/>
            <a:ext cx="193827" cy="71453"/>
          </a:xfrm>
          <a:prstGeom prst="rect">
            <a:avLst/>
          </a:prstGeom>
          <a:noFill/>
        </p:spPr>
      </p:pic>
      <p:sp>
        <p:nvSpPr>
          <p:cNvPr id="124" name="Freeform 124"/>
          <p:cNvSpPr/>
          <p:nvPr/>
        </p:nvSpPr>
        <p:spPr>
          <a:xfrm>
            <a:off x="2075667" y="4820203"/>
            <a:ext cx="37948" cy="46190"/>
          </a:xfrm>
          <a:custGeom>
            <a:avLst/>
            <a:gdLst/>
            <a:ahLst/>
            <a:cxnLst/>
            <a:rect l="0" t="0" r="0" b="0"/>
            <a:pathLst>
              <a:path w="50547" h="61023">
                <a:moveTo>
                  <a:pt x="41022" y="25743"/>
                </a:moveTo>
                <a:lnTo>
                  <a:pt x="41022" y="25743"/>
                </a:lnTo>
                <a:lnTo>
                  <a:pt x="41022" y="33375"/>
                </a:lnTo>
                <a:cubicBezTo>
                  <a:pt x="41022" y="42913"/>
                  <a:pt x="40006" y="52438"/>
                  <a:pt x="40006" y="61023"/>
                </a:cubicBezTo>
                <a:cubicBezTo>
                  <a:pt x="41911" y="61023"/>
                  <a:pt x="43815" y="61023"/>
                  <a:pt x="45720" y="61023"/>
                </a:cubicBezTo>
                <a:cubicBezTo>
                  <a:pt x="46737" y="61023"/>
                  <a:pt x="48642" y="61023"/>
                  <a:pt x="50547" y="61023"/>
                </a:cubicBezTo>
                <a:cubicBezTo>
                  <a:pt x="50547" y="56261"/>
                  <a:pt x="50547" y="50533"/>
                  <a:pt x="50547" y="44818"/>
                </a:cubicBezTo>
                <a:cubicBezTo>
                  <a:pt x="50547" y="36233"/>
                  <a:pt x="50547" y="29553"/>
                  <a:pt x="50547" y="21933"/>
                </a:cubicBezTo>
                <a:cubicBezTo>
                  <a:pt x="50547" y="4762"/>
                  <a:pt x="40006" y="0"/>
                  <a:pt x="30481" y="0"/>
                </a:cubicBezTo>
                <a:cubicBezTo>
                  <a:pt x="21921" y="0"/>
                  <a:pt x="15253" y="3810"/>
                  <a:pt x="10491" y="11443"/>
                </a:cubicBezTo>
                <a:lnTo>
                  <a:pt x="10491" y="11443"/>
                </a:lnTo>
                <a:cubicBezTo>
                  <a:pt x="10491" y="7620"/>
                  <a:pt x="10491" y="4762"/>
                  <a:pt x="10491" y="952"/>
                </a:cubicBezTo>
                <a:cubicBezTo>
                  <a:pt x="8586" y="1905"/>
                  <a:pt x="6668" y="1905"/>
                  <a:pt x="5715" y="1905"/>
                </a:cubicBezTo>
                <a:cubicBezTo>
                  <a:pt x="3811" y="1905"/>
                  <a:pt x="1906" y="1905"/>
                  <a:pt x="0" y="952"/>
                </a:cubicBezTo>
                <a:cubicBezTo>
                  <a:pt x="953" y="8585"/>
                  <a:pt x="953" y="17158"/>
                  <a:pt x="953" y="24790"/>
                </a:cubicBezTo>
                <a:lnTo>
                  <a:pt x="953" y="38138"/>
                </a:lnTo>
                <a:cubicBezTo>
                  <a:pt x="953" y="45771"/>
                  <a:pt x="953" y="54356"/>
                  <a:pt x="0" y="61023"/>
                </a:cubicBezTo>
                <a:cubicBezTo>
                  <a:pt x="1906" y="61023"/>
                  <a:pt x="3811" y="61023"/>
                  <a:pt x="5715" y="61023"/>
                </a:cubicBezTo>
                <a:cubicBezTo>
                  <a:pt x="7620" y="61023"/>
                  <a:pt x="9538" y="61023"/>
                  <a:pt x="11443" y="61023"/>
                </a:cubicBezTo>
                <a:cubicBezTo>
                  <a:pt x="10491" y="54356"/>
                  <a:pt x="10491" y="45771"/>
                  <a:pt x="10491" y="38138"/>
                </a:cubicBezTo>
                <a:lnTo>
                  <a:pt x="10491" y="27648"/>
                </a:lnTo>
                <a:cubicBezTo>
                  <a:pt x="10491" y="14300"/>
                  <a:pt x="15253" y="6667"/>
                  <a:pt x="27636" y="6667"/>
                </a:cubicBezTo>
                <a:cubicBezTo>
                  <a:pt x="35306" y="6667"/>
                  <a:pt x="41022" y="13348"/>
                  <a:pt x="41022" y="25743"/>
                </a:cubicBezTo>
                <a:close/>
                <a:moveTo>
                  <a:pt x="-822820" y="445236"/>
                </a:moveTo>
              </a:path>
            </a:pathLst>
          </a:custGeom>
          <a:solidFill>
            <a:srgbClr val="FEFEFE">
              <a:alpha val="100000"/>
            </a:srgbClr>
          </a:solidFill>
          <a:ln w="127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6" name="Freeform 126"/>
          <p:cNvSpPr/>
          <p:nvPr/>
        </p:nvSpPr>
        <p:spPr>
          <a:xfrm>
            <a:off x="2234416" y="4820203"/>
            <a:ext cx="22883" cy="46190"/>
          </a:xfrm>
          <a:custGeom>
            <a:avLst/>
            <a:gdLst/>
            <a:ahLst/>
            <a:cxnLst/>
            <a:rect l="0" t="0" r="0" b="0"/>
            <a:pathLst>
              <a:path w="30480" h="61023">
                <a:moveTo>
                  <a:pt x="29591" y="11443"/>
                </a:moveTo>
                <a:lnTo>
                  <a:pt x="29591" y="11443"/>
                </a:lnTo>
                <a:cubicBezTo>
                  <a:pt x="29591" y="7620"/>
                  <a:pt x="29591" y="2857"/>
                  <a:pt x="30480" y="952"/>
                </a:cubicBezTo>
                <a:cubicBezTo>
                  <a:pt x="28575" y="0"/>
                  <a:pt x="27686" y="0"/>
                  <a:pt x="26669" y="0"/>
                </a:cubicBezTo>
                <a:cubicBezTo>
                  <a:pt x="20066" y="0"/>
                  <a:pt x="14350" y="4762"/>
                  <a:pt x="9525" y="13348"/>
                </a:cubicBezTo>
                <a:lnTo>
                  <a:pt x="9525" y="13348"/>
                </a:lnTo>
                <a:cubicBezTo>
                  <a:pt x="9525" y="10490"/>
                  <a:pt x="9525" y="7620"/>
                  <a:pt x="9525" y="952"/>
                </a:cubicBezTo>
                <a:cubicBezTo>
                  <a:pt x="8636" y="1905"/>
                  <a:pt x="6731" y="1905"/>
                  <a:pt x="4825" y="1905"/>
                </a:cubicBezTo>
                <a:cubicBezTo>
                  <a:pt x="2920" y="1905"/>
                  <a:pt x="1905" y="1905"/>
                  <a:pt x="0" y="952"/>
                </a:cubicBezTo>
                <a:cubicBezTo>
                  <a:pt x="0" y="12395"/>
                  <a:pt x="0" y="20980"/>
                  <a:pt x="0" y="27648"/>
                </a:cubicBezTo>
                <a:lnTo>
                  <a:pt x="0" y="31470"/>
                </a:lnTo>
                <a:cubicBezTo>
                  <a:pt x="0" y="45771"/>
                  <a:pt x="0" y="55308"/>
                  <a:pt x="0" y="61023"/>
                </a:cubicBezTo>
                <a:cubicBezTo>
                  <a:pt x="1905" y="61023"/>
                  <a:pt x="2920" y="61023"/>
                  <a:pt x="4825" y="61023"/>
                </a:cubicBezTo>
                <a:cubicBezTo>
                  <a:pt x="6731" y="61023"/>
                  <a:pt x="8636" y="61023"/>
                  <a:pt x="9525" y="61023"/>
                </a:cubicBezTo>
                <a:cubicBezTo>
                  <a:pt x="9525" y="55308"/>
                  <a:pt x="9525" y="48628"/>
                  <a:pt x="9525" y="26695"/>
                </a:cubicBezTo>
                <a:cubicBezTo>
                  <a:pt x="9525" y="17158"/>
                  <a:pt x="14350" y="9538"/>
                  <a:pt x="21970" y="9538"/>
                </a:cubicBezTo>
                <a:cubicBezTo>
                  <a:pt x="24764" y="9538"/>
                  <a:pt x="27686" y="10490"/>
                  <a:pt x="28575" y="11443"/>
                </a:cubicBezTo>
                <a:lnTo>
                  <a:pt x="29591" y="11443"/>
                </a:lnTo>
                <a:close/>
                <a:moveTo>
                  <a:pt x="-1019976" y="445236"/>
                </a:moveTo>
              </a:path>
            </a:pathLst>
          </a:custGeom>
          <a:solidFill>
            <a:srgbClr val="FEFEFE">
              <a:alpha val="100000"/>
            </a:srgbClr>
          </a:solidFill>
          <a:ln w="127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7" name="Picture 12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61591" y="4820204"/>
            <a:ext cx="87336" cy="72174"/>
          </a:xfrm>
          <a:prstGeom prst="rect">
            <a:avLst/>
          </a:prstGeom>
          <a:noFill/>
        </p:spPr>
      </p:pic>
      <p:sp>
        <p:nvSpPr>
          <p:cNvPr id="128" name="Freeform 128"/>
          <p:cNvSpPr/>
          <p:nvPr/>
        </p:nvSpPr>
        <p:spPr>
          <a:xfrm>
            <a:off x="2358175" y="4820203"/>
            <a:ext cx="38615" cy="46190"/>
          </a:xfrm>
          <a:custGeom>
            <a:avLst/>
            <a:gdLst/>
            <a:ahLst/>
            <a:cxnLst/>
            <a:rect l="0" t="0" r="0" b="0"/>
            <a:pathLst>
              <a:path w="51436" h="61023">
                <a:moveTo>
                  <a:pt x="41021" y="25743"/>
                </a:moveTo>
                <a:lnTo>
                  <a:pt x="41021" y="25743"/>
                </a:lnTo>
                <a:lnTo>
                  <a:pt x="41021" y="33375"/>
                </a:lnTo>
                <a:cubicBezTo>
                  <a:pt x="41021" y="42913"/>
                  <a:pt x="41021" y="52438"/>
                  <a:pt x="40006" y="61023"/>
                </a:cubicBezTo>
                <a:cubicBezTo>
                  <a:pt x="41911" y="61023"/>
                  <a:pt x="43815" y="61023"/>
                  <a:pt x="45721" y="61023"/>
                </a:cubicBezTo>
                <a:cubicBezTo>
                  <a:pt x="47625" y="61023"/>
                  <a:pt x="48641" y="61023"/>
                  <a:pt x="50546" y="61023"/>
                </a:cubicBezTo>
                <a:cubicBezTo>
                  <a:pt x="50546" y="56261"/>
                  <a:pt x="50546" y="50533"/>
                  <a:pt x="50546" y="44818"/>
                </a:cubicBezTo>
                <a:cubicBezTo>
                  <a:pt x="50546" y="36233"/>
                  <a:pt x="51436" y="29553"/>
                  <a:pt x="51436" y="21933"/>
                </a:cubicBezTo>
                <a:cubicBezTo>
                  <a:pt x="51436" y="4762"/>
                  <a:pt x="40006" y="0"/>
                  <a:pt x="31496" y="0"/>
                </a:cubicBezTo>
                <a:cubicBezTo>
                  <a:pt x="21971" y="0"/>
                  <a:pt x="15240" y="3810"/>
                  <a:pt x="10541" y="11443"/>
                </a:cubicBezTo>
                <a:lnTo>
                  <a:pt x="10541" y="11443"/>
                </a:lnTo>
                <a:cubicBezTo>
                  <a:pt x="10541" y="7620"/>
                  <a:pt x="10541" y="4762"/>
                  <a:pt x="11431" y="952"/>
                </a:cubicBezTo>
                <a:cubicBezTo>
                  <a:pt x="9525" y="1905"/>
                  <a:pt x="7621" y="1905"/>
                  <a:pt x="5716" y="1905"/>
                </a:cubicBezTo>
                <a:cubicBezTo>
                  <a:pt x="3811" y="1905"/>
                  <a:pt x="1905" y="1905"/>
                  <a:pt x="0" y="952"/>
                </a:cubicBezTo>
                <a:cubicBezTo>
                  <a:pt x="1016" y="8585"/>
                  <a:pt x="1016" y="17158"/>
                  <a:pt x="1016" y="24790"/>
                </a:cubicBezTo>
                <a:lnTo>
                  <a:pt x="1016" y="38138"/>
                </a:lnTo>
                <a:cubicBezTo>
                  <a:pt x="1016" y="45771"/>
                  <a:pt x="1016" y="54356"/>
                  <a:pt x="0" y="61023"/>
                </a:cubicBezTo>
                <a:cubicBezTo>
                  <a:pt x="1905" y="61023"/>
                  <a:pt x="3811" y="61023"/>
                  <a:pt x="5716" y="61023"/>
                </a:cubicBezTo>
                <a:cubicBezTo>
                  <a:pt x="7621" y="61023"/>
                  <a:pt x="9525" y="61023"/>
                  <a:pt x="11431" y="61023"/>
                </a:cubicBezTo>
                <a:cubicBezTo>
                  <a:pt x="10541" y="54356"/>
                  <a:pt x="10541" y="45771"/>
                  <a:pt x="10541" y="38138"/>
                </a:cubicBezTo>
                <a:lnTo>
                  <a:pt x="10541" y="27648"/>
                </a:lnTo>
                <a:cubicBezTo>
                  <a:pt x="10541" y="14300"/>
                  <a:pt x="16256" y="6667"/>
                  <a:pt x="27687" y="6667"/>
                </a:cubicBezTo>
                <a:cubicBezTo>
                  <a:pt x="36196" y="6667"/>
                  <a:pt x="41021" y="13348"/>
                  <a:pt x="41021" y="25743"/>
                </a:cubicBezTo>
                <a:close/>
                <a:moveTo>
                  <a:pt x="-1199121" y="445236"/>
                </a:moveTo>
              </a:path>
            </a:pathLst>
          </a:custGeom>
          <a:solidFill>
            <a:srgbClr val="FEFEFE">
              <a:alpha val="100000"/>
            </a:srgbClr>
          </a:solidFill>
          <a:ln w="127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9" name="Picture 129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00604" y="4799987"/>
            <a:ext cx="28889" cy="66407"/>
          </a:xfrm>
          <a:prstGeom prst="rect">
            <a:avLst/>
          </a:prstGeom>
          <a:noFill/>
        </p:spPr>
      </p:pic>
      <p:sp>
        <p:nvSpPr>
          <p:cNvPr id="130" name="Freeform 130"/>
          <p:cNvSpPr/>
          <p:nvPr/>
        </p:nvSpPr>
        <p:spPr>
          <a:xfrm>
            <a:off x="2429683" y="4820925"/>
            <a:ext cx="40808" cy="45469"/>
          </a:xfrm>
          <a:custGeom>
            <a:avLst/>
            <a:gdLst/>
            <a:ahLst/>
            <a:cxnLst/>
            <a:rect l="0" t="0" r="0" b="0"/>
            <a:pathLst>
              <a:path w="54356" h="60071">
                <a:moveTo>
                  <a:pt x="0" y="60071"/>
                </a:moveTo>
                <a:lnTo>
                  <a:pt x="0" y="60071"/>
                </a:lnTo>
                <a:cubicBezTo>
                  <a:pt x="6731" y="60071"/>
                  <a:pt x="14352" y="60071"/>
                  <a:pt x="21971" y="60071"/>
                </a:cubicBezTo>
                <a:cubicBezTo>
                  <a:pt x="32386" y="60071"/>
                  <a:pt x="42927" y="60071"/>
                  <a:pt x="53340" y="60071"/>
                </a:cubicBezTo>
                <a:cubicBezTo>
                  <a:pt x="53340" y="59119"/>
                  <a:pt x="52452" y="58166"/>
                  <a:pt x="52452" y="57214"/>
                </a:cubicBezTo>
                <a:cubicBezTo>
                  <a:pt x="52452" y="56261"/>
                  <a:pt x="53340" y="54356"/>
                  <a:pt x="53340" y="53404"/>
                </a:cubicBezTo>
                <a:cubicBezTo>
                  <a:pt x="35306" y="55309"/>
                  <a:pt x="27687" y="55309"/>
                  <a:pt x="14352" y="55309"/>
                </a:cubicBezTo>
                <a:cubicBezTo>
                  <a:pt x="20066" y="46724"/>
                  <a:pt x="40006" y="20028"/>
                  <a:pt x="54356" y="1905"/>
                </a:cubicBezTo>
                <a:lnTo>
                  <a:pt x="54356" y="0"/>
                </a:lnTo>
                <a:cubicBezTo>
                  <a:pt x="48641" y="953"/>
                  <a:pt x="44831" y="953"/>
                  <a:pt x="37212" y="953"/>
                </a:cubicBezTo>
                <a:cubicBezTo>
                  <a:pt x="21971" y="953"/>
                  <a:pt x="11431" y="953"/>
                  <a:pt x="5715" y="0"/>
                </a:cubicBezTo>
                <a:cubicBezTo>
                  <a:pt x="6731" y="1905"/>
                  <a:pt x="6731" y="2858"/>
                  <a:pt x="6731" y="3810"/>
                </a:cubicBezTo>
                <a:cubicBezTo>
                  <a:pt x="6731" y="5715"/>
                  <a:pt x="6731" y="6668"/>
                  <a:pt x="5715" y="7633"/>
                </a:cubicBezTo>
                <a:cubicBezTo>
                  <a:pt x="15240" y="6668"/>
                  <a:pt x="38100" y="5715"/>
                  <a:pt x="40006" y="5715"/>
                </a:cubicBezTo>
                <a:cubicBezTo>
                  <a:pt x="31496" y="18111"/>
                  <a:pt x="14352" y="41009"/>
                  <a:pt x="0" y="59119"/>
                </a:cubicBezTo>
                <a:lnTo>
                  <a:pt x="0" y="60071"/>
                </a:lnTo>
                <a:close/>
                <a:moveTo>
                  <a:pt x="-1329651" y="444284"/>
                </a:moveTo>
              </a:path>
            </a:pathLst>
          </a:custGeom>
          <a:solidFill>
            <a:srgbClr val="FEFEFE">
              <a:alpha val="100000"/>
            </a:srgbClr>
          </a:solidFill>
          <a:ln w="127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31" name="Picture 131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77643" y="4820204"/>
            <a:ext cx="40045" cy="47632"/>
          </a:xfrm>
          <a:prstGeom prst="rect">
            <a:avLst/>
          </a:prstGeom>
          <a:noFill/>
        </p:spPr>
      </p:pic>
      <p:sp>
        <p:nvSpPr>
          <p:cNvPr id="132" name="Freeform 132"/>
          <p:cNvSpPr/>
          <p:nvPr/>
        </p:nvSpPr>
        <p:spPr>
          <a:xfrm>
            <a:off x="2521310" y="4808649"/>
            <a:ext cx="24314" cy="59186"/>
          </a:xfrm>
          <a:custGeom>
            <a:avLst/>
            <a:gdLst/>
            <a:ahLst/>
            <a:cxnLst/>
            <a:rect l="0" t="0" r="0" b="0"/>
            <a:pathLst>
              <a:path w="32386" h="78193">
                <a:moveTo>
                  <a:pt x="7621" y="3822"/>
                </a:moveTo>
                <a:lnTo>
                  <a:pt x="7621" y="3822"/>
                </a:lnTo>
                <a:cubicBezTo>
                  <a:pt x="7621" y="9537"/>
                  <a:pt x="7621" y="15265"/>
                  <a:pt x="7621" y="18122"/>
                </a:cubicBezTo>
                <a:cubicBezTo>
                  <a:pt x="6605" y="18122"/>
                  <a:pt x="3811" y="18122"/>
                  <a:pt x="0" y="18122"/>
                </a:cubicBezTo>
                <a:cubicBezTo>
                  <a:pt x="0" y="19075"/>
                  <a:pt x="0" y="19075"/>
                  <a:pt x="0" y="20027"/>
                </a:cubicBezTo>
                <a:cubicBezTo>
                  <a:pt x="0" y="20980"/>
                  <a:pt x="0" y="21932"/>
                  <a:pt x="0" y="22885"/>
                </a:cubicBezTo>
                <a:cubicBezTo>
                  <a:pt x="2794" y="22885"/>
                  <a:pt x="5715" y="22885"/>
                  <a:pt x="8509" y="22885"/>
                </a:cubicBezTo>
                <a:cubicBezTo>
                  <a:pt x="8509" y="41960"/>
                  <a:pt x="7621" y="53403"/>
                  <a:pt x="7621" y="61988"/>
                </a:cubicBezTo>
                <a:cubicBezTo>
                  <a:pt x="7621" y="72478"/>
                  <a:pt x="12319" y="78193"/>
                  <a:pt x="22861" y="78193"/>
                </a:cubicBezTo>
                <a:cubicBezTo>
                  <a:pt x="25655" y="78193"/>
                  <a:pt x="29465" y="77241"/>
                  <a:pt x="32386" y="76288"/>
                </a:cubicBezTo>
                <a:lnTo>
                  <a:pt x="32386" y="73431"/>
                </a:lnTo>
                <a:cubicBezTo>
                  <a:pt x="30481" y="73431"/>
                  <a:pt x="28575" y="74383"/>
                  <a:pt x="26671" y="74383"/>
                </a:cubicBezTo>
                <a:cubicBezTo>
                  <a:pt x="17146" y="74383"/>
                  <a:pt x="17146" y="64846"/>
                  <a:pt x="17146" y="55308"/>
                </a:cubicBezTo>
                <a:cubicBezTo>
                  <a:pt x="17146" y="43865"/>
                  <a:pt x="17146" y="23850"/>
                  <a:pt x="17146" y="22885"/>
                </a:cubicBezTo>
                <a:cubicBezTo>
                  <a:pt x="20956" y="22885"/>
                  <a:pt x="26671" y="22885"/>
                  <a:pt x="30481" y="22885"/>
                </a:cubicBezTo>
                <a:cubicBezTo>
                  <a:pt x="30481" y="21932"/>
                  <a:pt x="30481" y="21932"/>
                  <a:pt x="30481" y="20980"/>
                </a:cubicBezTo>
                <a:cubicBezTo>
                  <a:pt x="30481" y="20027"/>
                  <a:pt x="30481" y="19075"/>
                  <a:pt x="30481" y="18122"/>
                </a:cubicBezTo>
                <a:cubicBezTo>
                  <a:pt x="24765" y="18122"/>
                  <a:pt x="19050" y="18122"/>
                  <a:pt x="17146" y="18122"/>
                </a:cubicBezTo>
                <a:cubicBezTo>
                  <a:pt x="18034" y="12407"/>
                  <a:pt x="18034" y="5727"/>
                  <a:pt x="19050" y="0"/>
                </a:cubicBezTo>
                <a:lnTo>
                  <a:pt x="18034" y="0"/>
                </a:lnTo>
                <a:lnTo>
                  <a:pt x="7621" y="3822"/>
                </a:lnTo>
                <a:close/>
                <a:moveTo>
                  <a:pt x="-1379232" y="460501"/>
                </a:moveTo>
              </a:path>
            </a:pathLst>
          </a:custGeom>
          <a:solidFill>
            <a:srgbClr val="FEFEFE">
              <a:alpha val="100000"/>
            </a:srgbClr>
          </a:solidFill>
          <a:ln w="127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33" name="Picture 133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44384" y="4799987"/>
            <a:ext cx="74846" cy="67848"/>
          </a:xfrm>
          <a:prstGeom prst="rect">
            <a:avLst/>
          </a:prstGeom>
          <a:noFill/>
        </p:spPr>
      </p:pic>
      <p:sp>
        <p:nvSpPr>
          <p:cNvPr id="134" name="Freeform 134"/>
          <p:cNvSpPr/>
          <p:nvPr/>
        </p:nvSpPr>
        <p:spPr>
          <a:xfrm>
            <a:off x="2630004" y="4820203"/>
            <a:ext cx="37851" cy="46190"/>
          </a:xfrm>
          <a:custGeom>
            <a:avLst/>
            <a:gdLst/>
            <a:ahLst/>
            <a:cxnLst/>
            <a:rect l="0" t="0" r="0" b="0"/>
            <a:pathLst>
              <a:path w="50418" h="61023">
                <a:moveTo>
                  <a:pt x="40893" y="25743"/>
                </a:moveTo>
                <a:lnTo>
                  <a:pt x="40893" y="25743"/>
                </a:lnTo>
                <a:lnTo>
                  <a:pt x="40893" y="33375"/>
                </a:lnTo>
                <a:cubicBezTo>
                  <a:pt x="40893" y="42913"/>
                  <a:pt x="40005" y="52438"/>
                  <a:pt x="40005" y="61023"/>
                </a:cubicBezTo>
                <a:cubicBezTo>
                  <a:pt x="41909" y="61023"/>
                  <a:pt x="42799" y="61023"/>
                  <a:pt x="44703" y="61023"/>
                </a:cubicBezTo>
                <a:cubicBezTo>
                  <a:pt x="46609" y="61023"/>
                  <a:pt x="48513" y="61023"/>
                  <a:pt x="50418" y="61023"/>
                </a:cubicBezTo>
                <a:cubicBezTo>
                  <a:pt x="49530" y="56261"/>
                  <a:pt x="49530" y="50533"/>
                  <a:pt x="49530" y="44818"/>
                </a:cubicBezTo>
                <a:cubicBezTo>
                  <a:pt x="49530" y="36233"/>
                  <a:pt x="50418" y="29553"/>
                  <a:pt x="50418" y="21933"/>
                </a:cubicBezTo>
                <a:cubicBezTo>
                  <a:pt x="50418" y="4762"/>
                  <a:pt x="40005" y="0"/>
                  <a:pt x="30480" y="0"/>
                </a:cubicBezTo>
                <a:cubicBezTo>
                  <a:pt x="20955" y="0"/>
                  <a:pt x="15240" y="3810"/>
                  <a:pt x="10413" y="11443"/>
                </a:cubicBezTo>
                <a:lnTo>
                  <a:pt x="9525" y="11443"/>
                </a:lnTo>
                <a:cubicBezTo>
                  <a:pt x="9525" y="7620"/>
                  <a:pt x="10413" y="4762"/>
                  <a:pt x="10413" y="952"/>
                </a:cubicBezTo>
                <a:cubicBezTo>
                  <a:pt x="8509" y="1905"/>
                  <a:pt x="6603" y="1905"/>
                  <a:pt x="5715" y="1905"/>
                </a:cubicBezTo>
                <a:cubicBezTo>
                  <a:pt x="3809" y="1905"/>
                  <a:pt x="1905" y="1905"/>
                  <a:pt x="0" y="952"/>
                </a:cubicBezTo>
                <a:cubicBezTo>
                  <a:pt x="0" y="8585"/>
                  <a:pt x="888" y="17158"/>
                  <a:pt x="888" y="24790"/>
                </a:cubicBezTo>
                <a:lnTo>
                  <a:pt x="888" y="38138"/>
                </a:lnTo>
                <a:cubicBezTo>
                  <a:pt x="888" y="45771"/>
                  <a:pt x="0" y="54356"/>
                  <a:pt x="0" y="61023"/>
                </a:cubicBezTo>
                <a:cubicBezTo>
                  <a:pt x="1905" y="61023"/>
                  <a:pt x="3809" y="61023"/>
                  <a:pt x="5715" y="61023"/>
                </a:cubicBezTo>
                <a:cubicBezTo>
                  <a:pt x="7619" y="61023"/>
                  <a:pt x="9525" y="61023"/>
                  <a:pt x="10413" y="61023"/>
                </a:cubicBezTo>
                <a:cubicBezTo>
                  <a:pt x="10413" y="54356"/>
                  <a:pt x="9525" y="45771"/>
                  <a:pt x="9525" y="38138"/>
                </a:cubicBezTo>
                <a:lnTo>
                  <a:pt x="9525" y="27648"/>
                </a:lnTo>
                <a:cubicBezTo>
                  <a:pt x="9525" y="14300"/>
                  <a:pt x="15240" y="6667"/>
                  <a:pt x="26669" y="6667"/>
                </a:cubicBezTo>
                <a:cubicBezTo>
                  <a:pt x="35178" y="6667"/>
                  <a:pt x="40893" y="13348"/>
                  <a:pt x="40893" y="25743"/>
                </a:cubicBezTo>
                <a:close/>
                <a:moveTo>
                  <a:pt x="-1561199" y="445236"/>
                </a:moveTo>
              </a:path>
            </a:pathLst>
          </a:custGeom>
          <a:solidFill>
            <a:srgbClr val="FEFEFE">
              <a:alpha val="100000"/>
            </a:srgbClr>
          </a:solidFill>
          <a:ln w="127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5" name="Freeform 135"/>
          <p:cNvSpPr/>
          <p:nvPr/>
        </p:nvSpPr>
        <p:spPr>
          <a:xfrm>
            <a:off x="2703610" y="4794220"/>
            <a:ext cx="26507" cy="72173"/>
          </a:xfrm>
          <a:custGeom>
            <a:avLst/>
            <a:gdLst/>
            <a:ahLst/>
            <a:cxnLst/>
            <a:rect l="0" t="0" r="0" b="0"/>
            <a:pathLst>
              <a:path w="35307" h="95351">
                <a:moveTo>
                  <a:pt x="34291" y="10490"/>
                </a:moveTo>
                <a:lnTo>
                  <a:pt x="34291" y="10490"/>
                </a:lnTo>
                <a:cubicBezTo>
                  <a:pt x="34291" y="7620"/>
                  <a:pt x="35307" y="3810"/>
                  <a:pt x="35307" y="952"/>
                </a:cubicBezTo>
                <a:cubicBezTo>
                  <a:pt x="34291" y="0"/>
                  <a:pt x="33401" y="0"/>
                  <a:pt x="32385" y="0"/>
                </a:cubicBezTo>
                <a:cubicBezTo>
                  <a:pt x="27687" y="0"/>
                  <a:pt x="22860" y="2857"/>
                  <a:pt x="20066" y="5715"/>
                </a:cubicBezTo>
                <a:cubicBezTo>
                  <a:pt x="13335" y="12395"/>
                  <a:pt x="8637" y="26695"/>
                  <a:pt x="8637" y="36233"/>
                </a:cubicBezTo>
                <a:cubicBezTo>
                  <a:pt x="5716" y="36233"/>
                  <a:pt x="2922" y="36233"/>
                  <a:pt x="0" y="36233"/>
                </a:cubicBezTo>
                <a:cubicBezTo>
                  <a:pt x="0" y="37185"/>
                  <a:pt x="0" y="38138"/>
                  <a:pt x="0" y="39090"/>
                </a:cubicBezTo>
                <a:cubicBezTo>
                  <a:pt x="0" y="40043"/>
                  <a:pt x="0" y="40995"/>
                  <a:pt x="0" y="40995"/>
                </a:cubicBezTo>
                <a:cubicBezTo>
                  <a:pt x="2922" y="40995"/>
                  <a:pt x="5716" y="40995"/>
                  <a:pt x="8637" y="40995"/>
                </a:cubicBezTo>
                <a:cubicBezTo>
                  <a:pt x="8637" y="59118"/>
                  <a:pt x="8637" y="77241"/>
                  <a:pt x="7620" y="95351"/>
                </a:cubicBezTo>
                <a:cubicBezTo>
                  <a:pt x="9525" y="95351"/>
                  <a:pt x="11431" y="95351"/>
                  <a:pt x="13335" y="95351"/>
                </a:cubicBezTo>
                <a:cubicBezTo>
                  <a:pt x="15241" y="95351"/>
                  <a:pt x="17145" y="95351"/>
                  <a:pt x="18162" y="95351"/>
                </a:cubicBezTo>
                <a:cubicBezTo>
                  <a:pt x="18162" y="77241"/>
                  <a:pt x="18162" y="59118"/>
                  <a:pt x="18162" y="40995"/>
                </a:cubicBezTo>
                <a:cubicBezTo>
                  <a:pt x="21972" y="40995"/>
                  <a:pt x="26670" y="40995"/>
                  <a:pt x="31497" y="40995"/>
                </a:cubicBezTo>
                <a:cubicBezTo>
                  <a:pt x="30481" y="40995"/>
                  <a:pt x="30481" y="40043"/>
                  <a:pt x="30481" y="39090"/>
                </a:cubicBezTo>
                <a:cubicBezTo>
                  <a:pt x="30481" y="38138"/>
                  <a:pt x="30481" y="37185"/>
                  <a:pt x="31497" y="36233"/>
                </a:cubicBezTo>
                <a:cubicBezTo>
                  <a:pt x="26670" y="36233"/>
                  <a:pt x="21972" y="36233"/>
                  <a:pt x="18162" y="36233"/>
                </a:cubicBezTo>
                <a:cubicBezTo>
                  <a:pt x="17145" y="31470"/>
                  <a:pt x="16257" y="24790"/>
                  <a:pt x="16257" y="21933"/>
                </a:cubicBezTo>
                <a:cubicBezTo>
                  <a:pt x="16257" y="15252"/>
                  <a:pt x="19050" y="9538"/>
                  <a:pt x="26670" y="9538"/>
                </a:cubicBezTo>
                <a:cubicBezTo>
                  <a:pt x="29591" y="9538"/>
                  <a:pt x="31497" y="9538"/>
                  <a:pt x="33401" y="11442"/>
                </a:cubicBezTo>
                <a:lnTo>
                  <a:pt x="34291" y="10490"/>
                </a:lnTo>
                <a:close/>
                <a:moveTo>
                  <a:pt x="-1609661" y="479564"/>
                </a:moveTo>
              </a:path>
            </a:pathLst>
          </a:custGeom>
          <a:solidFill>
            <a:srgbClr val="FEFEFE">
              <a:alpha val="100000"/>
            </a:srgbClr>
          </a:solidFill>
          <a:ln w="127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36" name="Picture 136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30117" y="4820204"/>
            <a:ext cx="45765" cy="47632"/>
          </a:xfrm>
          <a:prstGeom prst="rect">
            <a:avLst/>
          </a:prstGeom>
          <a:noFill/>
        </p:spPr>
      </p:pic>
      <p:sp>
        <p:nvSpPr>
          <p:cNvPr id="137" name="Freeform 137"/>
          <p:cNvSpPr/>
          <p:nvPr/>
        </p:nvSpPr>
        <p:spPr>
          <a:xfrm>
            <a:off x="2786656" y="4820203"/>
            <a:ext cx="22883" cy="46190"/>
          </a:xfrm>
          <a:custGeom>
            <a:avLst/>
            <a:gdLst/>
            <a:ahLst/>
            <a:cxnLst/>
            <a:rect l="0" t="0" r="0" b="0"/>
            <a:pathLst>
              <a:path w="30480" h="61023">
                <a:moveTo>
                  <a:pt x="29465" y="11443"/>
                </a:moveTo>
                <a:lnTo>
                  <a:pt x="29465" y="11443"/>
                </a:lnTo>
                <a:cubicBezTo>
                  <a:pt x="29465" y="7620"/>
                  <a:pt x="29465" y="2857"/>
                  <a:pt x="30480" y="952"/>
                </a:cubicBezTo>
                <a:cubicBezTo>
                  <a:pt x="28575" y="0"/>
                  <a:pt x="27559" y="0"/>
                  <a:pt x="26671" y="0"/>
                </a:cubicBezTo>
                <a:cubicBezTo>
                  <a:pt x="20955" y="0"/>
                  <a:pt x="14224" y="4762"/>
                  <a:pt x="9525" y="13348"/>
                </a:cubicBezTo>
                <a:lnTo>
                  <a:pt x="9525" y="13348"/>
                </a:lnTo>
                <a:cubicBezTo>
                  <a:pt x="9525" y="10490"/>
                  <a:pt x="9525" y="7620"/>
                  <a:pt x="10415" y="952"/>
                </a:cubicBezTo>
                <a:cubicBezTo>
                  <a:pt x="8509" y="1905"/>
                  <a:pt x="6605" y="1905"/>
                  <a:pt x="4699" y="1905"/>
                </a:cubicBezTo>
                <a:cubicBezTo>
                  <a:pt x="2795" y="1905"/>
                  <a:pt x="1905" y="1905"/>
                  <a:pt x="0" y="952"/>
                </a:cubicBezTo>
                <a:cubicBezTo>
                  <a:pt x="0" y="12395"/>
                  <a:pt x="0" y="20980"/>
                  <a:pt x="0" y="27648"/>
                </a:cubicBezTo>
                <a:lnTo>
                  <a:pt x="0" y="31470"/>
                </a:lnTo>
                <a:cubicBezTo>
                  <a:pt x="0" y="45771"/>
                  <a:pt x="0" y="55308"/>
                  <a:pt x="0" y="61023"/>
                </a:cubicBezTo>
                <a:cubicBezTo>
                  <a:pt x="1905" y="61023"/>
                  <a:pt x="2795" y="61023"/>
                  <a:pt x="4699" y="61023"/>
                </a:cubicBezTo>
                <a:cubicBezTo>
                  <a:pt x="6605" y="61023"/>
                  <a:pt x="8509" y="61023"/>
                  <a:pt x="10415" y="61023"/>
                </a:cubicBezTo>
                <a:cubicBezTo>
                  <a:pt x="9525" y="55308"/>
                  <a:pt x="9525" y="48628"/>
                  <a:pt x="9525" y="26695"/>
                </a:cubicBezTo>
                <a:cubicBezTo>
                  <a:pt x="9525" y="17158"/>
                  <a:pt x="14224" y="9538"/>
                  <a:pt x="22861" y="9538"/>
                </a:cubicBezTo>
                <a:cubicBezTo>
                  <a:pt x="24765" y="9538"/>
                  <a:pt x="27559" y="10490"/>
                  <a:pt x="28575" y="11443"/>
                </a:cubicBezTo>
                <a:lnTo>
                  <a:pt x="29465" y="11443"/>
                </a:lnTo>
                <a:close/>
                <a:moveTo>
                  <a:pt x="-1755559" y="445236"/>
                </a:moveTo>
              </a:path>
            </a:pathLst>
          </a:custGeom>
          <a:solidFill>
            <a:srgbClr val="FEFEFE">
              <a:alpha val="100000"/>
            </a:srgbClr>
          </a:solidFill>
          <a:ln w="127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8" name="Freeform 138"/>
          <p:cNvSpPr/>
          <p:nvPr/>
        </p:nvSpPr>
        <p:spPr>
          <a:xfrm>
            <a:off x="2845962" y="4799987"/>
            <a:ext cx="56539" cy="67848"/>
          </a:xfrm>
          <a:custGeom>
            <a:avLst/>
            <a:gdLst/>
            <a:ahLst/>
            <a:cxnLst/>
            <a:rect l="0" t="0" r="0" b="0"/>
            <a:pathLst>
              <a:path w="75310" h="89636">
                <a:moveTo>
                  <a:pt x="73405" y="89636"/>
                </a:moveTo>
                <a:lnTo>
                  <a:pt x="73405" y="89636"/>
                </a:lnTo>
                <a:cubicBezTo>
                  <a:pt x="73405" y="83921"/>
                  <a:pt x="73405" y="56261"/>
                  <a:pt x="73405" y="43866"/>
                </a:cubicBezTo>
                <a:cubicBezTo>
                  <a:pt x="73405" y="33375"/>
                  <a:pt x="74295" y="8585"/>
                  <a:pt x="75310" y="952"/>
                </a:cubicBezTo>
                <a:cubicBezTo>
                  <a:pt x="73405" y="1918"/>
                  <a:pt x="72389" y="1918"/>
                  <a:pt x="71501" y="1918"/>
                </a:cubicBezTo>
                <a:cubicBezTo>
                  <a:pt x="69595" y="1918"/>
                  <a:pt x="68579" y="1918"/>
                  <a:pt x="66675" y="952"/>
                </a:cubicBezTo>
                <a:cubicBezTo>
                  <a:pt x="67691" y="20980"/>
                  <a:pt x="67691" y="44818"/>
                  <a:pt x="67691" y="67704"/>
                </a:cubicBezTo>
                <a:cubicBezTo>
                  <a:pt x="52451" y="52451"/>
                  <a:pt x="24764" y="21933"/>
                  <a:pt x="3810" y="0"/>
                </a:cubicBezTo>
                <a:lnTo>
                  <a:pt x="1904" y="0"/>
                </a:lnTo>
                <a:cubicBezTo>
                  <a:pt x="2920" y="5728"/>
                  <a:pt x="2920" y="17170"/>
                  <a:pt x="2920" y="33375"/>
                </a:cubicBezTo>
                <a:cubicBezTo>
                  <a:pt x="2920" y="49593"/>
                  <a:pt x="1016" y="82016"/>
                  <a:pt x="0" y="87731"/>
                </a:cubicBezTo>
                <a:cubicBezTo>
                  <a:pt x="1904" y="87731"/>
                  <a:pt x="2920" y="87731"/>
                  <a:pt x="4826" y="87731"/>
                </a:cubicBezTo>
                <a:cubicBezTo>
                  <a:pt x="5714" y="87731"/>
                  <a:pt x="7620" y="87731"/>
                  <a:pt x="8635" y="87731"/>
                </a:cubicBezTo>
                <a:cubicBezTo>
                  <a:pt x="8635" y="82969"/>
                  <a:pt x="7620" y="56261"/>
                  <a:pt x="7620" y="45771"/>
                </a:cubicBezTo>
                <a:cubicBezTo>
                  <a:pt x="7620" y="32423"/>
                  <a:pt x="7620" y="24803"/>
                  <a:pt x="8635" y="20028"/>
                </a:cubicBezTo>
                <a:cubicBezTo>
                  <a:pt x="29591" y="42913"/>
                  <a:pt x="52451" y="67704"/>
                  <a:pt x="71501" y="89636"/>
                </a:cubicBezTo>
                <a:lnTo>
                  <a:pt x="73405" y="89636"/>
                </a:lnTo>
                <a:close/>
                <a:moveTo>
                  <a:pt x="-1886039" y="471944"/>
                </a:moveTo>
              </a:path>
            </a:pathLst>
          </a:custGeom>
          <a:solidFill>
            <a:srgbClr val="FEFEFE">
              <a:alpha val="100000"/>
            </a:srgbClr>
          </a:solidFill>
          <a:ln w="127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9" name="Freeform 139"/>
          <p:cNvSpPr/>
          <p:nvPr/>
        </p:nvSpPr>
        <p:spPr>
          <a:xfrm>
            <a:off x="2916802" y="4820924"/>
            <a:ext cx="38615" cy="46911"/>
          </a:xfrm>
          <a:custGeom>
            <a:avLst/>
            <a:gdLst/>
            <a:ahLst/>
            <a:cxnLst/>
            <a:rect l="0" t="0" r="0" b="0"/>
            <a:pathLst>
              <a:path w="51435" h="61976">
                <a:moveTo>
                  <a:pt x="0" y="41009"/>
                </a:moveTo>
                <a:lnTo>
                  <a:pt x="0" y="41009"/>
                </a:lnTo>
                <a:cubicBezTo>
                  <a:pt x="0" y="54356"/>
                  <a:pt x="8510" y="61976"/>
                  <a:pt x="20956" y="61976"/>
                </a:cubicBezTo>
                <a:cubicBezTo>
                  <a:pt x="29465" y="61976"/>
                  <a:pt x="36195" y="57214"/>
                  <a:pt x="40894" y="49581"/>
                </a:cubicBezTo>
                <a:lnTo>
                  <a:pt x="40894" y="49581"/>
                </a:lnTo>
                <a:cubicBezTo>
                  <a:pt x="40894" y="53404"/>
                  <a:pt x="40894" y="57214"/>
                  <a:pt x="40894" y="60071"/>
                </a:cubicBezTo>
                <a:cubicBezTo>
                  <a:pt x="42800" y="60071"/>
                  <a:pt x="43816" y="60071"/>
                  <a:pt x="45720" y="60071"/>
                </a:cubicBezTo>
                <a:cubicBezTo>
                  <a:pt x="47625" y="60071"/>
                  <a:pt x="48515" y="60071"/>
                  <a:pt x="50419" y="60071"/>
                </a:cubicBezTo>
                <a:cubicBezTo>
                  <a:pt x="50419" y="53404"/>
                  <a:pt x="50419" y="45771"/>
                  <a:pt x="50419" y="39091"/>
                </a:cubicBezTo>
                <a:cubicBezTo>
                  <a:pt x="50419" y="25743"/>
                  <a:pt x="50419" y="13348"/>
                  <a:pt x="51435" y="0"/>
                </a:cubicBezTo>
                <a:cubicBezTo>
                  <a:pt x="49531" y="953"/>
                  <a:pt x="47625" y="953"/>
                  <a:pt x="45720" y="953"/>
                </a:cubicBezTo>
                <a:cubicBezTo>
                  <a:pt x="43816" y="953"/>
                  <a:pt x="41910" y="953"/>
                  <a:pt x="40894" y="0"/>
                </a:cubicBezTo>
                <a:cubicBezTo>
                  <a:pt x="40894" y="6668"/>
                  <a:pt x="40894" y="14301"/>
                  <a:pt x="40894" y="20981"/>
                </a:cubicBezTo>
                <a:cubicBezTo>
                  <a:pt x="40894" y="41009"/>
                  <a:pt x="40894" y="41961"/>
                  <a:pt x="38100" y="47676"/>
                </a:cubicBezTo>
                <a:cubicBezTo>
                  <a:pt x="36195" y="51486"/>
                  <a:pt x="31369" y="55309"/>
                  <a:pt x="23750" y="55309"/>
                </a:cubicBezTo>
                <a:cubicBezTo>
                  <a:pt x="19050" y="55309"/>
                  <a:pt x="16129" y="53404"/>
                  <a:pt x="13335" y="50534"/>
                </a:cubicBezTo>
                <a:cubicBezTo>
                  <a:pt x="11431" y="48629"/>
                  <a:pt x="9525" y="43866"/>
                  <a:pt x="9525" y="35281"/>
                </a:cubicBezTo>
                <a:cubicBezTo>
                  <a:pt x="9525" y="22886"/>
                  <a:pt x="10415" y="10491"/>
                  <a:pt x="10415" y="0"/>
                </a:cubicBezTo>
                <a:cubicBezTo>
                  <a:pt x="8510" y="953"/>
                  <a:pt x="7620" y="953"/>
                  <a:pt x="5716" y="953"/>
                </a:cubicBezTo>
                <a:cubicBezTo>
                  <a:pt x="3810" y="953"/>
                  <a:pt x="1906" y="953"/>
                  <a:pt x="0" y="0"/>
                </a:cubicBezTo>
                <a:cubicBezTo>
                  <a:pt x="0" y="7633"/>
                  <a:pt x="890" y="14301"/>
                  <a:pt x="890" y="20028"/>
                </a:cubicBezTo>
                <a:cubicBezTo>
                  <a:pt x="890" y="26696"/>
                  <a:pt x="0" y="32423"/>
                  <a:pt x="0" y="41009"/>
                </a:cubicBezTo>
                <a:close/>
                <a:moveTo>
                  <a:pt x="-1959432" y="444284"/>
                </a:moveTo>
              </a:path>
            </a:pathLst>
          </a:custGeom>
          <a:solidFill>
            <a:srgbClr val="FEFEFE">
              <a:alpha val="100000"/>
            </a:srgbClr>
          </a:solidFill>
          <a:ln w="127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0" name="Freeform 140"/>
          <p:cNvSpPr/>
          <p:nvPr/>
        </p:nvSpPr>
        <p:spPr>
          <a:xfrm>
            <a:off x="2965429" y="4820204"/>
            <a:ext cx="39378" cy="47632"/>
          </a:xfrm>
          <a:custGeom>
            <a:avLst/>
            <a:gdLst/>
            <a:ahLst/>
            <a:cxnLst/>
            <a:rect l="0" t="0" r="0" b="0"/>
            <a:pathLst>
              <a:path w="52452" h="62928">
                <a:moveTo>
                  <a:pt x="0" y="31470"/>
                </a:moveTo>
                <a:lnTo>
                  <a:pt x="0" y="31470"/>
                </a:lnTo>
                <a:cubicBezTo>
                  <a:pt x="0" y="54356"/>
                  <a:pt x="16256" y="62928"/>
                  <a:pt x="30480" y="62928"/>
                </a:cubicBezTo>
                <a:cubicBezTo>
                  <a:pt x="39117" y="62928"/>
                  <a:pt x="46737" y="59118"/>
                  <a:pt x="51436" y="55308"/>
                </a:cubicBezTo>
                <a:cubicBezTo>
                  <a:pt x="52452" y="53403"/>
                  <a:pt x="52452" y="50533"/>
                  <a:pt x="52452" y="48628"/>
                </a:cubicBezTo>
                <a:lnTo>
                  <a:pt x="52452" y="48628"/>
                </a:lnTo>
                <a:cubicBezTo>
                  <a:pt x="47625" y="53403"/>
                  <a:pt x="40005" y="57213"/>
                  <a:pt x="33402" y="57213"/>
                </a:cubicBezTo>
                <a:cubicBezTo>
                  <a:pt x="19050" y="57213"/>
                  <a:pt x="11430" y="48628"/>
                  <a:pt x="11430" y="31470"/>
                </a:cubicBezTo>
                <a:cubicBezTo>
                  <a:pt x="11430" y="16205"/>
                  <a:pt x="17146" y="3810"/>
                  <a:pt x="32386" y="3810"/>
                </a:cubicBezTo>
                <a:cubicBezTo>
                  <a:pt x="41021" y="3810"/>
                  <a:pt x="46737" y="9538"/>
                  <a:pt x="48642" y="14300"/>
                </a:cubicBezTo>
                <a:lnTo>
                  <a:pt x="49530" y="14300"/>
                </a:lnTo>
                <a:cubicBezTo>
                  <a:pt x="50546" y="10490"/>
                  <a:pt x="51436" y="8585"/>
                  <a:pt x="52452" y="5715"/>
                </a:cubicBezTo>
                <a:cubicBezTo>
                  <a:pt x="49530" y="2857"/>
                  <a:pt x="41911" y="0"/>
                  <a:pt x="32386" y="0"/>
                </a:cubicBezTo>
                <a:cubicBezTo>
                  <a:pt x="16256" y="0"/>
                  <a:pt x="0" y="9538"/>
                  <a:pt x="0" y="31470"/>
                </a:cubicBezTo>
                <a:close/>
                <a:moveTo>
                  <a:pt x="-2013711" y="445236"/>
                </a:moveTo>
              </a:path>
            </a:pathLst>
          </a:custGeom>
          <a:solidFill>
            <a:srgbClr val="FEFEFE">
              <a:alpha val="100000"/>
            </a:srgbClr>
          </a:solidFill>
          <a:ln w="127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1" name="Freeform 141"/>
          <p:cNvSpPr/>
          <p:nvPr/>
        </p:nvSpPr>
        <p:spPr>
          <a:xfrm>
            <a:off x="3015486" y="4794941"/>
            <a:ext cx="8581" cy="71453"/>
          </a:xfrm>
          <a:custGeom>
            <a:avLst/>
            <a:gdLst/>
            <a:ahLst/>
            <a:cxnLst/>
            <a:rect l="0" t="0" r="0" b="0"/>
            <a:pathLst>
              <a:path w="11430" h="94399">
                <a:moveTo>
                  <a:pt x="1017" y="58166"/>
                </a:moveTo>
                <a:lnTo>
                  <a:pt x="1017" y="58166"/>
                </a:lnTo>
                <a:cubicBezTo>
                  <a:pt x="1017" y="70561"/>
                  <a:pt x="1017" y="86779"/>
                  <a:pt x="0" y="94399"/>
                </a:cubicBezTo>
                <a:cubicBezTo>
                  <a:pt x="1905" y="94399"/>
                  <a:pt x="3811" y="94399"/>
                  <a:pt x="5715" y="94399"/>
                </a:cubicBezTo>
                <a:cubicBezTo>
                  <a:pt x="7621" y="94399"/>
                  <a:pt x="9525" y="94399"/>
                  <a:pt x="11430" y="94399"/>
                </a:cubicBezTo>
                <a:cubicBezTo>
                  <a:pt x="10542" y="86779"/>
                  <a:pt x="10542" y="70561"/>
                  <a:pt x="10542" y="58166"/>
                </a:cubicBezTo>
                <a:lnTo>
                  <a:pt x="10542" y="36233"/>
                </a:lnTo>
                <a:cubicBezTo>
                  <a:pt x="10542" y="23838"/>
                  <a:pt x="10542" y="7620"/>
                  <a:pt x="11430" y="0"/>
                </a:cubicBezTo>
                <a:cubicBezTo>
                  <a:pt x="9525" y="0"/>
                  <a:pt x="7621" y="0"/>
                  <a:pt x="5715" y="0"/>
                </a:cubicBezTo>
                <a:cubicBezTo>
                  <a:pt x="3811" y="0"/>
                  <a:pt x="1905" y="0"/>
                  <a:pt x="0" y="0"/>
                </a:cubicBezTo>
                <a:cubicBezTo>
                  <a:pt x="1017" y="7620"/>
                  <a:pt x="1017" y="23838"/>
                  <a:pt x="1017" y="36233"/>
                </a:cubicBezTo>
                <a:lnTo>
                  <a:pt x="1017" y="58166"/>
                </a:lnTo>
                <a:close/>
                <a:moveTo>
                  <a:pt x="-2073706" y="478612"/>
                </a:moveTo>
              </a:path>
            </a:pathLst>
          </a:custGeom>
          <a:solidFill>
            <a:srgbClr val="FEFEFE">
              <a:alpha val="100000"/>
            </a:srgbClr>
          </a:solidFill>
          <a:ln w="127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42" name="Picture 142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34840" y="4820204"/>
            <a:ext cx="87908" cy="47632"/>
          </a:xfrm>
          <a:prstGeom prst="rect">
            <a:avLst/>
          </a:prstGeom>
          <a:noFill/>
        </p:spPr>
      </p:pic>
      <p:sp>
        <p:nvSpPr>
          <p:cNvPr id="143" name="Freeform 143"/>
          <p:cNvSpPr/>
          <p:nvPr/>
        </p:nvSpPr>
        <p:spPr>
          <a:xfrm>
            <a:off x="3132760" y="4820203"/>
            <a:ext cx="22882" cy="46190"/>
          </a:xfrm>
          <a:custGeom>
            <a:avLst/>
            <a:gdLst/>
            <a:ahLst/>
            <a:cxnLst/>
            <a:rect l="0" t="0" r="0" b="0"/>
            <a:pathLst>
              <a:path w="30479" h="61023">
                <a:moveTo>
                  <a:pt x="29591" y="11443"/>
                </a:moveTo>
                <a:lnTo>
                  <a:pt x="29591" y="11443"/>
                </a:lnTo>
                <a:cubicBezTo>
                  <a:pt x="29591" y="7620"/>
                  <a:pt x="29591" y="2857"/>
                  <a:pt x="30479" y="952"/>
                </a:cubicBezTo>
                <a:cubicBezTo>
                  <a:pt x="28575" y="0"/>
                  <a:pt x="27685" y="0"/>
                  <a:pt x="26669" y="0"/>
                </a:cubicBezTo>
                <a:cubicBezTo>
                  <a:pt x="20954" y="0"/>
                  <a:pt x="14351" y="4762"/>
                  <a:pt x="9525" y="13348"/>
                </a:cubicBezTo>
                <a:lnTo>
                  <a:pt x="9525" y="13348"/>
                </a:lnTo>
                <a:cubicBezTo>
                  <a:pt x="9525" y="10490"/>
                  <a:pt x="9525" y="7620"/>
                  <a:pt x="10541" y="952"/>
                </a:cubicBezTo>
                <a:cubicBezTo>
                  <a:pt x="8635" y="1905"/>
                  <a:pt x="6731" y="1905"/>
                  <a:pt x="4826" y="1905"/>
                </a:cubicBezTo>
                <a:cubicBezTo>
                  <a:pt x="3810" y="1905"/>
                  <a:pt x="1904" y="1905"/>
                  <a:pt x="0" y="952"/>
                </a:cubicBezTo>
                <a:cubicBezTo>
                  <a:pt x="0" y="12395"/>
                  <a:pt x="0" y="20980"/>
                  <a:pt x="0" y="27648"/>
                </a:cubicBezTo>
                <a:lnTo>
                  <a:pt x="0" y="31470"/>
                </a:lnTo>
                <a:cubicBezTo>
                  <a:pt x="0" y="45771"/>
                  <a:pt x="0" y="55308"/>
                  <a:pt x="0" y="61023"/>
                </a:cubicBezTo>
                <a:cubicBezTo>
                  <a:pt x="1904" y="61023"/>
                  <a:pt x="3810" y="61023"/>
                  <a:pt x="4826" y="61023"/>
                </a:cubicBezTo>
                <a:cubicBezTo>
                  <a:pt x="6731" y="61023"/>
                  <a:pt x="8635" y="61023"/>
                  <a:pt x="10541" y="61023"/>
                </a:cubicBezTo>
                <a:cubicBezTo>
                  <a:pt x="9525" y="55308"/>
                  <a:pt x="9525" y="48628"/>
                  <a:pt x="9525" y="26695"/>
                </a:cubicBezTo>
                <a:cubicBezTo>
                  <a:pt x="9525" y="17158"/>
                  <a:pt x="14351" y="9538"/>
                  <a:pt x="22860" y="9538"/>
                </a:cubicBezTo>
                <a:cubicBezTo>
                  <a:pt x="24764" y="9538"/>
                  <a:pt x="27685" y="10490"/>
                  <a:pt x="28575" y="11443"/>
                </a:cubicBezTo>
                <a:lnTo>
                  <a:pt x="29591" y="11443"/>
                </a:lnTo>
                <a:close/>
                <a:moveTo>
                  <a:pt x="-2216570" y="445236"/>
                </a:moveTo>
              </a:path>
            </a:pathLst>
          </a:custGeom>
          <a:solidFill>
            <a:srgbClr val="FEFEFE">
              <a:alpha val="100000"/>
            </a:srgbClr>
          </a:solidFill>
          <a:ln w="127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44" name="Picture 144"/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92160" y="4800709"/>
            <a:ext cx="91531" cy="67127"/>
          </a:xfrm>
          <a:prstGeom prst="rect">
            <a:avLst/>
          </a:prstGeom>
          <a:noFill/>
        </p:spPr>
      </p:pic>
      <p:sp>
        <p:nvSpPr>
          <p:cNvPr id="145" name="Freeform 145"/>
          <p:cNvSpPr/>
          <p:nvPr/>
        </p:nvSpPr>
        <p:spPr>
          <a:xfrm>
            <a:off x="3290843" y="4820204"/>
            <a:ext cx="29366" cy="47632"/>
          </a:xfrm>
          <a:custGeom>
            <a:avLst/>
            <a:gdLst/>
            <a:ahLst/>
            <a:cxnLst/>
            <a:rect l="0" t="0" r="0" b="0"/>
            <a:pathLst>
              <a:path w="39116" h="62928">
                <a:moveTo>
                  <a:pt x="2921" y="49581"/>
                </a:moveTo>
                <a:lnTo>
                  <a:pt x="2921" y="49581"/>
                </a:lnTo>
                <a:cubicBezTo>
                  <a:pt x="2921" y="51486"/>
                  <a:pt x="1016" y="56261"/>
                  <a:pt x="0" y="58166"/>
                </a:cubicBezTo>
                <a:cubicBezTo>
                  <a:pt x="3810" y="61023"/>
                  <a:pt x="8635" y="62928"/>
                  <a:pt x="16256" y="62928"/>
                </a:cubicBezTo>
                <a:cubicBezTo>
                  <a:pt x="30479" y="62928"/>
                  <a:pt x="39116" y="52438"/>
                  <a:pt x="39116" y="42913"/>
                </a:cubicBezTo>
                <a:cubicBezTo>
                  <a:pt x="39116" y="21933"/>
                  <a:pt x="9525" y="31470"/>
                  <a:pt x="9525" y="15253"/>
                </a:cubicBezTo>
                <a:cubicBezTo>
                  <a:pt x="9525" y="7620"/>
                  <a:pt x="15240" y="4762"/>
                  <a:pt x="20066" y="4762"/>
                </a:cubicBezTo>
                <a:cubicBezTo>
                  <a:pt x="25781" y="4762"/>
                  <a:pt x="30479" y="8585"/>
                  <a:pt x="31496" y="12395"/>
                </a:cubicBezTo>
                <a:lnTo>
                  <a:pt x="32385" y="12395"/>
                </a:lnTo>
                <a:cubicBezTo>
                  <a:pt x="33400" y="10490"/>
                  <a:pt x="34290" y="5715"/>
                  <a:pt x="36194" y="3810"/>
                </a:cubicBezTo>
                <a:cubicBezTo>
                  <a:pt x="32385" y="1905"/>
                  <a:pt x="27685" y="0"/>
                  <a:pt x="21971" y="0"/>
                </a:cubicBezTo>
                <a:cubicBezTo>
                  <a:pt x="8635" y="0"/>
                  <a:pt x="1016" y="8585"/>
                  <a:pt x="1016" y="19063"/>
                </a:cubicBezTo>
                <a:cubicBezTo>
                  <a:pt x="1016" y="40043"/>
                  <a:pt x="30479" y="31470"/>
                  <a:pt x="30479" y="46723"/>
                </a:cubicBezTo>
                <a:cubicBezTo>
                  <a:pt x="30479" y="54356"/>
                  <a:pt x="24765" y="58166"/>
                  <a:pt x="18160" y="58166"/>
                </a:cubicBezTo>
                <a:cubicBezTo>
                  <a:pt x="11429" y="58166"/>
                  <a:pt x="5715" y="52438"/>
                  <a:pt x="4825" y="49581"/>
                </a:cubicBezTo>
                <a:lnTo>
                  <a:pt x="2921" y="49581"/>
                </a:lnTo>
                <a:close/>
                <a:moveTo>
                  <a:pt x="-2465274" y="445236"/>
                </a:moveTo>
              </a:path>
            </a:pathLst>
          </a:custGeom>
          <a:solidFill>
            <a:srgbClr val="FEFEFE">
              <a:alpha val="100000"/>
            </a:srgbClr>
          </a:solidFill>
          <a:ln w="127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46" name="Picture 146"/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27360" y="4820204"/>
            <a:ext cx="88670" cy="47632"/>
          </a:xfrm>
          <a:prstGeom prst="rect">
            <a:avLst/>
          </a:prstGeom>
          <a:noFill/>
        </p:spPr>
      </p:pic>
      <p:sp>
        <p:nvSpPr>
          <p:cNvPr id="147" name="Freeform 147"/>
          <p:cNvSpPr/>
          <p:nvPr/>
        </p:nvSpPr>
        <p:spPr>
          <a:xfrm>
            <a:off x="3425280" y="4820203"/>
            <a:ext cx="22978" cy="46190"/>
          </a:xfrm>
          <a:custGeom>
            <a:avLst/>
            <a:gdLst/>
            <a:ahLst/>
            <a:cxnLst/>
            <a:rect l="0" t="0" r="0" b="0"/>
            <a:pathLst>
              <a:path w="30607" h="61023">
                <a:moveTo>
                  <a:pt x="29591" y="11443"/>
                </a:moveTo>
                <a:lnTo>
                  <a:pt x="29591" y="11443"/>
                </a:lnTo>
                <a:cubicBezTo>
                  <a:pt x="29591" y="7620"/>
                  <a:pt x="29591" y="2857"/>
                  <a:pt x="30607" y="952"/>
                </a:cubicBezTo>
                <a:cubicBezTo>
                  <a:pt x="29591" y="0"/>
                  <a:pt x="28703" y="0"/>
                  <a:pt x="26797" y="0"/>
                </a:cubicBezTo>
                <a:cubicBezTo>
                  <a:pt x="21082" y="0"/>
                  <a:pt x="15368" y="4762"/>
                  <a:pt x="10541" y="13348"/>
                </a:cubicBezTo>
                <a:lnTo>
                  <a:pt x="9525" y="13348"/>
                </a:lnTo>
                <a:cubicBezTo>
                  <a:pt x="9525" y="10490"/>
                  <a:pt x="9525" y="7620"/>
                  <a:pt x="10541" y="952"/>
                </a:cubicBezTo>
                <a:cubicBezTo>
                  <a:pt x="8637" y="1905"/>
                  <a:pt x="6731" y="1905"/>
                  <a:pt x="5716" y="1905"/>
                </a:cubicBezTo>
                <a:cubicBezTo>
                  <a:pt x="3810" y="1905"/>
                  <a:pt x="1906" y="1905"/>
                  <a:pt x="0" y="952"/>
                </a:cubicBezTo>
                <a:cubicBezTo>
                  <a:pt x="1016" y="12395"/>
                  <a:pt x="1016" y="20980"/>
                  <a:pt x="1016" y="27648"/>
                </a:cubicBezTo>
                <a:lnTo>
                  <a:pt x="1016" y="31470"/>
                </a:lnTo>
                <a:cubicBezTo>
                  <a:pt x="1016" y="45771"/>
                  <a:pt x="1016" y="55308"/>
                  <a:pt x="0" y="61023"/>
                </a:cubicBezTo>
                <a:cubicBezTo>
                  <a:pt x="1906" y="61023"/>
                  <a:pt x="3810" y="61023"/>
                  <a:pt x="5716" y="61023"/>
                </a:cubicBezTo>
                <a:cubicBezTo>
                  <a:pt x="6731" y="61023"/>
                  <a:pt x="8637" y="61023"/>
                  <a:pt x="10541" y="61023"/>
                </a:cubicBezTo>
                <a:cubicBezTo>
                  <a:pt x="10541" y="55308"/>
                  <a:pt x="10541" y="48628"/>
                  <a:pt x="10541" y="26695"/>
                </a:cubicBezTo>
                <a:cubicBezTo>
                  <a:pt x="10541" y="17158"/>
                  <a:pt x="15368" y="9538"/>
                  <a:pt x="22987" y="9538"/>
                </a:cubicBezTo>
                <a:cubicBezTo>
                  <a:pt x="25781" y="9538"/>
                  <a:pt x="28703" y="10490"/>
                  <a:pt x="28703" y="11443"/>
                </a:cubicBezTo>
                <a:lnTo>
                  <a:pt x="29591" y="11443"/>
                </a:lnTo>
                <a:close/>
                <a:moveTo>
                  <a:pt x="-2606205" y="445236"/>
                </a:moveTo>
              </a:path>
            </a:pathLst>
          </a:custGeom>
          <a:solidFill>
            <a:srgbClr val="FEFEFE">
              <a:alpha val="100000"/>
            </a:srgbClr>
          </a:solidFill>
          <a:ln w="127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8" name="Freeform 148"/>
          <p:cNvSpPr/>
          <p:nvPr/>
        </p:nvSpPr>
        <p:spPr>
          <a:xfrm>
            <a:off x="3453215" y="4820204"/>
            <a:ext cx="39377" cy="47632"/>
          </a:xfrm>
          <a:custGeom>
            <a:avLst/>
            <a:gdLst/>
            <a:ahLst/>
            <a:cxnLst/>
            <a:rect l="0" t="0" r="0" b="0"/>
            <a:pathLst>
              <a:path w="52450" h="62928">
                <a:moveTo>
                  <a:pt x="0" y="31470"/>
                </a:moveTo>
                <a:lnTo>
                  <a:pt x="0" y="31470"/>
                </a:lnTo>
                <a:cubicBezTo>
                  <a:pt x="0" y="54356"/>
                  <a:pt x="16256" y="62928"/>
                  <a:pt x="30479" y="62928"/>
                </a:cubicBezTo>
                <a:cubicBezTo>
                  <a:pt x="38100" y="62928"/>
                  <a:pt x="46735" y="59118"/>
                  <a:pt x="51435" y="55308"/>
                </a:cubicBezTo>
                <a:cubicBezTo>
                  <a:pt x="51435" y="53403"/>
                  <a:pt x="51435" y="50533"/>
                  <a:pt x="52450" y="48628"/>
                </a:cubicBezTo>
                <a:lnTo>
                  <a:pt x="51435" y="48628"/>
                </a:lnTo>
                <a:cubicBezTo>
                  <a:pt x="47625" y="53403"/>
                  <a:pt x="39116" y="57213"/>
                  <a:pt x="32385" y="57213"/>
                </a:cubicBezTo>
                <a:cubicBezTo>
                  <a:pt x="19050" y="57213"/>
                  <a:pt x="11429" y="48628"/>
                  <a:pt x="11429" y="31470"/>
                </a:cubicBezTo>
                <a:cubicBezTo>
                  <a:pt x="11429" y="16205"/>
                  <a:pt x="17144" y="3810"/>
                  <a:pt x="32385" y="3810"/>
                </a:cubicBezTo>
                <a:cubicBezTo>
                  <a:pt x="40004" y="3810"/>
                  <a:pt x="45719" y="9538"/>
                  <a:pt x="48641" y="14300"/>
                </a:cubicBezTo>
                <a:lnTo>
                  <a:pt x="49529" y="14300"/>
                </a:lnTo>
                <a:cubicBezTo>
                  <a:pt x="50545" y="10490"/>
                  <a:pt x="51435" y="8585"/>
                  <a:pt x="52450" y="5715"/>
                </a:cubicBezTo>
                <a:cubicBezTo>
                  <a:pt x="49529" y="2857"/>
                  <a:pt x="41020" y="0"/>
                  <a:pt x="32385" y="0"/>
                </a:cubicBezTo>
                <a:cubicBezTo>
                  <a:pt x="16256" y="0"/>
                  <a:pt x="0" y="9538"/>
                  <a:pt x="0" y="31470"/>
                </a:cubicBezTo>
                <a:close/>
                <a:moveTo>
                  <a:pt x="-2663444" y="445236"/>
                </a:moveTo>
              </a:path>
            </a:pathLst>
          </a:custGeom>
          <a:solidFill>
            <a:srgbClr val="FEFEFE">
              <a:alpha val="100000"/>
            </a:srgbClr>
          </a:solidFill>
          <a:ln w="127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9" name="Freeform 149"/>
          <p:cNvSpPr/>
          <p:nvPr/>
        </p:nvSpPr>
        <p:spPr>
          <a:xfrm>
            <a:off x="3501841" y="4794941"/>
            <a:ext cx="38615" cy="71453"/>
          </a:xfrm>
          <a:custGeom>
            <a:avLst/>
            <a:gdLst/>
            <a:ahLst/>
            <a:cxnLst/>
            <a:rect l="0" t="0" r="0" b="0"/>
            <a:pathLst>
              <a:path w="51435" h="94399">
                <a:moveTo>
                  <a:pt x="1906" y="58166"/>
                </a:moveTo>
                <a:lnTo>
                  <a:pt x="1906" y="58166"/>
                </a:lnTo>
                <a:cubicBezTo>
                  <a:pt x="1906" y="70561"/>
                  <a:pt x="1016" y="86779"/>
                  <a:pt x="0" y="94399"/>
                </a:cubicBezTo>
                <a:cubicBezTo>
                  <a:pt x="1906" y="94399"/>
                  <a:pt x="3810" y="94399"/>
                  <a:pt x="5716" y="94399"/>
                </a:cubicBezTo>
                <a:cubicBezTo>
                  <a:pt x="7621" y="94399"/>
                  <a:pt x="9525" y="94399"/>
                  <a:pt x="11431" y="94399"/>
                </a:cubicBezTo>
                <a:cubicBezTo>
                  <a:pt x="11431" y="86779"/>
                  <a:pt x="10541" y="70561"/>
                  <a:pt x="10541" y="61024"/>
                </a:cubicBezTo>
                <a:cubicBezTo>
                  <a:pt x="10541" y="47676"/>
                  <a:pt x="16256" y="40043"/>
                  <a:pt x="27687" y="40043"/>
                </a:cubicBezTo>
                <a:cubicBezTo>
                  <a:pt x="36196" y="40043"/>
                  <a:pt x="41022" y="46724"/>
                  <a:pt x="41022" y="59119"/>
                </a:cubicBezTo>
                <a:lnTo>
                  <a:pt x="41022" y="66751"/>
                </a:lnTo>
                <a:cubicBezTo>
                  <a:pt x="41022" y="76289"/>
                  <a:pt x="41022" y="85814"/>
                  <a:pt x="41022" y="94399"/>
                </a:cubicBezTo>
                <a:cubicBezTo>
                  <a:pt x="41910" y="94399"/>
                  <a:pt x="43816" y="94399"/>
                  <a:pt x="45721" y="94399"/>
                </a:cubicBezTo>
                <a:cubicBezTo>
                  <a:pt x="47625" y="94399"/>
                  <a:pt x="49531" y="94399"/>
                  <a:pt x="51435" y="94399"/>
                </a:cubicBezTo>
                <a:cubicBezTo>
                  <a:pt x="50547" y="89637"/>
                  <a:pt x="50547" y="83909"/>
                  <a:pt x="50547" y="78194"/>
                </a:cubicBezTo>
                <a:cubicBezTo>
                  <a:pt x="50547" y="69609"/>
                  <a:pt x="51435" y="62929"/>
                  <a:pt x="51435" y="55309"/>
                </a:cubicBezTo>
                <a:cubicBezTo>
                  <a:pt x="51435" y="38138"/>
                  <a:pt x="40006" y="33376"/>
                  <a:pt x="31497" y="33376"/>
                </a:cubicBezTo>
                <a:cubicBezTo>
                  <a:pt x="21972" y="33376"/>
                  <a:pt x="15241" y="37186"/>
                  <a:pt x="11431" y="44819"/>
                </a:cubicBezTo>
                <a:lnTo>
                  <a:pt x="10541" y="44819"/>
                </a:lnTo>
                <a:lnTo>
                  <a:pt x="10541" y="35281"/>
                </a:lnTo>
                <a:cubicBezTo>
                  <a:pt x="10541" y="23838"/>
                  <a:pt x="11431" y="7620"/>
                  <a:pt x="11431" y="0"/>
                </a:cubicBezTo>
                <a:cubicBezTo>
                  <a:pt x="9525" y="0"/>
                  <a:pt x="7621" y="0"/>
                  <a:pt x="5716" y="0"/>
                </a:cubicBezTo>
                <a:cubicBezTo>
                  <a:pt x="3810" y="0"/>
                  <a:pt x="1906" y="0"/>
                  <a:pt x="0" y="0"/>
                </a:cubicBezTo>
                <a:cubicBezTo>
                  <a:pt x="1016" y="7620"/>
                  <a:pt x="1906" y="23838"/>
                  <a:pt x="1906" y="36233"/>
                </a:cubicBezTo>
                <a:lnTo>
                  <a:pt x="1906" y="58166"/>
                </a:lnTo>
                <a:close/>
                <a:moveTo>
                  <a:pt x="-2721533" y="478612"/>
                </a:moveTo>
              </a:path>
            </a:pathLst>
          </a:custGeom>
          <a:solidFill>
            <a:srgbClr val="FEFEFE">
              <a:alpha val="100000"/>
            </a:srgbClr>
          </a:solidFill>
          <a:ln w="127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50" name="Picture 150"/>
          <p:cNvPicPr>
            <a:picLocks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49377" y="4932801"/>
            <a:ext cx="72528" cy="68569"/>
          </a:xfrm>
          <a:prstGeom prst="rect">
            <a:avLst/>
          </a:prstGeom>
          <a:noFill/>
        </p:spPr>
      </p:pic>
      <p:sp>
        <p:nvSpPr>
          <p:cNvPr id="151" name="Freeform 151"/>
          <p:cNvSpPr/>
          <p:nvPr/>
        </p:nvSpPr>
        <p:spPr>
          <a:xfrm>
            <a:off x="1826769" y="4953737"/>
            <a:ext cx="32188" cy="46190"/>
          </a:xfrm>
          <a:custGeom>
            <a:avLst/>
            <a:gdLst/>
            <a:ahLst/>
            <a:cxnLst/>
            <a:rect l="0" t="0" r="0" b="0"/>
            <a:pathLst>
              <a:path w="42875" h="61023">
                <a:moveTo>
                  <a:pt x="40018" y="10490"/>
                </a:moveTo>
                <a:lnTo>
                  <a:pt x="40018" y="10490"/>
                </a:lnTo>
                <a:cubicBezTo>
                  <a:pt x="40018" y="7620"/>
                  <a:pt x="40970" y="2857"/>
                  <a:pt x="42875" y="0"/>
                </a:cubicBezTo>
                <a:cubicBezTo>
                  <a:pt x="40970" y="0"/>
                  <a:pt x="40018" y="0"/>
                  <a:pt x="39065" y="0"/>
                </a:cubicBezTo>
                <a:cubicBezTo>
                  <a:pt x="33337" y="0"/>
                  <a:pt x="25717" y="3810"/>
                  <a:pt x="19050" y="13347"/>
                </a:cubicBezTo>
                <a:lnTo>
                  <a:pt x="19050" y="13347"/>
                </a:lnTo>
                <a:cubicBezTo>
                  <a:pt x="20003" y="9525"/>
                  <a:pt x="20003" y="6667"/>
                  <a:pt x="21908" y="952"/>
                </a:cubicBezTo>
                <a:cubicBezTo>
                  <a:pt x="20003" y="952"/>
                  <a:pt x="19050" y="1905"/>
                  <a:pt x="17145" y="1905"/>
                </a:cubicBezTo>
                <a:cubicBezTo>
                  <a:pt x="15240" y="1905"/>
                  <a:pt x="13335" y="952"/>
                  <a:pt x="11430" y="952"/>
                </a:cubicBezTo>
                <a:cubicBezTo>
                  <a:pt x="10478" y="11442"/>
                  <a:pt x="8572" y="20015"/>
                  <a:pt x="7620" y="26695"/>
                </a:cubicBezTo>
                <a:lnTo>
                  <a:pt x="6667" y="30505"/>
                </a:lnTo>
                <a:cubicBezTo>
                  <a:pt x="3810" y="44818"/>
                  <a:pt x="1905" y="55308"/>
                  <a:pt x="0" y="61023"/>
                </a:cubicBezTo>
                <a:cubicBezTo>
                  <a:pt x="1905" y="61023"/>
                  <a:pt x="3810" y="60071"/>
                  <a:pt x="5715" y="60071"/>
                </a:cubicBezTo>
                <a:cubicBezTo>
                  <a:pt x="7620" y="60071"/>
                  <a:pt x="8572" y="61023"/>
                  <a:pt x="10478" y="61023"/>
                </a:cubicBezTo>
                <a:cubicBezTo>
                  <a:pt x="11430" y="55308"/>
                  <a:pt x="12383" y="48628"/>
                  <a:pt x="17145" y="26695"/>
                </a:cubicBezTo>
                <a:cubicBezTo>
                  <a:pt x="18097" y="17157"/>
                  <a:pt x="24765" y="9525"/>
                  <a:pt x="33337" y="9525"/>
                </a:cubicBezTo>
                <a:cubicBezTo>
                  <a:pt x="35255" y="9525"/>
                  <a:pt x="38113" y="10490"/>
                  <a:pt x="39065" y="11442"/>
                </a:cubicBezTo>
                <a:lnTo>
                  <a:pt x="40018" y="10490"/>
                </a:lnTo>
                <a:close/>
                <a:moveTo>
                  <a:pt x="-652450" y="268820"/>
                </a:moveTo>
              </a:path>
            </a:pathLst>
          </a:custGeom>
          <a:solidFill>
            <a:srgbClr val="FEFEFE">
              <a:alpha val="100000"/>
            </a:srgbClr>
          </a:solidFill>
          <a:ln w="127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52" name="Picture 152"/>
          <p:cNvPicPr>
            <a:picLocks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48740" y="4953738"/>
            <a:ext cx="89844" cy="71453"/>
          </a:xfrm>
          <a:prstGeom prst="rect">
            <a:avLst/>
          </a:prstGeom>
          <a:noFill/>
        </p:spPr>
      </p:pic>
      <p:sp>
        <p:nvSpPr>
          <p:cNvPr id="153" name="Freeform 153"/>
          <p:cNvSpPr/>
          <p:nvPr/>
        </p:nvSpPr>
        <p:spPr>
          <a:xfrm>
            <a:off x="1946932" y="4953737"/>
            <a:ext cx="46490" cy="46190"/>
          </a:xfrm>
          <a:custGeom>
            <a:avLst/>
            <a:gdLst/>
            <a:ahLst/>
            <a:cxnLst/>
            <a:rect l="0" t="0" r="0" b="0"/>
            <a:pathLst>
              <a:path w="61925" h="61023">
                <a:moveTo>
                  <a:pt x="47625" y="25743"/>
                </a:moveTo>
                <a:lnTo>
                  <a:pt x="47625" y="25743"/>
                </a:lnTo>
                <a:lnTo>
                  <a:pt x="46673" y="33375"/>
                </a:lnTo>
                <a:cubicBezTo>
                  <a:pt x="44768" y="42900"/>
                  <a:pt x="41910" y="51485"/>
                  <a:pt x="40005" y="61023"/>
                </a:cubicBezTo>
                <a:cubicBezTo>
                  <a:pt x="41910" y="61023"/>
                  <a:pt x="43815" y="60071"/>
                  <a:pt x="45720" y="60071"/>
                </a:cubicBezTo>
                <a:cubicBezTo>
                  <a:pt x="47625" y="60071"/>
                  <a:pt x="48578" y="61023"/>
                  <a:pt x="50483" y="61023"/>
                </a:cubicBezTo>
                <a:cubicBezTo>
                  <a:pt x="51435" y="55308"/>
                  <a:pt x="52388" y="50533"/>
                  <a:pt x="53340" y="44818"/>
                </a:cubicBezTo>
                <a:cubicBezTo>
                  <a:pt x="55245" y="36233"/>
                  <a:pt x="57150" y="28600"/>
                  <a:pt x="59068" y="21932"/>
                </a:cubicBezTo>
                <a:cubicBezTo>
                  <a:pt x="61925" y="3810"/>
                  <a:pt x="52388" y="0"/>
                  <a:pt x="42863" y="0"/>
                </a:cubicBezTo>
                <a:cubicBezTo>
                  <a:pt x="33338" y="0"/>
                  <a:pt x="26670" y="3810"/>
                  <a:pt x="20003" y="10490"/>
                </a:cubicBezTo>
                <a:lnTo>
                  <a:pt x="20003" y="10490"/>
                </a:lnTo>
                <a:cubicBezTo>
                  <a:pt x="20955" y="7620"/>
                  <a:pt x="21908" y="3810"/>
                  <a:pt x="22860" y="952"/>
                </a:cubicBezTo>
                <a:cubicBezTo>
                  <a:pt x="20955" y="952"/>
                  <a:pt x="19050" y="1905"/>
                  <a:pt x="17145" y="1905"/>
                </a:cubicBezTo>
                <a:cubicBezTo>
                  <a:pt x="15240" y="1905"/>
                  <a:pt x="13335" y="952"/>
                  <a:pt x="11430" y="952"/>
                </a:cubicBezTo>
                <a:cubicBezTo>
                  <a:pt x="11430" y="7620"/>
                  <a:pt x="9525" y="17157"/>
                  <a:pt x="8573" y="24790"/>
                </a:cubicBezTo>
                <a:lnTo>
                  <a:pt x="5715" y="37185"/>
                </a:lnTo>
                <a:cubicBezTo>
                  <a:pt x="4763" y="44818"/>
                  <a:pt x="1905" y="54356"/>
                  <a:pt x="0" y="61023"/>
                </a:cubicBezTo>
                <a:cubicBezTo>
                  <a:pt x="1905" y="61023"/>
                  <a:pt x="3810" y="60071"/>
                  <a:pt x="5715" y="60071"/>
                </a:cubicBezTo>
                <a:cubicBezTo>
                  <a:pt x="7620" y="60071"/>
                  <a:pt x="9525" y="61023"/>
                  <a:pt x="11430" y="61023"/>
                </a:cubicBezTo>
                <a:cubicBezTo>
                  <a:pt x="12383" y="54356"/>
                  <a:pt x="13335" y="44818"/>
                  <a:pt x="15240" y="37185"/>
                </a:cubicBezTo>
                <a:lnTo>
                  <a:pt x="17145" y="26695"/>
                </a:lnTo>
                <a:cubicBezTo>
                  <a:pt x="20003" y="13347"/>
                  <a:pt x="26670" y="5715"/>
                  <a:pt x="38100" y="5715"/>
                </a:cubicBezTo>
                <a:cubicBezTo>
                  <a:pt x="46673" y="5715"/>
                  <a:pt x="50483" y="13347"/>
                  <a:pt x="47625" y="25743"/>
                </a:cubicBezTo>
                <a:close/>
                <a:moveTo>
                  <a:pt x="-827761" y="268820"/>
                </a:moveTo>
              </a:path>
            </a:pathLst>
          </a:custGeom>
          <a:solidFill>
            <a:srgbClr val="FEFEFE">
              <a:alpha val="100000"/>
            </a:srgbClr>
          </a:solidFill>
          <a:ln w="127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54" name="Picture 154"/>
          <p:cNvPicPr>
            <a:picLocks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99858" y="4932801"/>
            <a:ext cx="20919" cy="67127"/>
          </a:xfrm>
          <a:prstGeom prst="rect">
            <a:avLst/>
          </a:prstGeom>
          <a:noFill/>
        </p:spPr>
      </p:pic>
      <p:sp>
        <p:nvSpPr>
          <p:cNvPr id="155" name="Freeform 155"/>
          <p:cNvSpPr/>
          <p:nvPr/>
        </p:nvSpPr>
        <p:spPr>
          <a:xfrm>
            <a:off x="2019881" y="4953737"/>
            <a:ext cx="34333" cy="46911"/>
          </a:xfrm>
          <a:custGeom>
            <a:avLst/>
            <a:gdLst/>
            <a:ahLst/>
            <a:cxnLst/>
            <a:rect l="0" t="0" r="0" b="0"/>
            <a:pathLst>
              <a:path w="45732" h="61976">
                <a:moveTo>
                  <a:pt x="3810" y="48628"/>
                </a:moveTo>
                <a:lnTo>
                  <a:pt x="3810" y="48628"/>
                </a:lnTo>
                <a:cubicBezTo>
                  <a:pt x="3810" y="51485"/>
                  <a:pt x="952" y="56261"/>
                  <a:pt x="0" y="58166"/>
                </a:cubicBezTo>
                <a:cubicBezTo>
                  <a:pt x="2857" y="60071"/>
                  <a:pt x="7620" y="61976"/>
                  <a:pt x="15240" y="61976"/>
                </a:cubicBezTo>
                <a:cubicBezTo>
                  <a:pt x="29540" y="61976"/>
                  <a:pt x="40018" y="52438"/>
                  <a:pt x="41922" y="41948"/>
                </a:cubicBezTo>
                <a:cubicBezTo>
                  <a:pt x="45732" y="20980"/>
                  <a:pt x="14287" y="31457"/>
                  <a:pt x="17145" y="15252"/>
                </a:cubicBezTo>
                <a:cubicBezTo>
                  <a:pt x="19050" y="7620"/>
                  <a:pt x="25730" y="3810"/>
                  <a:pt x="30493" y="3810"/>
                </a:cubicBezTo>
                <a:cubicBezTo>
                  <a:pt x="36207" y="3810"/>
                  <a:pt x="39065" y="7620"/>
                  <a:pt x="40018" y="12395"/>
                </a:cubicBezTo>
                <a:lnTo>
                  <a:pt x="40970" y="12395"/>
                </a:lnTo>
                <a:cubicBezTo>
                  <a:pt x="41922" y="10490"/>
                  <a:pt x="43827" y="5715"/>
                  <a:pt x="45732" y="2857"/>
                </a:cubicBezTo>
                <a:cubicBezTo>
                  <a:pt x="42875" y="1905"/>
                  <a:pt x="39065" y="0"/>
                  <a:pt x="32397" y="0"/>
                </a:cubicBezTo>
                <a:cubicBezTo>
                  <a:pt x="19050" y="0"/>
                  <a:pt x="10477" y="7620"/>
                  <a:pt x="8572" y="19062"/>
                </a:cubicBezTo>
                <a:cubicBezTo>
                  <a:pt x="3810" y="40043"/>
                  <a:pt x="35255" y="30505"/>
                  <a:pt x="32397" y="46723"/>
                </a:cubicBezTo>
                <a:cubicBezTo>
                  <a:pt x="31445" y="53390"/>
                  <a:pt x="24777" y="57213"/>
                  <a:pt x="18097" y="57213"/>
                </a:cubicBezTo>
                <a:cubicBezTo>
                  <a:pt x="11430" y="57213"/>
                  <a:pt x="6667" y="52438"/>
                  <a:pt x="5715" y="48628"/>
                </a:cubicBezTo>
                <a:lnTo>
                  <a:pt x="3810" y="48628"/>
                </a:lnTo>
                <a:close/>
                <a:moveTo>
                  <a:pt x="-947814" y="268820"/>
                </a:moveTo>
              </a:path>
            </a:pathLst>
          </a:custGeom>
          <a:solidFill>
            <a:srgbClr val="FEFEFE">
              <a:alpha val="100000"/>
            </a:srgbClr>
          </a:solidFill>
          <a:ln w="127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56" name="Picture 156"/>
          <p:cNvPicPr>
            <a:picLocks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56854" y="4953737"/>
            <a:ext cx="39310" cy="46911"/>
          </a:xfrm>
          <a:prstGeom prst="rect">
            <a:avLst/>
          </a:prstGeom>
          <a:noFill/>
        </p:spPr>
      </p:pic>
      <p:sp>
        <p:nvSpPr>
          <p:cNvPr id="157" name="Freeform 157"/>
          <p:cNvSpPr/>
          <p:nvPr/>
        </p:nvSpPr>
        <p:spPr>
          <a:xfrm>
            <a:off x="2105701" y="4941461"/>
            <a:ext cx="25075" cy="59187"/>
          </a:xfrm>
          <a:custGeom>
            <a:avLst/>
            <a:gdLst/>
            <a:ahLst/>
            <a:cxnLst/>
            <a:rect l="0" t="0" r="0" b="0"/>
            <a:pathLst>
              <a:path w="33400" h="78194">
                <a:moveTo>
                  <a:pt x="13334" y="4775"/>
                </a:moveTo>
                <a:lnTo>
                  <a:pt x="13334" y="4775"/>
                </a:lnTo>
                <a:cubicBezTo>
                  <a:pt x="12445" y="10490"/>
                  <a:pt x="11430" y="15265"/>
                  <a:pt x="10541" y="19075"/>
                </a:cubicBezTo>
                <a:cubicBezTo>
                  <a:pt x="8636" y="19075"/>
                  <a:pt x="6731" y="19075"/>
                  <a:pt x="2920" y="18123"/>
                </a:cubicBezTo>
                <a:cubicBezTo>
                  <a:pt x="2920" y="19075"/>
                  <a:pt x="2920" y="20028"/>
                  <a:pt x="1905" y="20980"/>
                </a:cubicBezTo>
                <a:cubicBezTo>
                  <a:pt x="1905" y="21933"/>
                  <a:pt x="1905" y="22885"/>
                  <a:pt x="1905" y="23838"/>
                </a:cubicBezTo>
                <a:cubicBezTo>
                  <a:pt x="4825" y="23838"/>
                  <a:pt x="7619" y="23838"/>
                  <a:pt x="10541" y="23838"/>
                </a:cubicBezTo>
                <a:cubicBezTo>
                  <a:pt x="6731" y="41961"/>
                  <a:pt x="3809" y="53403"/>
                  <a:pt x="1905" y="62941"/>
                </a:cubicBezTo>
                <a:cubicBezTo>
                  <a:pt x="0" y="72479"/>
                  <a:pt x="3809" y="78194"/>
                  <a:pt x="14350" y="78194"/>
                </a:cubicBezTo>
                <a:cubicBezTo>
                  <a:pt x="17144" y="78194"/>
                  <a:pt x="20955" y="77241"/>
                  <a:pt x="23875" y="76289"/>
                </a:cubicBezTo>
                <a:lnTo>
                  <a:pt x="24764" y="73431"/>
                </a:lnTo>
                <a:cubicBezTo>
                  <a:pt x="22859" y="74384"/>
                  <a:pt x="20066" y="74384"/>
                  <a:pt x="19050" y="74384"/>
                </a:cubicBezTo>
                <a:cubicBezTo>
                  <a:pt x="8636" y="74384"/>
                  <a:pt x="10541" y="64846"/>
                  <a:pt x="12445" y="55308"/>
                </a:cubicBezTo>
                <a:cubicBezTo>
                  <a:pt x="14350" y="44818"/>
                  <a:pt x="19050" y="24790"/>
                  <a:pt x="19050" y="23838"/>
                </a:cubicBezTo>
                <a:cubicBezTo>
                  <a:pt x="22859" y="23838"/>
                  <a:pt x="28575" y="23838"/>
                  <a:pt x="32384" y="23838"/>
                </a:cubicBezTo>
                <a:cubicBezTo>
                  <a:pt x="32384" y="22885"/>
                  <a:pt x="33400" y="21933"/>
                  <a:pt x="33400" y="20980"/>
                </a:cubicBezTo>
                <a:cubicBezTo>
                  <a:pt x="33400" y="20028"/>
                  <a:pt x="33400" y="19075"/>
                  <a:pt x="33400" y="18123"/>
                </a:cubicBezTo>
                <a:cubicBezTo>
                  <a:pt x="27686" y="19075"/>
                  <a:pt x="21970" y="19075"/>
                  <a:pt x="20066" y="19075"/>
                </a:cubicBezTo>
                <a:cubicBezTo>
                  <a:pt x="21970" y="12395"/>
                  <a:pt x="22859" y="6680"/>
                  <a:pt x="24764" y="0"/>
                </a:cubicBezTo>
                <a:lnTo>
                  <a:pt x="24764" y="0"/>
                </a:lnTo>
                <a:lnTo>
                  <a:pt x="13334" y="4775"/>
                </a:lnTo>
                <a:close/>
                <a:moveTo>
                  <a:pt x="-1002056" y="285038"/>
                </a:moveTo>
              </a:path>
            </a:pathLst>
          </a:custGeom>
          <a:solidFill>
            <a:srgbClr val="FEFEFE">
              <a:alpha val="100000"/>
            </a:srgbClr>
          </a:solidFill>
          <a:ln w="127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58" name="Picture 158"/>
          <p:cNvPicPr>
            <a:picLocks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30014" y="4932801"/>
            <a:ext cx="21452" cy="67127"/>
          </a:xfrm>
          <a:prstGeom prst="rect">
            <a:avLst/>
          </a:prstGeom>
          <a:noFill/>
        </p:spPr>
      </p:pic>
      <p:pic>
        <p:nvPicPr>
          <p:cNvPr id="159" name="Picture 159"/>
          <p:cNvPicPr>
            <a:picLocks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53642" y="4953737"/>
            <a:ext cx="47167" cy="46911"/>
          </a:xfrm>
          <a:prstGeom prst="rect">
            <a:avLst/>
          </a:prstGeom>
          <a:noFill/>
        </p:spPr>
      </p:pic>
      <p:sp>
        <p:nvSpPr>
          <p:cNvPr id="160" name="Freeform 160"/>
          <p:cNvSpPr/>
          <p:nvPr/>
        </p:nvSpPr>
        <p:spPr>
          <a:xfrm>
            <a:off x="2206576" y="4953737"/>
            <a:ext cx="46432" cy="46190"/>
          </a:xfrm>
          <a:custGeom>
            <a:avLst/>
            <a:gdLst/>
            <a:ahLst/>
            <a:cxnLst/>
            <a:rect l="0" t="0" r="0" b="0"/>
            <a:pathLst>
              <a:path w="61848" h="61023">
                <a:moveTo>
                  <a:pt x="47625" y="25743"/>
                </a:moveTo>
                <a:lnTo>
                  <a:pt x="47625" y="25743"/>
                </a:lnTo>
                <a:lnTo>
                  <a:pt x="46609" y="33375"/>
                </a:lnTo>
                <a:cubicBezTo>
                  <a:pt x="44703" y="42900"/>
                  <a:pt x="41909" y="51485"/>
                  <a:pt x="40004" y="61023"/>
                </a:cubicBezTo>
                <a:cubicBezTo>
                  <a:pt x="41909" y="61023"/>
                  <a:pt x="43815" y="60071"/>
                  <a:pt x="45720" y="60071"/>
                </a:cubicBezTo>
                <a:cubicBezTo>
                  <a:pt x="46609" y="60071"/>
                  <a:pt x="48514" y="61023"/>
                  <a:pt x="50418" y="61023"/>
                </a:cubicBezTo>
                <a:cubicBezTo>
                  <a:pt x="51434" y="55308"/>
                  <a:pt x="52323" y="50533"/>
                  <a:pt x="53340" y="44818"/>
                </a:cubicBezTo>
                <a:cubicBezTo>
                  <a:pt x="55245" y="36233"/>
                  <a:pt x="57150" y="28600"/>
                  <a:pt x="58039" y="21932"/>
                </a:cubicBezTo>
                <a:cubicBezTo>
                  <a:pt x="61848" y="3810"/>
                  <a:pt x="51434" y="0"/>
                  <a:pt x="42798" y="0"/>
                </a:cubicBezTo>
                <a:cubicBezTo>
                  <a:pt x="33273" y="0"/>
                  <a:pt x="26670" y="3810"/>
                  <a:pt x="19939" y="10490"/>
                </a:cubicBezTo>
                <a:lnTo>
                  <a:pt x="19939" y="10490"/>
                </a:lnTo>
                <a:cubicBezTo>
                  <a:pt x="20954" y="7620"/>
                  <a:pt x="21843" y="3810"/>
                  <a:pt x="21843" y="952"/>
                </a:cubicBezTo>
                <a:cubicBezTo>
                  <a:pt x="19939" y="952"/>
                  <a:pt x="18034" y="1905"/>
                  <a:pt x="17145" y="1905"/>
                </a:cubicBezTo>
                <a:cubicBezTo>
                  <a:pt x="15240" y="1905"/>
                  <a:pt x="13334" y="952"/>
                  <a:pt x="11429" y="952"/>
                </a:cubicBezTo>
                <a:cubicBezTo>
                  <a:pt x="11429" y="7620"/>
                  <a:pt x="9525" y="17157"/>
                  <a:pt x="8509" y="24790"/>
                </a:cubicBezTo>
                <a:lnTo>
                  <a:pt x="5715" y="37185"/>
                </a:lnTo>
                <a:cubicBezTo>
                  <a:pt x="3809" y="44818"/>
                  <a:pt x="1904" y="54356"/>
                  <a:pt x="0" y="61023"/>
                </a:cubicBezTo>
                <a:cubicBezTo>
                  <a:pt x="1904" y="61023"/>
                  <a:pt x="3809" y="60071"/>
                  <a:pt x="5715" y="60071"/>
                </a:cubicBezTo>
                <a:cubicBezTo>
                  <a:pt x="7620" y="60071"/>
                  <a:pt x="9525" y="61023"/>
                  <a:pt x="11429" y="61023"/>
                </a:cubicBezTo>
                <a:cubicBezTo>
                  <a:pt x="11429" y="54356"/>
                  <a:pt x="13334" y="44818"/>
                  <a:pt x="15240" y="37185"/>
                </a:cubicBezTo>
                <a:lnTo>
                  <a:pt x="17145" y="26695"/>
                </a:lnTo>
                <a:cubicBezTo>
                  <a:pt x="19050" y="13347"/>
                  <a:pt x="26670" y="5715"/>
                  <a:pt x="38100" y="5715"/>
                </a:cubicBezTo>
                <a:cubicBezTo>
                  <a:pt x="46609" y="5715"/>
                  <a:pt x="50418" y="13347"/>
                  <a:pt x="47625" y="25743"/>
                </a:cubicBezTo>
                <a:close/>
                <a:moveTo>
                  <a:pt x="-1173608" y="268820"/>
                </a:moveTo>
              </a:path>
            </a:pathLst>
          </a:custGeom>
          <a:solidFill>
            <a:srgbClr val="FEFEFE">
              <a:alpha val="100000"/>
            </a:srgbClr>
          </a:solidFill>
          <a:ln w="127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61" name="Picture 161"/>
          <p:cNvPicPr>
            <a:picLocks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5542" y="4953737"/>
            <a:ext cx="43142" cy="46911"/>
          </a:xfrm>
          <a:prstGeom prst="rect">
            <a:avLst/>
          </a:prstGeom>
          <a:noFill/>
        </p:spPr>
      </p:pic>
      <p:sp>
        <p:nvSpPr>
          <p:cNvPr id="162" name="Freeform 162"/>
          <p:cNvSpPr/>
          <p:nvPr/>
        </p:nvSpPr>
        <p:spPr>
          <a:xfrm>
            <a:off x="2334625" y="4954459"/>
            <a:ext cx="45764" cy="46190"/>
          </a:xfrm>
          <a:custGeom>
            <a:avLst/>
            <a:gdLst/>
            <a:ahLst/>
            <a:cxnLst/>
            <a:rect l="0" t="0" r="0" b="0"/>
            <a:pathLst>
              <a:path w="60959" h="61024">
                <a:moveTo>
                  <a:pt x="1904" y="40996"/>
                </a:moveTo>
                <a:lnTo>
                  <a:pt x="1904" y="40996"/>
                </a:lnTo>
                <a:cubicBezTo>
                  <a:pt x="0" y="53404"/>
                  <a:pt x="5715" y="61024"/>
                  <a:pt x="19050" y="61024"/>
                </a:cubicBezTo>
                <a:cubicBezTo>
                  <a:pt x="26670" y="61024"/>
                  <a:pt x="35179" y="57214"/>
                  <a:pt x="40893" y="49581"/>
                </a:cubicBezTo>
                <a:lnTo>
                  <a:pt x="40893" y="49581"/>
                </a:lnTo>
                <a:cubicBezTo>
                  <a:pt x="40893" y="52438"/>
                  <a:pt x="40005" y="56261"/>
                  <a:pt x="38989" y="60071"/>
                </a:cubicBezTo>
                <a:cubicBezTo>
                  <a:pt x="40893" y="60071"/>
                  <a:pt x="42799" y="59119"/>
                  <a:pt x="43814" y="59119"/>
                </a:cubicBezTo>
                <a:cubicBezTo>
                  <a:pt x="45720" y="59119"/>
                  <a:pt x="47624" y="60071"/>
                  <a:pt x="48514" y="60071"/>
                </a:cubicBezTo>
                <a:cubicBezTo>
                  <a:pt x="49530" y="53404"/>
                  <a:pt x="51434" y="45771"/>
                  <a:pt x="52324" y="38138"/>
                </a:cubicBezTo>
                <a:cubicBezTo>
                  <a:pt x="55245" y="24791"/>
                  <a:pt x="58039" y="13348"/>
                  <a:pt x="60959" y="0"/>
                </a:cubicBezTo>
                <a:cubicBezTo>
                  <a:pt x="59055" y="0"/>
                  <a:pt x="57149" y="953"/>
                  <a:pt x="55245" y="953"/>
                </a:cubicBezTo>
                <a:cubicBezTo>
                  <a:pt x="53339" y="953"/>
                  <a:pt x="52324" y="0"/>
                  <a:pt x="50418" y="0"/>
                </a:cubicBezTo>
                <a:cubicBezTo>
                  <a:pt x="49530" y="5715"/>
                  <a:pt x="47624" y="13348"/>
                  <a:pt x="46608" y="20980"/>
                </a:cubicBezTo>
                <a:cubicBezTo>
                  <a:pt x="42799" y="40043"/>
                  <a:pt x="42799" y="40996"/>
                  <a:pt x="38989" y="46723"/>
                </a:cubicBezTo>
                <a:cubicBezTo>
                  <a:pt x="36195" y="51486"/>
                  <a:pt x="30479" y="54356"/>
                  <a:pt x="23748" y="54356"/>
                </a:cubicBezTo>
                <a:cubicBezTo>
                  <a:pt x="18034" y="54356"/>
                  <a:pt x="15240" y="52438"/>
                  <a:pt x="13334" y="50533"/>
                </a:cubicBezTo>
                <a:cubicBezTo>
                  <a:pt x="11429" y="47676"/>
                  <a:pt x="10414" y="43866"/>
                  <a:pt x="12318" y="35281"/>
                </a:cubicBezTo>
                <a:cubicBezTo>
                  <a:pt x="15240" y="22885"/>
                  <a:pt x="18034" y="9538"/>
                  <a:pt x="20954" y="0"/>
                </a:cubicBezTo>
                <a:cubicBezTo>
                  <a:pt x="19050" y="0"/>
                  <a:pt x="17145" y="953"/>
                  <a:pt x="15240" y="953"/>
                </a:cubicBezTo>
                <a:cubicBezTo>
                  <a:pt x="13334" y="953"/>
                  <a:pt x="11429" y="0"/>
                  <a:pt x="10414" y="0"/>
                </a:cubicBezTo>
                <a:cubicBezTo>
                  <a:pt x="8509" y="6668"/>
                  <a:pt x="7620" y="14300"/>
                  <a:pt x="6604" y="20028"/>
                </a:cubicBezTo>
                <a:cubicBezTo>
                  <a:pt x="5715" y="25743"/>
                  <a:pt x="3809" y="31471"/>
                  <a:pt x="1904" y="40996"/>
                </a:cubicBezTo>
                <a:close/>
                <a:moveTo>
                  <a:pt x="-1360374" y="267868"/>
                </a:moveTo>
              </a:path>
            </a:pathLst>
          </a:custGeom>
          <a:solidFill>
            <a:srgbClr val="FEFEFE">
              <a:alpha val="100000"/>
            </a:srgbClr>
          </a:solidFill>
          <a:ln w="127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" name="Freeform 163"/>
          <p:cNvSpPr/>
          <p:nvPr/>
        </p:nvSpPr>
        <p:spPr>
          <a:xfrm>
            <a:off x="2385349" y="4953737"/>
            <a:ext cx="32225" cy="46190"/>
          </a:xfrm>
          <a:custGeom>
            <a:avLst/>
            <a:gdLst/>
            <a:ahLst/>
            <a:cxnLst/>
            <a:rect l="0" t="0" r="0" b="0"/>
            <a:pathLst>
              <a:path w="42925" h="61023">
                <a:moveTo>
                  <a:pt x="40004" y="10490"/>
                </a:moveTo>
                <a:lnTo>
                  <a:pt x="40004" y="10490"/>
                </a:lnTo>
                <a:cubicBezTo>
                  <a:pt x="40004" y="7620"/>
                  <a:pt x="41020" y="2857"/>
                  <a:pt x="42925" y="0"/>
                </a:cubicBezTo>
                <a:cubicBezTo>
                  <a:pt x="41020" y="0"/>
                  <a:pt x="40004" y="0"/>
                  <a:pt x="39116" y="0"/>
                </a:cubicBezTo>
                <a:cubicBezTo>
                  <a:pt x="33400" y="0"/>
                  <a:pt x="25781" y="3810"/>
                  <a:pt x="19050" y="13347"/>
                </a:cubicBezTo>
                <a:lnTo>
                  <a:pt x="19050" y="13347"/>
                </a:lnTo>
                <a:cubicBezTo>
                  <a:pt x="20066" y="9525"/>
                  <a:pt x="20066" y="6667"/>
                  <a:pt x="21970" y="952"/>
                </a:cubicBezTo>
                <a:cubicBezTo>
                  <a:pt x="20066" y="952"/>
                  <a:pt x="19050" y="1905"/>
                  <a:pt x="17144" y="1905"/>
                </a:cubicBezTo>
                <a:cubicBezTo>
                  <a:pt x="15240" y="1905"/>
                  <a:pt x="13335" y="952"/>
                  <a:pt x="12445" y="952"/>
                </a:cubicBezTo>
                <a:cubicBezTo>
                  <a:pt x="10541" y="11442"/>
                  <a:pt x="8635" y="20015"/>
                  <a:pt x="7619" y="26695"/>
                </a:cubicBezTo>
                <a:lnTo>
                  <a:pt x="6731" y="30505"/>
                </a:lnTo>
                <a:cubicBezTo>
                  <a:pt x="3810" y="44818"/>
                  <a:pt x="1904" y="55308"/>
                  <a:pt x="0" y="61023"/>
                </a:cubicBezTo>
                <a:cubicBezTo>
                  <a:pt x="1904" y="61023"/>
                  <a:pt x="3810" y="60071"/>
                  <a:pt x="5715" y="60071"/>
                </a:cubicBezTo>
                <a:cubicBezTo>
                  <a:pt x="7619" y="60071"/>
                  <a:pt x="8635" y="61023"/>
                  <a:pt x="10541" y="61023"/>
                </a:cubicBezTo>
                <a:cubicBezTo>
                  <a:pt x="11429" y="55308"/>
                  <a:pt x="12445" y="48628"/>
                  <a:pt x="17144" y="26695"/>
                </a:cubicBezTo>
                <a:cubicBezTo>
                  <a:pt x="19050" y="17157"/>
                  <a:pt x="24765" y="9525"/>
                  <a:pt x="33400" y="9525"/>
                </a:cubicBezTo>
                <a:cubicBezTo>
                  <a:pt x="35306" y="9525"/>
                  <a:pt x="38100" y="10490"/>
                  <a:pt x="39116" y="11442"/>
                </a:cubicBezTo>
                <a:lnTo>
                  <a:pt x="40004" y="10490"/>
                </a:lnTo>
                <a:close/>
                <a:moveTo>
                  <a:pt x="-1396480" y="268820"/>
                </a:moveTo>
              </a:path>
            </a:pathLst>
          </a:custGeom>
          <a:solidFill>
            <a:srgbClr val="FEFEFE">
              <a:alpha val="100000"/>
            </a:srgbClr>
          </a:solidFill>
          <a:ln w="127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64" name="Picture 164"/>
          <p:cNvPicPr>
            <a:picLocks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14001" y="4953738"/>
            <a:ext cx="99988" cy="71453"/>
          </a:xfrm>
          <a:prstGeom prst="rect">
            <a:avLst/>
          </a:prstGeom>
          <a:noFill/>
        </p:spPr>
      </p:pic>
      <p:pic>
        <p:nvPicPr>
          <p:cNvPr id="165" name="Picture 165"/>
          <p:cNvPicPr>
            <a:picLocks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20187" y="4929917"/>
            <a:ext cx="91730" cy="70732"/>
          </a:xfrm>
          <a:prstGeom prst="rect">
            <a:avLst/>
          </a:prstGeom>
          <a:noFill/>
        </p:spPr>
      </p:pic>
      <p:sp>
        <p:nvSpPr>
          <p:cNvPr id="166" name="Freeform 166"/>
          <p:cNvSpPr/>
          <p:nvPr/>
        </p:nvSpPr>
        <p:spPr>
          <a:xfrm>
            <a:off x="2616370" y="4953737"/>
            <a:ext cx="46529" cy="46190"/>
          </a:xfrm>
          <a:custGeom>
            <a:avLst/>
            <a:gdLst/>
            <a:ahLst/>
            <a:cxnLst/>
            <a:rect l="0" t="0" r="0" b="0"/>
            <a:pathLst>
              <a:path w="61977" h="61023">
                <a:moveTo>
                  <a:pt x="47625" y="25743"/>
                </a:moveTo>
                <a:lnTo>
                  <a:pt x="47625" y="25743"/>
                </a:lnTo>
                <a:lnTo>
                  <a:pt x="46737" y="33375"/>
                </a:lnTo>
                <a:cubicBezTo>
                  <a:pt x="44831" y="42900"/>
                  <a:pt x="41911" y="51485"/>
                  <a:pt x="40005" y="61023"/>
                </a:cubicBezTo>
                <a:cubicBezTo>
                  <a:pt x="41911" y="61023"/>
                  <a:pt x="43815" y="60071"/>
                  <a:pt x="45721" y="60071"/>
                </a:cubicBezTo>
                <a:cubicBezTo>
                  <a:pt x="47625" y="60071"/>
                  <a:pt x="48642" y="61023"/>
                  <a:pt x="50546" y="61023"/>
                </a:cubicBezTo>
                <a:cubicBezTo>
                  <a:pt x="51436" y="55308"/>
                  <a:pt x="52452" y="50533"/>
                  <a:pt x="53340" y="44818"/>
                </a:cubicBezTo>
                <a:cubicBezTo>
                  <a:pt x="55246" y="36233"/>
                  <a:pt x="57150" y="28600"/>
                  <a:pt x="59055" y="21932"/>
                </a:cubicBezTo>
                <a:cubicBezTo>
                  <a:pt x="61977" y="3810"/>
                  <a:pt x="52452" y="0"/>
                  <a:pt x="42927" y="0"/>
                </a:cubicBezTo>
                <a:cubicBezTo>
                  <a:pt x="33402" y="0"/>
                  <a:pt x="26671" y="3810"/>
                  <a:pt x="20067" y="10490"/>
                </a:cubicBezTo>
                <a:lnTo>
                  <a:pt x="20067" y="10490"/>
                </a:lnTo>
                <a:cubicBezTo>
                  <a:pt x="20955" y="7620"/>
                  <a:pt x="21971" y="3810"/>
                  <a:pt x="22861" y="952"/>
                </a:cubicBezTo>
                <a:cubicBezTo>
                  <a:pt x="20955" y="952"/>
                  <a:pt x="19050" y="1905"/>
                  <a:pt x="17146" y="1905"/>
                </a:cubicBezTo>
                <a:cubicBezTo>
                  <a:pt x="15240" y="1905"/>
                  <a:pt x="13336" y="952"/>
                  <a:pt x="11430" y="952"/>
                </a:cubicBezTo>
                <a:cubicBezTo>
                  <a:pt x="11430" y="7620"/>
                  <a:pt x="9525" y="17157"/>
                  <a:pt x="8637" y="24790"/>
                </a:cubicBezTo>
                <a:lnTo>
                  <a:pt x="5715" y="37185"/>
                </a:lnTo>
                <a:cubicBezTo>
                  <a:pt x="4827" y="44818"/>
                  <a:pt x="1905" y="54356"/>
                  <a:pt x="0" y="61023"/>
                </a:cubicBezTo>
                <a:cubicBezTo>
                  <a:pt x="1905" y="61023"/>
                  <a:pt x="3811" y="60071"/>
                  <a:pt x="5715" y="60071"/>
                </a:cubicBezTo>
                <a:cubicBezTo>
                  <a:pt x="7621" y="60071"/>
                  <a:pt x="9525" y="61023"/>
                  <a:pt x="11430" y="61023"/>
                </a:cubicBezTo>
                <a:cubicBezTo>
                  <a:pt x="12446" y="54356"/>
                  <a:pt x="13336" y="44818"/>
                  <a:pt x="15240" y="37185"/>
                </a:cubicBezTo>
                <a:lnTo>
                  <a:pt x="17146" y="26695"/>
                </a:lnTo>
                <a:cubicBezTo>
                  <a:pt x="20067" y="13347"/>
                  <a:pt x="26671" y="5715"/>
                  <a:pt x="38100" y="5715"/>
                </a:cubicBezTo>
                <a:cubicBezTo>
                  <a:pt x="46737" y="5715"/>
                  <a:pt x="50546" y="13347"/>
                  <a:pt x="47625" y="25743"/>
                </a:cubicBezTo>
                <a:close/>
                <a:moveTo>
                  <a:pt x="-1719453" y="268820"/>
                </a:moveTo>
              </a:path>
            </a:pathLst>
          </a:custGeom>
          <a:solidFill>
            <a:srgbClr val="FEFEFE">
              <a:alpha val="100000"/>
            </a:srgbClr>
          </a:solidFill>
          <a:ln w="127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" name="Freeform 167"/>
          <p:cNvSpPr/>
          <p:nvPr/>
        </p:nvSpPr>
        <p:spPr>
          <a:xfrm>
            <a:off x="2668620" y="4953737"/>
            <a:ext cx="46433" cy="46190"/>
          </a:xfrm>
          <a:custGeom>
            <a:avLst/>
            <a:gdLst/>
            <a:ahLst/>
            <a:cxnLst/>
            <a:rect l="0" t="0" r="0" b="0"/>
            <a:pathLst>
              <a:path w="61850" h="61023">
                <a:moveTo>
                  <a:pt x="47625" y="25743"/>
                </a:moveTo>
                <a:lnTo>
                  <a:pt x="47625" y="25743"/>
                </a:lnTo>
                <a:lnTo>
                  <a:pt x="45721" y="33375"/>
                </a:lnTo>
                <a:cubicBezTo>
                  <a:pt x="43816" y="42900"/>
                  <a:pt x="41910" y="51485"/>
                  <a:pt x="40006" y="61023"/>
                </a:cubicBezTo>
                <a:cubicBezTo>
                  <a:pt x="41910" y="61023"/>
                  <a:pt x="43816" y="60071"/>
                  <a:pt x="44704" y="60071"/>
                </a:cubicBezTo>
                <a:cubicBezTo>
                  <a:pt x="46609" y="60071"/>
                  <a:pt x="48515" y="61023"/>
                  <a:pt x="50419" y="61023"/>
                </a:cubicBezTo>
                <a:cubicBezTo>
                  <a:pt x="51435" y="55308"/>
                  <a:pt x="52325" y="50533"/>
                  <a:pt x="53341" y="44818"/>
                </a:cubicBezTo>
                <a:cubicBezTo>
                  <a:pt x="55246" y="36233"/>
                  <a:pt x="57150" y="28600"/>
                  <a:pt x="58040" y="21932"/>
                </a:cubicBezTo>
                <a:cubicBezTo>
                  <a:pt x="61850" y="3810"/>
                  <a:pt x="51435" y="0"/>
                  <a:pt x="42800" y="0"/>
                </a:cubicBezTo>
                <a:cubicBezTo>
                  <a:pt x="33275" y="0"/>
                  <a:pt x="25654" y="3810"/>
                  <a:pt x="19940" y="10490"/>
                </a:cubicBezTo>
                <a:lnTo>
                  <a:pt x="19940" y="10490"/>
                </a:lnTo>
                <a:cubicBezTo>
                  <a:pt x="20956" y="7620"/>
                  <a:pt x="20956" y="3810"/>
                  <a:pt x="21844" y="952"/>
                </a:cubicBezTo>
                <a:cubicBezTo>
                  <a:pt x="19940" y="952"/>
                  <a:pt x="18034" y="1905"/>
                  <a:pt x="17146" y="1905"/>
                </a:cubicBezTo>
                <a:cubicBezTo>
                  <a:pt x="15241" y="1905"/>
                  <a:pt x="13335" y="952"/>
                  <a:pt x="11431" y="952"/>
                </a:cubicBezTo>
                <a:cubicBezTo>
                  <a:pt x="10415" y="7620"/>
                  <a:pt x="9525" y="17157"/>
                  <a:pt x="7621" y="24790"/>
                </a:cubicBezTo>
                <a:lnTo>
                  <a:pt x="5716" y="37185"/>
                </a:lnTo>
                <a:cubicBezTo>
                  <a:pt x="3810" y="44818"/>
                  <a:pt x="1906" y="54356"/>
                  <a:pt x="0" y="61023"/>
                </a:cubicBezTo>
                <a:cubicBezTo>
                  <a:pt x="1906" y="61023"/>
                  <a:pt x="3810" y="60071"/>
                  <a:pt x="5716" y="60071"/>
                </a:cubicBezTo>
                <a:cubicBezTo>
                  <a:pt x="7621" y="60071"/>
                  <a:pt x="9525" y="61023"/>
                  <a:pt x="11431" y="61023"/>
                </a:cubicBezTo>
                <a:cubicBezTo>
                  <a:pt x="11431" y="54356"/>
                  <a:pt x="13335" y="44818"/>
                  <a:pt x="14225" y="37185"/>
                </a:cubicBezTo>
                <a:lnTo>
                  <a:pt x="17146" y="26695"/>
                </a:lnTo>
                <a:cubicBezTo>
                  <a:pt x="19050" y="13347"/>
                  <a:pt x="25654" y="5715"/>
                  <a:pt x="38100" y="5715"/>
                </a:cubicBezTo>
                <a:cubicBezTo>
                  <a:pt x="45721" y="5715"/>
                  <a:pt x="50419" y="13347"/>
                  <a:pt x="47625" y="25743"/>
                </a:cubicBezTo>
                <a:close/>
                <a:moveTo>
                  <a:pt x="-1789049" y="268820"/>
                </a:moveTo>
              </a:path>
            </a:pathLst>
          </a:custGeom>
          <a:solidFill>
            <a:srgbClr val="FEFEFE">
              <a:alpha val="100000"/>
            </a:srgbClr>
          </a:solidFill>
          <a:ln w="127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68" name="Picture 168"/>
          <p:cNvPicPr>
            <a:picLocks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21145" y="4953738"/>
            <a:ext cx="174156" cy="71453"/>
          </a:xfrm>
          <a:prstGeom prst="rect">
            <a:avLst/>
          </a:prstGeom>
          <a:noFill/>
        </p:spPr>
      </p:pic>
      <p:sp>
        <p:nvSpPr>
          <p:cNvPr id="169" name="Freeform 169"/>
          <p:cNvSpPr/>
          <p:nvPr/>
        </p:nvSpPr>
        <p:spPr>
          <a:xfrm>
            <a:off x="2901738" y="4954459"/>
            <a:ext cx="46527" cy="46190"/>
          </a:xfrm>
          <a:custGeom>
            <a:avLst/>
            <a:gdLst/>
            <a:ahLst/>
            <a:cxnLst/>
            <a:rect l="0" t="0" r="0" b="0"/>
            <a:pathLst>
              <a:path w="61975" h="61024">
                <a:moveTo>
                  <a:pt x="2921" y="40996"/>
                </a:moveTo>
                <a:lnTo>
                  <a:pt x="2921" y="40996"/>
                </a:lnTo>
                <a:cubicBezTo>
                  <a:pt x="0" y="53404"/>
                  <a:pt x="6731" y="61024"/>
                  <a:pt x="20065" y="61024"/>
                </a:cubicBezTo>
                <a:cubicBezTo>
                  <a:pt x="27685" y="61024"/>
                  <a:pt x="36194" y="57214"/>
                  <a:pt x="41909" y="49581"/>
                </a:cubicBezTo>
                <a:lnTo>
                  <a:pt x="41909" y="49581"/>
                </a:lnTo>
                <a:cubicBezTo>
                  <a:pt x="41021" y="52438"/>
                  <a:pt x="41021" y="56261"/>
                  <a:pt x="40005" y="60071"/>
                </a:cubicBezTo>
                <a:cubicBezTo>
                  <a:pt x="41909" y="60071"/>
                  <a:pt x="42925" y="59119"/>
                  <a:pt x="44831" y="59119"/>
                </a:cubicBezTo>
                <a:cubicBezTo>
                  <a:pt x="46735" y="59119"/>
                  <a:pt x="47625" y="60071"/>
                  <a:pt x="49530" y="60071"/>
                </a:cubicBezTo>
                <a:cubicBezTo>
                  <a:pt x="50546" y="53404"/>
                  <a:pt x="51434" y="45771"/>
                  <a:pt x="53340" y="38138"/>
                </a:cubicBezTo>
                <a:cubicBezTo>
                  <a:pt x="56260" y="24791"/>
                  <a:pt x="58165" y="13348"/>
                  <a:pt x="61975" y="0"/>
                </a:cubicBezTo>
                <a:cubicBezTo>
                  <a:pt x="60071" y="0"/>
                  <a:pt x="58165" y="953"/>
                  <a:pt x="56260" y="953"/>
                </a:cubicBezTo>
                <a:cubicBezTo>
                  <a:pt x="54356" y="953"/>
                  <a:pt x="52450" y="0"/>
                  <a:pt x="51434" y="0"/>
                </a:cubicBezTo>
                <a:cubicBezTo>
                  <a:pt x="50546" y="5715"/>
                  <a:pt x="48640" y="13348"/>
                  <a:pt x="47625" y="20980"/>
                </a:cubicBezTo>
                <a:cubicBezTo>
                  <a:pt x="43815" y="40043"/>
                  <a:pt x="42925" y="40996"/>
                  <a:pt x="40005" y="46723"/>
                </a:cubicBezTo>
                <a:cubicBezTo>
                  <a:pt x="37210" y="51486"/>
                  <a:pt x="31496" y="54356"/>
                  <a:pt x="23875" y="54356"/>
                </a:cubicBezTo>
                <a:cubicBezTo>
                  <a:pt x="19050" y="54356"/>
                  <a:pt x="16256" y="52438"/>
                  <a:pt x="14350" y="50533"/>
                </a:cubicBezTo>
                <a:cubicBezTo>
                  <a:pt x="12446" y="47676"/>
                  <a:pt x="11430" y="43866"/>
                  <a:pt x="13334" y="35281"/>
                </a:cubicBezTo>
                <a:cubicBezTo>
                  <a:pt x="15240" y="22885"/>
                  <a:pt x="19050" y="9538"/>
                  <a:pt x="20955" y="0"/>
                </a:cubicBezTo>
                <a:cubicBezTo>
                  <a:pt x="19050" y="0"/>
                  <a:pt x="18160" y="953"/>
                  <a:pt x="16256" y="953"/>
                </a:cubicBezTo>
                <a:cubicBezTo>
                  <a:pt x="14350" y="953"/>
                  <a:pt x="12446" y="0"/>
                  <a:pt x="10540" y="0"/>
                </a:cubicBezTo>
                <a:cubicBezTo>
                  <a:pt x="9525" y="6668"/>
                  <a:pt x="8635" y="14300"/>
                  <a:pt x="7619" y="20028"/>
                </a:cubicBezTo>
                <a:cubicBezTo>
                  <a:pt x="5715" y="25743"/>
                  <a:pt x="4825" y="31471"/>
                  <a:pt x="2921" y="40996"/>
                </a:cubicBezTo>
                <a:close/>
                <a:moveTo>
                  <a:pt x="-2115770" y="267868"/>
                </a:moveTo>
              </a:path>
            </a:pathLst>
          </a:custGeom>
          <a:solidFill>
            <a:srgbClr val="FEFEFE">
              <a:alpha val="100000"/>
            </a:srgbClr>
          </a:solidFill>
          <a:ln w="127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" name="Freeform 170"/>
          <p:cNvSpPr/>
          <p:nvPr/>
        </p:nvSpPr>
        <p:spPr>
          <a:xfrm>
            <a:off x="2953225" y="4953737"/>
            <a:ext cx="31559" cy="46190"/>
          </a:xfrm>
          <a:custGeom>
            <a:avLst/>
            <a:gdLst/>
            <a:ahLst/>
            <a:cxnLst/>
            <a:rect l="0" t="0" r="0" b="0"/>
            <a:pathLst>
              <a:path w="42036" h="61023">
                <a:moveTo>
                  <a:pt x="39116" y="10490"/>
                </a:moveTo>
                <a:lnTo>
                  <a:pt x="39116" y="10490"/>
                </a:lnTo>
                <a:cubicBezTo>
                  <a:pt x="40132" y="7620"/>
                  <a:pt x="41020" y="2857"/>
                  <a:pt x="42036" y="0"/>
                </a:cubicBezTo>
                <a:cubicBezTo>
                  <a:pt x="41020" y="0"/>
                  <a:pt x="40132" y="0"/>
                  <a:pt x="38226" y="0"/>
                </a:cubicBezTo>
                <a:cubicBezTo>
                  <a:pt x="32511" y="0"/>
                  <a:pt x="25780" y="3810"/>
                  <a:pt x="19050" y="13347"/>
                </a:cubicBezTo>
                <a:lnTo>
                  <a:pt x="19050" y="13347"/>
                </a:lnTo>
                <a:cubicBezTo>
                  <a:pt x="20066" y="9525"/>
                  <a:pt x="20066" y="6667"/>
                  <a:pt x="21970" y="952"/>
                </a:cubicBezTo>
                <a:cubicBezTo>
                  <a:pt x="20066" y="952"/>
                  <a:pt x="18160" y="1905"/>
                  <a:pt x="17145" y="1905"/>
                </a:cubicBezTo>
                <a:cubicBezTo>
                  <a:pt x="15239" y="1905"/>
                  <a:pt x="13335" y="952"/>
                  <a:pt x="11429" y="952"/>
                </a:cubicBezTo>
                <a:cubicBezTo>
                  <a:pt x="9525" y="11442"/>
                  <a:pt x="8635" y="20015"/>
                  <a:pt x="6730" y="26695"/>
                </a:cubicBezTo>
                <a:lnTo>
                  <a:pt x="6730" y="30505"/>
                </a:lnTo>
                <a:cubicBezTo>
                  <a:pt x="3810" y="44818"/>
                  <a:pt x="1904" y="55308"/>
                  <a:pt x="0" y="61023"/>
                </a:cubicBezTo>
                <a:cubicBezTo>
                  <a:pt x="1904" y="61023"/>
                  <a:pt x="3810" y="60071"/>
                  <a:pt x="5714" y="60071"/>
                </a:cubicBezTo>
                <a:cubicBezTo>
                  <a:pt x="6730" y="60071"/>
                  <a:pt x="8635" y="61023"/>
                  <a:pt x="10541" y="61023"/>
                </a:cubicBezTo>
                <a:cubicBezTo>
                  <a:pt x="10541" y="55308"/>
                  <a:pt x="12445" y="48628"/>
                  <a:pt x="16255" y="26695"/>
                </a:cubicBezTo>
                <a:cubicBezTo>
                  <a:pt x="18160" y="17157"/>
                  <a:pt x="24764" y="9525"/>
                  <a:pt x="32511" y="9525"/>
                </a:cubicBezTo>
                <a:cubicBezTo>
                  <a:pt x="35305" y="9525"/>
                  <a:pt x="38226" y="10490"/>
                  <a:pt x="38226" y="11442"/>
                </a:cubicBezTo>
                <a:lnTo>
                  <a:pt x="39116" y="10490"/>
                </a:lnTo>
                <a:close/>
                <a:moveTo>
                  <a:pt x="-2152892" y="268820"/>
                </a:moveTo>
              </a:path>
            </a:pathLst>
          </a:custGeom>
          <a:solidFill>
            <a:srgbClr val="FEFEFE">
              <a:alpha val="100000"/>
            </a:srgbClr>
          </a:solidFill>
          <a:ln w="127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" name="Freeform 171"/>
          <p:cNvSpPr/>
          <p:nvPr/>
        </p:nvSpPr>
        <p:spPr>
          <a:xfrm>
            <a:off x="3012625" y="4927754"/>
            <a:ext cx="22883" cy="72174"/>
          </a:xfrm>
          <a:custGeom>
            <a:avLst/>
            <a:gdLst/>
            <a:ahLst/>
            <a:cxnLst/>
            <a:rect l="0" t="0" r="0" b="0"/>
            <a:pathLst>
              <a:path w="30481" h="95352">
                <a:moveTo>
                  <a:pt x="8637" y="59119"/>
                </a:moveTo>
                <a:lnTo>
                  <a:pt x="8637" y="59119"/>
                </a:lnTo>
                <a:cubicBezTo>
                  <a:pt x="6731" y="70562"/>
                  <a:pt x="2922" y="86767"/>
                  <a:pt x="0" y="95352"/>
                </a:cubicBezTo>
                <a:cubicBezTo>
                  <a:pt x="2922" y="95352"/>
                  <a:pt x="4827" y="94400"/>
                  <a:pt x="6731" y="94400"/>
                </a:cubicBezTo>
                <a:cubicBezTo>
                  <a:pt x="8637" y="94400"/>
                  <a:pt x="10541" y="95352"/>
                  <a:pt x="11431" y="95352"/>
                </a:cubicBezTo>
                <a:cubicBezTo>
                  <a:pt x="12447" y="86767"/>
                  <a:pt x="15240" y="70562"/>
                  <a:pt x="18162" y="59119"/>
                </a:cubicBezTo>
                <a:lnTo>
                  <a:pt x="21972" y="36234"/>
                </a:lnTo>
                <a:cubicBezTo>
                  <a:pt x="24765" y="24791"/>
                  <a:pt x="27687" y="8573"/>
                  <a:pt x="30481" y="0"/>
                </a:cubicBezTo>
                <a:cubicBezTo>
                  <a:pt x="28575" y="0"/>
                  <a:pt x="26671" y="953"/>
                  <a:pt x="24765" y="953"/>
                </a:cubicBezTo>
                <a:cubicBezTo>
                  <a:pt x="22860" y="953"/>
                  <a:pt x="20956" y="0"/>
                  <a:pt x="19050" y="0"/>
                </a:cubicBezTo>
                <a:cubicBezTo>
                  <a:pt x="18162" y="8573"/>
                  <a:pt x="15240" y="24791"/>
                  <a:pt x="13335" y="36234"/>
                </a:cubicBezTo>
                <a:lnTo>
                  <a:pt x="8637" y="59119"/>
                </a:lnTo>
                <a:close/>
                <a:moveTo>
                  <a:pt x="-2246312" y="303149"/>
                </a:moveTo>
              </a:path>
            </a:pathLst>
          </a:custGeom>
          <a:solidFill>
            <a:srgbClr val="FEFEFE">
              <a:alpha val="100000"/>
            </a:srgbClr>
          </a:solidFill>
          <a:ln w="127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72" name="Picture 172"/>
          <p:cNvPicPr>
            <a:picLocks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33856" y="4953737"/>
            <a:ext cx="39345" cy="46911"/>
          </a:xfrm>
          <a:prstGeom prst="rect">
            <a:avLst/>
          </a:prstGeom>
          <a:noFill/>
        </p:spPr>
      </p:pic>
      <p:sp>
        <p:nvSpPr>
          <p:cNvPr id="173" name="Freeform 173"/>
          <p:cNvSpPr/>
          <p:nvPr/>
        </p:nvSpPr>
        <p:spPr>
          <a:xfrm>
            <a:off x="3109210" y="4953737"/>
            <a:ext cx="32130" cy="46190"/>
          </a:xfrm>
          <a:custGeom>
            <a:avLst/>
            <a:gdLst/>
            <a:ahLst/>
            <a:cxnLst/>
            <a:rect l="0" t="0" r="0" b="0"/>
            <a:pathLst>
              <a:path w="42798" h="61023">
                <a:moveTo>
                  <a:pt x="40004" y="10490"/>
                </a:moveTo>
                <a:lnTo>
                  <a:pt x="40004" y="10490"/>
                </a:lnTo>
                <a:cubicBezTo>
                  <a:pt x="40004" y="7620"/>
                  <a:pt x="40894" y="2857"/>
                  <a:pt x="42798" y="0"/>
                </a:cubicBezTo>
                <a:cubicBezTo>
                  <a:pt x="40894" y="0"/>
                  <a:pt x="40004" y="0"/>
                  <a:pt x="38988" y="0"/>
                </a:cubicBezTo>
                <a:cubicBezTo>
                  <a:pt x="32385" y="0"/>
                  <a:pt x="25654" y="3810"/>
                  <a:pt x="19050" y="13347"/>
                </a:cubicBezTo>
                <a:lnTo>
                  <a:pt x="19050" y="13347"/>
                </a:lnTo>
                <a:cubicBezTo>
                  <a:pt x="19938" y="9525"/>
                  <a:pt x="19938" y="6667"/>
                  <a:pt x="21844" y="952"/>
                </a:cubicBezTo>
                <a:cubicBezTo>
                  <a:pt x="19938" y="952"/>
                  <a:pt x="19050" y="1905"/>
                  <a:pt x="17145" y="1905"/>
                </a:cubicBezTo>
                <a:cubicBezTo>
                  <a:pt x="15239" y="1905"/>
                  <a:pt x="13335" y="952"/>
                  <a:pt x="11429" y="952"/>
                </a:cubicBezTo>
                <a:cubicBezTo>
                  <a:pt x="10413" y="11442"/>
                  <a:pt x="8508" y="20015"/>
                  <a:pt x="7620" y="26695"/>
                </a:cubicBezTo>
                <a:lnTo>
                  <a:pt x="6604" y="30505"/>
                </a:lnTo>
                <a:cubicBezTo>
                  <a:pt x="3810" y="44818"/>
                  <a:pt x="1904" y="55308"/>
                  <a:pt x="0" y="61023"/>
                </a:cubicBezTo>
                <a:cubicBezTo>
                  <a:pt x="1904" y="61023"/>
                  <a:pt x="3810" y="60071"/>
                  <a:pt x="5714" y="60071"/>
                </a:cubicBezTo>
                <a:cubicBezTo>
                  <a:pt x="7620" y="60071"/>
                  <a:pt x="8508" y="61023"/>
                  <a:pt x="10413" y="61023"/>
                </a:cubicBezTo>
                <a:cubicBezTo>
                  <a:pt x="11429" y="55308"/>
                  <a:pt x="12319" y="48628"/>
                  <a:pt x="16129" y="26695"/>
                </a:cubicBezTo>
                <a:cubicBezTo>
                  <a:pt x="18033" y="17157"/>
                  <a:pt x="24764" y="9525"/>
                  <a:pt x="32385" y="9525"/>
                </a:cubicBezTo>
                <a:cubicBezTo>
                  <a:pt x="35179" y="9525"/>
                  <a:pt x="38100" y="10490"/>
                  <a:pt x="38988" y="11442"/>
                </a:cubicBezTo>
                <a:lnTo>
                  <a:pt x="40004" y="10490"/>
                </a:lnTo>
                <a:close/>
                <a:moveTo>
                  <a:pt x="-2360664" y="268820"/>
                </a:moveTo>
              </a:path>
            </a:pathLst>
          </a:custGeom>
          <a:solidFill>
            <a:srgbClr val="FEFEFE">
              <a:alpha val="100000"/>
            </a:srgbClr>
          </a:solidFill>
          <a:ln w="127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74" name="Picture 174"/>
          <p:cNvPicPr>
            <a:picLocks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37898" y="4953737"/>
            <a:ext cx="43285" cy="46911"/>
          </a:xfrm>
          <a:prstGeom prst="rect">
            <a:avLst/>
          </a:prstGeom>
          <a:noFill/>
        </p:spPr>
      </p:pic>
      <p:sp>
        <p:nvSpPr>
          <p:cNvPr id="175" name="Freeform 175"/>
          <p:cNvSpPr/>
          <p:nvPr/>
        </p:nvSpPr>
        <p:spPr>
          <a:xfrm>
            <a:off x="3183579" y="4953737"/>
            <a:ext cx="46527" cy="46911"/>
          </a:xfrm>
          <a:custGeom>
            <a:avLst/>
            <a:gdLst/>
            <a:ahLst/>
            <a:cxnLst/>
            <a:rect l="0" t="0" r="0" b="0"/>
            <a:pathLst>
              <a:path w="61975" h="61976">
                <a:moveTo>
                  <a:pt x="4698" y="30505"/>
                </a:moveTo>
                <a:lnTo>
                  <a:pt x="4698" y="30505"/>
                </a:lnTo>
                <a:cubicBezTo>
                  <a:pt x="0" y="53390"/>
                  <a:pt x="14223" y="61976"/>
                  <a:pt x="29591" y="61976"/>
                </a:cubicBezTo>
                <a:cubicBezTo>
                  <a:pt x="37210" y="61976"/>
                  <a:pt x="45719" y="59118"/>
                  <a:pt x="51435" y="54356"/>
                </a:cubicBezTo>
                <a:cubicBezTo>
                  <a:pt x="52450" y="52438"/>
                  <a:pt x="52450" y="50533"/>
                  <a:pt x="53340" y="48628"/>
                </a:cubicBezTo>
                <a:lnTo>
                  <a:pt x="53340" y="47675"/>
                </a:lnTo>
                <a:cubicBezTo>
                  <a:pt x="47625" y="53390"/>
                  <a:pt x="39116" y="57213"/>
                  <a:pt x="32385" y="57213"/>
                </a:cubicBezTo>
                <a:cubicBezTo>
                  <a:pt x="18034" y="57213"/>
                  <a:pt x="12319" y="47675"/>
                  <a:pt x="16128" y="30505"/>
                </a:cubicBezTo>
                <a:cubicBezTo>
                  <a:pt x="19050" y="15252"/>
                  <a:pt x="27685" y="3810"/>
                  <a:pt x="42925" y="3810"/>
                </a:cubicBezTo>
                <a:cubicBezTo>
                  <a:pt x="50546" y="3810"/>
                  <a:pt x="55244" y="9525"/>
                  <a:pt x="57150" y="13347"/>
                </a:cubicBezTo>
                <a:lnTo>
                  <a:pt x="58166" y="13347"/>
                </a:lnTo>
                <a:cubicBezTo>
                  <a:pt x="59054" y="10490"/>
                  <a:pt x="60071" y="7620"/>
                  <a:pt x="61975" y="4762"/>
                </a:cubicBezTo>
                <a:cubicBezTo>
                  <a:pt x="59054" y="1905"/>
                  <a:pt x="52450" y="0"/>
                  <a:pt x="42925" y="0"/>
                </a:cubicBezTo>
                <a:cubicBezTo>
                  <a:pt x="26669" y="0"/>
                  <a:pt x="8509" y="9525"/>
                  <a:pt x="4698" y="30505"/>
                </a:cubicBezTo>
                <a:close/>
                <a:moveTo>
                  <a:pt x="-2479739" y="268820"/>
                </a:moveTo>
              </a:path>
            </a:pathLst>
          </a:custGeom>
          <a:solidFill>
            <a:srgbClr val="FEFEFE">
              <a:alpha val="100000"/>
            </a:srgbClr>
          </a:solidFill>
          <a:ln w="127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" name="Freeform 176"/>
          <p:cNvSpPr/>
          <p:nvPr/>
        </p:nvSpPr>
        <p:spPr>
          <a:xfrm>
            <a:off x="3230775" y="4927754"/>
            <a:ext cx="46528" cy="72174"/>
          </a:xfrm>
          <a:custGeom>
            <a:avLst/>
            <a:gdLst/>
            <a:ahLst/>
            <a:cxnLst/>
            <a:rect l="0" t="0" r="0" b="0"/>
            <a:pathLst>
              <a:path w="61976" h="95352">
                <a:moveTo>
                  <a:pt x="8635" y="59119"/>
                </a:moveTo>
                <a:lnTo>
                  <a:pt x="8635" y="59119"/>
                </a:lnTo>
                <a:cubicBezTo>
                  <a:pt x="5714" y="70562"/>
                  <a:pt x="2920" y="86767"/>
                  <a:pt x="0" y="95352"/>
                </a:cubicBezTo>
                <a:cubicBezTo>
                  <a:pt x="2920" y="95352"/>
                  <a:pt x="3810" y="94400"/>
                  <a:pt x="5714" y="94400"/>
                </a:cubicBezTo>
                <a:cubicBezTo>
                  <a:pt x="7620" y="94400"/>
                  <a:pt x="9525" y="95352"/>
                  <a:pt x="11429" y="95352"/>
                </a:cubicBezTo>
                <a:cubicBezTo>
                  <a:pt x="12445" y="86767"/>
                  <a:pt x="15239" y="70562"/>
                  <a:pt x="17145" y="61024"/>
                </a:cubicBezTo>
                <a:cubicBezTo>
                  <a:pt x="20066" y="47676"/>
                  <a:pt x="26670" y="40044"/>
                  <a:pt x="38100" y="40044"/>
                </a:cubicBezTo>
                <a:cubicBezTo>
                  <a:pt x="46735" y="40044"/>
                  <a:pt x="50545" y="47676"/>
                  <a:pt x="48641" y="60072"/>
                </a:cubicBezTo>
                <a:lnTo>
                  <a:pt x="46735" y="67704"/>
                </a:lnTo>
                <a:cubicBezTo>
                  <a:pt x="44831" y="77229"/>
                  <a:pt x="42926" y="85814"/>
                  <a:pt x="41020" y="95352"/>
                </a:cubicBezTo>
                <a:cubicBezTo>
                  <a:pt x="41910" y="95352"/>
                  <a:pt x="43814" y="94400"/>
                  <a:pt x="45720" y="94400"/>
                </a:cubicBezTo>
                <a:cubicBezTo>
                  <a:pt x="47625" y="94400"/>
                  <a:pt x="49529" y="95352"/>
                  <a:pt x="50545" y="95352"/>
                </a:cubicBezTo>
                <a:cubicBezTo>
                  <a:pt x="51435" y="89637"/>
                  <a:pt x="52451" y="84862"/>
                  <a:pt x="53339" y="79147"/>
                </a:cubicBezTo>
                <a:cubicBezTo>
                  <a:pt x="55245" y="70562"/>
                  <a:pt x="57150" y="62929"/>
                  <a:pt x="59054" y="56261"/>
                </a:cubicBezTo>
                <a:cubicBezTo>
                  <a:pt x="61976" y="38139"/>
                  <a:pt x="52451" y="34329"/>
                  <a:pt x="42926" y="34329"/>
                </a:cubicBezTo>
                <a:cubicBezTo>
                  <a:pt x="34289" y="34329"/>
                  <a:pt x="26670" y="38139"/>
                  <a:pt x="20954" y="44819"/>
                </a:cubicBezTo>
                <a:lnTo>
                  <a:pt x="20066" y="44819"/>
                </a:lnTo>
                <a:lnTo>
                  <a:pt x="21970" y="35281"/>
                </a:lnTo>
                <a:cubicBezTo>
                  <a:pt x="24764" y="24791"/>
                  <a:pt x="27685" y="8573"/>
                  <a:pt x="30479" y="0"/>
                </a:cubicBezTo>
                <a:cubicBezTo>
                  <a:pt x="28575" y="0"/>
                  <a:pt x="26670" y="953"/>
                  <a:pt x="24764" y="953"/>
                </a:cubicBezTo>
                <a:cubicBezTo>
                  <a:pt x="22860" y="953"/>
                  <a:pt x="20954" y="0"/>
                  <a:pt x="19050" y="0"/>
                </a:cubicBezTo>
                <a:cubicBezTo>
                  <a:pt x="18160" y="8573"/>
                  <a:pt x="15239" y="24791"/>
                  <a:pt x="12445" y="36234"/>
                </a:cubicBezTo>
                <a:lnTo>
                  <a:pt x="8635" y="59119"/>
                </a:lnTo>
                <a:close/>
                <a:moveTo>
                  <a:pt x="-2536889" y="303149"/>
                </a:moveTo>
              </a:path>
            </a:pathLst>
          </a:custGeom>
          <a:solidFill>
            <a:srgbClr val="FEFEFE">
              <a:alpha val="100000"/>
            </a:srgbClr>
          </a:solidFill>
          <a:ln w="127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77" name="Picture 177"/>
          <p:cNvPicPr>
            <a:picLocks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83330" y="4953737"/>
            <a:ext cx="43064" cy="46911"/>
          </a:xfrm>
          <a:prstGeom prst="rect">
            <a:avLst/>
          </a:prstGeom>
          <a:noFill/>
        </p:spPr>
      </p:pic>
      <p:sp>
        <p:nvSpPr>
          <p:cNvPr id="178" name="Freeform 178"/>
          <p:cNvSpPr/>
          <p:nvPr/>
        </p:nvSpPr>
        <p:spPr>
          <a:xfrm>
            <a:off x="3330887" y="4953737"/>
            <a:ext cx="32226" cy="46190"/>
          </a:xfrm>
          <a:custGeom>
            <a:avLst/>
            <a:gdLst/>
            <a:ahLst/>
            <a:cxnLst/>
            <a:rect l="0" t="0" r="0" b="0"/>
            <a:pathLst>
              <a:path w="42926" h="61023">
                <a:moveTo>
                  <a:pt x="40004" y="10490"/>
                </a:moveTo>
                <a:lnTo>
                  <a:pt x="40004" y="10490"/>
                </a:lnTo>
                <a:cubicBezTo>
                  <a:pt x="40004" y="7620"/>
                  <a:pt x="41020" y="2857"/>
                  <a:pt x="42926" y="0"/>
                </a:cubicBezTo>
                <a:cubicBezTo>
                  <a:pt x="41020" y="0"/>
                  <a:pt x="40004" y="0"/>
                  <a:pt x="39116" y="0"/>
                </a:cubicBezTo>
                <a:cubicBezTo>
                  <a:pt x="32385" y="0"/>
                  <a:pt x="25781" y="3810"/>
                  <a:pt x="19050" y="13347"/>
                </a:cubicBezTo>
                <a:lnTo>
                  <a:pt x="19050" y="13347"/>
                </a:lnTo>
                <a:cubicBezTo>
                  <a:pt x="20066" y="9525"/>
                  <a:pt x="20066" y="6667"/>
                  <a:pt x="21970" y="952"/>
                </a:cubicBezTo>
                <a:cubicBezTo>
                  <a:pt x="20066" y="952"/>
                  <a:pt x="19050" y="1905"/>
                  <a:pt x="17145" y="1905"/>
                </a:cubicBezTo>
                <a:cubicBezTo>
                  <a:pt x="15239" y="1905"/>
                  <a:pt x="13335" y="952"/>
                  <a:pt x="11429" y="952"/>
                </a:cubicBezTo>
                <a:cubicBezTo>
                  <a:pt x="10541" y="11442"/>
                  <a:pt x="8635" y="20015"/>
                  <a:pt x="7620" y="26695"/>
                </a:cubicBezTo>
                <a:lnTo>
                  <a:pt x="6731" y="30505"/>
                </a:lnTo>
                <a:cubicBezTo>
                  <a:pt x="3810" y="44818"/>
                  <a:pt x="1904" y="55308"/>
                  <a:pt x="0" y="61023"/>
                </a:cubicBezTo>
                <a:cubicBezTo>
                  <a:pt x="1904" y="61023"/>
                  <a:pt x="3810" y="60071"/>
                  <a:pt x="5714" y="60071"/>
                </a:cubicBezTo>
                <a:cubicBezTo>
                  <a:pt x="7620" y="60071"/>
                  <a:pt x="8635" y="61023"/>
                  <a:pt x="10541" y="61023"/>
                </a:cubicBezTo>
                <a:cubicBezTo>
                  <a:pt x="11429" y="55308"/>
                  <a:pt x="12445" y="48628"/>
                  <a:pt x="16256" y="26695"/>
                </a:cubicBezTo>
                <a:cubicBezTo>
                  <a:pt x="18160" y="17157"/>
                  <a:pt x="24764" y="9525"/>
                  <a:pt x="32385" y="9525"/>
                </a:cubicBezTo>
                <a:cubicBezTo>
                  <a:pt x="35306" y="9525"/>
                  <a:pt x="38100" y="10490"/>
                  <a:pt x="39116" y="11442"/>
                </a:cubicBezTo>
                <a:lnTo>
                  <a:pt x="40004" y="10490"/>
                </a:lnTo>
                <a:close/>
                <a:moveTo>
                  <a:pt x="-2655939" y="268820"/>
                </a:moveTo>
              </a:path>
            </a:pathLst>
          </a:custGeom>
          <a:solidFill>
            <a:srgbClr val="FEFEFE">
              <a:alpha val="100000"/>
            </a:srgbClr>
          </a:solidFill>
          <a:ln w="127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" name="Freeform 179"/>
          <p:cNvSpPr/>
          <p:nvPr/>
        </p:nvSpPr>
        <p:spPr>
          <a:xfrm>
            <a:off x="3357393" y="4953737"/>
            <a:ext cx="45765" cy="46911"/>
          </a:xfrm>
          <a:custGeom>
            <a:avLst/>
            <a:gdLst/>
            <a:ahLst/>
            <a:cxnLst/>
            <a:rect l="0" t="0" r="0" b="0"/>
            <a:pathLst>
              <a:path w="60960" h="61976">
                <a:moveTo>
                  <a:pt x="3810" y="30505"/>
                </a:moveTo>
                <a:lnTo>
                  <a:pt x="3810" y="30505"/>
                </a:lnTo>
                <a:cubicBezTo>
                  <a:pt x="0" y="53390"/>
                  <a:pt x="13335" y="61976"/>
                  <a:pt x="28575" y="61976"/>
                </a:cubicBezTo>
                <a:cubicBezTo>
                  <a:pt x="36195" y="61976"/>
                  <a:pt x="44704" y="59118"/>
                  <a:pt x="50419" y="54356"/>
                </a:cubicBezTo>
                <a:cubicBezTo>
                  <a:pt x="51435" y="52438"/>
                  <a:pt x="52323" y="50533"/>
                  <a:pt x="52323" y="48628"/>
                </a:cubicBezTo>
                <a:lnTo>
                  <a:pt x="52323" y="47675"/>
                </a:lnTo>
                <a:cubicBezTo>
                  <a:pt x="46608" y="53390"/>
                  <a:pt x="38100" y="57213"/>
                  <a:pt x="31369" y="57213"/>
                </a:cubicBezTo>
                <a:cubicBezTo>
                  <a:pt x="18033" y="57213"/>
                  <a:pt x="11429" y="47675"/>
                  <a:pt x="15239" y="30505"/>
                </a:cubicBezTo>
                <a:cubicBezTo>
                  <a:pt x="18033" y="15252"/>
                  <a:pt x="26670" y="3810"/>
                  <a:pt x="41910" y="3810"/>
                </a:cubicBezTo>
                <a:cubicBezTo>
                  <a:pt x="49529" y="3810"/>
                  <a:pt x="54229" y="9525"/>
                  <a:pt x="56133" y="13347"/>
                </a:cubicBezTo>
                <a:lnTo>
                  <a:pt x="57150" y="13347"/>
                </a:lnTo>
                <a:cubicBezTo>
                  <a:pt x="58039" y="10490"/>
                  <a:pt x="59944" y="7620"/>
                  <a:pt x="60960" y="4762"/>
                </a:cubicBezTo>
                <a:cubicBezTo>
                  <a:pt x="59054" y="1905"/>
                  <a:pt x="51435" y="0"/>
                  <a:pt x="41910" y="0"/>
                </a:cubicBezTo>
                <a:cubicBezTo>
                  <a:pt x="25654" y="0"/>
                  <a:pt x="8508" y="9525"/>
                  <a:pt x="3810" y="30505"/>
                </a:cubicBezTo>
                <a:close/>
                <a:moveTo>
                  <a:pt x="-2711260" y="268820"/>
                </a:moveTo>
              </a:path>
            </a:pathLst>
          </a:custGeom>
          <a:solidFill>
            <a:srgbClr val="FEFEFE">
              <a:alpha val="100000"/>
            </a:srgbClr>
          </a:solidFill>
          <a:ln w="127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" name="Freeform 180"/>
          <p:cNvSpPr/>
          <p:nvPr/>
        </p:nvSpPr>
        <p:spPr>
          <a:xfrm>
            <a:off x="3404589" y="4927754"/>
            <a:ext cx="46529" cy="72174"/>
          </a:xfrm>
          <a:custGeom>
            <a:avLst/>
            <a:gdLst/>
            <a:ahLst/>
            <a:cxnLst/>
            <a:rect l="0" t="0" r="0" b="0"/>
            <a:pathLst>
              <a:path w="61977" h="95352">
                <a:moveTo>
                  <a:pt x="7621" y="59119"/>
                </a:moveTo>
                <a:lnTo>
                  <a:pt x="7621" y="59119"/>
                </a:lnTo>
                <a:cubicBezTo>
                  <a:pt x="5715" y="70562"/>
                  <a:pt x="1906" y="86767"/>
                  <a:pt x="0" y="95352"/>
                </a:cubicBezTo>
                <a:cubicBezTo>
                  <a:pt x="1906" y="95352"/>
                  <a:pt x="3811" y="94400"/>
                  <a:pt x="5715" y="94400"/>
                </a:cubicBezTo>
                <a:cubicBezTo>
                  <a:pt x="7621" y="94400"/>
                  <a:pt x="9525" y="95352"/>
                  <a:pt x="10415" y="95352"/>
                </a:cubicBezTo>
                <a:cubicBezTo>
                  <a:pt x="11431" y="86767"/>
                  <a:pt x="14225" y="70562"/>
                  <a:pt x="16130" y="61024"/>
                </a:cubicBezTo>
                <a:cubicBezTo>
                  <a:pt x="19050" y="47676"/>
                  <a:pt x="25655" y="40044"/>
                  <a:pt x="37084" y="40044"/>
                </a:cubicBezTo>
                <a:cubicBezTo>
                  <a:pt x="45721" y="40044"/>
                  <a:pt x="49531" y="47676"/>
                  <a:pt x="47625" y="60072"/>
                </a:cubicBezTo>
                <a:lnTo>
                  <a:pt x="45721" y="67704"/>
                </a:lnTo>
                <a:cubicBezTo>
                  <a:pt x="43815" y="77229"/>
                  <a:pt x="41911" y="85814"/>
                  <a:pt x="40006" y="95352"/>
                </a:cubicBezTo>
                <a:cubicBezTo>
                  <a:pt x="41911" y="95352"/>
                  <a:pt x="42927" y="94400"/>
                  <a:pt x="44831" y="94400"/>
                </a:cubicBezTo>
                <a:cubicBezTo>
                  <a:pt x="46737" y="94400"/>
                  <a:pt x="48641" y="95352"/>
                  <a:pt x="50546" y="95352"/>
                </a:cubicBezTo>
                <a:cubicBezTo>
                  <a:pt x="50546" y="89637"/>
                  <a:pt x="52452" y="84862"/>
                  <a:pt x="53340" y="79147"/>
                </a:cubicBezTo>
                <a:cubicBezTo>
                  <a:pt x="54356" y="70562"/>
                  <a:pt x="56262" y="62929"/>
                  <a:pt x="58166" y="56261"/>
                </a:cubicBezTo>
                <a:cubicBezTo>
                  <a:pt x="61977" y="38139"/>
                  <a:pt x="51436" y="34329"/>
                  <a:pt x="41911" y="34329"/>
                </a:cubicBezTo>
                <a:cubicBezTo>
                  <a:pt x="33275" y="34329"/>
                  <a:pt x="25655" y="38139"/>
                  <a:pt x="19940" y="44819"/>
                </a:cubicBezTo>
                <a:lnTo>
                  <a:pt x="19940" y="44819"/>
                </a:lnTo>
                <a:lnTo>
                  <a:pt x="21844" y="35281"/>
                </a:lnTo>
                <a:cubicBezTo>
                  <a:pt x="23750" y="24791"/>
                  <a:pt x="26671" y="8573"/>
                  <a:pt x="29465" y="0"/>
                </a:cubicBezTo>
                <a:cubicBezTo>
                  <a:pt x="27559" y="0"/>
                  <a:pt x="25655" y="953"/>
                  <a:pt x="23750" y="953"/>
                </a:cubicBezTo>
                <a:cubicBezTo>
                  <a:pt x="21844" y="953"/>
                  <a:pt x="19940" y="0"/>
                  <a:pt x="18034" y="0"/>
                </a:cubicBezTo>
                <a:cubicBezTo>
                  <a:pt x="17146" y="8573"/>
                  <a:pt x="14225" y="24791"/>
                  <a:pt x="12319" y="36234"/>
                </a:cubicBezTo>
                <a:lnTo>
                  <a:pt x="7621" y="59119"/>
                </a:lnTo>
                <a:close/>
                <a:moveTo>
                  <a:pt x="-2768409" y="303149"/>
                </a:moveTo>
              </a:path>
            </a:pathLst>
          </a:custGeom>
          <a:solidFill>
            <a:srgbClr val="FEFEFE">
              <a:alpha val="100000"/>
            </a:srgbClr>
          </a:solidFill>
          <a:ln w="127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81" name="Picture 181"/>
          <p:cNvPicPr>
            <a:picLocks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56448" y="4953737"/>
            <a:ext cx="43076" cy="46911"/>
          </a:xfrm>
          <a:prstGeom prst="rect">
            <a:avLst/>
          </a:prstGeom>
          <a:noFill/>
        </p:spPr>
      </p:pic>
      <p:sp>
        <p:nvSpPr>
          <p:cNvPr id="182" name="Freeform 182"/>
          <p:cNvSpPr/>
          <p:nvPr/>
        </p:nvSpPr>
        <p:spPr>
          <a:xfrm>
            <a:off x="3530445" y="4953737"/>
            <a:ext cx="46528" cy="46190"/>
          </a:xfrm>
          <a:custGeom>
            <a:avLst/>
            <a:gdLst/>
            <a:ahLst/>
            <a:cxnLst/>
            <a:rect l="0" t="0" r="0" b="0"/>
            <a:pathLst>
              <a:path w="61976" h="61023">
                <a:moveTo>
                  <a:pt x="48641" y="25743"/>
                </a:moveTo>
                <a:lnTo>
                  <a:pt x="48641" y="25743"/>
                </a:lnTo>
                <a:lnTo>
                  <a:pt x="46737" y="33375"/>
                </a:lnTo>
                <a:cubicBezTo>
                  <a:pt x="44831" y="42900"/>
                  <a:pt x="41910" y="51485"/>
                  <a:pt x="40006" y="61023"/>
                </a:cubicBezTo>
                <a:cubicBezTo>
                  <a:pt x="41910" y="61023"/>
                  <a:pt x="43816" y="60071"/>
                  <a:pt x="45721" y="60071"/>
                </a:cubicBezTo>
                <a:cubicBezTo>
                  <a:pt x="47625" y="60071"/>
                  <a:pt x="48641" y="61023"/>
                  <a:pt x="50547" y="61023"/>
                </a:cubicBezTo>
                <a:cubicBezTo>
                  <a:pt x="51435" y="55308"/>
                  <a:pt x="52451" y="50533"/>
                  <a:pt x="53341" y="44818"/>
                </a:cubicBezTo>
                <a:cubicBezTo>
                  <a:pt x="55246" y="36233"/>
                  <a:pt x="57150" y="28600"/>
                  <a:pt x="59056" y="21932"/>
                </a:cubicBezTo>
                <a:cubicBezTo>
                  <a:pt x="61976" y="3810"/>
                  <a:pt x="52451" y="0"/>
                  <a:pt x="42926" y="0"/>
                </a:cubicBezTo>
                <a:cubicBezTo>
                  <a:pt x="33401" y="0"/>
                  <a:pt x="26671" y="3810"/>
                  <a:pt x="20956" y="10490"/>
                </a:cubicBezTo>
                <a:lnTo>
                  <a:pt x="20066" y="10490"/>
                </a:lnTo>
                <a:cubicBezTo>
                  <a:pt x="20956" y="7620"/>
                  <a:pt x="21972" y="3810"/>
                  <a:pt x="22860" y="952"/>
                </a:cubicBezTo>
                <a:cubicBezTo>
                  <a:pt x="20956" y="952"/>
                  <a:pt x="19050" y="1905"/>
                  <a:pt x="17146" y="1905"/>
                </a:cubicBezTo>
                <a:cubicBezTo>
                  <a:pt x="15241" y="1905"/>
                  <a:pt x="13335" y="952"/>
                  <a:pt x="12447" y="952"/>
                </a:cubicBezTo>
                <a:cubicBezTo>
                  <a:pt x="11431" y="7620"/>
                  <a:pt x="9525" y="17157"/>
                  <a:pt x="8637" y="24790"/>
                </a:cubicBezTo>
                <a:lnTo>
                  <a:pt x="5716" y="37185"/>
                </a:lnTo>
                <a:cubicBezTo>
                  <a:pt x="4826" y="44818"/>
                  <a:pt x="1906" y="54356"/>
                  <a:pt x="0" y="61023"/>
                </a:cubicBezTo>
                <a:cubicBezTo>
                  <a:pt x="1906" y="61023"/>
                  <a:pt x="3810" y="60071"/>
                  <a:pt x="5716" y="60071"/>
                </a:cubicBezTo>
                <a:cubicBezTo>
                  <a:pt x="7621" y="60071"/>
                  <a:pt x="9525" y="61023"/>
                  <a:pt x="11431" y="61023"/>
                </a:cubicBezTo>
                <a:cubicBezTo>
                  <a:pt x="12447" y="54356"/>
                  <a:pt x="13335" y="44818"/>
                  <a:pt x="15241" y="37185"/>
                </a:cubicBezTo>
                <a:lnTo>
                  <a:pt x="17146" y="26695"/>
                </a:lnTo>
                <a:cubicBezTo>
                  <a:pt x="20066" y="13347"/>
                  <a:pt x="26671" y="5715"/>
                  <a:pt x="38100" y="5715"/>
                </a:cubicBezTo>
                <a:cubicBezTo>
                  <a:pt x="46737" y="5715"/>
                  <a:pt x="50547" y="13347"/>
                  <a:pt x="48641" y="25743"/>
                </a:cubicBezTo>
                <a:close/>
                <a:moveTo>
                  <a:pt x="-2937002" y="268820"/>
                </a:moveTo>
              </a:path>
            </a:pathLst>
          </a:custGeom>
          <a:solidFill>
            <a:srgbClr val="FEFEFE">
              <a:alpha val="100000"/>
            </a:srgbClr>
          </a:solidFill>
          <a:ln w="127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" name="Freeform 183"/>
          <p:cNvSpPr/>
          <p:nvPr/>
        </p:nvSpPr>
        <p:spPr>
          <a:xfrm>
            <a:off x="3583362" y="4954459"/>
            <a:ext cx="45766" cy="46190"/>
          </a:xfrm>
          <a:custGeom>
            <a:avLst/>
            <a:gdLst/>
            <a:ahLst/>
            <a:cxnLst/>
            <a:rect l="0" t="0" r="0" b="0"/>
            <a:pathLst>
              <a:path w="60961" h="61024">
                <a:moveTo>
                  <a:pt x="2921" y="40996"/>
                </a:moveTo>
                <a:lnTo>
                  <a:pt x="2921" y="40996"/>
                </a:lnTo>
                <a:cubicBezTo>
                  <a:pt x="0" y="53404"/>
                  <a:pt x="6732" y="61024"/>
                  <a:pt x="19051" y="61024"/>
                </a:cubicBezTo>
                <a:cubicBezTo>
                  <a:pt x="27687" y="61024"/>
                  <a:pt x="35307" y="57214"/>
                  <a:pt x="41021" y="49581"/>
                </a:cubicBezTo>
                <a:lnTo>
                  <a:pt x="41911" y="49581"/>
                </a:lnTo>
                <a:cubicBezTo>
                  <a:pt x="41021" y="52438"/>
                  <a:pt x="40006" y="56261"/>
                  <a:pt x="39116" y="60071"/>
                </a:cubicBezTo>
                <a:cubicBezTo>
                  <a:pt x="41021" y="60071"/>
                  <a:pt x="42926" y="59119"/>
                  <a:pt x="43815" y="59119"/>
                </a:cubicBezTo>
                <a:cubicBezTo>
                  <a:pt x="45720" y="59119"/>
                  <a:pt x="47626" y="60071"/>
                  <a:pt x="49531" y="60071"/>
                </a:cubicBezTo>
                <a:cubicBezTo>
                  <a:pt x="50546" y="53404"/>
                  <a:pt x="51436" y="45771"/>
                  <a:pt x="52451" y="38138"/>
                </a:cubicBezTo>
                <a:cubicBezTo>
                  <a:pt x="55245" y="24791"/>
                  <a:pt x="58166" y="13348"/>
                  <a:pt x="60961" y="0"/>
                </a:cubicBezTo>
                <a:cubicBezTo>
                  <a:pt x="59056" y="0"/>
                  <a:pt x="58166" y="953"/>
                  <a:pt x="56262" y="953"/>
                </a:cubicBezTo>
                <a:cubicBezTo>
                  <a:pt x="54357" y="953"/>
                  <a:pt x="52451" y="0"/>
                  <a:pt x="50546" y="0"/>
                </a:cubicBezTo>
                <a:cubicBezTo>
                  <a:pt x="49531" y="5715"/>
                  <a:pt x="48641" y="13348"/>
                  <a:pt x="46737" y="20980"/>
                </a:cubicBezTo>
                <a:cubicBezTo>
                  <a:pt x="42926" y="40043"/>
                  <a:pt x="42926" y="40996"/>
                  <a:pt x="39116" y="46723"/>
                </a:cubicBezTo>
                <a:cubicBezTo>
                  <a:pt x="36195" y="51486"/>
                  <a:pt x="30481" y="54356"/>
                  <a:pt x="23876" y="54356"/>
                </a:cubicBezTo>
                <a:cubicBezTo>
                  <a:pt x="19051" y="54356"/>
                  <a:pt x="15240" y="52438"/>
                  <a:pt x="13336" y="50533"/>
                </a:cubicBezTo>
                <a:cubicBezTo>
                  <a:pt x="12446" y="47676"/>
                  <a:pt x="11431" y="43866"/>
                  <a:pt x="12446" y="35281"/>
                </a:cubicBezTo>
                <a:cubicBezTo>
                  <a:pt x="15240" y="22885"/>
                  <a:pt x="18162" y="9538"/>
                  <a:pt x="20956" y="0"/>
                </a:cubicBezTo>
                <a:cubicBezTo>
                  <a:pt x="19051" y="0"/>
                  <a:pt x="17145" y="953"/>
                  <a:pt x="15240" y="953"/>
                </a:cubicBezTo>
                <a:cubicBezTo>
                  <a:pt x="14351" y="953"/>
                  <a:pt x="12446" y="0"/>
                  <a:pt x="10541" y="0"/>
                </a:cubicBezTo>
                <a:cubicBezTo>
                  <a:pt x="9526" y="6668"/>
                  <a:pt x="7620" y="14300"/>
                  <a:pt x="6732" y="20028"/>
                </a:cubicBezTo>
                <a:cubicBezTo>
                  <a:pt x="5715" y="25743"/>
                  <a:pt x="3811" y="31471"/>
                  <a:pt x="2921" y="40996"/>
                </a:cubicBezTo>
                <a:close/>
                <a:moveTo>
                  <a:pt x="-3023692" y="267868"/>
                </a:moveTo>
              </a:path>
            </a:pathLst>
          </a:custGeom>
          <a:solidFill>
            <a:srgbClr val="FEFEFE">
              <a:alpha val="100000"/>
            </a:srgbClr>
          </a:solidFill>
          <a:ln w="127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" name="Freeform 184"/>
          <p:cNvSpPr/>
          <p:nvPr/>
        </p:nvSpPr>
        <p:spPr>
          <a:xfrm>
            <a:off x="3632751" y="4953737"/>
            <a:ext cx="45764" cy="46911"/>
          </a:xfrm>
          <a:custGeom>
            <a:avLst/>
            <a:gdLst/>
            <a:ahLst/>
            <a:cxnLst/>
            <a:rect l="0" t="0" r="0" b="0"/>
            <a:pathLst>
              <a:path w="60959" h="61976">
                <a:moveTo>
                  <a:pt x="3809" y="30505"/>
                </a:moveTo>
                <a:lnTo>
                  <a:pt x="3809" y="30505"/>
                </a:lnTo>
                <a:cubicBezTo>
                  <a:pt x="0" y="53390"/>
                  <a:pt x="14224" y="61976"/>
                  <a:pt x="28575" y="61976"/>
                </a:cubicBezTo>
                <a:cubicBezTo>
                  <a:pt x="36195" y="61976"/>
                  <a:pt x="45720" y="59118"/>
                  <a:pt x="51434" y="54356"/>
                </a:cubicBezTo>
                <a:cubicBezTo>
                  <a:pt x="51434" y="52438"/>
                  <a:pt x="52451" y="50533"/>
                  <a:pt x="53339" y="48628"/>
                </a:cubicBezTo>
                <a:lnTo>
                  <a:pt x="52451" y="47675"/>
                </a:lnTo>
                <a:cubicBezTo>
                  <a:pt x="46735" y="53390"/>
                  <a:pt x="38100" y="57213"/>
                  <a:pt x="31369" y="57213"/>
                </a:cubicBezTo>
                <a:cubicBezTo>
                  <a:pt x="18033" y="57213"/>
                  <a:pt x="11429" y="47675"/>
                  <a:pt x="15239" y="30505"/>
                </a:cubicBezTo>
                <a:cubicBezTo>
                  <a:pt x="18033" y="15252"/>
                  <a:pt x="26670" y="3810"/>
                  <a:pt x="41909" y="3810"/>
                </a:cubicBezTo>
                <a:cubicBezTo>
                  <a:pt x="49529" y="3810"/>
                  <a:pt x="54356" y="9525"/>
                  <a:pt x="56260" y="13347"/>
                </a:cubicBezTo>
                <a:lnTo>
                  <a:pt x="57150" y="13347"/>
                </a:lnTo>
                <a:cubicBezTo>
                  <a:pt x="58165" y="10490"/>
                  <a:pt x="60070" y="7620"/>
                  <a:pt x="60959" y="4762"/>
                </a:cubicBezTo>
                <a:cubicBezTo>
                  <a:pt x="59054" y="1905"/>
                  <a:pt x="51434" y="0"/>
                  <a:pt x="41909" y="0"/>
                </a:cubicBezTo>
                <a:cubicBezTo>
                  <a:pt x="25653" y="0"/>
                  <a:pt x="8508" y="9525"/>
                  <a:pt x="3809" y="30505"/>
                </a:cubicBezTo>
                <a:close/>
                <a:moveTo>
                  <a:pt x="-3078036" y="268820"/>
                </a:moveTo>
              </a:path>
            </a:pathLst>
          </a:custGeom>
          <a:solidFill>
            <a:srgbClr val="FEFEFE">
              <a:alpha val="100000"/>
            </a:srgbClr>
          </a:solidFill>
          <a:ln w="127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" name="Freeform 185"/>
          <p:cNvSpPr/>
          <p:nvPr/>
        </p:nvSpPr>
        <p:spPr>
          <a:xfrm>
            <a:off x="3680709" y="4927754"/>
            <a:ext cx="22120" cy="72174"/>
          </a:xfrm>
          <a:custGeom>
            <a:avLst/>
            <a:gdLst/>
            <a:ahLst/>
            <a:cxnLst/>
            <a:rect l="0" t="0" r="0" b="0"/>
            <a:pathLst>
              <a:path w="29464" h="95352">
                <a:moveTo>
                  <a:pt x="7620" y="59119"/>
                </a:moveTo>
                <a:lnTo>
                  <a:pt x="7620" y="59119"/>
                </a:lnTo>
                <a:cubicBezTo>
                  <a:pt x="5714" y="70562"/>
                  <a:pt x="1904" y="86767"/>
                  <a:pt x="0" y="95352"/>
                </a:cubicBezTo>
                <a:cubicBezTo>
                  <a:pt x="1904" y="95352"/>
                  <a:pt x="3809" y="94400"/>
                  <a:pt x="5714" y="94400"/>
                </a:cubicBezTo>
                <a:cubicBezTo>
                  <a:pt x="7620" y="94400"/>
                  <a:pt x="9525" y="95352"/>
                  <a:pt x="11429" y="95352"/>
                </a:cubicBezTo>
                <a:cubicBezTo>
                  <a:pt x="12319" y="86767"/>
                  <a:pt x="15239" y="70562"/>
                  <a:pt x="17145" y="59119"/>
                </a:cubicBezTo>
                <a:lnTo>
                  <a:pt x="21844" y="36234"/>
                </a:lnTo>
                <a:cubicBezTo>
                  <a:pt x="23748" y="24791"/>
                  <a:pt x="27558" y="8573"/>
                  <a:pt x="29464" y="0"/>
                </a:cubicBezTo>
                <a:cubicBezTo>
                  <a:pt x="27558" y="0"/>
                  <a:pt x="25653" y="953"/>
                  <a:pt x="23748" y="953"/>
                </a:cubicBezTo>
                <a:cubicBezTo>
                  <a:pt x="21844" y="953"/>
                  <a:pt x="19939" y="0"/>
                  <a:pt x="18033" y="0"/>
                </a:cubicBezTo>
                <a:cubicBezTo>
                  <a:pt x="17145" y="8573"/>
                  <a:pt x="14223" y="24791"/>
                  <a:pt x="12319" y="36234"/>
                </a:cubicBezTo>
                <a:lnTo>
                  <a:pt x="7620" y="59119"/>
                </a:lnTo>
                <a:close/>
                <a:moveTo>
                  <a:pt x="-3136202" y="303149"/>
                </a:moveTo>
              </a:path>
            </a:pathLst>
          </a:custGeom>
          <a:solidFill>
            <a:srgbClr val="FEFEFE">
              <a:alpha val="100000"/>
            </a:srgbClr>
          </a:solidFill>
          <a:ln w="127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" name="Freeform 187"/>
          <p:cNvSpPr/>
          <p:nvPr/>
        </p:nvSpPr>
        <p:spPr>
          <a:xfrm>
            <a:off x="3821534" y="4953737"/>
            <a:ext cx="32226" cy="46190"/>
          </a:xfrm>
          <a:custGeom>
            <a:avLst/>
            <a:gdLst/>
            <a:ahLst/>
            <a:cxnLst/>
            <a:rect l="0" t="0" r="0" b="0"/>
            <a:pathLst>
              <a:path w="42926" h="61023">
                <a:moveTo>
                  <a:pt x="40005" y="10490"/>
                </a:moveTo>
                <a:lnTo>
                  <a:pt x="40005" y="10490"/>
                </a:lnTo>
                <a:cubicBezTo>
                  <a:pt x="40005" y="7620"/>
                  <a:pt x="41022" y="2857"/>
                  <a:pt x="42926" y="0"/>
                </a:cubicBezTo>
                <a:cubicBezTo>
                  <a:pt x="41022" y="0"/>
                  <a:pt x="40005" y="0"/>
                  <a:pt x="39117" y="0"/>
                </a:cubicBezTo>
                <a:cubicBezTo>
                  <a:pt x="32386" y="0"/>
                  <a:pt x="25781" y="3810"/>
                  <a:pt x="19050" y="13347"/>
                </a:cubicBezTo>
                <a:lnTo>
                  <a:pt x="19050" y="13347"/>
                </a:lnTo>
                <a:cubicBezTo>
                  <a:pt x="20067" y="9525"/>
                  <a:pt x="20067" y="6667"/>
                  <a:pt x="21972" y="952"/>
                </a:cubicBezTo>
                <a:cubicBezTo>
                  <a:pt x="20067" y="952"/>
                  <a:pt x="19050" y="1905"/>
                  <a:pt x="17145" y="1905"/>
                </a:cubicBezTo>
                <a:cubicBezTo>
                  <a:pt x="15241" y="1905"/>
                  <a:pt x="13336" y="952"/>
                  <a:pt x="11430" y="952"/>
                </a:cubicBezTo>
                <a:cubicBezTo>
                  <a:pt x="10542" y="11442"/>
                  <a:pt x="8636" y="20015"/>
                  <a:pt x="7620" y="26695"/>
                </a:cubicBezTo>
                <a:lnTo>
                  <a:pt x="6731" y="30505"/>
                </a:lnTo>
                <a:cubicBezTo>
                  <a:pt x="3811" y="44818"/>
                  <a:pt x="1905" y="55308"/>
                  <a:pt x="0" y="61023"/>
                </a:cubicBezTo>
                <a:cubicBezTo>
                  <a:pt x="1905" y="61023"/>
                  <a:pt x="3811" y="60071"/>
                  <a:pt x="5716" y="60071"/>
                </a:cubicBezTo>
                <a:cubicBezTo>
                  <a:pt x="7620" y="60071"/>
                  <a:pt x="8636" y="61023"/>
                  <a:pt x="10542" y="61023"/>
                </a:cubicBezTo>
                <a:cubicBezTo>
                  <a:pt x="11430" y="55308"/>
                  <a:pt x="12447" y="48628"/>
                  <a:pt x="16256" y="26695"/>
                </a:cubicBezTo>
                <a:cubicBezTo>
                  <a:pt x="18161" y="17157"/>
                  <a:pt x="24766" y="9525"/>
                  <a:pt x="32386" y="9525"/>
                </a:cubicBezTo>
                <a:cubicBezTo>
                  <a:pt x="35306" y="9525"/>
                  <a:pt x="38100" y="10490"/>
                  <a:pt x="39117" y="11442"/>
                </a:cubicBezTo>
                <a:lnTo>
                  <a:pt x="40005" y="10490"/>
                </a:lnTo>
                <a:close/>
                <a:moveTo>
                  <a:pt x="-3309480" y="268820"/>
                </a:moveTo>
              </a:path>
            </a:pathLst>
          </a:custGeom>
          <a:solidFill>
            <a:srgbClr val="FEFEFE">
              <a:alpha val="100000"/>
            </a:srgbClr>
          </a:solidFill>
          <a:ln w="127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88" name="Picture 188"/>
          <p:cNvPicPr>
            <a:picLocks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50313" y="4953737"/>
            <a:ext cx="43284" cy="46911"/>
          </a:xfrm>
          <a:prstGeom prst="rect">
            <a:avLst/>
          </a:prstGeom>
          <a:noFill/>
        </p:spPr>
      </p:pic>
      <p:sp>
        <p:nvSpPr>
          <p:cNvPr id="189" name="Freeform 189"/>
          <p:cNvSpPr/>
          <p:nvPr/>
        </p:nvSpPr>
        <p:spPr>
          <a:xfrm>
            <a:off x="1253858" y="4825251"/>
            <a:ext cx="44345" cy="51247"/>
          </a:xfrm>
          <a:custGeom>
            <a:avLst/>
            <a:gdLst/>
            <a:ahLst/>
            <a:cxnLst/>
            <a:rect l="0" t="0" r="0" b="0"/>
            <a:pathLst>
              <a:path w="59068" h="67704">
                <a:moveTo>
                  <a:pt x="58116" y="61037"/>
                </a:moveTo>
                <a:lnTo>
                  <a:pt x="58116" y="61037"/>
                </a:lnTo>
                <a:cubicBezTo>
                  <a:pt x="55258" y="62942"/>
                  <a:pt x="47638" y="67704"/>
                  <a:pt x="36208" y="67704"/>
                </a:cubicBezTo>
                <a:cubicBezTo>
                  <a:pt x="15253" y="67704"/>
                  <a:pt x="0" y="54356"/>
                  <a:pt x="0" y="33376"/>
                </a:cubicBezTo>
                <a:cubicBezTo>
                  <a:pt x="0" y="13361"/>
                  <a:pt x="15253" y="0"/>
                  <a:pt x="36208" y="0"/>
                </a:cubicBezTo>
                <a:cubicBezTo>
                  <a:pt x="44781" y="0"/>
                  <a:pt x="54306" y="2871"/>
                  <a:pt x="59068" y="4776"/>
                </a:cubicBezTo>
                <a:cubicBezTo>
                  <a:pt x="58116" y="7633"/>
                  <a:pt x="57163" y="10491"/>
                  <a:pt x="57163" y="12396"/>
                </a:cubicBezTo>
                <a:lnTo>
                  <a:pt x="56211" y="12396"/>
                </a:lnTo>
                <a:cubicBezTo>
                  <a:pt x="52401" y="7633"/>
                  <a:pt x="45733" y="3823"/>
                  <a:pt x="36208" y="3823"/>
                </a:cubicBezTo>
                <a:cubicBezTo>
                  <a:pt x="23826" y="3823"/>
                  <a:pt x="10491" y="14313"/>
                  <a:pt x="10491" y="33376"/>
                </a:cubicBezTo>
                <a:cubicBezTo>
                  <a:pt x="10491" y="52451"/>
                  <a:pt x="24778" y="62942"/>
                  <a:pt x="37161" y="62942"/>
                </a:cubicBezTo>
                <a:cubicBezTo>
                  <a:pt x="48591" y="62942"/>
                  <a:pt x="54306" y="57227"/>
                  <a:pt x="59068" y="53404"/>
                </a:cubicBezTo>
                <a:lnTo>
                  <a:pt x="59068" y="53404"/>
                </a:lnTo>
                <a:lnTo>
                  <a:pt x="58116" y="61037"/>
                </a:lnTo>
                <a:close/>
                <a:moveTo>
                  <a:pt x="229870" y="438569"/>
                </a:moveTo>
              </a:path>
            </a:pathLst>
          </a:custGeom>
          <a:solidFill>
            <a:srgbClr val="FEFEFE">
              <a:alpha val="100000"/>
            </a:srgbClr>
          </a:solidFill>
          <a:ln w="127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" name="Freeform 190"/>
          <p:cNvSpPr/>
          <p:nvPr/>
        </p:nvSpPr>
        <p:spPr>
          <a:xfrm>
            <a:off x="1306078" y="4825971"/>
            <a:ext cx="30749" cy="49805"/>
          </a:xfrm>
          <a:custGeom>
            <a:avLst/>
            <a:gdLst/>
            <a:ahLst/>
            <a:cxnLst/>
            <a:rect l="0" t="0" r="0" b="0"/>
            <a:pathLst>
              <a:path w="40958" h="65799">
                <a:moveTo>
                  <a:pt x="40958" y="61989"/>
                </a:moveTo>
                <a:lnTo>
                  <a:pt x="40958" y="61989"/>
                </a:lnTo>
                <a:cubicBezTo>
                  <a:pt x="40958" y="61036"/>
                  <a:pt x="40958" y="59131"/>
                  <a:pt x="40958" y="58179"/>
                </a:cubicBezTo>
                <a:cubicBezTo>
                  <a:pt x="34290" y="59131"/>
                  <a:pt x="17145" y="59131"/>
                  <a:pt x="10478" y="60084"/>
                </a:cubicBezTo>
                <a:cubicBezTo>
                  <a:pt x="9525" y="58179"/>
                  <a:pt x="9525" y="37198"/>
                  <a:pt x="9525" y="34341"/>
                </a:cubicBezTo>
                <a:cubicBezTo>
                  <a:pt x="12383" y="34341"/>
                  <a:pt x="27623" y="34341"/>
                  <a:pt x="33338" y="35293"/>
                </a:cubicBezTo>
                <a:lnTo>
                  <a:pt x="33338" y="31471"/>
                </a:lnTo>
                <a:lnTo>
                  <a:pt x="33338" y="28613"/>
                </a:lnTo>
                <a:cubicBezTo>
                  <a:pt x="28575" y="28613"/>
                  <a:pt x="20955" y="29565"/>
                  <a:pt x="9525" y="29565"/>
                </a:cubicBezTo>
                <a:cubicBezTo>
                  <a:pt x="9525" y="26708"/>
                  <a:pt x="10478" y="9538"/>
                  <a:pt x="10478" y="5728"/>
                </a:cubicBezTo>
                <a:cubicBezTo>
                  <a:pt x="22860" y="5728"/>
                  <a:pt x="33338" y="6680"/>
                  <a:pt x="40005" y="6680"/>
                </a:cubicBezTo>
                <a:cubicBezTo>
                  <a:pt x="40005" y="5728"/>
                  <a:pt x="40005" y="4775"/>
                  <a:pt x="40005" y="3823"/>
                </a:cubicBezTo>
                <a:cubicBezTo>
                  <a:pt x="40005" y="1918"/>
                  <a:pt x="40005" y="965"/>
                  <a:pt x="40005" y="0"/>
                </a:cubicBezTo>
                <a:cubicBezTo>
                  <a:pt x="36195" y="965"/>
                  <a:pt x="25718" y="965"/>
                  <a:pt x="20003" y="965"/>
                </a:cubicBezTo>
                <a:cubicBezTo>
                  <a:pt x="14288" y="965"/>
                  <a:pt x="5715" y="965"/>
                  <a:pt x="0" y="0"/>
                </a:cubicBezTo>
                <a:cubicBezTo>
                  <a:pt x="953" y="8585"/>
                  <a:pt x="953" y="16218"/>
                  <a:pt x="953" y="24803"/>
                </a:cubicBezTo>
                <a:lnTo>
                  <a:pt x="953" y="41008"/>
                </a:lnTo>
                <a:cubicBezTo>
                  <a:pt x="953" y="48641"/>
                  <a:pt x="953" y="57226"/>
                  <a:pt x="0" y="65799"/>
                </a:cubicBezTo>
                <a:cubicBezTo>
                  <a:pt x="5715" y="64846"/>
                  <a:pt x="15240" y="64846"/>
                  <a:pt x="20955" y="64846"/>
                </a:cubicBezTo>
                <a:lnTo>
                  <a:pt x="21908" y="64846"/>
                </a:lnTo>
                <a:cubicBezTo>
                  <a:pt x="23813" y="64846"/>
                  <a:pt x="25718" y="64846"/>
                  <a:pt x="28575" y="64846"/>
                </a:cubicBezTo>
                <a:cubicBezTo>
                  <a:pt x="33338" y="64846"/>
                  <a:pt x="38100" y="64846"/>
                  <a:pt x="40958" y="65799"/>
                </a:cubicBezTo>
                <a:cubicBezTo>
                  <a:pt x="40958" y="64846"/>
                  <a:pt x="40958" y="63894"/>
                  <a:pt x="40958" y="61989"/>
                </a:cubicBezTo>
                <a:close/>
                <a:moveTo>
                  <a:pt x="158407" y="437616"/>
                </a:moveTo>
              </a:path>
            </a:pathLst>
          </a:custGeom>
          <a:solidFill>
            <a:srgbClr val="FEFEFE">
              <a:alpha val="100000"/>
            </a:srgbClr>
          </a:solidFill>
          <a:ln w="127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91" name="Picture 191"/>
          <p:cNvPicPr>
            <a:picLocks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45408" y="4825971"/>
            <a:ext cx="37194" cy="49805"/>
          </a:xfrm>
          <a:prstGeom prst="rect">
            <a:avLst/>
          </a:prstGeom>
          <a:noFill/>
        </p:spPr>
      </p:pic>
      <p:sp>
        <p:nvSpPr>
          <p:cNvPr id="192" name="Freeform 192"/>
          <p:cNvSpPr/>
          <p:nvPr/>
        </p:nvSpPr>
        <p:spPr>
          <a:xfrm>
            <a:off x="1389039" y="4825972"/>
            <a:ext cx="43630" cy="50525"/>
          </a:xfrm>
          <a:custGeom>
            <a:avLst/>
            <a:gdLst/>
            <a:ahLst/>
            <a:cxnLst/>
            <a:rect l="0" t="0" r="0" b="0"/>
            <a:pathLst>
              <a:path w="58115" h="66751">
                <a:moveTo>
                  <a:pt x="58115" y="0"/>
                </a:moveTo>
                <a:lnTo>
                  <a:pt x="58115" y="0"/>
                </a:lnTo>
                <a:cubicBezTo>
                  <a:pt x="57163" y="0"/>
                  <a:pt x="55258" y="965"/>
                  <a:pt x="54305" y="965"/>
                </a:cubicBezTo>
                <a:cubicBezTo>
                  <a:pt x="52400" y="965"/>
                  <a:pt x="50495" y="0"/>
                  <a:pt x="49543" y="0"/>
                </a:cubicBezTo>
                <a:cubicBezTo>
                  <a:pt x="50495" y="7633"/>
                  <a:pt x="51448" y="21933"/>
                  <a:pt x="51448" y="31471"/>
                </a:cubicBezTo>
                <a:cubicBezTo>
                  <a:pt x="51448" y="39103"/>
                  <a:pt x="51448" y="44818"/>
                  <a:pt x="50495" y="48641"/>
                </a:cubicBezTo>
                <a:cubicBezTo>
                  <a:pt x="47638" y="44818"/>
                  <a:pt x="7620" y="3823"/>
                  <a:pt x="3810" y="0"/>
                </a:cubicBezTo>
                <a:lnTo>
                  <a:pt x="952" y="0"/>
                </a:lnTo>
                <a:cubicBezTo>
                  <a:pt x="952" y="5728"/>
                  <a:pt x="952" y="12408"/>
                  <a:pt x="952" y="23850"/>
                </a:cubicBezTo>
                <a:cubicBezTo>
                  <a:pt x="952" y="39103"/>
                  <a:pt x="952" y="55308"/>
                  <a:pt x="0" y="65799"/>
                </a:cubicBezTo>
                <a:cubicBezTo>
                  <a:pt x="1905" y="64846"/>
                  <a:pt x="2858" y="64846"/>
                  <a:pt x="4763" y="64846"/>
                </a:cubicBezTo>
                <a:cubicBezTo>
                  <a:pt x="5715" y="64846"/>
                  <a:pt x="7620" y="64846"/>
                  <a:pt x="8585" y="65799"/>
                </a:cubicBezTo>
                <a:cubicBezTo>
                  <a:pt x="7620" y="58179"/>
                  <a:pt x="7620" y="43866"/>
                  <a:pt x="7620" y="34341"/>
                </a:cubicBezTo>
                <a:cubicBezTo>
                  <a:pt x="7620" y="26708"/>
                  <a:pt x="7620" y="20028"/>
                  <a:pt x="7620" y="16218"/>
                </a:cubicBezTo>
                <a:cubicBezTo>
                  <a:pt x="10490" y="20028"/>
                  <a:pt x="50495" y="61036"/>
                  <a:pt x="54305" y="66751"/>
                </a:cubicBezTo>
                <a:lnTo>
                  <a:pt x="57163" y="66751"/>
                </a:lnTo>
                <a:cubicBezTo>
                  <a:pt x="57163" y="60084"/>
                  <a:pt x="57163" y="53403"/>
                  <a:pt x="57163" y="41961"/>
                </a:cubicBezTo>
                <a:cubicBezTo>
                  <a:pt x="57163" y="26708"/>
                  <a:pt x="57163" y="10490"/>
                  <a:pt x="58115" y="0"/>
                </a:cubicBezTo>
                <a:close/>
                <a:moveTo>
                  <a:pt x="109893" y="437616"/>
                </a:moveTo>
              </a:path>
            </a:pathLst>
          </a:custGeom>
          <a:solidFill>
            <a:srgbClr val="FEFEFE">
              <a:alpha val="100000"/>
            </a:srgbClr>
          </a:solidFill>
          <a:ln w="127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" name="Freeform 193"/>
          <p:cNvSpPr/>
          <p:nvPr/>
        </p:nvSpPr>
        <p:spPr>
          <a:xfrm>
            <a:off x="1278896" y="4894550"/>
            <a:ext cx="25037" cy="60629"/>
          </a:xfrm>
          <a:custGeom>
            <a:avLst/>
            <a:gdLst/>
            <a:ahLst/>
            <a:cxnLst/>
            <a:rect l="0" t="0" r="0" b="0"/>
            <a:pathLst>
              <a:path w="33350" h="80099">
                <a:moveTo>
                  <a:pt x="33350" y="80099"/>
                </a:moveTo>
                <a:lnTo>
                  <a:pt x="33350" y="80099"/>
                </a:lnTo>
                <a:cubicBezTo>
                  <a:pt x="14287" y="50533"/>
                  <a:pt x="9525" y="21933"/>
                  <a:pt x="8572" y="0"/>
                </a:cubicBezTo>
                <a:cubicBezTo>
                  <a:pt x="5715" y="0"/>
                  <a:pt x="2857" y="0"/>
                  <a:pt x="0" y="0"/>
                </a:cubicBezTo>
                <a:cubicBezTo>
                  <a:pt x="952" y="23838"/>
                  <a:pt x="6667" y="48628"/>
                  <a:pt x="19050" y="73418"/>
                </a:cubicBezTo>
                <a:cubicBezTo>
                  <a:pt x="21907" y="75323"/>
                  <a:pt x="29527" y="79146"/>
                  <a:pt x="33350" y="80099"/>
                </a:cubicBezTo>
                <a:close/>
                <a:moveTo>
                  <a:pt x="85902" y="347014"/>
                </a:moveTo>
              </a:path>
            </a:pathLst>
          </a:custGeom>
          <a:solidFill>
            <a:srgbClr val="FEFEFE">
              <a:alpha val="100000"/>
            </a:srgbClr>
          </a:solidFill>
          <a:ln w="127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94" name="Picture 194"/>
          <p:cNvPicPr>
            <a:picLocks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26683" y="4732139"/>
            <a:ext cx="336875" cy="336361"/>
          </a:xfrm>
          <a:prstGeom prst="rect">
            <a:avLst/>
          </a:prstGeom>
          <a:noFill/>
        </p:spPr>
      </p:pic>
      <p:sp>
        <p:nvSpPr>
          <p:cNvPr id="195" name="Freeform 195"/>
          <p:cNvSpPr/>
          <p:nvPr/>
        </p:nvSpPr>
        <p:spPr>
          <a:xfrm>
            <a:off x="1307508" y="4971781"/>
            <a:ext cx="55787" cy="35366"/>
          </a:xfrm>
          <a:custGeom>
            <a:avLst/>
            <a:gdLst/>
            <a:ahLst/>
            <a:cxnLst/>
            <a:rect l="0" t="0" r="0" b="0"/>
            <a:pathLst>
              <a:path w="74308" h="46724">
                <a:moveTo>
                  <a:pt x="16193" y="4763"/>
                </a:moveTo>
                <a:lnTo>
                  <a:pt x="16193" y="4763"/>
                </a:lnTo>
                <a:cubicBezTo>
                  <a:pt x="10478" y="3811"/>
                  <a:pt x="3810" y="1906"/>
                  <a:pt x="0" y="0"/>
                </a:cubicBezTo>
                <a:cubicBezTo>
                  <a:pt x="18098" y="20981"/>
                  <a:pt x="42863" y="38139"/>
                  <a:pt x="67640" y="46724"/>
                </a:cubicBezTo>
                <a:lnTo>
                  <a:pt x="74308" y="40044"/>
                </a:lnTo>
                <a:cubicBezTo>
                  <a:pt x="47625" y="31471"/>
                  <a:pt x="28575" y="16206"/>
                  <a:pt x="16193" y="4763"/>
                </a:cubicBezTo>
                <a:close/>
                <a:moveTo>
                  <a:pt x="21095" y="244983"/>
                </a:moveTo>
              </a:path>
            </a:pathLst>
          </a:custGeom>
          <a:solidFill>
            <a:srgbClr val="FEFEFE">
              <a:alpha val="100000"/>
            </a:srgbClr>
          </a:solidFill>
          <a:ln w="127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" name="Freeform 196"/>
          <p:cNvSpPr/>
          <p:nvPr/>
        </p:nvSpPr>
        <p:spPr>
          <a:xfrm>
            <a:off x="1371876" y="4966004"/>
            <a:ext cx="117303" cy="49084"/>
          </a:xfrm>
          <a:custGeom>
            <a:avLst/>
            <a:gdLst/>
            <a:ahLst/>
            <a:cxnLst/>
            <a:rect l="0" t="0" r="0" b="0"/>
            <a:pathLst>
              <a:path w="156248" h="64846">
                <a:moveTo>
                  <a:pt x="153391" y="0"/>
                </a:moveTo>
                <a:lnTo>
                  <a:pt x="153391" y="0"/>
                </a:lnTo>
                <a:cubicBezTo>
                  <a:pt x="126708" y="33375"/>
                  <a:pt x="84785" y="55308"/>
                  <a:pt x="36208" y="55308"/>
                </a:cubicBezTo>
                <a:cubicBezTo>
                  <a:pt x="25718" y="55308"/>
                  <a:pt x="16193" y="54356"/>
                  <a:pt x="7620" y="52451"/>
                </a:cubicBezTo>
                <a:lnTo>
                  <a:pt x="0" y="60071"/>
                </a:lnTo>
                <a:cubicBezTo>
                  <a:pt x="13335" y="62941"/>
                  <a:pt x="25718" y="64846"/>
                  <a:pt x="37160" y="64846"/>
                </a:cubicBezTo>
                <a:cubicBezTo>
                  <a:pt x="86690" y="64846"/>
                  <a:pt x="128613" y="41008"/>
                  <a:pt x="156248" y="10490"/>
                </a:cubicBezTo>
                <a:lnTo>
                  <a:pt x="153391" y="0"/>
                </a:lnTo>
                <a:close/>
                <a:moveTo>
                  <a:pt x="-52248" y="252615"/>
                </a:moveTo>
              </a:path>
            </a:pathLst>
          </a:custGeom>
          <a:solidFill>
            <a:srgbClr val="FEFEFE">
              <a:alpha val="100000"/>
            </a:srgbClr>
          </a:solidFill>
          <a:ln w="127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" name="Freeform 197"/>
          <p:cNvSpPr/>
          <p:nvPr/>
        </p:nvSpPr>
        <p:spPr>
          <a:xfrm>
            <a:off x="1308938" y="4762458"/>
            <a:ext cx="226731" cy="197768"/>
          </a:xfrm>
          <a:custGeom>
            <a:avLst/>
            <a:gdLst/>
            <a:ahLst/>
            <a:cxnLst/>
            <a:rect l="0" t="0" r="0" b="0"/>
            <a:pathLst>
              <a:path w="302006" h="261277">
                <a:moveTo>
                  <a:pt x="293421" y="0"/>
                </a:moveTo>
                <a:lnTo>
                  <a:pt x="293421" y="0"/>
                </a:lnTo>
                <a:lnTo>
                  <a:pt x="279134" y="150660"/>
                </a:lnTo>
                <a:cubicBezTo>
                  <a:pt x="277229" y="122060"/>
                  <a:pt x="262941" y="87732"/>
                  <a:pt x="244844" y="66751"/>
                </a:cubicBezTo>
                <a:cubicBezTo>
                  <a:pt x="214351" y="29566"/>
                  <a:pt x="170523" y="6680"/>
                  <a:pt x="120041" y="6680"/>
                </a:cubicBezTo>
                <a:cubicBezTo>
                  <a:pt x="72403" y="6680"/>
                  <a:pt x="29528" y="27648"/>
                  <a:pt x="0" y="61024"/>
                </a:cubicBezTo>
                <a:lnTo>
                  <a:pt x="6668" y="66751"/>
                </a:lnTo>
                <a:cubicBezTo>
                  <a:pt x="34290" y="35281"/>
                  <a:pt x="74308" y="15253"/>
                  <a:pt x="120041" y="15253"/>
                </a:cubicBezTo>
                <a:cubicBezTo>
                  <a:pt x="175286" y="15253"/>
                  <a:pt x="221018" y="43866"/>
                  <a:pt x="245796" y="82004"/>
                </a:cubicBezTo>
                <a:cubicBezTo>
                  <a:pt x="268656" y="117285"/>
                  <a:pt x="276276" y="161150"/>
                  <a:pt x="270561" y="193573"/>
                </a:cubicBezTo>
                <a:cubicBezTo>
                  <a:pt x="269609" y="205016"/>
                  <a:pt x="264846" y="225996"/>
                  <a:pt x="250559" y="249834"/>
                </a:cubicBezTo>
                <a:lnTo>
                  <a:pt x="253416" y="261277"/>
                </a:lnTo>
                <a:cubicBezTo>
                  <a:pt x="271514" y="233629"/>
                  <a:pt x="280086" y="208839"/>
                  <a:pt x="287706" y="145898"/>
                </a:cubicBezTo>
                <a:cubicBezTo>
                  <a:pt x="292469" y="97269"/>
                  <a:pt x="302006" y="0"/>
                  <a:pt x="302006" y="0"/>
                </a:cubicBezTo>
                <a:lnTo>
                  <a:pt x="293421" y="0"/>
                </a:lnTo>
                <a:close/>
                <a:moveTo>
                  <a:pt x="300495" y="521525"/>
                </a:moveTo>
              </a:path>
            </a:pathLst>
          </a:custGeom>
          <a:solidFill>
            <a:srgbClr val="FEFEFE">
              <a:alpha val="100000"/>
            </a:srgbClr>
          </a:solidFill>
          <a:ln w="127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" name="Rectangle 198"/>
          <p:cNvSpPr/>
          <p:nvPr/>
        </p:nvSpPr>
        <p:spPr>
          <a:xfrm>
            <a:off x="838200" y="313589"/>
            <a:ext cx="6857999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2000" dirty="0" smtClean="0">
                <a:solidFill>
                  <a:srgbClr val="0C377B"/>
                </a:solidFill>
                <a:latin typeface="Arial"/>
              </a:rPr>
              <a:t>INDIA@CERN 13 -15 September 2021</a:t>
            </a:r>
          </a:p>
          <a:p>
            <a:pPr algn="ctr"/>
            <a:r>
              <a:rPr lang="en-US" sz="2000" dirty="0" smtClean="0">
                <a:solidFill>
                  <a:srgbClr val="0C377B"/>
                </a:solidFill>
                <a:latin typeface="Arial"/>
              </a:rPr>
              <a:t>18 </a:t>
            </a:r>
            <a:r>
              <a:rPr lang="en-US" sz="2000" dirty="0">
                <a:solidFill>
                  <a:srgbClr val="0C377B"/>
                </a:solidFill>
                <a:latin typeface="Arial"/>
              </a:rPr>
              <a:t>Companies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7EFA8D8-B5A4-499A-9F87-66342441EB12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1955894" y="1295120"/>
            <a:ext cx="4986338" cy="2657475"/>
          </a:xfrm>
          <a:prstGeom prst="rect">
            <a:avLst/>
          </a:prstGeom>
        </p:spPr>
      </p:pic>
      <p:sp>
        <p:nvSpPr>
          <p:cNvPr id="91" name="Rectangle 111">
            <a:extLst>
              <a:ext uri="{FF2B5EF4-FFF2-40B4-BE49-F238E27FC236}">
                <a16:creationId xmlns:a16="http://schemas.microsoft.com/office/drawing/2014/main" id="{3A597032-6E68-4DB2-BCBD-6E51D9226457}"/>
              </a:ext>
            </a:extLst>
          </p:cNvPr>
          <p:cNvSpPr/>
          <p:nvPr/>
        </p:nvSpPr>
        <p:spPr>
          <a:xfrm>
            <a:off x="1969456" y="4081505"/>
            <a:ext cx="5313863" cy="6924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57175" indent="-257175">
              <a:buFont typeface="Wingdings" panose="05000000000000000000" pitchFamily="2" charset="2"/>
              <a:buChar char="Ø"/>
            </a:pPr>
            <a:r>
              <a:rPr lang="en-US" sz="1500" dirty="0">
                <a:solidFill>
                  <a:srgbClr val="0070C0"/>
                </a:solidFill>
                <a:latin typeface="Arial"/>
              </a:rPr>
              <a:t>Outcome: Orders</a:t>
            </a:r>
          </a:p>
          <a:p>
            <a:pPr marL="257175" lvl="4" indent="-257175">
              <a:buFont typeface="Wingdings" panose="05000000000000000000" pitchFamily="2" charset="2"/>
              <a:buChar char="§"/>
            </a:pPr>
            <a:r>
              <a:rPr lang="en-US" sz="1500" dirty="0">
                <a:solidFill>
                  <a:srgbClr val="0070C0"/>
                </a:solidFill>
                <a:latin typeface="Arial"/>
              </a:rPr>
              <a:t>Metallic Bellows </a:t>
            </a:r>
            <a:r>
              <a:rPr lang="en-US" sz="1500" dirty="0" err="1">
                <a:solidFill>
                  <a:srgbClr val="0070C0"/>
                </a:solidFill>
                <a:latin typeface="Arial"/>
              </a:rPr>
              <a:t>pvt</a:t>
            </a:r>
            <a:r>
              <a:rPr lang="en-US" sz="1500" dirty="0">
                <a:solidFill>
                  <a:srgbClr val="0070C0"/>
                </a:solidFill>
                <a:latin typeface="Arial"/>
              </a:rPr>
              <a:t>: Long term needs</a:t>
            </a:r>
          </a:p>
          <a:p>
            <a:pPr marL="257175" lvl="2" indent="-257175">
              <a:buFont typeface="Wingdings" panose="05000000000000000000" pitchFamily="2" charset="2"/>
              <a:buChar char="§"/>
            </a:pPr>
            <a:r>
              <a:rPr lang="en-US" sz="1500" dirty="0" err="1">
                <a:solidFill>
                  <a:srgbClr val="0070C0"/>
                </a:solidFill>
                <a:latin typeface="Arial"/>
              </a:rPr>
              <a:t>Saarloha</a:t>
            </a:r>
            <a:r>
              <a:rPr lang="en-US" sz="1500" dirty="0">
                <a:solidFill>
                  <a:srgbClr val="0070C0"/>
                </a:solidFill>
                <a:latin typeface="Arial"/>
              </a:rPr>
              <a:t> Advanced Materials: Discussions in progress</a:t>
            </a:r>
          </a:p>
        </p:txBody>
      </p:sp>
      <p:pic>
        <p:nvPicPr>
          <p:cNvPr id="186" name="Picture 186"/>
          <p:cNvPicPr>
            <a:picLocks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03898" y="4929917"/>
            <a:ext cx="115700" cy="707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818805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8708231" cy="2648807"/>
          <a:chOff x="0" y="0"/>
          <a:chExt cx="8708231" cy="2648807"/>
        </a:xfrm>
      </p:grpSpPr>
      <p:sp>
        <p:nvSpPr>
          <p:cNvPr id="38" name="TextBox 37"/>
          <p:cNvSpPr txBox="1"/>
          <p:nvPr/>
        </p:nvSpPr>
        <p:spPr>
          <a:xfrm>
            <a:off x="564356" y="528638"/>
            <a:ext cx="8143875" cy="142875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1013" b="0" i="0" u="none" strike="noStrike">
                <a:solidFill>
                  <a:srgbClr val="333333"/>
                </a:solidFill>
                <a:latin typeface="Calibri"/>
              </a:rPr>
              <a:t>Price Enquiries above 50k CHF for India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1500" y="748570"/>
            <a:ext cx="2557463" cy="142875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endParaRPr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428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15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15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87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156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71500" y="948595"/>
            <a:ext cx="571500" cy="25717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71438" bIns="14383" rtlCol="0">
            <a:spAutoFit/>
          </a:bodyPr>
          <a:lstStyle/>
          <a:p>
            <a:pPr marL="0" marR="0" lvl="0" indent="0" algn="l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44048" y="948595"/>
            <a:ext cx="492919" cy="25717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19920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Firms Contacted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40300" y="948595"/>
            <a:ext cx="492919" cy="25717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19920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RANK (1)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36458" y="948595"/>
            <a:ext cx="500063" cy="25717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19920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RANK (2)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32710" y="948595"/>
            <a:ext cx="492919" cy="257175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19920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RANK (3)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1500" y="1205770"/>
            <a:ext cx="571500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2017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44048" y="1205770"/>
            <a:ext cx="49291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40300" y="1205770"/>
            <a:ext cx="49291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136458" y="1205770"/>
            <a:ext cx="500063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32710" y="1205770"/>
            <a:ext cx="49291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71500" y="1384554"/>
            <a:ext cx="571500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2018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44048" y="1384554"/>
            <a:ext cx="492919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7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640300" y="1384554"/>
            <a:ext cx="492919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136458" y="1384554"/>
            <a:ext cx="500063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632710" y="1384554"/>
            <a:ext cx="492919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71500" y="1563338"/>
            <a:ext cx="571500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2019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144048" y="1563338"/>
            <a:ext cx="49291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16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40300" y="1563338"/>
            <a:ext cx="49291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136458" y="1563338"/>
            <a:ext cx="500063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632710" y="1563338"/>
            <a:ext cx="492919" cy="17859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71500" y="1742123"/>
            <a:ext cx="571500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2020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144048" y="1742123"/>
            <a:ext cx="492919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34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640300" y="1742123"/>
            <a:ext cx="492919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136458" y="1742123"/>
            <a:ext cx="500063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4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632710" y="1742123"/>
            <a:ext cx="492919" cy="17859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71500" y="1920907"/>
            <a:ext cx="571500" cy="207169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2021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144048" y="1920907"/>
            <a:ext cx="492919" cy="207169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22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640300" y="1920907"/>
            <a:ext cx="492919" cy="207169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136458" y="1920907"/>
            <a:ext cx="500063" cy="207169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632710" y="1920907"/>
            <a:ext cx="492919" cy="207169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357563" y="748570"/>
            <a:ext cx="2557463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Number of firms contacted</a:t>
            </a:r>
          </a:p>
        </p:txBody>
      </p:sp>
      <p:pic>
        <p:nvPicPr>
          <p:cNvPr id="35" name="bar_price_enquiri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7563" y="1041464"/>
            <a:ext cx="2400300" cy="1607344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6143625" y="748570"/>
            <a:ext cx="2557463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Origin of firms contacted</a:t>
            </a:r>
          </a:p>
        </p:txBody>
      </p:sp>
      <p:pic>
        <p:nvPicPr>
          <p:cNvPr id="37" name="bar_origin_firms_price_enquiri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25" y="1041464"/>
            <a:ext cx="2400300" cy="160734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ERN template colours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6B9175FA-95AF-4748-B55B-BA10A2ACB7A4}" vid="{E766DD8D-3356-3846-8F49-E86FB20DA7C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1114</TotalTime>
  <Words>909</Words>
  <Application>Microsoft Office PowerPoint</Application>
  <PresentationFormat>On-screen Show (16:9)</PresentationFormat>
  <Paragraphs>439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Wingdings</vt:lpstr>
      <vt:lpstr>Office Theme</vt:lpstr>
      <vt:lpstr>1_Office Theme</vt:lpstr>
      <vt:lpstr>Procurement Overview for India(Associate Member State)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Procurement Overview</dc:title>
  <dc:subject>for India(Associate Member State)</dc:subject>
  <dc:creator>FAP-BC</dc:creator>
  <cp:keywords>procurement</cp:keywords>
  <dc:description>An overview of procurement related data for a country</dc:description>
  <cp:lastModifiedBy>Anders Unnervik</cp:lastModifiedBy>
  <cp:revision>9</cp:revision>
  <dcterms:created xsi:type="dcterms:W3CDTF">2022-02-10T14:07:07Z</dcterms:created>
  <dcterms:modified xsi:type="dcterms:W3CDTF">2022-02-11T08:46:05Z</dcterms:modified>
  <cp:category>Report</cp:category>
</cp:coreProperties>
</file>