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76" r:id="rId7"/>
    <p:sldId id="277" r:id="rId8"/>
    <p:sldId id="264" r:id="rId9"/>
    <p:sldId id="265" r:id="rId10"/>
    <p:sldId id="266" r:id="rId11"/>
    <p:sldId id="274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8" r:id="rId2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B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281"/>
  </p:normalViewPr>
  <p:slideViewPr>
    <p:cSldViewPr snapToGrid="0" snapToObjects="1">
      <p:cViewPr varScale="1">
        <p:scale>
          <a:sx n="159" d="100"/>
          <a:sy n="159" d="100"/>
        </p:scale>
        <p:origin x="184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0850A55-CF5E-F149-A19A-E49D48AB04C8}" type="datetimeFigureOut">
              <a:rPr lang="en-US" smtClean="0"/>
              <a:t>6/24/22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F87D096-577C-F949-A091-DE21921F6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600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0850A55-CF5E-F149-A19A-E49D48AB04C8}" type="datetimeFigureOut">
              <a:rPr lang="en-US" smtClean="0"/>
              <a:t>6/24/22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F87D096-577C-F949-A091-DE21921F6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848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0850A55-CF5E-F149-A19A-E49D48AB04C8}" type="datetimeFigureOut">
              <a:rPr lang="en-US" smtClean="0"/>
              <a:t>6/24/22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F87D096-577C-F949-A091-DE21921F6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434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0850A55-CF5E-F149-A19A-E49D48AB04C8}" type="datetimeFigureOut">
              <a:rPr lang="en-US" smtClean="0"/>
              <a:t>6/24/22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F87D096-577C-F949-A091-DE21921F6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888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0850A55-CF5E-F149-A19A-E49D48AB04C8}" type="datetimeFigureOut">
              <a:rPr lang="en-US" smtClean="0"/>
              <a:t>6/24/22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F87D096-577C-F949-A091-DE21921F6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438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1933"/>
            <a:ext cx="7886700" cy="553470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000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827314"/>
            <a:ext cx="7886700" cy="3929743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372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0850A55-CF5E-F149-A19A-E49D48AB04C8}" type="datetimeFigureOut">
              <a:rPr lang="en-US" smtClean="0"/>
              <a:t>6/24/22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F87D096-577C-F949-A091-DE21921F6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611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0850A55-CF5E-F149-A19A-E49D48AB04C8}" type="datetimeFigureOut">
              <a:rPr lang="en-US" smtClean="0"/>
              <a:t>6/24/22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F87D096-577C-F949-A091-DE21921F6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0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0850A55-CF5E-F149-A19A-E49D48AB04C8}" type="datetimeFigureOut">
              <a:rPr lang="en-US" smtClean="0"/>
              <a:t>6/24/22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F87D096-577C-F949-A091-DE21921F6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563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0850A55-CF5E-F149-A19A-E49D48AB04C8}" type="datetimeFigureOut">
              <a:rPr lang="en-US" smtClean="0"/>
              <a:t>6/24/22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F87D096-577C-F949-A091-DE21921F6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323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0850A55-CF5E-F149-A19A-E49D48AB04C8}" type="datetimeFigureOut">
              <a:rPr lang="en-US" smtClean="0"/>
              <a:t>6/24/22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F87D096-577C-F949-A091-DE21921F6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188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0850A55-CF5E-F149-A19A-E49D48AB04C8}" type="datetimeFigureOut">
              <a:rPr lang="en-US" smtClean="0"/>
              <a:t>6/24/22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F87D096-577C-F949-A091-DE21921F6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36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">
            <a:extLst>
              <a:ext uri="{FF2B5EF4-FFF2-40B4-BE49-F238E27FC236}">
                <a16:creationId xmlns:a16="http://schemas.microsoft.com/office/drawing/2014/main" id="{482D0E9F-287B-5D4A-92D4-41268DDFCB6B}"/>
              </a:ext>
            </a:extLst>
          </p:cNvPr>
          <p:cNvSpPr/>
          <p:nvPr userDrawn="1"/>
        </p:nvSpPr>
        <p:spPr>
          <a:xfrm>
            <a:off x="0" y="4869655"/>
            <a:ext cx="9144000" cy="281777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ianummer">
            <a:extLst>
              <a:ext uri="{FF2B5EF4-FFF2-40B4-BE49-F238E27FC236}">
                <a16:creationId xmlns:a16="http://schemas.microsoft.com/office/drawing/2014/main" id="{29553FE4-96C2-6F40-9C15-FDB8508AE585}"/>
              </a:ext>
            </a:extLst>
          </p:cNvPr>
          <p:cNvSpPr txBox="1">
            <a:spLocks/>
          </p:cNvSpPr>
          <p:nvPr userDrawn="1"/>
        </p:nvSpPr>
        <p:spPr>
          <a:xfrm>
            <a:off x="400978" y="4912939"/>
            <a:ext cx="182742" cy="18466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000" kern="1200" cap="none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CB4B4D-7CA3-9044-876B-883B54F8677D}" type="slidenum">
              <a:rPr lang="en-GB" sz="1200" smtClean="0"/>
              <a:pPr/>
              <a:t>‹#›</a:t>
            </a:fld>
            <a:endParaRPr lang="en-GB" dirty="0"/>
          </a:p>
        </p:txBody>
      </p:sp>
      <p:sp>
        <p:nvSpPr>
          <p:cNvPr id="8" name="Tijdelijke aanduiding voor voettekst 9">
            <a:extLst>
              <a:ext uri="{FF2B5EF4-FFF2-40B4-BE49-F238E27FC236}">
                <a16:creationId xmlns:a16="http://schemas.microsoft.com/office/drawing/2014/main" id="{B3DF3B4F-E3ED-3E46-9A9C-E3945ECA427A}"/>
              </a:ext>
            </a:extLst>
          </p:cNvPr>
          <p:cNvSpPr txBox="1">
            <a:spLocks/>
          </p:cNvSpPr>
          <p:nvPr userDrawn="1"/>
        </p:nvSpPr>
        <p:spPr>
          <a:xfrm>
            <a:off x="1966706" y="4795409"/>
            <a:ext cx="7016729" cy="4197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nl-NL" sz="3000" b="0" i="0" u="none" strike="noStrike" kern="1200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iWiRiD2022                            Martin van Beuzekom                           27/6/2022</a:t>
            </a:r>
            <a:endParaRPr lang="mr-IN" sz="1200" dirty="0"/>
          </a:p>
        </p:txBody>
      </p:sp>
      <p:sp>
        <p:nvSpPr>
          <p:cNvPr id="9" name="Vorm">
            <a:extLst>
              <a:ext uri="{FF2B5EF4-FFF2-40B4-BE49-F238E27FC236}">
                <a16:creationId xmlns:a16="http://schemas.microsoft.com/office/drawing/2014/main" id="{D3B6B66F-C5E9-9E41-846B-60A0D42B7BA7}"/>
              </a:ext>
            </a:extLst>
          </p:cNvPr>
          <p:cNvSpPr/>
          <p:nvPr userDrawn="1"/>
        </p:nvSpPr>
        <p:spPr>
          <a:xfrm rot="10800000">
            <a:off x="7728855" y="4869651"/>
            <a:ext cx="1415141" cy="2817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0" name="NIKHEF_LOGO.png" descr="NIKHEF_LOGO.png">
            <a:extLst>
              <a:ext uri="{FF2B5EF4-FFF2-40B4-BE49-F238E27FC236}">
                <a16:creationId xmlns:a16="http://schemas.microsoft.com/office/drawing/2014/main" id="{CF256ABC-4C06-1D41-8698-1CC5529FE2A8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251371" y="4886644"/>
            <a:ext cx="643042" cy="25168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821506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svg"/><Relationship Id="rId7" Type="http://schemas.openxmlformats.org/officeDocument/2006/relationships/image" Target="../media/image27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svg"/><Relationship Id="rId18" Type="http://schemas.openxmlformats.org/officeDocument/2006/relationships/image" Target="../media/image45.png"/><Relationship Id="rId3" Type="http://schemas.openxmlformats.org/officeDocument/2006/relationships/image" Target="../media/image30.svg"/><Relationship Id="rId21" Type="http://schemas.openxmlformats.org/officeDocument/2006/relationships/image" Target="../media/image48.svg"/><Relationship Id="rId7" Type="http://schemas.openxmlformats.org/officeDocument/2006/relationships/image" Target="../media/image34.svg"/><Relationship Id="rId12" Type="http://schemas.openxmlformats.org/officeDocument/2006/relationships/image" Target="../media/image39.png"/><Relationship Id="rId17" Type="http://schemas.openxmlformats.org/officeDocument/2006/relationships/image" Target="../media/image44.svg"/><Relationship Id="rId25" Type="http://schemas.openxmlformats.org/officeDocument/2006/relationships/image" Target="../media/image52.svg"/><Relationship Id="rId2" Type="http://schemas.openxmlformats.org/officeDocument/2006/relationships/image" Target="../media/image29.png"/><Relationship Id="rId16" Type="http://schemas.openxmlformats.org/officeDocument/2006/relationships/image" Target="../media/image43.png"/><Relationship Id="rId20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11" Type="http://schemas.openxmlformats.org/officeDocument/2006/relationships/image" Target="../media/image38.svg"/><Relationship Id="rId24" Type="http://schemas.openxmlformats.org/officeDocument/2006/relationships/image" Target="../media/image51.png"/><Relationship Id="rId5" Type="http://schemas.openxmlformats.org/officeDocument/2006/relationships/image" Target="../media/image32.svg"/><Relationship Id="rId15" Type="http://schemas.openxmlformats.org/officeDocument/2006/relationships/image" Target="../media/image42.svg"/><Relationship Id="rId23" Type="http://schemas.openxmlformats.org/officeDocument/2006/relationships/image" Target="../media/image50.svg"/><Relationship Id="rId10" Type="http://schemas.openxmlformats.org/officeDocument/2006/relationships/image" Target="../media/image37.png"/><Relationship Id="rId19" Type="http://schemas.openxmlformats.org/officeDocument/2006/relationships/image" Target="../media/image46.svg"/><Relationship Id="rId4" Type="http://schemas.openxmlformats.org/officeDocument/2006/relationships/image" Target="../media/image31.png"/><Relationship Id="rId9" Type="http://schemas.openxmlformats.org/officeDocument/2006/relationships/image" Target="../media/image36.svg"/><Relationship Id="rId14" Type="http://schemas.openxmlformats.org/officeDocument/2006/relationships/image" Target="../media/image41.png"/><Relationship Id="rId22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5.png"/><Relationship Id="rId4" Type="http://schemas.openxmlformats.org/officeDocument/2006/relationships/image" Target="../media/image64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doi.org/10.1088/1748-0221/15/09/P09035" TargetMode="External"/><Relationship Id="rId4" Type="http://schemas.openxmlformats.org/officeDocument/2006/relationships/image" Target="../media/image68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21147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58097-77E6-1642-869C-22AEF72257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2115" y="781350"/>
            <a:ext cx="6858000" cy="1223802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tracks and initial timing results with Timepix4 detectors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C9A51B-C04F-8042-8CAB-8147C03FA2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505504"/>
            <a:ext cx="6858000" cy="121292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Martin van Beuzekom</a:t>
            </a:r>
          </a:p>
          <a:p>
            <a:endParaRPr lang="en-US" dirty="0"/>
          </a:p>
          <a:p>
            <a:r>
              <a:rPr lang="en-US" dirty="0"/>
              <a:t>27 June 2022</a:t>
            </a:r>
          </a:p>
          <a:p>
            <a:r>
              <a:rPr lang="en-US" dirty="0"/>
              <a:t>Riva del Garda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153E152-3F88-CA43-97E3-38DF6A4DAEE8}"/>
              </a:ext>
            </a:extLst>
          </p:cNvPr>
          <p:cNvSpPr/>
          <p:nvPr/>
        </p:nvSpPr>
        <p:spPr>
          <a:xfrm>
            <a:off x="0" y="4827373"/>
            <a:ext cx="9144000" cy="362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oogle Shape;56;p13">
            <a:extLst>
              <a:ext uri="{FF2B5EF4-FFF2-40B4-BE49-F238E27FC236}">
                <a16:creationId xmlns:a16="http://schemas.microsoft.com/office/drawing/2014/main" id="{2946DB21-7AEC-A040-B87C-042CB9FE9DA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747129" y="4299632"/>
            <a:ext cx="704850" cy="69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7;p13">
            <a:extLst>
              <a:ext uri="{FF2B5EF4-FFF2-40B4-BE49-F238E27FC236}">
                <a16:creationId xmlns:a16="http://schemas.microsoft.com/office/drawing/2014/main" id="{0F1F3BF4-B707-8748-BC85-0A053F77C3A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28773" y="4275582"/>
            <a:ext cx="89535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58;p13">
            <a:extLst>
              <a:ext uri="{FF2B5EF4-FFF2-40B4-BE49-F238E27FC236}">
                <a16:creationId xmlns:a16="http://schemas.microsoft.com/office/drawing/2014/main" id="{4CEA9C9F-8002-F74F-9D9C-028307F84790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82581" y="4127366"/>
            <a:ext cx="1047750" cy="90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59;p13">
            <a:extLst>
              <a:ext uri="{FF2B5EF4-FFF2-40B4-BE49-F238E27FC236}">
                <a16:creationId xmlns:a16="http://schemas.microsoft.com/office/drawing/2014/main" id="{E29D6552-1769-7A4E-8AB0-C9BAA09F22AE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88718" y="4404215"/>
            <a:ext cx="1466850" cy="61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60;p13">
            <a:extLst>
              <a:ext uri="{FF2B5EF4-FFF2-40B4-BE49-F238E27FC236}">
                <a16:creationId xmlns:a16="http://schemas.microsoft.com/office/drawing/2014/main" id="{7A78E3C5-D430-BF48-8DB0-38F2F9249DF1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912" y="4247244"/>
            <a:ext cx="1674044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61;p13">
            <a:extLst>
              <a:ext uri="{FF2B5EF4-FFF2-40B4-BE49-F238E27FC236}">
                <a16:creationId xmlns:a16="http://schemas.microsoft.com/office/drawing/2014/main" id="{EEE175D2-3D49-9A4A-AD1F-DC8CDFC45ED5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144852" y="4320102"/>
            <a:ext cx="695325" cy="69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9FF1D41-8746-BC45-8577-D6DE755BDE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36861" y="4223435"/>
            <a:ext cx="881453" cy="8088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8C6B935-D51B-F546-8504-662DC3A356E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06923" y="4475294"/>
            <a:ext cx="1263192" cy="540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209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54CF8-99F0-2F40-8F41-9CC30E971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967" y="70861"/>
            <a:ext cx="4257971" cy="553470"/>
          </a:xfrm>
        </p:spPr>
        <p:txBody>
          <a:bodyPr/>
          <a:lstStyle/>
          <a:p>
            <a:r>
              <a:rPr lang="en-US" dirty="0"/>
              <a:t>First beam on Timepix4</a:t>
            </a:r>
          </a:p>
        </p:txBody>
      </p:sp>
      <p:pic>
        <p:nvPicPr>
          <p:cNvPr id="4" name="Graphic 12">
            <a:extLst>
              <a:ext uri="{FF2B5EF4-FFF2-40B4-BE49-F238E27FC236}">
                <a16:creationId xmlns:a16="http://schemas.microsoft.com/office/drawing/2014/main" id="{89F35BD4-1877-7240-A658-066D74C11B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31748" y="313027"/>
            <a:ext cx="2815060" cy="2313638"/>
          </a:xfrm>
          <a:prstGeom prst="rect">
            <a:avLst/>
          </a:prstGeom>
        </p:spPr>
      </p:pic>
      <p:sp>
        <p:nvSpPr>
          <p:cNvPr id="5" name="TextBox 19">
            <a:extLst>
              <a:ext uri="{FF2B5EF4-FFF2-40B4-BE49-F238E27FC236}">
                <a16:creationId xmlns:a16="http://schemas.microsoft.com/office/drawing/2014/main" id="{DC3A21FA-3DCA-2B47-88D2-B8679696D1E0}"/>
              </a:ext>
            </a:extLst>
          </p:cNvPr>
          <p:cNvSpPr txBox="1"/>
          <p:nvPr/>
        </p:nvSpPr>
        <p:spPr>
          <a:xfrm>
            <a:off x="5315239" y="78868"/>
            <a:ext cx="3705919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/>
              <a:t>Hitmap</a:t>
            </a:r>
            <a:r>
              <a:rPr lang="en-US" sz="1200" dirty="0"/>
              <a:t> of associated clusters to a track on a single plane</a:t>
            </a:r>
            <a:endParaRPr lang="en-NL" sz="1200" dirty="0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F98AC899-7878-D740-AC68-65F66FA41AB6}"/>
              </a:ext>
            </a:extLst>
          </p:cNvPr>
          <p:cNvSpPr txBox="1">
            <a:spLocks/>
          </p:cNvSpPr>
          <p:nvPr/>
        </p:nvSpPr>
        <p:spPr>
          <a:xfrm>
            <a:off x="231416" y="877429"/>
            <a:ext cx="5425982" cy="1541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rgbClr val="0000FF"/>
                </a:solidFill>
              </a:rPr>
              <a:t>✔️ </a:t>
            </a:r>
            <a:r>
              <a:rPr lang="en-US" sz="1600" dirty="0"/>
              <a:t>DAQ and synchronization works</a:t>
            </a:r>
            <a:endParaRPr lang="en-US" sz="16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FF"/>
                </a:solidFill>
              </a:rPr>
              <a:t>✔️</a:t>
            </a:r>
            <a:r>
              <a:rPr lang="en-US" sz="1600" dirty="0"/>
              <a:t>  Online monitoring works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FF"/>
                </a:solidFill>
              </a:rPr>
              <a:t>✔️ </a:t>
            </a:r>
            <a:r>
              <a:rPr lang="en-US" sz="1600" dirty="0"/>
              <a:t>Offline analysis using the </a:t>
            </a:r>
            <a:r>
              <a:rPr lang="en-US" sz="1600" dirty="0" err="1"/>
              <a:t>LHCb’s</a:t>
            </a:r>
            <a:r>
              <a:rPr lang="en-US" sz="1600" dirty="0"/>
              <a:t> Kepler framework works</a:t>
            </a:r>
          </a:p>
          <a:p>
            <a:pPr marL="0" indent="0">
              <a:buNone/>
            </a:pPr>
            <a:r>
              <a:rPr lang="en-US" sz="1600" dirty="0"/>
              <a:t>-&gt; </a:t>
            </a:r>
            <a:r>
              <a:rPr lang="en-US" sz="1600" dirty="0" err="1"/>
              <a:t>ToT</a:t>
            </a:r>
            <a:r>
              <a:rPr lang="en-US" sz="1600" dirty="0"/>
              <a:t> and </a:t>
            </a:r>
            <a:r>
              <a:rPr lang="en-US" sz="1600" dirty="0" err="1"/>
              <a:t>hitmap</a:t>
            </a:r>
            <a:r>
              <a:rPr lang="en-US" sz="1600" dirty="0"/>
              <a:t> look as expected</a:t>
            </a:r>
          </a:p>
          <a:p>
            <a:endParaRPr lang="en-US" sz="1200" dirty="0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4538E857-16AE-9049-B675-D0DA26D3A635}"/>
              </a:ext>
            </a:extLst>
          </p:cNvPr>
          <p:cNvSpPr txBox="1">
            <a:spLocks/>
          </p:cNvSpPr>
          <p:nvPr/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0000000-1234-1234-1234-123412341234}" type="slidenum">
              <a:rPr lang="en-GB" smtClean="0"/>
              <a:pPr algn="r"/>
              <a:t>10</a:t>
            </a:fld>
            <a:endParaRPr lang="en-GB"/>
          </a:p>
        </p:txBody>
      </p:sp>
      <p:pic>
        <p:nvPicPr>
          <p:cNvPr id="10" name="Graphic 14">
            <a:extLst>
              <a:ext uri="{FF2B5EF4-FFF2-40B4-BE49-F238E27FC236}">
                <a16:creationId xmlns:a16="http://schemas.microsoft.com/office/drawing/2014/main" id="{A71D6C3A-05DA-B748-B1F1-7650934B23F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0695"/>
          <a:stretch/>
        </p:blipFill>
        <p:spPr>
          <a:xfrm>
            <a:off x="177967" y="2659367"/>
            <a:ext cx="2570960" cy="2208649"/>
          </a:xfrm>
          <a:prstGeom prst="rect">
            <a:avLst/>
          </a:prstGeom>
        </p:spPr>
      </p:pic>
      <p:pic>
        <p:nvPicPr>
          <p:cNvPr id="11" name="Graphic 16">
            <a:extLst>
              <a:ext uri="{FF2B5EF4-FFF2-40B4-BE49-F238E27FC236}">
                <a16:creationId xmlns:a16="http://schemas.microsoft.com/office/drawing/2014/main" id="{E78FE56A-DB27-8949-B7C8-188AC250D4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48926" y="2685052"/>
            <a:ext cx="2848145" cy="2185085"/>
          </a:xfrm>
          <a:prstGeom prst="rect">
            <a:avLst/>
          </a:prstGeom>
        </p:spPr>
      </p:pic>
      <p:sp>
        <p:nvSpPr>
          <p:cNvPr id="12" name="TextBox 20">
            <a:extLst>
              <a:ext uri="{FF2B5EF4-FFF2-40B4-BE49-F238E27FC236}">
                <a16:creationId xmlns:a16="http://schemas.microsoft.com/office/drawing/2014/main" id="{C1516A75-A43B-F24C-97CD-0A9EE2DB1D2F}"/>
              </a:ext>
            </a:extLst>
          </p:cNvPr>
          <p:cNvSpPr txBox="1"/>
          <p:nvPr/>
        </p:nvSpPr>
        <p:spPr>
          <a:xfrm>
            <a:off x="733441" y="2488166"/>
            <a:ext cx="4030967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/>
              <a:t>TOT/Charge distribution for the two sensor variants</a:t>
            </a:r>
            <a:endParaRPr lang="en-NL" sz="1200" dirty="0"/>
          </a:p>
        </p:txBody>
      </p:sp>
      <p:pic>
        <p:nvPicPr>
          <p:cNvPr id="13" name="Picture 1" descr="page7image50095040">
            <a:extLst>
              <a:ext uri="{FF2B5EF4-FFF2-40B4-BE49-F238E27FC236}">
                <a16:creationId xmlns:a16="http://schemas.microsoft.com/office/drawing/2014/main" id="{E7E34281-9D86-7747-92D6-906E87C4CD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239" y="2585271"/>
            <a:ext cx="1834077" cy="199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5299F28-F054-6542-9D6F-92C3CC9AFF29}"/>
              </a:ext>
            </a:extLst>
          </p:cNvPr>
          <p:cNvSpPr txBox="1"/>
          <p:nvPr/>
        </p:nvSpPr>
        <p:spPr>
          <a:xfrm>
            <a:off x="1630352" y="2834678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100 </a:t>
            </a:r>
            <a:r>
              <a:rPr lang="en-US" sz="1400" dirty="0">
                <a:latin typeface="Symbol" pitchFamily="2" charset="2"/>
              </a:rPr>
              <a:t>m</a:t>
            </a:r>
            <a:r>
              <a:rPr lang="en-US" sz="1400" dirty="0"/>
              <a:t>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64425F-8259-2F4A-9DEF-A937B31296AF}"/>
              </a:ext>
            </a:extLst>
          </p:cNvPr>
          <p:cNvSpPr txBox="1"/>
          <p:nvPr/>
        </p:nvSpPr>
        <p:spPr>
          <a:xfrm>
            <a:off x="4222264" y="2834677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300 </a:t>
            </a:r>
            <a:r>
              <a:rPr lang="en-US" sz="1400" dirty="0">
                <a:latin typeface="Symbol" pitchFamily="2" charset="2"/>
              </a:rPr>
              <a:t>m</a:t>
            </a:r>
            <a:r>
              <a:rPr lang="en-US" sz="1400" dirty="0"/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3474168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8B58B-E73F-C64A-B47E-555E4043D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Efficiencies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78CC86-3E21-FD4A-9F17-23E167EAD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489" y="3900397"/>
            <a:ext cx="7886700" cy="65004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”Out of the box” efficiencies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Not yet optimized (but anyhow, &gt;&gt; 90% sufficient for telescope)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800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FF2E42AA-5235-3A4F-997F-B068B101AE1B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0" y="1029731"/>
            <a:ext cx="2270883" cy="24710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35579B02-2CEB-694B-9696-E1AA7A2FB6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2190572" y="1029731"/>
            <a:ext cx="2340000" cy="254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24A4B1D4-AA0F-224B-843E-C939972ABEC8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4457773" y="1049041"/>
            <a:ext cx="2340000" cy="2546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6D5608B1-F093-B643-8B3A-BF8E99C52F23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6700302" y="1049041"/>
            <a:ext cx="2340000" cy="254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FDFA88E5-506A-B041-B22D-6DDC94216881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/>
            <a:alphaModFix/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1743132" y="1134155"/>
            <a:ext cx="324000" cy="133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E70FEEAA-BD76-B54C-B773-6C20453D3AE0}"/>
              </a:ext>
            </a:extLst>
          </p:cNvPr>
          <p:cNvPicPr>
            <a:picLocks noChangeAspect="1"/>
          </p:cNvPicPr>
          <p:nvPr/>
        </p:nvPicPr>
        <p:blipFill>
          <a:blip r:embed="rId12">
            <a:lum/>
            <a:alphaModFix/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3967872" y="1176001"/>
            <a:ext cx="323640" cy="133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5A230845-029F-1C45-A366-1FE24F1BFFAF}"/>
              </a:ext>
            </a:extLst>
          </p:cNvPr>
          <p:cNvPicPr>
            <a:picLocks noChangeAspect="1"/>
          </p:cNvPicPr>
          <p:nvPr/>
        </p:nvPicPr>
        <p:blipFill>
          <a:blip r:embed="rId14">
            <a:lum/>
            <a:alphaModFix/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>
            <a:off x="6312443" y="1200935"/>
            <a:ext cx="323640" cy="133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2718DB8C-5BDC-A74D-851F-0E5F280F3504}"/>
              </a:ext>
            </a:extLst>
          </p:cNvPr>
          <p:cNvPicPr>
            <a:picLocks noChangeAspect="1"/>
          </p:cNvPicPr>
          <p:nvPr/>
        </p:nvPicPr>
        <p:blipFill>
          <a:blip r:embed="rId16">
            <a:lum/>
            <a:alphaModFix/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>
            <a:fillRect/>
          </a:stretch>
        </p:blipFill>
        <p:spPr>
          <a:xfrm>
            <a:off x="8554972" y="1200935"/>
            <a:ext cx="323640" cy="133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D530689F-73BB-A643-9EB9-915B4DE724A9}"/>
              </a:ext>
            </a:extLst>
          </p:cNvPr>
          <p:cNvPicPr>
            <a:picLocks noChangeAspect="1"/>
          </p:cNvPicPr>
          <p:nvPr/>
        </p:nvPicPr>
        <p:blipFill>
          <a:blip r:embed="rId18">
            <a:lum/>
            <a:alphaModFix/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>
            <a:fillRect/>
          </a:stretch>
        </p:blipFill>
        <p:spPr>
          <a:xfrm>
            <a:off x="442750" y="730415"/>
            <a:ext cx="1447919" cy="18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7C867297-B1FC-D848-B93E-417E31552010}"/>
              </a:ext>
            </a:extLst>
          </p:cNvPr>
          <p:cNvPicPr>
            <a:picLocks noChangeAspect="1"/>
          </p:cNvPicPr>
          <p:nvPr/>
        </p:nvPicPr>
        <p:blipFill>
          <a:blip r:embed="rId20">
            <a:lum/>
            <a:alphaModFix/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>
            <a:fillRect/>
          </a:stretch>
        </p:blipFill>
        <p:spPr>
          <a:xfrm>
            <a:off x="2737920" y="729635"/>
            <a:ext cx="1447919" cy="18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CF4D095B-B3AC-5440-8CEF-2965E2226981}"/>
              </a:ext>
            </a:extLst>
          </p:cNvPr>
          <p:cNvPicPr>
            <a:picLocks noChangeAspect="1"/>
          </p:cNvPicPr>
          <p:nvPr/>
        </p:nvPicPr>
        <p:blipFill>
          <a:blip r:embed="rId22">
            <a:lum/>
            <a:alphaModFix/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>
            <a:fillRect/>
          </a:stretch>
        </p:blipFill>
        <p:spPr>
          <a:xfrm>
            <a:off x="7253331" y="727265"/>
            <a:ext cx="1447919" cy="18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997B35AA-2F1C-3B4F-BAE8-B5BCEBD3549F}"/>
              </a:ext>
            </a:extLst>
          </p:cNvPr>
          <p:cNvPicPr>
            <a:picLocks noChangeAspect="1"/>
          </p:cNvPicPr>
          <p:nvPr/>
        </p:nvPicPr>
        <p:blipFill>
          <a:blip r:embed="rId24">
            <a:lum/>
            <a:alphaModFix/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>
            <a:fillRect/>
          </a:stretch>
        </p:blipFill>
        <p:spPr>
          <a:xfrm>
            <a:off x="4995625" y="727265"/>
            <a:ext cx="1447919" cy="189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7823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1450972B-3D60-EB42-A4C9-1F2DC30533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/>
            <a:alphaModFix/>
          </a:blip>
          <a:srcRect l="14097" t="12685" r="7827" b="24554"/>
          <a:stretch/>
        </p:blipFill>
        <p:spPr>
          <a:xfrm>
            <a:off x="7247926" y="2879588"/>
            <a:ext cx="1896074" cy="226227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A0B60B-0DF8-D449-B791-25F05D375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479" y="-14547"/>
            <a:ext cx="7886700" cy="553470"/>
          </a:xfrm>
        </p:spPr>
        <p:txBody>
          <a:bodyPr/>
          <a:lstStyle/>
          <a:p>
            <a:r>
              <a:rPr lang="en-US" dirty="0"/>
              <a:t>Spatial residual distributions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79EF6570-E001-2949-9720-5F9CC30A9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468" y="3295433"/>
            <a:ext cx="7003789" cy="1621472"/>
          </a:xfrm>
        </p:spPr>
        <p:txBody>
          <a:bodyPr>
            <a:noAutofit/>
          </a:bodyPr>
          <a:lstStyle/>
          <a:p>
            <a:r>
              <a:rPr lang="en-GB" sz="1800" dirty="0">
                <a:solidFill>
                  <a:srgbClr val="0000FF"/>
                </a:solidFill>
                <a:ea typeface="Noto Serif" panose="02020600060500020200" pitchFamily="18" charset="0"/>
                <a:cs typeface="Noto Serif" panose="02020600060500020200" pitchFamily="18" charset="0"/>
              </a:rPr>
              <a:t>Unbiased residuals</a:t>
            </a:r>
            <a:r>
              <a:rPr lang="en-GB" sz="1800" dirty="0">
                <a:ea typeface="Noto Serif" panose="02020600060500020200" pitchFamily="18" charset="0"/>
                <a:cs typeface="Noto Serif" panose="02020600060500020200" pitchFamily="18" charset="0"/>
              </a:rPr>
              <a:t>, measured by extrapolating tracks made with the other 3 detectors</a:t>
            </a:r>
          </a:p>
          <a:p>
            <a:r>
              <a:rPr lang="en-GB" sz="1800" dirty="0">
                <a:ea typeface="Noto Serif" panose="02020600060500020200" pitchFamily="18" charset="0"/>
                <a:cs typeface="Noto Serif" panose="02020600060500020200" pitchFamily="18" charset="0"/>
              </a:rPr>
              <a:t>The </a:t>
            </a:r>
            <a:r>
              <a:rPr lang="en-GB" sz="1800" dirty="0">
                <a:solidFill>
                  <a:srgbClr val="0000FF"/>
                </a:solidFill>
                <a:ea typeface="Noto Serif" panose="02020600060500020200" pitchFamily="18" charset="0"/>
                <a:cs typeface="Noto Serif" panose="02020600060500020200" pitchFamily="18" charset="0"/>
              </a:rPr>
              <a:t>pointing resolution is not subtracted </a:t>
            </a:r>
            <a:r>
              <a:rPr lang="en-GB" sz="1800" dirty="0">
                <a:ea typeface="Noto Serif" panose="02020600060500020200" pitchFamily="18" charset="0"/>
                <a:cs typeface="Noto Serif" panose="02020600060500020200" pitchFamily="18" charset="0"/>
              </a:rPr>
              <a:t>from these values, hence the huge variation between similar planes</a:t>
            </a:r>
          </a:p>
          <a:p>
            <a:r>
              <a:rPr lang="en-US" sz="1800" dirty="0"/>
              <a:t>Results in line with expectation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5E214-9F9D-FE44-8C36-37154D2929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213" y="819567"/>
            <a:ext cx="2033934" cy="20292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829F56-1ABD-1B4E-A766-41F9991B8B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665"/>
          <a:stretch/>
        </p:blipFill>
        <p:spPr>
          <a:xfrm>
            <a:off x="2192993" y="806061"/>
            <a:ext cx="1936843" cy="20427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C92D00-80FB-9E42-B520-CED6DCB0619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033"/>
          <a:stretch/>
        </p:blipFill>
        <p:spPr>
          <a:xfrm>
            <a:off x="4348532" y="808756"/>
            <a:ext cx="1983158" cy="20849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CD808D-4036-3549-8E4D-18FC0AD06C8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055"/>
          <a:stretch/>
        </p:blipFill>
        <p:spPr>
          <a:xfrm>
            <a:off x="6541936" y="806061"/>
            <a:ext cx="1983159" cy="206651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3EB4A94-AE36-984F-8215-79195BDFB517}"/>
                  </a:ext>
                </a:extLst>
              </p:cNvPr>
              <p:cNvSpPr txBox="1"/>
              <p:nvPr/>
            </p:nvSpPr>
            <p:spPr>
              <a:xfrm>
                <a:off x="6889357" y="496682"/>
                <a:ext cx="125405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=7.8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μm</m:t>
                      </m:r>
                    </m:oMath>
                  </m:oMathPara>
                </a14:m>
                <a:endParaRPr lang="en-NL" sz="16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3EB4A94-AE36-984F-8215-79195BDFB5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9357" y="496682"/>
                <a:ext cx="1254056" cy="276999"/>
              </a:xfrm>
              <a:prstGeom prst="rect">
                <a:avLst/>
              </a:prstGeom>
              <a:blipFill>
                <a:blip r:embed="rId7"/>
                <a:stretch>
                  <a:fillRect t="-4348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8DBB355-C96A-3C4D-80C5-AA2D985A18E8}"/>
                  </a:ext>
                </a:extLst>
              </p:cNvPr>
              <p:cNvSpPr txBox="1"/>
              <p:nvPr/>
            </p:nvSpPr>
            <p:spPr>
              <a:xfrm>
                <a:off x="4696069" y="542568"/>
                <a:ext cx="1254056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=6.4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μm</m:t>
                      </m:r>
                    </m:oMath>
                  </m:oMathPara>
                </a14:m>
                <a:endParaRPr lang="en-NL" sz="14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8DBB355-C96A-3C4D-80C5-AA2D985A18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6069" y="542568"/>
                <a:ext cx="1254056" cy="246221"/>
              </a:xfrm>
              <a:prstGeom prst="rect">
                <a:avLst/>
              </a:prstGeom>
              <a:blipFill>
                <a:blip r:embed="rId8"/>
                <a:stretch>
                  <a:fillRect t="-10000" b="-4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6429207-1A8A-F444-B82A-A9B2BB7115D4}"/>
                  </a:ext>
                </a:extLst>
              </p:cNvPr>
              <p:cNvSpPr txBox="1"/>
              <p:nvPr/>
            </p:nvSpPr>
            <p:spPr>
              <a:xfrm>
                <a:off x="2419173" y="544000"/>
                <a:ext cx="137662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=15.6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μm</m:t>
                      </m:r>
                    </m:oMath>
                  </m:oMathPara>
                </a14:m>
                <a:endParaRPr lang="en-NL" sz="14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6429207-1A8A-F444-B82A-A9B2BB7115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9173" y="544000"/>
                <a:ext cx="1376624" cy="246221"/>
              </a:xfrm>
              <a:prstGeom prst="rect">
                <a:avLst/>
              </a:prstGeom>
              <a:blipFill>
                <a:blip r:embed="rId9"/>
                <a:stretch>
                  <a:fillRect t="-4762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7D5BDF5-54B4-244A-A63D-2D2206AE840E}"/>
                  </a:ext>
                </a:extLst>
              </p:cNvPr>
              <p:cNvSpPr txBox="1"/>
              <p:nvPr/>
            </p:nvSpPr>
            <p:spPr>
              <a:xfrm>
                <a:off x="550020" y="552852"/>
                <a:ext cx="1424278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=30.8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μm</m:t>
                      </m:r>
                    </m:oMath>
                  </m:oMathPara>
                </a14:m>
                <a:endParaRPr lang="en-NL" sz="140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7D5BDF5-54B4-244A-A63D-2D2206AE84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020" y="552852"/>
                <a:ext cx="1424278" cy="246221"/>
              </a:xfrm>
              <a:prstGeom prst="rect">
                <a:avLst/>
              </a:prstGeom>
              <a:blipFill>
                <a:blip r:embed="rId10"/>
                <a:stretch>
                  <a:fillRect t="-10000" b="-4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F2825A4-DD7F-FA47-9A99-C01D49BB5529}"/>
              </a:ext>
            </a:extLst>
          </p:cNvPr>
          <p:cNvCxnSpPr>
            <a:cxnSpLocks/>
          </p:cNvCxnSpPr>
          <p:nvPr/>
        </p:nvCxnSpPr>
        <p:spPr>
          <a:xfrm>
            <a:off x="882076" y="3096195"/>
            <a:ext cx="5628572" cy="36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FB2B019-2061-9047-AC8B-007D2F802972}"/>
              </a:ext>
            </a:extLst>
          </p:cNvPr>
          <p:cNvSpPr txBox="1"/>
          <p:nvPr/>
        </p:nvSpPr>
        <p:spPr>
          <a:xfrm>
            <a:off x="3107485" y="2913638"/>
            <a:ext cx="10534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Beam direction</a:t>
            </a:r>
          </a:p>
        </p:txBody>
      </p:sp>
    </p:spTree>
    <p:extLst>
      <p:ext uri="{BB962C8B-B14F-4D97-AF65-F5344CB8AC3E}">
        <p14:creationId xmlns:p14="http://schemas.microsoft.com/office/powerpoint/2010/main" val="36925223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E88FD-831C-BC48-9FA9-B6C2F1913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Optimizing for spatial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9CD46A-2750-7B4C-861B-F66CF9D976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593" y="1050579"/>
            <a:ext cx="4480762" cy="3929743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The 300 </a:t>
            </a:r>
            <a:r>
              <a:rPr lang="en-US" sz="1800" dirty="0">
                <a:solidFill>
                  <a:srgbClr val="0000FF"/>
                </a:solidFill>
                <a:latin typeface="Symbol" pitchFamily="2" charset="2"/>
              </a:rPr>
              <a:t>m</a:t>
            </a:r>
            <a:r>
              <a:rPr lang="en-US" sz="1800" dirty="0">
                <a:solidFill>
                  <a:srgbClr val="0000FF"/>
                </a:solidFill>
              </a:rPr>
              <a:t>m sensors are placed at a 9° pitch and yaw angle </a:t>
            </a:r>
            <a:r>
              <a:rPr lang="en-US" sz="1800" dirty="0" err="1">
                <a:solidFill>
                  <a:srgbClr val="0000FF"/>
                </a:solidFill>
              </a:rPr>
              <a:t>w.r.t.</a:t>
            </a:r>
            <a:r>
              <a:rPr lang="en-US" sz="1800" dirty="0">
                <a:solidFill>
                  <a:srgbClr val="0000FF"/>
                </a:solidFill>
              </a:rPr>
              <a:t> beam</a:t>
            </a:r>
          </a:p>
          <a:p>
            <a:r>
              <a:rPr lang="en-US" sz="1800" dirty="0"/>
              <a:t>Improves spatial resolution to ~ 6 </a:t>
            </a:r>
            <a:r>
              <a:rPr lang="en-US" sz="1800" dirty="0">
                <a:latin typeface="Symbol" pitchFamily="2" charset="2"/>
              </a:rPr>
              <a:t>m</a:t>
            </a:r>
            <a:r>
              <a:rPr lang="en-US" sz="1800" dirty="0"/>
              <a:t>m </a:t>
            </a:r>
          </a:p>
          <a:p>
            <a:pPr lvl="1"/>
            <a:r>
              <a:rPr lang="en-US" sz="1600" dirty="0"/>
              <a:t>Binary resolution 55 </a:t>
            </a:r>
            <a:r>
              <a:rPr lang="en-US" sz="1600" dirty="0">
                <a:latin typeface="Symbol" pitchFamily="2" charset="2"/>
              </a:rPr>
              <a:t>m</a:t>
            </a:r>
            <a:r>
              <a:rPr lang="en-US" sz="1600" dirty="0"/>
              <a:t>m / sqrt(12) = 15.9 </a:t>
            </a:r>
            <a:r>
              <a:rPr lang="en-US" sz="1600" dirty="0">
                <a:latin typeface="Symbol" pitchFamily="2" charset="2"/>
              </a:rPr>
              <a:t>m</a:t>
            </a:r>
            <a:r>
              <a:rPr lang="en-US" sz="1600" dirty="0"/>
              <a:t>m</a:t>
            </a:r>
            <a:endParaRPr lang="en-US" sz="1500" dirty="0"/>
          </a:p>
          <a:p>
            <a:r>
              <a:rPr lang="en-US" sz="1800" dirty="0">
                <a:solidFill>
                  <a:srgbClr val="0000FF"/>
                </a:solidFill>
              </a:rPr>
              <a:t>Low threshold operation is beneficial for spatial resolution</a:t>
            </a:r>
          </a:p>
          <a:p>
            <a:pPr lvl="1"/>
            <a:r>
              <a:rPr lang="en-US" sz="1500" dirty="0"/>
              <a:t> ~600 e-  seems feasible with careful tuning</a:t>
            </a:r>
            <a:endParaRPr lang="en-US" sz="1800" dirty="0"/>
          </a:p>
          <a:p>
            <a:r>
              <a:rPr lang="en-US" sz="1800" dirty="0"/>
              <a:t>Find balance between optimization for spatial resolution and for timing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E0AAAD-A22F-CF44-A70C-2FFE1D3BC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2527" y="1050579"/>
            <a:ext cx="3671811" cy="3483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405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74C0B3F-60DF-D546-9926-F5A873496C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967"/>
          <a:stretch/>
        </p:blipFill>
        <p:spPr>
          <a:xfrm>
            <a:off x="115181" y="577785"/>
            <a:ext cx="3045955" cy="2553505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A05716BA-48A4-9C41-851E-EE25A5664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-2235"/>
            <a:ext cx="8124581" cy="553470"/>
          </a:xfrm>
        </p:spPr>
        <p:txBody>
          <a:bodyPr>
            <a:normAutofit/>
          </a:bodyPr>
          <a:lstStyle/>
          <a:p>
            <a:r>
              <a:rPr lang="en-US" dirty="0"/>
              <a:t>Optimization for timing</a:t>
            </a:r>
          </a:p>
        </p:txBody>
      </p:sp>
      <p:pic>
        <p:nvPicPr>
          <p:cNvPr id="5" name="Graphic 24">
            <a:extLst>
              <a:ext uri="{FF2B5EF4-FFF2-40B4-BE49-F238E27FC236}">
                <a16:creationId xmlns:a16="http://schemas.microsoft.com/office/drawing/2014/main" id="{E8CAFBE0-DCEA-EA47-A2D6-A622A67D1A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09175" y="2421454"/>
            <a:ext cx="3153996" cy="2419732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48E1700-A0FB-F341-A4FD-D591751FA310}"/>
              </a:ext>
            </a:extLst>
          </p:cNvPr>
          <p:cNvSpPr txBox="1">
            <a:spLocks/>
          </p:cNvSpPr>
          <p:nvPr/>
        </p:nvSpPr>
        <p:spPr>
          <a:xfrm>
            <a:off x="115181" y="3288962"/>
            <a:ext cx="4575758" cy="1552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Time offset per pixel determined via time-to-threshold measurement</a:t>
            </a:r>
          </a:p>
          <a:p>
            <a:r>
              <a:rPr lang="en-US" sz="1800" dirty="0"/>
              <a:t>Planned for final telescope: </a:t>
            </a:r>
            <a:r>
              <a:rPr lang="en-US" sz="1800" dirty="0">
                <a:solidFill>
                  <a:srgbClr val="0000FF"/>
                </a:solidFill>
              </a:rPr>
              <a:t>per-TDC-bin offset correction</a:t>
            </a:r>
          </a:p>
          <a:p>
            <a:pPr lvl="1"/>
            <a:r>
              <a:rPr lang="en-US" sz="1400" dirty="0"/>
              <a:t>Requires substantial statistics</a:t>
            </a:r>
          </a:p>
          <a:p>
            <a:pPr lvl="1"/>
            <a:endParaRPr lang="en-US" sz="1400" dirty="0"/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E4B07E-696E-1949-B7E4-BFC18A6A0B43}"/>
              </a:ext>
            </a:extLst>
          </p:cNvPr>
          <p:cNvSpPr txBox="1"/>
          <p:nvPr/>
        </p:nvSpPr>
        <p:spPr>
          <a:xfrm>
            <a:off x="929309" y="636775"/>
            <a:ext cx="1461875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Time offset per pixel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65BF060-81BF-3142-8916-27EA8C61B88D}"/>
              </a:ext>
            </a:extLst>
          </p:cNvPr>
          <p:cNvSpPr txBox="1">
            <a:spLocks/>
          </p:cNvSpPr>
          <p:nvPr/>
        </p:nvSpPr>
        <p:spPr>
          <a:xfrm>
            <a:off x="4912415" y="913774"/>
            <a:ext cx="4231585" cy="11122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000FF"/>
                </a:solidFill>
              </a:rPr>
              <a:t>‘Standard’ time-walk correction for thin perpendicular sensors</a:t>
            </a:r>
          </a:p>
          <a:p>
            <a:r>
              <a:rPr lang="en-US" sz="1800" dirty="0"/>
              <a:t>Currently using Time-over-Threshold, accurate charge calibration not yet available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BA7DA08-6D34-1E43-BC46-A2368004C0E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7086" b="39006"/>
          <a:stretch/>
        </p:blipFill>
        <p:spPr>
          <a:xfrm>
            <a:off x="3302969" y="1759717"/>
            <a:ext cx="1387970" cy="132347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398AC08B-80C4-6B46-9F7A-B073EEC301F3}"/>
              </a:ext>
            </a:extLst>
          </p:cNvPr>
          <p:cNvSpPr/>
          <p:nvPr/>
        </p:nvSpPr>
        <p:spPr>
          <a:xfrm>
            <a:off x="1425601" y="1691922"/>
            <a:ext cx="178610" cy="1930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3F87995-F21A-7D4B-833D-FA1E48293E73}"/>
              </a:ext>
            </a:extLst>
          </p:cNvPr>
          <p:cNvCxnSpPr/>
          <p:nvPr/>
        </p:nvCxnSpPr>
        <p:spPr>
          <a:xfrm>
            <a:off x="1604211" y="1691922"/>
            <a:ext cx="1698758" cy="677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214968E-C41A-504A-A1DE-396E75FEFD3D}"/>
              </a:ext>
            </a:extLst>
          </p:cNvPr>
          <p:cNvCxnSpPr>
            <a:cxnSpLocks/>
          </p:cNvCxnSpPr>
          <p:nvPr/>
        </p:nvCxnSpPr>
        <p:spPr>
          <a:xfrm>
            <a:off x="1604211" y="1897693"/>
            <a:ext cx="1698758" cy="118549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355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F4B43-E7FF-AC44-B181-A6C421F61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Timewalk</a:t>
            </a:r>
            <a:r>
              <a:rPr lang="en-US" dirty="0"/>
              <a:t> correction for thick tilted planes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C98B289-148A-514E-B98A-FE6D61ABFD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0234" y="2668363"/>
            <a:ext cx="3359151" cy="1804101"/>
          </a:xfrm>
        </p:spPr>
      </p:pic>
      <p:pic>
        <p:nvPicPr>
          <p:cNvPr id="4" name="Content Placeholder 22">
            <a:extLst>
              <a:ext uri="{FF2B5EF4-FFF2-40B4-BE49-F238E27FC236}">
                <a16:creationId xmlns:a16="http://schemas.microsoft.com/office/drawing/2014/main" id="{16428A3C-F6F8-B04C-874E-F144129BB6A8}"/>
              </a:ext>
            </a:extLst>
          </p:cNvPr>
          <p:cNvPicPr>
            <a:picLocks noGrp="1"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61524" y="967360"/>
            <a:ext cx="4182476" cy="3208779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6F66645-CC14-F74B-8342-5E3335714973}"/>
              </a:ext>
            </a:extLst>
          </p:cNvPr>
          <p:cNvSpPr txBox="1">
            <a:spLocks/>
          </p:cNvSpPr>
          <p:nvPr/>
        </p:nvSpPr>
        <p:spPr>
          <a:xfrm>
            <a:off x="171973" y="710734"/>
            <a:ext cx="4544202" cy="20316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Tilting sensors is beneficial for spatial resolution, but affects time resolution</a:t>
            </a:r>
          </a:p>
          <a:p>
            <a:r>
              <a:rPr lang="en-US" sz="1800" dirty="0" err="1"/>
              <a:t>Timewalk</a:t>
            </a:r>
            <a:r>
              <a:rPr lang="en-US" sz="1800" dirty="0"/>
              <a:t> plot for tilted thick sensor shows multi-band structure</a:t>
            </a:r>
          </a:p>
          <a:p>
            <a:r>
              <a:rPr lang="en-US" sz="1800" dirty="0"/>
              <a:t>Requires </a:t>
            </a:r>
            <a:r>
              <a:rPr lang="en-US" sz="1800" dirty="0" err="1">
                <a:solidFill>
                  <a:srgbClr val="0000FF"/>
                </a:solidFill>
              </a:rPr>
              <a:t>timewalk</a:t>
            </a:r>
            <a:r>
              <a:rPr lang="en-US" sz="1800" dirty="0">
                <a:solidFill>
                  <a:srgbClr val="0000FF"/>
                </a:solidFill>
              </a:rPr>
              <a:t> correction based on track topology</a:t>
            </a:r>
            <a:r>
              <a:rPr lang="en-US" sz="1800" dirty="0"/>
              <a:t>, currently limited by statistics </a:t>
            </a:r>
          </a:p>
          <a:p>
            <a:endParaRPr lang="en-US" sz="1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451CD6-7517-8B4C-AA0B-D2EF3079C268}"/>
              </a:ext>
            </a:extLst>
          </p:cNvPr>
          <p:cNvSpPr txBox="1"/>
          <p:nvPr/>
        </p:nvSpPr>
        <p:spPr>
          <a:xfrm>
            <a:off x="340415" y="4567795"/>
            <a:ext cx="4927183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More details: K. </a:t>
            </a:r>
            <a:r>
              <a:rPr lang="en-US" sz="1200" dirty="0" err="1"/>
              <a:t>Heijhoff</a:t>
            </a:r>
            <a:r>
              <a:rPr lang="en-US" sz="1200" dirty="0"/>
              <a:t> </a:t>
            </a:r>
            <a:r>
              <a:rPr lang="en-GB" sz="1200" dirty="0">
                <a:hlinkClick r:id="rId5"/>
              </a:rPr>
              <a:t>https://doi.org/10.1088/1748-0221/15/09/P09035</a:t>
            </a:r>
            <a:r>
              <a:rPr lang="en-US" sz="1200" dirty="0"/>
              <a:t>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7113111-01D2-DF41-A20A-609AF11294DD}"/>
              </a:ext>
            </a:extLst>
          </p:cNvPr>
          <p:cNvCxnSpPr>
            <a:cxnSpLocks/>
          </p:cNvCxnSpPr>
          <p:nvPr/>
        </p:nvCxnSpPr>
        <p:spPr>
          <a:xfrm flipH="1">
            <a:off x="3884964" y="4233468"/>
            <a:ext cx="64255" cy="21967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6994BF5-5830-E644-A96B-4F77E3358357}"/>
              </a:ext>
            </a:extLst>
          </p:cNvPr>
          <p:cNvSpPr txBox="1"/>
          <p:nvPr/>
        </p:nvSpPr>
        <p:spPr>
          <a:xfrm>
            <a:off x="3911192" y="4174026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" pitchFamily="2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7140906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2FC59-5F7F-7643-89AF-CDDF05082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Temporal resolution of individual planes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267EB-813E-0244-97AF-2BE43B5C01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951727"/>
            <a:ext cx="7175834" cy="72877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Limited by bias voltage on sensor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Lower threshold for 300 </a:t>
            </a:r>
            <a:r>
              <a:rPr lang="en-US" sz="1800" dirty="0">
                <a:latin typeface="Symbol" pitchFamily="2" charset="2"/>
              </a:rPr>
              <a:t>m</a:t>
            </a:r>
            <a:r>
              <a:rPr lang="en-US" sz="1800" dirty="0"/>
              <a:t>m sensors might improve time resolution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841637-EDDD-6B4C-AAA3-A97128AD7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751759"/>
            <a:ext cx="2989363" cy="29940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18FAD0D-2B26-0E42-BACB-9C6AD7D3A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684" y="751759"/>
            <a:ext cx="3101002" cy="299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510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70DC2-0B93-5247-A71C-EF44F3066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 time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191C0-3EBD-DC44-91D5-DC854811AF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30" y="775824"/>
            <a:ext cx="4835424" cy="3929743"/>
          </a:xfrm>
        </p:spPr>
        <p:txBody>
          <a:bodyPr>
            <a:no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Current track time resolution is (‘only’) 340 </a:t>
            </a:r>
            <a:r>
              <a:rPr lang="en-US" sz="1800" dirty="0" err="1">
                <a:solidFill>
                  <a:srgbClr val="0000FF"/>
                </a:solidFill>
              </a:rPr>
              <a:t>ps</a:t>
            </a:r>
            <a:endParaRPr lang="en-US" sz="18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>
                <a:solidFill>
                  <a:srgbClr val="0000FF"/>
                </a:solidFill>
              </a:rPr>
              <a:t>Improvements expected </a:t>
            </a:r>
            <a:r>
              <a:rPr lang="en-US" sz="1800" dirty="0"/>
              <a:t>from:</a:t>
            </a:r>
          </a:p>
          <a:p>
            <a:pPr lvl="1"/>
            <a:r>
              <a:rPr lang="en-US" dirty="0"/>
              <a:t>More layers: at least 8, maybe 10 or 12</a:t>
            </a:r>
            <a:endParaRPr lang="en-US" sz="1600" dirty="0"/>
          </a:p>
          <a:p>
            <a:pPr lvl="1"/>
            <a:r>
              <a:rPr lang="en-US" dirty="0"/>
              <a:t>Operation at higher bias voltage</a:t>
            </a:r>
          </a:p>
          <a:p>
            <a:pPr lvl="1"/>
            <a:r>
              <a:rPr lang="en-US" dirty="0"/>
              <a:t>Timepix4v2, with locked TDC oscillators</a:t>
            </a:r>
          </a:p>
          <a:p>
            <a:pPr lvl="1"/>
            <a:r>
              <a:rPr lang="en-US" dirty="0"/>
              <a:t>Higher preamplifier current</a:t>
            </a:r>
          </a:p>
          <a:p>
            <a:pPr lvl="1"/>
            <a:r>
              <a:rPr lang="en-US" dirty="0"/>
              <a:t>Cluster time instead of hit time</a:t>
            </a:r>
          </a:p>
          <a:p>
            <a:pPr lvl="1"/>
            <a:r>
              <a:rPr lang="en-US" dirty="0"/>
              <a:t>Better track topology based </a:t>
            </a:r>
            <a:r>
              <a:rPr lang="en-US" dirty="0" err="1"/>
              <a:t>timewalk</a:t>
            </a:r>
            <a:r>
              <a:rPr lang="en-US" dirty="0"/>
              <a:t> correction (suffering from limited statistics)</a:t>
            </a:r>
          </a:p>
          <a:p>
            <a:endParaRPr lang="en-US" sz="1800" dirty="0"/>
          </a:p>
          <a:p>
            <a:r>
              <a:rPr lang="en-US" sz="1800" dirty="0"/>
              <a:t>Major improvement will come from </a:t>
            </a:r>
            <a:r>
              <a:rPr lang="en-US" sz="1800" dirty="0">
                <a:solidFill>
                  <a:srgbClr val="0000FF"/>
                </a:solidFill>
              </a:rPr>
              <a:t>faster sensors</a:t>
            </a:r>
            <a:r>
              <a:rPr lang="en-US" sz="1800" dirty="0"/>
              <a:t>: LGAD, (trench) 3D</a:t>
            </a:r>
            <a:endParaRPr lang="en-US" sz="15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DECA67-FE55-B34C-B8EA-530BE54B11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4308" y="1958475"/>
            <a:ext cx="3554882" cy="22918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05A2A9A-41AD-6B4B-A063-9256148B8795}"/>
              </a:ext>
            </a:extLst>
          </p:cNvPr>
          <p:cNvSpPr txBox="1"/>
          <p:nvPr/>
        </p:nvSpPr>
        <p:spPr>
          <a:xfrm>
            <a:off x="5718337" y="1625328"/>
            <a:ext cx="2824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Time resolution of TPX4 analog front-end, </a:t>
            </a:r>
          </a:p>
          <a:p>
            <a:pPr algn="ctr"/>
            <a:r>
              <a:rPr lang="en-US" sz="1200" dirty="0"/>
              <a:t>with </a:t>
            </a:r>
            <a:r>
              <a:rPr lang="en-US" sz="1200" dirty="0" err="1"/>
              <a:t>testpulse</a:t>
            </a:r>
            <a:endParaRPr lang="en-US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5F7686-7ECA-B947-B2C4-A02467E77EC8}"/>
              </a:ext>
            </a:extLst>
          </p:cNvPr>
          <p:cNvSpPr txBox="1"/>
          <p:nvPr/>
        </p:nvSpPr>
        <p:spPr>
          <a:xfrm>
            <a:off x="5718337" y="4567067"/>
            <a:ext cx="3259995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K. </a:t>
            </a:r>
            <a:r>
              <a:rPr lang="en-US" sz="1200" dirty="0" err="1"/>
              <a:t>Heijhoff</a:t>
            </a:r>
            <a:r>
              <a:rPr lang="en-US" sz="1200" dirty="0"/>
              <a:t>: arXiv:2203.15912 (accepted by JINST)</a:t>
            </a:r>
          </a:p>
        </p:txBody>
      </p:sp>
    </p:spTree>
    <p:extLst>
      <p:ext uri="{BB962C8B-B14F-4D97-AF65-F5344CB8AC3E}">
        <p14:creationId xmlns:p14="http://schemas.microsoft.com/office/powerpoint/2010/main" val="12005991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DCEAD-6003-1443-97C1-D90022679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384" y="0"/>
            <a:ext cx="7886700" cy="553470"/>
          </a:xfrm>
        </p:spPr>
        <p:txBody>
          <a:bodyPr/>
          <a:lstStyle/>
          <a:p>
            <a:r>
              <a:rPr lang="en-US" dirty="0"/>
              <a:t>Summary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77807A-C42F-F94F-A85B-8C6298F005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588" y="723041"/>
            <a:ext cx="5350043" cy="3929743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solidFill>
                  <a:srgbClr val="0000FF"/>
                </a:solidFill>
              </a:rPr>
              <a:t>Reconstructed first tracks through Timepix4 </a:t>
            </a:r>
            <a:r>
              <a:rPr lang="en-US" dirty="0"/>
              <a:t>!</a:t>
            </a:r>
          </a:p>
          <a:p>
            <a:r>
              <a:rPr lang="en-US" dirty="0"/>
              <a:t>Successful first </a:t>
            </a:r>
            <a:r>
              <a:rPr lang="en-US" dirty="0" err="1"/>
              <a:t>testbeam</a:t>
            </a:r>
            <a:r>
              <a:rPr lang="en-US" dirty="0"/>
              <a:t>, many things tested/learnt:</a:t>
            </a:r>
          </a:p>
          <a:p>
            <a:pPr lvl="1"/>
            <a:r>
              <a:rPr lang="en-US" dirty="0"/>
              <a:t>Mechanics and cooling</a:t>
            </a:r>
          </a:p>
          <a:p>
            <a:pPr lvl="1"/>
            <a:r>
              <a:rPr lang="en-US" dirty="0"/>
              <a:t>Slow control and online monitoring</a:t>
            </a:r>
          </a:p>
          <a:p>
            <a:pPr lvl="1"/>
            <a:r>
              <a:rPr lang="en-US" dirty="0" err="1"/>
              <a:t>Synchronisation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Track reconstruction</a:t>
            </a:r>
          </a:p>
          <a:p>
            <a:pPr lvl="1"/>
            <a:r>
              <a:rPr lang="en-US" dirty="0"/>
              <a:t>Experience with Timepix4, SPIDR4 etc.</a:t>
            </a:r>
          </a:p>
          <a:p>
            <a:r>
              <a:rPr lang="en-US" dirty="0">
                <a:solidFill>
                  <a:srgbClr val="0000FF"/>
                </a:solidFill>
              </a:rPr>
              <a:t>Performance in line with expectation</a:t>
            </a:r>
          </a:p>
          <a:p>
            <a:r>
              <a:rPr lang="en-US" dirty="0"/>
              <a:t>Track time resolution so far: 340 </a:t>
            </a:r>
            <a:r>
              <a:rPr lang="en-US" dirty="0" err="1"/>
              <a:t>ps</a:t>
            </a:r>
            <a:endParaRPr lang="en-US" dirty="0"/>
          </a:p>
          <a:p>
            <a:r>
              <a:rPr lang="en-US" dirty="0">
                <a:solidFill>
                  <a:srgbClr val="0000FF"/>
                </a:solidFill>
              </a:rPr>
              <a:t>Many ‘knobs’ we can turn to improve time resolution</a:t>
            </a:r>
          </a:p>
          <a:p>
            <a:pPr lvl="1"/>
            <a:r>
              <a:rPr lang="en-US" dirty="0"/>
              <a:t>Tuning, corrections, and more corrections </a:t>
            </a:r>
          </a:p>
          <a:p>
            <a:endParaRPr lang="en-US" dirty="0"/>
          </a:p>
          <a:p>
            <a:r>
              <a:rPr lang="en-US" dirty="0"/>
              <a:t>Next </a:t>
            </a:r>
            <a:r>
              <a:rPr lang="en-US" dirty="0" err="1"/>
              <a:t>testbeam</a:t>
            </a:r>
            <a:r>
              <a:rPr lang="en-US" dirty="0"/>
              <a:t> in about 3 weeks from now</a:t>
            </a:r>
          </a:p>
          <a:p>
            <a:pPr lvl="1"/>
            <a:r>
              <a:rPr lang="en-US" dirty="0"/>
              <a:t>8 layers: 4 x Timepix4v2, 4 x Timepix4v1</a:t>
            </a:r>
          </a:p>
          <a:p>
            <a:pPr marL="342900" lvl="1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72C021-D454-C340-8805-68BB0CD197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9115" y="2176557"/>
            <a:ext cx="3064042" cy="209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1827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09FED41-1D65-AE4E-9BBC-264A60C3E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510" y="1451623"/>
            <a:ext cx="7886700" cy="1187303"/>
          </a:xfrm>
        </p:spPr>
        <p:txBody>
          <a:bodyPr>
            <a:normAutofit/>
          </a:bodyPr>
          <a:lstStyle/>
          <a:p>
            <a:pPr algn="ctr"/>
            <a:r>
              <a:rPr lang="en-US" sz="7200" dirty="0"/>
              <a:t>Thank you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11EAF7-05B4-294B-BFF9-67A6AE342C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023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00189F46-7A90-E445-8256-5418DC7C48B1}"/>
              </a:ext>
            </a:extLst>
          </p:cNvPr>
          <p:cNvCxnSpPr>
            <a:cxnSpLocks/>
          </p:cNvCxnSpPr>
          <p:nvPr/>
        </p:nvCxnSpPr>
        <p:spPr>
          <a:xfrm>
            <a:off x="5739786" y="954506"/>
            <a:ext cx="3275379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3F87881-2072-0745-9437-5C073F927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180" y="0"/>
            <a:ext cx="4533873" cy="553470"/>
          </a:xfrm>
        </p:spPr>
        <p:txBody>
          <a:bodyPr/>
          <a:lstStyle/>
          <a:p>
            <a:r>
              <a:rPr lang="en-US" b="1" dirty="0"/>
              <a:t>Introduction </a:t>
            </a:r>
            <a:r>
              <a:rPr lang="en-US" dirty="0"/>
              <a:t>&amp;</a:t>
            </a:r>
            <a:r>
              <a:rPr lang="en-US" b="1" dirty="0"/>
              <a:t> 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ECB226-966F-F04B-9386-704076F1A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038" y="777887"/>
            <a:ext cx="8460909" cy="3929743"/>
          </a:xfrm>
        </p:spPr>
        <p:txBody>
          <a:bodyPr>
            <a:no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Beam telescopes </a:t>
            </a:r>
            <a:r>
              <a:rPr lang="en-US" sz="1800" dirty="0"/>
              <a:t>will be used for characterization </a:t>
            </a:r>
          </a:p>
          <a:p>
            <a:pPr marL="0" indent="0">
              <a:buNone/>
            </a:pPr>
            <a:r>
              <a:rPr lang="en-US" sz="1800" dirty="0"/>
              <a:t>    of novel sensors, in view of LHC upgrades</a:t>
            </a:r>
          </a:p>
          <a:p>
            <a:r>
              <a:rPr lang="en-US" sz="1800" dirty="0"/>
              <a:t>After successful Timepix3 beam telescope, </a:t>
            </a:r>
            <a:r>
              <a:rPr lang="en-US" sz="1800" dirty="0">
                <a:solidFill>
                  <a:srgbClr val="0000FF"/>
                </a:solidFill>
              </a:rPr>
              <a:t>upgrade based on Timepix4</a:t>
            </a:r>
          </a:p>
          <a:p>
            <a:r>
              <a:rPr lang="en-US" sz="1800" dirty="0"/>
              <a:t>Main improvement (and challenge) is a better track time resolution</a:t>
            </a:r>
          </a:p>
          <a:p>
            <a:pPr lvl="1"/>
            <a:r>
              <a:rPr lang="en-US" sz="1600" dirty="0"/>
              <a:t>Timepix3 telescope achieved 236 </a:t>
            </a:r>
            <a:r>
              <a:rPr lang="en-US" sz="1600" dirty="0" err="1"/>
              <a:t>ps</a:t>
            </a:r>
            <a:r>
              <a:rPr lang="en-US" sz="1600" dirty="0"/>
              <a:t> after long and careful tuning</a:t>
            </a:r>
          </a:p>
          <a:p>
            <a:r>
              <a:rPr lang="en-US" sz="1800" dirty="0">
                <a:solidFill>
                  <a:srgbClr val="0000FF"/>
                </a:solidFill>
              </a:rPr>
              <a:t>Aim for (about) 20 </a:t>
            </a:r>
            <a:r>
              <a:rPr lang="en-US" sz="1800" dirty="0" err="1">
                <a:solidFill>
                  <a:srgbClr val="0000FF"/>
                </a:solidFill>
              </a:rPr>
              <a:t>ps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0000FF"/>
                </a:solidFill>
              </a:rPr>
              <a:t>track time resolution</a:t>
            </a:r>
          </a:p>
          <a:p>
            <a:pPr lvl="1"/>
            <a:r>
              <a:rPr lang="en-US" sz="1600" dirty="0"/>
              <a:t>If using fast sensors and reference timing layer</a:t>
            </a:r>
          </a:p>
          <a:p>
            <a:r>
              <a:rPr lang="en-US" sz="1800" dirty="0">
                <a:solidFill>
                  <a:srgbClr val="0000FF"/>
                </a:solidFill>
              </a:rPr>
              <a:t>Maintain</a:t>
            </a:r>
            <a:r>
              <a:rPr lang="en-US" sz="1800" dirty="0"/>
              <a:t> excellent </a:t>
            </a:r>
            <a:r>
              <a:rPr lang="en-US" sz="1800" dirty="0">
                <a:solidFill>
                  <a:srgbClr val="0000FF"/>
                </a:solidFill>
              </a:rPr>
              <a:t>pointing resolution of (about) 2 </a:t>
            </a:r>
            <a:r>
              <a:rPr lang="en-US" sz="1800" dirty="0">
                <a:solidFill>
                  <a:srgbClr val="0000FF"/>
                </a:solidFill>
                <a:latin typeface="Symbol" pitchFamily="2" charset="2"/>
              </a:rPr>
              <a:t>m</a:t>
            </a:r>
            <a:r>
              <a:rPr lang="en-US" sz="1800" dirty="0">
                <a:solidFill>
                  <a:srgbClr val="0000FF"/>
                </a:solidFill>
              </a:rPr>
              <a:t>m</a:t>
            </a:r>
          </a:p>
          <a:p>
            <a:r>
              <a:rPr lang="en-US" sz="1800" dirty="0"/>
              <a:t>Operation at ‘high’ rate (&gt; 1 </a:t>
            </a:r>
            <a:r>
              <a:rPr lang="en-US" sz="1800" dirty="0" err="1"/>
              <a:t>Mtracks</a:t>
            </a:r>
            <a:r>
              <a:rPr lang="en-US" sz="1800" dirty="0"/>
              <a:t>/s) </a:t>
            </a:r>
          </a:p>
          <a:p>
            <a:r>
              <a:rPr lang="en-US" sz="1800" dirty="0">
                <a:solidFill>
                  <a:srgbClr val="0000FF"/>
                </a:solidFill>
              </a:rPr>
              <a:t>Timepix4 is an excellent candidate chip for a beam telescope</a:t>
            </a:r>
          </a:p>
          <a:p>
            <a:pPr lvl="1"/>
            <a:r>
              <a:rPr lang="en-US" sz="1500" dirty="0"/>
              <a:t>Large area, high resolution time stamping, large design team and user community</a:t>
            </a:r>
          </a:p>
          <a:p>
            <a:r>
              <a:rPr lang="en-US" sz="1800" dirty="0"/>
              <a:t>This work shows the first </a:t>
            </a:r>
            <a:r>
              <a:rPr lang="en-US" sz="1800" dirty="0" err="1"/>
              <a:t>testbeam</a:t>
            </a:r>
            <a:r>
              <a:rPr lang="en-US" sz="1800" dirty="0"/>
              <a:t> results; step-1 on the way to a full telescope</a:t>
            </a:r>
          </a:p>
          <a:p>
            <a:endParaRPr lang="en-US" sz="18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C1F074-2910-DA4D-93E2-E067160F97B3}"/>
              </a:ext>
            </a:extLst>
          </p:cNvPr>
          <p:cNvGrpSpPr/>
          <p:nvPr/>
        </p:nvGrpSpPr>
        <p:grpSpPr>
          <a:xfrm>
            <a:off x="7396134" y="3104157"/>
            <a:ext cx="1602762" cy="691551"/>
            <a:chOff x="6884958" y="2579770"/>
            <a:chExt cx="2114662" cy="88707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626D12C-44F6-784A-A3F6-4FB74BCEC81E}"/>
                </a:ext>
              </a:extLst>
            </p:cNvPr>
            <p:cNvSpPr/>
            <p:nvPr/>
          </p:nvSpPr>
          <p:spPr>
            <a:xfrm>
              <a:off x="6884958" y="2579770"/>
              <a:ext cx="2114662" cy="887075"/>
            </a:xfrm>
            <a:prstGeom prst="rect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412A682-8E6D-9541-A3EA-BE78BF2A0D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94028" y="2644884"/>
              <a:ext cx="1893296" cy="751661"/>
            </a:xfrm>
            <a:prstGeom prst="rect">
              <a:avLst/>
            </a:prstGeom>
          </p:spPr>
        </p:pic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BE5F549-A495-D846-9CC2-028993BAEB7C}"/>
              </a:ext>
            </a:extLst>
          </p:cNvPr>
          <p:cNvCxnSpPr>
            <a:cxnSpLocks/>
          </p:cNvCxnSpPr>
          <p:nvPr/>
        </p:nvCxnSpPr>
        <p:spPr>
          <a:xfrm>
            <a:off x="6172923" y="649706"/>
            <a:ext cx="0" cy="60157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56AD9D9-6FB0-AC44-8854-791A38F9D08B}"/>
              </a:ext>
            </a:extLst>
          </p:cNvPr>
          <p:cNvCxnSpPr>
            <a:cxnSpLocks/>
          </p:cNvCxnSpPr>
          <p:nvPr/>
        </p:nvCxnSpPr>
        <p:spPr>
          <a:xfrm>
            <a:off x="6405534" y="649706"/>
            <a:ext cx="0" cy="5935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793A927-7809-874A-BFFD-59756F5B46F1}"/>
              </a:ext>
            </a:extLst>
          </p:cNvPr>
          <p:cNvCxnSpPr>
            <a:cxnSpLocks/>
          </p:cNvCxnSpPr>
          <p:nvPr/>
        </p:nvCxnSpPr>
        <p:spPr>
          <a:xfrm>
            <a:off x="6638144" y="657728"/>
            <a:ext cx="0" cy="60157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088B13A-CBB9-0A4F-AF86-91E3BC47162F}"/>
              </a:ext>
            </a:extLst>
          </p:cNvPr>
          <p:cNvCxnSpPr>
            <a:cxnSpLocks/>
          </p:cNvCxnSpPr>
          <p:nvPr/>
        </p:nvCxnSpPr>
        <p:spPr>
          <a:xfrm>
            <a:off x="6870755" y="657728"/>
            <a:ext cx="0" cy="5935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B635216-E60D-1A4C-B406-C01B9D2E6909}"/>
              </a:ext>
            </a:extLst>
          </p:cNvPr>
          <p:cNvCxnSpPr>
            <a:cxnSpLocks/>
          </p:cNvCxnSpPr>
          <p:nvPr/>
        </p:nvCxnSpPr>
        <p:spPr>
          <a:xfrm>
            <a:off x="7921512" y="641684"/>
            <a:ext cx="0" cy="60157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0796E23-896A-3044-9A20-2D4836AC7362}"/>
              </a:ext>
            </a:extLst>
          </p:cNvPr>
          <p:cNvCxnSpPr>
            <a:cxnSpLocks/>
          </p:cNvCxnSpPr>
          <p:nvPr/>
        </p:nvCxnSpPr>
        <p:spPr>
          <a:xfrm>
            <a:off x="8154123" y="641684"/>
            <a:ext cx="0" cy="60157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3DD916E-DC06-B642-9060-F25A25BF7AA0}"/>
              </a:ext>
            </a:extLst>
          </p:cNvPr>
          <p:cNvCxnSpPr>
            <a:cxnSpLocks/>
          </p:cNvCxnSpPr>
          <p:nvPr/>
        </p:nvCxnSpPr>
        <p:spPr>
          <a:xfrm>
            <a:off x="8386733" y="649706"/>
            <a:ext cx="0" cy="5935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9479A57-61C9-7945-A05C-F25A3FC12DE8}"/>
              </a:ext>
            </a:extLst>
          </p:cNvPr>
          <p:cNvCxnSpPr>
            <a:cxnSpLocks/>
          </p:cNvCxnSpPr>
          <p:nvPr/>
        </p:nvCxnSpPr>
        <p:spPr>
          <a:xfrm>
            <a:off x="8619344" y="649706"/>
            <a:ext cx="0" cy="5935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D70F5A52-B015-8949-BB11-86C74C60EE3B}"/>
              </a:ext>
            </a:extLst>
          </p:cNvPr>
          <p:cNvSpPr/>
          <p:nvPr/>
        </p:nvSpPr>
        <p:spPr>
          <a:xfrm>
            <a:off x="7287850" y="657728"/>
            <a:ext cx="216568" cy="58553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DUT</a:t>
            </a:r>
          </a:p>
        </p:txBody>
      </p:sp>
    </p:spTree>
    <p:extLst>
      <p:ext uri="{BB962C8B-B14F-4D97-AF65-F5344CB8AC3E}">
        <p14:creationId xmlns:p14="http://schemas.microsoft.com/office/powerpoint/2010/main" val="494951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E79A7-A1EF-9746-A573-8AAD1A40F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Timepix4 main specifications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D577C27-7E58-B842-8FB7-D4E2F4059B8D}"/>
              </a:ext>
            </a:extLst>
          </p:cNvPr>
          <p:cNvGrpSpPr/>
          <p:nvPr/>
        </p:nvGrpSpPr>
        <p:grpSpPr>
          <a:xfrm>
            <a:off x="627225" y="1547570"/>
            <a:ext cx="1933860" cy="2398354"/>
            <a:chOff x="2830795" y="1364194"/>
            <a:chExt cx="2688737" cy="351813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B0B3B52-905B-ED44-9851-F02D09BD04F6}"/>
                </a:ext>
              </a:extLst>
            </p:cNvPr>
            <p:cNvSpPr/>
            <p:nvPr/>
          </p:nvSpPr>
          <p:spPr>
            <a:xfrm>
              <a:off x="2830796" y="1609251"/>
              <a:ext cx="2688736" cy="136126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1C2EE22-63CE-3046-914D-358A638B4964}"/>
                </a:ext>
              </a:extLst>
            </p:cNvPr>
            <p:cNvSpPr/>
            <p:nvPr/>
          </p:nvSpPr>
          <p:spPr>
            <a:xfrm>
              <a:off x="2883600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40DFDE3-D998-554F-B6F1-F219B39E05CE}"/>
                </a:ext>
              </a:extLst>
            </p:cNvPr>
            <p:cNvSpPr/>
            <p:nvPr/>
          </p:nvSpPr>
          <p:spPr>
            <a:xfrm>
              <a:off x="3052970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9353CF4-E504-EC4E-A1D8-6769C1287251}"/>
                </a:ext>
              </a:extLst>
            </p:cNvPr>
            <p:cNvSpPr/>
            <p:nvPr/>
          </p:nvSpPr>
          <p:spPr>
            <a:xfrm>
              <a:off x="3222340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3421CA5-42F3-7D4B-9A7B-B1676BFC4D86}"/>
                </a:ext>
              </a:extLst>
            </p:cNvPr>
            <p:cNvSpPr/>
            <p:nvPr/>
          </p:nvSpPr>
          <p:spPr>
            <a:xfrm>
              <a:off x="3391710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FA4841C-5D25-E641-94E3-3D33AC677D61}"/>
                </a:ext>
              </a:extLst>
            </p:cNvPr>
            <p:cNvSpPr/>
            <p:nvPr/>
          </p:nvSpPr>
          <p:spPr>
            <a:xfrm>
              <a:off x="3561080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3347219-65A9-1747-9843-7DF845986F09}"/>
                </a:ext>
              </a:extLst>
            </p:cNvPr>
            <p:cNvSpPr/>
            <p:nvPr/>
          </p:nvSpPr>
          <p:spPr>
            <a:xfrm>
              <a:off x="3730450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82AD2A5-B33F-8E4B-B56C-5CF42BAFAA25}"/>
                </a:ext>
              </a:extLst>
            </p:cNvPr>
            <p:cNvSpPr/>
            <p:nvPr/>
          </p:nvSpPr>
          <p:spPr>
            <a:xfrm>
              <a:off x="3899820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D445236-EBBC-B546-AFFA-01BEA8B36611}"/>
                </a:ext>
              </a:extLst>
            </p:cNvPr>
            <p:cNvSpPr/>
            <p:nvPr/>
          </p:nvSpPr>
          <p:spPr>
            <a:xfrm>
              <a:off x="4069190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E936699-5575-2846-A175-8ED24BB548D9}"/>
                </a:ext>
              </a:extLst>
            </p:cNvPr>
            <p:cNvSpPr/>
            <p:nvPr/>
          </p:nvSpPr>
          <p:spPr>
            <a:xfrm>
              <a:off x="4237659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9FD2FD0-9480-8E47-88FC-B43B17A44994}"/>
                </a:ext>
              </a:extLst>
            </p:cNvPr>
            <p:cNvSpPr/>
            <p:nvPr/>
          </p:nvSpPr>
          <p:spPr>
            <a:xfrm>
              <a:off x="4407029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A1E9323-3D07-6242-BF57-33D02763A734}"/>
                </a:ext>
              </a:extLst>
            </p:cNvPr>
            <p:cNvSpPr/>
            <p:nvPr/>
          </p:nvSpPr>
          <p:spPr>
            <a:xfrm>
              <a:off x="4576399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6419164-C8B6-FE44-B360-43869687FB63}"/>
                </a:ext>
              </a:extLst>
            </p:cNvPr>
            <p:cNvSpPr/>
            <p:nvPr/>
          </p:nvSpPr>
          <p:spPr>
            <a:xfrm>
              <a:off x="4745769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B2B1615-D9D4-5C44-B4E9-D2AD6C61602D}"/>
                </a:ext>
              </a:extLst>
            </p:cNvPr>
            <p:cNvSpPr/>
            <p:nvPr/>
          </p:nvSpPr>
          <p:spPr>
            <a:xfrm>
              <a:off x="4915139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935AD6A-66FC-FF4F-819B-93CA4BE9FD2C}"/>
                </a:ext>
              </a:extLst>
            </p:cNvPr>
            <p:cNvSpPr/>
            <p:nvPr/>
          </p:nvSpPr>
          <p:spPr>
            <a:xfrm>
              <a:off x="5084509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327EC8F-E35C-944B-BC78-2F6B9C914835}"/>
                </a:ext>
              </a:extLst>
            </p:cNvPr>
            <p:cNvSpPr/>
            <p:nvPr/>
          </p:nvSpPr>
          <p:spPr>
            <a:xfrm>
              <a:off x="2883600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7D217B0-0535-134B-ACEB-E12AD8C8B692}"/>
                </a:ext>
              </a:extLst>
            </p:cNvPr>
            <p:cNvSpPr/>
            <p:nvPr/>
          </p:nvSpPr>
          <p:spPr>
            <a:xfrm>
              <a:off x="3052970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EDE490D-01EC-8643-99D3-26A1B9C831E9}"/>
                </a:ext>
              </a:extLst>
            </p:cNvPr>
            <p:cNvSpPr/>
            <p:nvPr/>
          </p:nvSpPr>
          <p:spPr>
            <a:xfrm>
              <a:off x="3222340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01C17B3-E238-7743-B5F6-4A67AE6FE573}"/>
                </a:ext>
              </a:extLst>
            </p:cNvPr>
            <p:cNvSpPr/>
            <p:nvPr/>
          </p:nvSpPr>
          <p:spPr>
            <a:xfrm>
              <a:off x="3391710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6EA9938-2619-A44A-8EC2-C56EA2C2116E}"/>
                </a:ext>
              </a:extLst>
            </p:cNvPr>
            <p:cNvSpPr/>
            <p:nvPr/>
          </p:nvSpPr>
          <p:spPr>
            <a:xfrm>
              <a:off x="3561080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7DC8AD7-0BFB-7341-892F-DC9DA620DDAA}"/>
                </a:ext>
              </a:extLst>
            </p:cNvPr>
            <p:cNvSpPr/>
            <p:nvPr/>
          </p:nvSpPr>
          <p:spPr>
            <a:xfrm>
              <a:off x="3730450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6C6E8B16-0456-AF4E-9294-D7D70C859687}"/>
                </a:ext>
              </a:extLst>
            </p:cNvPr>
            <p:cNvSpPr/>
            <p:nvPr/>
          </p:nvSpPr>
          <p:spPr>
            <a:xfrm>
              <a:off x="3899820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17BAF0C-C7D8-6D46-9A66-B30DDBE54CB8}"/>
                </a:ext>
              </a:extLst>
            </p:cNvPr>
            <p:cNvSpPr/>
            <p:nvPr/>
          </p:nvSpPr>
          <p:spPr>
            <a:xfrm>
              <a:off x="4069190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A8F097A-1CAA-4740-BEEF-A18A2FA0B18D}"/>
                </a:ext>
              </a:extLst>
            </p:cNvPr>
            <p:cNvSpPr/>
            <p:nvPr/>
          </p:nvSpPr>
          <p:spPr>
            <a:xfrm>
              <a:off x="4237659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8B888B-8211-734E-8571-FB438CDFF944}"/>
                </a:ext>
              </a:extLst>
            </p:cNvPr>
            <p:cNvSpPr/>
            <p:nvPr/>
          </p:nvSpPr>
          <p:spPr>
            <a:xfrm>
              <a:off x="4407029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D9A1629-13D7-4F43-9E9D-54808F8DFC1C}"/>
                </a:ext>
              </a:extLst>
            </p:cNvPr>
            <p:cNvSpPr/>
            <p:nvPr/>
          </p:nvSpPr>
          <p:spPr>
            <a:xfrm>
              <a:off x="4576399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83587DC-590E-FE40-9558-8823BD9DBF22}"/>
                </a:ext>
              </a:extLst>
            </p:cNvPr>
            <p:cNvSpPr/>
            <p:nvPr/>
          </p:nvSpPr>
          <p:spPr>
            <a:xfrm>
              <a:off x="4745769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34CB8B7-60CD-8B48-8F9C-6D47483E0388}"/>
                </a:ext>
              </a:extLst>
            </p:cNvPr>
            <p:cNvSpPr/>
            <p:nvPr/>
          </p:nvSpPr>
          <p:spPr>
            <a:xfrm>
              <a:off x="4915139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9AE4B54-3F16-7342-A0CC-994FF5C07F41}"/>
                </a:ext>
              </a:extLst>
            </p:cNvPr>
            <p:cNvSpPr/>
            <p:nvPr/>
          </p:nvSpPr>
          <p:spPr>
            <a:xfrm>
              <a:off x="5084509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3E38B59-C278-DE4B-977F-94103A946744}"/>
                </a:ext>
              </a:extLst>
            </p:cNvPr>
            <p:cNvSpPr/>
            <p:nvPr/>
          </p:nvSpPr>
          <p:spPr>
            <a:xfrm>
              <a:off x="2883600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1F2EA3E-1608-0142-9E7F-08CBB515EC4B}"/>
                </a:ext>
              </a:extLst>
            </p:cNvPr>
            <p:cNvSpPr/>
            <p:nvPr/>
          </p:nvSpPr>
          <p:spPr>
            <a:xfrm>
              <a:off x="3052970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D62A6DB-7609-724E-9C8A-EECDF60C4A40}"/>
                </a:ext>
              </a:extLst>
            </p:cNvPr>
            <p:cNvSpPr/>
            <p:nvPr/>
          </p:nvSpPr>
          <p:spPr>
            <a:xfrm>
              <a:off x="3222340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23B40C9-2149-BF47-BFE7-F4AD1A14D9A4}"/>
                </a:ext>
              </a:extLst>
            </p:cNvPr>
            <p:cNvSpPr/>
            <p:nvPr/>
          </p:nvSpPr>
          <p:spPr>
            <a:xfrm>
              <a:off x="3391710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37686AF4-D693-4E47-B37B-2E27FDFA43CF}"/>
                </a:ext>
              </a:extLst>
            </p:cNvPr>
            <p:cNvSpPr/>
            <p:nvPr/>
          </p:nvSpPr>
          <p:spPr>
            <a:xfrm>
              <a:off x="3561080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D28E50-62A8-DA41-A89B-B3F554E60E9B}"/>
                </a:ext>
              </a:extLst>
            </p:cNvPr>
            <p:cNvSpPr/>
            <p:nvPr/>
          </p:nvSpPr>
          <p:spPr>
            <a:xfrm>
              <a:off x="3730450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06BA323-A2CB-FC4F-B637-C61C3D6787F4}"/>
                </a:ext>
              </a:extLst>
            </p:cNvPr>
            <p:cNvSpPr/>
            <p:nvPr/>
          </p:nvSpPr>
          <p:spPr>
            <a:xfrm>
              <a:off x="3899820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8856ACA-90A4-944F-B854-9BE5184948A2}"/>
                </a:ext>
              </a:extLst>
            </p:cNvPr>
            <p:cNvSpPr/>
            <p:nvPr/>
          </p:nvSpPr>
          <p:spPr>
            <a:xfrm>
              <a:off x="4069190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F686B71-352C-5843-8BB6-16C0410BC669}"/>
                </a:ext>
              </a:extLst>
            </p:cNvPr>
            <p:cNvSpPr/>
            <p:nvPr/>
          </p:nvSpPr>
          <p:spPr>
            <a:xfrm>
              <a:off x="4237659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9E552741-71AE-A14E-89FE-45CE779E1479}"/>
                </a:ext>
              </a:extLst>
            </p:cNvPr>
            <p:cNvSpPr/>
            <p:nvPr/>
          </p:nvSpPr>
          <p:spPr>
            <a:xfrm>
              <a:off x="4407029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21F570E-2C92-8C49-9252-09C0DCBB5FF6}"/>
                </a:ext>
              </a:extLst>
            </p:cNvPr>
            <p:cNvSpPr/>
            <p:nvPr/>
          </p:nvSpPr>
          <p:spPr>
            <a:xfrm>
              <a:off x="4576399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7CB1C3D-B4DC-4047-938A-DAF7D8E3A30C}"/>
                </a:ext>
              </a:extLst>
            </p:cNvPr>
            <p:cNvSpPr/>
            <p:nvPr/>
          </p:nvSpPr>
          <p:spPr>
            <a:xfrm>
              <a:off x="4745769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2FF736F-695E-6741-9EBD-6FF3D6A4E603}"/>
                </a:ext>
              </a:extLst>
            </p:cNvPr>
            <p:cNvSpPr/>
            <p:nvPr/>
          </p:nvSpPr>
          <p:spPr>
            <a:xfrm>
              <a:off x="4915139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CEB0751-CA69-5F45-9D8C-E6C8FAA4C6A4}"/>
                </a:ext>
              </a:extLst>
            </p:cNvPr>
            <p:cNvSpPr/>
            <p:nvPr/>
          </p:nvSpPr>
          <p:spPr>
            <a:xfrm>
              <a:off x="5084509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13A3E9E-65A6-EA41-AF35-EA8081CE82D6}"/>
                </a:ext>
              </a:extLst>
            </p:cNvPr>
            <p:cNvSpPr/>
            <p:nvPr/>
          </p:nvSpPr>
          <p:spPr>
            <a:xfrm>
              <a:off x="2883600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45C4598-F46C-224D-99FB-88C9EEE4C8DF}"/>
                </a:ext>
              </a:extLst>
            </p:cNvPr>
            <p:cNvSpPr/>
            <p:nvPr/>
          </p:nvSpPr>
          <p:spPr>
            <a:xfrm>
              <a:off x="3052970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9F9E9EE3-8C19-7141-929D-F19D027B69D8}"/>
                </a:ext>
              </a:extLst>
            </p:cNvPr>
            <p:cNvSpPr/>
            <p:nvPr/>
          </p:nvSpPr>
          <p:spPr>
            <a:xfrm>
              <a:off x="3222340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D9E5519-D401-514B-8BCB-973A2A16B9B9}"/>
                </a:ext>
              </a:extLst>
            </p:cNvPr>
            <p:cNvSpPr/>
            <p:nvPr/>
          </p:nvSpPr>
          <p:spPr>
            <a:xfrm>
              <a:off x="3391710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AFE21D7B-E1E1-9B4E-A7B3-3C39B2A33D15}"/>
                </a:ext>
              </a:extLst>
            </p:cNvPr>
            <p:cNvSpPr/>
            <p:nvPr/>
          </p:nvSpPr>
          <p:spPr>
            <a:xfrm>
              <a:off x="3561080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B068BF6F-14F8-324C-A4F3-D5D3D68F946A}"/>
                </a:ext>
              </a:extLst>
            </p:cNvPr>
            <p:cNvSpPr/>
            <p:nvPr/>
          </p:nvSpPr>
          <p:spPr>
            <a:xfrm>
              <a:off x="3730450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94600564-4D3E-4748-9020-6703D147F06E}"/>
                </a:ext>
              </a:extLst>
            </p:cNvPr>
            <p:cNvSpPr/>
            <p:nvPr/>
          </p:nvSpPr>
          <p:spPr>
            <a:xfrm>
              <a:off x="3899820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685C43F-E8AB-5744-815E-FC0113E82AD3}"/>
                </a:ext>
              </a:extLst>
            </p:cNvPr>
            <p:cNvSpPr/>
            <p:nvPr/>
          </p:nvSpPr>
          <p:spPr>
            <a:xfrm>
              <a:off x="4069190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119ED318-2E7D-B042-B5AD-7884EE008A80}"/>
                </a:ext>
              </a:extLst>
            </p:cNvPr>
            <p:cNvSpPr/>
            <p:nvPr/>
          </p:nvSpPr>
          <p:spPr>
            <a:xfrm>
              <a:off x="4237659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B66BE09-73D4-AD49-A600-45493789A3B7}"/>
                </a:ext>
              </a:extLst>
            </p:cNvPr>
            <p:cNvSpPr/>
            <p:nvPr/>
          </p:nvSpPr>
          <p:spPr>
            <a:xfrm>
              <a:off x="4407029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A82DDBA-8F0E-2A41-A426-B5790C38D813}"/>
                </a:ext>
              </a:extLst>
            </p:cNvPr>
            <p:cNvSpPr/>
            <p:nvPr/>
          </p:nvSpPr>
          <p:spPr>
            <a:xfrm>
              <a:off x="4576399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3059461-80EA-2147-907D-E60C9F7A6261}"/>
                </a:ext>
              </a:extLst>
            </p:cNvPr>
            <p:cNvSpPr/>
            <p:nvPr/>
          </p:nvSpPr>
          <p:spPr>
            <a:xfrm>
              <a:off x="4745769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991D65F-90D0-EB49-9887-BFD1EFFEE43F}"/>
                </a:ext>
              </a:extLst>
            </p:cNvPr>
            <p:cNvSpPr/>
            <p:nvPr/>
          </p:nvSpPr>
          <p:spPr>
            <a:xfrm>
              <a:off x="4915139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574C76F-0B14-9746-B292-A021BB9DCDB2}"/>
                </a:ext>
              </a:extLst>
            </p:cNvPr>
            <p:cNvSpPr/>
            <p:nvPr/>
          </p:nvSpPr>
          <p:spPr>
            <a:xfrm>
              <a:off x="5084509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3C611FE2-CC35-E542-8EB5-C8AD3A48F491}"/>
                </a:ext>
              </a:extLst>
            </p:cNvPr>
            <p:cNvSpPr/>
            <p:nvPr/>
          </p:nvSpPr>
          <p:spPr>
            <a:xfrm>
              <a:off x="2883600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862987F-9FFB-1B4F-9A02-9DCFCD732305}"/>
                </a:ext>
              </a:extLst>
            </p:cNvPr>
            <p:cNvSpPr/>
            <p:nvPr/>
          </p:nvSpPr>
          <p:spPr>
            <a:xfrm>
              <a:off x="3052970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B9CAD862-0340-4449-92AD-D3C24BA8A99B}"/>
                </a:ext>
              </a:extLst>
            </p:cNvPr>
            <p:cNvSpPr/>
            <p:nvPr/>
          </p:nvSpPr>
          <p:spPr>
            <a:xfrm>
              <a:off x="3222340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C58A06B9-33FE-C34A-977E-EB259C70C1AD}"/>
                </a:ext>
              </a:extLst>
            </p:cNvPr>
            <p:cNvSpPr/>
            <p:nvPr/>
          </p:nvSpPr>
          <p:spPr>
            <a:xfrm>
              <a:off x="3391710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D531F8B-E4A5-0243-A6B6-11ABCD3A373D}"/>
                </a:ext>
              </a:extLst>
            </p:cNvPr>
            <p:cNvSpPr/>
            <p:nvPr/>
          </p:nvSpPr>
          <p:spPr>
            <a:xfrm>
              <a:off x="3561080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25A1FEAE-69CC-7246-9293-D0FBB1160865}"/>
                </a:ext>
              </a:extLst>
            </p:cNvPr>
            <p:cNvSpPr/>
            <p:nvPr/>
          </p:nvSpPr>
          <p:spPr>
            <a:xfrm>
              <a:off x="3730450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D0BDF48E-169A-8643-976E-7B389EBCC992}"/>
                </a:ext>
              </a:extLst>
            </p:cNvPr>
            <p:cNvSpPr/>
            <p:nvPr/>
          </p:nvSpPr>
          <p:spPr>
            <a:xfrm>
              <a:off x="3899820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3F9EA166-4404-7049-B287-E6744494A990}"/>
                </a:ext>
              </a:extLst>
            </p:cNvPr>
            <p:cNvSpPr/>
            <p:nvPr/>
          </p:nvSpPr>
          <p:spPr>
            <a:xfrm>
              <a:off x="4069190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6F781B4F-0EB9-5E42-A7EE-B7A77C7E6BEE}"/>
                </a:ext>
              </a:extLst>
            </p:cNvPr>
            <p:cNvSpPr/>
            <p:nvPr/>
          </p:nvSpPr>
          <p:spPr>
            <a:xfrm>
              <a:off x="4237659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BB3E2CAD-4A97-5344-AD23-627BBE36A22A}"/>
                </a:ext>
              </a:extLst>
            </p:cNvPr>
            <p:cNvSpPr/>
            <p:nvPr/>
          </p:nvSpPr>
          <p:spPr>
            <a:xfrm>
              <a:off x="4407029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AE0ABC6F-AEB7-B141-B643-55D6446CA40F}"/>
                </a:ext>
              </a:extLst>
            </p:cNvPr>
            <p:cNvSpPr/>
            <p:nvPr/>
          </p:nvSpPr>
          <p:spPr>
            <a:xfrm>
              <a:off x="4576399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A23EF9C0-9365-F946-8432-76F57AAE7350}"/>
                </a:ext>
              </a:extLst>
            </p:cNvPr>
            <p:cNvSpPr/>
            <p:nvPr/>
          </p:nvSpPr>
          <p:spPr>
            <a:xfrm>
              <a:off x="4745769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75F17362-BFCF-3A4F-9A66-8FAECD4411A4}"/>
                </a:ext>
              </a:extLst>
            </p:cNvPr>
            <p:cNvSpPr/>
            <p:nvPr/>
          </p:nvSpPr>
          <p:spPr>
            <a:xfrm>
              <a:off x="4915139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BEB4A095-312D-D64A-9C89-E9C0B386587E}"/>
                </a:ext>
              </a:extLst>
            </p:cNvPr>
            <p:cNvSpPr/>
            <p:nvPr/>
          </p:nvSpPr>
          <p:spPr>
            <a:xfrm>
              <a:off x="5084509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505EC570-F421-8644-81BF-BFA664BAEAE8}"/>
                </a:ext>
              </a:extLst>
            </p:cNvPr>
            <p:cNvSpPr/>
            <p:nvPr/>
          </p:nvSpPr>
          <p:spPr>
            <a:xfrm>
              <a:off x="2883600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35B04529-04DF-A148-AB69-0EAE3EA14CA4}"/>
                </a:ext>
              </a:extLst>
            </p:cNvPr>
            <p:cNvSpPr/>
            <p:nvPr/>
          </p:nvSpPr>
          <p:spPr>
            <a:xfrm>
              <a:off x="3052970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5AF5B68E-AF50-1349-909B-01958740AF87}"/>
                </a:ext>
              </a:extLst>
            </p:cNvPr>
            <p:cNvSpPr/>
            <p:nvPr/>
          </p:nvSpPr>
          <p:spPr>
            <a:xfrm>
              <a:off x="3222340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61A10E89-91B3-8742-BF03-75CCC3234C93}"/>
                </a:ext>
              </a:extLst>
            </p:cNvPr>
            <p:cNvSpPr/>
            <p:nvPr/>
          </p:nvSpPr>
          <p:spPr>
            <a:xfrm>
              <a:off x="3391710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A481E5E6-ED66-474B-8E71-91568ECA3757}"/>
                </a:ext>
              </a:extLst>
            </p:cNvPr>
            <p:cNvSpPr/>
            <p:nvPr/>
          </p:nvSpPr>
          <p:spPr>
            <a:xfrm>
              <a:off x="3561080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536C0355-33FB-3B4C-B8FF-ABEEF5CEFF29}"/>
                </a:ext>
              </a:extLst>
            </p:cNvPr>
            <p:cNvSpPr/>
            <p:nvPr/>
          </p:nvSpPr>
          <p:spPr>
            <a:xfrm>
              <a:off x="3730450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4BD65B8C-C654-CD49-A930-7A49D901469D}"/>
                </a:ext>
              </a:extLst>
            </p:cNvPr>
            <p:cNvSpPr/>
            <p:nvPr/>
          </p:nvSpPr>
          <p:spPr>
            <a:xfrm>
              <a:off x="3899820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CC4195EB-2CBE-E44B-8DA5-433204AB91FC}"/>
                </a:ext>
              </a:extLst>
            </p:cNvPr>
            <p:cNvSpPr/>
            <p:nvPr/>
          </p:nvSpPr>
          <p:spPr>
            <a:xfrm>
              <a:off x="4069190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B586B017-E6F5-CC40-A2A6-A081A775DDF4}"/>
                </a:ext>
              </a:extLst>
            </p:cNvPr>
            <p:cNvSpPr/>
            <p:nvPr/>
          </p:nvSpPr>
          <p:spPr>
            <a:xfrm>
              <a:off x="4237659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B8DA1476-0798-4F4C-BBF8-34425450847A}"/>
                </a:ext>
              </a:extLst>
            </p:cNvPr>
            <p:cNvSpPr/>
            <p:nvPr/>
          </p:nvSpPr>
          <p:spPr>
            <a:xfrm>
              <a:off x="4407029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21B21DD6-77DC-AE47-8E7A-2F3A8EFA5487}"/>
                </a:ext>
              </a:extLst>
            </p:cNvPr>
            <p:cNvSpPr/>
            <p:nvPr/>
          </p:nvSpPr>
          <p:spPr>
            <a:xfrm>
              <a:off x="4576399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6DA490E3-4D74-D742-847B-D9BD6F795EA5}"/>
                </a:ext>
              </a:extLst>
            </p:cNvPr>
            <p:cNvSpPr/>
            <p:nvPr/>
          </p:nvSpPr>
          <p:spPr>
            <a:xfrm>
              <a:off x="4745769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632B3B4F-70C4-3E49-9530-5E0ED64A7AA7}"/>
                </a:ext>
              </a:extLst>
            </p:cNvPr>
            <p:cNvSpPr/>
            <p:nvPr/>
          </p:nvSpPr>
          <p:spPr>
            <a:xfrm>
              <a:off x="4915139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90205F27-DB21-9743-96B3-5AC8C472EEBA}"/>
                </a:ext>
              </a:extLst>
            </p:cNvPr>
            <p:cNvSpPr/>
            <p:nvPr/>
          </p:nvSpPr>
          <p:spPr>
            <a:xfrm>
              <a:off x="5084509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76CA8D60-B1BB-F14A-8656-E35B3945A0D9}"/>
                </a:ext>
              </a:extLst>
            </p:cNvPr>
            <p:cNvSpPr/>
            <p:nvPr/>
          </p:nvSpPr>
          <p:spPr>
            <a:xfrm>
              <a:off x="2883600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205EED26-95AB-F44E-89AA-1077D0059825}"/>
                </a:ext>
              </a:extLst>
            </p:cNvPr>
            <p:cNvSpPr/>
            <p:nvPr/>
          </p:nvSpPr>
          <p:spPr>
            <a:xfrm>
              <a:off x="3052970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3B17F360-FF6D-FA46-8B77-2A792D294585}"/>
                </a:ext>
              </a:extLst>
            </p:cNvPr>
            <p:cNvSpPr/>
            <p:nvPr/>
          </p:nvSpPr>
          <p:spPr>
            <a:xfrm>
              <a:off x="3222340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5DFAB3DD-9AEF-5F45-8DF3-BA5108265659}"/>
                </a:ext>
              </a:extLst>
            </p:cNvPr>
            <p:cNvSpPr/>
            <p:nvPr/>
          </p:nvSpPr>
          <p:spPr>
            <a:xfrm>
              <a:off x="3391710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C256C7F3-7E22-214C-89CA-5D0C022A25E8}"/>
                </a:ext>
              </a:extLst>
            </p:cNvPr>
            <p:cNvSpPr/>
            <p:nvPr/>
          </p:nvSpPr>
          <p:spPr>
            <a:xfrm>
              <a:off x="3561080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FA5EB0E3-A744-E543-9387-3039B2D51FDE}"/>
                </a:ext>
              </a:extLst>
            </p:cNvPr>
            <p:cNvSpPr/>
            <p:nvPr/>
          </p:nvSpPr>
          <p:spPr>
            <a:xfrm>
              <a:off x="3730450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1A30E075-F4B5-424A-B908-AFAC24A24979}"/>
                </a:ext>
              </a:extLst>
            </p:cNvPr>
            <p:cNvSpPr/>
            <p:nvPr/>
          </p:nvSpPr>
          <p:spPr>
            <a:xfrm>
              <a:off x="3899820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C2AA7775-E500-EE43-9257-5913B7475A47}"/>
                </a:ext>
              </a:extLst>
            </p:cNvPr>
            <p:cNvSpPr/>
            <p:nvPr/>
          </p:nvSpPr>
          <p:spPr>
            <a:xfrm>
              <a:off x="4069190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B51C496B-A624-C44F-93FE-7C0B926DD0DF}"/>
                </a:ext>
              </a:extLst>
            </p:cNvPr>
            <p:cNvSpPr/>
            <p:nvPr/>
          </p:nvSpPr>
          <p:spPr>
            <a:xfrm>
              <a:off x="4237659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CB2E3B3A-8C97-024D-92E3-52E65E6A12AD}"/>
                </a:ext>
              </a:extLst>
            </p:cNvPr>
            <p:cNvSpPr/>
            <p:nvPr/>
          </p:nvSpPr>
          <p:spPr>
            <a:xfrm>
              <a:off x="4407029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599B8F08-33C4-3D4A-BB1D-5BAE586D00DB}"/>
                </a:ext>
              </a:extLst>
            </p:cNvPr>
            <p:cNvSpPr/>
            <p:nvPr/>
          </p:nvSpPr>
          <p:spPr>
            <a:xfrm>
              <a:off x="4576399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4D5659E-47DB-A24C-A340-3B1B8A88FA3B}"/>
                </a:ext>
              </a:extLst>
            </p:cNvPr>
            <p:cNvSpPr/>
            <p:nvPr/>
          </p:nvSpPr>
          <p:spPr>
            <a:xfrm>
              <a:off x="4745769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2C765201-0CBA-B24A-BE5C-5721556FE057}"/>
                </a:ext>
              </a:extLst>
            </p:cNvPr>
            <p:cNvSpPr/>
            <p:nvPr/>
          </p:nvSpPr>
          <p:spPr>
            <a:xfrm>
              <a:off x="4915139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9395A435-703B-7C41-95E7-A1A6839B2B8E}"/>
                </a:ext>
              </a:extLst>
            </p:cNvPr>
            <p:cNvSpPr/>
            <p:nvPr/>
          </p:nvSpPr>
          <p:spPr>
            <a:xfrm>
              <a:off x="5084509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D0FA2E17-64FE-254B-A555-7F042A2DE560}"/>
                </a:ext>
              </a:extLst>
            </p:cNvPr>
            <p:cNvSpPr/>
            <p:nvPr/>
          </p:nvSpPr>
          <p:spPr>
            <a:xfrm>
              <a:off x="2883600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CCA5EDFC-9A86-9049-862E-9DFC009308FA}"/>
                </a:ext>
              </a:extLst>
            </p:cNvPr>
            <p:cNvSpPr/>
            <p:nvPr/>
          </p:nvSpPr>
          <p:spPr>
            <a:xfrm>
              <a:off x="3052970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A0246951-4C45-FF4D-A2DB-B7B62E8634D2}"/>
                </a:ext>
              </a:extLst>
            </p:cNvPr>
            <p:cNvSpPr/>
            <p:nvPr/>
          </p:nvSpPr>
          <p:spPr>
            <a:xfrm>
              <a:off x="3222340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D0596540-252E-984A-86BE-67088B1A44E3}"/>
                </a:ext>
              </a:extLst>
            </p:cNvPr>
            <p:cNvSpPr/>
            <p:nvPr/>
          </p:nvSpPr>
          <p:spPr>
            <a:xfrm>
              <a:off x="3391710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BD4CBED9-3CF5-8846-A71A-FD486022C45E}"/>
                </a:ext>
              </a:extLst>
            </p:cNvPr>
            <p:cNvSpPr/>
            <p:nvPr/>
          </p:nvSpPr>
          <p:spPr>
            <a:xfrm>
              <a:off x="3561080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C2D4B088-24C9-4840-99FE-CE650A2A17BC}"/>
                </a:ext>
              </a:extLst>
            </p:cNvPr>
            <p:cNvSpPr/>
            <p:nvPr/>
          </p:nvSpPr>
          <p:spPr>
            <a:xfrm>
              <a:off x="3730450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AB10F2A9-E7BC-3749-BF55-8FC404BE5CFC}"/>
                </a:ext>
              </a:extLst>
            </p:cNvPr>
            <p:cNvSpPr/>
            <p:nvPr/>
          </p:nvSpPr>
          <p:spPr>
            <a:xfrm>
              <a:off x="3899820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B8C4615C-CCC4-EA47-A64F-17B36C0E4492}"/>
                </a:ext>
              </a:extLst>
            </p:cNvPr>
            <p:cNvSpPr/>
            <p:nvPr/>
          </p:nvSpPr>
          <p:spPr>
            <a:xfrm>
              <a:off x="4069190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04B3B5CD-A5EF-7241-82E3-28819F4F0A9E}"/>
                </a:ext>
              </a:extLst>
            </p:cNvPr>
            <p:cNvSpPr/>
            <p:nvPr/>
          </p:nvSpPr>
          <p:spPr>
            <a:xfrm>
              <a:off x="4237659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F3DBE9E-A94E-F848-8083-7457CCD797C3}"/>
                </a:ext>
              </a:extLst>
            </p:cNvPr>
            <p:cNvSpPr/>
            <p:nvPr/>
          </p:nvSpPr>
          <p:spPr>
            <a:xfrm>
              <a:off x="4407029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F157292C-D743-C84E-9818-FC7B031F3A89}"/>
                </a:ext>
              </a:extLst>
            </p:cNvPr>
            <p:cNvSpPr/>
            <p:nvPr/>
          </p:nvSpPr>
          <p:spPr>
            <a:xfrm>
              <a:off x="4576399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99382C73-1D33-9C40-94CC-60220A43501F}"/>
                </a:ext>
              </a:extLst>
            </p:cNvPr>
            <p:cNvSpPr/>
            <p:nvPr/>
          </p:nvSpPr>
          <p:spPr>
            <a:xfrm>
              <a:off x="4745769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CDEAFD34-861A-AE45-AEAF-AB536C54C9FF}"/>
                </a:ext>
              </a:extLst>
            </p:cNvPr>
            <p:cNvSpPr/>
            <p:nvPr/>
          </p:nvSpPr>
          <p:spPr>
            <a:xfrm>
              <a:off x="4915139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E0DBCBD8-17EE-1346-9661-34D592B55961}"/>
                </a:ext>
              </a:extLst>
            </p:cNvPr>
            <p:cNvSpPr/>
            <p:nvPr/>
          </p:nvSpPr>
          <p:spPr>
            <a:xfrm>
              <a:off x="5084509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1D518171-C86C-8446-BE7F-F3B4BBA6507F}"/>
                </a:ext>
              </a:extLst>
            </p:cNvPr>
            <p:cNvSpPr/>
            <p:nvPr/>
          </p:nvSpPr>
          <p:spPr>
            <a:xfrm>
              <a:off x="2883600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570C91FE-5D5D-964E-B70A-F089FB1B04A6}"/>
                </a:ext>
              </a:extLst>
            </p:cNvPr>
            <p:cNvSpPr/>
            <p:nvPr/>
          </p:nvSpPr>
          <p:spPr>
            <a:xfrm>
              <a:off x="3052970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49933D3E-24BE-D14A-8744-07B389633A65}"/>
                </a:ext>
              </a:extLst>
            </p:cNvPr>
            <p:cNvSpPr/>
            <p:nvPr/>
          </p:nvSpPr>
          <p:spPr>
            <a:xfrm>
              <a:off x="3222340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36DC2547-D9E6-7F41-A89E-D68ECA2BC1D1}"/>
                </a:ext>
              </a:extLst>
            </p:cNvPr>
            <p:cNvSpPr/>
            <p:nvPr/>
          </p:nvSpPr>
          <p:spPr>
            <a:xfrm>
              <a:off x="3391710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E00B20D4-91B3-B640-9850-4577A45543B2}"/>
                </a:ext>
              </a:extLst>
            </p:cNvPr>
            <p:cNvSpPr/>
            <p:nvPr/>
          </p:nvSpPr>
          <p:spPr>
            <a:xfrm>
              <a:off x="3561080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7F06C2AF-0ACA-0645-B5C4-FF9FD538EA98}"/>
                </a:ext>
              </a:extLst>
            </p:cNvPr>
            <p:cNvSpPr/>
            <p:nvPr/>
          </p:nvSpPr>
          <p:spPr>
            <a:xfrm>
              <a:off x="3730450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BFCDD6C7-6DEE-BD4A-9732-4052C3A77A6A}"/>
                </a:ext>
              </a:extLst>
            </p:cNvPr>
            <p:cNvSpPr/>
            <p:nvPr/>
          </p:nvSpPr>
          <p:spPr>
            <a:xfrm>
              <a:off x="3899820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10D14824-18C3-BE43-B2AE-BE0C125DD994}"/>
                </a:ext>
              </a:extLst>
            </p:cNvPr>
            <p:cNvSpPr/>
            <p:nvPr/>
          </p:nvSpPr>
          <p:spPr>
            <a:xfrm>
              <a:off x="4069190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E5630C9A-AAB5-7547-A629-2026BEE6B7E6}"/>
                </a:ext>
              </a:extLst>
            </p:cNvPr>
            <p:cNvSpPr/>
            <p:nvPr/>
          </p:nvSpPr>
          <p:spPr>
            <a:xfrm>
              <a:off x="4237659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EBAE9AE9-36F2-5E4A-B6BD-759AB58385C6}"/>
                </a:ext>
              </a:extLst>
            </p:cNvPr>
            <p:cNvSpPr/>
            <p:nvPr/>
          </p:nvSpPr>
          <p:spPr>
            <a:xfrm>
              <a:off x="4407029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9069A035-6ED1-B54E-B585-7BD86979D0CB}"/>
                </a:ext>
              </a:extLst>
            </p:cNvPr>
            <p:cNvSpPr/>
            <p:nvPr/>
          </p:nvSpPr>
          <p:spPr>
            <a:xfrm>
              <a:off x="4576399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B7225609-F9FE-FC4E-926B-0C1D0BD02309}"/>
                </a:ext>
              </a:extLst>
            </p:cNvPr>
            <p:cNvSpPr/>
            <p:nvPr/>
          </p:nvSpPr>
          <p:spPr>
            <a:xfrm>
              <a:off x="4745769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089DE181-2996-E944-8B0A-4DF3C39762F2}"/>
                </a:ext>
              </a:extLst>
            </p:cNvPr>
            <p:cNvSpPr/>
            <p:nvPr/>
          </p:nvSpPr>
          <p:spPr>
            <a:xfrm>
              <a:off x="4915139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4B04E4E8-0D60-A047-8977-49545FC1E2AA}"/>
                </a:ext>
              </a:extLst>
            </p:cNvPr>
            <p:cNvSpPr/>
            <p:nvPr/>
          </p:nvSpPr>
          <p:spPr>
            <a:xfrm>
              <a:off x="5084509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ED259A12-3AD4-F343-9D80-9FDE899DB5DB}"/>
                </a:ext>
              </a:extLst>
            </p:cNvPr>
            <p:cNvSpPr/>
            <p:nvPr/>
          </p:nvSpPr>
          <p:spPr>
            <a:xfrm>
              <a:off x="2830796" y="1485547"/>
              <a:ext cx="2688736" cy="117514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820A3373-CDE1-304C-B878-8C87D3C3356B}"/>
                </a:ext>
              </a:extLst>
            </p:cNvPr>
            <p:cNvSpPr/>
            <p:nvPr/>
          </p:nvSpPr>
          <p:spPr>
            <a:xfrm>
              <a:off x="2830796" y="1364194"/>
              <a:ext cx="2688736" cy="11751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DC2F728E-808C-994D-A834-A36C7E2618DB}"/>
                </a:ext>
              </a:extLst>
            </p:cNvPr>
            <p:cNvSpPr/>
            <p:nvPr/>
          </p:nvSpPr>
          <p:spPr>
            <a:xfrm>
              <a:off x="2883600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0C3FB307-7F94-D345-9A1C-AE58160582D4}"/>
                </a:ext>
              </a:extLst>
            </p:cNvPr>
            <p:cNvSpPr/>
            <p:nvPr/>
          </p:nvSpPr>
          <p:spPr>
            <a:xfrm>
              <a:off x="3052970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43E89B09-3BE7-B64B-8BB4-A69417B0FE8E}"/>
                </a:ext>
              </a:extLst>
            </p:cNvPr>
            <p:cNvSpPr/>
            <p:nvPr/>
          </p:nvSpPr>
          <p:spPr>
            <a:xfrm>
              <a:off x="3222340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71BAA4CD-2DD8-E54C-8CC5-4449C311086F}"/>
                </a:ext>
              </a:extLst>
            </p:cNvPr>
            <p:cNvSpPr/>
            <p:nvPr/>
          </p:nvSpPr>
          <p:spPr>
            <a:xfrm>
              <a:off x="3391710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0C6BB37C-6B50-D945-8CCE-D8F9ED890DF7}"/>
                </a:ext>
              </a:extLst>
            </p:cNvPr>
            <p:cNvSpPr/>
            <p:nvPr/>
          </p:nvSpPr>
          <p:spPr>
            <a:xfrm>
              <a:off x="3561080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3C4AECBE-2463-E148-B534-E05A98A3F050}"/>
                </a:ext>
              </a:extLst>
            </p:cNvPr>
            <p:cNvSpPr/>
            <p:nvPr/>
          </p:nvSpPr>
          <p:spPr>
            <a:xfrm>
              <a:off x="3730450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9605D70A-C7D4-854D-90B5-D4730897F762}"/>
                </a:ext>
              </a:extLst>
            </p:cNvPr>
            <p:cNvSpPr/>
            <p:nvPr/>
          </p:nvSpPr>
          <p:spPr>
            <a:xfrm>
              <a:off x="3899820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8B0B6B81-62AF-4D48-830D-728A0FC51AD1}"/>
                </a:ext>
              </a:extLst>
            </p:cNvPr>
            <p:cNvSpPr/>
            <p:nvPr/>
          </p:nvSpPr>
          <p:spPr>
            <a:xfrm>
              <a:off x="4069190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404F7CBE-1A90-3149-A3EC-379207A1ADDC}"/>
                </a:ext>
              </a:extLst>
            </p:cNvPr>
            <p:cNvSpPr/>
            <p:nvPr/>
          </p:nvSpPr>
          <p:spPr>
            <a:xfrm>
              <a:off x="4237659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B5DECD6A-0A24-044C-8031-146B4FBA4C90}"/>
                </a:ext>
              </a:extLst>
            </p:cNvPr>
            <p:cNvSpPr/>
            <p:nvPr/>
          </p:nvSpPr>
          <p:spPr>
            <a:xfrm>
              <a:off x="4407029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2D6EFA1A-0F49-9240-B3AA-CEB8632B9EED}"/>
                </a:ext>
              </a:extLst>
            </p:cNvPr>
            <p:cNvSpPr/>
            <p:nvPr/>
          </p:nvSpPr>
          <p:spPr>
            <a:xfrm>
              <a:off x="4576399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AC53E1BD-FF6E-DF4A-AEFC-80F84858D471}"/>
                </a:ext>
              </a:extLst>
            </p:cNvPr>
            <p:cNvSpPr/>
            <p:nvPr/>
          </p:nvSpPr>
          <p:spPr>
            <a:xfrm>
              <a:off x="4745769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A3184226-531A-5D4D-BDFE-623D1DC3B66E}"/>
                </a:ext>
              </a:extLst>
            </p:cNvPr>
            <p:cNvSpPr/>
            <p:nvPr/>
          </p:nvSpPr>
          <p:spPr>
            <a:xfrm>
              <a:off x="4915139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EB3180EE-31AD-A445-8C92-11C41341A570}"/>
                </a:ext>
              </a:extLst>
            </p:cNvPr>
            <p:cNvSpPr/>
            <p:nvPr/>
          </p:nvSpPr>
          <p:spPr>
            <a:xfrm>
              <a:off x="5084509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5C928C3E-B4BB-EF48-8407-262C8D48CF82}"/>
                </a:ext>
              </a:extLst>
            </p:cNvPr>
            <p:cNvSpPr/>
            <p:nvPr/>
          </p:nvSpPr>
          <p:spPr>
            <a:xfrm>
              <a:off x="2830795" y="2980219"/>
              <a:ext cx="2688737" cy="280393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347B337A-0F89-104B-8D67-493F35595926}"/>
                </a:ext>
              </a:extLst>
            </p:cNvPr>
            <p:cNvSpPr/>
            <p:nvPr/>
          </p:nvSpPr>
          <p:spPr>
            <a:xfrm>
              <a:off x="2883600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98961DC3-0D38-0E4D-8553-0EF342CEB5CB}"/>
                </a:ext>
              </a:extLst>
            </p:cNvPr>
            <p:cNvSpPr/>
            <p:nvPr/>
          </p:nvSpPr>
          <p:spPr>
            <a:xfrm>
              <a:off x="3052970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D1D8B359-FC18-D144-BB2E-FF98A1AE23A6}"/>
                </a:ext>
              </a:extLst>
            </p:cNvPr>
            <p:cNvSpPr/>
            <p:nvPr/>
          </p:nvSpPr>
          <p:spPr>
            <a:xfrm>
              <a:off x="3222340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63B0EE16-CD41-B645-846F-C980217AE16E}"/>
                </a:ext>
              </a:extLst>
            </p:cNvPr>
            <p:cNvSpPr/>
            <p:nvPr/>
          </p:nvSpPr>
          <p:spPr>
            <a:xfrm>
              <a:off x="3391710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067CB360-BB70-DE4D-826A-CDE8D8DE6FAE}"/>
                </a:ext>
              </a:extLst>
            </p:cNvPr>
            <p:cNvSpPr/>
            <p:nvPr/>
          </p:nvSpPr>
          <p:spPr>
            <a:xfrm>
              <a:off x="3561080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57E27C26-16A6-834B-B5AE-D120490F1233}"/>
                </a:ext>
              </a:extLst>
            </p:cNvPr>
            <p:cNvSpPr/>
            <p:nvPr/>
          </p:nvSpPr>
          <p:spPr>
            <a:xfrm>
              <a:off x="3730450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3C80E864-2A6F-754F-AA38-B55F3CBF7747}"/>
                </a:ext>
              </a:extLst>
            </p:cNvPr>
            <p:cNvSpPr/>
            <p:nvPr/>
          </p:nvSpPr>
          <p:spPr>
            <a:xfrm>
              <a:off x="3899820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BBE2436B-E4AB-B042-863B-FC9696C4ADD9}"/>
                </a:ext>
              </a:extLst>
            </p:cNvPr>
            <p:cNvSpPr/>
            <p:nvPr/>
          </p:nvSpPr>
          <p:spPr>
            <a:xfrm>
              <a:off x="4069190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A3345C18-CBD7-9245-A72C-E430F45F37F2}"/>
                </a:ext>
              </a:extLst>
            </p:cNvPr>
            <p:cNvSpPr/>
            <p:nvPr/>
          </p:nvSpPr>
          <p:spPr>
            <a:xfrm>
              <a:off x="4237659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E565039D-BD95-F54A-A328-595E3355D4E1}"/>
                </a:ext>
              </a:extLst>
            </p:cNvPr>
            <p:cNvSpPr/>
            <p:nvPr/>
          </p:nvSpPr>
          <p:spPr>
            <a:xfrm>
              <a:off x="4407029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D93589A1-BE03-9241-9DEF-54AF9FD6C622}"/>
                </a:ext>
              </a:extLst>
            </p:cNvPr>
            <p:cNvSpPr/>
            <p:nvPr/>
          </p:nvSpPr>
          <p:spPr>
            <a:xfrm>
              <a:off x="4576399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BA7D85B5-AF1F-4443-8FCA-93AA0A12151C}"/>
                </a:ext>
              </a:extLst>
            </p:cNvPr>
            <p:cNvSpPr/>
            <p:nvPr/>
          </p:nvSpPr>
          <p:spPr>
            <a:xfrm>
              <a:off x="4745769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76B1E3B5-8C2B-1443-8175-39EC6C5640B5}"/>
                </a:ext>
              </a:extLst>
            </p:cNvPr>
            <p:cNvSpPr/>
            <p:nvPr/>
          </p:nvSpPr>
          <p:spPr>
            <a:xfrm>
              <a:off x="4915139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401917B-D444-1D4F-B51E-DE293B8A570A}"/>
                </a:ext>
              </a:extLst>
            </p:cNvPr>
            <p:cNvSpPr/>
            <p:nvPr/>
          </p:nvSpPr>
          <p:spPr>
            <a:xfrm>
              <a:off x="5084509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37CFCE6B-D79B-D440-AD00-E00E59A18FB6}"/>
                </a:ext>
              </a:extLst>
            </p:cNvPr>
            <p:cNvSpPr/>
            <p:nvPr/>
          </p:nvSpPr>
          <p:spPr>
            <a:xfrm>
              <a:off x="2883600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C3825442-20ED-8B49-AC34-7071FA01CBF9}"/>
                </a:ext>
              </a:extLst>
            </p:cNvPr>
            <p:cNvSpPr/>
            <p:nvPr/>
          </p:nvSpPr>
          <p:spPr>
            <a:xfrm>
              <a:off x="3052970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8B1BD80C-EF68-F74D-9872-9E13CF15D6DF}"/>
                </a:ext>
              </a:extLst>
            </p:cNvPr>
            <p:cNvSpPr/>
            <p:nvPr/>
          </p:nvSpPr>
          <p:spPr>
            <a:xfrm>
              <a:off x="3222340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FE37601E-F9ED-1D48-A242-DC1C67D95DCF}"/>
                </a:ext>
              </a:extLst>
            </p:cNvPr>
            <p:cNvSpPr/>
            <p:nvPr/>
          </p:nvSpPr>
          <p:spPr>
            <a:xfrm>
              <a:off x="3391710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FEE2653E-B771-A941-AEEA-49F4CF783BCC}"/>
                </a:ext>
              </a:extLst>
            </p:cNvPr>
            <p:cNvSpPr/>
            <p:nvPr/>
          </p:nvSpPr>
          <p:spPr>
            <a:xfrm>
              <a:off x="3561080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95777F60-C7AD-CD4F-8BF7-998F6D79ADD0}"/>
                </a:ext>
              </a:extLst>
            </p:cNvPr>
            <p:cNvSpPr/>
            <p:nvPr/>
          </p:nvSpPr>
          <p:spPr>
            <a:xfrm>
              <a:off x="3730450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AB76894E-3F8F-914E-A051-0B29A7004F26}"/>
                </a:ext>
              </a:extLst>
            </p:cNvPr>
            <p:cNvSpPr/>
            <p:nvPr/>
          </p:nvSpPr>
          <p:spPr>
            <a:xfrm>
              <a:off x="3899820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D71891E5-E0E3-0E44-A952-00E19F023613}"/>
                </a:ext>
              </a:extLst>
            </p:cNvPr>
            <p:cNvSpPr/>
            <p:nvPr/>
          </p:nvSpPr>
          <p:spPr>
            <a:xfrm>
              <a:off x="4069190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4654AEA1-D27F-FA46-9AD7-ED09CA28E265}"/>
                </a:ext>
              </a:extLst>
            </p:cNvPr>
            <p:cNvSpPr/>
            <p:nvPr/>
          </p:nvSpPr>
          <p:spPr>
            <a:xfrm>
              <a:off x="4237659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9BB821D8-60CB-4C40-BED8-347674B855C4}"/>
                </a:ext>
              </a:extLst>
            </p:cNvPr>
            <p:cNvSpPr/>
            <p:nvPr/>
          </p:nvSpPr>
          <p:spPr>
            <a:xfrm>
              <a:off x="4407029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7A2FB51B-0C91-264C-8E0A-21B34665B2CD}"/>
                </a:ext>
              </a:extLst>
            </p:cNvPr>
            <p:cNvSpPr/>
            <p:nvPr/>
          </p:nvSpPr>
          <p:spPr>
            <a:xfrm>
              <a:off x="4576399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B37CD7F4-C38D-DE49-B40E-2EEF74ABF820}"/>
                </a:ext>
              </a:extLst>
            </p:cNvPr>
            <p:cNvSpPr/>
            <p:nvPr/>
          </p:nvSpPr>
          <p:spPr>
            <a:xfrm>
              <a:off x="4745769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ED08EB54-E9B5-7F48-B1B4-0818F535FD58}"/>
                </a:ext>
              </a:extLst>
            </p:cNvPr>
            <p:cNvSpPr/>
            <p:nvPr/>
          </p:nvSpPr>
          <p:spPr>
            <a:xfrm>
              <a:off x="4915139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EDED42EC-1EE0-2743-9423-2447218CC351}"/>
                </a:ext>
              </a:extLst>
            </p:cNvPr>
            <p:cNvSpPr/>
            <p:nvPr/>
          </p:nvSpPr>
          <p:spPr>
            <a:xfrm>
              <a:off x="5084509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F90D0D83-2C5A-B746-817B-C9E9C7AF95DA}"/>
                </a:ext>
              </a:extLst>
            </p:cNvPr>
            <p:cNvSpPr/>
            <p:nvPr/>
          </p:nvSpPr>
          <p:spPr>
            <a:xfrm>
              <a:off x="2830796" y="3269992"/>
              <a:ext cx="2688736" cy="136126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15C76DF4-4777-2B4E-95FD-6C9CA2079C3A}"/>
                </a:ext>
              </a:extLst>
            </p:cNvPr>
            <p:cNvSpPr/>
            <p:nvPr/>
          </p:nvSpPr>
          <p:spPr>
            <a:xfrm>
              <a:off x="2883600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BB9C9BCB-3653-494F-A6BA-C801615B78AD}"/>
                </a:ext>
              </a:extLst>
            </p:cNvPr>
            <p:cNvSpPr/>
            <p:nvPr/>
          </p:nvSpPr>
          <p:spPr>
            <a:xfrm>
              <a:off x="3052970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716E8264-A3BD-D043-831B-4AD0FE8F244E}"/>
                </a:ext>
              </a:extLst>
            </p:cNvPr>
            <p:cNvSpPr/>
            <p:nvPr/>
          </p:nvSpPr>
          <p:spPr>
            <a:xfrm>
              <a:off x="3222340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F0C7C49B-EB73-AF46-93AC-702F6A86682B}"/>
                </a:ext>
              </a:extLst>
            </p:cNvPr>
            <p:cNvSpPr/>
            <p:nvPr/>
          </p:nvSpPr>
          <p:spPr>
            <a:xfrm>
              <a:off x="3391710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C73E311E-56D1-7040-9714-88803494E217}"/>
                </a:ext>
              </a:extLst>
            </p:cNvPr>
            <p:cNvSpPr/>
            <p:nvPr/>
          </p:nvSpPr>
          <p:spPr>
            <a:xfrm>
              <a:off x="3561080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2EC692FE-DE7C-6A41-9206-90E9E9B957FB}"/>
                </a:ext>
              </a:extLst>
            </p:cNvPr>
            <p:cNvSpPr/>
            <p:nvPr/>
          </p:nvSpPr>
          <p:spPr>
            <a:xfrm>
              <a:off x="3730450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F0333BBD-E1A9-C249-8CC0-746CB63C419E}"/>
                </a:ext>
              </a:extLst>
            </p:cNvPr>
            <p:cNvSpPr/>
            <p:nvPr/>
          </p:nvSpPr>
          <p:spPr>
            <a:xfrm>
              <a:off x="3899820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3D2C9755-58D8-9342-BD1E-ECF7775729EC}"/>
                </a:ext>
              </a:extLst>
            </p:cNvPr>
            <p:cNvSpPr/>
            <p:nvPr/>
          </p:nvSpPr>
          <p:spPr>
            <a:xfrm>
              <a:off x="4069190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C68C5205-A7E0-8A42-9AB9-B636F04EA29C}"/>
                </a:ext>
              </a:extLst>
            </p:cNvPr>
            <p:cNvSpPr/>
            <p:nvPr/>
          </p:nvSpPr>
          <p:spPr>
            <a:xfrm>
              <a:off x="4237659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E5B941D2-4C51-6242-95CF-FB37F5564481}"/>
                </a:ext>
              </a:extLst>
            </p:cNvPr>
            <p:cNvSpPr/>
            <p:nvPr/>
          </p:nvSpPr>
          <p:spPr>
            <a:xfrm>
              <a:off x="4407029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C5073040-0DE9-3B42-B6A2-B62388D6D19A}"/>
                </a:ext>
              </a:extLst>
            </p:cNvPr>
            <p:cNvSpPr/>
            <p:nvPr/>
          </p:nvSpPr>
          <p:spPr>
            <a:xfrm>
              <a:off x="4576399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0B1C786E-BF9A-9344-A1CA-22280144FEED}"/>
                </a:ext>
              </a:extLst>
            </p:cNvPr>
            <p:cNvSpPr/>
            <p:nvPr/>
          </p:nvSpPr>
          <p:spPr>
            <a:xfrm>
              <a:off x="4745769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4A1E51EE-DE14-7A4D-9DBE-A1C42D82AFF5}"/>
                </a:ext>
              </a:extLst>
            </p:cNvPr>
            <p:cNvSpPr/>
            <p:nvPr/>
          </p:nvSpPr>
          <p:spPr>
            <a:xfrm>
              <a:off x="4915139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EE1A5221-C8FB-2E40-AB59-CD3639DBD448}"/>
                </a:ext>
              </a:extLst>
            </p:cNvPr>
            <p:cNvSpPr/>
            <p:nvPr/>
          </p:nvSpPr>
          <p:spPr>
            <a:xfrm>
              <a:off x="5084509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BC183C58-D259-A946-A1B2-27589A7B083F}"/>
                </a:ext>
              </a:extLst>
            </p:cNvPr>
            <p:cNvSpPr/>
            <p:nvPr/>
          </p:nvSpPr>
          <p:spPr>
            <a:xfrm>
              <a:off x="2883600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C2AE1D58-1941-CF47-9B70-8FA0AC31429A}"/>
                </a:ext>
              </a:extLst>
            </p:cNvPr>
            <p:cNvSpPr/>
            <p:nvPr/>
          </p:nvSpPr>
          <p:spPr>
            <a:xfrm>
              <a:off x="3052970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D7295B20-2384-3F4B-BCAE-89CC45947C3A}"/>
                </a:ext>
              </a:extLst>
            </p:cNvPr>
            <p:cNvSpPr/>
            <p:nvPr/>
          </p:nvSpPr>
          <p:spPr>
            <a:xfrm>
              <a:off x="3222340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13C2730B-CBF4-844A-9FB8-E754A29656B7}"/>
                </a:ext>
              </a:extLst>
            </p:cNvPr>
            <p:cNvSpPr/>
            <p:nvPr/>
          </p:nvSpPr>
          <p:spPr>
            <a:xfrm>
              <a:off x="3391710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554A01FA-459C-274E-B7F9-8DC5219FDBEB}"/>
                </a:ext>
              </a:extLst>
            </p:cNvPr>
            <p:cNvSpPr/>
            <p:nvPr/>
          </p:nvSpPr>
          <p:spPr>
            <a:xfrm>
              <a:off x="3561080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44B26E7B-3191-6544-8691-233B5BBA6EAD}"/>
                </a:ext>
              </a:extLst>
            </p:cNvPr>
            <p:cNvSpPr/>
            <p:nvPr/>
          </p:nvSpPr>
          <p:spPr>
            <a:xfrm>
              <a:off x="3730450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9ED2D5C1-0094-9C43-8851-511C60EF50A9}"/>
                </a:ext>
              </a:extLst>
            </p:cNvPr>
            <p:cNvSpPr/>
            <p:nvPr/>
          </p:nvSpPr>
          <p:spPr>
            <a:xfrm>
              <a:off x="3899820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CDF65185-0218-7248-B410-0A7E3EDF0F3A}"/>
                </a:ext>
              </a:extLst>
            </p:cNvPr>
            <p:cNvSpPr/>
            <p:nvPr/>
          </p:nvSpPr>
          <p:spPr>
            <a:xfrm>
              <a:off x="4069190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012031EE-0C7A-724E-A810-B30AC5426114}"/>
                </a:ext>
              </a:extLst>
            </p:cNvPr>
            <p:cNvSpPr/>
            <p:nvPr/>
          </p:nvSpPr>
          <p:spPr>
            <a:xfrm>
              <a:off x="4237659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42E583DD-3434-4148-9AE9-1F48F4483162}"/>
                </a:ext>
              </a:extLst>
            </p:cNvPr>
            <p:cNvSpPr/>
            <p:nvPr/>
          </p:nvSpPr>
          <p:spPr>
            <a:xfrm>
              <a:off x="4407029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EFBC0669-A08E-804B-A163-C23BB0185C90}"/>
                </a:ext>
              </a:extLst>
            </p:cNvPr>
            <p:cNvSpPr/>
            <p:nvPr/>
          </p:nvSpPr>
          <p:spPr>
            <a:xfrm>
              <a:off x="4576399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DC7347E8-A383-1A40-B735-5B5F21741E08}"/>
                </a:ext>
              </a:extLst>
            </p:cNvPr>
            <p:cNvSpPr/>
            <p:nvPr/>
          </p:nvSpPr>
          <p:spPr>
            <a:xfrm>
              <a:off x="4745769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CAA7C55A-A072-B946-BAAF-BBAEF4F85C76}"/>
                </a:ext>
              </a:extLst>
            </p:cNvPr>
            <p:cNvSpPr/>
            <p:nvPr/>
          </p:nvSpPr>
          <p:spPr>
            <a:xfrm>
              <a:off x="4915139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A777A8DC-F518-4347-B3F4-07299B07EBB2}"/>
                </a:ext>
              </a:extLst>
            </p:cNvPr>
            <p:cNvSpPr/>
            <p:nvPr/>
          </p:nvSpPr>
          <p:spPr>
            <a:xfrm>
              <a:off x="5084509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E8CDE19F-973B-AC4F-B016-D527FA3E70F7}"/>
                </a:ext>
              </a:extLst>
            </p:cNvPr>
            <p:cNvSpPr/>
            <p:nvPr/>
          </p:nvSpPr>
          <p:spPr>
            <a:xfrm>
              <a:off x="2883600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5CD81F00-F71C-4640-924B-A624277697D0}"/>
                </a:ext>
              </a:extLst>
            </p:cNvPr>
            <p:cNvSpPr/>
            <p:nvPr/>
          </p:nvSpPr>
          <p:spPr>
            <a:xfrm>
              <a:off x="3052970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973902CC-50E6-7C4C-82CB-7B198825CF09}"/>
                </a:ext>
              </a:extLst>
            </p:cNvPr>
            <p:cNvSpPr/>
            <p:nvPr/>
          </p:nvSpPr>
          <p:spPr>
            <a:xfrm>
              <a:off x="3222340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27C886B8-7323-7F42-BFD7-27BA534ADF92}"/>
                </a:ext>
              </a:extLst>
            </p:cNvPr>
            <p:cNvSpPr/>
            <p:nvPr/>
          </p:nvSpPr>
          <p:spPr>
            <a:xfrm>
              <a:off x="3391710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44E72BEF-F0E2-D94F-A6FB-EF85C1A47EC0}"/>
                </a:ext>
              </a:extLst>
            </p:cNvPr>
            <p:cNvSpPr/>
            <p:nvPr/>
          </p:nvSpPr>
          <p:spPr>
            <a:xfrm>
              <a:off x="3561080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3FCFEEF8-53B5-7E46-BC67-2989781674B5}"/>
                </a:ext>
              </a:extLst>
            </p:cNvPr>
            <p:cNvSpPr/>
            <p:nvPr/>
          </p:nvSpPr>
          <p:spPr>
            <a:xfrm>
              <a:off x="3730450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8F5B3C28-6AC7-D24F-8E5A-68F653E5113B}"/>
                </a:ext>
              </a:extLst>
            </p:cNvPr>
            <p:cNvSpPr/>
            <p:nvPr/>
          </p:nvSpPr>
          <p:spPr>
            <a:xfrm>
              <a:off x="3899820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CD777D88-B62B-2141-B7B9-67F806411AAC}"/>
                </a:ext>
              </a:extLst>
            </p:cNvPr>
            <p:cNvSpPr/>
            <p:nvPr/>
          </p:nvSpPr>
          <p:spPr>
            <a:xfrm>
              <a:off x="4069190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9745A451-C2D1-9E4C-A83B-D490CCBBED40}"/>
                </a:ext>
              </a:extLst>
            </p:cNvPr>
            <p:cNvSpPr/>
            <p:nvPr/>
          </p:nvSpPr>
          <p:spPr>
            <a:xfrm>
              <a:off x="4237659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9E42477B-D1B3-DC40-87DE-BDFB8759C90F}"/>
                </a:ext>
              </a:extLst>
            </p:cNvPr>
            <p:cNvSpPr/>
            <p:nvPr/>
          </p:nvSpPr>
          <p:spPr>
            <a:xfrm>
              <a:off x="4407029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A6FA6231-E843-C047-8F47-8389414C6536}"/>
                </a:ext>
              </a:extLst>
            </p:cNvPr>
            <p:cNvSpPr/>
            <p:nvPr/>
          </p:nvSpPr>
          <p:spPr>
            <a:xfrm>
              <a:off x="4576399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1ADDD0DD-C67E-814D-ABF5-89635A02E466}"/>
                </a:ext>
              </a:extLst>
            </p:cNvPr>
            <p:cNvSpPr/>
            <p:nvPr/>
          </p:nvSpPr>
          <p:spPr>
            <a:xfrm>
              <a:off x="4745769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42FEADE7-22E5-FC4E-989D-95E34AD28515}"/>
                </a:ext>
              </a:extLst>
            </p:cNvPr>
            <p:cNvSpPr/>
            <p:nvPr/>
          </p:nvSpPr>
          <p:spPr>
            <a:xfrm>
              <a:off x="4915139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D8BFBBD8-4CC4-8D40-8F56-A4C2C51E8CD1}"/>
                </a:ext>
              </a:extLst>
            </p:cNvPr>
            <p:cNvSpPr/>
            <p:nvPr/>
          </p:nvSpPr>
          <p:spPr>
            <a:xfrm>
              <a:off x="5084509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A6143F3E-8B5E-554F-9382-242F8EAEAD4B}"/>
                </a:ext>
              </a:extLst>
            </p:cNvPr>
            <p:cNvSpPr/>
            <p:nvPr/>
          </p:nvSpPr>
          <p:spPr>
            <a:xfrm>
              <a:off x="2883600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57B6363E-BACF-0B4A-9C6D-57D97E307C4F}"/>
                </a:ext>
              </a:extLst>
            </p:cNvPr>
            <p:cNvSpPr/>
            <p:nvPr/>
          </p:nvSpPr>
          <p:spPr>
            <a:xfrm>
              <a:off x="3052970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475F6B29-3362-D14B-A217-E5C999EF2232}"/>
                </a:ext>
              </a:extLst>
            </p:cNvPr>
            <p:cNvSpPr/>
            <p:nvPr/>
          </p:nvSpPr>
          <p:spPr>
            <a:xfrm>
              <a:off x="3222340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B1A62FD9-20AA-434A-BFB8-3B5C06C4AF0A}"/>
                </a:ext>
              </a:extLst>
            </p:cNvPr>
            <p:cNvSpPr/>
            <p:nvPr/>
          </p:nvSpPr>
          <p:spPr>
            <a:xfrm>
              <a:off x="3391710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954F033B-4CEE-0544-B3BC-4B1E30AC3132}"/>
                </a:ext>
              </a:extLst>
            </p:cNvPr>
            <p:cNvSpPr/>
            <p:nvPr/>
          </p:nvSpPr>
          <p:spPr>
            <a:xfrm>
              <a:off x="3561080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075A4057-A1A7-0E42-80A2-9735F9BE1595}"/>
                </a:ext>
              </a:extLst>
            </p:cNvPr>
            <p:cNvSpPr/>
            <p:nvPr/>
          </p:nvSpPr>
          <p:spPr>
            <a:xfrm>
              <a:off x="3730450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A0044E4C-1F01-2748-9A03-BA18D811B95F}"/>
                </a:ext>
              </a:extLst>
            </p:cNvPr>
            <p:cNvSpPr/>
            <p:nvPr/>
          </p:nvSpPr>
          <p:spPr>
            <a:xfrm>
              <a:off x="3899820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4733BEF3-FD7A-BE40-BAF6-52AA08F1FB25}"/>
                </a:ext>
              </a:extLst>
            </p:cNvPr>
            <p:cNvSpPr/>
            <p:nvPr/>
          </p:nvSpPr>
          <p:spPr>
            <a:xfrm>
              <a:off x="4069190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7F81FB4D-FB9F-9440-9D09-3DA98892EBB9}"/>
                </a:ext>
              </a:extLst>
            </p:cNvPr>
            <p:cNvSpPr/>
            <p:nvPr/>
          </p:nvSpPr>
          <p:spPr>
            <a:xfrm>
              <a:off x="4237659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AB5237FD-6496-3848-A70B-E408C6C98329}"/>
                </a:ext>
              </a:extLst>
            </p:cNvPr>
            <p:cNvSpPr/>
            <p:nvPr/>
          </p:nvSpPr>
          <p:spPr>
            <a:xfrm>
              <a:off x="4407029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06E226DE-5F53-6540-92B6-D1970E6D7F89}"/>
                </a:ext>
              </a:extLst>
            </p:cNvPr>
            <p:cNvSpPr/>
            <p:nvPr/>
          </p:nvSpPr>
          <p:spPr>
            <a:xfrm>
              <a:off x="4576399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91245AFB-6A00-7C44-AB8E-CED2B2CA7029}"/>
                </a:ext>
              </a:extLst>
            </p:cNvPr>
            <p:cNvSpPr/>
            <p:nvPr/>
          </p:nvSpPr>
          <p:spPr>
            <a:xfrm>
              <a:off x="4745769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3A9A0F66-D2E0-C249-B9F1-2852FD09C80E}"/>
                </a:ext>
              </a:extLst>
            </p:cNvPr>
            <p:cNvSpPr/>
            <p:nvPr/>
          </p:nvSpPr>
          <p:spPr>
            <a:xfrm>
              <a:off x="4915139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192949E7-31F6-E74D-A3ED-E1D641D1BB26}"/>
                </a:ext>
              </a:extLst>
            </p:cNvPr>
            <p:cNvSpPr/>
            <p:nvPr/>
          </p:nvSpPr>
          <p:spPr>
            <a:xfrm>
              <a:off x="5084509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C106FC26-8359-7F43-AEF9-3E79F245A4D0}"/>
                </a:ext>
              </a:extLst>
            </p:cNvPr>
            <p:cNvSpPr/>
            <p:nvPr/>
          </p:nvSpPr>
          <p:spPr>
            <a:xfrm>
              <a:off x="2883600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2FEDA88A-35DD-C742-97F9-6A6B0559D9F6}"/>
                </a:ext>
              </a:extLst>
            </p:cNvPr>
            <p:cNvSpPr/>
            <p:nvPr/>
          </p:nvSpPr>
          <p:spPr>
            <a:xfrm>
              <a:off x="3052970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287C9B46-7721-B146-8CE8-1D64E2601698}"/>
                </a:ext>
              </a:extLst>
            </p:cNvPr>
            <p:cNvSpPr/>
            <p:nvPr/>
          </p:nvSpPr>
          <p:spPr>
            <a:xfrm>
              <a:off x="3222340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1D22C4EA-1E16-8B4A-872B-B688FA93A124}"/>
                </a:ext>
              </a:extLst>
            </p:cNvPr>
            <p:cNvSpPr/>
            <p:nvPr/>
          </p:nvSpPr>
          <p:spPr>
            <a:xfrm>
              <a:off x="3391710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69091B43-79BC-4F40-88B3-C0A9432EB4B9}"/>
                </a:ext>
              </a:extLst>
            </p:cNvPr>
            <p:cNvSpPr/>
            <p:nvPr/>
          </p:nvSpPr>
          <p:spPr>
            <a:xfrm>
              <a:off x="3561080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7654D871-AD9E-2E41-9017-2D679E5F57D9}"/>
                </a:ext>
              </a:extLst>
            </p:cNvPr>
            <p:cNvSpPr/>
            <p:nvPr/>
          </p:nvSpPr>
          <p:spPr>
            <a:xfrm>
              <a:off x="3730450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DF58CA1D-53FE-7A49-B111-0E350BED10AB}"/>
                </a:ext>
              </a:extLst>
            </p:cNvPr>
            <p:cNvSpPr/>
            <p:nvPr/>
          </p:nvSpPr>
          <p:spPr>
            <a:xfrm>
              <a:off x="3899820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9DF5FE50-896F-A94A-A647-1B74DF7CBF66}"/>
                </a:ext>
              </a:extLst>
            </p:cNvPr>
            <p:cNvSpPr/>
            <p:nvPr/>
          </p:nvSpPr>
          <p:spPr>
            <a:xfrm>
              <a:off x="4069190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57DAF35E-DB20-0E4B-A54A-24906BC73F7E}"/>
                </a:ext>
              </a:extLst>
            </p:cNvPr>
            <p:cNvSpPr/>
            <p:nvPr/>
          </p:nvSpPr>
          <p:spPr>
            <a:xfrm>
              <a:off x="4237659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6BE7D33E-2777-C043-8598-5D61B382B583}"/>
                </a:ext>
              </a:extLst>
            </p:cNvPr>
            <p:cNvSpPr/>
            <p:nvPr/>
          </p:nvSpPr>
          <p:spPr>
            <a:xfrm>
              <a:off x="4407029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Oval 243">
              <a:extLst>
                <a:ext uri="{FF2B5EF4-FFF2-40B4-BE49-F238E27FC236}">
                  <a16:creationId xmlns:a16="http://schemas.microsoft.com/office/drawing/2014/main" id="{7532C4EE-BA57-C74E-880E-8974AC99DD4A}"/>
                </a:ext>
              </a:extLst>
            </p:cNvPr>
            <p:cNvSpPr/>
            <p:nvPr/>
          </p:nvSpPr>
          <p:spPr>
            <a:xfrm>
              <a:off x="4576399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949D75BD-7953-664A-ADAA-0560061B004F}"/>
                </a:ext>
              </a:extLst>
            </p:cNvPr>
            <p:cNvSpPr/>
            <p:nvPr/>
          </p:nvSpPr>
          <p:spPr>
            <a:xfrm>
              <a:off x="4745769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2ED661B3-A051-2845-9E75-85DB0AECC10F}"/>
                </a:ext>
              </a:extLst>
            </p:cNvPr>
            <p:cNvSpPr/>
            <p:nvPr/>
          </p:nvSpPr>
          <p:spPr>
            <a:xfrm>
              <a:off x="4915139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B10AD5D0-A41B-494E-9DF8-4CE502D66A09}"/>
                </a:ext>
              </a:extLst>
            </p:cNvPr>
            <p:cNvSpPr/>
            <p:nvPr/>
          </p:nvSpPr>
          <p:spPr>
            <a:xfrm>
              <a:off x="5084509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Oval 247">
              <a:extLst>
                <a:ext uri="{FF2B5EF4-FFF2-40B4-BE49-F238E27FC236}">
                  <a16:creationId xmlns:a16="http://schemas.microsoft.com/office/drawing/2014/main" id="{F71253A5-D204-0641-93DA-53DEAF9B4AE6}"/>
                </a:ext>
              </a:extLst>
            </p:cNvPr>
            <p:cNvSpPr/>
            <p:nvPr/>
          </p:nvSpPr>
          <p:spPr>
            <a:xfrm>
              <a:off x="2883600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Oval 248">
              <a:extLst>
                <a:ext uri="{FF2B5EF4-FFF2-40B4-BE49-F238E27FC236}">
                  <a16:creationId xmlns:a16="http://schemas.microsoft.com/office/drawing/2014/main" id="{35B3A446-FFCA-8147-A154-0BFB173FA9BF}"/>
                </a:ext>
              </a:extLst>
            </p:cNvPr>
            <p:cNvSpPr/>
            <p:nvPr/>
          </p:nvSpPr>
          <p:spPr>
            <a:xfrm>
              <a:off x="3052970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Oval 249">
              <a:extLst>
                <a:ext uri="{FF2B5EF4-FFF2-40B4-BE49-F238E27FC236}">
                  <a16:creationId xmlns:a16="http://schemas.microsoft.com/office/drawing/2014/main" id="{FD2943F9-6E7C-A04B-8D72-BF5F3190C9DA}"/>
                </a:ext>
              </a:extLst>
            </p:cNvPr>
            <p:cNvSpPr/>
            <p:nvPr/>
          </p:nvSpPr>
          <p:spPr>
            <a:xfrm>
              <a:off x="3222340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Oval 250">
              <a:extLst>
                <a:ext uri="{FF2B5EF4-FFF2-40B4-BE49-F238E27FC236}">
                  <a16:creationId xmlns:a16="http://schemas.microsoft.com/office/drawing/2014/main" id="{1683B243-CA89-ED49-A17A-E0F5B3604B26}"/>
                </a:ext>
              </a:extLst>
            </p:cNvPr>
            <p:cNvSpPr/>
            <p:nvPr/>
          </p:nvSpPr>
          <p:spPr>
            <a:xfrm>
              <a:off x="3391710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EC9B1FD5-58EC-F347-8049-A81F033F9F26}"/>
                </a:ext>
              </a:extLst>
            </p:cNvPr>
            <p:cNvSpPr/>
            <p:nvPr/>
          </p:nvSpPr>
          <p:spPr>
            <a:xfrm>
              <a:off x="3561080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Oval 252">
              <a:extLst>
                <a:ext uri="{FF2B5EF4-FFF2-40B4-BE49-F238E27FC236}">
                  <a16:creationId xmlns:a16="http://schemas.microsoft.com/office/drawing/2014/main" id="{48AC6895-E937-9746-BD1F-364D595240F9}"/>
                </a:ext>
              </a:extLst>
            </p:cNvPr>
            <p:cNvSpPr/>
            <p:nvPr/>
          </p:nvSpPr>
          <p:spPr>
            <a:xfrm>
              <a:off x="3730450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Oval 253">
              <a:extLst>
                <a:ext uri="{FF2B5EF4-FFF2-40B4-BE49-F238E27FC236}">
                  <a16:creationId xmlns:a16="http://schemas.microsoft.com/office/drawing/2014/main" id="{822070E7-E830-1342-938B-9356B7C4D953}"/>
                </a:ext>
              </a:extLst>
            </p:cNvPr>
            <p:cNvSpPr/>
            <p:nvPr/>
          </p:nvSpPr>
          <p:spPr>
            <a:xfrm>
              <a:off x="3899820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Oval 254">
              <a:extLst>
                <a:ext uri="{FF2B5EF4-FFF2-40B4-BE49-F238E27FC236}">
                  <a16:creationId xmlns:a16="http://schemas.microsoft.com/office/drawing/2014/main" id="{F09B829A-F798-4241-92CE-EBAD33F6CA85}"/>
                </a:ext>
              </a:extLst>
            </p:cNvPr>
            <p:cNvSpPr/>
            <p:nvPr/>
          </p:nvSpPr>
          <p:spPr>
            <a:xfrm>
              <a:off x="4069190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Oval 255">
              <a:extLst>
                <a:ext uri="{FF2B5EF4-FFF2-40B4-BE49-F238E27FC236}">
                  <a16:creationId xmlns:a16="http://schemas.microsoft.com/office/drawing/2014/main" id="{851B10DC-BDC4-F846-829E-FD42ABB3103B}"/>
                </a:ext>
              </a:extLst>
            </p:cNvPr>
            <p:cNvSpPr/>
            <p:nvPr/>
          </p:nvSpPr>
          <p:spPr>
            <a:xfrm>
              <a:off x="4237659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Oval 256">
              <a:extLst>
                <a:ext uri="{FF2B5EF4-FFF2-40B4-BE49-F238E27FC236}">
                  <a16:creationId xmlns:a16="http://schemas.microsoft.com/office/drawing/2014/main" id="{9A23B66D-67F3-724E-9C9E-6EC7AA5D7111}"/>
                </a:ext>
              </a:extLst>
            </p:cNvPr>
            <p:cNvSpPr/>
            <p:nvPr/>
          </p:nvSpPr>
          <p:spPr>
            <a:xfrm>
              <a:off x="4407029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Oval 257">
              <a:extLst>
                <a:ext uri="{FF2B5EF4-FFF2-40B4-BE49-F238E27FC236}">
                  <a16:creationId xmlns:a16="http://schemas.microsoft.com/office/drawing/2014/main" id="{15A7DB77-3565-2842-8F6D-3606B3641F10}"/>
                </a:ext>
              </a:extLst>
            </p:cNvPr>
            <p:cNvSpPr/>
            <p:nvPr/>
          </p:nvSpPr>
          <p:spPr>
            <a:xfrm>
              <a:off x="4576399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9DABB687-D165-2F43-89DB-CD21CD65DF15}"/>
                </a:ext>
              </a:extLst>
            </p:cNvPr>
            <p:cNvSpPr/>
            <p:nvPr/>
          </p:nvSpPr>
          <p:spPr>
            <a:xfrm>
              <a:off x="4745769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D31DBBB1-8E8A-6940-8898-335E9D7E4FAE}"/>
                </a:ext>
              </a:extLst>
            </p:cNvPr>
            <p:cNvSpPr/>
            <p:nvPr/>
          </p:nvSpPr>
          <p:spPr>
            <a:xfrm>
              <a:off x="4915139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756DC080-206E-E748-B3CF-C86149E892CB}"/>
                </a:ext>
              </a:extLst>
            </p:cNvPr>
            <p:cNvSpPr/>
            <p:nvPr/>
          </p:nvSpPr>
          <p:spPr>
            <a:xfrm>
              <a:off x="5084509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Oval 261">
              <a:extLst>
                <a:ext uri="{FF2B5EF4-FFF2-40B4-BE49-F238E27FC236}">
                  <a16:creationId xmlns:a16="http://schemas.microsoft.com/office/drawing/2014/main" id="{F80506D1-B859-D84C-8632-A68785A7E961}"/>
                </a:ext>
              </a:extLst>
            </p:cNvPr>
            <p:cNvSpPr/>
            <p:nvPr/>
          </p:nvSpPr>
          <p:spPr>
            <a:xfrm>
              <a:off x="2883600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Oval 262">
              <a:extLst>
                <a:ext uri="{FF2B5EF4-FFF2-40B4-BE49-F238E27FC236}">
                  <a16:creationId xmlns:a16="http://schemas.microsoft.com/office/drawing/2014/main" id="{D22672B5-08D9-3C4B-A43E-A34BA49C8E05}"/>
                </a:ext>
              </a:extLst>
            </p:cNvPr>
            <p:cNvSpPr/>
            <p:nvPr/>
          </p:nvSpPr>
          <p:spPr>
            <a:xfrm>
              <a:off x="3052970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Oval 263">
              <a:extLst>
                <a:ext uri="{FF2B5EF4-FFF2-40B4-BE49-F238E27FC236}">
                  <a16:creationId xmlns:a16="http://schemas.microsoft.com/office/drawing/2014/main" id="{9F3E93F2-CC24-424A-A396-F80C8C7C1F5C}"/>
                </a:ext>
              </a:extLst>
            </p:cNvPr>
            <p:cNvSpPr/>
            <p:nvPr/>
          </p:nvSpPr>
          <p:spPr>
            <a:xfrm>
              <a:off x="3222340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Oval 264">
              <a:extLst>
                <a:ext uri="{FF2B5EF4-FFF2-40B4-BE49-F238E27FC236}">
                  <a16:creationId xmlns:a16="http://schemas.microsoft.com/office/drawing/2014/main" id="{7B3EEC71-B45B-EA45-B03A-5B67DA62B11B}"/>
                </a:ext>
              </a:extLst>
            </p:cNvPr>
            <p:cNvSpPr/>
            <p:nvPr/>
          </p:nvSpPr>
          <p:spPr>
            <a:xfrm>
              <a:off x="3391710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Oval 265">
              <a:extLst>
                <a:ext uri="{FF2B5EF4-FFF2-40B4-BE49-F238E27FC236}">
                  <a16:creationId xmlns:a16="http://schemas.microsoft.com/office/drawing/2014/main" id="{F27D7B0A-8B75-364C-9C05-C5657491951A}"/>
                </a:ext>
              </a:extLst>
            </p:cNvPr>
            <p:cNvSpPr/>
            <p:nvPr/>
          </p:nvSpPr>
          <p:spPr>
            <a:xfrm>
              <a:off x="3561080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Oval 266">
              <a:extLst>
                <a:ext uri="{FF2B5EF4-FFF2-40B4-BE49-F238E27FC236}">
                  <a16:creationId xmlns:a16="http://schemas.microsoft.com/office/drawing/2014/main" id="{0F258675-5290-544A-A9A1-B50025446D2E}"/>
                </a:ext>
              </a:extLst>
            </p:cNvPr>
            <p:cNvSpPr/>
            <p:nvPr/>
          </p:nvSpPr>
          <p:spPr>
            <a:xfrm>
              <a:off x="3730450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96F55475-A2EC-D24A-9B39-CA4FE9C050E6}"/>
                </a:ext>
              </a:extLst>
            </p:cNvPr>
            <p:cNvSpPr/>
            <p:nvPr/>
          </p:nvSpPr>
          <p:spPr>
            <a:xfrm>
              <a:off x="3899820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B0CE10B7-AD74-D547-9FD6-BA4955BADA29}"/>
                </a:ext>
              </a:extLst>
            </p:cNvPr>
            <p:cNvSpPr/>
            <p:nvPr/>
          </p:nvSpPr>
          <p:spPr>
            <a:xfrm>
              <a:off x="4069190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A199C9C4-4987-A44A-8D5F-B1838C070561}"/>
                </a:ext>
              </a:extLst>
            </p:cNvPr>
            <p:cNvSpPr/>
            <p:nvPr/>
          </p:nvSpPr>
          <p:spPr>
            <a:xfrm>
              <a:off x="4237659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B3E7AD6B-5822-D746-BA8A-95E5969A6BC8}"/>
                </a:ext>
              </a:extLst>
            </p:cNvPr>
            <p:cNvSpPr/>
            <p:nvPr/>
          </p:nvSpPr>
          <p:spPr>
            <a:xfrm>
              <a:off x="4407029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8D11A0DA-0149-414E-AFC2-F7BEF836A16B}"/>
                </a:ext>
              </a:extLst>
            </p:cNvPr>
            <p:cNvSpPr/>
            <p:nvPr/>
          </p:nvSpPr>
          <p:spPr>
            <a:xfrm>
              <a:off x="4576399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1A611683-6156-F049-B70D-3EC05B837D91}"/>
                </a:ext>
              </a:extLst>
            </p:cNvPr>
            <p:cNvSpPr/>
            <p:nvPr/>
          </p:nvSpPr>
          <p:spPr>
            <a:xfrm>
              <a:off x="4745769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8ED5DA43-C64C-D74A-B49E-318AC10BC8A8}"/>
                </a:ext>
              </a:extLst>
            </p:cNvPr>
            <p:cNvSpPr/>
            <p:nvPr/>
          </p:nvSpPr>
          <p:spPr>
            <a:xfrm>
              <a:off x="4915139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38D1FDE8-7C23-E142-8B1F-C03C935B0B1E}"/>
                </a:ext>
              </a:extLst>
            </p:cNvPr>
            <p:cNvSpPr/>
            <p:nvPr/>
          </p:nvSpPr>
          <p:spPr>
            <a:xfrm>
              <a:off x="5084509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40C91118-3B34-C24F-A338-0DDDB18AEE5A}"/>
                </a:ext>
              </a:extLst>
            </p:cNvPr>
            <p:cNvSpPr/>
            <p:nvPr/>
          </p:nvSpPr>
          <p:spPr>
            <a:xfrm>
              <a:off x="2883600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08321E91-38B3-0C40-9908-F9D087F9B6EE}"/>
                </a:ext>
              </a:extLst>
            </p:cNvPr>
            <p:cNvSpPr/>
            <p:nvPr/>
          </p:nvSpPr>
          <p:spPr>
            <a:xfrm>
              <a:off x="3052970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69333C1E-0B97-834D-9DDD-C3BC3A8DE3CA}"/>
                </a:ext>
              </a:extLst>
            </p:cNvPr>
            <p:cNvSpPr/>
            <p:nvPr/>
          </p:nvSpPr>
          <p:spPr>
            <a:xfrm>
              <a:off x="3222340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F7351440-46C3-B64A-B618-128FEE81CB46}"/>
                </a:ext>
              </a:extLst>
            </p:cNvPr>
            <p:cNvSpPr/>
            <p:nvPr/>
          </p:nvSpPr>
          <p:spPr>
            <a:xfrm>
              <a:off x="3391710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0" name="Oval 279">
              <a:extLst>
                <a:ext uri="{FF2B5EF4-FFF2-40B4-BE49-F238E27FC236}">
                  <a16:creationId xmlns:a16="http://schemas.microsoft.com/office/drawing/2014/main" id="{B138119F-A9B5-AA4A-9689-F218F7548E75}"/>
                </a:ext>
              </a:extLst>
            </p:cNvPr>
            <p:cNvSpPr/>
            <p:nvPr/>
          </p:nvSpPr>
          <p:spPr>
            <a:xfrm>
              <a:off x="3561080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A6D1FD1-B780-C845-BA0A-A8E063535516}"/>
                </a:ext>
              </a:extLst>
            </p:cNvPr>
            <p:cNvSpPr/>
            <p:nvPr/>
          </p:nvSpPr>
          <p:spPr>
            <a:xfrm>
              <a:off x="3730450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7ABE7AD5-4316-AD40-B4A9-D6FA3172CF60}"/>
                </a:ext>
              </a:extLst>
            </p:cNvPr>
            <p:cNvSpPr/>
            <p:nvPr/>
          </p:nvSpPr>
          <p:spPr>
            <a:xfrm>
              <a:off x="3899820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D348ABD1-750B-1A47-BF50-43D7817F3306}"/>
                </a:ext>
              </a:extLst>
            </p:cNvPr>
            <p:cNvSpPr/>
            <p:nvPr/>
          </p:nvSpPr>
          <p:spPr>
            <a:xfrm>
              <a:off x="4069190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A2142B5A-659D-0A4A-B250-DF5BAED5C33A}"/>
                </a:ext>
              </a:extLst>
            </p:cNvPr>
            <p:cNvSpPr/>
            <p:nvPr/>
          </p:nvSpPr>
          <p:spPr>
            <a:xfrm>
              <a:off x="4237659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61A61EA-6C1F-2F49-89D5-088333B433FD}"/>
                </a:ext>
              </a:extLst>
            </p:cNvPr>
            <p:cNvSpPr/>
            <p:nvPr/>
          </p:nvSpPr>
          <p:spPr>
            <a:xfrm>
              <a:off x="4407029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C1450151-E8E1-4443-8760-6DD0BF38E861}"/>
                </a:ext>
              </a:extLst>
            </p:cNvPr>
            <p:cNvSpPr/>
            <p:nvPr/>
          </p:nvSpPr>
          <p:spPr>
            <a:xfrm>
              <a:off x="4576399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0C1B512E-EFA3-AB42-B9C5-0FEBBBAAB16B}"/>
                </a:ext>
              </a:extLst>
            </p:cNvPr>
            <p:cNvSpPr/>
            <p:nvPr/>
          </p:nvSpPr>
          <p:spPr>
            <a:xfrm>
              <a:off x="4745769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FEE29C16-9DA8-5C4E-938E-87F0F845DF52}"/>
                </a:ext>
              </a:extLst>
            </p:cNvPr>
            <p:cNvSpPr/>
            <p:nvPr/>
          </p:nvSpPr>
          <p:spPr>
            <a:xfrm>
              <a:off x="4915139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DA025FF-FE51-2247-877C-76AEC5E3EFC7}"/>
                </a:ext>
              </a:extLst>
            </p:cNvPr>
            <p:cNvSpPr/>
            <p:nvPr/>
          </p:nvSpPr>
          <p:spPr>
            <a:xfrm>
              <a:off x="5084509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A37782A-21AA-3544-8D52-80D8C0E426E4}"/>
                </a:ext>
              </a:extLst>
            </p:cNvPr>
            <p:cNvSpPr/>
            <p:nvPr/>
          </p:nvSpPr>
          <p:spPr>
            <a:xfrm>
              <a:off x="2883600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90739912-595F-F847-BED6-45E41B73C7C0}"/>
                </a:ext>
              </a:extLst>
            </p:cNvPr>
            <p:cNvSpPr/>
            <p:nvPr/>
          </p:nvSpPr>
          <p:spPr>
            <a:xfrm>
              <a:off x="3052970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6F4A7D39-2F6A-B741-8A5A-C7C18A1AFB4C}"/>
                </a:ext>
              </a:extLst>
            </p:cNvPr>
            <p:cNvSpPr/>
            <p:nvPr/>
          </p:nvSpPr>
          <p:spPr>
            <a:xfrm>
              <a:off x="3222340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Oval 292">
              <a:extLst>
                <a:ext uri="{FF2B5EF4-FFF2-40B4-BE49-F238E27FC236}">
                  <a16:creationId xmlns:a16="http://schemas.microsoft.com/office/drawing/2014/main" id="{6423D2A2-12EA-2F42-ADEB-684A67157DCC}"/>
                </a:ext>
              </a:extLst>
            </p:cNvPr>
            <p:cNvSpPr/>
            <p:nvPr/>
          </p:nvSpPr>
          <p:spPr>
            <a:xfrm>
              <a:off x="3391710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166470D0-32D7-5841-A3F0-D17430877ECB}"/>
                </a:ext>
              </a:extLst>
            </p:cNvPr>
            <p:cNvSpPr/>
            <p:nvPr/>
          </p:nvSpPr>
          <p:spPr>
            <a:xfrm>
              <a:off x="3561080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B8DC0CDB-6B9C-704D-A1BE-2542279E7371}"/>
                </a:ext>
              </a:extLst>
            </p:cNvPr>
            <p:cNvSpPr/>
            <p:nvPr/>
          </p:nvSpPr>
          <p:spPr>
            <a:xfrm>
              <a:off x="3730450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3772AEBA-767D-9B48-ACF8-0B34CC670EAC}"/>
                </a:ext>
              </a:extLst>
            </p:cNvPr>
            <p:cNvSpPr/>
            <p:nvPr/>
          </p:nvSpPr>
          <p:spPr>
            <a:xfrm>
              <a:off x="3899820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7EE24B86-C6B1-2A40-B2BF-9ED8620AB327}"/>
                </a:ext>
              </a:extLst>
            </p:cNvPr>
            <p:cNvSpPr/>
            <p:nvPr/>
          </p:nvSpPr>
          <p:spPr>
            <a:xfrm>
              <a:off x="4069190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64AC2640-8789-3445-B402-BFE4B5B49D57}"/>
                </a:ext>
              </a:extLst>
            </p:cNvPr>
            <p:cNvSpPr/>
            <p:nvPr/>
          </p:nvSpPr>
          <p:spPr>
            <a:xfrm>
              <a:off x="4237659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F9FAF436-6851-B64E-A047-CC96FCB85420}"/>
                </a:ext>
              </a:extLst>
            </p:cNvPr>
            <p:cNvSpPr/>
            <p:nvPr/>
          </p:nvSpPr>
          <p:spPr>
            <a:xfrm>
              <a:off x="4407029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DD90E166-681F-BB4C-9E29-59B1E37D127C}"/>
                </a:ext>
              </a:extLst>
            </p:cNvPr>
            <p:cNvSpPr/>
            <p:nvPr/>
          </p:nvSpPr>
          <p:spPr>
            <a:xfrm>
              <a:off x="4576399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BFE3F690-6B50-6047-979A-4EE50D71CBA1}"/>
                </a:ext>
              </a:extLst>
            </p:cNvPr>
            <p:cNvSpPr/>
            <p:nvPr/>
          </p:nvSpPr>
          <p:spPr>
            <a:xfrm>
              <a:off x="4745769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00F15F4D-6AA9-CC42-A779-10A38E4BCE87}"/>
                </a:ext>
              </a:extLst>
            </p:cNvPr>
            <p:cNvSpPr/>
            <p:nvPr/>
          </p:nvSpPr>
          <p:spPr>
            <a:xfrm>
              <a:off x="4915139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F5249E79-B7E8-9542-966E-08FB43FAC8D3}"/>
                </a:ext>
              </a:extLst>
            </p:cNvPr>
            <p:cNvSpPr/>
            <p:nvPr/>
          </p:nvSpPr>
          <p:spPr>
            <a:xfrm>
              <a:off x="5084509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D8826B1A-3C23-E74D-A71B-E39925AE45B6}"/>
                </a:ext>
              </a:extLst>
            </p:cNvPr>
            <p:cNvSpPr/>
            <p:nvPr/>
          </p:nvSpPr>
          <p:spPr>
            <a:xfrm>
              <a:off x="2830796" y="4643339"/>
              <a:ext cx="2688736" cy="117514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Rectangle 304">
              <a:extLst>
                <a:ext uri="{FF2B5EF4-FFF2-40B4-BE49-F238E27FC236}">
                  <a16:creationId xmlns:a16="http://schemas.microsoft.com/office/drawing/2014/main" id="{EC08CEDD-4964-D946-93A7-E92DEAD5BC49}"/>
                </a:ext>
              </a:extLst>
            </p:cNvPr>
            <p:cNvSpPr/>
            <p:nvPr/>
          </p:nvSpPr>
          <p:spPr>
            <a:xfrm>
              <a:off x="2830796" y="4764815"/>
              <a:ext cx="2688736" cy="11751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Oval 305">
              <a:extLst>
                <a:ext uri="{FF2B5EF4-FFF2-40B4-BE49-F238E27FC236}">
                  <a16:creationId xmlns:a16="http://schemas.microsoft.com/office/drawing/2014/main" id="{AA8CF788-D3A8-E04E-A888-813CF2B3A80F}"/>
                </a:ext>
              </a:extLst>
            </p:cNvPr>
            <p:cNvSpPr/>
            <p:nvPr/>
          </p:nvSpPr>
          <p:spPr>
            <a:xfrm>
              <a:off x="2883600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Oval 306">
              <a:extLst>
                <a:ext uri="{FF2B5EF4-FFF2-40B4-BE49-F238E27FC236}">
                  <a16:creationId xmlns:a16="http://schemas.microsoft.com/office/drawing/2014/main" id="{D5BECF80-A69C-B44C-B6A3-C4AD1BA27C01}"/>
                </a:ext>
              </a:extLst>
            </p:cNvPr>
            <p:cNvSpPr/>
            <p:nvPr/>
          </p:nvSpPr>
          <p:spPr>
            <a:xfrm>
              <a:off x="3052970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" name="Oval 307">
              <a:extLst>
                <a:ext uri="{FF2B5EF4-FFF2-40B4-BE49-F238E27FC236}">
                  <a16:creationId xmlns:a16="http://schemas.microsoft.com/office/drawing/2014/main" id="{5DDE5F71-847D-B34E-B3E1-4AD9FA5DED61}"/>
                </a:ext>
              </a:extLst>
            </p:cNvPr>
            <p:cNvSpPr/>
            <p:nvPr/>
          </p:nvSpPr>
          <p:spPr>
            <a:xfrm>
              <a:off x="3222340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" name="Oval 308">
              <a:extLst>
                <a:ext uri="{FF2B5EF4-FFF2-40B4-BE49-F238E27FC236}">
                  <a16:creationId xmlns:a16="http://schemas.microsoft.com/office/drawing/2014/main" id="{BB0B9EB6-78BE-B545-97C9-1DE86F8495ED}"/>
                </a:ext>
              </a:extLst>
            </p:cNvPr>
            <p:cNvSpPr/>
            <p:nvPr/>
          </p:nvSpPr>
          <p:spPr>
            <a:xfrm>
              <a:off x="3391710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" name="Oval 309">
              <a:extLst>
                <a:ext uri="{FF2B5EF4-FFF2-40B4-BE49-F238E27FC236}">
                  <a16:creationId xmlns:a16="http://schemas.microsoft.com/office/drawing/2014/main" id="{11E690CF-A303-644B-B525-559B2377E3A8}"/>
                </a:ext>
              </a:extLst>
            </p:cNvPr>
            <p:cNvSpPr/>
            <p:nvPr/>
          </p:nvSpPr>
          <p:spPr>
            <a:xfrm>
              <a:off x="3561080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" name="Oval 310">
              <a:extLst>
                <a:ext uri="{FF2B5EF4-FFF2-40B4-BE49-F238E27FC236}">
                  <a16:creationId xmlns:a16="http://schemas.microsoft.com/office/drawing/2014/main" id="{E52A2EE7-416D-2047-9B19-654955FFFA97}"/>
                </a:ext>
              </a:extLst>
            </p:cNvPr>
            <p:cNvSpPr/>
            <p:nvPr/>
          </p:nvSpPr>
          <p:spPr>
            <a:xfrm>
              <a:off x="3730450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2" name="Oval 311">
              <a:extLst>
                <a:ext uri="{FF2B5EF4-FFF2-40B4-BE49-F238E27FC236}">
                  <a16:creationId xmlns:a16="http://schemas.microsoft.com/office/drawing/2014/main" id="{9120D0F8-3137-464C-BD14-BB85F68EDF75}"/>
                </a:ext>
              </a:extLst>
            </p:cNvPr>
            <p:cNvSpPr/>
            <p:nvPr/>
          </p:nvSpPr>
          <p:spPr>
            <a:xfrm>
              <a:off x="3899820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D38A3514-EF56-F24A-8882-2D6F2D746209}"/>
                </a:ext>
              </a:extLst>
            </p:cNvPr>
            <p:cNvSpPr/>
            <p:nvPr/>
          </p:nvSpPr>
          <p:spPr>
            <a:xfrm>
              <a:off x="4069190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9BF9B485-4E41-F141-B8A1-D1DCFDF4F599}"/>
                </a:ext>
              </a:extLst>
            </p:cNvPr>
            <p:cNvSpPr/>
            <p:nvPr/>
          </p:nvSpPr>
          <p:spPr>
            <a:xfrm>
              <a:off x="4237659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EBE4DEC7-CE9A-CF46-8457-68983F115047}"/>
                </a:ext>
              </a:extLst>
            </p:cNvPr>
            <p:cNvSpPr/>
            <p:nvPr/>
          </p:nvSpPr>
          <p:spPr>
            <a:xfrm>
              <a:off x="4407029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97117C34-7F7D-7841-8114-6FE356C519B9}"/>
                </a:ext>
              </a:extLst>
            </p:cNvPr>
            <p:cNvSpPr/>
            <p:nvPr/>
          </p:nvSpPr>
          <p:spPr>
            <a:xfrm>
              <a:off x="4576399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Oval 316">
              <a:extLst>
                <a:ext uri="{FF2B5EF4-FFF2-40B4-BE49-F238E27FC236}">
                  <a16:creationId xmlns:a16="http://schemas.microsoft.com/office/drawing/2014/main" id="{80BEA794-716B-BA4A-8720-CAA9517C75C7}"/>
                </a:ext>
              </a:extLst>
            </p:cNvPr>
            <p:cNvSpPr/>
            <p:nvPr/>
          </p:nvSpPr>
          <p:spPr>
            <a:xfrm>
              <a:off x="4745769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8" name="Oval 317">
              <a:extLst>
                <a:ext uri="{FF2B5EF4-FFF2-40B4-BE49-F238E27FC236}">
                  <a16:creationId xmlns:a16="http://schemas.microsoft.com/office/drawing/2014/main" id="{1EF683E1-6AA8-2A46-85F2-39098B5DCF94}"/>
                </a:ext>
              </a:extLst>
            </p:cNvPr>
            <p:cNvSpPr/>
            <p:nvPr/>
          </p:nvSpPr>
          <p:spPr>
            <a:xfrm>
              <a:off x="4915139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" name="Oval 318">
              <a:extLst>
                <a:ext uri="{FF2B5EF4-FFF2-40B4-BE49-F238E27FC236}">
                  <a16:creationId xmlns:a16="http://schemas.microsoft.com/office/drawing/2014/main" id="{E8C25F45-7E77-BD40-AE50-03C4B79BC067}"/>
                </a:ext>
              </a:extLst>
            </p:cNvPr>
            <p:cNvSpPr/>
            <p:nvPr/>
          </p:nvSpPr>
          <p:spPr>
            <a:xfrm>
              <a:off x="5084509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0" name="Oval 319">
              <a:extLst>
                <a:ext uri="{FF2B5EF4-FFF2-40B4-BE49-F238E27FC236}">
                  <a16:creationId xmlns:a16="http://schemas.microsoft.com/office/drawing/2014/main" id="{3A9BDE93-8F1D-CE42-BD3F-540AC00A88CD}"/>
                </a:ext>
              </a:extLst>
            </p:cNvPr>
            <p:cNvSpPr/>
            <p:nvPr/>
          </p:nvSpPr>
          <p:spPr>
            <a:xfrm>
              <a:off x="5248779" y="16539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" name="Oval 320">
              <a:extLst>
                <a:ext uri="{FF2B5EF4-FFF2-40B4-BE49-F238E27FC236}">
                  <a16:creationId xmlns:a16="http://schemas.microsoft.com/office/drawing/2014/main" id="{BEEFFFD8-46FF-4F41-81CC-94E3BED059FD}"/>
                </a:ext>
              </a:extLst>
            </p:cNvPr>
            <p:cNvSpPr/>
            <p:nvPr/>
          </p:nvSpPr>
          <p:spPr>
            <a:xfrm>
              <a:off x="5418149" y="16539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" name="Oval 321">
              <a:extLst>
                <a:ext uri="{FF2B5EF4-FFF2-40B4-BE49-F238E27FC236}">
                  <a16:creationId xmlns:a16="http://schemas.microsoft.com/office/drawing/2014/main" id="{89767CCB-6B98-0144-8567-D5E2EDAD649C}"/>
                </a:ext>
              </a:extLst>
            </p:cNvPr>
            <p:cNvSpPr/>
            <p:nvPr/>
          </p:nvSpPr>
          <p:spPr>
            <a:xfrm>
              <a:off x="5248779" y="18063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" name="Oval 322">
              <a:extLst>
                <a:ext uri="{FF2B5EF4-FFF2-40B4-BE49-F238E27FC236}">
                  <a16:creationId xmlns:a16="http://schemas.microsoft.com/office/drawing/2014/main" id="{A65A978D-BE9D-234D-87F1-23D636DD3EAF}"/>
                </a:ext>
              </a:extLst>
            </p:cNvPr>
            <p:cNvSpPr/>
            <p:nvPr/>
          </p:nvSpPr>
          <p:spPr>
            <a:xfrm>
              <a:off x="5418149" y="18063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Oval 323">
              <a:extLst>
                <a:ext uri="{FF2B5EF4-FFF2-40B4-BE49-F238E27FC236}">
                  <a16:creationId xmlns:a16="http://schemas.microsoft.com/office/drawing/2014/main" id="{5B2A53D1-4007-FB4D-A7E4-BD00957C601B}"/>
                </a:ext>
              </a:extLst>
            </p:cNvPr>
            <p:cNvSpPr/>
            <p:nvPr/>
          </p:nvSpPr>
          <p:spPr>
            <a:xfrm>
              <a:off x="5248779" y="19587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Oval 324">
              <a:extLst>
                <a:ext uri="{FF2B5EF4-FFF2-40B4-BE49-F238E27FC236}">
                  <a16:creationId xmlns:a16="http://schemas.microsoft.com/office/drawing/2014/main" id="{D1014EBD-6D76-C04C-8277-523D82C651A6}"/>
                </a:ext>
              </a:extLst>
            </p:cNvPr>
            <p:cNvSpPr/>
            <p:nvPr/>
          </p:nvSpPr>
          <p:spPr>
            <a:xfrm>
              <a:off x="5418149" y="19587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6" name="Oval 325">
              <a:extLst>
                <a:ext uri="{FF2B5EF4-FFF2-40B4-BE49-F238E27FC236}">
                  <a16:creationId xmlns:a16="http://schemas.microsoft.com/office/drawing/2014/main" id="{5EB6EFB3-FE49-A149-B272-C8A08B5302BA}"/>
                </a:ext>
              </a:extLst>
            </p:cNvPr>
            <p:cNvSpPr/>
            <p:nvPr/>
          </p:nvSpPr>
          <p:spPr>
            <a:xfrm>
              <a:off x="5248779" y="21111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" name="Oval 326">
              <a:extLst>
                <a:ext uri="{FF2B5EF4-FFF2-40B4-BE49-F238E27FC236}">
                  <a16:creationId xmlns:a16="http://schemas.microsoft.com/office/drawing/2014/main" id="{CBA5D82E-89C9-9149-ACAF-4D9CC6A04AE5}"/>
                </a:ext>
              </a:extLst>
            </p:cNvPr>
            <p:cNvSpPr/>
            <p:nvPr/>
          </p:nvSpPr>
          <p:spPr>
            <a:xfrm>
              <a:off x="5418149" y="21111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Oval 327">
              <a:extLst>
                <a:ext uri="{FF2B5EF4-FFF2-40B4-BE49-F238E27FC236}">
                  <a16:creationId xmlns:a16="http://schemas.microsoft.com/office/drawing/2014/main" id="{B458003F-4CDF-5041-B06A-3D51B994ECD8}"/>
                </a:ext>
              </a:extLst>
            </p:cNvPr>
            <p:cNvSpPr/>
            <p:nvPr/>
          </p:nvSpPr>
          <p:spPr>
            <a:xfrm>
              <a:off x="5248779" y="225304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Oval 328">
              <a:extLst>
                <a:ext uri="{FF2B5EF4-FFF2-40B4-BE49-F238E27FC236}">
                  <a16:creationId xmlns:a16="http://schemas.microsoft.com/office/drawing/2014/main" id="{FE96F79E-F58E-344E-8502-E347C326BA00}"/>
                </a:ext>
              </a:extLst>
            </p:cNvPr>
            <p:cNvSpPr/>
            <p:nvPr/>
          </p:nvSpPr>
          <p:spPr>
            <a:xfrm>
              <a:off x="5418149" y="225304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Oval 329">
              <a:extLst>
                <a:ext uri="{FF2B5EF4-FFF2-40B4-BE49-F238E27FC236}">
                  <a16:creationId xmlns:a16="http://schemas.microsoft.com/office/drawing/2014/main" id="{83942BCD-4AED-5B42-996D-708D89A1C21B}"/>
                </a:ext>
              </a:extLst>
            </p:cNvPr>
            <p:cNvSpPr/>
            <p:nvPr/>
          </p:nvSpPr>
          <p:spPr>
            <a:xfrm>
              <a:off x="5248779" y="240544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Oval 330">
              <a:extLst>
                <a:ext uri="{FF2B5EF4-FFF2-40B4-BE49-F238E27FC236}">
                  <a16:creationId xmlns:a16="http://schemas.microsoft.com/office/drawing/2014/main" id="{C1F0DA37-8B90-5A4D-BCDF-1745E3BA318A}"/>
                </a:ext>
              </a:extLst>
            </p:cNvPr>
            <p:cNvSpPr/>
            <p:nvPr/>
          </p:nvSpPr>
          <p:spPr>
            <a:xfrm>
              <a:off x="5418149" y="240544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Oval 331">
              <a:extLst>
                <a:ext uri="{FF2B5EF4-FFF2-40B4-BE49-F238E27FC236}">
                  <a16:creationId xmlns:a16="http://schemas.microsoft.com/office/drawing/2014/main" id="{168023DD-D106-CD43-8C88-B08F92524257}"/>
                </a:ext>
              </a:extLst>
            </p:cNvPr>
            <p:cNvSpPr/>
            <p:nvPr/>
          </p:nvSpPr>
          <p:spPr>
            <a:xfrm>
              <a:off x="5248779" y="255784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Oval 332">
              <a:extLst>
                <a:ext uri="{FF2B5EF4-FFF2-40B4-BE49-F238E27FC236}">
                  <a16:creationId xmlns:a16="http://schemas.microsoft.com/office/drawing/2014/main" id="{D6D30C34-5441-A343-8855-4D8C422DA4B7}"/>
                </a:ext>
              </a:extLst>
            </p:cNvPr>
            <p:cNvSpPr/>
            <p:nvPr/>
          </p:nvSpPr>
          <p:spPr>
            <a:xfrm>
              <a:off x="5418149" y="255784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B80A1F5F-5CD7-9041-9724-B94BC04019C6}"/>
                </a:ext>
              </a:extLst>
            </p:cNvPr>
            <p:cNvSpPr/>
            <p:nvPr/>
          </p:nvSpPr>
          <p:spPr>
            <a:xfrm>
              <a:off x="5248779" y="271024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EFA143F4-9396-E249-B35C-C5A786B4BC8A}"/>
                </a:ext>
              </a:extLst>
            </p:cNvPr>
            <p:cNvSpPr/>
            <p:nvPr/>
          </p:nvSpPr>
          <p:spPr>
            <a:xfrm>
              <a:off x="5418149" y="271024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1AAEAF25-C5AB-2E49-B712-9E255462F7A2}"/>
                </a:ext>
              </a:extLst>
            </p:cNvPr>
            <p:cNvSpPr/>
            <p:nvPr/>
          </p:nvSpPr>
          <p:spPr>
            <a:xfrm>
              <a:off x="5248779" y="286302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7" name="Oval 336">
              <a:extLst>
                <a:ext uri="{FF2B5EF4-FFF2-40B4-BE49-F238E27FC236}">
                  <a16:creationId xmlns:a16="http://schemas.microsoft.com/office/drawing/2014/main" id="{8E78D8BA-8CD4-FD4B-8438-099B847465D8}"/>
                </a:ext>
              </a:extLst>
            </p:cNvPr>
            <p:cNvSpPr/>
            <p:nvPr/>
          </p:nvSpPr>
          <p:spPr>
            <a:xfrm>
              <a:off x="5418149" y="286302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8" name="Oval 337">
              <a:extLst>
                <a:ext uri="{FF2B5EF4-FFF2-40B4-BE49-F238E27FC236}">
                  <a16:creationId xmlns:a16="http://schemas.microsoft.com/office/drawing/2014/main" id="{BBAA19C9-1469-8844-A4D8-201F785F0DFC}"/>
                </a:ext>
              </a:extLst>
            </p:cNvPr>
            <p:cNvSpPr/>
            <p:nvPr/>
          </p:nvSpPr>
          <p:spPr>
            <a:xfrm>
              <a:off x="5248779" y="1517094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9" name="Oval 338">
              <a:extLst>
                <a:ext uri="{FF2B5EF4-FFF2-40B4-BE49-F238E27FC236}">
                  <a16:creationId xmlns:a16="http://schemas.microsoft.com/office/drawing/2014/main" id="{B05B6DB7-0BD2-8F49-A722-E3DB8E90F7D1}"/>
                </a:ext>
              </a:extLst>
            </p:cNvPr>
            <p:cNvSpPr/>
            <p:nvPr/>
          </p:nvSpPr>
          <p:spPr>
            <a:xfrm>
              <a:off x="5418149" y="1517094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0" name="Oval 339">
              <a:extLst>
                <a:ext uri="{FF2B5EF4-FFF2-40B4-BE49-F238E27FC236}">
                  <a16:creationId xmlns:a16="http://schemas.microsoft.com/office/drawing/2014/main" id="{2D327CD2-04D0-E741-86A7-CF7E7F81A4BF}"/>
                </a:ext>
              </a:extLst>
            </p:cNvPr>
            <p:cNvSpPr/>
            <p:nvPr/>
          </p:nvSpPr>
          <p:spPr>
            <a:xfrm>
              <a:off x="5248779" y="301616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1" name="Oval 340">
              <a:extLst>
                <a:ext uri="{FF2B5EF4-FFF2-40B4-BE49-F238E27FC236}">
                  <a16:creationId xmlns:a16="http://schemas.microsoft.com/office/drawing/2014/main" id="{683D3D89-EFD8-4941-952C-6CE7EDE89C8C}"/>
                </a:ext>
              </a:extLst>
            </p:cNvPr>
            <p:cNvSpPr/>
            <p:nvPr/>
          </p:nvSpPr>
          <p:spPr>
            <a:xfrm>
              <a:off x="5418149" y="301616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2" name="Oval 341">
              <a:extLst>
                <a:ext uri="{FF2B5EF4-FFF2-40B4-BE49-F238E27FC236}">
                  <a16:creationId xmlns:a16="http://schemas.microsoft.com/office/drawing/2014/main" id="{FA5F1A3B-9579-EF42-825C-C0E0E9DCB26D}"/>
                </a:ext>
              </a:extLst>
            </p:cNvPr>
            <p:cNvSpPr/>
            <p:nvPr/>
          </p:nvSpPr>
          <p:spPr>
            <a:xfrm>
              <a:off x="5248779" y="3160384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3" name="Oval 342">
              <a:extLst>
                <a:ext uri="{FF2B5EF4-FFF2-40B4-BE49-F238E27FC236}">
                  <a16:creationId xmlns:a16="http://schemas.microsoft.com/office/drawing/2014/main" id="{312C52C9-3CC5-B34F-98D9-CC84BDE75CE0}"/>
                </a:ext>
              </a:extLst>
            </p:cNvPr>
            <p:cNvSpPr/>
            <p:nvPr/>
          </p:nvSpPr>
          <p:spPr>
            <a:xfrm>
              <a:off x="5418149" y="3160384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4" name="Oval 343">
              <a:extLst>
                <a:ext uri="{FF2B5EF4-FFF2-40B4-BE49-F238E27FC236}">
                  <a16:creationId xmlns:a16="http://schemas.microsoft.com/office/drawing/2014/main" id="{C15BAD35-54DD-0042-BCC0-B105118373D3}"/>
                </a:ext>
              </a:extLst>
            </p:cNvPr>
            <p:cNvSpPr/>
            <p:nvPr/>
          </p:nvSpPr>
          <p:spPr>
            <a:xfrm>
              <a:off x="5248779" y="331467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Oval 344">
              <a:extLst>
                <a:ext uri="{FF2B5EF4-FFF2-40B4-BE49-F238E27FC236}">
                  <a16:creationId xmlns:a16="http://schemas.microsoft.com/office/drawing/2014/main" id="{D8BD9B81-EAAC-D045-B063-48AFA35C5F5B}"/>
                </a:ext>
              </a:extLst>
            </p:cNvPr>
            <p:cNvSpPr/>
            <p:nvPr/>
          </p:nvSpPr>
          <p:spPr>
            <a:xfrm>
              <a:off x="5418149" y="331467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Oval 345">
              <a:extLst>
                <a:ext uri="{FF2B5EF4-FFF2-40B4-BE49-F238E27FC236}">
                  <a16:creationId xmlns:a16="http://schemas.microsoft.com/office/drawing/2014/main" id="{DD954562-870D-DE46-967A-2D94330D08B8}"/>
                </a:ext>
              </a:extLst>
            </p:cNvPr>
            <p:cNvSpPr/>
            <p:nvPr/>
          </p:nvSpPr>
          <p:spPr>
            <a:xfrm>
              <a:off x="5248779" y="346707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4F84F06E-5ECB-FE42-ACD6-37000D8AC3FC}"/>
                </a:ext>
              </a:extLst>
            </p:cNvPr>
            <p:cNvSpPr/>
            <p:nvPr/>
          </p:nvSpPr>
          <p:spPr>
            <a:xfrm>
              <a:off x="5418149" y="346707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017181FE-D08B-B049-BE8E-F0D5E68F9023}"/>
                </a:ext>
              </a:extLst>
            </p:cNvPr>
            <p:cNvSpPr/>
            <p:nvPr/>
          </p:nvSpPr>
          <p:spPr>
            <a:xfrm>
              <a:off x="5248779" y="361947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5E263682-B358-114F-A1D1-ABEF69896ADE}"/>
                </a:ext>
              </a:extLst>
            </p:cNvPr>
            <p:cNvSpPr/>
            <p:nvPr/>
          </p:nvSpPr>
          <p:spPr>
            <a:xfrm>
              <a:off x="5418149" y="361947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0" name="Oval 349">
              <a:extLst>
                <a:ext uri="{FF2B5EF4-FFF2-40B4-BE49-F238E27FC236}">
                  <a16:creationId xmlns:a16="http://schemas.microsoft.com/office/drawing/2014/main" id="{2D7199FA-50D0-D540-A0E6-2A47785C09DB}"/>
                </a:ext>
              </a:extLst>
            </p:cNvPr>
            <p:cNvSpPr/>
            <p:nvPr/>
          </p:nvSpPr>
          <p:spPr>
            <a:xfrm>
              <a:off x="5248779" y="377187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1" name="Oval 350">
              <a:extLst>
                <a:ext uri="{FF2B5EF4-FFF2-40B4-BE49-F238E27FC236}">
                  <a16:creationId xmlns:a16="http://schemas.microsoft.com/office/drawing/2014/main" id="{2CCB79A5-33A8-2043-9FA5-D79464F3BAC1}"/>
                </a:ext>
              </a:extLst>
            </p:cNvPr>
            <p:cNvSpPr/>
            <p:nvPr/>
          </p:nvSpPr>
          <p:spPr>
            <a:xfrm>
              <a:off x="5418149" y="377187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Oval 351">
              <a:extLst>
                <a:ext uri="{FF2B5EF4-FFF2-40B4-BE49-F238E27FC236}">
                  <a16:creationId xmlns:a16="http://schemas.microsoft.com/office/drawing/2014/main" id="{E43683D7-E7AF-BB4C-B686-0FD2E1CAE7ED}"/>
                </a:ext>
              </a:extLst>
            </p:cNvPr>
            <p:cNvSpPr/>
            <p:nvPr/>
          </p:nvSpPr>
          <p:spPr>
            <a:xfrm>
              <a:off x="5248779" y="391378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3" name="Oval 352">
              <a:extLst>
                <a:ext uri="{FF2B5EF4-FFF2-40B4-BE49-F238E27FC236}">
                  <a16:creationId xmlns:a16="http://schemas.microsoft.com/office/drawing/2014/main" id="{C478305D-866A-F74D-81E1-878184A949D2}"/>
                </a:ext>
              </a:extLst>
            </p:cNvPr>
            <p:cNvSpPr/>
            <p:nvPr/>
          </p:nvSpPr>
          <p:spPr>
            <a:xfrm>
              <a:off x="5418149" y="391378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4" name="Oval 353">
              <a:extLst>
                <a:ext uri="{FF2B5EF4-FFF2-40B4-BE49-F238E27FC236}">
                  <a16:creationId xmlns:a16="http://schemas.microsoft.com/office/drawing/2014/main" id="{5AFC14C9-F18F-0148-B50B-19753D247C04}"/>
                </a:ext>
              </a:extLst>
            </p:cNvPr>
            <p:cNvSpPr/>
            <p:nvPr/>
          </p:nvSpPr>
          <p:spPr>
            <a:xfrm>
              <a:off x="5248779" y="406618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5" name="Oval 354">
              <a:extLst>
                <a:ext uri="{FF2B5EF4-FFF2-40B4-BE49-F238E27FC236}">
                  <a16:creationId xmlns:a16="http://schemas.microsoft.com/office/drawing/2014/main" id="{23701437-C390-0D4A-93AD-AF6DC5DFFE96}"/>
                </a:ext>
              </a:extLst>
            </p:cNvPr>
            <p:cNvSpPr/>
            <p:nvPr/>
          </p:nvSpPr>
          <p:spPr>
            <a:xfrm>
              <a:off x="5418149" y="406618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6" name="Oval 355">
              <a:extLst>
                <a:ext uri="{FF2B5EF4-FFF2-40B4-BE49-F238E27FC236}">
                  <a16:creationId xmlns:a16="http://schemas.microsoft.com/office/drawing/2014/main" id="{E0595822-B0F8-0A4C-9969-5F8F99E64EEB}"/>
                </a:ext>
              </a:extLst>
            </p:cNvPr>
            <p:cNvSpPr/>
            <p:nvPr/>
          </p:nvSpPr>
          <p:spPr>
            <a:xfrm>
              <a:off x="5248779" y="421858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7" name="Oval 356">
              <a:extLst>
                <a:ext uri="{FF2B5EF4-FFF2-40B4-BE49-F238E27FC236}">
                  <a16:creationId xmlns:a16="http://schemas.microsoft.com/office/drawing/2014/main" id="{5B40F0EB-4CA7-0249-B998-D306777D1943}"/>
                </a:ext>
              </a:extLst>
            </p:cNvPr>
            <p:cNvSpPr/>
            <p:nvPr/>
          </p:nvSpPr>
          <p:spPr>
            <a:xfrm>
              <a:off x="5418149" y="421858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Oval 357">
              <a:extLst>
                <a:ext uri="{FF2B5EF4-FFF2-40B4-BE49-F238E27FC236}">
                  <a16:creationId xmlns:a16="http://schemas.microsoft.com/office/drawing/2014/main" id="{3A85A3BD-D8D3-7F45-B114-F1EAE8DB2C13}"/>
                </a:ext>
              </a:extLst>
            </p:cNvPr>
            <p:cNvSpPr/>
            <p:nvPr/>
          </p:nvSpPr>
          <p:spPr>
            <a:xfrm>
              <a:off x="5248779" y="437098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Oval 358">
              <a:extLst>
                <a:ext uri="{FF2B5EF4-FFF2-40B4-BE49-F238E27FC236}">
                  <a16:creationId xmlns:a16="http://schemas.microsoft.com/office/drawing/2014/main" id="{4E05B9DC-1225-D042-9E67-B89CE84ACB48}"/>
                </a:ext>
              </a:extLst>
            </p:cNvPr>
            <p:cNvSpPr/>
            <p:nvPr/>
          </p:nvSpPr>
          <p:spPr>
            <a:xfrm>
              <a:off x="5418149" y="437098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C2EEF1AF-A437-0F4A-B4CF-269330460219}"/>
                </a:ext>
              </a:extLst>
            </p:cNvPr>
            <p:cNvSpPr/>
            <p:nvPr/>
          </p:nvSpPr>
          <p:spPr>
            <a:xfrm>
              <a:off x="5248779" y="4522358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7EB3873B-2C61-0B4A-ADFF-910441AF8561}"/>
                </a:ext>
              </a:extLst>
            </p:cNvPr>
            <p:cNvSpPr/>
            <p:nvPr/>
          </p:nvSpPr>
          <p:spPr>
            <a:xfrm>
              <a:off x="5418149" y="4522358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574CDCE2-2165-3944-8AD9-DB24524D525C}"/>
                </a:ext>
              </a:extLst>
            </p:cNvPr>
            <p:cNvSpPr/>
            <p:nvPr/>
          </p:nvSpPr>
          <p:spPr>
            <a:xfrm>
              <a:off x="5248779" y="4674886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18D8AF68-3F49-3843-B5D2-610BFDF2CFC4}"/>
                </a:ext>
              </a:extLst>
            </p:cNvPr>
            <p:cNvSpPr/>
            <p:nvPr/>
          </p:nvSpPr>
          <p:spPr>
            <a:xfrm>
              <a:off x="5418149" y="4674886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4" name="Rectangle 363">
            <a:extLst>
              <a:ext uri="{FF2B5EF4-FFF2-40B4-BE49-F238E27FC236}">
                <a16:creationId xmlns:a16="http://schemas.microsoft.com/office/drawing/2014/main" id="{615D20FE-EBCA-1B41-8FD5-77538177E95E}"/>
              </a:ext>
            </a:extLst>
          </p:cNvPr>
          <p:cNvSpPr/>
          <p:nvPr/>
        </p:nvSpPr>
        <p:spPr>
          <a:xfrm>
            <a:off x="2801691" y="2258207"/>
            <a:ext cx="114934" cy="11342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65" name="TextBox 364">
            <a:extLst>
              <a:ext uri="{FF2B5EF4-FFF2-40B4-BE49-F238E27FC236}">
                <a16:creationId xmlns:a16="http://schemas.microsoft.com/office/drawing/2014/main" id="{AEAE1157-6A78-8644-962A-54D0E48C1738}"/>
              </a:ext>
            </a:extLst>
          </p:cNvPr>
          <p:cNvSpPr txBox="1"/>
          <p:nvPr/>
        </p:nvSpPr>
        <p:spPr>
          <a:xfrm>
            <a:off x="2915896" y="2153302"/>
            <a:ext cx="1358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Pixel electronics</a:t>
            </a:r>
          </a:p>
        </p:txBody>
      </p:sp>
      <p:sp>
        <p:nvSpPr>
          <p:cNvPr id="366" name="Rectangle 365">
            <a:extLst>
              <a:ext uri="{FF2B5EF4-FFF2-40B4-BE49-F238E27FC236}">
                <a16:creationId xmlns:a16="http://schemas.microsoft.com/office/drawing/2014/main" id="{D28FA9D0-CBF1-A044-A3F6-5B7C901C6F5F}"/>
              </a:ext>
            </a:extLst>
          </p:cNvPr>
          <p:cNvSpPr/>
          <p:nvPr/>
        </p:nvSpPr>
        <p:spPr>
          <a:xfrm>
            <a:off x="2806824" y="2542725"/>
            <a:ext cx="109072" cy="11342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D30E7E7D-6E04-044B-8EB1-308579968B19}"/>
              </a:ext>
            </a:extLst>
          </p:cNvPr>
          <p:cNvSpPr txBox="1"/>
          <p:nvPr/>
        </p:nvSpPr>
        <p:spPr>
          <a:xfrm>
            <a:off x="2915896" y="2442347"/>
            <a:ext cx="1494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Peripheral circuits</a:t>
            </a:r>
          </a:p>
        </p:txBody>
      </p:sp>
      <p:sp>
        <p:nvSpPr>
          <p:cNvPr id="368" name="Rectangle 367">
            <a:extLst>
              <a:ext uri="{FF2B5EF4-FFF2-40B4-BE49-F238E27FC236}">
                <a16:creationId xmlns:a16="http://schemas.microsoft.com/office/drawing/2014/main" id="{A1B50363-8E97-3A4A-8075-DDB3CA04FB10}"/>
              </a:ext>
            </a:extLst>
          </p:cNvPr>
          <p:cNvSpPr/>
          <p:nvPr/>
        </p:nvSpPr>
        <p:spPr>
          <a:xfrm>
            <a:off x="2811836" y="2827243"/>
            <a:ext cx="109072" cy="11342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69" name="TextBox 368">
            <a:extLst>
              <a:ext uri="{FF2B5EF4-FFF2-40B4-BE49-F238E27FC236}">
                <a16:creationId xmlns:a16="http://schemas.microsoft.com/office/drawing/2014/main" id="{D6BE37AD-F3C0-BC49-B54C-C3650E302A0C}"/>
              </a:ext>
            </a:extLst>
          </p:cNvPr>
          <p:cNvSpPr txBox="1"/>
          <p:nvPr/>
        </p:nvSpPr>
        <p:spPr>
          <a:xfrm>
            <a:off x="2915896" y="2725413"/>
            <a:ext cx="17188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Wire bond extenders</a:t>
            </a:r>
          </a:p>
          <a:p>
            <a:r>
              <a:rPr lang="en-US" sz="1400" dirty="0"/>
              <a:t>(can be diced off)</a:t>
            </a:r>
          </a:p>
        </p:txBody>
      </p:sp>
      <p:cxnSp>
        <p:nvCxnSpPr>
          <p:cNvPr id="370" name="Straight Arrow Connector 369">
            <a:extLst>
              <a:ext uri="{FF2B5EF4-FFF2-40B4-BE49-F238E27FC236}">
                <a16:creationId xmlns:a16="http://schemas.microsoft.com/office/drawing/2014/main" id="{D47072BF-76DF-264E-A675-0D034049F32E}"/>
              </a:ext>
            </a:extLst>
          </p:cNvPr>
          <p:cNvCxnSpPr>
            <a:cxnSpLocks/>
          </p:cNvCxnSpPr>
          <p:nvPr/>
        </p:nvCxnSpPr>
        <p:spPr>
          <a:xfrm>
            <a:off x="632178" y="1422401"/>
            <a:ext cx="1946265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71" name="TextBox 370">
            <a:extLst>
              <a:ext uri="{FF2B5EF4-FFF2-40B4-BE49-F238E27FC236}">
                <a16:creationId xmlns:a16="http://schemas.microsoft.com/office/drawing/2014/main" id="{BA841B29-05D4-1949-8391-E379683F579B}"/>
              </a:ext>
            </a:extLst>
          </p:cNvPr>
          <p:cNvSpPr txBox="1"/>
          <p:nvPr/>
        </p:nvSpPr>
        <p:spPr>
          <a:xfrm>
            <a:off x="1145087" y="1129027"/>
            <a:ext cx="920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24.64 mm</a:t>
            </a:r>
          </a:p>
        </p:txBody>
      </p:sp>
      <p:cxnSp>
        <p:nvCxnSpPr>
          <p:cNvPr id="372" name="Straight Arrow Connector 371">
            <a:extLst>
              <a:ext uri="{FF2B5EF4-FFF2-40B4-BE49-F238E27FC236}">
                <a16:creationId xmlns:a16="http://schemas.microsoft.com/office/drawing/2014/main" id="{09A9EC0E-FFD3-0040-955F-B08E5EE62EE5}"/>
              </a:ext>
            </a:extLst>
          </p:cNvPr>
          <p:cNvCxnSpPr>
            <a:cxnSpLocks/>
          </p:cNvCxnSpPr>
          <p:nvPr/>
        </p:nvCxnSpPr>
        <p:spPr>
          <a:xfrm flipV="1">
            <a:off x="486683" y="1528490"/>
            <a:ext cx="0" cy="243391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73" name="TextBox 372">
            <a:extLst>
              <a:ext uri="{FF2B5EF4-FFF2-40B4-BE49-F238E27FC236}">
                <a16:creationId xmlns:a16="http://schemas.microsoft.com/office/drawing/2014/main" id="{A672A162-722A-994F-B68C-4462339A959A}"/>
              </a:ext>
            </a:extLst>
          </p:cNvPr>
          <p:cNvSpPr txBox="1"/>
          <p:nvPr/>
        </p:nvSpPr>
        <p:spPr>
          <a:xfrm rot="16200000">
            <a:off x="-186042" y="2459636"/>
            <a:ext cx="920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28.16 mm</a:t>
            </a:r>
          </a:p>
        </p:txBody>
      </p:sp>
      <p:sp>
        <p:nvSpPr>
          <p:cNvPr id="377" name="Content Placeholder 2">
            <a:extLst>
              <a:ext uri="{FF2B5EF4-FFF2-40B4-BE49-F238E27FC236}">
                <a16:creationId xmlns:a16="http://schemas.microsoft.com/office/drawing/2014/main" id="{A2EDF7ED-BD93-054D-8B38-10E27D774F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7655" y="845025"/>
            <a:ext cx="3768945" cy="3938289"/>
          </a:xfrm>
        </p:spPr>
        <p:txBody>
          <a:bodyPr>
            <a:noAutofit/>
          </a:bodyPr>
          <a:lstStyle/>
          <a:p>
            <a:r>
              <a:rPr lang="en-US" sz="1600" dirty="0"/>
              <a:t>65 nm CMOS</a:t>
            </a:r>
          </a:p>
          <a:p>
            <a:r>
              <a:rPr lang="en-US" sz="1600" dirty="0"/>
              <a:t>Matrix of 512 x 448 pixels</a:t>
            </a:r>
          </a:p>
          <a:p>
            <a:r>
              <a:rPr lang="en-US" sz="1600" dirty="0"/>
              <a:t>55 x 55 um</a:t>
            </a:r>
            <a:r>
              <a:rPr lang="en-US" sz="1600" baseline="30000" dirty="0"/>
              <a:t>2</a:t>
            </a:r>
            <a:r>
              <a:rPr lang="en-US" sz="1600" dirty="0"/>
              <a:t> pixels</a:t>
            </a:r>
          </a:p>
          <a:p>
            <a:pPr lvl="1"/>
            <a:r>
              <a:rPr lang="en-US" sz="1400" dirty="0"/>
              <a:t>Electronics in 55 x 51.4 um</a:t>
            </a:r>
            <a:r>
              <a:rPr lang="en-US" sz="1400" baseline="30000" dirty="0"/>
              <a:t>2</a:t>
            </a:r>
          </a:p>
          <a:p>
            <a:r>
              <a:rPr lang="en-US" sz="1600" dirty="0">
                <a:solidFill>
                  <a:srgbClr val="0000FF"/>
                </a:solidFill>
              </a:rPr>
              <a:t>Active area 6.94 cm</a:t>
            </a:r>
            <a:r>
              <a:rPr lang="en-US" sz="1600" baseline="30000" dirty="0">
                <a:solidFill>
                  <a:srgbClr val="0000FF"/>
                </a:solidFill>
              </a:rPr>
              <a:t>2</a:t>
            </a:r>
          </a:p>
          <a:p>
            <a:r>
              <a:rPr lang="en-US" sz="1600" dirty="0"/>
              <a:t>4-side </a:t>
            </a:r>
            <a:r>
              <a:rPr lang="en-US" sz="1600" dirty="0" err="1"/>
              <a:t>buttable</a:t>
            </a:r>
            <a:r>
              <a:rPr lang="en-US" sz="1600" dirty="0"/>
              <a:t>, using redistribution layer</a:t>
            </a:r>
          </a:p>
          <a:p>
            <a:r>
              <a:rPr lang="en-US" sz="1600" dirty="0"/>
              <a:t>Many modes, for telescope: simultaneous Time-Of-Arrival and Time-Over-Threshold</a:t>
            </a:r>
          </a:p>
          <a:p>
            <a:r>
              <a:rPr lang="en-US" sz="1600" dirty="0">
                <a:solidFill>
                  <a:srgbClr val="0000FF"/>
                </a:solidFill>
              </a:rPr>
              <a:t>195 </a:t>
            </a:r>
            <a:r>
              <a:rPr lang="en-US" sz="1600" dirty="0" err="1">
                <a:solidFill>
                  <a:srgbClr val="0000FF"/>
                </a:solidFill>
              </a:rPr>
              <a:t>ps</a:t>
            </a:r>
            <a:r>
              <a:rPr lang="en-US" sz="1600" dirty="0">
                <a:solidFill>
                  <a:srgbClr val="0000FF"/>
                </a:solidFill>
              </a:rPr>
              <a:t> TDC bins</a:t>
            </a:r>
          </a:p>
          <a:p>
            <a:r>
              <a:rPr lang="en-US" sz="1600" dirty="0"/>
              <a:t>Data driven readout:</a:t>
            </a:r>
            <a:r>
              <a:rPr lang="en-US" sz="1600" dirty="0">
                <a:solidFill>
                  <a:srgbClr val="0000FF"/>
                </a:solidFill>
              </a:rPr>
              <a:t> 16 x 10.24 Gbps</a:t>
            </a:r>
          </a:p>
          <a:p>
            <a:r>
              <a:rPr lang="en-US" sz="1600" dirty="0"/>
              <a:t>Min. threshold: ~500 e-</a:t>
            </a:r>
          </a:p>
          <a:p>
            <a:endParaRPr lang="en-US" sz="1600" dirty="0"/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C14DD18C-B4C5-0548-B69C-1AB9673E3FA8}"/>
              </a:ext>
            </a:extLst>
          </p:cNvPr>
          <p:cNvSpPr txBox="1"/>
          <p:nvPr/>
        </p:nvSpPr>
        <p:spPr>
          <a:xfrm>
            <a:off x="373469" y="4536878"/>
            <a:ext cx="2542427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X. </a:t>
            </a:r>
            <a:r>
              <a:rPr lang="en-US" sz="1200" dirty="0" err="1"/>
              <a:t>Llopart</a:t>
            </a:r>
            <a:r>
              <a:rPr lang="en-US" sz="1200" dirty="0"/>
              <a:t> et al. 2022 JINST 17 C01044</a:t>
            </a:r>
          </a:p>
        </p:txBody>
      </p:sp>
    </p:spTree>
    <p:extLst>
      <p:ext uri="{BB962C8B-B14F-4D97-AF65-F5344CB8AC3E}">
        <p14:creationId xmlns:p14="http://schemas.microsoft.com/office/powerpoint/2010/main" val="2235328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AB5B3-CD9F-8441-9034-DD75AA749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Timepix4 time 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4040D-EBC4-7A47-A9B3-4CB8A1B869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5549" y="745795"/>
            <a:ext cx="4028303" cy="4051921"/>
          </a:xfrm>
        </p:spPr>
        <p:txBody>
          <a:bodyPr>
            <a:noAutofit/>
          </a:bodyPr>
          <a:lstStyle/>
          <a:p>
            <a:pPr marL="228600" lvl="0" indent="-228600" defTabSz="914400">
              <a:spcBef>
                <a:spcPts val="1000"/>
              </a:spcBef>
            </a:pPr>
            <a:r>
              <a:rPr lang="en-US" sz="1600" dirty="0">
                <a:solidFill>
                  <a:prstClr val="black"/>
                </a:solidFill>
              </a:rPr>
              <a:t>Base clock of 40 MHz</a:t>
            </a:r>
          </a:p>
          <a:p>
            <a:pPr marL="228600" lvl="0" indent="-228600" defTabSz="914400">
              <a:spcBef>
                <a:spcPts val="1000"/>
              </a:spcBef>
            </a:pPr>
            <a:r>
              <a:rPr lang="en-US" sz="1600" dirty="0">
                <a:solidFill>
                  <a:srgbClr val="0000FF"/>
                </a:solidFill>
              </a:rPr>
              <a:t>Hit starts 640 MHz oscillator</a:t>
            </a:r>
          </a:p>
          <a:p>
            <a:pPr marL="685800" lvl="1" indent="-228600" defTabSz="914400">
              <a:spcBef>
                <a:spcPts val="500"/>
              </a:spcBef>
            </a:pPr>
            <a:r>
              <a:rPr lang="en-US" sz="1400" dirty="0">
                <a:solidFill>
                  <a:prstClr val="black"/>
                </a:solidFill>
              </a:rPr>
              <a:t>1.56 ns bins</a:t>
            </a:r>
          </a:p>
          <a:p>
            <a:pPr marL="685800" lvl="1" indent="-228600" defTabSz="914400">
              <a:spcBef>
                <a:spcPts val="500"/>
              </a:spcBef>
            </a:pPr>
            <a:r>
              <a:rPr lang="en-US" sz="1400" dirty="0">
                <a:solidFill>
                  <a:prstClr val="black"/>
                </a:solidFill>
              </a:rPr>
              <a:t>Count #clock cycles (like in Tpx3)</a:t>
            </a:r>
          </a:p>
          <a:p>
            <a:pPr marL="685800" lvl="1" indent="-228600" defTabSz="914400">
              <a:spcBef>
                <a:spcPts val="500"/>
              </a:spcBef>
            </a:pPr>
            <a:r>
              <a:rPr lang="en-US" sz="1400" dirty="0">
                <a:solidFill>
                  <a:prstClr val="black"/>
                </a:solidFill>
              </a:rPr>
              <a:t>Oscillator shared by 8 pixels in </a:t>
            </a:r>
            <a:r>
              <a:rPr lang="en-US" sz="1400" dirty="0" err="1">
                <a:solidFill>
                  <a:prstClr val="black"/>
                </a:solidFill>
              </a:rPr>
              <a:t>superpixel</a:t>
            </a:r>
            <a:endParaRPr lang="en-US" sz="1400" dirty="0">
              <a:solidFill>
                <a:prstClr val="black"/>
              </a:solidFill>
            </a:endParaRPr>
          </a:p>
          <a:p>
            <a:pPr marL="228600" lvl="0" indent="-228600" defTabSz="914400">
              <a:spcBef>
                <a:spcPts val="1000"/>
              </a:spcBef>
            </a:pPr>
            <a:r>
              <a:rPr lang="en-US" sz="1600" dirty="0">
                <a:solidFill>
                  <a:prstClr val="black"/>
                </a:solidFill>
              </a:rPr>
              <a:t>Oscillator is stopped by first rising edge of 40 MHz clock</a:t>
            </a:r>
          </a:p>
          <a:p>
            <a:pPr marL="228600" lvl="0" indent="-228600" defTabSz="914400">
              <a:spcBef>
                <a:spcPts val="1000"/>
              </a:spcBef>
            </a:pPr>
            <a:r>
              <a:rPr lang="en-US" sz="1600" dirty="0">
                <a:solidFill>
                  <a:srgbClr val="0000FF"/>
                </a:solidFill>
              </a:rPr>
              <a:t>In addition the internal state of ring oscillator (VCO) is captured –&gt; </a:t>
            </a:r>
            <a:r>
              <a:rPr lang="en-US" sz="1600" dirty="0">
                <a:solidFill>
                  <a:srgbClr val="FF0000"/>
                </a:solidFill>
              </a:rPr>
              <a:t>195 </a:t>
            </a:r>
            <a:r>
              <a:rPr lang="en-US" sz="1600" dirty="0" err="1">
                <a:solidFill>
                  <a:srgbClr val="FF0000"/>
                </a:solidFill>
              </a:rPr>
              <a:t>ps</a:t>
            </a:r>
            <a:r>
              <a:rPr lang="en-US" sz="1600" dirty="0">
                <a:solidFill>
                  <a:srgbClr val="FF0000"/>
                </a:solidFill>
              </a:rPr>
              <a:t> bins</a:t>
            </a:r>
          </a:p>
          <a:p>
            <a:pPr marL="228600" lvl="0" indent="-228600" defTabSz="914400">
              <a:spcBef>
                <a:spcPts val="1000"/>
              </a:spcBef>
            </a:pPr>
            <a:endParaRPr lang="en-US" sz="1600" dirty="0">
              <a:solidFill>
                <a:prstClr val="black"/>
              </a:solidFill>
            </a:endParaRPr>
          </a:p>
          <a:p>
            <a:pPr marL="228600" lvl="0" indent="-228600" defTabSz="914400">
              <a:spcBef>
                <a:spcPts val="1000"/>
              </a:spcBef>
            </a:pPr>
            <a:r>
              <a:rPr lang="en-US" sz="1600" dirty="0">
                <a:solidFill>
                  <a:prstClr val="black"/>
                </a:solidFill>
              </a:rPr>
              <a:t>Back edge of Time-over-Threshold signal is measured with a high time resolution</a:t>
            </a:r>
          </a:p>
          <a:p>
            <a:pPr marL="685800" lvl="1" indent="-228600" defTabSz="914400">
              <a:spcBef>
                <a:spcPts val="500"/>
              </a:spcBef>
            </a:pPr>
            <a:r>
              <a:rPr lang="en-US" sz="1600" dirty="0">
                <a:solidFill>
                  <a:prstClr val="black"/>
                </a:solidFill>
              </a:rPr>
              <a:t>Improved </a:t>
            </a:r>
            <a:r>
              <a:rPr lang="en-US" sz="1600" dirty="0" err="1">
                <a:solidFill>
                  <a:prstClr val="black"/>
                </a:solidFill>
              </a:rPr>
              <a:t>ToT</a:t>
            </a:r>
            <a:r>
              <a:rPr lang="en-US" sz="1600" dirty="0">
                <a:solidFill>
                  <a:prstClr val="black"/>
                </a:solidFill>
              </a:rPr>
              <a:t> measurement</a:t>
            </a:r>
          </a:p>
          <a:p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8B15BF-4AE1-AD4D-8ACB-A665940E3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23" y="745795"/>
            <a:ext cx="4490677" cy="18507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CC5A382-2D26-A74F-BBF6-2B3B504BFC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135" y="2726947"/>
            <a:ext cx="4357052" cy="202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899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C09DA-4383-0644-91B8-D69170EE9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Timepix4 versions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931C8B5-2205-FA41-AD9E-6D5CE19347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5256" y="1079636"/>
            <a:ext cx="3121700" cy="3088530"/>
          </a:xfrm>
        </p:spPr>
        <p:txBody>
          <a:bodyPr>
            <a:normAutofit/>
          </a:bodyPr>
          <a:lstStyle/>
          <a:p>
            <a:r>
              <a:rPr lang="en-US" sz="1800" dirty="0"/>
              <a:t>Version1 with sensor used in </a:t>
            </a:r>
            <a:r>
              <a:rPr lang="en-US" sz="1800" dirty="0" err="1"/>
              <a:t>testbeam</a:t>
            </a:r>
            <a:endParaRPr lang="en-US" sz="1800" dirty="0"/>
          </a:p>
          <a:p>
            <a:pPr lvl="1"/>
            <a:r>
              <a:rPr lang="en-US" sz="1400" dirty="0"/>
              <a:t>Voltage Controlled Oscillator running 25% too fast</a:t>
            </a:r>
          </a:p>
          <a:p>
            <a:pPr lvl="1"/>
            <a:r>
              <a:rPr lang="en-US" sz="1400" dirty="0"/>
              <a:t>And not properly locked to its reference oscillator</a:t>
            </a:r>
          </a:p>
          <a:p>
            <a:pPr lvl="1"/>
            <a:endParaRPr lang="en-US" sz="1400" dirty="0"/>
          </a:p>
          <a:p>
            <a:r>
              <a:rPr lang="en-US" sz="1800" dirty="0"/>
              <a:t>Version2 (still) without sensor used for lab measurements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40E51E-8179-5C45-86E6-8D6716B901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02" y="969747"/>
            <a:ext cx="5728653" cy="32040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ADB424-55DB-EC47-8629-026FA6ECE8DA}"/>
              </a:ext>
            </a:extLst>
          </p:cNvPr>
          <p:cNvSpPr txBox="1"/>
          <p:nvPr/>
        </p:nvSpPr>
        <p:spPr>
          <a:xfrm>
            <a:off x="628650" y="4477755"/>
            <a:ext cx="6447406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More Timepix4 info in Xavi </a:t>
            </a:r>
            <a:r>
              <a:rPr lang="en-US" sz="1400" dirty="0" err="1"/>
              <a:t>Llopart’s</a:t>
            </a:r>
            <a:r>
              <a:rPr lang="en-US" sz="1400" dirty="0"/>
              <a:t> seminar: </a:t>
            </a:r>
            <a:r>
              <a:rPr lang="en-GB" sz="1400" u="sng" dirty="0">
                <a:hlinkClick r:id="rId3"/>
              </a:rPr>
              <a:t>https://indico.cern.ch/event/1121147/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69348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6CBDD57C-6445-C645-83DD-86B198A60164}"/>
              </a:ext>
            </a:extLst>
          </p:cNvPr>
          <p:cNvSpPr/>
          <p:nvPr/>
        </p:nvSpPr>
        <p:spPr>
          <a:xfrm>
            <a:off x="3760728" y="2822162"/>
            <a:ext cx="2546684" cy="177985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F8B034C-DCD0-F743-B645-4533AA7E3420}"/>
              </a:ext>
            </a:extLst>
          </p:cNvPr>
          <p:cNvSpPr/>
          <p:nvPr/>
        </p:nvSpPr>
        <p:spPr>
          <a:xfrm>
            <a:off x="3749841" y="634178"/>
            <a:ext cx="2546684" cy="17798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75C6B70-0A31-8D40-8C8A-53DA8BDD927F}"/>
              </a:ext>
            </a:extLst>
          </p:cNvPr>
          <p:cNvSpPr/>
          <p:nvPr/>
        </p:nvSpPr>
        <p:spPr>
          <a:xfrm>
            <a:off x="535699" y="635160"/>
            <a:ext cx="2093494" cy="17427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56DE04-AD6F-F84D-BE4D-3332E4921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969" y="-50819"/>
            <a:ext cx="7886700" cy="553470"/>
          </a:xfrm>
        </p:spPr>
        <p:txBody>
          <a:bodyPr/>
          <a:lstStyle/>
          <a:p>
            <a:r>
              <a:rPr lang="en-US" dirty="0"/>
              <a:t>SPIDR4 readout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9088F2-015E-3C4B-9F5B-90E8C6A87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94" y="2681406"/>
            <a:ext cx="3521743" cy="1742722"/>
          </a:xfrm>
        </p:spPr>
        <p:txBody>
          <a:bodyPr>
            <a:noAutofit/>
          </a:bodyPr>
          <a:lstStyle/>
          <a:p>
            <a:r>
              <a:rPr lang="en-US" sz="1600" dirty="0"/>
              <a:t>Readout specifically for Timepix4</a:t>
            </a:r>
          </a:p>
          <a:p>
            <a:r>
              <a:rPr lang="en-US" sz="1600" dirty="0"/>
              <a:t>Default: 10 </a:t>
            </a:r>
            <a:r>
              <a:rPr lang="en-US" sz="1600" dirty="0" err="1"/>
              <a:t>Gbits</a:t>
            </a:r>
            <a:r>
              <a:rPr lang="en-US" sz="1600" dirty="0"/>
              <a:t>/s readout </a:t>
            </a:r>
          </a:p>
          <a:p>
            <a:pPr lvl="1"/>
            <a:r>
              <a:rPr lang="en-US" sz="1300" dirty="0"/>
              <a:t>More than sufficient for typical </a:t>
            </a:r>
            <a:r>
              <a:rPr lang="en-US" sz="1300" dirty="0" err="1"/>
              <a:t>testbeam</a:t>
            </a:r>
            <a:endParaRPr lang="en-US" sz="1600" dirty="0"/>
          </a:p>
          <a:p>
            <a:r>
              <a:rPr lang="en-US" sz="1600" dirty="0"/>
              <a:t>Supports full bandwidth of chip (160 Gbit/s) with optional DAQ server</a:t>
            </a:r>
          </a:p>
          <a:p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8445F2-EA67-314A-92D9-E2AF746A85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232" y="4283422"/>
            <a:ext cx="1941595" cy="4894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952AF15-40D8-824A-9DE0-662CD95A01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63940" y="1052720"/>
            <a:ext cx="1237011" cy="11440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F55D0F4-53FD-5D4F-B403-1FD74BCE46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7092" y="1017521"/>
            <a:ext cx="1613957" cy="11812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87C81C-2161-EA48-BE29-B305096799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5213" y="3261547"/>
            <a:ext cx="1338286" cy="116845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89B5713-6E69-C544-8C84-713F7CAC9718}"/>
              </a:ext>
            </a:extLst>
          </p:cNvPr>
          <p:cNvSpPr txBox="1"/>
          <p:nvPr/>
        </p:nvSpPr>
        <p:spPr>
          <a:xfrm>
            <a:off x="668380" y="634178"/>
            <a:ext cx="1828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Timepix4 chipboard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A15ABC7-1958-0C46-AB89-AC5C2062CA30}"/>
              </a:ext>
            </a:extLst>
          </p:cNvPr>
          <p:cNvSpPr txBox="1"/>
          <p:nvPr/>
        </p:nvSpPr>
        <p:spPr>
          <a:xfrm>
            <a:off x="4281634" y="634178"/>
            <a:ext cx="1337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Control board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1FFEA24-6AFC-D34F-A31F-692C3A4CBA36}"/>
              </a:ext>
            </a:extLst>
          </p:cNvPr>
          <p:cNvSpPr txBox="1"/>
          <p:nvPr/>
        </p:nvSpPr>
        <p:spPr>
          <a:xfrm>
            <a:off x="4054380" y="2875978"/>
            <a:ext cx="18968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Optional DAQ server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4740D6F8-A25E-714A-AF3A-11CF437111E3}"/>
              </a:ext>
            </a:extLst>
          </p:cNvPr>
          <p:cNvSpPr/>
          <p:nvPr/>
        </p:nvSpPr>
        <p:spPr>
          <a:xfrm>
            <a:off x="7665769" y="986743"/>
            <a:ext cx="1353800" cy="29208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936BD47-3455-F742-A3CA-74ADF9FB0096}"/>
              </a:ext>
            </a:extLst>
          </p:cNvPr>
          <p:cNvSpPr txBox="1"/>
          <p:nvPr/>
        </p:nvSpPr>
        <p:spPr>
          <a:xfrm>
            <a:off x="7709393" y="2185541"/>
            <a:ext cx="13801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Off–the-shelf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computer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6F34F9A-2D6F-3D40-A5DD-663BFEE3F0FE}"/>
              </a:ext>
            </a:extLst>
          </p:cNvPr>
          <p:cNvCxnSpPr>
            <a:cxnSpLocks/>
          </p:cNvCxnSpPr>
          <p:nvPr/>
        </p:nvCxnSpPr>
        <p:spPr>
          <a:xfrm>
            <a:off x="6296525" y="1435087"/>
            <a:ext cx="1369244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5300E4D-A6D5-8E4A-A1E8-1B44BCBF85AC}"/>
              </a:ext>
            </a:extLst>
          </p:cNvPr>
          <p:cNvCxnSpPr>
            <a:cxnSpLocks/>
          </p:cNvCxnSpPr>
          <p:nvPr/>
        </p:nvCxnSpPr>
        <p:spPr>
          <a:xfrm>
            <a:off x="6296525" y="1964476"/>
            <a:ext cx="136924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C11D8D8-FC7D-6242-A394-05A69CC576DC}"/>
              </a:ext>
            </a:extLst>
          </p:cNvPr>
          <p:cNvSpPr txBox="1"/>
          <p:nvPr/>
        </p:nvSpPr>
        <p:spPr>
          <a:xfrm>
            <a:off x="4595899" y="208433"/>
            <a:ext cx="142378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External clock/timing </a:t>
            </a:r>
          </a:p>
          <a:p>
            <a:r>
              <a:rPr lang="en-US" sz="1100" dirty="0"/>
              <a:t>(optional)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54362AB-CDED-2544-A2E2-A1C11B36A48A}"/>
              </a:ext>
            </a:extLst>
          </p:cNvPr>
          <p:cNvSpPr txBox="1"/>
          <p:nvPr/>
        </p:nvSpPr>
        <p:spPr>
          <a:xfrm>
            <a:off x="6315574" y="1400711"/>
            <a:ext cx="13740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/>
              <a:t>gRPC</a:t>
            </a:r>
            <a:r>
              <a:rPr lang="en-US" sz="1100" dirty="0"/>
              <a:t>,  1 Gb Ethernet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5BB695A-E3C8-BB42-BD58-01945EA2BEE6}"/>
              </a:ext>
            </a:extLst>
          </p:cNvPr>
          <p:cNvSpPr txBox="1"/>
          <p:nvPr/>
        </p:nvSpPr>
        <p:spPr>
          <a:xfrm>
            <a:off x="6707197" y="1738458"/>
            <a:ext cx="4812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Data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642313A-B680-8740-BBFF-D8BC5109DDD3}"/>
              </a:ext>
            </a:extLst>
          </p:cNvPr>
          <p:cNvSpPr txBox="1"/>
          <p:nvPr/>
        </p:nvSpPr>
        <p:spPr>
          <a:xfrm>
            <a:off x="6473312" y="1947731"/>
            <a:ext cx="10567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 Gb Ethernet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787C90A-4043-174F-8DF0-3A8BB0FFDFF8}"/>
              </a:ext>
            </a:extLst>
          </p:cNvPr>
          <p:cNvCxnSpPr>
            <a:cxnSpLocks/>
          </p:cNvCxnSpPr>
          <p:nvPr/>
        </p:nvCxnSpPr>
        <p:spPr>
          <a:xfrm>
            <a:off x="4633406" y="2435189"/>
            <a:ext cx="10887" cy="37604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0E431FA-2893-1B41-AA3A-538800D62EC3}"/>
              </a:ext>
            </a:extLst>
          </p:cNvPr>
          <p:cNvSpPr txBox="1"/>
          <p:nvPr/>
        </p:nvSpPr>
        <p:spPr>
          <a:xfrm>
            <a:off x="4694509" y="2414032"/>
            <a:ext cx="13260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Raw data (64b/66b)</a:t>
            </a:r>
          </a:p>
          <a:p>
            <a:r>
              <a:rPr lang="en-US" sz="1100" dirty="0"/>
              <a:t>160 Gbit/s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83F1635-6B16-004F-AC39-D2C38B7F84CE}"/>
              </a:ext>
            </a:extLst>
          </p:cNvPr>
          <p:cNvSpPr txBox="1"/>
          <p:nvPr/>
        </p:nvSpPr>
        <p:spPr>
          <a:xfrm>
            <a:off x="6392207" y="3291157"/>
            <a:ext cx="1127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Config. / Control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B3A8745-4DAC-6948-8C55-9FE86C9CCAD2}"/>
              </a:ext>
            </a:extLst>
          </p:cNvPr>
          <p:cNvCxnSpPr>
            <a:cxnSpLocks/>
          </p:cNvCxnSpPr>
          <p:nvPr/>
        </p:nvCxnSpPr>
        <p:spPr>
          <a:xfrm>
            <a:off x="6307412" y="3552767"/>
            <a:ext cx="1369244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D577D0A-4FC5-1C4B-A0B3-F5F9B4119919}"/>
              </a:ext>
            </a:extLst>
          </p:cNvPr>
          <p:cNvCxnSpPr>
            <a:cxnSpLocks/>
          </p:cNvCxnSpPr>
          <p:nvPr/>
        </p:nvCxnSpPr>
        <p:spPr>
          <a:xfrm>
            <a:off x="2629193" y="1106198"/>
            <a:ext cx="1120648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19976CB-AE03-D442-B313-306951DB0775}"/>
              </a:ext>
            </a:extLst>
          </p:cNvPr>
          <p:cNvCxnSpPr>
            <a:cxnSpLocks/>
          </p:cNvCxnSpPr>
          <p:nvPr/>
        </p:nvCxnSpPr>
        <p:spPr>
          <a:xfrm>
            <a:off x="2640080" y="1450422"/>
            <a:ext cx="1120648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FB5A2B5-5EFF-654A-BF43-295A2A120D91}"/>
              </a:ext>
            </a:extLst>
          </p:cNvPr>
          <p:cNvCxnSpPr>
            <a:cxnSpLocks/>
          </p:cNvCxnSpPr>
          <p:nvPr/>
        </p:nvCxnSpPr>
        <p:spPr>
          <a:xfrm>
            <a:off x="2629193" y="1803348"/>
            <a:ext cx="1120648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631FC592-C29E-B04E-B2DB-879F6F2BBE52}"/>
              </a:ext>
            </a:extLst>
          </p:cNvPr>
          <p:cNvSpPr txBox="1"/>
          <p:nvPr/>
        </p:nvSpPr>
        <p:spPr>
          <a:xfrm>
            <a:off x="2829412" y="1577237"/>
            <a:ext cx="771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Pixel data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8B6E48C-EB69-B049-8EE0-6FF892D2BE84}"/>
              </a:ext>
            </a:extLst>
          </p:cNvPr>
          <p:cNvSpPr txBox="1"/>
          <p:nvPr/>
        </p:nvSpPr>
        <p:spPr>
          <a:xfrm>
            <a:off x="2641953" y="1226355"/>
            <a:ext cx="10775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Config. / status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3FE5FB9-AA56-D042-B256-9E9D81BDAAB4}"/>
              </a:ext>
            </a:extLst>
          </p:cNvPr>
          <p:cNvSpPr txBox="1"/>
          <p:nvPr/>
        </p:nvSpPr>
        <p:spPr>
          <a:xfrm>
            <a:off x="2666396" y="848748"/>
            <a:ext cx="9925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Clock / Timing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416025A-FA4A-6841-B43F-A42BA93B5FEB}"/>
              </a:ext>
            </a:extLst>
          </p:cNvPr>
          <p:cNvCxnSpPr>
            <a:cxnSpLocks/>
          </p:cNvCxnSpPr>
          <p:nvPr/>
        </p:nvCxnSpPr>
        <p:spPr>
          <a:xfrm flipH="1">
            <a:off x="4569643" y="298563"/>
            <a:ext cx="2357" cy="3356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974C682E-9EB0-5A4B-8EEB-86B606CD33AB}"/>
              </a:ext>
            </a:extLst>
          </p:cNvPr>
          <p:cNvSpPr txBox="1"/>
          <p:nvPr/>
        </p:nvSpPr>
        <p:spPr>
          <a:xfrm>
            <a:off x="6544341" y="3552767"/>
            <a:ext cx="8499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Data access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92E1FEE-03C4-5A4F-B448-AA784A3E6173}"/>
              </a:ext>
            </a:extLst>
          </p:cNvPr>
          <p:cNvSpPr txBox="1"/>
          <p:nvPr/>
        </p:nvSpPr>
        <p:spPr>
          <a:xfrm>
            <a:off x="6416157" y="1188812"/>
            <a:ext cx="1127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Config. / Control</a:t>
            </a:r>
          </a:p>
        </p:txBody>
      </p:sp>
    </p:spTree>
    <p:extLst>
      <p:ext uri="{BB962C8B-B14F-4D97-AF65-F5344CB8AC3E}">
        <p14:creationId xmlns:p14="http://schemas.microsoft.com/office/powerpoint/2010/main" val="3755111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9C58A-B90E-1F49-A948-95CB59ED0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39" y="-1288"/>
            <a:ext cx="2402498" cy="510682"/>
          </a:xfrm>
        </p:spPr>
        <p:txBody>
          <a:bodyPr>
            <a:normAutofit/>
          </a:bodyPr>
          <a:lstStyle/>
          <a:p>
            <a:r>
              <a:rPr lang="en-US" sz="2800" dirty="0"/>
              <a:t>Configuration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368FCFA-AFF3-5749-9105-DF7EC55F4FF1}"/>
              </a:ext>
            </a:extLst>
          </p:cNvPr>
          <p:cNvSpPr/>
          <p:nvPr/>
        </p:nvSpPr>
        <p:spPr>
          <a:xfrm>
            <a:off x="2522566" y="831269"/>
            <a:ext cx="186431" cy="10564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3D3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NL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BB0755-D67E-7849-9D5E-ACD75EE13191}"/>
              </a:ext>
            </a:extLst>
          </p:cNvPr>
          <p:cNvSpPr/>
          <p:nvPr/>
        </p:nvSpPr>
        <p:spPr>
          <a:xfrm>
            <a:off x="2985684" y="831268"/>
            <a:ext cx="186431" cy="10564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3D3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1388B8-8689-0043-8254-8B27EA72BDCF}"/>
              </a:ext>
            </a:extLst>
          </p:cNvPr>
          <p:cNvSpPr/>
          <p:nvPr/>
        </p:nvSpPr>
        <p:spPr>
          <a:xfrm>
            <a:off x="8237082" y="831269"/>
            <a:ext cx="186431" cy="10564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3D3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8D4CBE-0F2D-9648-B1F0-A6FB30674AE4}"/>
              </a:ext>
            </a:extLst>
          </p:cNvPr>
          <p:cNvSpPr/>
          <p:nvPr/>
        </p:nvSpPr>
        <p:spPr>
          <a:xfrm>
            <a:off x="3910441" y="678129"/>
            <a:ext cx="94696" cy="13693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NL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FCD06B-CE9F-F049-8349-2109BAFB034E}"/>
              </a:ext>
            </a:extLst>
          </p:cNvPr>
          <p:cNvSpPr/>
          <p:nvPr/>
        </p:nvSpPr>
        <p:spPr>
          <a:xfrm>
            <a:off x="5506749" y="674797"/>
            <a:ext cx="94696" cy="13693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NL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E50986-FD3C-1A48-8CBF-3954EAFFE17F}"/>
              </a:ext>
            </a:extLst>
          </p:cNvPr>
          <p:cNvSpPr/>
          <p:nvPr/>
        </p:nvSpPr>
        <p:spPr>
          <a:xfrm rot="21060000">
            <a:off x="6483609" y="675761"/>
            <a:ext cx="230228" cy="13693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NL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7BDA261-3235-9447-B3AF-515A94C45888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3957789" y="2047510"/>
            <a:ext cx="0" cy="332835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84E8D7A3-DA0B-804D-80BD-2CC0ECFBAC25}"/>
              </a:ext>
            </a:extLst>
          </p:cNvPr>
          <p:cNvSpPr/>
          <p:nvPr/>
        </p:nvSpPr>
        <p:spPr>
          <a:xfrm>
            <a:off x="5205684" y="2377768"/>
            <a:ext cx="696946" cy="388398"/>
          </a:xfrm>
          <a:prstGeom prst="rect">
            <a:avLst/>
          </a:prstGeom>
          <a:solidFill>
            <a:srgbClr val="AD0A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L" sz="1200" b="1" dirty="0"/>
              <a:t>SPIDR4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59285C-A396-134F-8DA7-ACC0D2BA502D}"/>
              </a:ext>
            </a:extLst>
          </p:cNvPr>
          <p:cNvCxnSpPr>
            <a:cxnSpLocks/>
            <a:stCxn id="8" idx="2"/>
            <a:endCxn id="11" idx="0"/>
          </p:cNvCxnSpPr>
          <p:nvPr/>
        </p:nvCxnSpPr>
        <p:spPr>
          <a:xfrm>
            <a:off x="5554097" y="2044178"/>
            <a:ext cx="60" cy="33359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128C3C-C515-634E-88FC-06EBD18886CC}"/>
              </a:ext>
            </a:extLst>
          </p:cNvPr>
          <p:cNvCxnSpPr>
            <a:cxnSpLocks/>
            <a:stCxn id="9" idx="2"/>
            <a:endCxn id="163" idx="0"/>
          </p:cNvCxnSpPr>
          <p:nvPr/>
        </p:nvCxnSpPr>
        <p:spPr>
          <a:xfrm flipH="1">
            <a:off x="6700178" y="2036712"/>
            <a:ext cx="5654" cy="342643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4BD40F19-56F8-5C4A-AEEC-258299516302}"/>
              </a:ext>
            </a:extLst>
          </p:cNvPr>
          <p:cNvSpPr/>
          <p:nvPr/>
        </p:nvSpPr>
        <p:spPr>
          <a:xfrm rot="21060000">
            <a:off x="7315196" y="668354"/>
            <a:ext cx="230228" cy="13693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NL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DA4A044-024F-C94F-A672-DCA5E8D61262}"/>
              </a:ext>
            </a:extLst>
          </p:cNvPr>
          <p:cNvCxnSpPr>
            <a:cxnSpLocks/>
            <a:stCxn id="14" idx="2"/>
            <a:endCxn id="168" idx="0"/>
          </p:cNvCxnSpPr>
          <p:nvPr/>
        </p:nvCxnSpPr>
        <p:spPr>
          <a:xfrm>
            <a:off x="7537419" y="2029305"/>
            <a:ext cx="2118" cy="361497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718DF2A3-22D6-9946-A2F4-654F435EF749}"/>
              </a:ext>
            </a:extLst>
          </p:cNvPr>
          <p:cNvSpPr/>
          <p:nvPr/>
        </p:nvSpPr>
        <p:spPr>
          <a:xfrm>
            <a:off x="1926170" y="2371819"/>
            <a:ext cx="696946" cy="3883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L" sz="1400" dirty="0">
                <a:solidFill>
                  <a:schemeClr val="tx1"/>
                </a:solidFill>
              </a:rPr>
              <a:t>CFD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15C5D76-D5B6-3245-B874-C139C722CC7E}"/>
              </a:ext>
            </a:extLst>
          </p:cNvPr>
          <p:cNvSpPr/>
          <p:nvPr/>
        </p:nvSpPr>
        <p:spPr>
          <a:xfrm>
            <a:off x="2731915" y="2371819"/>
            <a:ext cx="696946" cy="3883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L" sz="1400" dirty="0">
                <a:solidFill>
                  <a:schemeClr val="tx1"/>
                </a:solidFill>
              </a:rPr>
              <a:t>CFD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455E597-712C-5140-8B24-282522859E82}"/>
              </a:ext>
            </a:extLst>
          </p:cNvPr>
          <p:cNvSpPr/>
          <p:nvPr/>
        </p:nvSpPr>
        <p:spPr>
          <a:xfrm>
            <a:off x="7982216" y="2385559"/>
            <a:ext cx="696946" cy="3883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L" sz="1400" dirty="0">
                <a:solidFill>
                  <a:schemeClr val="tx1"/>
                </a:solidFill>
              </a:rPr>
              <a:t>CFD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EF0D087-55FD-A544-8642-E91F1F9D7667}"/>
              </a:ext>
            </a:extLst>
          </p:cNvPr>
          <p:cNvCxnSpPr>
            <a:cxnSpLocks/>
          </p:cNvCxnSpPr>
          <p:nvPr/>
        </p:nvCxnSpPr>
        <p:spPr>
          <a:xfrm>
            <a:off x="3910441" y="2772124"/>
            <a:ext cx="0" cy="530354"/>
          </a:xfrm>
          <a:prstGeom prst="line">
            <a:avLst/>
          </a:prstGeom>
          <a:ln>
            <a:solidFill>
              <a:srgbClr val="0000FF"/>
            </a:solidFill>
            <a:prstDash val="lg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FEA49FE-4E75-A546-8926-0CFA411FA9F0}"/>
              </a:ext>
            </a:extLst>
          </p:cNvPr>
          <p:cNvCxnSpPr>
            <a:cxnSpLocks/>
          </p:cNvCxnSpPr>
          <p:nvPr/>
        </p:nvCxnSpPr>
        <p:spPr>
          <a:xfrm>
            <a:off x="4160437" y="2773957"/>
            <a:ext cx="0" cy="69423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C6A61228-02B6-124E-9F1A-B13D2F51FCEF}"/>
              </a:ext>
            </a:extLst>
          </p:cNvPr>
          <p:cNvSpPr/>
          <p:nvPr/>
        </p:nvSpPr>
        <p:spPr>
          <a:xfrm>
            <a:off x="951623" y="3129407"/>
            <a:ext cx="696946" cy="388398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L" dirty="0">
                <a:solidFill>
                  <a:schemeClr val="bg1"/>
                </a:solidFill>
              </a:rPr>
              <a:t>TLU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FBE0CF4-329E-1240-9A2E-7D77942A5B8A}"/>
              </a:ext>
            </a:extLst>
          </p:cNvPr>
          <p:cNvCxnSpPr>
            <a:cxnSpLocks/>
            <a:stCxn id="181" idx="1"/>
          </p:cNvCxnSpPr>
          <p:nvPr/>
        </p:nvCxnSpPr>
        <p:spPr>
          <a:xfrm flipV="1">
            <a:off x="1605899" y="3306508"/>
            <a:ext cx="5953280" cy="5395"/>
          </a:xfrm>
          <a:prstGeom prst="line">
            <a:avLst/>
          </a:prstGeom>
          <a:ln>
            <a:solidFill>
              <a:srgbClr val="0000F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6786819-2378-5947-96EF-30E07601EE60}"/>
              </a:ext>
            </a:extLst>
          </p:cNvPr>
          <p:cNvCxnSpPr>
            <a:cxnSpLocks/>
          </p:cNvCxnSpPr>
          <p:nvPr/>
        </p:nvCxnSpPr>
        <p:spPr>
          <a:xfrm>
            <a:off x="5536091" y="2769743"/>
            <a:ext cx="0" cy="532735"/>
          </a:xfrm>
          <a:prstGeom prst="line">
            <a:avLst/>
          </a:prstGeom>
          <a:ln>
            <a:solidFill>
              <a:srgbClr val="0000FF"/>
            </a:solidFill>
            <a:prstDash val="lg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0780DB0-72FB-614F-907B-92AE785A01C1}"/>
              </a:ext>
            </a:extLst>
          </p:cNvPr>
          <p:cNvCxnSpPr>
            <a:cxnSpLocks/>
          </p:cNvCxnSpPr>
          <p:nvPr/>
        </p:nvCxnSpPr>
        <p:spPr>
          <a:xfrm>
            <a:off x="5791951" y="2773957"/>
            <a:ext cx="0" cy="69423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F41DEEC-9176-4549-BDC5-DCFF0614683B}"/>
              </a:ext>
            </a:extLst>
          </p:cNvPr>
          <p:cNvCxnSpPr>
            <a:cxnSpLocks/>
          </p:cNvCxnSpPr>
          <p:nvPr/>
        </p:nvCxnSpPr>
        <p:spPr>
          <a:xfrm>
            <a:off x="6727116" y="2768155"/>
            <a:ext cx="0" cy="534323"/>
          </a:xfrm>
          <a:prstGeom prst="line">
            <a:avLst/>
          </a:prstGeom>
          <a:ln>
            <a:solidFill>
              <a:srgbClr val="0000FF"/>
            </a:solidFill>
            <a:prstDash val="lg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ECBC05C-FA5D-AA42-B84A-9E56CDB44980}"/>
              </a:ext>
            </a:extLst>
          </p:cNvPr>
          <p:cNvCxnSpPr>
            <a:cxnSpLocks/>
          </p:cNvCxnSpPr>
          <p:nvPr/>
        </p:nvCxnSpPr>
        <p:spPr>
          <a:xfrm flipH="1">
            <a:off x="6961442" y="2770061"/>
            <a:ext cx="5125" cy="702023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94E64BD-522B-BF49-9FF6-D1CF3ABC4348}"/>
              </a:ext>
            </a:extLst>
          </p:cNvPr>
          <p:cNvCxnSpPr>
            <a:cxnSpLocks/>
          </p:cNvCxnSpPr>
          <p:nvPr/>
        </p:nvCxnSpPr>
        <p:spPr>
          <a:xfrm>
            <a:off x="7559179" y="2772176"/>
            <a:ext cx="0" cy="535118"/>
          </a:xfrm>
          <a:prstGeom prst="line">
            <a:avLst/>
          </a:prstGeom>
          <a:ln>
            <a:solidFill>
              <a:srgbClr val="0000FF"/>
            </a:solidFill>
            <a:prstDash val="lg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A987327-EF2C-B74A-BD11-48D397D324DA}"/>
              </a:ext>
            </a:extLst>
          </p:cNvPr>
          <p:cNvCxnSpPr>
            <a:cxnSpLocks/>
          </p:cNvCxnSpPr>
          <p:nvPr/>
        </p:nvCxnSpPr>
        <p:spPr>
          <a:xfrm>
            <a:off x="7808937" y="2778395"/>
            <a:ext cx="0" cy="698279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356F6238-1DAC-1D40-B924-FD67E888B0C1}"/>
              </a:ext>
            </a:extLst>
          </p:cNvPr>
          <p:cNvSpPr/>
          <p:nvPr/>
        </p:nvSpPr>
        <p:spPr>
          <a:xfrm>
            <a:off x="8383588" y="3204197"/>
            <a:ext cx="696946" cy="3883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NL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1C432C0-AFDF-014D-94A5-C9321C1FBFB3}"/>
              </a:ext>
            </a:extLst>
          </p:cNvPr>
          <p:cNvSpPr/>
          <p:nvPr/>
        </p:nvSpPr>
        <p:spPr>
          <a:xfrm>
            <a:off x="8348659" y="3236453"/>
            <a:ext cx="696946" cy="3883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NL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7959329-D592-7143-A374-B9E4F52BB1F1}"/>
              </a:ext>
            </a:extLst>
          </p:cNvPr>
          <p:cNvSpPr/>
          <p:nvPr/>
        </p:nvSpPr>
        <p:spPr>
          <a:xfrm>
            <a:off x="8304755" y="3268709"/>
            <a:ext cx="696946" cy="388398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L" dirty="0"/>
              <a:t>DAQ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D1BFB80-B259-C34C-95CB-20B28BAE8EDF}"/>
              </a:ext>
            </a:extLst>
          </p:cNvPr>
          <p:cNvCxnSpPr>
            <a:cxnSpLocks/>
          </p:cNvCxnSpPr>
          <p:nvPr/>
        </p:nvCxnSpPr>
        <p:spPr>
          <a:xfrm>
            <a:off x="4160437" y="3468189"/>
            <a:ext cx="4144318" cy="3895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D29FB4A-3649-D04D-83C7-5A7758DCE00F}"/>
              </a:ext>
            </a:extLst>
          </p:cNvPr>
          <p:cNvCxnSpPr>
            <a:cxnSpLocks/>
          </p:cNvCxnSpPr>
          <p:nvPr/>
        </p:nvCxnSpPr>
        <p:spPr>
          <a:xfrm>
            <a:off x="5453500" y="4152441"/>
            <a:ext cx="31997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9B1FF6A-1343-9448-BC8F-C8776A4A51CF}"/>
              </a:ext>
            </a:extLst>
          </p:cNvPr>
          <p:cNvCxnSpPr>
            <a:cxnSpLocks/>
            <a:endCxn id="31" idx="2"/>
          </p:cNvCxnSpPr>
          <p:nvPr/>
        </p:nvCxnSpPr>
        <p:spPr>
          <a:xfrm flipV="1">
            <a:off x="8653228" y="3657107"/>
            <a:ext cx="0" cy="495334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4429264-41E7-8A42-9939-D41258AA773C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1300096" y="4152441"/>
            <a:ext cx="32719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5F096EE-EBB0-FF4F-A599-B64DDE746AA3}"/>
              </a:ext>
            </a:extLst>
          </p:cNvPr>
          <p:cNvCxnSpPr>
            <a:cxnSpLocks/>
            <a:endCxn id="21" idx="2"/>
          </p:cNvCxnSpPr>
          <p:nvPr/>
        </p:nvCxnSpPr>
        <p:spPr>
          <a:xfrm flipV="1">
            <a:off x="1300096" y="3517805"/>
            <a:ext cx="0" cy="634636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Left Brace 37">
            <a:extLst>
              <a:ext uri="{FF2B5EF4-FFF2-40B4-BE49-F238E27FC236}">
                <a16:creationId xmlns:a16="http://schemas.microsoft.com/office/drawing/2014/main" id="{811B1CE1-27DA-3447-A5AC-CE4E1C3896E2}"/>
              </a:ext>
            </a:extLst>
          </p:cNvPr>
          <p:cNvSpPr/>
          <p:nvPr/>
        </p:nvSpPr>
        <p:spPr>
          <a:xfrm rot="5400000">
            <a:off x="4655786" y="-592274"/>
            <a:ext cx="248899" cy="2033155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NL"/>
          </a:p>
        </p:txBody>
      </p:sp>
      <p:sp>
        <p:nvSpPr>
          <p:cNvPr id="39" name="Left Brace 38">
            <a:extLst>
              <a:ext uri="{FF2B5EF4-FFF2-40B4-BE49-F238E27FC236}">
                <a16:creationId xmlns:a16="http://schemas.microsoft.com/office/drawing/2014/main" id="{58AEB896-D617-D34A-8F98-50D7081A0405}"/>
              </a:ext>
            </a:extLst>
          </p:cNvPr>
          <p:cNvSpPr/>
          <p:nvPr/>
        </p:nvSpPr>
        <p:spPr>
          <a:xfrm rot="5400000">
            <a:off x="6802204" y="-214636"/>
            <a:ext cx="248899" cy="1277880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NL"/>
          </a:p>
        </p:txBody>
      </p:sp>
      <p:sp>
        <p:nvSpPr>
          <p:cNvPr id="76" name="Left Brace 75">
            <a:extLst>
              <a:ext uri="{FF2B5EF4-FFF2-40B4-BE49-F238E27FC236}">
                <a16:creationId xmlns:a16="http://schemas.microsoft.com/office/drawing/2014/main" id="{B60EA788-659D-1540-9AE7-73B49E60E094}"/>
              </a:ext>
            </a:extLst>
          </p:cNvPr>
          <p:cNvSpPr/>
          <p:nvPr/>
        </p:nvSpPr>
        <p:spPr>
          <a:xfrm rot="5400000">
            <a:off x="2728571" y="153479"/>
            <a:ext cx="248899" cy="905357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NL"/>
          </a:p>
        </p:txBody>
      </p: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43B9B92C-9B31-AF49-9BFA-428112D7A639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2615782" y="1887712"/>
            <a:ext cx="0" cy="226219"/>
          </a:xfrm>
          <a:prstGeom prst="line">
            <a:avLst/>
          </a:prstGeom>
          <a:ln w="9525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3A1C716F-C0D2-774C-8046-DB468D53E283}"/>
              </a:ext>
            </a:extLst>
          </p:cNvPr>
          <p:cNvCxnSpPr>
            <a:cxnSpLocks/>
            <a:stCxn id="5" idx="2"/>
            <a:endCxn id="17" idx="0"/>
          </p:cNvCxnSpPr>
          <p:nvPr/>
        </p:nvCxnSpPr>
        <p:spPr>
          <a:xfrm>
            <a:off x="3078900" y="1887711"/>
            <a:ext cx="1488" cy="484108"/>
          </a:xfrm>
          <a:prstGeom prst="line">
            <a:avLst/>
          </a:prstGeom>
          <a:ln w="9525">
            <a:solidFill>
              <a:srgbClr val="FF0000"/>
            </a:solidFill>
            <a:prstDash val="lg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6B598043-DC03-A743-8FCA-9856AC7B1CD3}"/>
              </a:ext>
            </a:extLst>
          </p:cNvPr>
          <p:cNvCxnSpPr>
            <a:cxnSpLocks/>
            <a:stCxn id="6" idx="2"/>
            <a:endCxn id="18" idx="0"/>
          </p:cNvCxnSpPr>
          <p:nvPr/>
        </p:nvCxnSpPr>
        <p:spPr>
          <a:xfrm>
            <a:off x="8330298" y="1887712"/>
            <a:ext cx="391" cy="497847"/>
          </a:xfrm>
          <a:prstGeom prst="line">
            <a:avLst/>
          </a:prstGeom>
          <a:ln w="9525">
            <a:solidFill>
              <a:srgbClr val="FF0000"/>
            </a:solidFill>
            <a:prstDash val="lg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94F32B5C-C4A1-CC4F-81D1-5D39B32687E0}"/>
              </a:ext>
            </a:extLst>
          </p:cNvPr>
          <p:cNvCxnSpPr>
            <a:cxnSpLocks/>
          </p:cNvCxnSpPr>
          <p:nvPr/>
        </p:nvCxnSpPr>
        <p:spPr>
          <a:xfrm flipH="1">
            <a:off x="2272262" y="2113931"/>
            <a:ext cx="348283" cy="0"/>
          </a:xfrm>
          <a:prstGeom prst="line">
            <a:avLst/>
          </a:prstGeom>
          <a:ln w="9525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D1A1B81A-6CB2-CA47-A1EE-19AE1B16188C}"/>
              </a:ext>
            </a:extLst>
          </p:cNvPr>
          <p:cNvCxnSpPr>
            <a:cxnSpLocks/>
            <a:endCxn id="16" idx="0"/>
          </p:cNvCxnSpPr>
          <p:nvPr/>
        </p:nvCxnSpPr>
        <p:spPr>
          <a:xfrm>
            <a:off x="2272262" y="2113931"/>
            <a:ext cx="2381" cy="257888"/>
          </a:xfrm>
          <a:prstGeom prst="line">
            <a:avLst/>
          </a:prstGeom>
          <a:ln w="9525">
            <a:solidFill>
              <a:srgbClr val="FF0000"/>
            </a:solidFill>
            <a:prstDash val="lg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7E2CD974-6BF0-8D4F-9F68-1A24A404CD54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2274643" y="2760217"/>
            <a:ext cx="0" cy="370506"/>
          </a:xfrm>
          <a:prstGeom prst="line">
            <a:avLst/>
          </a:prstGeom>
          <a:ln w="9525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663B4739-CDF5-6243-8183-38DF175C60CF}"/>
              </a:ext>
            </a:extLst>
          </p:cNvPr>
          <p:cNvCxnSpPr>
            <a:cxnSpLocks/>
          </p:cNvCxnSpPr>
          <p:nvPr/>
        </p:nvCxnSpPr>
        <p:spPr>
          <a:xfrm>
            <a:off x="2272262" y="3129407"/>
            <a:ext cx="3035492" cy="2905"/>
          </a:xfrm>
          <a:prstGeom prst="line">
            <a:avLst/>
          </a:prstGeom>
          <a:ln w="9525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92930E70-ED52-CC4C-B2EE-82F187AD7CB5}"/>
              </a:ext>
            </a:extLst>
          </p:cNvPr>
          <p:cNvCxnSpPr>
            <a:cxnSpLocks/>
          </p:cNvCxnSpPr>
          <p:nvPr/>
        </p:nvCxnSpPr>
        <p:spPr>
          <a:xfrm flipH="1">
            <a:off x="3078899" y="2757836"/>
            <a:ext cx="1489" cy="207391"/>
          </a:xfrm>
          <a:prstGeom prst="line">
            <a:avLst/>
          </a:prstGeom>
          <a:ln w="9525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39BF6558-B691-6E47-A4B4-9AB1FF5D8F53}"/>
              </a:ext>
            </a:extLst>
          </p:cNvPr>
          <p:cNvCxnSpPr>
            <a:cxnSpLocks/>
          </p:cNvCxnSpPr>
          <p:nvPr/>
        </p:nvCxnSpPr>
        <p:spPr>
          <a:xfrm>
            <a:off x="3080388" y="2959759"/>
            <a:ext cx="2328140" cy="2361"/>
          </a:xfrm>
          <a:prstGeom prst="line">
            <a:avLst/>
          </a:prstGeom>
          <a:ln w="9525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4B438707-211C-E844-8C78-066552BC21B3}"/>
              </a:ext>
            </a:extLst>
          </p:cNvPr>
          <p:cNvCxnSpPr>
            <a:cxnSpLocks/>
          </p:cNvCxnSpPr>
          <p:nvPr/>
        </p:nvCxnSpPr>
        <p:spPr>
          <a:xfrm flipH="1">
            <a:off x="3783273" y="2781101"/>
            <a:ext cx="1488" cy="180000"/>
          </a:xfrm>
          <a:prstGeom prst="line">
            <a:avLst/>
          </a:prstGeom>
          <a:ln w="9525">
            <a:solidFill>
              <a:srgbClr val="FF0000"/>
            </a:solidFill>
            <a:prstDash val="lg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52C9C7DB-093F-5E46-94A5-FE4BB1EFD1DE}"/>
              </a:ext>
            </a:extLst>
          </p:cNvPr>
          <p:cNvCxnSpPr>
            <a:cxnSpLocks/>
          </p:cNvCxnSpPr>
          <p:nvPr/>
        </p:nvCxnSpPr>
        <p:spPr>
          <a:xfrm>
            <a:off x="3653752" y="2771601"/>
            <a:ext cx="0" cy="357806"/>
          </a:xfrm>
          <a:prstGeom prst="line">
            <a:avLst/>
          </a:prstGeom>
          <a:ln w="9525">
            <a:solidFill>
              <a:srgbClr val="FF0000"/>
            </a:solidFill>
            <a:prstDash val="lg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E92FC8DD-4BB7-D742-998B-85298DD7FD04}"/>
              </a:ext>
            </a:extLst>
          </p:cNvPr>
          <p:cNvCxnSpPr>
            <a:cxnSpLocks/>
          </p:cNvCxnSpPr>
          <p:nvPr/>
        </p:nvCxnSpPr>
        <p:spPr>
          <a:xfrm flipH="1">
            <a:off x="5408528" y="2776854"/>
            <a:ext cx="1488" cy="180000"/>
          </a:xfrm>
          <a:prstGeom prst="line">
            <a:avLst/>
          </a:prstGeom>
          <a:ln w="9525">
            <a:solidFill>
              <a:srgbClr val="FF0000"/>
            </a:solidFill>
            <a:prstDash val="lg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C218EBBF-31C0-2E42-8E79-213247925CE1}"/>
              </a:ext>
            </a:extLst>
          </p:cNvPr>
          <p:cNvCxnSpPr>
            <a:cxnSpLocks/>
          </p:cNvCxnSpPr>
          <p:nvPr/>
        </p:nvCxnSpPr>
        <p:spPr>
          <a:xfrm>
            <a:off x="5307754" y="2774506"/>
            <a:ext cx="0" cy="357806"/>
          </a:xfrm>
          <a:prstGeom prst="line">
            <a:avLst/>
          </a:prstGeom>
          <a:ln w="9525">
            <a:solidFill>
              <a:srgbClr val="FF0000"/>
            </a:solidFill>
            <a:prstDash val="lg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8890F77E-BD28-5E4D-AAC5-58DA0EB64E6C}"/>
              </a:ext>
            </a:extLst>
          </p:cNvPr>
          <p:cNvCxnSpPr>
            <a:cxnSpLocks/>
          </p:cNvCxnSpPr>
          <p:nvPr/>
        </p:nvCxnSpPr>
        <p:spPr>
          <a:xfrm flipH="1">
            <a:off x="8324691" y="2764155"/>
            <a:ext cx="1488" cy="180000"/>
          </a:xfrm>
          <a:prstGeom prst="line">
            <a:avLst/>
          </a:prstGeom>
          <a:ln w="9525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5FD55CCA-B885-1C46-A3B1-A28F3E252CC2}"/>
              </a:ext>
            </a:extLst>
          </p:cNvPr>
          <p:cNvCxnSpPr>
            <a:cxnSpLocks/>
          </p:cNvCxnSpPr>
          <p:nvPr/>
        </p:nvCxnSpPr>
        <p:spPr>
          <a:xfrm flipH="1" flipV="1">
            <a:off x="6478660" y="2938015"/>
            <a:ext cx="1847519" cy="6140"/>
          </a:xfrm>
          <a:prstGeom prst="line">
            <a:avLst/>
          </a:prstGeom>
          <a:ln w="9525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192FF93F-A855-DD40-905E-481880268DC3}"/>
              </a:ext>
            </a:extLst>
          </p:cNvPr>
          <p:cNvCxnSpPr>
            <a:cxnSpLocks/>
          </p:cNvCxnSpPr>
          <p:nvPr/>
        </p:nvCxnSpPr>
        <p:spPr>
          <a:xfrm flipH="1">
            <a:off x="6478660" y="2758015"/>
            <a:ext cx="1488" cy="180000"/>
          </a:xfrm>
          <a:prstGeom prst="line">
            <a:avLst/>
          </a:prstGeom>
          <a:ln w="9525">
            <a:solidFill>
              <a:srgbClr val="FF0000"/>
            </a:solidFill>
            <a:prstDash val="lg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3EFF13C7-6E11-074A-852B-A27A7AB003E7}"/>
              </a:ext>
            </a:extLst>
          </p:cNvPr>
          <p:cNvCxnSpPr>
            <a:cxnSpLocks/>
          </p:cNvCxnSpPr>
          <p:nvPr/>
        </p:nvCxnSpPr>
        <p:spPr>
          <a:xfrm>
            <a:off x="3711459" y="1887711"/>
            <a:ext cx="0" cy="484108"/>
          </a:xfrm>
          <a:prstGeom prst="line">
            <a:avLst/>
          </a:prstGeom>
          <a:ln w="9525">
            <a:solidFill>
              <a:srgbClr val="FF0000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EFBA4E41-1B69-4045-945E-00D5B6FD8623}"/>
              </a:ext>
            </a:extLst>
          </p:cNvPr>
          <p:cNvCxnSpPr>
            <a:cxnSpLocks/>
          </p:cNvCxnSpPr>
          <p:nvPr/>
        </p:nvCxnSpPr>
        <p:spPr>
          <a:xfrm flipH="1">
            <a:off x="3711459" y="1887711"/>
            <a:ext cx="188433" cy="0"/>
          </a:xfrm>
          <a:prstGeom prst="line">
            <a:avLst/>
          </a:prstGeom>
          <a:ln w="9525">
            <a:solidFill>
              <a:srgbClr val="FF0000"/>
            </a:solidFill>
            <a:prstDash val="lg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7D4F455C-7096-F944-9647-AE31EBD84A52}"/>
              </a:ext>
            </a:extLst>
          </p:cNvPr>
          <p:cNvCxnSpPr>
            <a:cxnSpLocks/>
          </p:cNvCxnSpPr>
          <p:nvPr/>
        </p:nvCxnSpPr>
        <p:spPr>
          <a:xfrm>
            <a:off x="5307754" y="1887711"/>
            <a:ext cx="0" cy="484108"/>
          </a:xfrm>
          <a:prstGeom prst="line">
            <a:avLst/>
          </a:prstGeom>
          <a:ln w="9525">
            <a:solidFill>
              <a:srgbClr val="FF0000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A408EB31-855C-AD41-B6DF-9FF7FFE6B77F}"/>
              </a:ext>
            </a:extLst>
          </p:cNvPr>
          <p:cNvCxnSpPr>
            <a:cxnSpLocks/>
          </p:cNvCxnSpPr>
          <p:nvPr/>
        </p:nvCxnSpPr>
        <p:spPr>
          <a:xfrm flipH="1">
            <a:off x="5307754" y="1887711"/>
            <a:ext cx="188433" cy="0"/>
          </a:xfrm>
          <a:prstGeom prst="line">
            <a:avLst/>
          </a:prstGeom>
          <a:ln w="9525">
            <a:solidFill>
              <a:srgbClr val="FF0000"/>
            </a:solidFill>
            <a:prstDash val="lg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F1F44957-E598-624C-A2A1-5DE6CD998E8C}"/>
              </a:ext>
            </a:extLst>
          </p:cNvPr>
          <p:cNvCxnSpPr>
            <a:cxnSpLocks/>
          </p:cNvCxnSpPr>
          <p:nvPr/>
        </p:nvCxnSpPr>
        <p:spPr>
          <a:xfrm>
            <a:off x="6431951" y="1887711"/>
            <a:ext cx="0" cy="484108"/>
          </a:xfrm>
          <a:prstGeom prst="line">
            <a:avLst/>
          </a:prstGeom>
          <a:ln w="9525">
            <a:solidFill>
              <a:srgbClr val="FF0000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7A62D62C-29C3-1C4D-8B0E-5233F31127A5}"/>
              </a:ext>
            </a:extLst>
          </p:cNvPr>
          <p:cNvCxnSpPr>
            <a:cxnSpLocks/>
          </p:cNvCxnSpPr>
          <p:nvPr/>
        </p:nvCxnSpPr>
        <p:spPr>
          <a:xfrm flipH="1">
            <a:off x="6431951" y="1887711"/>
            <a:ext cx="133698" cy="0"/>
          </a:xfrm>
          <a:prstGeom prst="line">
            <a:avLst/>
          </a:prstGeom>
          <a:ln w="9525">
            <a:solidFill>
              <a:srgbClr val="FF0000"/>
            </a:solidFill>
            <a:prstDash val="lg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Rectangle 162">
            <a:extLst>
              <a:ext uri="{FF2B5EF4-FFF2-40B4-BE49-F238E27FC236}">
                <a16:creationId xmlns:a16="http://schemas.microsoft.com/office/drawing/2014/main" id="{884D41A5-8A3C-FD4E-8A0D-2181C6AE2123}"/>
              </a:ext>
            </a:extLst>
          </p:cNvPr>
          <p:cNvSpPr/>
          <p:nvPr/>
        </p:nvSpPr>
        <p:spPr>
          <a:xfrm>
            <a:off x="6351705" y="2379355"/>
            <a:ext cx="696946" cy="388398"/>
          </a:xfrm>
          <a:prstGeom prst="rect">
            <a:avLst/>
          </a:prstGeom>
          <a:solidFill>
            <a:srgbClr val="AD0A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L" sz="1200" b="1" dirty="0"/>
              <a:t>SPIDR4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15B7B008-31BE-1043-AEBC-46C0B697B05B}"/>
              </a:ext>
            </a:extLst>
          </p:cNvPr>
          <p:cNvSpPr/>
          <p:nvPr/>
        </p:nvSpPr>
        <p:spPr>
          <a:xfrm>
            <a:off x="7191064" y="2390802"/>
            <a:ext cx="696946" cy="388398"/>
          </a:xfrm>
          <a:prstGeom prst="rect">
            <a:avLst/>
          </a:prstGeom>
          <a:solidFill>
            <a:srgbClr val="AD0A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L" sz="1200" b="1" dirty="0"/>
              <a:t>SPIDR4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64B8AD28-40EA-4E44-932E-D2EA48AC5149}"/>
              </a:ext>
            </a:extLst>
          </p:cNvPr>
          <p:cNvSpPr/>
          <p:nvPr/>
        </p:nvSpPr>
        <p:spPr>
          <a:xfrm>
            <a:off x="3570942" y="2381722"/>
            <a:ext cx="696946" cy="388398"/>
          </a:xfrm>
          <a:prstGeom prst="rect">
            <a:avLst/>
          </a:prstGeom>
          <a:solidFill>
            <a:srgbClr val="AD0A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L" sz="1200" b="1" dirty="0"/>
              <a:t>SPIDR4</a:t>
            </a:r>
          </a:p>
        </p:txBody>
      </p: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D788C953-3A8B-2A4C-B0CB-78BDB5994DD9}"/>
              </a:ext>
            </a:extLst>
          </p:cNvPr>
          <p:cNvCxnSpPr>
            <a:cxnSpLocks/>
          </p:cNvCxnSpPr>
          <p:nvPr/>
        </p:nvCxnSpPr>
        <p:spPr>
          <a:xfrm>
            <a:off x="960096" y="1362818"/>
            <a:ext cx="8087153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699A893-2081-E54F-8100-CDDD6F78946A}"/>
              </a:ext>
            </a:extLst>
          </p:cNvPr>
          <p:cNvSpPr txBox="1"/>
          <p:nvPr/>
        </p:nvSpPr>
        <p:spPr>
          <a:xfrm>
            <a:off x="4160437" y="-39641"/>
            <a:ext cx="1335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100 </a:t>
            </a:r>
            <a:r>
              <a:rPr lang="en-US" sz="1400" dirty="0">
                <a:latin typeface="Symbol" pitchFamily="2" charset="2"/>
              </a:rPr>
              <a:t>m</a:t>
            </a:r>
            <a:r>
              <a:rPr lang="en-US" sz="1400" dirty="0"/>
              <a:t>m sensors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6016E094-A315-AD45-A99C-74F2492DBC6A}"/>
              </a:ext>
            </a:extLst>
          </p:cNvPr>
          <p:cNvSpPr txBox="1"/>
          <p:nvPr/>
        </p:nvSpPr>
        <p:spPr>
          <a:xfrm>
            <a:off x="6254931" y="-46163"/>
            <a:ext cx="1335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300 </a:t>
            </a:r>
            <a:r>
              <a:rPr lang="en-US" sz="1400" dirty="0">
                <a:latin typeface="Symbol" pitchFamily="2" charset="2"/>
              </a:rPr>
              <a:t>m</a:t>
            </a:r>
            <a:r>
              <a:rPr lang="en-US" sz="1400" dirty="0"/>
              <a:t>m sensors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2AFF419D-6D00-304D-8633-4D372C69D336}"/>
              </a:ext>
            </a:extLst>
          </p:cNvPr>
          <p:cNvSpPr txBox="1"/>
          <p:nvPr/>
        </p:nvSpPr>
        <p:spPr>
          <a:xfrm>
            <a:off x="7808937" y="-18228"/>
            <a:ext cx="11045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downstream</a:t>
            </a:r>
          </a:p>
          <a:p>
            <a:pPr algn="ctr"/>
            <a:r>
              <a:rPr lang="en-US" sz="1400" dirty="0"/>
              <a:t>scintillator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6093B5C8-8355-624D-812E-70FADCF8A1B9}"/>
              </a:ext>
            </a:extLst>
          </p:cNvPr>
          <p:cNvSpPr txBox="1"/>
          <p:nvPr/>
        </p:nvSpPr>
        <p:spPr>
          <a:xfrm>
            <a:off x="2285996" y="-30033"/>
            <a:ext cx="10197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upstream</a:t>
            </a:r>
          </a:p>
          <a:p>
            <a:pPr algn="ctr"/>
            <a:r>
              <a:rPr lang="en-US" sz="1400" dirty="0"/>
              <a:t>scintillators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4DA0D0DF-E95D-D04B-85B1-2222E62FB61C}"/>
              </a:ext>
            </a:extLst>
          </p:cNvPr>
          <p:cNvSpPr txBox="1"/>
          <p:nvPr/>
        </p:nvSpPr>
        <p:spPr>
          <a:xfrm>
            <a:off x="3722498" y="402487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N30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58E4ABEB-872A-C342-B18B-4871ED88D278}"/>
              </a:ext>
            </a:extLst>
          </p:cNvPr>
          <p:cNvSpPr txBox="1"/>
          <p:nvPr/>
        </p:nvSpPr>
        <p:spPr>
          <a:xfrm>
            <a:off x="5309127" y="387968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N29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4A2D6EC4-68B5-1C46-A31C-EBAFFE00837B}"/>
              </a:ext>
            </a:extLst>
          </p:cNvPr>
          <p:cNvSpPr txBox="1"/>
          <p:nvPr/>
        </p:nvSpPr>
        <p:spPr>
          <a:xfrm>
            <a:off x="6260069" y="379725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N23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979F1280-715B-C447-A365-CFB2E53AE8FE}"/>
              </a:ext>
            </a:extLst>
          </p:cNvPr>
          <p:cNvSpPr txBox="1"/>
          <p:nvPr/>
        </p:nvSpPr>
        <p:spPr>
          <a:xfrm>
            <a:off x="7061866" y="379725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N28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5CDFC32F-009D-8845-ACED-70DD93ABDA03}"/>
              </a:ext>
            </a:extLst>
          </p:cNvPr>
          <p:cNvSpPr txBox="1"/>
          <p:nvPr/>
        </p:nvSpPr>
        <p:spPr>
          <a:xfrm>
            <a:off x="7746887" y="3209536"/>
            <a:ext cx="630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10 GbE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1890CBA9-BCA6-3A4C-B805-CC2F39D1A029}"/>
              </a:ext>
            </a:extLst>
          </p:cNvPr>
          <p:cNvSpPr txBox="1"/>
          <p:nvPr/>
        </p:nvSpPr>
        <p:spPr>
          <a:xfrm>
            <a:off x="1605899" y="3050293"/>
            <a:ext cx="744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40 MHz</a:t>
            </a:r>
          </a:p>
          <a:p>
            <a:pPr algn="ctr"/>
            <a:r>
              <a:rPr lang="en-US" sz="1400" dirty="0"/>
              <a:t>t</a:t>
            </a:r>
            <a:r>
              <a:rPr lang="en-US" sz="1400" baseline="-25000" dirty="0"/>
              <a:t>0</a:t>
            </a:r>
            <a:r>
              <a:rPr lang="en-US" sz="1400" dirty="0"/>
              <a:t>-sync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6288D6C4-15C1-C545-A9C2-522C7E26CBD6}"/>
              </a:ext>
            </a:extLst>
          </p:cNvPr>
          <p:cNvSpPr txBox="1"/>
          <p:nvPr/>
        </p:nvSpPr>
        <p:spPr>
          <a:xfrm>
            <a:off x="602016" y="1025174"/>
            <a:ext cx="11859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Particle beam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507D1F0A-1FE8-AE49-A08F-292962CFA917}"/>
              </a:ext>
            </a:extLst>
          </p:cNvPr>
          <p:cNvSpPr txBox="1"/>
          <p:nvPr/>
        </p:nvSpPr>
        <p:spPr>
          <a:xfrm>
            <a:off x="599327" y="1354000"/>
            <a:ext cx="14609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180 GeV/c (</a:t>
            </a:r>
            <a:r>
              <a:rPr lang="en-US" sz="1400" dirty="0" err="1">
                <a:latin typeface="Symbol" pitchFamily="2" charset="2"/>
              </a:rPr>
              <a:t>p</a:t>
            </a:r>
            <a:r>
              <a:rPr lang="en-US" sz="1400" dirty="0" err="1"/>
              <a:t>,p,K</a:t>
            </a:r>
            <a:r>
              <a:rPr lang="en-US" sz="1400" dirty="0"/>
              <a:t>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47D500A-C343-C14E-B40D-DE704117B144}"/>
              </a:ext>
            </a:extLst>
          </p:cNvPr>
          <p:cNvSpPr/>
          <p:nvPr/>
        </p:nvSpPr>
        <p:spPr>
          <a:xfrm>
            <a:off x="4572000" y="3950041"/>
            <a:ext cx="881500" cy="404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L" sz="1600">
                <a:solidFill>
                  <a:schemeClr val="tx1"/>
                </a:solidFill>
              </a:rPr>
              <a:t>RunC</a:t>
            </a:r>
            <a:r>
              <a:rPr lang="nl-NL" sz="1600" dirty="0" err="1">
                <a:solidFill>
                  <a:schemeClr val="tx1"/>
                </a:solidFill>
              </a:rPr>
              <a:t>trl</a:t>
            </a:r>
            <a:endParaRPr lang="en-NL" sz="1600" dirty="0">
              <a:solidFill>
                <a:schemeClr val="tx1"/>
              </a:solidFill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5DE226B1-AB2D-4146-B2FB-D01C9DDAF887}"/>
              </a:ext>
            </a:extLst>
          </p:cNvPr>
          <p:cNvSpPr txBox="1"/>
          <p:nvPr/>
        </p:nvSpPr>
        <p:spPr>
          <a:xfrm>
            <a:off x="21639" y="4514748"/>
            <a:ext cx="2798651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All sensors are n-on-p (e- collecting)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28D6C32F-AA56-4049-AC4F-61F78BB31152}"/>
              </a:ext>
            </a:extLst>
          </p:cNvPr>
          <p:cNvCxnSpPr>
            <a:cxnSpLocks/>
          </p:cNvCxnSpPr>
          <p:nvPr/>
        </p:nvCxnSpPr>
        <p:spPr>
          <a:xfrm>
            <a:off x="4035941" y="2773957"/>
            <a:ext cx="0" cy="878966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89">
            <a:extLst>
              <a:ext uri="{FF2B5EF4-FFF2-40B4-BE49-F238E27FC236}">
                <a16:creationId xmlns:a16="http://schemas.microsoft.com/office/drawing/2014/main" id="{7505454F-285D-1342-B51B-78F3BC0ABB58}"/>
              </a:ext>
            </a:extLst>
          </p:cNvPr>
          <p:cNvSpPr/>
          <p:nvPr/>
        </p:nvSpPr>
        <p:spPr>
          <a:xfrm>
            <a:off x="2605624" y="3476674"/>
            <a:ext cx="881481" cy="3328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1600" dirty="0">
                <a:solidFill>
                  <a:schemeClr val="tx1"/>
                </a:solidFill>
              </a:rPr>
              <a:t>Slow</a:t>
            </a:r>
            <a:r>
              <a:rPr lang="en-NL" sz="1600">
                <a:solidFill>
                  <a:schemeClr val="tx1"/>
                </a:solidFill>
              </a:rPr>
              <a:t>C</a:t>
            </a:r>
            <a:r>
              <a:rPr lang="nl-NL" sz="1600" dirty="0" err="1">
                <a:solidFill>
                  <a:schemeClr val="tx1"/>
                </a:solidFill>
              </a:rPr>
              <a:t>trl</a:t>
            </a:r>
            <a:endParaRPr lang="en-NL" sz="1600" dirty="0">
              <a:solidFill>
                <a:schemeClr val="tx1"/>
              </a:solidFill>
            </a:endParaRPr>
          </a:p>
        </p:txBody>
      </p: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F9AA2A82-4AB3-2048-9D3F-8BED005D30D2}"/>
              </a:ext>
            </a:extLst>
          </p:cNvPr>
          <p:cNvCxnSpPr>
            <a:cxnSpLocks/>
          </p:cNvCxnSpPr>
          <p:nvPr/>
        </p:nvCxnSpPr>
        <p:spPr>
          <a:xfrm>
            <a:off x="5656896" y="2754197"/>
            <a:ext cx="0" cy="90000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FAFE3E2F-7B8A-2F41-AC85-760028D3E740}"/>
              </a:ext>
            </a:extLst>
          </p:cNvPr>
          <p:cNvCxnSpPr>
            <a:cxnSpLocks/>
          </p:cNvCxnSpPr>
          <p:nvPr/>
        </p:nvCxnSpPr>
        <p:spPr>
          <a:xfrm>
            <a:off x="6845695" y="2754197"/>
            <a:ext cx="0" cy="90000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418ADB27-B636-694E-A304-AE89427F360C}"/>
              </a:ext>
            </a:extLst>
          </p:cNvPr>
          <p:cNvCxnSpPr>
            <a:cxnSpLocks/>
          </p:cNvCxnSpPr>
          <p:nvPr/>
        </p:nvCxnSpPr>
        <p:spPr>
          <a:xfrm>
            <a:off x="7688901" y="2778432"/>
            <a:ext cx="0" cy="86647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A1635564-8BEA-4C4B-BF5C-C26715556C12}"/>
              </a:ext>
            </a:extLst>
          </p:cNvPr>
          <p:cNvCxnSpPr>
            <a:cxnSpLocks/>
            <a:endCxn id="90" idx="3"/>
          </p:cNvCxnSpPr>
          <p:nvPr/>
        </p:nvCxnSpPr>
        <p:spPr>
          <a:xfrm flipH="1" flipV="1">
            <a:off x="3487105" y="3643109"/>
            <a:ext cx="4201796" cy="10161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D1636E35-5A38-CB4B-9A31-AE2A67A6F01C}"/>
              </a:ext>
            </a:extLst>
          </p:cNvPr>
          <p:cNvSpPr txBox="1"/>
          <p:nvPr/>
        </p:nvSpPr>
        <p:spPr>
          <a:xfrm>
            <a:off x="3514131" y="3417038"/>
            <a:ext cx="551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1 GbE</a:t>
            </a:r>
          </a:p>
        </p:txBody>
      </p: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1C39712F-75DB-4B40-8889-01FC5E1D61F0}"/>
              </a:ext>
            </a:extLst>
          </p:cNvPr>
          <p:cNvCxnSpPr>
            <a:cxnSpLocks/>
          </p:cNvCxnSpPr>
          <p:nvPr/>
        </p:nvCxnSpPr>
        <p:spPr>
          <a:xfrm flipV="1">
            <a:off x="3046364" y="3809544"/>
            <a:ext cx="0" cy="342897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1995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549D896-F3DB-CF45-B000-561C7493B189}"/>
              </a:ext>
            </a:extLst>
          </p:cNvPr>
          <p:cNvGrpSpPr/>
          <p:nvPr/>
        </p:nvGrpSpPr>
        <p:grpSpPr>
          <a:xfrm>
            <a:off x="2725785" y="2"/>
            <a:ext cx="7267785" cy="5143500"/>
            <a:chOff x="0" y="1"/>
            <a:chExt cx="7267785" cy="5143500"/>
          </a:xfrm>
        </p:grpSpPr>
        <p:pic>
          <p:nvPicPr>
            <p:cNvPr id="5" name="Google Shape;66;p14">
              <a:extLst>
                <a:ext uri="{FF2B5EF4-FFF2-40B4-BE49-F238E27FC236}">
                  <a16:creationId xmlns:a16="http://schemas.microsoft.com/office/drawing/2014/main" id="{8F10067E-8C9D-F54A-90F7-7D68C97BBDA8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l="5639"/>
            <a:stretch/>
          </p:blipFill>
          <p:spPr>
            <a:xfrm>
              <a:off x="0" y="1"/>
              <a:ext cx="7267785" cy="5143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Google Shape;67;p14">
              <a:extLst>
                <a:ext uri="{FF2B5EF4-FFF2-40B4-BE49-F238E27FC236}">
                  <a16:creationId xmlns:a16="http://schemas.microsoft.com/office/drawing/2014/main" id="{CBE92C33-68B2-144F-9C27-F37243313789}"/>
                </a:ext>
              </a:extLst>
            </p:cNvPr>
            <p:cNvSpPr txBox="1"/>
            <p:nvPr/>
          </p:nvSpPr>
          <p:spPr>
            <a:xfrm>
              <a:off x="1113032" y="3957400"/>
              <a:ext cx="3000000" cy="723300"/>
            </a:xfrm>
            <a:prstGeom prst="rect">
              <a:avLst/>
            </a:prstGeom>
            <a:noFill/>
            <a:ln>
              <a:noFill/>
            </a:ln>
            <a:effectLst>
              <a:outerShdw blurRad="128588" algn="bl" rotWithShape="0">
                <a:srgbClr val="000000">
                  <a:alpha val="95000"/>
                </a:srgbClr>
              </a:outerShdw>
            </a:effectLst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3500" dirty="0">
                  <a:solidFill>
                    <a:srgbClr val="FFFFFF"/>
                  </a:solidFill>
                  <a:ea typeface="Noto Serif"/>
                  <a:cs typeface="Noto Serif"/>
                  <a:sym typeface="Noto Serif"/>
                </a:rPr>
                <a:t>Timepix4-v1</a:t>
              </a:r>
              <a:endParaRPr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E75BFA1-AF1D-BA42-83AA-AB1A26806EBD}"/>
              </a:ext>
            </a:extLst>
          </p:cNvPr>
          <p:cNvGrpSpPr/>
          <p:nvPr/>
        </p:nvGrpSpPr>
        <p:grpSpPr>
          <a:xfrm>
            <a:off x="-807756" y="0"/>
            <a:ext cx="4604002" cy="5147406"/>
            <a:chOff x="4933167" y="-3907"/>
            <a:chExt cx="4604002" cy="514740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906BA35-396F-7E42-9E6E-93889BD9E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5724088" y="-3907"/>
              <a:ext cx="3419912" cy="514740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Google Shape;67;p14">
              <a:extLst>
                <a:ext uri="{FF2B5EF4-FFF2-40B4-BE49-F238E27FC236}">
                  <a16:creationId xmlns:a16="http://schemas.microsoft.com/office/drawing/2014/main" id="{6F0A2ACF-65E1-2D49-8BCD-512086386DF7}"/>
                </a:ext>
              </a:extLst>
            </p:cNvPr>
            <p:cNvSpPr txBox="1"/>
            <p:nvPr/>
          </p:nvSpPr>
          <p:spPr>
            <a:xfrm>
              <a:off x="6039778" y="1574074"/>
              <a:ext cx="3000000" cy="553968"/>
            </a:xfrm>
            <a:prstGeom prst="rect">
              <a:avLst/>
            </a:prstGeom>
            <a:noFill/>
            <a:ln>
              <a:noFill/>
            </a:ln>
            <a:effectLst>
              <a:outerShdw blurRad="128588" algn="bl" rotWithShape="0">
                <a:srgbClr val="000000">
                  <a:alpha val="95000"/>
                </a:srgbClr>
              </a:outerShdw>
            </a:effectLst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400" dirty="0">
                  <a:solidFill>
                    <a:srgbClr val="FFFFFF"/>
                  </a:solidFill>
                  <a:ea typeface="Noto Serif"/>
                  <a:cs typeface="Noto Serif"/>
                  <a:sym typeface="Noto Serif"/>
                </a:rPr>
                <a:t>SPIDR4</a:t>
              </a:r>
              <a:endParaRPr sz="1200" dirty="0">
                <a:solidFill>
                  <a:srgbClr val="FFFFFF"/>
                </a:solidFill>
              </a:endParaRPr>
            </a:p>
          </p:txBody>
        </p:sp>
        <p:sp>
          <p:nvSpPr>
            <p:cNvPr id="10" name="Google Shape;67;p14">
              <a:extLst>
                <a:ext uri="{FF2B5EF4-FFF2-40B4-BE49-F238E27FC236}">
                  <a16:creationId xmlns:a16="http://schemas.microsoft.com/office/drawing/2014/main" id="{0725BA36-F8B2-5F43-82C6-EF069C5B3FF7}"/>
                </a:ext>
              </a:extLst>
            </p:cNvPr>
            <p:cNvSpPr txBox="1"/>
            <p:nvPr/>
          </p:nvSpPr>
          <p:spPr>
            <a:xfrm rot="20404296">
              <a:off x="6537169" y="3940680"/>
              <a:ext cx="3000000" cy="553968"/>
            </a:xfrm>
            <a:prstGeom prst="rect">
              <a:avLst/>
            </a:prstGeom>
            <a:noFill/>
            <a:ln>
              <a:noFill/>
            </a:ln>
            <a:effectLst>
              <a:outerShdw blurRad="128588" algn="bl" rotWithShape="0">
                <a:srgbClr val="000000">
                  <a:alpha val="95000"/>
                </a:srgbClr>
              </a:outerShdw>
            </a:effectLst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400" dirty="0">
                  <a:solidFill>
                    <a:srgbClr val="FFFFFF"/>
                  </a:solidFill>
                  <a:ea typeface="Noto Serif"/>
                  <a:cs typeface="Noto Serif"/>
                  <a:sym typeface="Noto Serif"/>
                </a:rPr>
                <a:t>Detector Box</a:t>
              </a:r>
              <a:endParaRPr sz="1200" dirty="0">
                <a:solidFill>
                  <a:srgbClr val="FFFFFF"/>
                </a:solidFill>
              </a:endParaRPr>
            </a:p>
          </p:txBody>
        </p:sp>
        <p:sp>
          <p:nvSpPr>
            <p:cNvPr id="11" name="Google Shape;67;p14">
              <a:extLst>
                <a:ext uri="{FF2B5EF4-FFF2-40B4-BE49-F238E27FC236}">
                  <a16:creationId xmlns:a16="http://schemas.microsoft.com/office/drawing/2014/main" id="{EA4E71FA-7F68-584C-B51A-CA18BD71718D}"/>
                </a:ext>
              </a:extLst>
            </p:cNvPr>
            <p:cNvSpPr txBox="1"/>
            <p:nvPr/>
          </p:nvSpPr>
          <p:spPr>
            <a:xfrm>
              <a:off x="4933167" y="2672860"/>
              <a:ext cx="3000000" cy="461635"/>
            </a:xfrm>
            <a:prstGeom prst="rect">
              <a:avLst/>
            </a:prstGeom>
            <a:noFill/>
            <a:ln>
              <a:noFill/>
            </a:ln>
            <a:effectLst>
              <a:outerShdw blurRad="128588" algn="bl" rotWithShape="0">
                <a:srgbClr val="000000">
                  <a:alpha val="95000"/>
                </a:srgbClr>
              </a:outerShdw>
            </a:effectLst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800" dirty="0">
                  <a:solidFill>
                    <a:srgbClr val="FFFFFF"/>
                  </a:solidFill>
                  <a:ea typeface="Noto Serif"/>
                  <a:cs typeface="Noto Serif"/>
                  <a:sym typeface="Noto Serif"/>
                </a:rPr>
                <a:t>scintillators</a:t>
              </a:r>
              <a:endParaRPr sz="900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CDD81D-7646-9C40-A4AB-D4C932999DAF}"/>
              </a:ext>
            </a:extLst>
          </p:cNvPr>
          <p:cNvCxnSpPr>
            <a:cxnSpLocks/>
          </p:cNvCxnSpPr>
          <p:nvPr/>
        </p:nvCxnSpPr>
        <p:spPr>
          <a:xfrm>
            <a:off x="2379759" y="3288535"/>
            <a:ext cx="1834022" cy="20601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178D7A2C-090B-884C-84B8-0E8A87DDC96E}"/>
              </a:ext>
            </a:extLst>
          </p:cNvPr>
          <p:cNvSpPr/>
          <p:nvPr/>
        </p:nvSpPr>
        <p:spPr>
          <a:xfrm>
            <a:off x="3397855" y="-10758"/>
            <a:ext cx="198000" cy="51542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8F9E35F-94BB-3D4C-AEA3-75185344861B}"/>
              </a:ext>
            </a:extLst>
          </p:cNvPr>
          <p:cNvCxnSpPr>
            <a:cxnSpLocks/>
          </p:cNvCxnSpPr>
          <p:nvPr/>
        </p:nvCxnSpPr>
        <p:spPr>
          <a:xfrm flipV="1">
            <a:off x="74056" y="3002484"/>
            <a:ext cx="3296426" cy="664940"/>
          </a:xfrm>
          <a:prstGeom prst="straightConnector1">
            <a:avLst/>
          </a:prstGeom>
          <a:ln w="38100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4662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37D09-4FB8-AB47-BA2A-486955D6B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30B63-1D32-D34C-B5F4-FB7A8E8CC2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225" y="1023990"/>
            <a:ext cx="4894538" cy="2096200"/>
          </a:xfrm>
        </p:spPr>
        <p:txBody>
          <a:bodyPr>
            <a:noAutofit/>
          </a:bodyPr>
          <a:lstStyle/>
          <a:p>
            <a:r>
              <a:rPr lang="en-US" sz="1800" dirty="0"/>
              <a:t>Power consumption of few Watts per Timepix4</a:t>
            </a:r>
          </a:p>
          <a:p>
            <a:r>
              <a:rPr lang="en-US" sz="1800" dirty="0"/>
              <a:t>All chips/PCBs attached to </a:t>
            </a:r>
            <a:r>
              <a:rPr lang="en-US" sz="1800" dirty="0">
                <a:solidFill>
                  <a:srgbClr val="0000FF"/>
                </a:solidFill>
              </a:rPr>
              <a:t>3D printed titanium cooling block</a:t>
            </a:r>
          </a:p>
          <a:p>
            <a:r>
              <a:rPr lang="en-US" sz="1800" dirty="0"/>
              <a:t>Glycol used to cool chips to about room temperature</a:t>
            </a:r>
          </a:p>
          <a:p>
            <a:r>
              <a:rPr lang="en-US" sz="1800" dirty="0"/>
              <a:t>Ready to go colde</a:t>
            </a:r>
            <a:r>
              <a:rPr lang="en-US" sz="1600" dirty="0"/>
              <a:t>r</a:t>
            </a:r>
            <a:endParaRPr lang="en-NL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DE6AD8-65A3-C141-B3CD-32C02AE061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2179" y="48011"/>
            <a:ext cx="3579919" cy="174023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7E3A338-E6FF-0C4E-AC32-A17AD2843BB1}"/>
              </a:ext>
            </a:extLst>
          </p:cNvPr>
          <p:cNvSpPr txBox="1"/>
          <p:nvPr/>
        </p:nvSpPr>
        <p:spPr>
          <a:xfrm>
            <a:off x="431589" y="3672171"/>
            <a:ext cx="959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Current </a:t>
            </a:r>
          </a:p>
          <a:p>
            <a:r>
              <a:rPr lang="en-US" sz="1400" dirty="0"/>
              <a:t>cooling</a:t>
            </a:r>
            <a:endParaRPr lang="en-NL" sz="1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C75BFA-BA2E-B041-BFD8-5E5C2EA95394}"/>
              </a:ext>
            </a:extLst>
          </p:cNvPr>
          <p:cNvSpPr/>
          <p:nvPr/>
        </p:nvSpPr>
        <p:spPr>
          <a:xfrm>
            <a:off x="1829465" y="3672218"/>
            <a:ext cx="1842599" cy="261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5B83DB-E125-BE42-BFD0-10EBB6F08A4C}"/>
              </a:ext>
            </a:extLst>
          </p:cNvPr>
          <p:cNvSpPr/>
          <p:nvPr/>
        </p:nvSpPr>
        <p:spPr>
          <a:xfrm>
            <a:off x="1829465" y="4263350"/>
            <a:ext cx="1842599" cy="261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8190191-21F7-184E-BDFF-D781BD408413}"/>
              </a:ext>
            </a:extLst>
          </p:cNvPr>
          <p:cNvSpPr/>
          <p:nvPr/>
        </p:nvSpPr>
        <p:spPr>
          <a:xfrm>
            <a:off x="1441076" y="4501854"/>
            <a:ext cx="2619375" cy="261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3356DF-32C8-3D49-8AD7-A12355F9F2AB}"/>
              </a:ext>
            </a:extLst>
          </p:cNvPr>
          <p:cNvSpPr txBox="1"/>
          <p:nvPr/>
        </p:nvSpPr>
        <p:spPr>
          <a:xfrm>
            <a:off x="1044588" y="4234469"/>
            <a:ext cx="1595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      </a:t>
            </a:r>
            <a:r>
              <a:rPr lang="en-US" sz="1400" dirty="0" err="1">
                <a:solidFill>
                  <a:schemeClr val="bg1"/>
                </a:solidFill>
              </a:rPr>
              <a:t>Ti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9C256C-DCDC-1449-93C0-ADB663B36B6C}"/>
              </a:ext>
            </a:extLst>
          </p:cNvPr>
          <p:cNvSpPr txBox="1"/>
          <p:nvPr/>
        </p:nvSpPr>
        <p:spPr>
          <a:xfrm>
            <a:off x="1953038" y="3662520"/>
            <a:ext cx="1595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Silicon</a:t>
            </a:r>
            <a:endParaRPr lang="en-NL" sz="1400" dirty="0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F7EA1F7-316F-EF44-A018-D306C49779C6}"/>
              </a:ext>
            </a:extLst>
          </p:cNvPr>
          <p:cNvSpPr/>
          <p:nvPr/>
        </p:nvSpPr>
        <p:spPr>
          <a:xfrm>
            <a:off x="1829466" y="4196495"/>
            <a:ext cx="1842599" cy="6552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6490DFC-169B-384D-B175-D7935A9E3919}"/>
              </a:ext>
            </a:extLst>
          </p:cNvPr>
          <p:cNvSpPr/>
          <p:nvPr/>
        </p:nvSpPr>
        <p:spPr>
          <a:xfrm flipH="1">
            <a:off x="2149838" y="4257774"/>
            <a:ext cx="624196" cy="502898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/>
              </a:gs>
            </a:gsLst>
            <a:lin ang="0" scaled="0"/>
          </a:gra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B66B752-3BF1-FE49-A0B3-8BC37BA091E3}"/>
              </a:ext>
            </a:extLst>
          </p:cNvPr>
          <p:cNvSpPr/>
          <p:nvPr/>
        </p:nvSpPr>
        <p:spPr>
          <a:xfrm>
            <a:off x="2746602" y="4259872"/>
            <a:ext cx="655379" cy="500799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/>
              </a:gs>
            </a:gsLst>
            <a:lin ang="0" scaled="0"/>
          </a:gra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19C4248-33E4-1C48-A502-912F9CEDEAFF}"/>
              </a:ext>
            </a:extLst>
          </p:cNvPr>
          <p:cNvSpPr/>
          <p:nvPr/>
        </p:nvSpPr>
        <p:spPr>
          <a:xfrm>
            <a:off x="2774035" y="4195485"/>
            <a:ext cx="675207" cy="69034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481468E-8799-1149-BF67-58056D52426E}"/>
              </a:ext>
            </a:extLst>
          </p:cNvPr>
          <p:cNvSpPr/>
          <p:nvPr/>
        </p:nvSpPr>
        <p:spPr>
          <a:xfrm flipH="1">
            <a:off x="2099152" y="4194987"/>
            <a:ext cx="675207" cy="69034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DF33D4A6-81BC-384F-B5FE-2BD0284F8AA3}"/>
              </a:ext>
            </a:extLst>
          </p:cNvPr>
          <p:cNvSpPr/>
          <p:nvPr/>
        </p:nvSpPr>
        <p:spPr>
          <a:xfrm>
            <a:off x="3447256" y="4581179"/>
            <a:ext cx="94871" cy="10026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E37C792-A2AE-B243-A4A2-7020A8956987}"/>
              </a:ext>
            </a:extLst>
          </p:cNvPr>
          <p:cNvSpPr/>
          <p:nvPr/>
        </p:nvSpPr>
        <p:spPr>
          <a:xfrm>
            <a:off x="3604821" y="4579273"/>
            <a:ext cx="94871" cy="10026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37D6E0D8-CCE9-E14D-8B16-1C5B75927CCE}"/>
              </a:ext>
            </a:extLst>
          </p:cNvPr>
          <p:cNvSpPr/>
          <p:nvPr/>
        </p:nvSpPr>
        <p:spPr>
          <a:xfrm>
            <a:off x="3762386" y="4579273"/>
            <a:ext cx="94871" cy="10026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E56642E2-2878-EF49-95C2-F8C6199B5A81}"/>
              </a:ext>
            </a:extLst>
          </p:cNvPr>
          <p:cNvSpPr/>
          <p:nvPr/>
        </p:nvSpPr>
        <p:spPr>
          <a:xfrm>
            <a:off x="3907993" y="4579273"/>
            <a:ext cx="94871" cy="10026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0CB8A71F-5811-7348-B971-0D32594943AA}"/>
              </a:ext>
            </a:extLst>
          </p:cNvPr>
          <p:cNvSpPr/>
          <p:nvPr/>
        </p:nvSpPr>
        <p:spPr>
          <a:xfrm>
            <a:off x="1503986" y="4578056"/>
            <a:ext cx="94871" cy="10026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0CC1B87C-55C0-574A-8E3C-4B1FA3E654D9}"/>
              </a:ext>
            </a:extLst>
          </p:cNvPr>
          <p:cNvSpPr/>
          <p:nvPr/>
        </p:nvSpPr>
        <p:spPr>
          <a:xfrm>
            <a:off x="1661551" y="4576150"/>
            <a:ext cx="94871" cy="10026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DDD51725-2E54-8342-8B30-1C2701BDD20B}"/>
              </a:ext>
            </a:extLst>
          </p:cNvPr>
          <p:cNvSpPr/>
          <p:nvPr/>
        </p:nvSpPr>
        <p:spPr>
          <a:xfrm>
            <a:off x="1819116" y="4576150"/>
            <a:ext cx="94871" cy="10026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F7119578-8356-C246-A24F-A354A20F1187}"/>
              </a:ext>
            </a:extLst>
          </p:cNvPr>
          <p:cNvSpPr/>
          <p:nvPr/>
        </p:nvSpPr>
        <p:spPr>
          <a:xfrm>
            <a:off x="1964723" y="4576150"/>
            <a:ext cx="94871" cy="10026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CA4BBF4-E3C1-DD42-9E52-A271DD222C61}"/>
              </a:ext>
            </a:extLst>
          </p:cNvPr>
          <p:cNvGrpSpPr/>
          <p:nvPr/>
        </p:nvGrpSpPr>
        <p:grpSpPr>
          <a:xfrm>
            <a:off x="4916385" y="3647508"/>
            <a:ext cx="3616734" cy="1122004"/>
            <a:chOff x="5443371" y="1666305"/>
            <a:chExt cx="3616734" cy="112200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16F78A1-98AD-384C-B36A-1EDBF723F267}"/>
                </a:ext>
              </a:extLst>
            </p:cNvPr>
            <p:cNvSpPr/>
            <p:nvPr/>
          </p:nvSpPr>
          <p:spPr>
            <a:xfrm>
              <a:off x="6085114" y="2265061"/>
              <a:ext cx="2927290" cy="261800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1873585-7C75-0541-B932-69E2AD84C12C}"/>
                </a:ext>
              </a:extLst>
            </p:cNvPr>
            <p:cNvSpPr/>
            <p:nvPr/>
          </p:nvSpPr>
          <p:spPr>
            <a:xfrm>
              <a:off x="6640232" y="2235730"/>
              <a:ext cx="1842597" cy="29703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5B67BF6-7F6B-C84D-A558-6B2C9C5E975C}"/>
                </a:ext>
              </a:extLst>
            </p:cNvPr>
            <p:cNvSpPr/>
            <p:nvPr/>
          </p:nvSpPr>
          <p:spPr>
            <a:xfrm>
              <a:off x="6251842" y="2526509"/>
              <a:ext cx="2619375" cy="261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54697DD-2250-7D47-ADD8-39DDB1D8385E}"/>
                </a:ext>
              </a:extLst>
            </p:cNvPr>
            <p:cNvSpPr txBox="1"/>
            <p:nvPr/>
          </p:nvSpPr>
          <p:spPr>
            <a:xfrm>
              <a:off x="5443371" y="1666305"/>
              <a:ext cx="11515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Envisioned </a:t>
              </a:r>
            </a:p>
            <a:p>
              <a:r>
                <a:rPr lang="en-US" sz="1400" dirty="0"/>
                <a:t>cooling</a:t>
              </a:r>
              <a:endParaRPr lang="en-NL" sz="1400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51CEB66-23E2-9141-9359-DD3F0B245E52}"/>
                </a:ext>
              </a:extLst>
            </p:cNvPr>
            <p:cNvSpPr txBox="1"/>
            <p:nvPr/>
          </p:nvSpPr>
          <p:spPr>
            <a:xfrm>
              <a:off x="6225124" y="2242002"/>
              <a:ext cx="9193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     </a:t>
              </a:r>
              <a:r>
                <a:rPr lang="en-US" sz="1400" dirty="0" err="1">
                  <a:solidFill>
                    <a:schemeClr val="bg1"/>
                  </a:solidFill>
                </a:rPr>
                <a:t>Ti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EE07746-7432-D84F-AF32-66E699585CC0}"/>
                </a:ext>
              </a:extLst>
            </p:cNvPr>
            <p:cNvSpPr/>
            <p:nvPr/>
          </p:nvSpPr>
          <p:spPr>
            <a:xfrm flipH="1">
              <a:off x="6971489" y="2239464"/>
              <a:ext cx="613310" cy="548492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tx1"/>
                </a:gs>
              </a:gsLst>
              <a:lin ang="0" scaled="0"/>
            </a:gra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AA1AC00-9CF8-D342-8B44-E3AB6BD051DF}"/>
                </a:ext>
              </a:extLst>
            </p:cNvPr>
            <p:cNvSpPr/>
            <p:nvPr/>
          </p:nvSpPr>
          <p:spPr>
            <a:xfrm>
              <a:off x="7557367" y="2239463"/>
              <a:ext cx="655380" cy="548493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tx1"/>
                </a:gs>
              </a:gsLst>
              <a:lin ang="0" scaled="0"/>
            </a:gra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17F5042-0158-1547-B57A-F702C89AD80E}"/>
                </a:ext>
              </a:extLst>
            </p:cNvPr>
            <p:cNvSpPr txBox="1"/>
            <p:nvPr/>
          </p:nvSpPr>
          <p:spPr>
            <a:xfrm>
              <a:off x="8420764" y="2234148"/>
              <a:ext cx="6393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PCB</a:t>
              </a:r>
              <a:endParaRPr lang="en-NL" sz="1400" dirty="0">
                <a:solidFill>
                  <a:schemeClr val="bg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A615184-DB85-7643-906B-549CCFB8DE95}"/>
                </a:ext>
              </a:extLst>
            </p:cNvPr>
            <p:cNvSpPr/>
            <p:nvPr/>
          </p:nvSpPr>
          <p:spPr>
            <a:xfrm>
              <a:off x="6640230" y="1980839"/>
              <a:ext cx="1842599" cy="2618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14BEE52-B3EB-4C44-8A4B-C84034BC275E}"/>
                </a:ext>
              </a:extLst>
            </p:cNvPr>
            <p:cNvSpPr txBox="1"/>
            <p:nvPr/>
          </p:nvSpPr>
          <p:spPr>
            <a:xfrm>
              <a:off x="6763803" y="1967966"/>
              <a:ext cx="15954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Silicon</a:t>
              </a:r>
              <a:endParaRPr lang="en-NL" sz="1400" dirty="0">
                <a:solidFill>
                  <a:schemeClr val="bg1"/>
                </a:solidFill>
              </a:endParaRPr>
            </a:p>
          </p:txBody>
        </p:sp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A614BE80-FEEF-6A47-A832-B58C163A3F15}"/>
                </a:ext>
              </a:extLst>
            </p:cNvPr>
            <p:cNvSpPr/>
            <p:nvPr/>
          </p:nvSpPr>
          <p:spPr>
            <a:xfrm>
              <a:off x="8258017" y="2614602"/>
              <a:ext cx="94871" cy="10026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E63D23D0-1FC1-4145-A06F-265B5C0FD0DD}"/>
                </a:ext>
              </a:extLst>
            </p:cNvPr>
            <p:cNvSpPr/>
            <p:nvPr/>
          </p:nvSpPr>
          <p:spPr>
            <a:xfrm>
              <a:off x="8415582" y="2612696"/>
              <a:ext cx="94871" cy="10026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60E78417-30F5-AB43-87AC-728DFD301FE7}"/>
                </a:ext>
              </a:extLst>
            </p:cNvPr>
            <p:cNvSpPr/>
            <p:nvPr/>
          </p:nvSpPr>
          <p:spPr>
            <a:xfrm>
              <a:off x="8573147" y="2612696"/>
              <a:ext cx="94871" cy="10026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ounded Rectangle 54">
              <a:extLst>
                <a:ext uri="{FF2B5EF4-FFF2-40B4-BE49-F238E27FC236}">
                  <a16:creationId xmlns:a16="http://schemas.microsoft.com/office/drawing/2014/main" id="{4E44E72C-4DAF-6D46-B270-C57A2A03CFFF}"/>
                </a:ext>
              </a:extLst>
            </p:cNvPr>
            <p:cNvSpPr/>
            <p:nvPr/>
          </p:nvSpPr>
          <p:spPr>
            <a:xfrm>
              <a:off x="8718754" y="2612696"/>
              <a:ext cx="94871" cy="10026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DBAE7090-66FC-DB48-8877-0DFED31A94E4}"/>
                </a:ext>
              </a:extLst>
            </p:cNvPr>
            <p:cNvSpPr/>
            <p:nvPr/>
          </p:nvSpPr>
          <p:spPr>
            <a:xfrm>
              <a:off x="6314747" y="2611479"/>
              <a:ext cx="94871" cy="10026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5CB3968F-A4C0-D744-A508-B7F981D57C28}"/>
                </a:ext>
              </a:extLst>
            </p:cNvPr>
            <p:cNvSpPr/>
            <p:nvPr/>
          </p:nvSpPr>
          <p:spPr>
            <a:xfrm>
              <a:off x="6472312" y="2609573"/>
              <a:ext cx="94871" cy="10026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ounded Rectangle 57">
              <a:extLst>
                <a:ext uri="{FF2B5EF4-FFF2-40B4-BE49-F238E27FC236}">
                  <a16:creationId xmlns:a16="http://schemas.microsoft.com/office/drawing/2014/main" id="{2A76EEDA-8422-2B45-AEBE-86B39BB59219}"/>
                </a:ext>
              </a:extLst>
            </p:cNvPr>
            <p:cNvSpPr/>
            <p:nvPr/>
          </p:nvSpPr>
          <p:spPr>
            <a:xfrm>
              <a:off x="6629877" y="2609573"/>
              <a:ext cx="94871" cy="10026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2A218E0B-6873-1F43-8F64-71676F2F42E3}"/>
                </a:ext>
              </a:extLst>
            </p:cNvPr>
            <p:cNvSpPr/>
            <p:nvPr/>
          </p:nvSpPr>
          <p:spPr>
            <a:xfrm>
              <a:off x="6775484" y="2609573"/>
              <a:ext cx="94871" cy="10026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E2E5D4FD-1663-D54F-A3AA-9990C986862A}"/>
              </a:ext>
            </a:extLst>
          </p:cNvPr>
          <p:cNvSpPr/>
          <p:nvPr/>
        </p:nvSpPr>
        <p:spPr>
          <a:xfrm>
            <a:off x="1274349" y="3934018"/>
            <a:ext cx="2878290" cy="261800"/>
          </a:xfrm>
          <a:prstGeom prst="rect">
            <a:avLst/>
          </a:prstGeom>
          <a:solidFill>
            <a:srgbClr val="9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D336EFD-C4EF-E44C-889B-F3567DF4C52B}"/>
              </a:ext>
            </a:extLst>
          </p:cNvPr>
          <p:cNvSpPr txBox="1"/>
          <p:nvPr/>
        </p:nvSpPr>
        <p:spPr>
          <a:xfrm>
            <a:off x="3609999" y="3915058"/>
            <a:ext cx="639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PCB</a:t>
            </a:r>
            <a:endParaRPr lang="en-NL" sz="1400" dirty="0">
              <a:solidFill>
                <a:schemeClr val="bg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7F61381-ABB6-D54B-8B35-E2A5BA077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782" y="1849949"/>
            <a:ext cx="2160337" cy="1620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44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5253</TotalTime>
  <Words>1073</Words>
  <Application>Microsoft Macintosh PowerPoint</Application>
  <PresentationFormat>On-screen Show (16:9)</PresentationFormat>
  <Paragraphs>203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Helvetica Neue Medium</vt:lpstr>
      <vt:lpstr>Symbol</vt:lpstr>
      <vt:lpstr>Times</vt:lpstr>
      <vt:lpstr>Office Theme</vt:lpstr>
      <vt:lpstr>First tracks and initial timing results with Timepix4 detectors</vt:lpstr>
      <vt:lpstr>Introduction &amp; Motivation</vt:lpstr>
      <vt:lpstr>Timepix4 main specifications</vt:lpstr>
      <vt:lpstr>Timepix4 time measurement</vt:lpstr>
      <vt:lpstr>Timepix4 versions</vt:lpstr>
      <vt:lpstr>SPIDR4 readout</vt:lpstr>
      <vt:lpstr>Configuration</vt:lpstr>
      <vt:lpstr>PowerPoint Presentation</vt:lpstr>
      <vt:lpstr>Cooling</vt:lpstr>
      <vt:lpstr>First beam on Timepix4</vt:lpstr>
      <vt:lpstr>Efficiencies</vt:lpstr>
      <vt:lpstr>Spatial residual distributions</vt:lpstr>
      <vt:lpstr>Optimizing for spatial resolution</vt:lpstr>
      <vt:lpstr>Optimization for timing</vt:lpstr>
      <vt:lpstr>Timewalk correction for thick tilted planes</vt:lpstr>
      <vt:lpstr>Temporal resolution of individual planes</vt:lpstr>
      <vt:lpstr>Track time resolution</vt:lpstr>
      <vt:lpstr>Summary and outlook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tracks and initial timing results with Timepix4 detectors</dc:title>
  <dc:creator>Martin van Beuzekom</dc:creator>
  <cp:lastModifiedBy>Martin van Beuzekom</cp:lastModifiedBy>
  <cp:revision>26</cp:revision>
  <dcterms:created xsi:type="dcterms:W3CDTF">2022-06-22T16:30:46Z</dcterms:created>
  <dcterms:modified xsi:type="dcterms:W3CDTF">2022-06-26T20:09:08Z</dcterms:modified>
</cp:coreProperties>
</file>