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0"/>
  </p:notesMasterIdLst>
  <p:sldIdLst>
    <p:sldId id="256" r:id="rId2"/>
    <p:sldId id="261" r:id="rId3"/>
    <p:sldId id="342" r:id="rId4"/>
    <p:sldId id="294" r:id="rId5"/>
    <p:sldId id="291" r:id="rId6"/>
    <p:sldId id="308" r:id="rId7"/>
    <p:sldId id="307" r:id="rId8"/>
    <p:sldId id="264" r:id="rId9"/>
    <p:sldId id="296" r:id="rId10"/>
    <p:sldId id="267" r:id="rId11"/>
    <p:sldId id="271" r:id="rId12"/>
    <p:sldId id="295" r:id="rId13"/>
    <p:sldId id="270" r:id="rId14"/>
    <p:sldId id="301" r:id="rId15"/>
    <p:sldId id="272" r:id="rId16"/>
    <p:sldId id="300" r:id="rId17"/>
    <p:sldId id="304" r:id="rId18"/>
    <p:sldId id="299" r:id="rId19"/>
    <p:sldId id="350" r:id="rId20"/>
    <p:sldId id="305" r:id="rId21"/>
    <p:sldId id="303" r:id="rId22"/>
    <p:sldId id="279" r:id="rId23"/>
    <p:sldId id="351" r:id="rId24"/>
    <p:sldId id="310" r:id="rId25"/>
    <p:sldId id="313" r:id="rId26"/>
    <p:sldId id="314" r:id="rId27"/>
    <p:sldId id="297" r:id="rId28"/>
    <p:sldId id="257" r:id="rId29"/>
    <p:sldId id="332" r:id="rId30"/>
    <p:sldId id="312" r:id="rId31"/>
    <p:sldId id="311" r:id="rId32"/>
    <p:sldId id="345" r:id="rId33"/>
    <p:sldId id="346" r:id="rId34"/>
    <p:sldId id="352" r:id="rId35"/>
    <p:sldId id="353" r:id="rId36"/>
    <p:sldId id="268" r:id="rId37"/>
    <p:sldId id="284" r:id="rId38"/>
    <p:sldId id="316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65042B5-A582-BEE0-CFB4-89A05935D38A}" name="stefan.gohl@utef.cvut.cz" initials="st" userId="S::urn:spo:guest#stefan.gohl@utef.cvut.cz::" providerId="AD"/>
  <p188:author id="{8EAE06F5-64DD-EF39-8822-FACD6FB90D88}" name="Bergmann, Benedikt Ludwig" initials="BL" userId="S::bergmben@cvut.cz::8bc4900e-cc82-42f9-8ef6-7ba36799d96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D08EA3-1DDC-4F32-876C-A6DE393FF94C}" v="3" dt="2022-06-27T08:26:26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41" autoAdjust="0"/>
    <p:restoredTop sz="79869" autoAdjust="0"/>
  </p:normalViewPr>
  <p:slideViewPr>
    <p:cSldViewPr snapToGrid="0">
      <p:cViewPr varScale="1">
        <p:scale>
          <a:sx n="66" d="100"/>
          <a:sy n="66" d="100"/>
        </p:scale>
        <p:origin x="936" y="4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47" Type="http://schemas.microsoft.com/office/2018/10/relationships/authors" Target="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.gohl@utef.cvut.cz" userId="S::urn:spo:guest#stefan.gohl@utef.cvut.cz::" providerId="AD" clId="Web-{6A81D91A-E357-6F02-83BA-D2000644AF87}"/>
    <pc:docChg chg="">
      <pc:chgData name="stefan.gohl@utef.cvut.cz" userId="S::urn:spo:guest#stefan.gohl@utef.cvut.cz::" providerId="AD" clId="Web-{6A81D91A-E357-6F02-83BA-D2000644AF87}" dt="2022-06-17T10:34:26.053" v="2"/>
      <pc:docMkLst>
        <pc:docMk/>
      </pc:docMkLst>
      <pc:sldChg chg="addCm delCm">
        <pc:chgData name="stefan.gohl@utef.cvut.cz" userId="S::urn:spo:guest#stefan.gohl@utef.cvut.cz::" providerId="AD" clId="Web-{6A81D91A-E357-6F02-83BA-D2000644AF87}" dt="2022-06-17T10:34:26.053" v="2"/>
        <pc:sldMkLst>
          <pc:docMk/>
          <pc:sldMk cId="312627597" sldId="262"/>
        </pc:sldMkLst>
      </pc:sldChg>
    </pc:docChg>
  </pc:docChgLst>
  <pc:docChgLst>
    <pc:chgData name="Bergmann, Benedikt Ludwig" userId="8bc4900e-cc82-42f9-8ef6-7ba36799d966" providerId="ADAL" clId="{8F34FBC6-C529-43D5-B4EF-EADED463B508}"/>
    <pc:docChg chg="modSld">
      <pc:chgData name="Bergmann, Benedikt Ludwig" userId="8bc4900e-cc82-42f9-8ef6-7ba36799d966" providerId="ADAL" clId="{8F34FBC6-C529-43D5-B4EF-EADED463B508}" dt="2022-06-27T08:04:02.383" v="0" actId="1036"/>
      <pc:docMkLst>
        <pc:docMk/>
      </pc:docMkLst>
      <pc:sldChg chg="modSp mod">
        <pc:chgData name="Bergmann, Benedikt Ludwig" userId="8bc4900e-cc82-42f9-8ef6-7ba36799d966" providerId="ADAL" clId="{8F34FBC6-C529-43D5-B4EF-EADED463B508}" dt="2022-06-27T08:04:02.383" v="0" actId="1036"/>
        <pc:sldMkLst>
          <pc:docMk/>
          <pc:sldMk cId="3590698246" sldId="296"/>
        </pc:sldMkLst>
        <pc:picChg chg="mod">
          <ac:chgData name="Bergmann, Benedikt Ludwig" userId="8bc4900e-cc82-42f9-8ef6-7ba36799d966" providerId="ADAL" clId="{8F34FBC6-C529-43D5-B4EF-EADED463B508}" dt="2022-06-27T08:04:02.383" v="0" actId="1036"/>
          <ac:picMkLst>
            <pc:docMk/>
            <pc:sldMk cId="3590698246" sldId="296"/>
            <ac:picMk id="2" creationId="{00000000-0000-0000-0000-000000000000}"/>
          </ac:picMkLst>
        </pc:picChg>
      </pc:sldChg>
    </pc:docChg>
  </pc:docChgLst>
  <pc:docChgLst>
    <pc:chgData name="Bergmann, Benedikt Ludwig" userId="S::bergmben@cvut.cz::8bc4900e-cc82-42f9-8ef6-7ba36799d966" providerId="AD" clId="Web-{AF848785-98D0-E517-5500-B941FCAE831F}"/>
    <pc:docChg chg="mod modSld">
      <pc:chgData name="Bergmann, Benedikt Ludwig" userId="S::bergmben@cvut.cz::8bc4900e-cc82-42f9-8ef6-7ba36799d966" providerId="AD" clId="Web-{AF848785-98D0-E517-5500-B941FCAE831F}" dt="2022-06-18T12:20:54.702" v="118" actId="20577"/>
      <pc:docMkLst>
        <pc:docMk/>
      </pc:docMkLst>
      <pc:sldChg chg="modSp modCm">
        <pc:chgData name="Bergmann, Benedikt Ludwig" userId="S::bergmben@cvut.cz::8bc4900e-cc82-42f9-8ef6-7ba36799d966" providerId="AD" clId="Web-{AF848785-98D0-E517-5500-B941FCAE831F}" dt="2022-06-18T12:20:54.702" v="118" actId="20577"/>
        <pc:sldMkLst>
          <pc:docMk/>
          <pc:sldMk cId="1215833110" sldId="264"/>
        </pc:sldMkLst>
        <pc:spChg chg="mod">
          <ac:chgData name="Bergmann, Benedikt Ludwig" userId="S::bergmben@cvut.cz::8bc4900e-cc82-42f9-8ef6-7ba36799d966" providerId="AD" clId="Web-{AF848785-98D0-E517-5500-B941FCAE831F}" dt="2022-06-18T12:20:54.702" v="118" actId="20577"/>
          <ac:spMkLst>
            <pc:docMk/>
            <pc:sldMk cId="1215833110" sldId="264"/>
            <ac:spMk id="9" creationId="{00000000-0000-0000-0000-000000000000}"/>
          </ac:spMkLst>
        </pc:spChg>
      </pc:sldChg>
      <pc:sldChg chg="modSp modCm">
        <pc:chgData name="Bergmann, Benedikt Ludwig" userId="S::bergmben@cvut.cz::8bc4900e-cc82-42f9-8ef6-7ba36799d966" providerId="AD" clId="Web-{AF848785-98D0-E517-5500-B941FCAE831F}" dt="2022-06-18T12:19:25.356" v="78" actId="20577"/>
        <pc:sldMkLst>
          <pc:docMk/>
          <pc:sldMk cId="984110767" sldId="271"/>
        </pc:sldMkLst>
        <pc:spChg chg="mod">
          <ac:chgData name="Bergmann, Benedikt Ludwig" userId="S::bergmben@cvut.cz::8bc4900e-cc82-42f9-8ef6-7ba36799d966" providerId="AD" clId="Web-{AF848785-98D0-E517-5500-B941FCAE831F}" dt="2022-06-18T12:18:54.262" v="47" actId="20577"/>
          <ac:spMkLst>
            <pc:docMk/>
            <pc:sldMk cId="984110767" sldId="271"/>
            <ac:spMk id="2" creationId="{00000000-0000-0000-0000-000000000000}"/>
          </ac:spMkLst>
        </pc:spChg>
        <pc:spChg chg="mod">
          <ac:chgData name="Bergmann, Benedikt Ludwig" userId="S::bergmben@cvut.cz::8bc4900e-cc82-42f9-8ef6-7ba36799d966" providerId="AD" clId="Web-{AF848785-98D0-E517-5500-B941FCAE831F}" dt="2022-06-18T12:19:25.356" v="78" actId="20577"/>
          <ac:spMkLst>
            <pc:docMk/>
            <pc:sldMk cId="984110767" sldId="271"/>
            <ac:spMk id="3" creationId="{00000000-0000-0000-0000-000000000000}"/>
          </ac:spMkLst>
        </pc:spChg>
      </pc:sldChg>
      <pc:sldChg chg="modSp modCm">
        <pc:chgData name="Bergmann, Benedikt Ludwig" userId="S::bergmben@cvut.cz::8bc4900e-cc82-42f9-8ef6-7ba36799d966" providerId="AD" clId="Web-{AF848785-98D0-E517-5500-B941FCAE831F}" dt="2022-06-18T12:15:51.117" v="26" actId="20577"/>
        <pc:sldMkLst>
          <pc:docMk/>
          <pc:sldMk cId="2015715556" sldId="293"/>
        </pc:sldMkLst>
        <pc:spChg chg="mod">
          <ac:chgData name="Bergmann, Benedikt Ludwig" userId="S::bergmben@cvut.cz::8bc4900e-cc82-42f9-8ef6-7ba36799d966" providerId="AD" clId="Web-{AF848785-98D0-E517-5500-B941FCAE831F}" dt="2022-06-18T12:15:51.117" v="26" actId="20577"/>
          <ac:spMkLst>
            <pc:docMk/>
            <pc:sldMk cId="2015715556" sldId="293"/>
            <ac:spMk id="3" creationId="{00000000-0000-0000-0000-000000000000}"/>
          </ac:spMkLst>
        </pc:spChg>
      </pc:sldChg>
      <pc:sldChg chg="modCm">
        <pc:chgData name="Bergmann, Benedikt Ludwig" userId="S::bergmben@cvut.cz::8bc4900e-cc82-42f9-8ef6-7ba36799d966" providerId="AD" clId="Web-{AF848785-98D0-E517-5500-B941FCAE831F}" dt="2022-06-18T12:18:15.714" v="43"/>
        <pc:sldMkLst>
          <pc:docMk/>
          <pc:sldMk cId="2164251050" sldId="305"/>
        </pc:sldMkLst>
      </pc:sldChg>
      <pc:sldChg chg="modSp modCm">
        <pc:chgData name="Bergmann, Benedikt Ludwig" userId="S::bergmben@cvut.cz::8bc4900e-cc82-42f9-8ef6-7ba36799d966" providerId="AD" clId="Web-{AF848785-98D0-E517-5500-B941FCAE831F}" dt="2022-06-18T12:17:16.791" v="42" actId="20577"/>
        <pc:sldMkLst>
          <pc:docMk/>
          <pc:sldMk cId="1023022820" sldId="306"/>
        </pc:sldMkLst>
        <pc:spChg chg="mod">
          <ac:chgData name="Bergmann, Benedikt Ludwig" userId="S::bergmben@cvut.cz::8bc4900e-cc82-42f9-8ef6-7ba36799d966" providerId="AD" clId="Web-{AF848785-98D0-E517-5500-B941FCAE831F}" dt="2022-06-18T12:17:16.791" v="42" actId="20577"/>
          <ac:spMkLst>
            <pc:docMk/>
            <pc:sldMk cId="1023022820" sldId="306"/>
            <ac:spMk id="9" creationId="{00000000-0000-0000-0000-000000000000}"/>
          </ac:spMkLst>
        </pc:spChg>
      </pc:sldChg>
    </pc:docChg>
  </pc:docChgLst>
  <pc:docChgLst>
    <pc:chgData name="stefan.gohl@utef.cvut.cz" userId="S::urn:spo:guest#stefan.gohl@utef.cvut.cz::" providerId="AD" clId="Web-{270D1518-8340-EBA3-004F-0C812F0D89E2}"/>
    <pc:docChg chg="modSld">
      <pc:chgData name="stefan.gohl@utef.cvut.cz" userId="S::urn:spo:guest#stefan.gohl@utef.cvut.cz::" providerId="AD" clId="Web-{270D1518-8340-EBA3-004F-0C812F0D89E2}" dt="2022-06-17T11:23:07.912" v="17"/>
      <pc:docMkLst>
        <pc:docMk/>
      </pc:docMkLst>
      <pc:sldChg chg="addCm">
        <pc:chgData name="stefan.gohl@utef.cvut.cz" userId="S::urn:spo:guest#stefan.gohl@utef.cvut.cz::" providerId="AD" clId="Web-{270D1518-8340-EBA3-004F-0C812F0D89E2}" dt="2022-06-17T10:54:32.037" v="2"/>
        <pc:sldMkLst>
          <pc:docMk/>
          <pc:sldMk cId="1215833110" sldId="264"/>
        </pc:sldMkLst>
      </pc:sldChg>
      <pc:sldChg chg="addCm">
        <pc:chgData name="stefan.gohl@utef.cvut.cz" userId="S::urn:spo:guest#stefan.gohl@utef.cvut.cz::" providerId="AD" clId="Web-{270D1518-8340-EBA3-004F-0C812F0D89E2}" dt="2022-06-17T11:02:01.268" v="4"/>
        <pc:sldMkLst>
          <pc:docMk/>
          <pc:sldMk cId="1020036152" sldId="267"/>
        </pc:sldMkLst>
      </pc:sldChg>
      <pc:sldChg chg="addCm">
        <pc:chgData name="stefan.gohl@utef.cvut.cz" userId="S::urn:spo:guest#stefan.gohl@utef.cvut.cz::" providerId="AD" clId="Web-{270D1518-8340-EBA3-004F-0C812F0D89E2}" dt="2022-06-17T11:04:14.100" v="6"/>
        <pc:sldMkLst>
          <pc:docMk/>
          <pc:sldMk cId="2815383953" sldId="268"/>
        </pc:sldMkLst>
      </pc:sldChg>
      <pc:sldChg chg="addCm">
        <pc:chgData name="stefan.gohl@utef.cvut.cz" userId="S::urn:spo:guest#stefan.gohl@utef.cvut.cz::" providerId="AD" clId="Web-{270D1518-8340-EBA3-004F-0C812F0D89E2}" dt="2022-06-17T11:03:51.255" v="5"/>
        <pc:sldMkLst>
          <pc:docMk/>
          <pc:sldMk cId="984110767" sldId="271"/>
        </pc:sldMkLst>
      </pc:sldChg>
      <pc:sldChg chg="addCm delCm">
        <pc:chgData name="stefan.gohl@utef.cvut.cz" userId="S::urn:spo:guest#stefan.gohl@utef.cvut.cz::" providerId="AD" clId="Web-{270D1518-8340-EBA3-004F-0C812F0D89E2}" dt="2022-06-17T11:23:07.912" v="17"/>
        <pc:sldMkLst>
          <pc:docMk/>
          <pc:sldMk cId="2341907517" sldId="291"/>
        </pc:sldMkLst>
      </pc:sldChg>
      <pc:sldChg chg="addCm">
        <pc:chgData name="stefan.gohl@utef.cvut.cz" userId="S::urn:spo:guest#stefan.gohl@utef.cvut.cz::" providerId="AD" clId="Web-{270D1518-8340-EBA3-004F-0C812F0D89E2}" dt="2022-06-17T11:20:27.017" v="16"/>
        <pc:sldMkLst>
          <pc:docMk/>
          <pc:sldMk cId="2015715556" sldId="293"/>
        </pc:sldMkLst>
      </pc:sldChg>
      <pc:sldChg chg="modSp addCm">
        <pc:chgData name="stefan.gohl@utef.cvut.cz" userId="S::urn:spo:guest#stefan.gohl@utef.cvut.cz::" providerId="AD" clId="Web-{270D1518-8340-EBA3-004F-0C812F0D89E2}" dt="2022-06-17T11:06:20.666" v="9"/>
        <pc:sldMkLst>
          <pc:docMk/>
          <pc:sldMk cId="237722773" sldId="295"/>
        </pc:sldMkLst>
        <pc:picChg chg="mod">
          <ac:chgData name="stefan.gohl@utef.cvut.cz" userId="S::urn:spo:guest#stefan.gohl@utef.cvut.cz::" providerId="AD" clId="Web-{270D1518-8340-EBA3-004F-0C812F0D89E2}" dt="2022-06-17T11:04:28.116" v="8" actId="1076"/>
          <ac:picMkLst>
            <pc:docMk/>
            <pc:sldMk cId="237722773" sldId="295"/>
            <ac:picMk id="25" creationId="{00000000-0000-0000-0000-000000000000}"/>
          </ac:picMkLst>
        </pc:picChg>
      </pc:sldChg>
      <pc:sldChg chg="addCm">
        <pc:chgData name="stefan.gohl@utef.cvut.cz" userId="S::urn:spo:guest#stefan.gohl@utef.cvut.cz::" providerId="AD" clId="Web-{270D1518-8340-EBA3-004F-0C812F0D89E2}" dt="2022-06-17T11:01:20.736" v="3"/>
        <pc:sldMkLst>
          <pc:docMk/>
          <pc:sldMk cId="3590698246" sldId="296"/>
        </pc:sldMkLst>
      </pc:sldChg>
      <pc:sldChg chg="addCm">
        <pc:chgData name="stefan.gohl@utef.cvut.cz" userId="S::urn:spo:guest#stefan.gohl@utef.cvut.cz::" providerId="AD" clId="Web-{270D1518-8340-EBA3-004F-0C812F0D89E2}" dt="2022-06-17T11:12:30.022" v="14"/>
        <pc:sldMkLst>
          <pc:docMk/>
          <pc:sldMk cId="2513790492" sldId="299"/>
        </pc:sldMkLst>
      </pc:sldChg>
      <pc:sldChg chg="addCm">
        <pc:chgData name="stefan.gohl@utef.cvut.cz" userId="S::urn:spo:guest#stefan.gohl@utef.cvut.cz::" providerId="AD" clId="Web-{270D1518-8340-EBA3-004F-0C812F0D89E2}" dt="2022-06-17T11:07:53.903" v="10"/>
        <pc:sldMkLst>
          <pc:docMk/>
          <pc:sldMk cId="2164251050" sldId="305"/>
        </pc:sldMkLst>
      </pc:sldChg>
      <pc:sldChg chg="addCm">
        <pc:chgData name="stefan.gohl@utef.cvut.cz" userId="S::urn:spo:guest#stefan.gohl@utef.cvut.cz::" providerId="AD" clId="Web-{270D1518-8340-EBA3-004F-0C812F0D89E2}" dt="2022-06-17T11:10:14.938" v="13"/>
        <pc:sldMkLst>
          <pc:docMk/>
          <pc:sldMk cId="1023022820" sldId="306"/>
        </pc:sldMkLst>
      </pc:sldChg>
    </pc:docChg>
  </pc:docChgLst>
  <pc:docChgLst>
    <pc:chgData name="Bergmann, Benedikt Ludwig" userId="8bc4900e-cc82-42f9-8ef6-7ba36799d966" providerId="ADAL" clId="{6C1140D9-5A73-4B49-B0F5-6734B5C50C12}"/>
    <pc:docChg chg="undo custSel addSld modSld sldOrd">
      <pc:chgData name="Bergmann, Benedikt Ludwig" userId="8bc4900e-cc82-42f9-8ef6-7ba36799d966" providerId="ADAL" clId="{6C1140D9-5A73-4B49-B0F5-6734B5C50C12}" dt="2022-06-26T07:50:52.546" v="4916" actId="20577"/>
      <pc:docMkLst>
        <pc:docMk/>
      </pc:docMkLst>
      <pc:sldChg chg="modSp mod">
        <pc:chgData name="Bergmann, Benedikt Ludwig" userId="8bc4900e-cc82-42f9-8ef6-7ba36799d966" providerId="ADAL" clId="{6C1140D9-5A73-4B49-B0F5-6734B5C50C12}" dt="2022-06-25T20:10:52.619" v="4721" actId="20577"/>
        <pc:sldMkLst>
          <pc:docMk/>
          <pc:sldMk cId="559992705" sldId="257"/>
        </pc:sldMkLst>
        <pc:spChg chg="mod">
          <ac:chgData name="Bergmann, Benedikt Ludwig" userId="8bc4900e-cc82-42f9-8ef6-7ba36799d966" providerId="ADAL" clId="{6C1140D9-5A73-4B49-B0F5-6734B5C50C12}" dt="2022-06-25T20:10:52.619" v="4721" actId="20577"/>
          <ac:spMkLst>
            <pc:docMk/>
            <pc:sldMk cId="559992705" sldId="257"/>
            <ac:spMk id="3" creationId="{00000000-0000-0000-0000-000000000000}"/>
          </ac:spMkLst>
        </pc:spChg>
      </pc:sldChg>
      <pc:sldChg chg="modSp mod modNotesTx">
        <pc:chgData name="Bergmann, Benedikt Ludwig" userId="8bc4900e-cc82-42f9-8ef6-7ba36799d966" providerId="ADAL" clId="{6C1140D9-5A73-4B49-B0F5-6734B5C50C12}" dt="2022-06-26T07:25:54.565" v="4820" actId="1036"/>
        <pc:sldMkLst>
          <pc:docMk/>
          <pc:sldMk cId="900336416" sldId="261"/>
        </pc:sldMkLst>
        <pc:grpChg chg="mod">
          <ac:chgData name="Bergmann, Benedikt Ludwig" userId="8bc4900e-cc82-42f9-8ef6-7ba36799d966" providerId="ADAL" clId="{6C1140D9-5A73-4B49-B0F5-6734B5C50C12}" dt="2022-06-26T07:25:54.565" v="4820" actId="1036"/>
          <ac:grpSpMkLst>
            <pc:docMk/>
            <pc:sldMk cId="900336416" sldId="261"/>
            <ac:grpSpMk id="7" creationId="{00000000-0000-0000-0000-000000000000}"/>
          </ac:grpSpMkLst>
        </pc:grpChg>
      </pc:sldChg>
      <pc:sldChg chg="modNotesTx">
        <pc:chgData name="Bergmann, Benedikt Ludwig" userId="8bc4900e-cc82-42f9-8ef6-7ba36799d966" providerId="ADAL" clId="{6C1140D9-5A73-4B49-B0F5-6734B5C50C12}" dt="2022-06-25T19:34:44.751" v="1743" actId="20577"/>
        <pc:sldMkLst>
          <pc:docMk/>
          <pc:sldMk cId="1215833110" sldId="264"/>
        </pc:sldMkLst>
      </pc:sldChg>
      <pc:sldChg chg="modNotesTx">
        <pc:chgData name="Bergmann, Benedikt Ludwig" userId="8bc4900e-cc82-42f9-8ef6-7ba36799d966" providerId="ADAL" clId="{6C1140D9-5A73-4B49-B0F5-6734B5C50C12}" dt="2022-06-25T19:37:56.810" v="1979" actId="20577"/>
        <pc:sldMkLst>
          <pc:docMk/>
          <pc:sldMk cId="1020036152" sldId="267"/>
        </pc:sldMkLst>
      </pc:sldChg>
      <pc:sldChg chg="ord">
        <pc:chgData name="Bergmann, Benedikt Ludwig" userId="8bc4900e-cc82-42f9-8ef6-7ba36799d966" providerId="ADAL" clId="{6C1140D9-5A73-4B49-B0F5-6734B5C50C12}" dt="2022-06-25T19:38:15.862" v="1981"/>
        <pc:sldMkLst>
          <pc:docMk/>
          <pc:sldMk cId="2815383953" sldId="268"/>
        </pc:sldMkLst>
      </pc:sldChg>
      <pc:sldChg chg="modNotesTx">
        <pc:chgData name="Bergmann, Benedikt Ludwig" userId="8bc4900e-cc82-42f9-8ef6-7ba36799d966" providerId="ADAL" clId="{6C1140D9-5A73-4B49-B0F5-6734B5C50C12}" dt="2022-06-25T19:47:07.743" v="2855" actId="20577"/>
        <pc:sldMkLst>
          <pc:docMk/>
          <pc:sldMk cId="3484559233" sldId="270"/>
        </pc:sldMkLst>
      </pc:sldChg>
      <pc:sldChg chg="ord modNotesTx">
        <pc:chgData name="Bergmann, Benedikt Ludwig" userId="8bc4900e-cc82-42f9-8ef6-7ba36799d966" providerId="ADAL" clId="{6C1140D9-5A73-4B49-B0F5-6734B5C50C12}" dt="2022-06-25T19:39:51.158" v="2096" actId="20577"/>
        <pc:sldMkLst>
          <pc:docMk/>
          <pc:sldMk cId="984110767" sldId="271"/>
        </pc:sldMkLst>
      </pc:sldChg>
      <pc:sldChg chg="modNotesTx">
        <pc:chgData name="Bergmann, Benedikt Ludwig" userId="8bc4900e-cc82-42f9-8ef6-7ba36799d966" providerId="ADAL" clId="{6C1140D9-5A73-4B49-B0F5-6734B5C50C12}" dt="2022-06-25T19:52:07.252" v="3057" actId="20577"/>
        <pc:sldMkLst>
          <pc:docMk/>
          <pc:sldMk cId="139180360" sldId="272"/>
        </pc:sldMkLst>
      </pc:sldChg>
      <pc:sldChg chg="ord modNotesTx">
        <pc:chgData name="Bergmann, Benedikt Ludwig" userId="8bc4900e-cc82-42f9-8ef6-7ba36799d966" providerId="ADAL" clId="{6C1140D9-5A73-4B49-B0F5-6734B5C50C12}" dt="2022-06-25T20:16:31.871" v="4775"/>
        <pc:sldMkLst>
          <pc:docMk/>
          <pc:sldMk cId="1344643857" sldId="284"/>
        </pc:sldMkLst>
      </pc:sldChg>
      <pc:sldChg chg="modSp mod modNotesTx">
        <pc:chgData name="Bergmann, Benedikt Ludwig" userId="8bc4900e-cc82-42f9-8ef6-7ba36799d966" providerId="ADAL" clId="{6C1140D9-5A73-4B49-B0F5-6734B5C50C12}" dt="2022-06-25T19:29:06.485" v="1364" actId="1076"/>
        <pc:sldMkLst>
          <pc:docMk/>
          <pc:sldMk cId="2341907517" sldId="291"/>
        </pc:sldMkLst>
        <pc:spChg chg="mod">
          <ac:chgData name="Bergmann, Benedikt Ludwig" userId="8bc4900e-cc82-42f9-8ef6-7ba36799d966" providerId="ADAL" clId="{6C1140D9-5A73-4B49-B0F5-6734B5C50C12}" dt="2022-06-25T19:28:49.807" v="1358" actId="1076"/>
          <ac:spMkLst>
            <pc:docMk/>
            <pc:sldMk cId="2341907517" sldId="291"/>
            <ac:spMk id="3" creationId="{00000000-0000-0000-0000-000000000000}"/>
          </ac:spMkLst>
        </pc:spChg>
        <pc:spChg chg="mod">
          <ac:chgData name="Bergmann, Benedikt Ludwig" userId="8bc4900e-cc82-42f9-8ef6-7ba36799d966" providerId="ADAL" clId="{6C1140D9-5A73-4B49-B0F5-6734B5C50C12}" dt="2022-06-25T19:29:02.185" v="1363" actId="14100"/>
          <ac:spMkLst>
            <pc:docMk/>
            <pc:sldMk cId="2341907517" sldId="291"/>
            <ac:spMk id="7" creationId="{00000000-0000-0000-0000-000000000000}"/>
          </ac:spMkLst>
        </pc:spChg>
        <pc:spChg chg="mod">
          <ac:chgData name="Bergmann, Benedikt Ludwig" userId="8bc4900e-cc82-42f9-8ef6-7ba36799d966" providerId="ADAL" clId="{6C1140D9-5A73-4B49-B0F5-6734B5C50C12}" dt="2022-06-25T19:29:06.485" v="1364" actId="1076"/>
          <ac:spMkLst>
            <pc:docMk/>
            <pc:sldMk cId="2341907517" sldId="291"/>
            <ac:spMk id="12" creationId="{00000000-0000-0000-0000-000000000000}"/>
          </ac:spMkLst>
        </pc:spChg>
      </pc:sldChg>
      <pc:sldChg chg="modSp mod modNotesTx">
        <pc:chgData name="Bergmann, Benedikt Ludwig" userId="8bc4900e-cc82-42f9-8ef6-7ba36799d966" providerId="ADAL" clId="{6C1140D9-5A73-4B49-B0F5-6734B5C50C12}" dt="2022-06-25T19:15:00.689" v="525" actId="20577"/>
        <pc:sldMkLst>
          <pc:docMk/>
          <pc:sldMk cId="2851190823" sldId="294"/>
        </pc:sldMkLst>
        <pc:spChg chg="mod">
          <ac:chgData name="Bergmann, Benedikt Ludwig" userId="8bc4900e-cc82-42f9-8ef6-7ba36799d966" providerId="ADAL" clId="{6C1140D9-5A73-4B49-B0F5-6734B5C50C12}" dt="2022-06-25T19:12:35.908" v="294" actId="20577"/>
          <ac:spMkLst>
            <pc:docMk/>
            <pc:sldMk cId="2851190823" sldId="294"/>
            <ac:spMk id="2" creationId="{00000000-0000-0000-0000-000000000000}"/>
          </ac:spMkLst>
        </pc:spChg>
      </pc:sldChg>
      <pc:sldChg chg="modNotesTx">
        <pc:chgData name="Bergmann, Benedikt Ludwig" userId="8bc4900e-cc82-42f9-8ef6-7ba36799d966" providerId="ADAL" clId="{6C1140D9-5A73-4B49-B0F5-6734B5C50C12}" dt="2022-06-25T19:41:33.988" v="2309" actId="20577"/>
        <pc:sldMkLst>
          <pc:docMk/>
          <pc:sldMk cId="237722773" sldId="295"/>
        </pc:sldMkLst>
      </pc:sldChg>
      <pc:sldChg chg="modNotesTx">
        <pc:chgData name="Bergmann, Benedikt Ludwig" userId="8bc4900e-cc82-42f9-8ef6-7ba36799d966" providerId="ADAL" clId="{6C1140D9-5A73-4B49-B0F5-6734B5C50C12}" dt="2022-06-25T19:35:23.684" v="1846" actId="20577"/>
        <pc:sldMkLst>
          <pc:docMk/>
          <pc:sldMk cId="3590698246" sldId="296"/>
        </pc:sldMkLst>
      </pc:sldChg>
      <pc:sldChg chg="modSp mod">
        <pc:chgData name="Bergmann, Benedikt Ludwig" userId="8bc4900e-cc82-42f9-8ef6-7ba36799d966" providerId="ADAL" clId="{6C1140D9-5A73-4B49-B0F5-6734B5C50C12}" dt="2022-06-25T20:08:36.125" v="4719" actId="20577"/>
        <pc:sldMkLst>
          <pc:docMk/>
          <pc:sldMk cId="4259695004" sldId="297"/>
        </pc:sldMkLst>
        <pc:spChg chg="mod">
          <ac:chgData name="Bergmann, Benedikt Ludwig" userId="8bc4900e-cc82-42f9-8ef6-7ba36799d966" providerId="ADAL" clId="{6C1140D9-5A73-4B49-B0F5-6734B5C50C12}" dt="2022-06-25T20:08:36.125" v="4719" actId="20577"/>
          <ac:spMkLst>
            <pc:docMk/>
            <pc:sldMk cId="4259695004" sldId="297"/>
            <ac:spMk id="7" creationId="{00000000-0000-0000-0000-000000000000}"/>
          </ac:spMkLst>
        </pc:spChg>
      </pc:sldChg>
      <pc:sldChg chg="modNotesTx">
        <pc:chgData name="Bergmann, Benedikt Ludwig" userId="8bc4900e-cc82-42f9-8ef6-7ba36799d966" providerId="ADAL" clId="{6C1140D9-5A73-4B49-B0F5-6734B5C50C12}" dt="2022-06-25T19:58:41.009" v="4461" actId="20577"/>
        <pc:sldMkLst>
          <pc:docMk/>
          <pc:sldMk cId="2513790492" sldId="299"/>
        </pc:sldMkLst>
      </pc:sldChg>
      <pc:sldChg chg="modNotesTx">
        <pc:chgData name="Bergmann, Benedikt Ludwig" userId="8bc4900e-cc82-42f9-8ef6-7ba36799d966" providerId="ADAL" clId="{6C1140D9-5A73-4B49-B0F5-6734B5C50C12}" dt="2022-06-25T19:54:37.083" v="3574" actId="20577"/>
        <pc:sldMkLst>
          <pc:docMk/>
          <pc:sldMk cId="2495946530" sldId="300"/>
        </pc:sldMkLst>
      </pc:sldChg>
      <pc:sldChg chg="delSp mod delAnim">
        <pc:chgData name="Bergmann, Benedikt Ludwig" userId="8bc4900e-cc82-42f9-8ef6-7ba36799d966" providerId="ADAL" clId="{6C1140D9-5A73-4B49-B0F5-6734B5C50C12}" dt="2022-06-25T19:26:31.791" v="1290" actId="478"/>
        <pc:sldMkLst>
          <pc:docMk/>
          <pc:sldMk cId="1611931667" sldId="301"/>
        </pc:sldMkLst>
        <pc:spChg chg="del">
          <ac:chgData name="Bergmann, Benedikt Ludwig" userId="8bc4900e-cc82-42f9-8ef6-7ba36799d966" providerId="ADAL" clId="{6C1140D9-5A73-4B49-B0F5-6734B5C50C12}" dt="2022-06-25T19:26:31.791" v="1290" actId="478"/>
          <ac:spMkLst>
            <pc:docMk/>
            <pc:sldMk cId="1611931667" sldId="301"/>
            <ac:spMk id="13" creationId="{2578306A-0DF5-F9D9-2EE5-5B1A4A1008C2}"/>
          </ac:spMkLst>
        </pc:spChg>
      </pc:sldChg>
      <pc:sldChg chg="modSp mod">
        <pc:chgData name="Bergmann, Benedikt Ludwig" userId="8bc4900e-cc82-42f9-8ef6-7ba36799d966" providerId="ADAL" clId="{6C1140D9-5A73-4B49-B0F5-6734B5C50C12}" dt="2022-06-25T20:01:19.490" v="4573" actId="403"/>
        <pc:sldMkLst>
          <pc:docMk/>
          <pc:sldMk cId="3082858443" sldId="303"/>
        </pc:sldMkLst>
        <pc:spChg chg="mod">
          <ac:chgData name="Bergmann, Benedikt Ludwig" userId="8bc4900e-cc82-42f9-8ef6-7ba36799d966" providerId="ADAL" clId="{6C1140D9-5A73-4B49-B0F5-6734B5C50C12}" dt="2022-06-25T20:01:19.490" v="4573" actId="403"/>
          <ac:spMkLst>
            <pc:docMk/>
            <pc:sldMk cId="3082858443" sldId="303"/>
            <ac:spMk id="2" creationId="{00000000-0000-0000-0000-000000000000}"/>
          </ac:spMkLst>
        </pc:spChg>
      </pc:sldChg>
      <pc:sldChg chg="modNotesTx">
        <pc:chgData name="Bergmann, Benedikt Ludwig" userId="8bc4900e-cc82-42f9-8ef6-7ba36799d966" providerId="ADAL" clId="{6C1140D9-5A73-4B49-B0F5-6734B5C50C12}" dt="2022-06-25T19:56:11.290" v="3813" actId="20577"/>
        <pc:sldMkLst>
          <pc:docMk/>
          <pc:sldMk cId="1375628442" sldId="304"/>
        </pc:sldMkLst>
      </pc:sldChg>
      <pc:sldChg chg="addSp modSp mod ord modNotesTx">
        <pc:chgData name="Bergmann, Benedikt Ludwig" userId="8bc4900e-cc82-42f9-8ef6-7ba36799d966" providerId="ADAL" clId="{6C1140D9-5A73-4B49-B0F5-6734B5C50C12}" dt="2022-06-26T07:50:52.546" v="4916" actId="20577"/>
        <pc:sldMkLst>
          <pc:docMk/>
          <pc:sldMk cId="2164251050" sldId="305"/>
        </pc:sldMkLst>
        <pc:spChg chg="mod">
          <ac:chgData name="Bergmann, Benedikt Ludwig" userId="8bc4900e-cc82-42f9-8ef6-7ba36799d966" providerId="ADAL" clId="{6C1140D9-5A73-4B49-B0F5-6734B5C50C12}" dt="2022-06-25T20:01:14.003" v="4572" actId="403"/>
          <ac:spMkLst>
            <pc:docMk/>
            <pc:sldMk cId="2164251050" sldId="305"/>
            <ac:spMk id="2" creationId="{00000000-0000-0000-0000-000000000000}"/>
          </ac:spMkLst>
        </pc:spChg>
        <pc:spChg chg="add mod">
          <ac:chgData name="Bergmann, Benedikt Ludwig" userId="8bc4900e-cc82-42f9-8ef6-7ba36799d966" providerId="ADAL" clId="{6C1140D9-5A73-4B49-B0F5-6734B5C50C12}" dt="2022-06-25T20:00:01.273" v="4491" actId="20577"/>
          <ac:spMkLst>
            <pc:docMk/>
            <pc:sldMk cId="2164251050" sldId="305"/>
            <ac:spMk id="6" creationId="{453BB091-BF7D-24D5-B25D-A26B2A53CD99}"/>
          </ac:spMkLst>
        </pc:spChg>
      </pc:sldChg>
      <pc:sldChg chg="modNotesTx">
        <pc:chgData name="Bergmann, Benedikt Ludwig" userId="8bc4900e-cc82-42f9-8ef6-7ba36799d966" providerId="ADAL" clId="{6C1140D9-5A73-4B49-B0F5-6734B5C50C12}" dt="2022-06-25T19:33:03.701" v="1534" actId="20577"/>
        <pc:sldMkLst>
          <pc:docMk/>
          <pc:sldMk cId="3593987525" sldId="307"/>
        </pc:sldMkLst>
      </pc:sldChg>
      <pc:sldChg chg="modSp mod">
        <pc:chgData name="Bergmann, Benedikt Ludwig" userId="8bc4900e-cc82-42f9-8ef6-7ba36799d966" providerId="ADAL" clId="{6C1140D9-5A73-4B49-B0F5-6734B5C50C12}" dt="2022-06-25T19:25:34.614" v="1201" actId="1076"/>
        <pc:sldMkLst>
          <pc:docMk/>
          <pc:sldMk cId="2423888691" sldId="308"/>
        </pc:sldMkLst>
        <pc:spChg chg="mod">
          <ac:chgData name="Bergmann, Benedikt Ludwig" userId="8bc4900e-cc82-42f9-8ef6-7ba36799d966" providerId="ADAL" clId="{6C1140D9-5A73-4B49-B0F5-6734B5C50C12}" dt="2022-06-25T19:25:23.241" v="1199" actId="20577"/>
          <ac:spMkLst>
            <pc:docMk/>
            <pc:sldMk cId="2423888691" sldId="308"/>
            <ac:spMk id="3" creationId="{00000000-0000-0000-0000-000000000000}"/>
          </ac:spMkLst>
        </pc:spChg>
        <pc:spChg chg="mod">
          <ac:chgData name="Bergmann, Benedikt Ludwig" userId="8bc4900e-cc82-42f9-8ef6-7ba36799d966" providerId="ADAL" clId="{6C1140D9-5A73-4B49-B0F5-6734B5C50C12}" dt="2022-06-25T19:25:34.614" v="1201" actId="1076"/>
          <ac:spMkLst>
            <pc:docMk/>
            <pc:sldMk cId="2423888691" sldId="308"/>
            <ac:spMk id="21" creationId="{4C9AA913-17FF-E771-B003-5191D8F2212A}"/>
          </ac:spMkLst>
        </pc:spChg>
      </pc:sldChg>
      <pc:sldChg chg="modNotesTx">
        <pc:chgData name="Bergmann, Benedikt Ludwig" userId="8bc4900e-cc82-42f9-8ef6-7ba36799d966" providerId="ADAL" clId="{6C1140D9-5A73-4B49-B0F5-6734B5C50C12}" dt="2022-06-25T20:05:51.980" v="4716" actId="20577"/>
        <pc:sldMkLst>
          <pc:docMk/>
          <pc:sldMk cId="1870501207" sldId="310"/>
        </pc:sldMkLst>
      </pc:sldChg>
      <pc:sldChg chg="modSp mod">
        <pc:chgData name="Bergmann, Benedikt Ludwig" userId="8bc4900e-cc82-42f9-8ef6-7ba36799d966" providerId="ADAL" clId="{6C1140D9-5A73-4B49-B0F5-6734B5C50C12}" dt="2022-06-25T20:15:07.392" v="4759" actId="20577"/>
        <pc:sldMkLst>
          <pc:docMk/>
          <pc:sldMk cId="3435991630" sldId="311"/>
        </pc:sldMkLst>
        <pc:spChg chg="mod">
          <ac:chgData name="Bergmann, Benedikt Ludwig" userId="8bc4900e-cc82-42f9-8ef6-7ba36799d966" providerId="ADAL" clId="{6C1140D9-5A73-4B49-B0F5-6734B5C50C12}" dt="2022-06-25T20:15:07.392" v="4759" actId="20577"/>
          <ac:spMkLst>
            <pc:docMk/>
            <pc:sldMk cId="3435991630" sldId="311"/>
            <ac:spMk id="3" creationId="{00000000-0000-0000-0000-000000000000}"/>
          </ac:spMkLst>
        </pc:spChg>
      </pc:sldChg>
      <pc:sldChg chg="ord">
        <pc:chgData name="Bergmann, Benedikt Ludwig" userId="8bc4900e-cc82-42f9-8ef6-7ba36799d966" providerId="ADAL" clId="{6C1140D9-5A73-4B49-B0F5-6734B5C50C12}" dt="2022-06-25T19:27:39.041" v="1294"/>
        <pc:sldMkLst>
          <pc:docMk/>
          <pc:sldMk cId="1556449634" sldId="339"/>
        </pc:sldMkLst>
      </pc:sldChg>
      <pc:sldChg chg="modNotesTx">
        <pc:chgData name="Bergmann, Benedikt Ludwig" userId="8bc4900e-cc82-42f9-8ef6-7ba36799d966" providerId="ADAL" clId="{6C1140D9-5A73-4B49-B0F5-6734B5C50C12}" dt="2022-06-25T17:26:04.388" v="261" actId="20577"/>
        <pc:sldMkLst>
          <pc:docMk/>
          <pc:sldMk cId="3687333824" sldId="342"/>
        </pc:sldMkLst>
      </pc:sldChg>
      <pc:sldChg chg="modSp mod ord">
        <pc:chgData name="Bergmann, Benedikt Ludwig" userId="8bc4900e-cc82-42f9-8ef6-7ba36799d966" providerId="ADAL" clId="{6C1140D9-5A73-4B49-B0F5-6734B5C50C12}" dt="2022-06-25T19:27:56.047" v="1357" actId="20577"/>
        <pc:sldMkLst>
          <pc:docMk/>
          <pc:sldMk cId="3402886937" sldId="345"/>
        </pc:sldMkLst>
        <pc:spChg chg="mod">
          <ac:chgData name="Bergmann, Benedikt Ludwig" userId="8bc4900e-cc82-42f9-8ef6-7ba36799d966" providerId="ADAL" clId="{6C1140D9-5A73-4B49-B0F5-6734B5C50C12}" dt="2022-06-25T19:27:56.047" v="1357" actId="20577"/>
          <ac:spMkLst>
            <pc:docMk/>
            <pc:sldMk cId="3402886937" sldId="345"/>
            <ac:spMk id="9" creationId="{00000000-0000-0000-0000-000000000000}"/>
          </ac:spMkLst>
        </pc:spChg>
      </pc:sldChg>
      <pc:sldChg chg="modSp add mod">
        <pc:chgData name="Bergmann, Benedikt Ludwig" userId="8bc4900e-cc82-42f9-8ef6-7ba36799d966" providerId="ADAL" clId="{6C1140D9-5A73-4B49-B0F5-6734B5C50C12}" dt="2022-06-25T19:50:54.038" v="2916" actId="20577"/>
        <pc:sldMkLst>
          <pc:docMk/>
          <pc:sldMk cId="163950056" sldId="350"/>
        </pc:sldMkLst>
        <pc:spChg chg="mod">
          <ac:chgData name="Bergmann, Benedikt Ludwig" userId="8bc4900e-cc82-42f9-8ef6-7ba36799d966" providerId="ADAL" clId="{6C1140D9-5A73-4B49-B0F5-6734B5C50C12}" dt="2022-06-25T19:50:54.038" v="2916" actId="20577"/>
          <ac:spMkLst>
            <pc:docMk/>
            <pc:sldMk cId="163950056" sldId="350"/>
            <ac:spMk id="2" creationId="{00000000-0000-0000-0000-000000000000}"/>
          </ac:spMkLst>
        </pc:spChg>
      </pc:sldChg>
      <pc:sldChg chg="modSp new mod">
        <pc:chgData name="Bergmann, Benedikt Ludwig" userId="8bc4900e-cc82-42f9-8ef6-7ba36799d966" providerId="ADAL" clId="{6C1140D9-5A73-4B49-B0F5-6734B5C50C12}" dt="2022-06-25T20:17:05.216" v="4814"/>
        <pc:sldMkLst>
          <pc:docMk/>
          <pc:sldMk cId="4245547931" sldId="351"/>
        </pc:sldMkLst>
        <pc:spChg chg="mod">
          <ac:chgData name="Bergmann, Benedikt Ludwig" userId="8bc4900e-cc82-42f9-8ef6-7ba36799d966" providerId="ADAL" clId="{6C1140D9-5A73-4B49-B0F5-6734B5C50C12}" dt="2022-06-25T20:17:05.216" v="4814"/>
          <ac:spMkLst>
            <pc:docMk/>
            <pc:sldMk cId="4245547931" sldId="351"/>
            <ac:spMk id="2" creationId="{F98BB655-CF58-93BF-1570-3427FAE40254}"/>
          </ac:spMkLst>
        </pc:spChg>
      </pc:sldChg>
    </pc:docChg>
  </pc:docChgLst>
  <pc:docChgLst>
    <pc:chgData name="stefan.gohl@utef.cvut.cz" userId="S::urn:spo:guest#stefan.gohl@utef.cvut.cz::" providerId="AD" clId="Web-{8EC17835-04B0-4289-85EC-461EE7FED64A}"/>
    <pc:docChg chg="mod">
      <pc:chgData name="stefan.gohl@utef.cvut.cz" userId="S::urn:spo:guest#stefan.gohl@utef.cvut.cz::" providerId="AD" clId="Web-{8EC17835-04B0-4289-85EC-461EE7FED64A}" dt="2022-06-17T10:02:17.813" v="4"/>
      <pc:docMkLst>
        <pc:docMk/>
      </pc:docMkLst>
      <pc:sldChg chg="addCm modCm">
        <pc:chgData name="stefan.gohl@utef.cvut.cz" userId="S::urn:spo:guest#stefan.gohl@utef.cvut.cz::" providerId="AD" clId="Web-{8EC17835-04B0-4289-85EC-461EE7FED64A}" dt="2022-06-17T10:00:40.701" v="3"/>
        <pc:sldMkLst>
          <pc:docMk/>
          <pc:sldMk cId="2048035040" sldId="256"/>
        </pc:sldMkLst>
      </pc:sldChg>
      <pc:sldChg chg="addCm">
        <pc:chgData name="stefan.gohl@utef.cvut.cz" userId="S::urn:spo:guest#stefan.gohl@utef.cvut.cz::" providerId="AD" clId="Web-{8EC17835-04B0-4289-85EC-461EE7FED64A}" dt="2022-06-17T09:59:43.434" v="2"/>
        <pc:sldMkLst>
          <pc:docMk/>
          <pc:sldMk cId="2502098493" sldId="259"/>
        </pc:sldMkLst>
      </pc:sldChg>
      <pc:sldChg chg="addCm">
        <pc:chgData name="stefan.gohl@utef.cvut.cz" userId="S::urn:spo:guest#stefan.gohl@utef.cvut.cz::" providerId="AD" clId="Web-{8EC17835-04B0-4289-85EC-461EE7FED64A}" dt="2022-06-17T10:02:17.813" v="4"/>
        <pc:sldMkLst>
          <pc:docMk/>
          <pc:sldMk cId="312627597" sldId="262"/>
        </pc:sldMkLst>
      </pc:sldChg>
    </pc:docChg>
  </pc:docChgLst>
  <pc:docChgLst>
    <pc:chgData name="Bergmann, Benedikt Ludwig" userId="8bc4900e-cc82-42f9-8ef6-7ba36799d966" providerId="ADAL" clId="{AE701BFD-C42A-4320-86A6-27D0E474195C}"/>
    <pc:docChg chg="undo custSel addSld delSld modSld sldOrd">
      <pc:chgData name="Bergmann, Benedikt Ludwig" userId="8bc4900e-cc82-42f9-8ef6-7ba36799d966" providerId="ADAL" clId="{AE701BFD-C42A-4320-86A6-27D0E474195C}" dt="2022-06-24T21:36:47.909" v="4211" actId="478"/>
      <pc:docMkLst>
        <pc:docMk/>
      </pc:docMkLst>
      <pc:sldChg chg="delCm modCm modNotesTx">
        <pc:chgData name="Bergmann, Benedikt Ludwig" userId="8bc4900e-cc82-42f9-8ef6-7ba36799d966" providerId="ADAL" clId="{AE701BFD-C42A-4320-86A6-27D0E474195C}" dt="2022-06-24T21:28:53.023" v="3049" actId="20577"/>
        <pc:sldMkLst>
          <pc:docMk/>
          <pc:sldMk cId="2048035040" sldId="256"/>
        </pc:sldMkLst>
      </pc:sldChg>
      <pc:sldChg chg="addSp modSp mod">
        <pc:chgData name="Bergmann, Benedikt Ludwig" userId="8bc4900e-cc82-42f9-8ef6-7ba36799d966" providerId="ADAL" clId="{AE701BFD-C42A-4320-86A6-27D0E474195C}" dt="2022-06-24T17:21:14.763" v="2465" actId="1035"/>
        <pc:sldMkLst>
          <pc:docMk/>
          <pc:sldMk cId="559992705" sldId="257"/>
        </pc:sldMkLst>
        <pc:spChg chg="mod">
          <ac:chgData name="Bergmann, Benedikt Ludwig" userId="8bc4900e-cc82-42f9-8ef6-7ba36799d966" providerId="ADAL" clId="{AE701BFD-C42A-4320-86A6-27D0E474195C}" dt="2022-06-24T16:50:52.821" v="2346" actId="20577"/>
          <ac:spMkLst>
            <pc:docMk/>
            <pc:sldMk cId="559992705" sldId="257"/>
            <ac:spMk id="3" creationId="{00000000-0000-0000-0000-000000000000}"/>
          </ac:spMkLst>
        </pc:spChg>
        <pc:spChg chg="add mod">
          <ac:chgData name="Bergmann, Benedikt Ludwig" userId="8bc4900e-cc82-42f9-8ef6-7ba36799d966" providerId="ADAL" clId="{AE701BFD-C42A-4320-86A6-27D0E474195C}" dt="2022-06-24T17:21:14.763" v="2465" actId="1035"/>
          <ac:spMkLst>
            <pc:docMk/>
            <pc:sldMk cId="559992705" sldId="257"/>
            <ac:spMk id="6" creationId="{04AABD7C-54E4-76F7-027F-FDC3C2E9FFDE}"/>
          </ac:spMkLst>
        </pc:spChg>
      </pc:sldChg>
      <pc:sldChg chg="modSp mod ord delCm modCm">
        <pc:chgData name="Bergmann, Benedikt Ludwig" userId="8bc4900e-cc82-42f9-8ef6-7ba36799d966" providerId="ADAL" clId="{AE701BFD-C42A-4320-86A6-27D0E474195C}" dt="2022-06-24T16:43:55.666" v="2244"/>
        <pc:sldMkLst>
          <pc:docMk/>
          <pc:sldMk cId="2502098493" sldId="259"/>
        </pc:sldMkLst>
        <pc:spChg chg="mod">
          <ac:chgData name="Bergmann, Benedikt Ludwig" userId="8bc4900e-cc82-42f9-8ef6-7ba36799d966" providerId="ADAL" clId="{AE701BFD-C42A-4320-86A6-27D0E474195C}" dt="2022-06-23T08:55:01.876" v="642" actId="20577"/>
          <ac:spMkLst>
            <pc:docMk/>
            <pc:sldMk cId="2502098493" sldId="259"/>
            <ac:spMk id="8" creationId="{00000000-0000-0000-0000-000000000000}"/>
          </ac:spMkLst>
        </pc:spChg>
      </pc:sldChg>
      <pc:sldChg chg="addSp delSp modSp mod modNotesTx">
        <pc:chgData name="Bergmann, Benedikt Ludwig" userId="8bc4900e-cc82-42f9-8ef6-7ba36799d966" providerId="ADAL" clId="{AE701BFD-C42A-4320-86A6-27D0E474195C}" dt="2022-06-24T21:36:47.909" v="4211" actId="478"/>
        <pc:sldMkLst>
          <pc:docMk/>
          <pc:sldMk cId="900336416" sldId="261"/>
        </pc:sldMkLst>
        <pc:spChg chg="del mod">
          <ac:chgData name="Bergmann, Benedikt Ludwig" userId="8bc4900e-cc82-42f9-8ef6-7ba36799d966" providerId="ADAL" clId="{AE701BFD-C42A-4320-86A6-27D0E474195C}" dt="2022-06-24T16:45:20.292" v="2272" actId="478"/>
          <ac:spMkLst>
            <pc:docMk/>
            <pc:sldMk cId="900336416" sldId="261"/>
            <ac:spMk id="2" creationId="{00000000-0000-0000-0000-000000000000}"/>
          </ac:spMkLst>
        </pc:spChg>
        <pc:spChg chg="add del">
          <ac:chgData name="Bergmann, Benedikt Ludwig" userId="8bc4900e-cc82-42f9-8ef6-7ba36799d966" providerId="ADAL" clId="{AE701BFD-C42A-4320-86A6-27D0E474195C}" dt="2022-06-24T21:35:41.183" v="4204" actId="478"/>
          <ac:spMkLst>
            <pc:docMk/>
            <pc:sldMk cId="900336416" sldId="261"/>
            <ac:spMk id="2" creationId="{32BE26AE-FCBD-9579-B0C4-F47B27AE7CDE}"/>
          </ac:spMkLst>
        </pc:spChg>
        <pc:spChg chg="del mod">
          <ac:chgData name="Bergmann, Benedikt Ludwig" userId="8bc4900e-cc82-42f9-8ef6-7ba36799d966" providerId="ADAL" clId="{AE701BFD-C42A-4320-86A6-27D0E474195C}" dt="2022-06-24T16:54:21.385" v="2351" actId="478"/>
          <ac:spMkLst>
            <pc:docMk/>
            <pc:sldMk cId="900336416" sldId="261"/>
            <ac:spMk id="3" creationId="{00000000-0000-0000-0000-000000000000}"/>
          </ac:spMkLst>
        </pc:spChg>
        <pc:spChg chg="add del">
          <ac:chgData name="Bergmann, Benedikt Ludwig" userId="8bc4900e-cc82-42f9-8ef6-7ba36799d966" providerId="ADAL" clId="{AE701BFD-C42A-4320-86A6-27D0E474195C}" dt="2022-06-24T21:35:47.144" v="4206" actId="478"/>
          <ac:spMkLst>
            <pc:docMk/>
            <pc:sldMk cId="900336416" sldId="261"/>
            <ac:spMk id="3" creationId="{AE71AEC1-0EA1-88A7-576F-AF9E45A71A0F}"/>
          </ac:spMkLst>
        </pc:spChg>
        <pc:spChg chg="add del mod">
          <ac:chgData name="Bergmann, Benedikt Ludwig" userId="8bc4900e-cc82-42f9-8ef6-7ba36799d966" providerId="ADAL" clId="{AE701BFD-C42A-4320-86A6-27D0E474195C}" dt="2022-06-24T21:36:47.909" v="4211" actId="478"/>
          <ac:spMkLst>
            <pc:docMk/>
            <pc:sldMk cId="900336416" sldId="261"/>
            <ac:spMk id="5" creationId="{B7966989-1D47-36AC-5AE1-6BFF007BDD0B}"/>
          </ac:spMkLst>
        </pc:spChg>
        <pc:spChg chg="mod">
          <ac:chgData name="Bergmann, Benedikt Ludwig" userId="8bc4900e-cc82-42f9-8ef6-7ba36799d966" providerId="ADAL" clId="{AE701BFD-C42A-4320-86A6-27D0E474195C}" dt="2022-06-24T16:44:40.860" v="2250" actId="1076"/>
          <ac:spMkLst>
            <pc:docMk/>
            <pc:sldMk cId="900336416" sldId="261"/>
            <ac:spMk id="13" creationId="{2C59FD91-C5ED-92CD-B252-94A716EC1647}"/>
          </ac:spMkLst>
        </pc:spChg>
        <pc:spChg chg="mod">
          <ac:chgData name="Bergmann, Benedikt Ludwig" userId="8bc4900e-cc82-42f9-8ef6-7ba36799d966" providerId="ADAL" clId="{AE701BFD-C42A-4320-86A6-27D0E474195C}" dt="2022-06-24T16:54:31.643" v="2353" actId="1076"/>
          <ac:spMkLst>
            <pc:docMk/>
            <pc:sldMk cId="900336416" sldId="261"/>
            <ac:spMk id="15" creationId="{00000000-0000-0000-0000-000000000000}"/>
          </ac:spMkLst>
        </pc:spChg>
        <pc:spChg chg="add mod">
          <ac:chgData name="Bergmann, Benedikt Ludwig" userId="8bc4900e-cc82-42f9-8ef6-7ba36799d966" providerId="ADAL" clId="{AE701BFD-C42A-4320-86A6-27D0E474195C}" dt="2022-06-24T16:45:50.735" v="2336" actId="20577"/>
          <ac:spMkLst>
            <pc:docMk/>
            <pc:sldMk cId="900336416" sldId="261"/>
            <ac:spMk id="18" creationId="{FF4C8F70-0FEF-FDEE-ED99-DFB21AE401E6}"/>
          </ac:spMkLst>
        </pc:spChg>
        <pc:grpChg chg="mod">
          <ac:chgData name="Bergmann, Benedikt Ludwig" userId="8bc4900e-cc82-42f9-8ef6-7ba36799d966" providerId="ADAL" clId="{AE701BFD-C42A-4320-86A6-27D0E474195C}" dt="2022-06-24T16:54:51.313" v="2376" actId="1076"/>
          <ac:grpSpMkLst>
            <pc:docMk/>
            <pc:sldMk cId="900336416" sldId="261"/>
            <ac:grpSpMk id="7" creationId="{00000000-0000-0000-0000-000000000000}"/>
          </ac:grpSpMkLst>
        </pc:grpChg>
        <pc:grpChg chg="del">
          <ac:chgData name="Bergmann, Benedikt Ludwig" userId="8bc4900e-cc82-42f9-8ef6-7ba36799d966" providerId="ADAL" clId="{AE701BFD-C42A-4320-86A6-27D0E474195C}" dt="2022-06-24T16:54:21.385" v="2351" actId="478"/>
          <ac:grpSpMkLst>
            <pc:docMk/>
            <pc:sldMk cId="900336416" sldId="261"/>
            <ac:grpSpMk id="9" creationId="{00000000-0000-0000-0000-000000000000}"/>
          </ac:grpSpMkLst>
        </pc:grpChg>
        <pc:grpChg chg="add del mod">
          <ac:chgData name="Bergmann, Benedikt Ludwig" userId="8bc4900e-cc82-42f9-8ef6-7ba36799d966" providerId="ADAL" clId="{AE701BFD-C42A-4320-86A6-27D0E474195C}" dt="2022-06-24T21:36:44.242" v="4210" actId="478"/>
          <ac:grpSpMkLst>
            <pc:docMk/>
            <pc:sldMk cId="900336416" sldId="261"/>
            <ac:grpSpMk id="12" creationId="{00000000-0000-0000-0000-000000000000}"/>
          </ac:grpSpMkLst>
        </pc:grpChg>
        <pc:picChg chg="mod">
          <ac:chgData name="Bergmann, Benedikt Ludwig" userId="8bc4900e-cc82-42f9-8ef6-7ba36799d966" providerId="ADAL" clId="{AE701BFD-C42A-4320-86A6-27D0E474195C}" dt="2022-06-24T16:54:33.137" v="2354" actId="1076"/>
          <ac:picMkLst>
            <pc:docMk/>
            <pc:sldMk cId="900336416" sldId="261"/>
            <ac:picMk id="1026" creationId="{00000000-0000-0000-0000-000000000000}"/>
          </ac:picMkLst>
        </pc:picChg>
      </pc:sldChg>
      <pc:sldChg chg="modSp mod delCm modCm">
        <pc:chgData name="Bergmann, Benedikt Ludwig" userId="8bc4900e-cc82-42f9-8ef6-7ba36799d966" providerId="ADAL" clId="{AE701BFD-C42A-4320-86A6-27D0E474195C}" dt="2022-06-23T13:40:11.951" v="2073"/>
        <pc:sldMkLst>
          <pc:docMk/>
          <pc:sldMk cId="1215833110" sldId="264"/>
        </pc:sldMkLst>
        <pc:spChg chg="mod">
          <ac:chgData name="Bergmann, Benedikt Ludwig" userId="8bc4900e-cc82-42f9-8ef6-7ba36799d966" providerId="ADAL" clId="{AE701BFD-C42A-4320-86A6-27D0E474195C}" dt="2022-06-23T13:40:02.341" v="2071" actId="20577"/>
          <ac:spMkLst>
            <pc:docMk/>
            <pc:sldMk cId="1215833110" sldId="264"/>
            <ac:spMk id="9" creationId="{00000000-0000-0000-0000-000000000000}"/>
          </ac:spMkLst>
        </pc:spChg>
      </pc:sldChg>
      <pc:sldChg chg="delCm">
        <pc:chgData name="Bergmann, Benedikt Ludwig" userId="8bc4900e-cc82-42f9-8ef6-7ba36799d966" providerId="ADAL" clId="{AE701BFD-C42A-4320-86A6-27D0E474195C}" dt="2022-06-23T09:35:57.893" v="849"/>
        <pc:sldMkLst>
          <pc:docMk/>
          <pc:sldMk cId="1020036152" sldId="267"/>
        </pc:sldMkLst>
      </pc:sldChg>
      <pc:sldChg chg="delCm">
        <pc:chgData name="Bergmann, Benedikt Ludwig" userId="8bc4900e-cc82-42f9-8ef6-7ba36799d966" providerId="ADAL" clId="{AE701BFD-C42A-4320-86A6-27D0E474195C}" dt="2022-06-23T09:35:11.165" v="845"/>
        <pc:sldMkLst>
          <pc:docMk/>
          <pc:sldMk cId="2815383953" sldId="268"/>
        </pc:sldMkLst>
      </pc:sldChg>
      <pc:sldChg chg="delCm">
        <pc:chgData name="Bergmann, Benedikt Ludwig" userId="8bc4900e-cc82-42f9-8ef6-7ba36799d966" providerId="ADAL" clId="{AE701BFD-C42A-4320-86A6-27D0E474195C}" dt="2022-06-23T09:35:50.051" v="848"/>
        <pc:sldMkLst>
          <pc:docMk/>
          <pc:sldMk cId="984110767" sldId="271"/>
        </pc:sldMkLst>
      </pc:sldChg>
      <pc:sldChg chg="add">
        <pc:chgData name="Bergmann, Benedikt Ludwig" userId="8bc4900e-cc82-42f9-8ef6-7ba36799d966" providerId="ADAL" clId="{AE701BFD-C42A-4320-86A6-27D0E474195C}" dt="2022-06-23T10:33:34.761" v="1383"/>
        <pc:sldMkLst>
          <pc:docMk/>
          <pc:sldMk cId="190135383" sldId="285"/>
        </pc:sldMkLst>
      </pc:sldChg>
      <pc:sldChg chg="addSp delSp modSp mod">
        <pc:chgData name="Bergmann, Benedikt Ludwig" userId="8bc4900e-cc82-42f9-8ef6-7ba36799d966" providerId="ADAL" clId="{AE701BFD-C42A-4320-86A6-27D0E474195C}" dt="2022-06-24T21:25:50.696" v="2707" actId="20577"/>
        <pc:sldMkLst>
          <pc:docMk/>
          <pc:sldMk cId="2341907517" sldId="291"/>
        </pc:sldMkLst>
        <pc:spChg chg="mod">
          <ac:chgData name="Bergmann, Benedikt Ludwig" userId="8bc4900e-cc82-42f9-8ef6-7ba36799d966" providerId="ADAL" clId="{AE701BFD-C42A-4320-86A6-27D0E474195C}" dt="2022-06-24T21:25:50.696" v="2707" actId="20577"/>
          <ac:spMkLst>
            <pc:docMk/>
            <pc:sldMk cId="2341907517" sldId="291"/>
            <ac:spMk id="7" creationId="{00000000-0000-0000-0000-000000000000}"/>
          </ac:spMkLst>
        </pc:spChg>
        <pc:spChg chg="del mod ord">
          <ac:chgData name="Bergmann, Benedikt Ludwig" userId="8bc4900e-cc82-42f9-8ef6-7ba36799d966" providerId="ADAL" clId="{AE701BFD-C42A-4320-86A6-27D0E474195C}" dt="2022-06-23T11:56:56.464" v="1523" actId="21"/>
          <ac:spMkLst>
            <pc:docMk/>
            <pc:sldMk cId="2341907517" sldId="291"/>
            <ac:spMk id="8" creationId="{00000000-0000-0000-0000-000000000000}"/>
          </ac:spMkLst>
        </pc:spChg>
        <pc:spChg chg="mod">
          <ac:chgData name="Bergmann, Benedikt Ludwig" userId="8bc4900e-cc82-42f9-8ef6-7ba36799d966" providerId="ADAL" clId="{AE701BFD-C42A-4320-86A6-27D0E474195C}" dt="2022-06-24T21:25:26.747" v="2688" actId="1076"/>
          <ac:spMkLst>
            <pc:docMk/>
            <pc:sldMk cId="2341907517" sldId="291"/>
            <ac:spMk id="12" creationId="{00000000-0000-0000-0000-000000000000}"/>
          </ac:spMkLst>
        </pc:spChg>
        <pc:spChg chg="add mod">
          <ac:chgData name="Bergmann, Benedikt Ludwig" userId="8bc4900e-cc82-42f9-8ef6-7ba36799d966" providerId="ADAL" clId="{AE701BFD-C42A-4320-86A6-27D0E474195C}" dt="2022-06-23T11:55:40.045" v="1508" actId="164"/>
          <ac:spMkLst>
            <pc:docMk/>
            <pc:sldMk cId="2341907517" sldId="291"/>
            <ac:spMk id="16" creationId="{F68D827E-67EA-9C86-C81F-10ECDCF50AFF}"/>
          </ac:spMkLst>
        </pc:spChg>
        <pc:spChg chg="add mod">
          <ac:chgData name="Bergmann, Benedikt Ludwig" userId="8bc4900e-cc82-42f9-8ef6-7ba36799d966" providerId="ADAL" clId="{AE701BFD-C42A-4320-86A6-27D0E474195C}" dt="2022-06-23T11:56:50.227" v="1517" actId="164"/>
          <ac:spMkLst>
            <pc:docMk/>
            <pc:sldMk cId="2341907517" sldId="291"/>
            <ac:spMk id="18" creationId="{B4F065FB-78E0-E148-C7CB-3F90CF442E96}"/>
          </ac:spMkLst>
        </pc:spChg>
        <pc:spChg chg="add mod">
          <ac:chgData name="Bergmann, Benedikt Ludwig" userId="8bc4900e-cc82-42f9-8ef6-7ba36799d966" providerId="ADAL" clId="{AE701BFD-C42A-4320-86A6-27D0E474195C}" dt="2022-06-23T13:40:51.664" v="2078" actId="113"/>
          <ac:spMkLst>
            <pc:docMk/>
            <pc:sldMk cId="2341907517" sldId="291"/>
            <ac:spMk id="19" creationId="{66E50A20-D019-DB92-2155-B31BC98FA259}"/>
          </ac:spMkLst>
        </pc:spChg>
        <pc:spChg chg="add del mod">
          <ac:chgData name="Bergmann, Benedikt Ludwig" userId="8bc4900e-cc82-42f9-8ef6-7ba36799d966" providerId="ADAL" clId="{AE701BFD-C42A-4320-86A6-27D0E474195C}" dt="2022-06-23T12:01:54.460" v="1656" actId="478"/>
          <ac:spMkLst>
            <pc:docMk/>
            <pc:sldMk cId="2341907517" sldId="291"/>
            <ac:spMk id="20" creationId="{F447A558-F668-997D-5344-3314BB2FA815}"/>
          </ac:spMkLst>
        </pc:spChg>
        <pc:spChg chg="mod">
          <ac:chgData name="Bergmann, Benedikt Ludwig" userId="8bc4900e-cc82-42f9-8ef6-7ba36799d966" providerId="ADAL" clId="{AE701BFD-C42A-4320-86A6-27D0E474195C}" dt="2022-06-23T12:03:18.046" v="1695"/>
          <ac:spMkLst>
            <pc:docMk/>
            <pc:sldMk cId="2341907517" sldId="291"/>
            <ac:spMk id="23" creationId="{46D463D6-B485-9067-DE02-11F5C132E1B5}"/>
          </ac:spMkLst>
        </pc:spChg>
        <pc:grpChg chg="add mod">
          <ac:chgData name="Bergmann, Benedikt Ludwig" userId="8bc4900e-cc82-42f9-8ef6-7ba36799d966" providerId="ADAL" clId="{AE701BFD-C42A-4320-86A6-27D0E474195C}" dt="2022-06-23T11:55:47.326" v="1510" actId="1076"/>
          <ac:grpSpMkLst>
            <pc:docMk/>
            <pc:sldMk cId="2341907517" sldId="291"/>
            <ac:grpSpMk id="9" creationId="{D3C151EC-E7B2-BAE9-041B-00C510CFC832}"/>
          </ac:grpSpMkLst>
        </pc:grpChg>
        <pc:grpChg chg="add mod">
          <ac:chgData name="Bergmann, Benedikt Ludwig" userId="8bc4900e-cc82-42f9-8ef6-7ba36799d966" providerId="ADAL" clId="{AE701BFD-C42A-4320-86A6-27D0E474195C}" dt="2022-06-23T11:56:51.001" v="1521" actId="1036"/>
          <ac:grpSpMkLst>
            <pc:docMk/>
            <pc:sldMk cId="2341907517" sldId="291"/>
            <ac:grpSpMk id="10" creationId="{31EFBCF2-A30B-D40E-8407-FDC004E13A5E}"/>
          </ac:grpSpMkLst>
        </pc:grpChg>
        <pc:grpChg chg="add mod">
          <ac:chgData name="Bergmann, Benedikt Ludwig" userId="8bc4900e-cc82-42f9-8ef6-7ba36799d966" providerId="ADAL" clId="{AE701BFD-C42A-4320-86A6-27D0E474195C}" dt="2022-06-23T12:03:22.245" v="1696" actId="1076"/>
          <ac:grpSpMkLst>
            <pc:docMk/>
            <pc:sldMk cId="2341907517" sldId="291"/>
            <ac:grpSpMk id="21" creationId="{3E40827D-EF4F-4710-3556-10C5920E7815}"/>
          </ac:grpSpMkLst>
        </pc:grpChg>
        <pc:picChg chg="mod">
          <ac:chgData name="Bergmann, Benedikt Ludwig" userId="8bc4900e-cc82-42f9-8ef6-7ba36799d966" providerId="ADAL" clId="{AE701BFD-C42A-4320-86A6-27D0E474195C}" dt="2022-06-23T11:55:29.409" v="1505" actId="1076"/>
          <ac:picMkLst>
            <pc:docMk/>
            <pc:sldMk cId="2341907517" sldId="291"/>
            <ac:picMk id="13" creationId="{00000000-0000-0000-0000-000000000000}"/>
          </ac:picMkLst>
        </pc:picChg>
        <pc:picChg chg="add mod ord">
          <ac:chgData name="Bergmann, Benedikt Ludwig" userId="8bc4900e-cc82-42f9-8ef6-7ba36799d966" providerId="ADAL" clId="{AE701BFD-C42A-4320-86A6-27D0E474195C}" dt="2022-06-23T11:55:40.045" v="1508" actId="164"/>
          <ac:picMkLst>
            <pc:docMk/>
            <pc:sldMk cId="2341907517" sldId="291"/>
            <ac:picMk id="14" creationId="{6CEEE633-2844-71F6-8FAE-30159FFB55F9}"/>
          </ac:picMkLst>
        </pc:picChg>
        <pc:picChg chg="del">
          <ac:chgData name="Bergmann, Benedikt Ludwig" userId="8bc4900e-cc82-42f9-8ef6-7ba36799d966" providerId="ADAL" clId="{AE701BFD-C42A-4320-86A6-27D0E474195C}" dt="2022-06-23T11:54:00.933" v="1487" actId="478"/>
          <ac:picMkLst>
            <pc:docMk/>
            <pc:sldMk cId="2341907517" sldId="291"/>
            <ac:picMk id="15" creationId="{00000000-0000-0000-0000-000000000000}"/>
          </ac:picMkLst>
        </pc:picChg>
        <pc:picChg chg="add mod">
          <ac:chgData name="Bergmann, Benedikt Ludwig" userId="8bc4900e-cc82-42f9-8ef6-7ba36799d966" providerId="ADAL" clId="{AE701BFD-C42A-4320-86A6-27D0E474195C}" dt="2022-06-23T11:56:50.227" v="1517" actId="164"/>
          <ac:picMkLst>
            <pc:docMk/>
            <pc:sldMk cId="2341907517" sldId="291"/>
            <ac:picMk id="17" creationId="{A7056D89-8865-486F-80A7-A586D729B647}"/>
          </ac:picMkLst>
        </pc:picChg>
        <pc:picChg chg="mod">
          <ac:chgData name="Bergmann, Benedikt Ludwig" userId="8bc4900e-cc82-42f9-8ef6-7ba36799d966" providerId="ADAL" clId="{AE701BFD-C42A-4320-86A6-27D0E474195C}" dt="2022-06-23T12:03:18.046" v="1695"/>
          <ac:picMkLst>
            <pc:docMk/>
            <pc:sldMk cId="2341907517" sldId="291"/>
            <ac:picMk id="22" creationId="{6F1D7637-B4A0-DE76-C4BA-7D79542C7C99}"/>
          </ac:picMkLst>
        </pc:picChg>
      </pc:sldChg>
      <pc:sldChg chg="modSp mod">
        <pc:chgData name="Bergmann, Benedikt Ludwig" userId="8bc4900e-cc82-42f9-8ef6-7ba36799d966" providerId="ADAL" clId="{AE701BFD-C42A-4320-86A6-27D0E474195C}" dt="2022-06-23T08:08:58.941" v="9" actId="20577"/>
        <pc:sldMkLst>
          <pc:docMk/>
          <pc:sldMk cId="2851190823" sldId="294"/>
        </pc:sldMkLst>
        <pc:spChg chg="mod">
          <ac:chgData name="Bergmann, Benedikt Ludwig" userId="8bc4900e-cc82-42f9-8ef6-7ba36799d966" providerId="ADAL" clId="{AE701BFD-C42A-4320-86A6-27D0E474195C}" dt="2022-06-23T08:08:58.941" v="9" actId="20577"/>
          <ac:spMkLst>
            <pc:docMk/>
            <pc:sldMk cId="2851190823" sldId="294"/>
            <ac:spMk id="13" creationId="{00000000-0000-0000-0000-000000000000}"/>
          </ac:spMkLst>
        </pc:spChg>
      </pc:sldChg>
      <pc:sldChg chg="delCm">
        <pc:chgData name="Bergmann, Benedikt Ludwig" userId="8bc4900e-cc82-42f9-8ef6-7ba36799d966" providerId="ADAL" clId="{AE701BFD-C42A-4320-86A6-27D0E474195C}" dt="2022-06-23T09:35:07.409" v="844"/>
        <pc:sldMkLst>
          <pc:docMk/>
          <pc:sldMk cId="237722773" sldId="295"/>
        </pc:sldMkLst>
      </pc:sldChg>
      <pc:sldChg chg="delCm">
        <pc:chgData name="Bergmann, Benedikt Ludwig" userId="8bc4900e-cc82-42f9-8ef6-7ba36799d966" providerId="ADAL" clId="{AE701BFD-C42A-4320-86A6-27D0E474195C}" dt="2022-06-23T09:36:18.750" v="850"/>
        <pc:sldMkLst>
          <pc:docMk/>
          <pc:sldMk cId="3590698246" sldId="296"/>
        </pc:sldMkLst>
      </pc:sldChg>
      <pc:sldChg chg="addSp modSp mod">
        <pc:chgData name="Bergmann, Benedikt Ludwig" userId="8bc4900e-cc82-42f9-8ef6-7ba36799d966" providerId="ADAL" clId="{AE701BFD-C42A-4320-86A6-27D0E474195C}" dt="2022-06-23T08:20:29.998" v="483" actId="1076"/>
        <pc:sldMkLst>
          <pc:docMk/>
          <pc:sldMk cId="4259695004" sldId="297"/>
        </pc:sldMkLst>
        <pc:picChg chg="add mod">
          <ac:chgData name="Bergmann, Benedikt Ludwig" userId="8bc4900e-cc82-42f9-8ef6-7ba36799d966" providerId="ADAL" clId="{AE701BFD-C42A-4320-86A6-27D0E474195C}" dt="2022-06-23T08:20:29.998" v="483" actId="1076"/>
          <ac:picMkLst>
            <pc:docMk/>
            <pc:sldMk cId="4259695004" sldId="297"/>
            <ac:picMk id="3" creationId="{D6084209-AA3E-CC4A-7494-AD827297C73D}"/>
          </ac:picMkLst>
        </pc:picChg>
        <pc:picChg chg="add mod">
          <ac:chgData name="Bergmann, Benedikt Ludwig" userId="8bc4900e-cc82-42f9-8ef6-7ba36799d966" providerId="ADAL" clId="{AE701BFD-C42A-4320-86A6-27D0E474195C}" dt="2022-06-23T08:20:29.998" v="483" actId="1076"/>
          <ac:picMkLst>
            <pc:docMk/>
            <pc:sldMk cId="4259695004" sldId="297"/>
            <ac:picMk id="4" creationId="{36732F58-0A4E-8CA3-7DA1-12DF253279A4}"/>
          </ac:picMkLst>
        </pc:picChg>
      </pc:sldChg>
      <pc:sldChg chg="modSp mod delCm">
        <pc:chgData name="Bergmann, Benedikt Ludwig" userId="8bc4900e-cc82-42f9-8ef6-7ba36799d966" providerId="ADAL" clId="{AE701BFD-C42A-4320-86A6-27D0E474195C}" dt="2022-06-23T09:35:34.664" v="847"/>
        <pc:sldMkLst>
          <pc:docMk/>
          <pc:sldMk cId="2513790492" sldId="299"/>
        </pc:sldMkLst>
        <pc:spChg chg="mod">
          <ac:chgData name="Bergmann, Benedikt Ludwig" userId="8bc4900e-cc82-42f9-8ef6-7ba36799d966" providerId="ADAL" clId="{AE701BFD-C42A-4320-86A6-27D0E474195C}" dt="2022-06-23T09:35:34.664" v="847"/>
          <ac:spMkLst>
            <pc:docMk/>
            <pc:sldMk cId="2513790492" sldId="299"/>
            <ac:spMk id="11" creationId="{00000000-0000-0000-0000-000000000000}"/>
          </ac:spMkLst>
        </pc:spChg>
      </pc:sldChg>
      <pc:sldChg chg="addSp modSp mod modAnim modNotesTx">
        <pc:chgData name="Bergmann, Benedikt Ludwig" userId="8bc4900e-cc82-42f9-8ef6-7ba36799d966" providerId="ADAL" clId="{AE701BFD-C42A-4320-86A6-27D0E474195C}" dt="2022-06-23T08:14:39.269" v="458" actId="20577"/>
        <pc:sldMkLst>
          <pc:docMk/>
          <pc:sldMk cId="1611931667" sldId="301"/>
        </pc:sldMkLst>
        <pc:spChg chg="mod">
          <ac:chgData name="Bergmann, Benedikt Ludwig" userId="8bc4900e-cc82-42f9-8ef6-7ba36799d966" providerId="ADAL" clId="{AE701BFD-C42A-4320-86A6-27D0E474195C}" dt="2022-06-23T08:13:37.044" v="423" actId="14100"/>
          <ac:spMkLst>
            <pc:docMk/>
            <pc:sldMk cId="1611931667" sldId="301"/>
            <ac:spMk id="7" creationId="{00000000-0000-0000-0000-000000000000}"/>
          </ac:spMkLst>
        </pc:spChg>
        <pc:spChg chg="add mod">
          <ac:chgData name="Bergmann, Benedikt Ludwig" userId="8bc4900e-cc82-42f9-8ef6-7ba36799d966" providerId="ADAL" clId="{AE701BFD-C42A-4320-86A6-27D0E474195C}" dt="2022-06-23T08:14:09.523" v="434" actId="692"/>
          <ac:spMkLst>
            <pc:docMk/>
            <pc:sldMk cId="1611931667" sldId="301"/>
            <ac:spMk id="13" creationId="{2578306A-0DF5-F9D9-2EE5-5B1A4A1008C2}"/>
          </ac:spMkLst>
        </pc:spChg>
      </pc:sldChg>
      <pc:sldChg chg="addSp modSp mod delCm">
        <pc:chgData name="Bergmann, Benedikt Ludwig" userId="8bc4900e-cc82-42f9-8ef6-7ba36799d966" providerId="ADAL" clId="{AE701BFD-C42A-4320-86A6-27D0E474195C}" dt="2022-06-23T08:10:50.286" v="200" actId="1076"/>
        <pc:sldMkLst>
          <pc:docMk/>
          <pc:sldMk cId="2164251050" sldId="305"/>
        </pc:sldMkLst>
        <pc:spChg chg="mod">
          <ac:chgData name="Bergmann, Benedikt Ludwig" userId="8bc4900e-cc82-42f9-8ef6-7ba36799d966" providerId="ADAL" clId="{AE701BFD-C42A-4320-86A6-27D0E474195C}" dt="2022-06-23T08:09:38.309" v="23" actId="57"/>
          <ac:spMkLst>
            <pc:docMk/>
            <pc:sldMk cId="2164251050" sldId="305"/>
            <ac:spMk id="2" creationId="{00000000-0000-0000-0000-000000000000}"/>
          </ac:spMkLst>
        </pc:spChg>
        <pc:spChg chg="add mod">
          <ac:chgData name="Bergmann, Benedikt Ludwig" userId="8bc4900e-cc82-42f9-8ef6-7ba36799d966" providerId="ADAL" clId="{AE701BFD-C42A-4320-86A6-27D0E474195C}" dt="2022-06-23T08:10:50.286" v="200" actId="1076"/>
          <ac:spMkLst>
            <pc:docMk/>
            <pc:sldMk cId="2164251050" sldId="305"/>
            <ac:spMk id="3" creationId="{268C3D3A-D913-DE9E-578F-FA7C99BAF468}"/>
          </ac:spMkLst>
        </pc:spChg>
        <pc:picChg chg="mod">
          <ac:chgData name="Bergmann, Benedikt Ludwig" userId="8bc4900e-cc82-42f9-8ef6-7ba36799d966" providerId="ADAL" clId="{AE701BFD-C42A-4320-86A6-27D0E474195C}" dt="2022-06-23T08:09:32.147" v="18" actId="1035"/>
          <ac:picMkLst>
            <pc:docMk/>
            <pc:sldMk cId="2164251050" sldId="305"/>
            <ac:picMk id="4" creationId="{00000000-0000-0000-0000-000000000000}"/>
          </ac:picMkLst>
        </pc:picChg>
        <pc:picChg chg="mod">
          <ac:chgData name="Bergmann, Benedikt Ludwig" userId="8bc4900e-cc82-42f9-8ef6-7ba36799d966" providerId="ADAL" clId="{AE701BFD-C42A-4320-86A6-27D0E474195C}" dt="2022-06-23T08:09:32.147" v="18" actId="1035"/>
          <ac:picMkLst>
            <pc:docMk/>
            <pc:sldMk cId="2164251050" sldId="305"/>
            <ac:picMk id="8" creationId="{00000000-0000-0000-0000-000000000000}"/>
          </ac:picMkLst>
        </pc:picChg>
      </pc:sldChg>
      <pc:sldChg chg="addSp modSp mod">
        <pc:chgData name="Bergmann, Benedikt Ludwig" userId="8bc4900e-cc82-42f9-8ef6-7ba36799d966" providerId="ADAL" clId="{AE701BFD-C42A-4320-86A6-27D0E474195C}" dt="2022-06-23T11:57:16.354" v="1570" actId="20577"/>
        <pc:sldMkLst>
          <pc:docMk/>
          <pc:sldMk cId="3593987525" sldId="307"/>
        </pc:sldMkLst>
        <pc:spChg chg="add mod">
          <ac:chgData name="Bergmann, Benedikt Ludwig" userId="8bc4900e-cc82-42f9-8ef6-7ba36799d966" providerId="ADAL" clId="{AE701BFD-C42A-4320-86A6-27D0E474195C}" dt="2022-06-23T11:57:16.354" v="1570" actId="20577"/>
          <ac:spMkLst>
            <pc:docMk/>
            <pc:sldMk cId="3593987525" sldId="307"/>
            <ac:spMk id="10" creationId="{51FE529B-58D4-7AD5-39C9-72EABAA6C6C5}"/>
          </ac:spMkLst>
        </pc:spChg>
      </pc:sldChg>
      <pc:sldChg chg="addSp delSp modSp mod ord">
        <pc:chgData name="Bergmann, Benedikt Ludwig" userId="8bc4900e-cc82-42f9-8ef6-7ba36799d966" providerId="ADAL" clId="{AE701BFD-C42A-4320-86A6-27D0E474195C}" dt="2022-06-24T16:51:55.612" v="2349" actId="113"/>
        <pc:sldMkLst>
          <pc:docMk/>
          <pc:sldMk cId="2423888691" sldId="308"/>
        </pc:sldMkLst>
        <pc:spChg chg="mod">
          <ac:chgData name="Bergmann, Benedikt Ludwig" userId="8bc4900e-cc82-42f9-8ef6-7ba36799d966" providerId="ADAL" clId="{AE701BFD-C42A-4320-86A6-27D0E474195C}" dt="2022-06-24T16:51:55.612" v="2349" actId="113"/>
          <ac:spMkLst>
            <pc:docMk/>
            <pc:sldMk cId="2423888691" sldId="308"/>
            <ac:spMk id="2" creationId="{00000000-0000-0000-0000-000000000000}"/>
          </ac:spMkLst>
        </pc:spChg>
        <pc:spChg chg="mod">
          <ac:chgData name="Bergmann, Benedikt Ludwig" userId="8bc4900e-cc82-42f9-8ef6-7ba36799d966" providerId="ADAL" clId="{AE701BFD-C42A-4320-86A6-27D0E474195C}" dt="2022-06-23T13:37:55.773" v="2052"/>
          <ac:spMkLst>
            <pc:docMk/>
            <pc:sldMk cId="2423888691" sldId="308"/>
            <ac:spMk id="3" creationId="{00000000-0000-0000-0000-000000000000}"/>
          </ac:spMkLst>
        </pc:spChg>
        <pc:spChg chg="del mod">
          <ac:chgData name="Bergmann, Benedikt Ludwig" userId="8bc4900e-cc82-42f9-8ef6-7ba36799d966" providerId="ADAL" clId="{AE701BFD-C42A-4320-86A6-27D0E474195C}" dt="2022-06-23T13:37:01.339" v="2035" actId="478"/>
          <ac:spMkLst>
            <pc:docMk/>
            <pc:sldMk cId="2423888691" sldId="308"/>
            <ac:spMk id="9" creationId="{00000000-0000-0000-0000-000000000000}"/>
          </ac:spMkLst>
        </pc:spChg>
        <pc:spChg chg="mod">
          <ac:chgData name="Bergmann, Benedikt Ludwig" userId="8bc4900e-cc82-42f9-8ef6-7ba36799d966" providerId="ADAL" clId="{AE701BFD-C42A-4320-86A6-27D0E474195C}" dt="2022-06-23T13:37:45.624" v="2048" actId="20577"/>
          <ac:spMkLst>
            <pc:docMk/>
            <pc:sldMk cId="2423888691" sldId="308"/>
            <ac:spMk id="14" creationId="{00000000-0000-0000-0000-000000000000}"/>
          </ac:spMkLst>
        </pc:spChg>
        <pc:spChg chg="add mod">
          <ac:chgData name="Bergmann, Benedikt Ludwig" userId="8bc4900e-cc82-42f9-8ef6-7ba36799d966" providerId="ADAL" clId="{AE701BFD-C42A-4320-86A6-27D0E474195C}" dt="2022-06-23T13:35:49.310" v="1995" actId="1076"/>
          <ac:spMkLst>
            <pc:docMk/>
            <pc:sldMk cId="2423888691" sldId="308"/>
            <ac:spMk id="17" creationId="{3FB7AA81-DD51-E256-C7E6-8CDAAF9AFF66}"/>
          </ac:spMkLst>
        </pc:spChg>
        <pc:spChg chg="add mod">
          <ac:chgData name="Bergmann, Benedikt Ludwig" userId="8bc4900e-cc82-42f9-8ef6-7ba36799d966" providerId="ADAL" clId="{AE701BFD-C42A-4320-86A6-27D0E474195C}" dt="2022-06-23T13:31:20.919" v="1913" actId="164"/>
          <ac:spMkLst>
            <pc:docMk/>
            <pc:sldMk cId="2423888691" sldId="308"/>
            <ac:spMk id="18" creationId="{54807E0C-FE27-3847-9CB5-E49C0D075717}"/>
          </ac:spMkLst>
        </pc:spChg>
        <pc:spChg chg="add mod">
          <ac:chgData name="Bergmann, Benedikt Ludwig" userId="8bc4900e-cc82-42f9-8ef6-7ba36799d966" providerId="ADAL" clId="{AE701BFD-C42A-4320-86A6-27D0E474195C}" dt="2022-06-23T13:31:20.919" v="1913" actId="164"/>
          <ac:spMkLst>
            <pc:docMk/>
            <pc:sldMk cId="2423888691" sldId="308"/>
            <ac:spMk id="19" creationId="{87D53A85-9317-E6DE-1577-EAD64C381AB7}"/>
          </ac:spMkLst>
        </pc:spChg>
        <pc:spChg chg="add mod">
          <ac:chgData name="Bergmann, Benedikt Ludwig" userId="8bc4900e-cc82-42f9-8ef6-7ba36799d966" providerId="ADAL" clId="{AE701BFD-C42A-4320-86A6-27D0E474195C}" dt="2022-06-23T13:42:48.037" v="2204" actId="5793"/>
          <ac:spMkLst>
            <pc:docMk/>
            <pc:sldMk cId="2423888691" sldId="308"/>
            <ac:spMk id="21" creationId="{4C9AA913-17FF-E771-B003-5191D8F2212A}"/>
          </ac:spMkLst>
        </pc:spChg>
        <pc:spChg chg="add mod">
          <ac:chgData name="Bergmann, Benedikt Ludwig" userId="8bc4900e-cc82-42f9-8ef6-7ba36799d966" providerId="ADAL" clId="{AE701BFD-C42A-4320-86A6-27D0E474195C}" dt="2022-06-23T13:31:12.296" v="1910" actId="571"/>
          <ac:spMkLst>
            <pc:docMk/>
            <pc:sldMk cId="2423888691" sldId="308"/>
            <ac:spMk id="24" creationId="{6248E4ED-7805-EC51-6B4D-8F36A11376D6}"/>
          </ac:spMkLst>
        </pc:spChg>
        <pc:spChg chg="add mod">
          <ac:chgData name="Bergmann, Benedikt Ludwig" userId="8bc4900e-cc82-42f9-8ef6-7ba36799d966" providerId="ADAL" clId="{AE701BFD-C42A-4320-86A6-27D0E474195C}" dt="2022-06-23T13:31:12.296" v="1910" actId="571"/>
          <ac:spMkLst>
            <pc:docMk/>
            <pc:sldMk cId="2423888691" sldId="308"/>
            <ac:spMk id="25" creationId="{076CD95A-9FDE-54FD-16D7-60611F174C86}"/>
          </ac:spMkLst>
        </pc:spChg>
        <pc:grpChg chg="add mod">
          <ac:chgData name="Bergmann, Benedikt Ludwig" userId="8bc4900e-cc82-42f9-8ef6-7ba36799d966" providerId="ADAL" clId="{AE701BFD-C42A-4320-86A6-27D0E474195C}" dt="2022-06-23T13:33:21.109" v="1932" actId="1076"/>
          <ac:grpSpMkLst>
            <pc:docMk/>
            <pc:sldMk cId="2423888691" sldId="308"/>
            <ac:grpSpMk id="26" creationId="{21AA7442-23F3-734C-BD8A-42C80320E934}"/>
          </ac:grpSpMkLst>
        </pc:grpChg>
        <pc:picChg chg="mod">
          <ac:chgData name="Bergmann, Benedikt Ludwig" userId="8bc4900e-cc82-42f9-8ef6-7ba36799d966" providerId="ADAL" clId="{AE701BFD-C42A-4320-86A6-27D0E474195C}" dt="2022-06-23T13:33:33.295" v="1936" actId="1076"/>
          <ac:picMkLst>
            <pc:docMk/>
            <pc:sldMk cId="2423888691" sldId="308"/>
            <ac:picMk id="8" creationId="{00000000-0000-0000-0000-000000000000}"/>
          </ac:picMkLst>
        </pc:picChg>
        <pc:picChg chg="mod">
          <ac:chgData name="Bergmann, Benedikt Ludwig" userId="8bc4900e-cc82-42f9-8ef6-7ba36799d966" providerId="ADAL" clId="{AE701BFD-C42A-4320-86A6-27D0E474195C}" dt="2022-06-23T13:42:58.837" v="2205" actId="1076"/>
          <ac:picMkLst>
            <pc:docMk/>
            <pc:sldMk cId="2423888691" sldId="308"/>
            <ac:picMk id="10" creationId="{00000000-0000-0000-0000-000000000000}"/>
          </ac:picMkLst>
        </pc:picChg>
        <pc:picChg chg="mod">
          <ac:chgData name="Bergmann, Benedikt Ludwig" userId="8bc4900e-cc82-42f9-8ef6-7ba36799d966" providerId="ADAL" clId="{AE701BFD-C42A-4320-86A6-27D0E474195C}" dt="2022-06-23T13:34:17.761" v="1947" actId="1076"/>
          <ac:picMkLst>
            <pc:docMk/>
            <pc:sldMk cId="2423888691" sldId="308"/>
            <ac:picMk id="11" creationId="{00000000-0000-0000-0000-000000000000}"/>
          </ac:picMkLst>
        </pc:picChg>
        <pc:picChg chg="mod">
          <ac:chgData name="Bergmann, Benedikt Ludwig" userId="8bc4900e-cc82-42f9-8ef6-7ba36799d966" providerId="ADAL" clId="{AE701BFD-C42A-4320-86A6-27D0E474195C}" dt="2022-06-23T13:33:30.851" v="1935" actId="1076"/>
          <ac:picMkLst>
            <pc:docMk/>
            <pc:sldMk cId="2423888691" sldId="308"/>
            <ac:picMk id="12" creationId="{00000000-0000-0000-0000-000000000000}"/>
          </ac:picMkLst>
        </pc:picChg>
        <pc:picChg chg="add mod">
          <ac:chgData name="Bergmann, Benedikt Ludwig" userId="8bc4900e-cc82-42f9-8ef6-7ba36799d966" providerId="ADAL" clId="{AE701BFD-C42A-4320-86A6-27D0E474195C}" dt="2022-06-23T13:31:20.919" v="1913" actId="164"/>
          <ac:picMkLst>
            <pc:docMk/>
            <pc:sldMk cId="2423888691" sldId="308"/>
            <ac:picMk id="15" creationId="{9A912913-98E6-2490-3E9F-E45EF890F360}"/>
          </ac:picMkLst>
        </pc:picChg>
        <pc:picChg chg="add mod">
          <ac:chgData name="Bergmann, Benedikt Ludwig" userId="8bc4900e-cc82-42f9-8ef6-7ba36799d966" providerId="ADAL" clId="{AE701BFD-C42A-4320-86A6-27D0E474195C}" dt="2022-06-23T13:31:20.919" v="1913" actId="164"/>
          <ac:picMkLst>
            <pc:docMk/>
            <pc:sldMk cId="2423888691" sldId="308"/>
            <ac:picMk id="16" creationId="{185B0DDC-FA4F-F0F3-6FA3-52D1156497D5}"/>
          </ac:picMkLst>
        </pc:picChg>
        <pc:picChg chg="add mod">
          <ac:chgData name="Bergmann, Benedikt Ludwig" userId="8bc4900e-cc82-42f9-8ef6-7ba36799d966" providerId="ADAL" clId="{AE701BFD-C42A-4320-86A6-27D0E474195C}" dt="2022-06-23T13:31:12.296" v="1910" actId="571"/>
          <ac:picMkLst>
            <pc:docMk/>
            <pc:sldMk cId="2423888691" sldId="308"/>
            <ac:picMk id="22" creationId="{3017ED63-9022-9E27-5EE6-09FA0F3975BF}"/>
          </ac:picMkLst>
        </pc:picChg>
        <pc:picChg chg="add mod">
          <ac:chgData name="Bergmann, Benedikt Ludwig" userId="8bc4900e-cc82-42f9-8ef6-7ba36799d966" providerId="ADAL" clId="{AE701BFD-C42A-4320-86A6-27D0E474195C}" dt="2022-06-23T13:31:12.296" v="1910" actId="571"/>
          <ac:picMkLst>
            <pc:docMk/>
            <pc:sldMk cId="2423888691" sldId="308"/>
            <ac:picMk id="23" creationId="{2589B3EE-45CF-AF4A-8A91-225498D70082}"/>
          </ac:picMkLst>
        </pc:picChg>
      </pc:sldChg>
      <pc:sldChg chg="modSp mod">
        <pc:chgData name="Bergmann, Benedikt Ludwig" userId="8bc4900e-cc82-42f9-8ef6-7ba36799d966" providerId="ADAL" clId="{AE701BFD-C42A-4320-86A6-27D0E474195C}" dt="2022-06-23T08:53:57.648" v="615" actId="6549"/>
        <pc:sldMkLst>
          <pc:docMk/>
          <pc:sldMk cId="3435991630" sldId="311"/>
        </pc:sldMkLst>
        <pc:spChg chg="mod">
          <ac:chgData name="Bergmann, Benedikt Ludwig" userId="8bc4900e-cc82-42f9-8ef6-7ba36799d966" providerId="ADAL" clId="{AE701BFD-C42A-4320-86A6-27D0E474195C}" dt="2022-06-23T08:53:57.648" v="615" actId="6549"/>
          <ac:spMkLst>
            <pc:docMk/>
            <pc:sldMk cId="3435991630" sldId="311"/>
            <ac:spMk id="3" creationId="{00000000-0000-0000-0000-000000000000}"/>
          </ac:spMkLst>
        </pc:spChg>
      </pc:sldChg>
      <pc:sldChg chg="addSp modSp mod">
        <pc:chgData name="Bergmann, Benedikt Ludwig" userId="8bc4900e-cc82-42f9-8ef6-7ba36799d966" providerId="ADAL" clId="{AE701BFD-C42A-4320-86A6-27D0E474195C}" dt="2022-06-24T16:56:23.700" v="2431" actId="1076"/>
        <pc:sldMkLst>
          <pc:docMk/>
          <pc:sldMk cId="2854022905" sldId="312"/>
        </pc:sldMkLst>
        <pc:spChg chg="mod">
          <ac:chgData name="Bergmann, Benedikt Ludwig" userId="8bc4900e-cc82-42f9-8ef6-7ba36799d966" providerId="ADAL" clId="{AE701BFD-C42A-4320-86A6-27D0E474195C}" dt="2022-06-24T16:55:54.960" v="2429" actId="113"/>
          <ac:spMkLst>
            <pc:docMk/>
            <pc:sldMk cId="2854022905" sldId="312"/>
            <ac:spMk id="7" creationId="{00000000-0000-0000-0000-000000000000}"/>
          </ac:spMkLst>
        </pc:spChg>
        <pc:picChg chg="add mod">
          <ac:chgData name="Bergmann, Benedikt Ludwig" userId="8bc4900e-cc82-42f9-8ef6-7ba36799d966" providerId="ADAL" clId="{AE701BFD-C42A-4320-86A6-27D0E474195C}" dt="2022-06-23T08:22:41.362" v="529"/>
          <ac:picMkLst>
            <pc:docMk/>
            <pc:sldMk cId="2854022905" sldId="312"/>
            <ac:picMk id="9" creationId="{13BDCF37-3D5F-7DA2-3F6B-686CB158EE3D}"/>
          </ac:picMkLst>
        </pc:picChg>
        <pc:picChg chg="add mod">
          <ac:chgData name="Bergmann, Benedikt Ludwig" userId="8bc4900e-cc82-42f9-8ef6-7ba36799d966" providerId="ADAL" clId="{AE701BFD-C42A-4320-86A6-27D0E474195C}" dt="2022-06-23T08:22:41.362" v="529"/>
          <ac:picMkLst>
            <pc:docMk/>
            <pc:sldMk cId="2854022905" sldId="312"/>
            <ac:picMk id="12" creationId="{334AA216-6E97-E2DB-21D0-8082BBC912A3}"/>
          </ac:picMkLst>
        </pc:picChg>
        <pc:picChg chg="add mod">
          <ac:chgData name="Bergmann, Benedikt Ludwig" userId="8bc4900e-cc82-42f9-8ef6-7ba36799d966" providerId="ADAL" clId="{AE701BFD-C42A-4320-86A6-27D0E474195C}" dt="2022-06-24T16:56:23.700" v="2431" actId="1076"/>
          <ac:picMkLst>
            <pc:docMk/>
            <pc:sldMk cId="2854022905" sldId="312"/>
            <ac:picMk id="13" creationId="{77B4090E-B5C3-CE26-2E55-CDE4B0D20842}"/>
          </ac:picMkLst>
        </pc:picChg>
      </pc:sldChg>
      <pc:sldChg chg="ord">
        <pc:chgData name="Bergmann, Benedikt Ludwig" userId="8bc4900e-cc82-42f9-8ef6-7ba36799d966" providerId="ADAL" clId="{AE701BFD-C42A-4320-86A6-27D0E474195C}" dt="2022-06-23T08:20:57.158" v="485"/>
        <pc:sldMkLst>
          <pc:docMk/>
          <pc:sldMk cId="3362855592" sldId="316"/>
        </pc:sldMkLst>
      </pc:sldChg>
      <pc:sldChg chg="addSp delSp modSp mod">
        <pc:chgData name="Bergmann, Benedikt Ludwig" userId="8bc4900e-cc82-42f9-8ef6-7ba36799d966" providerId="ADAL" clId="{AE701BFD-C42A-4320-86A6-27D0E474195C}" dt="2022-06-23T10:27:20.770" v="1380" actId="478"/>
        <pc:sldMkLst>
          <pc:docMk/>
          <pc:sldMk cId="2937226465" sldId="332"/>
        </pc:sldMkLst>
        <pc:spChg chg="mod">
          <ac:chgData name="Bergmann, Benedikt Ludwig" userId="8bc4900e-cc82-42f9-8ef6-7ba36799d966" providerId="ADAL" clId="{AE701BFD-C42A-4320-86A6-27D0E474195C}" dt="2022-06-23T10:24:18.483" v="1317" actId="27636"/>
          <ac:spMkLst>
            <pc:docMk/>
            <pc:sldMk cId="2937226465" sldId="332"/>
            <ac:spMk id="3" creationId="{00000000-0000-0000-0000-000000000000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2" creationId="{8CE50B5E-130B-A6C6-944B-EA9A171BF0DA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3" creationId="{8E60AB53-2B49-7912-DD66-618C6E565A58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4" creationId="{E7EEA983-C4FC-34BB-B84E-0DB0C70A6C77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5" creationId="{F4145C90-8B36-FD6C-14EE-58BFD373B1D5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8" creationId="{8A8E84F8-46E7-4CBC-8FAE-0384E7638815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9" creationId="{1EFE056B-32D3-E969-2592-4F3E276F7CD9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20" creationId="{83B5CF7E-BB9A-699A-24FB-D63C010541F1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21" creationId="{E2690D78-86C0-074C-903A-2E5C493828A7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22" creationId="{88E6F32B-DD12-9239-BDB7-BA25DD676298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23" creationId="{F51D970B-60E3-9CD0-BEA0-8350AC6209B5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24" creationId="{4BC21D8B-738C-D7A4-1D14-B01E3AFF437C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25" creationId="{D01768D6-A5B1-4DA3-5BFD-F005E077C924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26" creationId="{651701F4-8617-5120-8407-78AE2645E8FA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27" creationId="{6C972968-EC69-49C0-CABE-E92DEDDC785B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28" creationId="{D313A72E-E179-36EF-CF63-2E4F5631D13E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29" creationId="{4B79CEC1-7FF5-36DE-6D93-29C69A50FD3C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30" creationId="{C2A66B81-6175-A7F4-0EED-B0C23D00B272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31" creationId="{77D96B6E-FFF4-B9CC-22F2-3F823F71ECFB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32" creationId="{B8FBB886-1D47-5A6F-B3AF-AAE7E5C6E86F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33" creationId="{8CB9DF5F-C1BD-D2F1-B282-0A72CF500B16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34" creationId="{E5C9FE2C-5C8D-3A7E-5A82-2041E21D4AF5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35" creationId="{7C973059-0703-9545-9F5B-EE43FEC776E0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36" creationId="{A065A514-7B54-1A6B-5017-488E5B8D404C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37" creationId="{370668EE-95D2-BB43-969B-C70D9776C8B3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38" creationId="{03943E16-BE0D-73EB-5ABD-D8DFC0A227ED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39" creationId="{44205866-C464-E511-6423-4B97FC384A47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40" creationId="{2E2F7011-CB35-2193-661E-65C27A2470E5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41" creationId="{561BB71A-6C24-A111-493D-C946AF672077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42" creationId="{3AEB403A-5E7D-BF71-1BE1-F76ECB220CFD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43" creationId="{525A1B73-DC6E-8FD9-7667-B22AA6F8A26F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44" creationId="{9CDB7018-C5E2-C854-6076-7E9BE41319D8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45" creationId="{BE851E7E-8D9A-5E35-8738-4ABDB9DB2821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46" creationId="{9D754276-2714-5E88-8F3A-B148F5ACEDBD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47" creationId="{6078F20C-97C0-35FB-40BD-188CEBD39DE0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48" creationId="{D376B18C-2813-835C-2626-2D03F8A0F924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49" creationId="{5A21B5EC-A508-8A8C-1A78-79AAACBA989D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50" creationId="{A1706F8A-40B0-ADEA-AF6E-FC45508517C7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51" creationId="{3A38A14D-0EA3-69B7-4979-072E23526067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52" creationId="{DB4FEA6A-6884-52CE-DFC4-CCBC452D5376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53" creationId="{50BF1FC2-9E2C-C453-79BB-B1EC4C833E06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54" creationId="{ACF90AB2-8A5F-AD01-13BF-B3EEDC8C3EED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55" creationId="{4741650B-DE25-8720-76B1-B1BB2460A418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56" creationId="{8553082B-E548-A20A-76CF-375E017F4709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57" creationId="{70A8F2D0-83D7-AE38-27C6-6D741CC24336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58" creationId="{BF89D4F3-ABFA-0846-0382-16B00FA3B2EB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59" creationId="{34024E3E-1A08-925A-28D2-698458019D23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60" creationId="{C4FC6BEE-A14A-CF52-B6FF-9595F4257D32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61" creationId="{B58049D5-C89F-0199-7C7C-EF2D076DB438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62" creationId="{4869E860-A297-75B6-6F8F-D3EBD843D8F3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63" creationId="{9C77AC42-8790-DDC1-BCB1-CB256D8A5A5A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64" creationId="{561E9FAF-A266-3383-23D5-43DC3DDA6110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65" creationId="{99EC54FA-2F45-BD40-15A8-915D943F3733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66" creationId="{D56F60D6-2D66-474B-56CD-3213744D60B6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67" creationId="{2A7B4A1E-71E8-9844-8A3F-4615CC70184D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68" creationId="{5CA069F5-0075-CA8C-8814-AD9C386C9EB9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69" creationId="{F66290DB-B797-68D0-562E-EF1A19E8A2F7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70" creationId="{F6F4083C-B7CA-3720-0EBE-3B3930FD5C32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71" creationId="{528174B4-EE5E-6A02-5028-A21432EB278C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72" creationId="{7C87683D-BEF4-5D12-C0E2-E4AF2C1699C3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73" creationId="{7E4BAAFF-5C2C-3615-D05D-90CBBC489857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74" creationId="{8FD3FB1B-12F7-3F39-A2BC-256440E222E0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75" creationId="{0A9BAB46-738A-E59D-34CE-75E3740F4E03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76" creationId="{40971CA7-DEB6-B8EE-54A7-913643F6E9C6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77" creationId="{8D562AE0-8377-1CF9-EDEF-A92B7E8A08A4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78" creationId="{9B73958E-EAAA-4CFD-FA88-1A7ED073DDFD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79" creationId="{DF09D595-0D60-AEEB-1A79-12D5CD3AC812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80" creationId="{07780579-2934-BF08-3983-6102A8307F74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81" creationId="{559B30AA-DF8B-21BE-8EF2-172CF6683331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82" creationId="{822F37FE-38A8-AE9C-E128-713260EF9511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83" creationId="{E0F26EC5-3EC3-420C-7F97-D4DBA9B380EE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84" creationId="{13F7D101-6F21-B6D7-89FB-2D4942D5ED65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85" creationId="{96258DAE-EBD9-0EC9-B010-BC39BC735FF0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86" creationId="{67EF9611-85F6-B939-E5C4-A606ED15ABDF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87" creationId="{6F652199-91F3-CD2E-ABDA-5C9E300F4F46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88" creationId="{6DFFD29B-7591-1BFE-9AED-17F97BD027BD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89" creationId="{B1984CEE-757F-9FE7-7BBD-F45C1805F7E2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90" creationId="{BD6A918C-E098-D0C4-47F4-3D2F752981D0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91" creationId="{978E58C5-0E7C-07FF-3766-2FE6908F98B5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92" creationId="{BE140935-1F81-81F3-D740-000649081C39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93" creationId="{CB78C55D-0FA9-E9A7-33DD-156DC8F89B7C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94" creationId="{903546C1-18CF-21A3-4D21-1AABE405558A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95" creationId="{9666E891-D621-8F39-D57E-99DACC4D114B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96" creationId="{2D8C895C-83AA-50BD-5D32-CFE0647DC5B1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97" creationId="{9039360C-4297-8F60-40FB-B5677C48C201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98" creationId="{BD627127-4274-2652-7AE8-1CF27960302A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99" creationId="{ECA22D0A-BBC3-5830-B5D7-862E16BFACEB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00" creationId="{628020D0-F4AB-696B-2072-01AC3E5EB93C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01" creationId="{06B32DDD-C104-71CF-377B-2968DB2CE0E7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02" creationId="{B8FEE427-A631-E01F-59F7-A7E630E62AE6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03" creationId="{5429105C-FD11-8071-D4B3-BFCCCECA48EF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04" creationId="{2767757F-71B2-199C-AFAC-20D316FB31D9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05" creationId="{9673D233-33FA-CB95-7D0D-743D68A50A1C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06" creationId="{D8729170-8275-4412-3AD4-A9DAFA9659DB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07" creationId="{81AC0D60-53BC-378E-0C37-368E513D67AA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08" creationId="{6A364000-53E9-B089-81CD-8BAFBCE50380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09" creationId="{04A0C6B8-80A4-C954-262D-1C61742CE9FB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10" creationId="{CEF8893F-8252-EAB7-F07B-AF59F02DB3D5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11" creationId="{F0AB31D3-4E73-1687-1E6D-95CD9998ED1E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12" creationId="{05FEAFCE-93B3-AF1E-A7DF-0D6E8F66A527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13" creationId="{FDC76259-033A-9D51-3145-98F8FDBA347E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14" creationId="{A88D29CE-346D-CB5A-B3A1-810451C86231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15" creationId="{03CDE796-C695-9774-B926-0280E8583CE9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16" creationId="{6D1C395F-D58A-E75B-112C-38AAD815AEE6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17" creationId="{AB6DEE8F-1528-ECD6-0FDA-C7058EC90736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18" creationId="{A9ECDCE5-7F45-3E83-4878-D5F6C4BEA727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19" creationId="{893D13C2-74FD-973F-ACAE-10B3EEDD24E4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20" creationId="{E97B4271-A733-3C93-E669-B3DFAF1FD2C9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21" creationId="{DE4CC389-57A6-9D7D-CDAA-09EDC42AB78D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22" creationId="{37CEF7D5-E78F-BA29-5715-17DB5319ECE6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23" creationId="{6F11584C-74F0-87D3-F16D-6649B293C888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24" creationId="{9EA7B9EC-157D-8766-D9D5-7D62AEA53DBE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25" creationId="{4857F1A5-9FFE-BA09-1CBE-84C3C3A313F8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26" creationId="{6A29DCB8-FCA5-CF92-47AE-DBB538EE12E3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27" creationId="{5DCE7F89-B2EB-37BD-028E-A5D6F791F8B6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28" creationId="{4762EEC3-5714-8331-17AD-BF26E154DB68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29" creationId="{8CAD8DB9-BE5D-5F8F-6FE1-AF8E038D9B6E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30" creationId="{4D742FA2-A83C-3ECF-6A36-71BD0FCA29FA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31" creationId="{C2D2BA48-D106-471B-233A-37920DA74BB6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32" creationId="{F4F0B940-1910-0DF1-A1A6-BC1551BCE591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33" creationId="{7AB616A0-32C6-2132-7D17-D1779849632D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34" creationId="{4E91D588-1FC1-A0C5-B480-E9330EBB3C56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35" creationId="{EFE2709B-FAC8-F6B9-995E-A48427DA6E82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36" creationId="{F41AE587-0649-9E64-DED9-8559D64F2203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37" creationId="{95D7BFED-26F8-EB35-8A0A-6D03D6ECE746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38" creationId="{BF27AE7C-5548-045D-920C-A8E6E16F15B7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39" creationId="{B9D7B4D4-3AE6-DD66-A4BA-B001E8779019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40" creationId="{7837390B-5E9D-18CB-E3BA-EB14B5E17AD2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41" creationId="{18F8CFE8-626A-1AC2-B09B-F960E73AC9C4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42" creationId="{B2F491D5-FB84-10E0-D309-4E899B3D466A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43" creationId="{DFFFB5CD-BB22-4EC8-73A2-B30F6F0217EC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44" creationId="{CF47C40B-A057-68CB-61E3-A7D65E0DA339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45" creationId="{5E0376BC-4692-F3EE-DC14-79D0DA97EB0E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46" creationId="{453E8A12-A671-47CD-BC9A-E52002D90567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47" creationId="{BAE83DB9-96AB-24DE-C5AC-989DDE7A4B40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48" creationId="{F3E2741A-73D7-AF44-D972-CEDF3B4801E4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49" creationId="{60063BDA-84FA-819F-5187-7EB356A641F4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50" creationId="{BA771A46-70D0-DB13-D445-DE588B5A858B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51" creationId="{ACA49BC4-C9A1-670D-310D-557FEC695CF5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52" creationId="{07865914-0995-792C-09CE-0F73696C488F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53" creationId="{C820BF9C-D1D4-873B-215B-63188D1CE037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54" creationId="{185507C1-950E-40DE-80AA-136E1C1881A0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55" creationId="{1C4F7C03-2BE7-8E82-B094-D203E48A59A3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56" creationId="{6F0D0F45-FC6B-ADDA-2D2B-7209A8F40331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57" creationId="{74C37417-AABD-A571-C19E-98587DE809D5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58" creationId="{AED17138-C2E5-6321-1155-812DB43CE897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59" creationId="{4D20BAB6-B43C-52FE-79A0-B261A19369BB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60" creationId="{75CEA972-A7C8-BB23-1BD2-ADFC0D7D4343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61" creationId="{A246FF09-F891-4FB1-4B64-8E09A514D8EF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62" creationId="{2F507DB0-C06C-866F-72B4-21A3A07BC09B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63" creationId="{69C4C3AC-1C81-4FA3-0412-2F7002A09E5A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64" creationId="{10C25E84-67BE-0713-740A-322C47DB7FCA}"/>
          </ac:spMkLst>
        </pc:spChg>
        <pc:spChg chg="mod">
          <ac:chgData name="Bergmann, Benedikt Ludwig" userId="8bc4900e-cc82-42f9-8ef6-7ba36799d966" providerId="ADAL" clId="{AE701BFD-C42A-4320-86A6-27D0E474195C}" dt="2022-06-23T10:23:16.608" v="1290"/>
          <ac:spMkLst>
            <pc:docMk/>
            <pc:sldMk cId="2937226465" sldId="332"/>
            <ac:spMk id="165" creationId="{79ECD18F-1322-A8A6-47A8-B005ED6BC323}"/>
          </ac:spMkLst>
        </pc:spChg>
        <pc:spChg chg="add mod">
          <ac:chgData name="Bergmann, Benedikt Ludwig" userId="8bc4900e-cc82-42f9-8ef6-7ba36799d966" providerId="ADAL" clId="{AE701BFD-C42A-4320-86A6-27D0E474195C}" dt="2022-06-23T10:26:26.569" v="1377" actId="1076"/>
          <ac:spMkLst>
            <pc:docMk/>
            <pc:sldMk cId="2937226465" sldId="332"/>
            <ac:spMk id="169" creationId="{A42ACCFF-E908-CA8E-0706-A1A237DCD075}"/>
          </ac:spMkLst>
        </pc:spChg>
        <pc:grpChg chg="add mod">
          <ac:chgData name="Bergmann, Benedikt Ludwig" userId="8bc4900e-cc82-42f9-8ef6-7ba36799d966" providerId="ADAL" clId="{AE701BFD-C42A-4320-86A6-27D0E474195C}" dt="2022-06-23T10:26:19.671" v="1376" actId="164"/>
          <ac:grpSpMkLst>
            <pc:docMk/>
            <pc:sldMk cId="2937226465" sldId="332"/>
            <ac:grpSpMk id="7" creationId="{0CFA69B2-B475-9E16-4D54-9A310CFD713F}"/>
          </ac:grpSpMkLst>
        </pc:grpChg>
        <pc:grpChg chg="mod">
          <ac:chgData name="Bergmann, Benedikt Ludwig" userId="8bc4900e-cc82-42f9-8ef6-7ba36799d966" providerId="ADAL" clId="{AE701BFD-C42A-4320-86A6-27D0E474195C}" dt="2022-06-23T10:23:16.608" v="1290"/>
          <ac:grpSpMkLst>
            <pc:docMk/>
            <pc:sldMk cId="2937226465" sldId="332"/>
            <ac:grpSpMk id="8" creationId="{D49CF8CB-EA57-94EB-70AA-C05578C94C57}"/>
          </ac:grpSpMkLst>
        </pc:grpChg>
        <pc:grpChg chg="mod">
          <ac:chgData name="Bergmann, Benedikt Ludwig" userId="8bc4900e-cc82-42f9-8ef6-7ba36799d966" providerId="ADAL" clId="{AE701BFD-C42A-4320-86A6-27D0E474195C}" dt="2022-06-23T10:23:16.608" v="1290"/>
          <ac:grpSpMkLst>
            <pc:docMk/>
            <pc:sldMk cId="2937226465" sldId="332"/>
            <ac:grpSpMk id="9" creationId="{03DFF49C-EDAE-BE0F-9B9A-B919A0CDA85E}"/>
          </ac:grpSpMkLst>
        </pc:grpChg>
        <pc:grpChg chg="mod">
          <ac:chgData name="Bergmann, Benedikt Ludwig" userId="8bc4900e-cc82-42f9-8ef6-7ba36799d966" providerId="ADAL" clId="{AE701BFD-C42A-4320-86A6-27D0E474195C}" dt="2022-06-23T10:23:16.608" v="1290"/>
          <ac:grpSpMkLst>
            <pc:docMk/>
            <pc:sldMk cId="2937226465" sldId="332"/>
            <ac:grpSpMk id="10" creationId="{44887B88-9525-2EFA-D50E-E68482624BF5}"/>
          </ac:grpSpMkLst>
        </pc:grpChg>
        <pc:grpChg chg="mod">
          <ac:chgData name="Bergmann, Benedikt Ludwig" userId="8bc4900e-cc82-42f9-8ef6-7ba36799d966" providerId="ADAL" clId="{AE701BFD-C42A-4320-86A6-27D0E474195C}" dt="2022-06-23T10:23:16.608" v="1290"/>
          <ac:grpSpMkLst>
            <pc:docMk/>
            <pc:sldMk cId="2937226465" sldId="332"/>
            <ac:grpSpMk id="11" creationId="{E5BFDD7E-32C0-B9E7-5A0D-58DA34EE272F}"/>
          </ac:grpSpMkLst>
        </pc:grpChg>
        <pc:grpChg chg="mod">
          <ac:chgData name="Bergmann, Benedikt Ludwig" userId="8bc4900e-cc82-42f9-8ef6-7ba36799d966" providerId="ADAL" clId="{AE701BFD-C42A-4320-86A6-27D0E474195C}" dt="2022-06-23T10:23:16.608" v="1290"/>
          <ac:grpSpMkLst>
            <pc:docMk/>
            <pc:sldMk cId="2937226465" sldId="332"/>
            <ac:grpSpMk id="16" creationId="{C3757ADF-3AE2-F61C-F234-1D16D91C77FC}"/>
          </ac:grpSpMkLst>
        </pc:grpChg>
        <pc:grpChg chg="mod">
          <ac:chgData name="Bergmann, Benedikt Ludwig" userId="8bc4900e-cc82-42f9-8ef6-7ba36799d966" providerId="ADAL" clId="{AE701BFD-C42A-4320-86A6-27D0E474195C}" dt="2022-06-23T10:23:16.608" v="1290"/>
          <ac:grpSpMkLst>
            <pc:docMk/>
            <pc:sldMk cId="2937226465" sldId="332"/>
            <ac:grpSpMk id="17" creationId="{DA31CC49-E4BE-1D0F-0CF7-34E19FAD59C2}"/>
          </ac:grpSpMkLst>
        </pc:grpChg>
        <pc:grpChg chg="add mod">
          <ac:chgData name="Bergmann, Benedikt Ludwig" userId="8bc4900e-cc82-42f9-8ef6-7ba36799d966" providerId="ADAL" clId="{AE701BFD-C42A-4320-86A6-27D0E474195C}" dt="2022-06-23T10:26:19.671" v="1376" actId="164"/>
          <ac:grpSpMkLst>
            <pc:docMk/>
            <pc:sldMk cId="2937226465" sldId="332"/>
            <ac:grpSpMk id="170" creationId="{52F267B8-A878-F217-0530-B986AE4A7E1A}"/>
          </ac:grpSpMkLst>
        </pc:grpChg>
        <pc:cxnChg chg="add mod">
          <ac:chgData name="Bergmann, Benedikt Ludwig" userId="8bc4900e-cc82-42f9-8ef6-7ba36799d966" providerId="ADAL" clId="{AE701BFD-C42A-4320-86A6-27D0E474195C}" dt="2022-06-23T10:26:19.671" v="1376" actId="164"/>
          <ac:cxnSpMkLst>
            <pc:docMk/>
            <pc:sldMk cId="2937226465" sldId="332"/>
            <ac:cxnSpMk id="167" creationId="{F8E9F4CF-1F96-B5F6-804E-D62A0828429D}"/>
          </ac:cxnSpMkLst>
        </pc:cxnChg>
        <pc:cxnChg chg="add del mod">
          <ac:chgData name="Bergmann, Benedikt Ludwig" userId="8bc4900e-cc82-42f9-8ef6-7ba36799d966" providerId="ADAL" clId="{AE701BFD-C42A-4320-86A6-27D0E474195C}" dt="2022-06-23T10:27:20.770" v="1380" actId="478"/>
          <ac:cxnSpMkLst>
            <pc:docMk/>
            <pc:sldMk cId="2937226465" sldId="332"/>
            <ac:cxnSpMk id="172" creationId="{488ED818-BDF5-93D9-4287-1FF9DC8BA600}"/>
          </ac:cxnSpMkLst>
        </pc:cxnChg>
      </pc:sldChg>
      <pc:sldChg chg="modSp mod ord">
        <pc:chgData name="Bergmann, Benedikt Ludwig" userId="8bc4900e-cc82-42f9-8ef6-7ba36799d966" providerId="ADAL" clId="{AE701BFD-C42A-4320-86A6-27D0E474195C}" dt="2022-06-23T08:53:41.802" v="614" actId="20577"/>
        <pc:sldMkLst>
          <pc:docMk/>
          <pc:sldMk cId="1556449634" sldId="339"/>
        </pc:sldMkLst>
        <pc:spChg chg="mod">
          <ac:chgData name="Bergmann, Benedikt Ludwig" userId="8bc4900e-cc82-42f9-8ef6-7ba36799d966" providerId="ADAL" clId="{AE701BFD-C42A-4320-86A6-27D0E474195C}" dt="2022-06-23T08:53:41.802" v="614" actId="20577"/>
          <ac:spMkLst>
            <pc:docMk/>
            <pc:sldMk cId="1556449634" sldId="339"/>
            <ac:spMk id="3" creationId="{00000000-0000-0000-0000-000000000000}"/>
          </ac:spMkLst>
        </pc:spChg>
      </pc:sldChg>
      <pc:sldChg chg="delCm">
        <pc:chgData name="Bergmann, Benedikt Ludwig" userId="8bc4900e-cc82-42f9-8ef6-7ba36799d966" providerId="ADAL" clId="{AE701BFD-C42A-4320-86A6-27D0E474195C}" dt="2022-06-23T08:08:44.252" v="5"/>
        <pc:sldMkLst>
          <pc:docMk/>
          <pc:sldMk cId="3687333824" sldId="342"/>
        </pc:sldMkLst>
      </pc:sldChg>
      <pc:sldChg chg="modSp del mod">
        <pc:chgData name="Bergmann, Benedikt Ludwig" userId="8bc4900e-cc82-42f9-8ef6-7ba36799d966" providerId="ADAL" clId="{AE701BFD-C42A-4320-86A6-27D0E474195C}" dt="2022-06-24T16:52:33.566" v="2350" actId="47"/>
        <pc:sldMkLst>
          <pc:docMk/>
          <pc:sldMk cId="2386997044" sldId="343"/>
        </pc:sldMkLst>
        <pc:spChg chg="mod">
          <ac:chgData name="Bergmann, Benedikt Ludwig" userId="8bc4900e-cc82-42f9-8ef6-7ba36799d966" providerId="ADAL" clId="{AE701BFD-C42A-4320-86A6-27D0E474195C}" dt="2022-06-23T13:39:06.323" v="2053" actId="20577"/>
          <ac:spMkLst>
            <pc:docMk/>
            <pc:sldMk cId="2386997044" sldId="343"/>
            <ac:spMk id="2" creationId="{00000000-0000-0000-0000-000000000000}"/>
          </ac:spMkLst>
        </pc:spChg>
      </pc:sldChg>
      <pc:sldChg chg="addSp delSp modSp mod ord">
        <pc:chgData name="Bergmann, Benedikt Ludwig" userId="8bc4900e-cc82-42f9-8ef6-7ba36799d966" providerId="ADAL" clId="{AE701BFD-C42A-4320-86A6-27D0E474195C}" dt="2022-06-23T10:33:25.170" v="1382"/>
        <pc:sldMkLst>
          <pc:docMk/>
          <pc:sldMk cId="3402886937" sldId="345"/>
        </pc:sldMkLst>
        <pc:spChg chg="mod">
          <ac:chgData name="Bergmann, Benedikt Ludwig" userId="8bc4900e-cc82-42f9-8ef6-7ba36799d966" providerId="ADAL" clId="{AE701BFD-C42A-4320-86A6-27D0E474195C}" dt="2022-06-23T08:19:36.469" v="479" actId="20577"/>
          <ac:spMkLst>
            <pc:docMk/>
            <pc:sldMk cId="3402886937" sldId="345"/>
            <ac:spMk id="9" creationId="{00000000-0000-0000-0000-000000000000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4" creationId="{19A6CB71-3134-3FFD-A5F5-D4452408484A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5" creationId="{15D58260-8081-A0A1-4805-818D0CAD0357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6" creationId="{264B1775-1596-3147-AF9B-91C0DF8DC90A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7" creationId="{D3824855-2CDE-67E1-F473-A45A20A600E0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20" creationId="{14B8EF7C-D8BA-1518-AF0C-2F6004670D81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21" creationId="{10E09DA8-D672-A235-50F9-BD238F9225A1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22" creationId="{38252D82-CFB0-F8BE-80A7-1E2A28C6006F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23" creationId="{F70E7FF2-0B19-EDAD-16D4-E84E0994D147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24" creationId="{BD8490A3-3387-4BDB-07FA-24E7E84D31B6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25" creationId="{1E60394F-9FF9-DA97-541C-0D913018F319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26" creationId="{C38562FF-9CB0-310D-BE30-8338ECA56050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27" creationId="{D2B17C49-ADAC-5721-D5D3-DD32BF132375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28" creationId="{E9ACEF19-11EE-DE71-A59D-CE96E1396DD8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29" creationId="{C16D075E-F8D2-CEA5-0355-F61B7D4F9D8F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30" creationId="{FEFD0BAC-238E-6BA8-BB99-B8C4F76D8857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31" creationId="{405D7B01-AF67-EAA8-68FB-A4E1889D2193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32" creationId="{C50A87D7-8C82-3B54-CB68-A53B43E84C5B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33" creationId="{1169E236-5AAD-75D1-1C58-1BBACF76BDBF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34" creationId="{A26B3163-15C3-EC51-2EB3-B681452BA4D2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35" creationId="{41E28D53-DB09-440C-B69A-4198AABFA798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36" creationId="{A6D87588-7AF1-AB85-D145-BFDE1A7D0BAA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37" creationId="{F6F580E3-A027-9D53-64AF-9E1B1B0C82D7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38" creationId="{F7C4920C-BA16-4BED-24BA-3553E2B3F5DF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39" creationId="{08489935-80B9-A51A-152B-802FDDECDB3A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40" creationId="{AE7D83ED-159A-ACDE-E38C-C02DE4CEEDE1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41" creationId="{D7142500-3803-3C74-1E16-015A49126E20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42" creationId="{758D85EF-626A-C9B5-3D1E-1331442EED02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43" creationId="{0855C315-571F-0214-9D22-E195B4BA5EFA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44" creationId="{12100C53-6D84-FA5F-B0D1-4B10A6B6EAEB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45" creationId="{F445C30E-5F37-5DC6-6EEB-BCE9C1A0A9B9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46" creationId="{3948651B-571C-0023-045C-551755B9606D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47" creationId="{105048EC-4F6D-6D30-A7C1-8DC398D4D833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48" creationId="{559A76BA-2169-6C7D-8FED-56A3F641C7BA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49" creationId="{EE7B80D3-9174-C9EB-446E-E52DC9751751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50" creationId="{C28FB8C5-01BB-3BBD-B11A-6C4E0900CFCD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51" creationId="{9D454A27-956F-0ABF-480D-83C1356F0964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52" creationId="{21F02E58-101B-D768-2076-3E5022C0EC6A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53" creationId="{951DFA66-6A5A-9FDA-5ED4-16FD669E8611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54" creationId="{9EF68583-163E-4775-9B8E-C0C804D58E03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55" creationId="{703B3573-95E1-6550-FAA3-13AFEFAB7F24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56" creationId="{DD7A04AA-993F-CFEE-3FB7-A9C544A7C974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57" creationId="{17E4F327-8F05-3B40-B2E3-3F9F909B9123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58" creationId="{5889ABD7-09DF-F2D2-DC3E-02B2243C18E1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59" creationId="{9B9FD3A4-D35C-FA50-5591-2AB8D0CEEE5D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60" creationId="{DAD6C3C6-EE61-D50A-52CD-E173B2BF443B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61" creationId="{6261AFE0-759F-734A-5F88-D4DD5A5A0AFB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62" creationId="{E6AA4C31-B5AF-8339-D426-FC5F7F5A0FD8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63" creationId="{AFED56D5-F7B7-63C1-AD0A-88F43FADB61C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64" creationId="{B2DC8C9A-E295-4DFD-EF77-0EA4395A692C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65" creationId="{98D811B4-8448-0A2A-61AD-6A6DFF2CDD56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66" creationId="{C8BBAED9-82B1-83CB-1423-8AA3388E1D4F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67" creationId="{67505C20-6995-2C7F-4F6A-8B9ACFA53F18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68" creationId="{21DA332B-D011-CF09-74E8-1D84B53D6340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69" creationId="{D0EA0BCD-2747-C5C5-2F7C-DB2F448CB52E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70" creationId="{D35FBD76-032B-92C9-4F77-C13B0DBE4FA2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71" creationId="{A866AEF0-AB61-CD7A-C506-6B19AE4F1237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72" creationId="{A60222D4-794A-9E5C-D26E-3621B0CB44CA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73" creationId="{665CCC67-033F-9E97-F513-12594D27ABC5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74" creationId="{6B4D6323-666E-9A35-4D28-FA77ABE4F1A9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75" creationId="{12CC9EC7-4C5D-7992-49B4-19C44F9D1900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76" creationId="{89F145A9-1088-D79D-AAE1-05D46F79C3D9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77" creationId="{D70EDE41-577C-0B0A-ADD9-A1C01C5EE61C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78" creationId="{DCD010C1-1C62-3F02-77B3-6E5EAADB7FB3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79" creationId="{B9FE89A5-8ED8-00D8-EBF4-E39907703011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80" creationId="{C340657D-CCE0-0B36-52A4-B34AEE1C5BF1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81" creationId="{1FFA649C-694F-D1EE-D009-582D82E85C14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82" creationId="{E0920BC9-5501-AE5A-083E-3434FED5722E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83" creationId="{45332244-FEDB-78AF-77C7-C7BFDBF4EBA9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84" creationId="{D4C1F4D3-003E-C4D3-1A05-9C9FE52C1950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85" creationId="{CD61D467-8F27-985A-F7B4-59A7AEA17B36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86" creationId="{285756F8-E45E-4A38-0A61-8081CFE6CBA1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87" creationId="{ECFD06C9-919C-C9C0-2318-A07B7B0E6A1B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88" creationId="{FE5D68CF-6BB6-340C-5616-3376FBF0DE98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89" creationId="{39C1940E-344B-EFCA-9830-CC9100E165D3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90" creationId="{D27E9668-9C66-6774-D927-1CFBBB076384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91" creationId="{BCE96521-5639-D783-BF8D-AE23B8B4E7D2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92" creationId="{639BCAF6-08B9-14FA-539A-0E3699D107B8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93" creationId="{840B4377-65A4-F6CB-263C-E04038C4B693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94" creationId="{E4673197-8506-B828-C34D-BDE9E3053E87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95" creationId="{46D4FD44-8A8F-07EB-8537-4E696296DC42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96" creationId="{B22B3ADF-C0EA-F52D-B5CB-3688E9412294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97" creationId="{A64EB9D8-93F7-EEEE-3EDE-861392EC00B7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98" creationId="{43F6CF97-8D43-6DE8-3B83-2DB56C1A32C3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99" creationId="{6A2F0C3D-2C3C-EFFA-215F-AB21A03439F5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00" creationId="{7FCACEFC-5609-AA66-7F88-458070F3A0FD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01" creationId="{108B27A8-0D4E-7A68-5A1A-24CAF0C0E1A7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02" creationId="{91DCEA67-C6D1-AD0E-3814-CA110CEACDC8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03" creationId="{A2E4672C-8797-C29D-DB63-BFA19C298CB4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04" creationId="{88AB7239-FB76-00BD-A5BA-0012EAA986F7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05" creationId="{57D1C74D-1330-D715-6BB6-A64FF862FD1E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06" creationId="{BB1C57C0-41BE-F4AF-C246-FB4D4A2E6E75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07" creationId="{420B7782-BCEB-F063-8A68-7F75A90A553A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08" creationId="{06A65651-40BE-3BD5-7932-01E1A5306CD1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09" creationId="{41B89C79-66E6-3E30-BF9E-3C75DD0BA73D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10" creationId="{84F08BB7-C79C-2711-B6FE-9EA4EF87A4A7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11" creationId="{A9B99AE1-78BE-BCFB-9141-1FA03396FB9C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12" creationId="{574C1466-9BBC-1FC9-02FB-DCBE671C0818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13" creationId="{B6F1B6EB-3719-64B1-C599-76A2BF014C4C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14" creationId="{4954DD38-A164-903F-CA1D-E6FCD2388E7D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15" creationId="{C2110561-8225-B3DF-2E43-896046641BD1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16" creationId="{708F7066-F885-5E0C-9D77-BAFFC646B2E0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17" creationId="{5A8A6DC4-8E84-173C-D3E7-56EFD18B7D35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18" creationId="{ADC2F733-84A2-DDC6-8630-4BA8F11A8F94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19" creationId="{992ED29C-A485-A7DD-3BE1-8A1BA4602F0B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20" creationId="{3E5D04DE-340A-C0B9-8752-47E4A7E5E1D1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21" creationId="{4CE7FD80-6B0F-7B22-EF8B-E6F43345216A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22" creationId="{03BAD22E-CD2E-D349-09E6-57E3AB319F83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23" creationId="{4721C99C-E0F7-0ED2-8329-AF9BB04FB41C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24" creationId="{20BE8C1D-C7D3-B283-C8D0-875BF20CDE3F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25" creationId="{715C219A-E57B-662F-2C6E-E238BA557E10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26" creationId="{E6D91F31-9145-52F2-4336-1EDD8F263788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27" creationId="{68223057-53AF-D398-3808-09A5EA60BE5F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28" creationId="{DCA27F96-065C-AEF6-6C80-8A78F3953528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29" creationId="{C026009F-88A9-A125-78FE-C47D65D00FB3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30" creationId="{EFD859EF-F8ED-2644-FBE3-9597C46E1ED3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31" creationId="{780FB8DB-6573-C862-FD3D-F8FBCA0B77A9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32" creationId="{BCA78FFF-8489-C749-1C7E-E499AFF35C3E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33" creationId="{916F50FD-D955-470A-5D55-621C0F981F54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34" creationId="{1E2396D0-AA15-57EB-D37E-7BA5A9D8FAF7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35" creationId="{4D7C26A4-52DA-B515-B7D1-CD431AA8A902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36" creationId="{9419D5DC-4497-E7D8-0BFC-23A06C1D4321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37" creationId="{52F3884F-C85C-7B48-76EF-B28439D8D984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38" creationId="{DAA713E9-4088-A272-3064-0AC85B46A13F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39" creationId="{F01B78F8-5804-D81D-2E32-343E4B7D7259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40" creationId="{1ACF73B9-5F44-18A7-73C1-516C10B17E20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41" creationId="{EA75C58E-8703-D32C-0B6C-C7CCD41347CC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42" creationId="{93995596-D1BF-547E-2A99-2AADD3F9E71D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43" creationId="{EA74F6E8-3671-AF90-F873-9E311AF94A9F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44" creationId="{96177347-33D4-FDAB-F561-7CA7412C1714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45" creationId="{D0E263BC-13E8-4B36-A8E5-8B593AAC7407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46" creationId="{F046C567-B436-C9AC-4082-1C8A836A138B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47" creationId="{F03FC605-BD88-45F2-133A-458304B8DC5B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48" creationId="{5088FAB6-2549-E365-A719-7027FFD84A69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49" creationId="{85A4D54B-BC2F-2FE7-8ED9-EB10FC02BE69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50" creationId="{B27E68FB-F22F-06AF-FB9E-883F8D4A24BD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51" creationId="{2C2681EB-F277-19D3-BDEF-31C67BF12596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52" creationId="{328ED841-5E64-FA2D-9344-8C431FE9F14C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53" creationId="{58770DFA-FCCD-BC96-914F-74B2560D898B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54" creationId="{7B61F238-B9FF-21CB-B846-91AA453DE6C9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55" creationId="{9FD1625D-4216-8022-B203-8F0B05FCF0DA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56" creationId="{FCF86B81-6D15-F838-ED20-3FF818ED8A30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57" creationId="{6096CD56-842E-5D77-EFA3-787F695EDCB3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58" creationId="{004D5B89-21B1-9654-FCAE-13DDAE8F5F9E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59" creationId="{630BD350-9F55-C111-2BF9-B8CA39F6F47F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60" creationId="{FDF3C133-F707-7D41-BA0E-B38F4DCE67F4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61" creationId="{1527E0B4-645C-4A02-FCBC-C6F62F1C93A7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62" creationId="{4F18E964-DFBE-D96B-BDE8-751D69EBF7DD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63" creationId="{2BA5A106-83E7-1643-5DC5-64530329526C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64" creationId="{72DC3D35-F714-C8DD-85F1-A41F2FF35D39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65" creationId="{7A4776D7-22B5-72D9-82FC-43EA6CAB0342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66" creationId="{C3BCC9C7-6BF9-22A3-DB61-9540B1E3E101}"/>
          </ac:spMkLst>
        </pc:spChg>
        <pc:spChg chg="mod">
          <ac:chgData name="Bergmann, Benedikt Ludwig" userId="8bc4900e-cc82-42f9-8ef6-7ba36799d966" providerId="ADAL" clId="{AE701BFD-C42A-4320-86A6-27D0E474195C}" dt="2022-06-23T10:33:23.689" v="1381"/>
          <ac:spMkLst>
            <pc:docMk/>
            <pc:sldMk cId="3402886937" sldId="345"/>
            <ac:spMk id="167" creationId="{6AE5A326-0F0F-B23E-5F6D-766EC5AD1970}"/>
          </ac:spMkLst>
        </pc:spChg>
        <pc:grpChg chg="add del mod">
          <ac:chgData name="Bergmann, Benedikt Ludwig" userId="8bc4900e-cc82-42f9-8ef6-7ba36799d966" providerId="ADAL" clId="{AE701BFD-C42A-4320-86A6-27D0E474195C}" dt="2022-06-23T10:33:25.170" v="1382"/>
          <ac:grpSpMkLst>
            <pc:docMk/>
            <pc:sldMk cId="3402886937" sldId="345"/>
            <ac:grpSpMk id="7" creationId="{53559622-05A3-2900-F6AE-7652E50804ED}"/>
          </ac:grpSpMkLst>
        </pc:grpChg>
        <pc:grpChg chg="mod">
          <ac:chgData name="Bergmann, Benedikt Ludwig" userId="8bc4900e-cc82-42f9-8ef6-7ba36799d966" providerId="ADAL" clId="{AE701BFD-C42A-4320-86A6-27D0E474195C}" dt="2022-06-23T10:33:23.689" v="1381"/>
          <ac:grpSpMkLst>
            <pc:docMk/>
            <pc:sldMk cId="3402886937" sldId="345"/>
            <ac:grpSpMk id="8" creationId="{CC36DC9B-F71B-15B4-7FF6-6ABB8DE9232C}"/>
          </ac:grpSpMkLst>
        </pc:grpChg>
        <pc:grpChg chg="mod">
          <ac:chgData name="Bergmann, Benedikt Ludwig" userId="8bc4900e-cc82-42f9-8ef6-7ba36799d966" providerId="ADAL" clId="{AE701BFD-C42A-4320-86A6-27D0E474195C}" dt="2022-06-23T10:33:23.689" v="1381"/>
          <ac:grpSpMkLst>
            <pc:docMk/>
            <pc:sldMk cId="3402886937" sldId="345"/>
            <ac:grpSpMk id="11" creationId="{0FB266C7-71B1-2521-F0E7-8811DE3A3738}"/>
          </ac:grpSpMkLst>
        </pc:grpChg>
        <pc:grpChg chg="mod">
          <ac:chgData name="Bergmann, Benedikt Ludwig" userId="8bc4900e-cc82-42f9-8ef6-7ba36799d966" providerId="ADAL" clId="{AE701BFD-C42A-4320-86A6-27D0E474195C}" dt="2022-06-23T10:33:23.689" v="1381"/>
          <ac:grpSpMkLst>
            <pc:docMk/>
            <pc:sldMk cId="3402886937" sldId="345"/>
            <ac:grpSpMk id="12" creationId="{7777F693-B68B-6C11-DF31-A9FF5F51F39F}"/>
          </ac:grpSpMkLst>
        </pc:grpChg>
        <pc:grpChg chg="mod">
          <ac:chgData name="Bergmann, Benedikt Ludwig" userId="8bc4900e-cc82-42f9-8ef6-7ba36799d966" providerId="ADAL" clId="{AE701BFD-C42A-4320-86A6-27D0E474195C}" dt="2022-06-23T10:33:23.689" v="1381"/>
          <ac:grpSpMkLst>
            <pc:docMk/>
            <pc:sldMk cId="3402886937" sldId="345"/>
            <ac:grpSpMk id="13" creationId="{18EE5A9B-54EA-F181-34AB-94833B7F25C4}"/>
          </ac:grpSpMkLst>
        </pc:grpChg>
        <pc:grpChg chg="mod">
          <ac:chgData name="Bergmann, Benedikt Ludwig" userId="8bc4900e-cc82-42f9-8ef6-7ba36799d966" providerId="ADAL" clId="{AE701BFD-C42A-4320-86A6-27D0E474195C}" dt="2022-06-23T10:33:23.689" v="1381"/>
          <ac:grpSpMkLst>
            <pc:docMk/>
            <pc:sldMk cId="3402886937" sldId="345"/>
            <ac:grpSpMk id="18" creationId="{56C69380-6686-4FE0-AD36-CFDBFC2B09D3}"/>
          </ac:grpSpMkLst>
        </pc:grpChg>
        <pc:grpChg chg="mod">
          <ac:chgData name="Bergmann, Benedikt Ludwig" userId="8bc4900e-cc82-42f9-8ef6-7ba36799d966" providerId="ADAL" clId="{AE701BFD-C42A-4320-86A6-27D0E474195C}" dt="2022-06-23T10:33:23.689" v="1381"/>
          <ac:grpSpMkLst>
            <pc:docMk/>
            <pc:sldMk cId="3402886937" sldId="345"/>
            <ac:grpSpMk id="19" creationId="{A89E5413-2A01-8798-828D-8D502D1C0F06}"/>
          </ac:grpSpMkLst>
        </pc:grpChg>
      </pc:sldChg>
      <pc:sldChg chg="add">
        <pc:chgData name="Bergmann, Benedikt Ludwig" userId="8bc4900e-cc82-42f9-8ef6-7ba36799d966" providerId="ADAL" clId="{AE701BFD-C42A-4320-86A6-27D0E474195C}" dt="2022-06-23T08:19:30.180" v="468"/>
        <pc:sldMkLst>
          <pc:docMk/>
          <pc:sldMk cId="2261961868" sldId="346"/>
        </pc:sldMkLst>
      </pc:sldChg>
      <pc:sldChg chg="addSp delSp modSp add mod ord">
        <pc:chgData name="Bergmann, Benedikt Ludwig" userId="8bc4900e-cc82-42f9-8ef6-7ba36799d966" providerId="ADAL" clId="{AE701BFD-C42A-4320-86A6-27D0E474195C}" dt="2022-06-23T10:33:48.626" v="1385"/>
        <pc:sldMkLst>
          <pc:docMk/>
          <pc:sldMk cId="1593728260" sldId="347"/>
        </pc:sldMkLst>
        <pc:spChg chg="add del mod">
          <ac:chgData name="Bergmann, Benedikt Ludwig" userId="8bc4900e-cc82-42f9-8ef6-7ba36799d966" providerId="ADAL" clId="{AE701BFD-C42A-4320-86A6-27D0E474195C}" dt="2022-06-23T09:55:43.992" v="853" actId="478"/>
          <ac:spMkLst>
            <pc:docMk/>
            <pc:sldMk cId="1593728260" sldId="347"/>
            <ac:spMk id="3" creationId="{CE4F9F5B-37E5-EFE5-9D32-ADF152CC5BEE}"/>
          </ac:spMkLst>
        </pc:spChg>
        <pc:spChg chg="mod">
          <ac:chgData name="Bergmann, Benedikt Ludwig" userId="8bc4900e-cc82-42f9-8ef6-7ba36799d966" providerId="ADAL" clId="{AE701BFD-C42A-4320-86A6-27D0E474195C}" dt="2022-06-23T10:00:12.316" v="894" actId="1076"/>
          <ac:spMkLst>
            <pc:docMk/>
            <pc:sldMk cId="1593728260" sldId="347"/>
            <ac:spMk id="5" creationId="{00000000-0000-0000-0000-000000000000}"/>
          </ac:spMkLst>
        </pc:spChg>
        <pc:spChg chg="add del">
          <ac:chgData name="Bergmann, Benedikt Ludwig" userId="8bc4900e-cc82-42f9-8ef6-7ba36799d966" providerId="ADAL" clId="{AE701BFD-C42A-4320-86A6-27D0E474195C}" dt="2022-06-23T09:57:58.241" v="856" actId="478"/>
          <ac:spMkLst>
            <pc:docMk/>
            <pc:sldMk cId="1593728260" sldId="347"/>
            <ac:spMk id="7" creationId="{55862717-C61D-76FD-C003-9B18BE4BFB1F}"/>
          </ac:spMkLst>
        </pc:spChg>
        <pc:spChg chg="add 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8" creationId="{F433BE57-EE61-E96F-EDCC-71BC0DBB0102}"/>
          </ac:spMkLst>
        </pc:spChg>
        <pc:spChg chg="del">
          <ac:chgData name="Bergmann, Benedikt Ludwig" userId="8bc4900e-cc82-42f9-8ef6-7ba36799d966" providerId="ADAL" clId="{AE701BFD-C42A-4320-86A6-27D0E474195C}" dt="2022-06-23T09:55:42.088" v="852" actId="478"/>
          <ac:spMkLst>
            <pc:docMk/>
            <pc:sldMk cId="1593728260" sldId="347"/>
            <ac:spMk id="9" creationId="{00000000-0000-0000-0000-000000000000}"/>
          </ac:spMkLst>
        </pc:spChg>
        <pc:spChg chg="del">
          <ac:chgData name="Bergmann, Benedikt Ludwig" userId="8bc4900e-cc82-42f9-8ef6-7ba36799d966" providerId="ADAL" clId="{AE701BFD-C42A-4320-86A6-27D0E474195C}" dt="2022-06-23T09:55:44.838" v="854" actId="478"/>
          <ac:spMkLst>
            <pc:docMk/>
            <pc:sldMk cId="1593728260" sldId="347"/>
            <ac:spMk id="10" creationId="{00000000-0000-0000-0000-000000000000}"/>
          </ac:spMkLst>
        </pc:spChg>
        <pc:spChg chg="add 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1" creationId="{9243EA42-045E-0EA0-AA8E-5D4474B5253B}"/>
          </ac:spMkLst>
        </pc:spChg>
        <pc:spChg chg="add 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2" creationId="{D2DA3CC1-43B1-EA37-F704-0EF64945A1E7}"/>
          </ac:spMkLst>
        </pc:spChg>
        <pc:spChg chg="add 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3" creationId="{0A011B49-4523-2165-E32A-82184D69C65D}"/>
          </ac:spMkLst>
        </pc:spChg>
        <pc:spChg chg="add 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4" creationId="{1701A677-49D3-BCE2-4674-F06F216E8085}"/>
          </ac:spMkLst>
        </pc:spChg>
        <pc:spChg chg="add 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5" creationId="{D9F41E33-A8CB-A911-0918-17621D99C6E5}"/>
          </ac:spMkLst>
        </pc:spChg>
        <pc:spChg chg="add 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6" creationId="{C12F7055-781D-8FEB-6CEC-778588733013}"/>
          </ac:spMkLst>
        </pc:spChg>
        <pc:spChg chg="add 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17" creationId="{823A73A9-B720-7A3A-B3EC-0FEF0524B9C8}"/>
          </ac:spMkLst>
        </pc:spChg>
        <pc:spChg chg="add 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8" creationId="{DEE3FEFD-4110-68E9-E6E2-BBDA87FED3EA}"/>
          </ac:spMkLst>
        </pc:spChg>
        <pc:spChg chg="add 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9" creationId="{1576F7E2-B262-D0FE-2534-DC7EDA43D044}"/>
          </ac:spMkLst>
        </pc:spChg>
        <pc:spChg chg="add 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0" creationId="{8BA5E3A8-3159-7924-4E00-CB7FC8C6D7B5}"/>
          </ac:spMkLst>
        </pc:spChg>
        <pc:spChg chg="add 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1" creationId="{842F43FC-EAA1-F13F-2496-7B248E5F7F88}"/>
          </ac:spMkLst>
        </pc:spChg>
        <pc:spChg chg="add 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2" creationId="{C7BFE1AC-EDC2-1EE2-66B2-162EEEDFD7CA}"/>
          </ac:spMkLst>
        </pc:spChg>
        <pc:spChg chg="add 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3" creationId="{6B87A683-BC8B-AEAA-5AA8-6588BF8E998B}"/>
          </ac:spMkLst>
        </pc:spChg>
        <pc:spChg chg="add 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4" creationId="{3D0738B0-B032-0957-31BD-25858BED5292}"/>
          </ac:spMkLst>
        </pc:spChg>
        <pc:spChg chg="add 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5" creationId="{97AB6DE5-4284-C26A-5C95-3E1B155D24E7}"/>
          </ac:spMkLst>
        </pc:spChg>
        <pc:spChg chg="add 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6" creationId="{2CBEA329-D0B8-9FB7-BDD3-281BE5D68833}"/>
          </ac:spMkLst>
        </pc:spChg>
        <pc:spChg chg="add 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7" creationId="{1BD05409-79A8-56D7-1878-1545083E0D17}"/>
          </ac:spMkLst>
        </pc:spChg>
        <pc:spChg chg="add 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8" creationId="{ABFE1129-BB78-8BB8-7F96-E5C5B80FC1EA}"/>
          </ac:spMkLst>
        </pc:spChg>
        <pc:spChg chg="add 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29" creationId="{C037D86B-CB53-E1A1-08DA-7DDD438D403D}"/>
          </ac:spMkLst>
        </pc:spChg>
        <pc:spChg chg="add 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0" creationId="{A48FF227-EF63-7872-F20D-5DBEC3E2222F}"/>
          </ac:spMkLst>
        </pc:spChg>
        <pc:spChg chg="add 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1" creationId="{2A1FD72A-9AE9-0965-EE77-56CA69D980C1}"/>
          </ac:spMkLst>
        </pc:spChg>
        <pc:spChg chg="add 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2" creationId="{467AC59D-E177-DC14-2FE6-D32E47878429}"/>
          </ac:spMkLst>
        </pc:spChg>
        <pc:spChg chg="add 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3" creationId="{6D7476AE-C9F5-77E7-A83B-ACE200A7170A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34" creationId="{F72A73E8-2933-564E-220F-259E7B15EA53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35" creationId="{CD871B2D-3F6C-9A76-BC99-CDF63A5D018B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36" creationId="{81CA5819-979D-D92B-57FC-E390E25E16F9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37" creationId="{5B31F65A-59E7-B1AE-8D00-2E36F2384C13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38" creationId="{0E109FE1-622F-350E-5A35-79C22F8E6AAC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39" creationId="{D406B005-36DC-E63E-BD9F-CE764041B729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40" creationId="{9537F748-B538-B88C-52CD-B5B34811E545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41" creationId="{CFCD1F93-9ECD-1930-1F1A-DC8292E87730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42" creationId="{FF3955DF-A19F-E364-3D57-FCFC6C596C8D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43" creationId="{D13268E4-E63F-BA87-BC78-AB3FD9013743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44" creationId="{EAE469C9-5918-0B26-2BA1-63D1117BAA5F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45" creationId="{B68A9FA0-64D0-512E-AD0E-27AD0805287B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46" creationId="{285BA19C-AA94-7A97-E1FB-88771A96F30F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47" creationId="{017C3F1C-D7CE-395B-E391-2407337DE427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48" creationId="{F996D9F9-5D67-E399-C031-3FC1B6B23407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49" creationId="{4BF8F604-7A3E-16C4-A234-D17DEB79BDF7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50" creationId="{0F1E0A64-66A6-6365-8C52-E96A699CBF9F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51" creationId="{A597FEF1-9E0C-95FB-A361-94EBDFD6A941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52" creationId="{616EF273-968A-FE59-6B28-6C5596B415E2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53" creationId="{341B6769-B22C-C5EA-3248-B61503AF0822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54" creationId="{85164AAD-D662-2CC6-15D0-F62A18B5130A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55" creationId="{5908EA30-4A58-FAE3-C8D0-5629C8B1B8C4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56" creationId="{52B0BCCF-F2AA-4183-6A9B-EB70C0679BAC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57" creationId="{BABC1111-E2AC-D7C8-D4AD-3D69B755DF4C}"/>
          </ac:spMkLst>
        </pc:spChg>
        <pc:spChg chg="add del mod">
          <ac:chgData name="Bergmann, Benedikt Ludwig" userId="8bc4900e-cc82-42f9-8ef6-7ba36799d966" providerId="ADAL" clId="{AE701BFD-C42A-4320-86A6-27D0E474195C}" dt="2022-06-23T10:00:04.518" v="892"/>
          <ac:spMkLst>
            <pc:docMk/>
            <pc:sldMk cId="1593728260" sldId="347"/>
            <ac:spMk id="58" creationId="{A2BC8F6B-B3B9-80E5-76E2-49E7FF42D65D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60" creationId="{0283F365-ABBC-2E05-7207-535708A3A4E2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61" creationId="{807D04C9-AABD-FC0F-F02A-9EC2FB207174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62" creationId="{747FA411-E4DB-74F7-615E-021CDEE15C1D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63" creationId="{B4CB31A8-1802-816C-7697-97E82337C4B8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64" creationId="{084205D8-1EA8-1CE3-0F81-E41D70D8014B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65" creationId="{C91B2849-4B07-7277-6CA1-6E337353D8E5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66" creationId="{7F1FE09C-8BA8-03C5-CCAB-9D374B257123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67" creationId="{76B814BD-F7AA-F0C2-A00A-25A702B24470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68" creationId="{6066C457-0323-0480-2F29-47FADC8F32D7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69" creationId="{7406787C-E036-0AD7-5F3C-F9A12A303353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70" creationId="{8E03BAA6-C632-E918-F229-6248FA82EF82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71" creationId="{6957EDBC-CEDF-0D88-7493-C6DBB794DE53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72" creationId="{B2C9B30B-A899-4DF6-7048-CBCBD12BDEC9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73" creationId="{EC67289D-92A1-5391-791B-7C20480C2B75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74" creationId="{942F17B2-E4D4-7C23-5593-4B49E19F6A95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75" creationId="{9BEF39DD-8FEB-1E4A-8268-CE4406D6B4B2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76" creationId="{33379234-E3DE-A924-368C-5F0807A79A6E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77" creationId="{7A88153F-78E9-CE72-D9FB-4435AB4DC4D2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78" creationId="{14E00EFF-5311-C851-3409-D1F9A34B8EAB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79" creationId="{2DF0A2B2-CB24-EDE6-F4E9-7423143B5114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80" creationId="{47CE2EA3-F046-2C94-D29A-1E5EB7C07D7A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81" creationId="{A93D1988-8ABD-7CD2-D0D2-922950670F91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82" creationId="{ACD1A5A4-C24E-B601-D3A7-876A3E40ABA2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83" creationId="{D1024B44-19A5-0769-774D-C6F2CDF8EBAE}"/>
          </ac:spMkLst>
        </pc:spChg>
        <pc:spChg chg="add del mod">
          <ac:chgData name="Bergmann, Benedikt Ludwig" userId="8bc4900e-cc82-42f9-8ef6-7ba36799d966" providerId="ADAL" clId="{AE701BFD-C42A-4320-86A6-27D0E474195C}" dt="2022-06-23T10:00:32.901" v="899"/>
          <ac:spMkLst>
            <pc:docMk/>
            <pc:sldMk cId="1593728260" sldId="347"/>
            <ac:spMk id="84" creationId="{008D3DB3-793F-C8EE-E26C-13784ECCD9B7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86" creationId="{48346DAE-A9EB-22DE-C9DA-61A5D6D80BF8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87" creationId="{37F58BAE-B5B6-1F4C-5013-E21B0AC0F6AC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88" creationId="{3347333C-84E8-C45D-C573-26F860529A74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89" creationId="{3A43B916-FB38-9BB4-33B6-2C017513FA83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90" creationId="{8893170F-6825-3D63-B74B-1746101F5460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91" creationId="{EB26C174-E6CA-211A-1253-99B513B12CE5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92" creationId="{96E45A60-64C1-3822-3D77-A92C73A2DB9B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93" creationId="{86315971-172B-269E-57A6-3D50232602D2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94" creationId="{527AFF77-90AD-0801-07CA-129C17768CAF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95" creationId="{4FC34A49-751F-EA1E-A349-655535E1867C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96" creationId="{43473955-9380-404F-66AE-5EEB784F3702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97" creationId="{96F48703-4F5B-F750-8CEE-ECCB86C4DF85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98" creationId="{93E55394-4B27-4A9F-6D1F-E6D51152FB6A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99" creationId="{14DC4EFC-4FA6-72E9-F61C-95476EFE114B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00" creationId="{147E694C-F126-ADF2-60E7-42C45389D20A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01" creationId="{47B91792-DEE0-FEAD-6CC2-E8D364E61305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02" creationId="{B900E937-549C-FD45-5144-5D8FDA85DDF3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03" creationId="{BC25CE8E-092C-661C-3D5D-3113587421C7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04" creationId="{122E0B82-7774-B03A-FF35-EA0414FB681A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105" creationId="{58327CE9-5204-0569-9092-24F96969585B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06" creationId="{9729CA4D-0C65-B964-25E5-106F3AC7F0BD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07" creationId="{A59A4C26-09F5-F743-2552-F7F309939776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08" creationId="{DB447B56-8A58-0257-2163-0C719DFE8420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09" creationId="{D2DA2E29-0504-9C2C-BE00-C9306AF968BE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11" creationId="{16A157D9-1B0D-7EA3-0524-918097DB800A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12" creationId="{8C2E4D6D-6A47-7642-0328-5E30E3D719EF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13" creationId="{8471D011-AD8C-6948-2708-DBA7AAB92A29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14" creationId="{D9DDD6E7-5CB0-90BF-BAEC-6947F92F0999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15" creationId="{0EBEC800-38AB-FE90-6ACA-BD8F6A728BB2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16" creationId="{69742879-F481-7DFD-1B5A-2309003B45EB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17" creationId="{92971B3C-8E95-07DA-7DC3-7B5C00DC9BF6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118" creationId="{68EBCFAE-568D-8392-0CD4-6879DAFA65A3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19" creationId="{23C48E09-159C-16CB-AE88-79A23C979E55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20" creationId="{9A936B8F-FF94-699E-1755-2EF49928FA21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21" creationId="{6A3FE7EE-95B1-6979-2CDE-A915BFCF9DC3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22" creationId="{E1D68659-45F3-DCA2-431F-790561103B63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23" creationId="{FF6B6126-1951-6E2C-D5A5-CDCF4B45C175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24" creationId="{5F866FA4-B48C-9154-9912-022B35ED0E11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25" creationId="{474979E5-8227-DFD8-8905-77109565EB7B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26" creationId="{70798812-A63E-D5C3-5573-4D0E34DD19A4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27" creationId="{7EE0E29F-FCAB-2C6A-17B2-3EC9D5EC6E8A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28" creationId="{B3D8F013-E4E2-21CC-3BF9-97DE6D2A4D01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29" creationId="{89E7FB69-1B52-8B9F-ACF7-02438172C2DD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130" creationId="{4C37E371-EE0E-864C-2890-A14108512032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31" creationId="{2074CB7C-4B2C-0E18-3E69-BD5E4F802988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32" creationId="{CBB12C80-1E8D-49FD-22A9-87BC3F31BA01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33" creationId="{83459867-3952-DB24-51F8-5D2F96EC1379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34" creationId="{AC3F2A2B-9DBF-CF3D-36B5-DDCCAF77ABE3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36" creationId="{9B14C9D1-F9D1-10D7-BD2E-4EB814C73F0D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37" creationId="{4FC09FFE-3676-5EB6-29F2-591DEBE945C2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38" creationId="{1AA0245B-4421-CD66-3182-CEBBB59FF4EA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39" creationId="{6D08C1F3-F50D-A6C9-52C5-BFC72899C1A5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40" creationId="{AD4CB832-079C-51A6-6752-9E4D9FCF8354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41" creationId="{6B4A2EAA-9627-BA26-F531-868405FEE758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42" creationId="{E669EBA5-6064-5789-B308-BC9B2B2F4D01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143" creationId="{E87521DC-6EF8-5346-C1A3-D1C3D238089B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44" creationId="{EFFF3E1C-2CC2-9CBD-EF9A-FBCD77ADD489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45" creationId="{7D510F7C-9E10-7F2C-7E93-5D58649E1E0F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46" creationId="{C7A89B7D-A322-A7ED-3926-F5467C09EE12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47" creationId="{78FC320A-DAA7-1068-55E5-18C063FF11CF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48" creationId="{AFE73CD1-2084-D86C-5E19-C61C93ECF4C2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49" creationId="{F7A52565-29B2-425C-539A-DC9CFD4FE9A8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50" creationId="{A0BDC5A9-724E-E166-E4A9-59D29F81F156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51" creationId="{39169B69-46A2-40A9-F09C-B61DE8FA9A59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52" creationId="{2FD67F68-A1AF-BE89-F1CC-BE334495151E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53" creationId="{81C0FBAE-9924-55EC-93B6-5293293A0FF0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54" creationId="{1AE3B713-DC6A-D058-E057-C8E2046E15B7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155" creationId="{C16E66BD-AAAF-D123-9280-56E0EB2F933C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56" creationId="{61C805B9-AF3A-A07B-5ED7-7CDB2E041530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57" creationId="{E1C5B8E7-06BA-14C5-243F-78EE3E98476D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58" creationId="{55FEBB9C-0934-5E97-CB4F-34E273AD93FE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59" creationId="{E69C98A6-F940-948D-9BC6-1ADBB95E3A46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61" creationId="{B6E8E63A-059C-D18F-DD2C-FC465D93D1CD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62" creationId="{151E9CBD-98D5-922D-1BCC-88511CEABD96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63" creationId="{6A64D359-92BF-E1F4-C71D-5B928A51990C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64" creationId="{7E20A9B4-57E8-5485-A590-6F5082F3106D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65" creationId="{0CD11621-00B1-2E67-5101-9BBB3D76A82A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66" creationId="{B1056AC9-7C31-BFE8-9300-9016AB98BE3B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67" creationId="{7D0AF1BB-2C13-AB5A-C21A-DEAA284E376E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168" creationId="{756045A2-F40D-36D1-8657-C9514AD252F8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69" creationId="{67F1C921-6F67-46B6-06DE-76FD28A8BF87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70" creationId="{70B745EC-6E13-DE74-0D05-543D56553CA4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71" creationId="{0F7BD13F-9FA0-C749-B722-20027713EE88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72" creationId="{3D437101-E8D1-A968-52E6-02D760812B3D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73" creationId="{F56A0624-20CC-3371-9178-BF2AA05294A0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74" creationId="{D6F9CB03-6A5F-D885-2DFB-7E66ADD8271A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75" creationId="{F803D8AD-C154-FBB2-4509-82F69AE4F9E2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76" creationId="{54589EDD-CF06-F0B9-F1E1-D3CD2C26047E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77" creationId="{820AC10B-3640-595D-E9D9-FE8C11F6AF80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78" creationId="{F40EDB83-F9F8-FA20-33CE-9AFAAF20D769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79" creationId="{749D663C-B66F-200E-5DE4-8037F9394263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180" creationId="{738603D7-D9FB-37AB-FD84-ACC6DD68EC87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81" creationId="{B61B5498-B76F-2BCE-4A10-BD712F34148A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82" creationId="{74FD8B81-472B-96C6-AD2F-A412ACCB16BA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83" creationId="{55266095-3FEC-0105-6BFD-5D338D20BD5B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84" creationId="{1528B683-0E33-581C-C63B-1AD27FC943AB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86" creationId="{357C506A-3041-04BF-0FFA-5102ACA0F58F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87" creationId="{789605FE-F861-84B2-5166-27AF9B1EDA6F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88" creationId="{DBE9111E-779D-E139-6EDD-59A5758049A6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89" creationId="{B1E806DA-6F02-251F-9C0E-C70D7ED4F105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90" creationId="{C5A1C0C8-E383-F4CE-45E1-47E6D078A32D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91" creationId="{1F5C0021-7EF0-2756-0B52-8B34C75C4222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92" creationId="{509C7AE1-5C01-C3B7-A121-6533F9C44051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193" creationId="{2771E4C2-82F0-9F84-C64C-F746537BFC15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94" creationId="{B4350470-FF7E-34A6-6E7E-CC912FC0CB6B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95" creationId="{69F345B0-CB11-1495-4127-AB294E0316C4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96" creationId="{C86786EF-757E-1CA8-A68F-37B67A0DFE46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197" creationId="{8FC60F9A-0BD5-F035-BFBC-A2ACCC7FD257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98" creationId="{81DDC032-5E78-2E5A-50F7-69A36131FB54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199" creationId="{5EA6DFE5-DD7B-47A6-23C2-8182C0EC6A89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00" creationId="{294480A5-7449-BF72-E582-4500E07F3C1C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01" creationId="{87155664-8F19-D331-F80A-73E401546F8B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02" creationId="{80292DA0-4112-B642-B7E5-19A8EB01445A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03" creationId="{D0ABD639-CEBF-E122-2ABC-3E0C1D250D78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04" creationId="{D53EF5F2-ECCC-9961-1EAF-0738F1755A28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205" creationId="{92363989-741A-130D-47F3-A3F11289EE8C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06" creationId="{F78CFF69-C994-7B38-2A50-85AF05726737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07" creationId="{6A7552E4-0AD2-3562-9B14-90140A85B1C9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08" creationId="{4123C3AE-6394-C894-5E4D-CB804CBC8EFD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09" creationId="{C7C383F6-08C1-000E-E17C-B85BEF8AC541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11" creationId="{81F0214F-6373-D5D9-F06D-0233C0C52D73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12" creationId="{AEEECF77-0489-B068-0C8F-48BB80ADE2A3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13" creationId="{5C1949AF-E752-3977-C757-53B571FBB451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14" creationId="{089BCAB9-72E5-5D7D-16D5-B61192B6D752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15" creationId="{CC6EC6D1-BCF1-D218-F002-0729A7982CB4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16" creationId="{042299BD-EB55-919A-E4D0-AA6DEEF57E9C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17" creationId="{76A600E3-5FAB-D177-E934-2C4DE8461902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218" creationId="{E4A10468-C225-B2BE-496F-3E8F9A4A83C3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19" creationId="{B5CFDE67-CCA6-606A-D943-071A93256762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20" creationId="{CA2A7952-FD1F-B364-B74D-0ECF7041266B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21" creationId="{27D12F8E-AABB-C23D-6508-D13E9A6D4692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22" creationId="{01ED2FF9-9517-0423-3DE1-0175809A209D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23" creationId="{52699F26-9B5A-3FD2-7F90-5A87ACC51A83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24" creationId="{695F5C46-5C02-CDA9-B9F5-60F15742C287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25" creationId="{D08CCF2D-0E9E-79CD-F837-8A15ADEBC80A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26" creationId="{C41E8C9C-70D0-522C-BFA4-D90B2E2AEF28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27" creationId="{800281F7-479C-FDB3-FAA7-3FB492D55F62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28" creationId="{3D2C2A30-0EA2-86F2-C4CD-207F94D1D897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29" creationId="{B2A8AAA5-3894-4C50-464C-5E55EF795D53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230" creationId="{BF422665-B6E0-866B-3CD5-BFE0A5CDFAC2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31" creationId="{80EA1FC1-2DFB-EB18-F87B-93235A4A7C99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32" creationId="{BDF86AFD-AACD-1631-B82B-77FD32688426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33" creationId="{96CDEF17-E734-3C60-725C-15DD18A92EFB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34" creationId="{0973B264-0B98-2545-980D-1896D376CBCC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36" creationId="{0FF5CF78-D8CD-354A-65F0-509A7D983B30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37" creationId="{D48CBDA7-7741-073A-0753-758EBEE2ED4C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38" creationId="{9139FABD-A2E6-5463-3453-A46FFC1C675A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39" creationId="{D48202ED-7418-9D97-86E8-8D24FD01E95B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40" creationId="{724A8FCC-B1CC-0E3D-78B5-3A5C9CAC5F39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41" creationId="{6E401E60-5C3B-65CE-DF1A-EBBE22861031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42" creationId="{278ED20B-92A0-AD27-52D5-C84AA42AF7D7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243" creationId="{31AA87FC-996D-B345-AE32-32520731CCBC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44" creationId="{030AFB0F-C884-F439-C76B-CC9E9648E66D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45" creationId="{99B97BC5-2E2B-25F8-99AC-61BBD1D331CF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46" creationId="{65872976-E84A-6BD7-7C43-EC617FDA1C64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47" creationId="{28D5F4A7-39DB-E3CC-8841-7C1C9082B06D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48" creationId="{8CF7FDD3-AAD7-C796-76E3-43B073859FE2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49" creationId="{C9AA7410-0185-2D2C-7DAE-13911F726C15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50" creationId="{940978D5-AC2E-C01E-D464-B731F2C6D528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51" creationId="{5C8182BC-6782-D8A8-C654-2083C475A67B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52" creationId="{E00734AE-68A9-F6CD-4CCD-17F34532C25E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53" creationId="{2451C442-905F-2333-E127-2F3F732E0E67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54" creationId="{F395053C-3309-6C8D-E52C-83B32D1881E9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255" creationId="{9C9732BD-C05B-3BDB-4677-2525F990F07F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56" creationId="{79FB837B-5437-A206-12C2-7170829B54BC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57" creationId="{5DBB54D5-BCEE-0719-A441-F179FBA21174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58" creationId="{571691B0-D825-35C0-844A-AF6217BFA083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59" creationId="{A446A832-8BFD-523B-7B8B-AAE3602E0F22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61" creationId="{1E069AED-DBCF-5996-A7E4-DCB5D8D9F6AA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62" creationId="{00F61D3D-4CAE-4684-FFAF-E4C36F89FDF1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63" creationId="{CC4C0639-BBE2-E0DE-87A9-70DC74CB70B0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64" creationId="{B42E8FCC-0517-EE55-1C0F-DEC6E02E1E82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65" creationId="{A8C26819-E926-82D6-4FC3-AA28A70B2F70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66" creationId="{F7DD5ACC-B2DC-7EB7-8F4A-FABAC00EC36F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67" creationId="{1AD8ACEF-9D1F-1D28-BD72-17DAED2E7D12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268" creationId="{7BF8CE77-CBF0-3902-A89C-9CF2CA46D572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69" creationId="{5EFFEB83-620B-C07C-E4AA-28FDAB65E5C9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70" creationId="{3ED4D32E-0F9C-B896-09E4-463644857640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71" creationId="{B7BE9046-FCA8-5FFE-FB1C-63B5710CAE8B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72" creationId="{67981F28-A526-7A8A-8DEE-8CBA676FF19B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73" creationId="{B8941AF6-DB0A-FEE9-1198-7817D459985A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74" creationId="{14BB2C4F-8465-F653-8A66-55CFDDA9D237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75" creationId="{DD5D4DA5-4490-67D6-6FAF-A5F42CACE242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76" creationId="{0A8E99B1-A113-D5D7-438D-412CF706FCC5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77" creationId="{52593956-E1C8-95CE-6C4D-D60B87AB3891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78" creationId="{195796A8-458A-2AB3-0974-EFC0EE23A48F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79" creationId="{DA122FAF-CC54-77BC-3780-0B4A491B3867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280" creationId="{B855E442-8E74-AAFD-3FA4-221AD1530739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81" creationId="{9B645E48-CFF5-899A-4A10-7B7B4C8CC5A5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82" creationId="{41332B02-D477-5589-E5F1-36451B8016CF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83" creationId="{08D49ECA-55EB-9095-0F62-9BB7CBBA990F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84" creationId="{AA1AF4BE-034C-9AD8-57BF-3686614F63EE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86" creationId="{3D52AC19-A426-15E7-C5A7-C8E27AE0930E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87" creationId="{5CD899D0-AE1F-6D57-A462-6E2CDC9E5175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88" creationId="{7A889DF1-6164-D2BA-616B-D122B0308468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89" creationId="{3BF0466B-610C-0A75-3A14-27BFB1D69B81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90" creationId="{2408D339-1A6A-8A90-6494-096F6FAF4AB6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91" creationId="{3369C5DA-BE7C-4F6E-242F-E5BCFFEEF84C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92" creationId="{938ECFC2-B345-E78C-C4AB-C7DB60EEA427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293" creationId="{3EE0601F-C00A-E918-4AE0-AEFC640A6253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94" creationId="{36626ACE-ECE7-29BC-C73B-6E63A1231DE1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95" creationId="{C7C9BBD2-3001-02FE-FAE6-A5D8683F4D6D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96" creationId="{F0FBE2F0-FF62-E102-9447-AC821E9F6939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297" creationId="{D369E5BE-466E-BD6B-4E83-5C9FC4BBC1B2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98" creationId="{A9C76CFB-858F-2CF5-802D-1BE42FB7354A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299" creationId="{92C082A5-76E6-9977-1453-F4E7E5ABDFC0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00" creationId="{87B5755D-5F2E-0CE0-E24A-98F4916AEC1C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01" creationId="{1F196F58-C2F1-DB31-93F3-3FDC02182813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02" creationId="{63B524A3-0327-6ECB-AB6A-69BCB6556ADD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03" creationId="{774F0344-3942-FAB7-D177-78D9DB3266F5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04" creationId="{ABB582D4-590C-3805-798B-1580ACF59E1C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305" creationId="{13D07E3B-3395-BDC7-9FC7-C38C752D37BB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06" creationId="{0809E4C5-3E21-B68E-9524-E814AAD61BB5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07" creationId="{37968CCF-7872-ACC8-961D-13D0F3DD0807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08" creationId="{070D9A54-A8E2-3665-C313-EB4D2F37F6EA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09" creationId="{EDA6B059-1E51-0340-D99A-8CB8F17C8517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11" creationId="{C507D9D7-7EDA-50A1-CC99-3668152C78CD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12" creationId="{F3739C7A-B527-BE19-9E10-B49A3AF2CA74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13" creationId="{887A68AE-C6E7-8EEB-904A-1D8B0EB7D81E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14" creationId="{983DA77E-3F38-EEB3-4C5E-95C07D654CDD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15" creationId="{C8161D70-5293-A128-A04E-201D0FDD81AE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16" creationId="{8273FA2B-6E13-6B03-0014-7CDFB8F54853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17" creationId="{7A99CEBB-64EA-D536-2DF6-F5126AFA4C42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318" creationId="{4A0A74B5-B5BA-FEC9-AB09-D4602E75CE90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19" creationId="{3CC3C4A1-932F-D0BE-C7DF-DCD98C9D30C4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20" creationId="{924028A2-65E9-9780-F334-0E34F587CDE8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21" creationId="{6E676CC2-6C76-7472-85B8-BDF3E65F7742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22" creationId="{F45527A4-D9E8-1646-60CA-06FCA94A3D11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23" creationId="{2B9E2E96-0A6F-8457-18B0-14D094FD9203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24" creationId="{4690FF1D-E4E0-B29C-62FB-22457C549C43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25" creationId="{FA8E8D1C-0B9A-C86D-4863-B74BDF6ECB62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26" creationId="{E343E226-25FD-07A6-BB65-7174A2E862ED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27" creationId="{F74CD2C8-0734-5674-1514-FF2FAEA7F26D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28" creationId="{602224BF-1A9B-D3CE-6B8D-953E075AF9EA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29" creationId="{8345392E-9145-5250-E66D-A8E8C85BD0F9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330" creationId="{C01C234F-5201-2CF6-1A70-4BE175EDB478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31" creationId="{6E3378B2-DDA4-C084-3BF0-4403BF7EFD09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32" creationId="{2E0C9057-52B1-C0C4-F3EC-839720A1A1B5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33" creationId="{F547FDF0-1BB8-0467-AF7C-30666F1AE180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34" creationId="{843DF386-98B2-F698-69CD-7C23F8275C32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36" creationId="{8E36BD27-3A4E-A12E-BD82-5504B22F4078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37" creationId="{8AFE5084-8950-29A8-385C-4357895D2878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38" creationId="{B529B065-A9E7-447C-4C6D-B489FC059500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39" creationId="{6C21AD3E-729D-2ABD-54B4-099DFA29DF8F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40" creationId="{AB57050F-E53A-AC48-8C07-FD63F23B8431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41" creationId="{0A31470B-E93F-FB72-1913-90E8AB09A94F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42" creationId="{947E5DEF-2A53-CED9-56D7-83755F2F5D4E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343" creationId="{35A316CF-F14E-880F-716F-6B5FED8305F6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44" creationId="{9FC55B86-EAC8-EFEA-7699-136222F1A590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45" creationId="{F7D5AF12-22D4-7C36-345E-8FEF643DC9CE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46" creationId="{59C6EA6A-2F81-A186-431A-E1CFB8E2A9D6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47" creationId="{ECB87EA0-2913-529C-CD2E-FDD5DB1019A8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48" creationId="{62F8A0AF-9212-FB6B-8CB6-C9540AB3A39F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49" creationId="{C412AA32-F1B5-9D22-653A-6B24AAD91C21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50" creationId="{96AD90F9-4807-1920-01FE-FED99057A248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51" creationId="{C83CB5D7-375D-DE5D-052D-F6601AC3B186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52" creationId="{2256E78C-FA73-A7AE-B083-76E5B324E820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53" creationId="{EE267090-568F-905E-29CB-A9B6A03A214D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54" creationId="{CF48DA67-52F2-D454-69A7-0F311583AF42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355" creationId="{3F73FA48-CA9A-C5DB-1823-7D1089EB52BA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56" creationId="{E6FE9441-304A-F279-E5E6-976D67762903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57" creationId="{B79CA1E4-99A7-ADEA-1D3D-E33858CC299A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58" creationId="{838CBB03-87DA-76BF-8104-E5BB4BDF31F7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59" creationId="{0E3A20AC-ED7A-1DE7-EF9A-3EFD540444F7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61" creationId="{B8558A89-990F-AE30-18B1-99A1D9753C7A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62" creationId="{07B031A1-7A9E-5EE9-C15F-CDE0A784C147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63" creationId="{0A313997-1109-6A1C-DD1E-5079ED266CDB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64" creationId="{9BD3C523-8FAD-C8DB-E4BE-1C438D286158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65" creationId="{B83D8AA7-8D08-AA92-5DA8-24F5DB29E53F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66" creationId="{8266F4CD-A801-9DA7-1EFC-13D809B3E9D3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67" creationId="{BF5D3D88-74CB-71F5-04CB-DD1B0D82BEFA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368" creationId="{0BF4E675-05B7-5B21-FAD0-E61E22186FA9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69" creationId="{A1672AE8-AF67-82C2-A970-CADDF9975018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70" creationId="{AE87C4DB-7FDA-723F-4F98-1A56E7354506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71" creationId="{862C50CF-8DBD-B449-1B92-521CDC4D3EA3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72" creationId="{B7E2EF4F-5488-2860-C7F7-1A07B59FBC4A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73" creationId="{7D43B325-797B-569C-736C-0B91318D1E9E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74" creationId="{EEAF6D14-9351-FD94-9AE4-C8BB65E6116D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75" creationId="{2981E169-AE5B-F366-8689-EFA80E06DF2B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76" creationId="{5AC081A1-4859-8BD9-D21D-44B3E5F6B604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77" creationId="{06B605EF-06EC-7115-D735-0CC71003494E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78" creationId="{B9EF9C2F-F9EE-D384-7EA8-34C1FB189A69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79" creationId="{886180B2-BA9A-6FE7-D52B-82C12AE622C5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380" creationId="{782C93DE-BFA7-A037-D6CA-E1F365F0367A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81" creationId="{D75CBC06-2A7C-C6EA-3AEB-1DEA6E71CE98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82" creationId="{BE2C3317-146C-4F6D-3928-552B247B5E63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83" creationId="{5321C286-2BA0-79D2-E3D9-CB9083D53C87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84" creationId="{F6E8E31B-1839-1F7D-ABFA-07BA10AB4578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86" creationId="{14406EDD-4BF7-638A-D807-D6DB99D1F543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87" creationId="{ECB49485-8B3F-58FA-E95C-080D41E60307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88" creationId="{70E2FB29-9206-2E06-8D19-22282A5EC131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89" creationId="{03D6C6E4-6EC0-E0AB-4EC9-E2A33E521DC8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90" creationId="{86487AA4-A3B8-BB4C-3C25-71BB9DACB967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91" creationId="{96B6B0AF-B650-5FAB-6B59-DA5844A78878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92" creationId="{06EC7F70-A042-5D9F-4EAE-8C542AD0AC08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393" creationId="{A4712265-FF7D-DA4D-7307-C92F4AFAC8C6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94" creationId="{D412AC42-FB29-A2B7-76ED-3F2A3D754F22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95" creationId="{68DD3667-B248-5072-3503-4C636809DA36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96" creationId="{24D5AD45-788A-2597-4822-CA23235242D4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397" creationId="{DD113000-AB36-BE8C-C87C-7071BCC28246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98" creationId="{E82A525C-0E73-D7C3-12C5-DAD461272347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399" creationId="{560D5758-5FD1-EAFC-17CB-1943C38C9B59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00" creationId="{14389BB7-F495-8634-A147-55ACCDD8943F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01" creationId="{0AC84BAD-48F2-3DD6-CB16-31CCCD7F6A2A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02" creationId="{604EDC70-8A87-3023-690C-304AB564CDB3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03" creationId="{1144280A-F0C9-508A-3EF1-D80DEEDEE1D6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04" creationId="{1BD66680-F7AC-523E-2B2A-08A403674D1A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405" creationId="{7C7CF0F8-13C8-7F2E-CFD2-266EBDFA63C7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06" creationId="{9D17A5AB-448A-07A4-C7ED-AB1FD52A4B2C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07" creationId="{E02BD976-4DBA-B926-B41B-8AAEE5FA46E7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08" creationId="{24B1D7E2-C228-AE3F-6C2F-D579C5EB826E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09" creationId="{B35894C6-2A7A-FBC9-46E8-2F047ACAA5AB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11" creationId="{3B2B1ADA-622B-1AFF-2660-97BC51CCAA06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12" creationId="{18BAFCCD-633B-551D-49CE-1FE0C9DE9C4F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13" creationId="{481BB487-F917-5238-E0FB-D9E11D614BBA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14" creationId="{75CC41DE-1F7F-7E8B-3A83-F42F37429E14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15" creationId="{8758D2B6-D52E-D6B5-10AF-33D9052F911E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16" creationId="{430E9056-FA70-86B9-784F-419B874769A5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17" creationId="{89D0ED6E-5B9F-0484-FB87-7424F68F4A32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418" creationId="{3DDDFE59-570F-988F-2456-D0FC100521F6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19" creationId="{68DCA944-2AAC-D461-CBA6-CAC5B5DCDCB6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20" creationId="{A5F990E5-A1FD-7E62-24BA-0071210C0E35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21" creationId="{BA9A42C6-37F1-DEE8-CC8B-E2B9BE51EDC9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22" creationId="{258F7B1A-12F2-75A0-32E6-E694E4D9252F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23" creationId="{9F2834DF-CB9A-87D1-5375-79E43823ACC0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24" creationId="{4C46BE92-C7BC-E4DE-0B24-D1A1708514B6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25" creationId="{69F47CC3-0F69-9183-6496-EE22EEE97254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26" creationId="{E7793402-4703-A372-BE7D-72AB0FC4FD1D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27" creationId="{80D61650-F86C-8671-815C-346486F05BE8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28" creationId="{191811AF-3462-FF12-5BAE-95548ABEF844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29" creationId="{4F1983D5-A4D4-7AA5-E1B2-4EC7B7422B85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430" creationId="{7677A389-1CC0-632A-42EC-FBA6A44E27F2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31" creationId="{F0DDCDF0-D909-31C0-25D7-AD9379AF801F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32" creationId="{9D851F42-A935-BA51-2BAF-D6C449C0BAE6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33" creationId="{F8B61703-0422-E01B-2BF5-992D373045CB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34" creationId="{83421AA1-9DF3-9F25-E44B-B327541F6176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36" creationId="{2A2B295D-EFD8-FEE3-8CD4-64E2479A5675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37" creationId="{E76C3036-6116-0714-5D55-ABA1C29920B5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38" creationId="{25A4F10A-2C19-1B76-9A6E-F7A433A92F92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39" creationId="{33B4447B-9DDE-0BC1-880E-6AD87C55E449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40" creationId="{B4B5AAC1-0444-88E0-6CED-6C82FB4AD537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41" creationId="{B3FE5CBA-458E-48E4-2B89-122B928E5DB4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42" creationId="{B7DDA72E-EB5C-6947-B91C-C8F074374CA9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443" creationId="{D45FFD2D-E5B4-94B5-6ADA-08E1BA9DEEE3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44" creationId="{4E9B31E1-EA35-F543-9085-A5FB95797055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45" creationId="{15AC07EF-65E2-5459-F93F-C01CF32264C7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46" creationId="{3EAA8A5C-86B4-1D1C-0175-DB650A936B0A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47" creationId="{63C67540-91B2-1164-EC1B-01337C87AC21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48" creationId="{5040C883-7977-6D8A-E7BD-E6662F10F0C2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49" creationId="{F6E3F7D8-8380-FFAB-E914-ECE7194275C7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50" creationId="{B0CA86AB-85C3-7DFD-4B88-24F8BB4D9C8E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51" creationId="{B5DAC552-839A-A4B1-7D4C-9A5D6DDD9829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52" creationId="{EC97CAA4-68F4-AB75-516B-7E29955371D8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53" creationId="{021D300D-90AD-E8FE-7414-24845B2BDE57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54" creationId="{7F6D6674-3CB1-F5FF-FA4E-E1E2AB63D594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455" creationId="{059CD687-F444-50C0-4E79-453ACEEC48C4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56" creationId="{07CFD43A-4C9D-9D55-9FBC-5834C4139B82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57" creationId="{C2F1B551-8DE8-B9BC-8A5A-3B393D9FF69B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58" creationId="{8DD7C58E-2D3D-D23A-8CF4-1F59F5EDB02E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59" creationId="{86F1E03B-8671-B16B-4BE2-D0604BF982F9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61" creationId="{80B23E5A-561D-FF6D-ECFC-118E10615354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62" creationId="{F914A864-B584-5B7D-5DE1-F31E40C8EE8A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63" creationId="{84341714-CC67-2E3C-5861-BB78DBA245DF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64" creationId="{D721F4C4-E7B0-8362-1B8B-C2F2ADD20050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65" creationId="{B6F88C0A-2AC1-07AC-CD29-987422B3B57A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66" creationId="{E20F8CA0-9FBB-23D2-E67F-BCC3A335D4EB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67" creationId="{298E462A-ABCF-9D9F-A54E-4A04D909F865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468" creationId="{C2803398-CE27-299D-F9F3-65B4EFF70CBB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69" creationId="{85A7EB19-56B9-DF94-5E49-D28956EE60BA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70" creationId="{46343071-F7B7-52A9-644B-1BFA3EE50F9C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71" creationId="{7A7F73E9-A040-B63B-ACA3-EAB7D9D06324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72" creationId="{D638B0CB-137F-E4DC-B326-016F289EFF1F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73" creationId="{394F9E4D-3433-7E29-2253-807458347AFC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74" creationId="{708DB12C-56E4-0E21-3916-AABD1CED50F2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75" creationId="{0FB20AE0-AFFA-3A79-479D-2765BECAE0DF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76" creationId="{AE37499D-86FF-6B2D-0AAF-610AB28A0BC5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77" creationId="{9AEA1619-37DD-04DF-C4D2-3D6097728926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78" creationId="{AC171191-8056-FDA0-06FD-AA4B63F7C60E}"/>
          </ac:spMkLst>
        </pc:spChg>
        <pc:spChg chg="mod topLvl">
          <ac:chgData name="Bergmann, Benedikt Ludwig" userId="8bc4900e-cc82-42f9-8ef6-7ba36799d966" providerId="ADAL" clId="{AE701BFD-C42A-4320-86A6-27D0E474195C}" dt="2022-06-23T10:06:26.570" v="1007" actId="164"/>
          <ac:spMkLst>
            <pc:docMk/>
            <pc:sldMk cId="1593728260" sldId="347"/>
            <ac:spMk id="479" creationId="{F4DBEDFD-8F5B-58DF-C12E-64193EAD624E}"/>
          </ac:spMkLst>
        </pc:spChg>
        <pc:spChg chg="mod topLvl">
          <ac:chgData name="Bergmann, Benedikt Ludwig" userId="8bc4900e-cc82-42f9-8ef6-7ba36799d966" providerId="ADAL" clId="{AE701BFD-C42A-4320-86A6-27D0E474195C}" dt="2022-06-23T10:06:09.383" v="1005" actId="165"/>
          <ac:spMkLst>
            <pc:docMk/>
            <pc:sldMk cId="1593728260" sldId="347"/>
            <ac:spMk id="480" creationId="{4758460A-8688-05A8-B3F3-99B292D55D30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81" creationId="{1163E7FF-2E7C-DDB9-9C40-E08B9AD5D944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82" creationId="{A6851D58-4133-801A-2DF2-F88B97F24E73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83" creationId="{23ED0323-62CA-9B8B-B65E-B2FA30C9A767}"/>
          </ac:spMkLst>
        </pc:spChg>
        <pc:spChg chg="mod topLvl">
          <ac:chgData name="Bergmann, Benedikt Ludwig" userId="8bc4900e-cc82-42f9-8ef6-7ba36799d966" providerId="ADAL" clId="{AE701BFD-C42A-4320-86A6-27D0E474195C}" dt="2022-06-23T10:06:20.711" v="1006" actId="164"/>
          <ac:spMkLst>
            <pc:docMk/>
            <pc:sldMk cId="1593728260" sldId="347"/>
            <ac:spMk id="484" creationId="{1F9E8DD1-113D-BF0D-FA00-2FA0287FE500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486" creationId="{03B6FA4B-A3E6-F5EF-C50A-604944119556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487" creationId="{4E49B760-2074-A13E-282A-594AF07FD842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488" creationId="{9F7AF42D-83C0-5A9B-663F-1B329365BB32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489" creationId="{E2216C0A-D30C-33C6-BE73-AC40A2587D44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490" creationId="{DA1220EE-9896-F329-CF04-3AF401021E9C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491" creationId="{BF70CEFD-E78D-D572-BF3D-31C55068043C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492" creationId="{3BF867B3-68CF-23A5-3BDB-C253CCE607E3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493" creationId="{4770C423-AA9F-D97A-BBEF-5143E0146C4A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494" creationId="{7EA99F88-384B-1617-15E3-501A3FF8D0B3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495" creationId="{0F4AF8FF-1813-F3A2-EA20-7B87AB7BAF40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496" creationId="{B2682FAB-30A3-94E7-C518-3ED1DE349153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497" creationId="{A7C4C233-E846-B2DE-6B1B-61431CEF2530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498" creationId="{CD608D10-0996-7942-CEE0-36AD1FBEA224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499" creationId="{660B836A-5328-8FBB-8754-07411613E1E9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00" creationId="{8BB5A125-5150-C101-B23A-86D82D595ABA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01" creationId="{D2B26C54-8FAC-3EC8-0704-CA2593C9D3FE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02" creationId="{396211E5-461A-135C-EF5F-BB7E361FBB87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03" creationId="{DDF2475F-3125-70B6-A4F1-01AA1E0036AB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04" creationId="{30B5AFF2-F8AE-5502-6E1B-5C963E433986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05" creationId="{89221DE7-CBAC-7793-1BF7-821B34ED93CB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06" creationId="{0B4E84D8-1B31-FF80-C5E3-5FEE336E501C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07" creationId="{06D15C00-0BCF-B892-4C3D-E34CA339ED04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08" creationId="{3433E3E4-3B20-E92C-BCCB-736E19E45844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09" creationId="{2DC4BE15-9081-0DAC-3AEE-CE29A0589540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11" creationId="{702F1C88-BD67-91FF-2525-296816994D2B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12" creationId="{5072C731-D9E1-24D3-C216-A27D2F12EC04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13" creationId="{6E4DA50B-0800-D1EF-EDED-A6748BC466B4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14" creationId="{575F61D3-0E3F-1607-25FC-58DAA245082B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15" creationId="{F0640AB0-E9C3-5612-8408-F6E59D2D654D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16" creationId="{A0D03DB9-DDE6-5CC2-5C96-89A43182575B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17" creationId="{B3DC88DE-418B-7B2B-BEB7-82BF95AB8132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18" creationId="{7DD0ECB5-DF8E-F9D6-5154-B9A3955E90ED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19" creationId="{2F6127D2-F362-DE50-51C2-6DBD0E3C63AA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20" creationId="{82B27F79-3C0C-7FF8-BF38-D83404A24625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21" creationId="{A4686749-08AD-D63B-53F5-43D9C312C5A4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22" creationId="{052D30A9-91D5-1896-EE38-CC780CB4156D}"/>
          </ac:spMkLst>
        </pc:spChg>
        <pc:spChg chg="del mod">
          <ac:chgData name="Bergmann, Benedikt Ludwig" userId="8bc4900e-cc82-42f9-8ef6-7ba36799d966" providerId="ADAL" clId="{AE701BFD-C42A-4320-86A6-27D0E474195C}" dt="2022-06-23T10:05:11.599" v="990" actId="478"/>
          <ac:spMkLst>
            <pc:docMk/>
            <pc:sldMk cId="1593728260" sldId="347"/>
            <ac:spMk id="523" creationId="{B7FB5D23-6E7D-F0B3-33F7-B3E35B4CFE10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24" creationId="{FAD9829B-4969-AF72-CD76-1981BA091320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25" creationId="{6DB94586-6584-5AB5-2036-6943059476D4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26" creationId="{AB68B076-D2A3-AC58-04AD-20C5CF3C1A28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27" creationId="{5AA17CAE-9A1E-50D4-4064-19953E19EE6C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28" creationId="{ECC51F64-5451-11E6-C72F-2D734F57CF0E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29" creationId="{026A3AB2-0380-6CCB-90A9-8923AB7CFDB3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30" creationId="{99E18038-145E-1C3B-5F04-4036F1D9CAC2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31" creationId="{EF27084D-627C-F08D-7202-EE938ED047B0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32" creationId="{205779FF-FECC-C87C-C8C3-7276F8311925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33" creationId="{E90D9D27-8CC9-8980-FD52-6B32C5246C31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34" creationId="{07146288-796E-F9B3-60CC-493A51C1F32E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36" creationId="{A84D6528-933B-0EA0-A7BE-870AEBEB3924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37" creationId="{0DD79B46-58BC-397A-D193-BFA8D48F5B9C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38" creationId="{8E02F102-8A4B-633D-13FD-6346F3CF9A3D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39" creationId="{8912FCF0-7BFD-454F-C08C-FE8BBB377A58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40" creationId="{6690EA18-2443-3EBE-1F0F-FDFAD972BEBF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41" creationId="{7F1358A2-5E06-95AF-ECB4-7C874C88D751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42" creationId="{569FCC8F-375B-AB57-6C4B-A4835B0A330B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43" creationId="{F39E6BB3-966C-217E-C208-A989CB9C8671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44" creationId="{F9C20540-FD90-EA1F-8744-51DA1111B473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45" creationId="{A1601F8E-4BCF-66EA-D017-3649D35807BE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46" creationId="{53DD3828-9E16-4A30-E10D-13D42DB4C045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47" creationId="{588119D4-8CB8-EEF1-B765-9DAD11697F82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48" creationId="{C0F19543-D9CD-46A6-BF6D-A1EAD151DACB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49" creationId="{3F8FC87A-B2E8-DB08-8C8F-8EA26A42C5EF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50" creationId="{ED3E7015-97EF-1F37-3D4C-0AF1ABDD5678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51" creationId="{92E41AA7-F9F1-EA84-5793-6BB9AA8E27D7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52" creationId="{AB8B0327-A5D4-C938-1A67-43092B950E9E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53" creationId="{9446D959-8844-2609-07A3-1569D52E7A30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54" creationId="{720C929B-4B62-D078-09B2-BC6DBA135448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55" creationId="{19A063A5-C9BE-3E1A-D9D2-70EFE711E60C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56" creationId="{D82EB06E-F79F-DA6E-6E24-5D2E98F628A5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57" creationId="{C4E55736-BB1A-4E6E-A72C-F69117152E8E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58" creationId="{69F0FD59-86E5-58B5-74A4-07264A8E0FD9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59" creationId="{181AEF4A-2CF8-4E3D-7C89-DED8B12384C3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61" creationId="{2274AEC1-AEB5-22D9-BC29-6D850EEB32D4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62" creationId="{C996C2FC-4915-EDE5-911C-A082F7E300C6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63" creationId="{FC825D4D-C62B-0CB5-FC94-B0AD7305F9F8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64" creationId="{B48D226F-F3A0-B86E-6608-1A60422F4FB4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65" creationId="{29A9CDAC-170A-7583-C65B-B5E7CAEE5991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66" creationId="{7174BFBA-1BBF-1615-4EA1-16646A0F5C43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67" creationId="{BE6FD005-8D0F-0FED-412E-15905EBD748F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68" creationId="{3794A2DF-8DD3-8CF8-19E4-CEBEE309EFD5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69" creationId="{B9C50FFA-D228-3C67-8EE9-1E268CA94C8C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70" creationId="{3A561641-4DC5-700A-43C1-09C148313AA1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71" creationId="{05D52C34-4371-0CE9-2E60-03DCE710220A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72" creationId="{92673806-0193-D31E-C62C-5D2F566546D6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73" creationId="{133BDD1E-0E36-F0D6-8C4B-BB587663F641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74" creationId="{F97166EA-1334-1D0D-114E-26A483926F4D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75" creationId="{17DE5328-BEA5-F5F6-4527-65807CB4AB90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76" creationId="{9395E17C-84D8-DF57-F2ED-C9F07F9BF9F2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77" creationId="{2F8FBACC-3DFE-6C9E-89BB-01B06E06027B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78" creationId="{260869BF-EC8C-148F-6208-779D40F7D004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79" creationId="{33947980-B579-E07E-2C18-8F71A96803E0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80" creationId="{7BE933AE-5AFF-760E-076C-66AA25DEAB48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81" creationId="{2CB515F1-2F18-E6EF-6314-7BE38AE3B3A7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82" creationId="{06EE25AB-1961-EE3D-9396-75AB6FD38718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83" creationId="{71A6BBCB-E043-04EC-1AEF-54C0A6EAECD1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84" creationId="{E9DCBE6C-A46B-E818-131A-CC37768FD841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86" creationId="{31CA7E67-16F8-D2E4-C42E-83FB2087DF80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87" creationId="{D7122DE5-1706-EBA9-AEB5-C6C841AC3DCF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88" creationId="{0EC9C5EF-5629-6C5A-64F6-112D553EC523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89" creationId="{C9B722C2-3899-64EF-5711-0471DCA1D783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90" creationId="{C2241BDC-FB70-B8B4-D6F5-2438A68C2B7C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91" creationId="{3D537CC2-55B8-D480-9801-443C65E1F464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92" creationId="{944144E9-7FF0-2797-F31D-CDA7C3376D47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93" creationId="{9C0CEF20-0BDB-9BF0-63A2-0411BB2886BB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94" creationId="{6F644795-D3DF-3FC3-EF3A-62828DDF7C94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95" creationId="{D8C5A17A-684B-A146-6A49-85FBDB2200E5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96" creationId="{2C5FBE42-3CE4-DF52-95CA-F6307264730A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97" creationId="{CF4E642F-4A86-36B5-1762-ABC511C345F2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98" creationId="{3CDDC5DC-B367-7B3B-6611-55728C29FADE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599" creationId="{2633AD99-4263-29C9-266E-A7FAB80544F6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00" creationId="{9CED2ACF-63CE-EA6B-AAD5-4D7344C74801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01" creationId="{659E7810-8E1A-AA4F-8D6C-B2A5F81440BD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02" creationId="{03D90F00-8AA9-0AB7-EF76-C26BAC74E657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03" creationId="{056B192D-1BED-1FAE-E7FD-70209D1ABE63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04" creationId="{F42E0D4A-65A3-2F11-5C39-24BB0993629E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05" creationId="{975C29FC-AAA8-DB6F-6C5F-E7DBD6BEEDF2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06" creationId="{F995EC81-4ACD-5D68-10E1-838F8F57B30C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07" creationId="{E25CAD08-690F-D6C4-D596-DF448EDC30D7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08" creationId="{B98B8BDF-745A-4A44-9640-754ED5F4438E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09" creationId="{07FA99DA-5721-C312-4DAC-232DDE258C41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11" creationId="{81B4CF4D-71E0-A9F6-2103-B409A8CDD8F1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12" creationId="{1A3CEE8F-606F-F211-6CB4-E5166E89B9D2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13" creationId="{8B90B91E-E795-019A-76C0-3CB429DDBD30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14" creationId="{24949865-0B13-E6AD-BBF9-9808AAA2128F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15" creationId="{3314E265-5534-738B-1A00-04BCBC50CA51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16" creationId="{EDB17414-A949-D34B-7C8F-270786BF9695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17" creationId="{E5D4585E-96DA-350D-A3D4-468F9D406A90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18" creationId="{164269B9-5614-728B-8E06-F1BB7375EEDB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19" creationId="{43A5A590-768A-38B5-54A0-3B33A29EA705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20" creationId="{EE5FB3CD-73C3-DF21-DDD6-395CDC2DC40D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21" creationId="{2A9D7278-B228-63FF-2B06-BB707B061DC7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22" creationId="{4FC7FCCC-B7CC-6F78-B4D2-056D9FD81D65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23" creationId="{061CBB1F-F5B1-5825-AE4B-F1F7BB7FBDA0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24" creationId="{3E3076AA-291E-5490-7B9F-D5C0346F4AA2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25" creationId="{76601FEF-4985-2957-2191-A3340891FD1A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26" creationId="{61C0E051-B4B0-52EF-38AD-84574C25E4E0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27" creationId="{1CF97E76-C6C8-858B-2E43-A8F49F450B84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28" creationId="{63038DB2-E3EF-B645-647C-694108EDF571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29" creationId="{3F377376-4A28-1C88-27D4-C1931016241A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30" creationId="{465F10F0-6B77-157D-798D-BEFEC9D76D06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31" creationId="{1B31123C-0CCE-FAE8-3F80-77B630ADD2CF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32" creationId="{D4B9CA08-D9D1-9A52-8AFA-C5CE3DEE38E6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33" creationId="{49F0F6A0-A83C-322B-CAE8-5E880E24794A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34" creationId="{B858F1A8-AAC5-8743-1C0B-1832F11676DD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36" creationId="{8EDDFDA9-EB88-93B1-D73A-825A108F9BA2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37" creationId="{5E2D7719-9949-07A1-8916-F59420A59772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38" creationId="{4577C28B-F2D5-3116-DAED-3B3080B16746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39" creationId="{107F9F80-F5EC-CB08-0EC7-E14AF42AC93E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40" creationId="{25008DD3-FA4F-7A22-4311-53B956317FB7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41" creationId="{A8C764F2-5C09-0736-662E-7A15C247CC5C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42" creationId="{7F4B0934-F33C-B32B-4FDC-57C5ADAF9CE2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43" creationId="{40076751-77ED-F3C4-D0CF-96C97AC87B44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44" creationId="{99002D04-FD6F-D34C-18D9-59EA7D1D3EBA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45" creationId="{23B7B6C6-C100-46B0-8AC8-EEC7F5402317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46" creationId="{71B04953-A378-D800-10EE-E2DA8DF1E267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47" creationId="{1C8F1B76-CDDB-B4F5-624D-1E798C365A13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48" creationId="{08F25B22-DEC7-EDE4-4BEF-02B60B78C5EC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49" creationId="{1B3A7450-6AA6-2527-4308-8B518694479C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50" creationId="{A7940188-5FE5-7532-F131-0476B3E06DB4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51" creationId="{AA6D831A-DF61-FA25-3CB4-387E8435AC0B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52" creationId="{D97C6E2F-C771-5C42-3D1D-98600B7EE044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53" creationId="{1DB1605C-3471-5C04-85B7-B40E04986C22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54" creationId="{82258A55-A9EB-D3C8-0D5B-0735A2C470A7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55" creationId="{CE4F21DF-9FD2-29C8-B7E9-8F9C50EEBBB9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56" creationId="{DA676689-A280-56DE-F0FB-D675E57656C1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57" creationId="{CA11F815-F869-6449-C1ED-B3E289E6A6BA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58" creationId="{671A4D19-B330-BA48-45E5-2DF9268DCB95}"/>
          </ac:spMkLst>
        </pc:spChg>
        <pc:spChg chg="mod">
          <ac:chgData name="Bergmann, Benedikt Ludwig" userId="8bc4900e-cc82-42f9-8ef6-7ba36799d966" providerId="ADAL" clId="{AE701BFD-C42A-4320-86A6-27D0E474195C}" dt="2022-06-23T10:05:06.213" v="988" actId="165"/>
          <ac:spMkLst>
            <pc:docMk/>
            <pc:sldMk cId="1593728260" sldId="347"/>
            <ac:spMk id="659" creationId="{55274C15-1D76-B08D-30EE-FCF72F3E53DE}"/>
          </ac:spMkLst>
        </pc:spChg>
        <pc:spChg chg="add mod">
          <ac:chgData name="Bergmann, Benedikt Ludwig" userId="8bc4900e-cc82-42f9-8ef6-7ba36799d966" providerId="ADAL" clId="{AE701BFD-C42A-4320-86A6-27D0E474195C}" dt="2022-06-23T10:11:57.275" v="1105" actId="2085"/>
          <ac:spMkLst>
            <pc:docMk/>
            <pc:sldMk cId="1593728260" sldId="347"/>
            <ac:spMk id="663" creationId="{D4D4DC46-EDA7-F414-6ACA-01FE599C482F}"/>
          </ac:spMkLst>
        </pc:spChg>
        <pc:spChg chg="add mod">
          <ac:chgData name="Bergmann, Benedikt Ludwig" userId="8bc4900e-cc82-42f9-8ef6-7ba36799d966" providerId="ADAL" clId="{AE701BFD-C42A-4320-86A6-27D0E474195C}" dt="2022-06-23T10:11:09.919" v="1092" actId="1076"/>
          <ac:spMkLst>
            <pc:docMk/>
            <pc:sldMk cId="1593728260" sldId="347"/>
            <ac:spMk id="664" creationId="{69F280AF-25B9-7A51-4550-CE02E0AD4B5A}"/>
          </ac:spMkLst>
        </pc:spChg>
        <pc:spChg chg="add mod">
          <ac:chgData name="Bergmann, Benedikt Ludwig" userId="8bc4900e-cc82-42f9-8ef6-7ba36799d966" providerId="ADAL" clId="{AE701BFD-C42A-4320-86A6-27D0E474195C}" dt="2022-06-23T10:11:18.562" v="1100" actId="1035"/>
          <ac:spMkLst>
            <pc:docMk/>
            <pc:sldMk cId="1593728260" sldId="347"/>
            <ac:spMk id="665" creationId="{9E34C272-F1D9-BDEE-656B-4B6EDDEF81B0}"/>
          </ac:spMkLst>
        </pc:spChg>
        <pc:spChg chg="add mod">
          <ac:chgData name="Bergmann, Benedikt Ludwig" userId="8bc4900e-cc82-42f9-8ef6-7ba36799d966" providerId="ADAL" clId="{AE701BFD-C42A-4320-86A6-27D0E474195C}" dt="2022-06-23T10:12:50.512" v="1129" actId="1035"/>
          <ac:spMkLst>
            <pc:docMk/>
            <pc:sldMk cId="1593728260" sldId="347"/>
            <ac:spMk id="666" creationId="{6AEE8C36-3F33-BC4E-D347-0BDEAE116552}"/>
          </ac:spMkLst>
        </pc:spChg>
        <pc:spChg chg="add mod">
          <ac:chgData name="Bergmann, Benedikt Ludwig" userId="8bc4900e-cc82-42f9-8ef6-7ba36799d966" providerId="ADAL" clId="{AE701BFD-C42A-4320-86A6-27D0E474195C}" dt="2022-06-23T10:10:14.008" v="1072" actId="164"/>
          <ac:spMkLst>
            <pc:docMk/>
            <pc:sldMk cId="1593728260" sldId="347"/>
            <ac:spMk id="667" creationId="{1FF1455E-B496-64C3-CA8F-1A20A431BEAA}"/>
          </ac:spMkLst>
        </pc:spChg>
        <pc:spChg chg="add mod">
          <ac:chgData name="Bergmann, Benedikt Ludwig" userId="8bc4900e-cc82-42f9-8ef6-7ba36799d966" providerId="ADAL" clId="{AE701BFD-C42A-4320-86A6-27D0E474195C}" dt="2022-06-23T10:10:14.008" v="1072" actId="164"/>
          <ac:spMkLst>
            <pc:docMk/>
            <pc:sldMk cId="1593728260" sldId="347"/>
            <ac:spMk id="668" creationId="{3E7E4476-93DB-CE5F-59EF-9CD3EFB6461D}"/>
          </ac:spMkLst>
        </pc:spChg>
        <pc:spChg chg="add mod">
          <ac:chgData name="Bergmann, Benedikt Ludwig" userId="8bc4900e-cc82-42f9-8ef6-7ba36799d966" providerId="ADAL" clId="{AE701BFD-C42A-4320-86A6-27D0E474195C}" dt="2022-06-23T10:10:14.008" v="1072" actId="164"/>
          <ac:spMkLst>
            <pc:docMk/>
            <pc:sldMk cId="1593728260" sldId="347"/>
            <ac:spMk id="669" creationId="{DA0AD7F9-A8BB-50C1-8250-0130F3C1BA2E}"/>
          </ac:spMkLst>
        </pc:spChg>
        <pc:spChg chg="add mod">
          <ac:chgData name="Bergmann, Benedikt Ludwig" userId="8bc4900e-cc82-42f9-8ef6-7ba36799d966" providerId="ADAL" clId="{AE701BFD-C42A-4320-86A6-27D0E474195C}" dt="2022-06-23T10:10:14.008" v="1072" actId="164"/>
          <ac:spMkLst>
            <pc:docMk/>
            <pc:sldMk cId="1593728260" sldId="347"/>
            <ac:spMk id="670" creationId="{5E95D713-AFDD-17F3-EA92-03C6BA4BFFD9}"/>
          </ac:spMkLst>
        </pc:spChg>
        <pc:spChg chg="mod">
          <ac:chgData name="Bergmann, Benedikt Ludwig" userId="8bc4900e-cc82-42f9-8ef6-7ba36799d966" providerId="ADAL" clId="{AE701BFD-C42A-4320-86A6-27D0E474195C}" dt="2022-06-23T10:12:01.455" v="1106"/>
          <ac:spMkLst>
            <pc:docMk/>
            <pc:sldMk cId="1593728260" sldId="347"/>
            <ac:spMk id="674" creationId="{FB33B931-5464-C790-F168-320AE4CA2A7D}"/>
          </ac:spMkLst>
        </pc:spChg>
        <pc:spChg chg="mod">
          <ac:chgData name="Bergmann, Benedikt Ludwig" userId="8bc4900e-cc82-42f9-8ef6-7ba36799d966" providerId="ADAL" clId="{AE701BFD-C42A-4320-86A6-27D0E474195C}" dt="2022-06-23T10:12:01.455" v="1106"/>
          <ac:spMkLst>
            <pc:docMk/>
            <pc:sldMk cId="1593728260" sldId="347"/>
            <ac:spMk id="675" creationId="{FCCBC86E-2CFC-5707-AF77-537A272F340F}"/>
          </ac:spMkLst>
        </pc:spChg>
        <pc:spChg chg="mod">
          <ac:chgData name="Bergmann, Benedikt Ludwig" userId="8bc4900e-cc82-42f9-8ef6-7ba36799d966" providerId="ADAL" clId="{AE701BFD-C42A-4320-86A6-27D0E474195C}" dt="2022-06-23T10:12:01.455" v="1106"/>
          <ac:spMkLst>
            <pc:docMk/>
            <pc:sldMk cId="1593728260" sldId="347"/>
            <ac:spMk id="676" creationId="{1A1BC752-3F56-AED9-B0DC-54913D6B3181}"/>
          </ac:spMkLst>
        </pc:spChg>
        <pc:spChg chg="mod">
          <ac:chgData name="Bergmann, Benedikt Ludwig" userId="8bc4900e-cc82-42f9-8ef6-7ba36799d966" providerId="ADAL" clId="{AE701BFD-C42A-4320-86A6-27D0E474195C}" dt="2022-06-23T10:12:26.007" v="1120" actId="1035"/>
          <ac:spMkLst>
            <pc:docMk/>
            <pc:sldMk cId="1593728260" sldId="347"/>
            <ac:spMk id="677" creationId="{9111FF4E-2156-6CD5-04CC-FFF02839FD8D}"/>
          </ac:spMkLst>
        </pc:spChg>
        <pc:spChg chg="add del mod">
          <ac:chgData name="Bergmann, Benedikt Ludwig" userId="8bc4900e-cc82-42f9-8ef6-7ba36799d966" providerId="ADAL" clId="{AE701BFD-C42A-4320-86A6-27D0E474195C}" dt="2022-06-23T10:14:58.712" v="1219" actId="478"/>
          <ac:spMkLst>
            <pc:docMk/>
            <pc:sldMk cId="1593728260" sldId="347"/>
            <ac:spMk id="678" creationId="{02690F92-C1AB-0FB6-D413-A86F06AEDA23}"/>
          </ac:spMkLst>
        </pc:spChg>
        <pc:spChg chg="add mod">
          <ac:chgData name="Bergmann, Benedikt Ludwig" userId="8bc4900e-cc82-42f9-8ef6-7ba36799d966" providerId="ADAL" clId="{AE701BFD-C42A-4320-86A6-27D0E474195C}" dt="2022-06-23T10:21:08.185" v="1264" actId="164"/>
          <ac:spMkLst>
            <pc:docMk/>
            <pc:sldMk cId="1593728260" sldId="347"/>
            <ac:spMk id="679" creationId="{6723A924-E1B3-0401-5F01-D4F2490C7641}"/>
          </ac:spMkLst>
        </pc:spChg>
        <pc:spChg chg="add mod">
          <ac:chgData name="Bergmann, Benedikt Ludwig" userId="8bc4900e-cc82-42f9-8ef6-7ba36799d966" providerId="ADAL" clId="{AE701BFD-C42A-4320-86A6-27D0E474195C}" dt="2022-06-23T10:21:08.185" v="1264" actId="164"/>
          <ac:spMkLst>
            <pc:docMk/>
            <pc:sldMk cId="1593728260" sldId="347"/>
            <ac:spMk id="680" creationId="{42DD67BA-C9D1-CAEA-B78E-0B8DD59BC89A}"/>
          </ac:spMkLst>
        </pc:spChg>
        <pc:spChg chg="add mod">
          <ac:chgData name="Bergmann, Benedikt Ludwig" userId="8bc4900e-cc82-42f9-8ef6-7ba36799d966" providerId="ADAL" clId="{AE701BFD-C42A-4320-86A6-27D0E474195C}" dt="2022-06-23T10:21:08.185" v="1264" actId="164"/>
          <ac:spMkLst>
            <pc:docMk/>
            <pc:sldMk cId="1593728260" sldId="347"/>
            <ac:spMk id="681" creationId="{4859C287-9268-3386-B9B0-9E2214F62158}"/>
          </ac:spMkLst>
        </pc:spChg>
        <pc:spChg chg="add mod">
          <ac:chgData name="Bergmann, Benedikt Ludwig" userId="8bc4900e-cc82-42f9-8ef6-7ba36799d966" providerId="ADAL" clId="{AE701BFD-C42A-4320-86A6-27D0E474195C}" dt="2022-06-23T10:21:08.185" v="1264" actId="164"/>
          <ac:spMkLst>
            <pc:docMk/>
            <pc:sldMk cId="1593728260" sldId="347"/>
            <ac:spMk id="682" creationId="{CFDCD495-A55D-5B00-1CA5-744FF3F99182}"/>
          </ac:spMkLst>
        </pc:spChg>
        <pc:spChg chg="mod">
          <ac:chgData name="Bergmann, Benedikt Ludwig" userId="8bc4900e-cc82-42f9-8ef6-7ba36799d966" providerId="ADAL" clId="{AE701BFD-C42A-4320-86A6-27D0E474195C}" dt="2022-06-23T10:22:13.335" v="1275"/>
          <ac:spMkLst>
            <pc:docMk/>
            <pc:sldMk cId="1593728260" sldId="347"/>
            <ac:spMk id="685" creationId="{D3278AC6-2F06-62D5-0CE7-7B24AF500ACF}"/>
          </ac:spMkLst>
        </pc:spChg>
        <pc:spChg chg="mod">
          <ac:chgData name="Bergmann, Benedikt Ludwig" userId="8bc4900e-cc82-42f9-8ef6-7ba36799d966" providerId="ADAL" clId="{AE701BFD-C42A-4320-86A6-27D0E474195C}" dt="2022-06-23T10:22:13.335" v="1275"/>
          <ac:spMkLst>
            <pc:docMk/>
            <pc:sldMk cId="1593728260" sldId="347"/>
            <ac:spMk id="686" creationId="{F531398E-5029-0CAB-2CEB-716C1D52E5E9}"/>
          </ac:spMkLst>
        </pc:spChg>
        <pc:spChg chg="mod">
          <ac:chgData name="Bergmann, Benedikt Ludwig" userId="8bc4900e-cc82-42f9-8ef6-7ba36799d966" providerId="ADAL" clId="{AE701BFD-C42A-4320-86A6-27D0E474195C}" dt="2022-06-23T10:22:13.335" v="1275"/>
          <ac:spMkLst>
            <pc:docMk/>
            <pc:sldMk cId="1593728260" sldId="347"/>
            <ac:spMk id="687" creationId="{2F5D818B-028E-1E2F-D334-4D9DD804E2A1}"/>
          </ac:spMkLst>
        </pc:spChg>
        <pc:spChg chg="mod">
          <ac:chgData name="Bergmann, Benedikt Ludwig" userId="8bc4900e-cc82-42f9-8ef6-7ba36799d966" providerId="ADAL" clId="{AE701BFD-C42A-4320-86A6-27D0E474195C}" dt="2022-06-23T10:22:13.335" v="1275"/>
          <ac:spMkLst>
            <pc:docMk/>
            <pc:sldMk cId="1593728260" sldId="347"/>
            <ac:spMk id="688" creationId="{2D8979E7-B047-B29F-FB9E-83C58D9743DF}"/>
          </ac:spMkLst>
        </pc:spChg>
        <pc:spChg chg="mod">
          <ac:chgData name="Bergmann, Benedikt Ludwig" userId="8bc4900e-cc82-42f9-8ef6-7ba36799d966" providerId="ADAL" clId="{AE701BFD-C42A-4320-86A6-27D0E474195C}" dt="2022-06-23T10:22:51.729" v="1288" actId="571"/>
          <ac:spMkLst>
            <pc:docMk/>
            <pc:sldMk cId="1593728260" sldId="347"/>
            <ac:spMk id="691" creationId="{39D15988-4FD0-3A5B-5152-D1A6217FE37F}"/>
          </ac:spMkLst>
        </pc:spChg>
        <pc:spChg chg="mod">
          <ac:chgData name="Bergmann, Benedikt Ludwig" userId="8bc4900e-cc82-42f9-8ef6-7ba36799d966" providerId="ADAL" clId="{AE701BFD-C42A-4320-86A6-27D0E474195C}" dt="2022-06-23T10:22:51.729" v="1288" actId="571"/>
          <ac:spMkLst>
            <pc:docMk/>
            <pc:sldMk cId="1593728260" sldId="347"/>
            <ac:spMk id="692" creationId="{30D3E880-A92C-3E2C-41CE-7278DC4767C0}"/>
          </ac:spMkLst>
        </pc:spChg>
        <pc:spChg chg="mod">
          <ac:chgData name="Bergmann, Benedikt Ludwig" userId="8bc4900e-cc82-42f9-8ef6-7ba36799d966" providerId="ADAL" clId="{AE701BFD-C42A-4320-86A6-27D0E474195C}" dt="2022-06-23T10:22:51.729" v="1288" actId="571"/>
          <ac:spMkLst>
            <pc:docMk/>
            <pc:sldMk cId="1593728260" sldId="347"/>
            <ac:spMk id="693" creationId="{14CBF22E-A8D9-E978-2317-3429BE6F6AF1}"/>
          </ac:spMkLst>
        </pc:spChg>
        <pc:spChg chg="mod">
          <ac:chgData name="Bergmann, Benedikt Ludwig" userId="8bc4900e-cc82-42f9-8ef6-7ba36799d966" providerId="ADAL" clId="{AE701BFD-C42A-4320-86A6-27D0E474195C}" dt="2022-06-23T10:22:51.729" v="1288" actId="571"/>
          <ac:spMkLst>
            <pc:docMk/>
            <pc:sldMk cId="1593728260" sldId="347"/>
            <ac:spMk id="694" creationId="{FDC3D7F4-9F6E-77B1-7408-4D01776E0A54}"/>
          </ac:spMkLst>
        </pc:spChg>
        <pc:grpChg chg="add del mod topLvl">
          <ac:chgData name="Bergmann, Benedikt Ludwig" userId="8bc4900e-cc82-42f9-8ef6-7ba36799d966" providerId="ADAL" clId="{AE701BFD-C42A-4320-86A6-27D0E474195C}" dt="2022-06-23T10:06:09.383" v="1005" actId="165"/>
          <ac:grpSpMkLst>
            <pc:docMk/>
            <pc:sldMk cId="1593728260" sldId="347"/>
            <ac:grpSpMk id="59" creationId="{C56705EE-4DF5-270D-8BE6-FABF96E69458}"/>
          </ac:grpSpMkLst>
        </pc:grpChg>
        <pc:grpChg chg="add del mod topLvl">
          <ac:chgData name="Bergmann, Benedikt Ludwig" userId="8bc4900e-cc82-42f9-8ef6-7ba36799d966" providerId="ADAL" clId="{AE701BFD-C42A-4320-86A6-27D0E474195C}" dt="2022-06-23T10:06:09.383" v="1005" actId="165"/>
          <ac:grpSpMkLst>
            <pc:docMk/>
            <pc:sldMk cId="1593728260" sldId="347"/>
            <ac:grpSpMk id="85" creationId="{20032127-986D-D281-5428-553D0B095D35}"/>
          </ac:grpSpMkLst>
        </pc:grpChg>
        <pc:grpChg chg="add del mod topLvl">
          <ac:chgData name="Bergmann, Benedikt Ludwig" userId="8bc4900e-cc82-42f9-8ef6-7ba36799d966" providerId="ADAL" clId="{AE701BFD-C42A-4320-86A6-27D0E474195C}" dt="2022-06-23T10:06:09.383" v="1005" actId="165"/>
          <ac:grpSpMkLst>
            <pc:docMk/>
            <pc:sldMk cId="1593728260" sldId="347"/>
            <ac:grpSpMk id="110" creationId="{2BAAF55A-EFE7-E804-D6BD-0359C2EE27B3}"/>
          </ac:grpSpMkLst>
        </pc:grpChg>
        <pc:grpChg chg="add del mod topLvl">
          <ac:chgData name="Bergmann, Benedikt Ludwig" userId="8bc4900e-cc82-42f9-8ef6-7ba36799d966" providerId="ADAL" clId="{AE701BFD-C42A-4320-86A6-27D0E474195C}" dt="2022-06-23T10:06:09.383" v="1005" actId="165"/>
          <ac:grpSpMkLst>
            <pc:docMk/>
            <pc:sldMk cId="1593728260" sldId="347"/>
            <ac:grpSpMk id="135" creationId="{EDB79158-C22D-5409-36EA-115ED7D2DBF1}"/>
          </ac:grpSpMkLst>
        </pc:grpChg>
        <pc:grpChg chg="add del mod topLvl">
          <ac:chgData name="Bergmann, Benedikt Ludwig" userId="8bc4900e-cc82-42f9-8ef6-7ba36799d966" providerId="ADAL" clId="{AE701BFD-C42A-4320-86A6-27D0E474195C}" dt="2022-06-23T10:06:09.383" v="1005" actId="165"/>
          <ac:grpSpMkLst>
            <pc:docMk/>
            <pc:sldMk cId="1593728260" sldId="347"/>
            <ac:grpSpMk id="160" creationId="{4E413E6F-7EC2-0F29-5C16-801E6C0E2477}"/>
          </ac:grpSpMkLst>
        </pc:grpChg>
        <pc:grpChg chg="add del mod topLvl">
          <ac:chgData name="Bergmann, Benedikt Ludwig" userId="8bc4900e-cc82-42f9-8ef6-7ba36799d966" providerId="ADAL" clId="{AE701BFD-C42A-4320-86A6-27D0E474195C}" dt="2022-06-23T10:06:09.383" v="1005" actId="165"/>
          <ac:grpSpMkLst>
            <pc:docMk/>
            <pc:sldMk cId="1593728260" sldId="347"/>
            <ac:grpSpMk id="185" creationId="{6A7F7A33-F8B5-182E-E7B1-BCD748CC843F}"/>
          </ac:grpSpMkLst>
        </pc:grpChg>
        <pc:grpChg chg="add del mod topLvl">
          <ac:chgData name="Bergmann, Benedikt Ludwig" userId="8bc4900e-cc82-42f9-8ef6-7ba36799d966" providerId="ADAL" clId="{AE701BFD-C42A-4320-86A6-27D0E474195C}" dt="2022-06-23T10:06:09.383" v="1005" actId="165"/>
          <ac:grpSpMkLst>
            <pc:docMk/>
            <pc:sldMk cId="1593728260" sldId="347"/>
            <ac:grpSpMk id="210" creationId="{8120B167-C985-DDA9-8A54-74DC5DD0D1E1}"/>
          </ac:grpSpMkLst>
        </pc:grpChg>
        <pc:grpChg chg="add del mod topLvl">
          <ac:chgData name="Bergmann, Benedikt Ludwig" userId="8bc4900e-cc82-42f9-8ef6-7ba36799d966" providerId="ADAL" clId="{AE701BFD-C42A-4320-86A6-27D0E474195C}" dt="2022-06-23T10:06:09.383" v="1005" actId="165"/>
          <ac:grpSpMkLst>
            <pc:docMk/>
            <pc:sldMk cId="1593728260" sldId="347"/>
            <ac:grpSpMk id="235" creationId="{796D6F65-932D-8459-3C98-88E9A9804E9D}"/>
          </ac:grpSpMkLst>
        </pc:grpChg>
        <pc:grpChg chg="add del mod topLvl">
          <ac:chgData name="Bergmann, Benedikt Ludwig" userId="8bc4900e-cc82-42f9-8ef6-7ba36799d966" providerId="ADAL" clId="{AE701BFD-C42A-4320-86A6-27D0E474195C}" dt="2022-06-23T10:06:09.383" v="1005" actId="165"/>
          <ac:grpSpMkLst>
            <pc:docMk/>
            <pc:sldMk cId="1593728260" sldId="347"/>
            <ac:grpSpMk id="260" creationId="{981B71A6-4825-C449-C0B1-7DE924F0141A}"/>
          </ac:grpSpMkLst>
        </pc:grpChg>
        <pc:grpChg chg="add del mod topLvl">
          <ac:chgData name="Bergmann, Benedikt Ludwig" userId="8bc4900e-cc82-42f9-8ef6-7ba36799d966" providerId="ADAL" clId="{AE701BFD-C42A-4320-86A6-27D0E474195C}" dt="2022-06-23T10:06:09.383" v="1005" actId="165"/>
          <ac:grpSpMkLst>
            <pc:docMk/>
            <pc:sldMk cId="1593728260" sldId="347"/>
            <ac:grpSpMk id="285" creationId="{CC98B34D-8DDE-96F3-777C-14EE89B38631}"/>
          </ac:grpSpMkLst>
        </pc:grpChg>
        <pc:grpChg chg="add del mod topLvl">
          <ac:chgData name="Bergmann, Benedikt Ludwig" userId="8bc4900e-cc82-42f9-8ef6-7ba36799d966" providerId="ADAL" clId="{AE701BFD-C42A-4320-86A6-27D0E474195C}" dt="2022-06-23T10:06:09.383" v="1005" actId="165"/>
          <ac:grpSpMkLst>
            <pc:docMk/>
            <pc:sldMk cId="1593728260" sldId="347"/>
            <ac:grpSpMk id="310" creationId="{3F52C4F5-1506-6985-E5EF-2F0499D12ACC}"/>
          </ac:grpSpMkLst>
        </pc:grpChg>
        <pc:grpChg chg="add del mod topLvl">
          <ac:chgData name="Bergmann, Benedikt Ludwig" userId="8bc4900e-cc82-42f9-8ef6-7ba36799d966" providerId="ADAL" clId="{AE701BFD-C42A-4320-86A6-27D0E474195C}" dt="2022-06-23T10:06:09.383" v="1005" actId="165"/>
          <ac:grpSpMkLst>
            <pc:docMk/>
            <pc:sldMk cId="1593728260" sldId="347"/>
            <ac:grpSpMk id="335" creationId="{8861464F-A271-2AF6-01BF-3672CFCA59C4}"/>
          </ac:grpSpMkLst>
        </pc:grpChg>
        <pc:grpChg chg="add del mod topLvl">
          <ac:chgData name="Bergmann, Benedikt Ludwig" userId="8bc4900e-cc82-42f9-8ef6-7ba36799d966" providerId="ADAL" clId="{AE701BFD-C42A-4320-86A6-27D0E474195C}" dt="2022-06-23T10:06:09.383" v="1005" actId="165"/>
          <ac:grpSpMkLst>
            <pc:docMk/>
            <pc:sldMk cId="1593728260" sldId="347"/>
            <ac:grpSpMk id="360" creationId="{FD61FCFD-F6ED-DB75-73F7-344F1EFFDC97}"/>
          </ac:grpSpMkLst>
        </pc:grpChg>
        <pc:grpChg chg="add del mod topLvl">
          <ac:chgData name="Bergmann, Benedikt Ludwig" userId="8bc4900e-cc82-42f9-8ef6-7ba36799d966" providerId="ADAL" clId="{AE701BFD-C42A-4320-86A6-27D0E474195C}" dt="2022-06-23T10:06:09.383" v="1005" actId="165"/>
          <ac:grpSpMkLst>
            <pc:docMk/>
            <pc:sldMk cId="1593728260" sldId="347"/>
            <ac:grpSpMk id="385" creationId="{5FA3367C-D1FA-AB09-E26E-B067916B4D35}"/>
          </ac:grpSpMkLst>
        </pc:grpChg>
        <pc:grpChg chg="add del mod topLvl">
          <ac:chgData name="Bergmann, Benedikt Ludwig" userId="8bc4900e-cc82-42f9-8ef6-7ba36799d966" providerId="ADAL" clId="{AE701BFD-C42A-4320-86A6-27D0E474195C}" dt="2022-06-23T10:06:09.383" v="1005" actId="165"/>
          <ac:grpSpMkLst>
            <pc:docMk/>
            <pc:sldMk cId="1593728260" sldId="347"/>
            <ac:grpSpMk id="410" creationId="{62CC1339-57E3-A0E1-75C7-CCC1B3F2D37F}"/>
          </ac:grpSpMkLst>
        </pc:grpChg>
        <pc:grpChg chg="add del mod topLvl">
          <ac:chgData name="Bergmann, Benedikt Ludwig" userId="8bc4900e-cc82-42f9-8ef6-7ba36799d966" providerId="ADAL" clId="{AE701BFD-C42A-4320-86A6-27D0E474195C}" dt="2022-06-23T10:06:09.383" v="1005" actId="165"/>
          <ac:grpSpMkLst>
            <pc:docMk/>
            <pc:sldMk cId="1593728260" sldId="347"/>
            <ac:grpSpMk id="435" creationId="{BD01DEBC-BC0B-2EC9-5DB0-497B2816962C}"/>
          </ac:grpSpMkLst>
        </pc:grpChg>
        <pc:grpChg chg="add del mod topLvl">
          <ac:chgData name="Bergmann, Benedikt Ludwig" userId="8bc4900e-cc82-42f9-8ef6-7ba36799d966" providerId="ADAL" clId="{AE701BFD-C42A-4320-86A6-27D0E474195C}" dt="2022-06-23T10:06:09.383" v="1005" actId="165"/>
          <ac:grpSpMkLst>
            <pc:docMk/>
            <pc:sldMk cId="1593728260" sldId="347"/>
            <ac:grpSpMk id="460" creationId="{52158B2B-C03B-45AF-96FF-08F054F9D74A}"/>
          </ac:grpSpMkLst>
        </pc:grpChg>
        <pc:grpChg chg="add del mod topLvl">
          <ac:chgData name="Bergmann, Benedikt Ludwig" userId="8bc4900e-cc82-42f9-8ef6-7ba36799d966" providerId="ADAL" clId="{AE701BFD-C42A-4320-86A6-27D0E474195C}" dt="2022-06-23T10:05:09.655" v="989" actId="478"/>
          <ac:grpSpMkLst>
            <pc:docMk/>
            <pc:sldMk cId="1593728260" sldId="347"/>
            <ac:grpSpMk id="485" creationId="{DCA80918-987D-8509-4518-0CEA69F91018}"/>
          </ac:grpSpMkLst>
        </pc:grpChg>
        <pc:grpChg chg="add del mod topLvl">
          <ac:chgData name="Bergmann, Benedikt Ludwig" userId="8bc4900e-cc82-42f9-8ef6-7ba36799d966" providerId="ADAL" clId="{AE701BFD-C42A-4320-86A6-27D0E474195C}" dt="2022-06-23T10:05:13.821" v="991" actId="478"/>
          <ac:grpSpMkLst>
            <pc:docMk/>
            <pc:sldMk cId="1593728260" sldId="347"/>
            <ac:grpSpMk id="510" creationId="{C2DFC901-10FE-65EA-912D-99EBB3C63C73}"/>
          </ac:grpSpMkLst>
        </pc:grpChg>
        <pc:grpChg chg="add del mod topLvl">
          <ac:chgData name="Bergmann, Benedikt Ludwig" userId="8bc4900e-cc82-42f9-8ef6-7ba36799d966" providerId="ADAL" clId="{AE701BFD-C42A-4320-86A6-27D0E474195C}" dt="2022-06-23T10:05:15.732" v="992" actId="478"/>
          <ac:grpSpMkLst>
            <pc:docMk/>
            <pc:sldMk cId="1593728260" sldId="347"/>
            <ac:grpSpMk id="535" creationId="{B759D545-5352-5C0C-9D86-38E0D95B843A}"/>
          </ac:grpSpMkLst>
        </pc:grpChg>
        <pc:grpChg chg="add mod topLvl">
          <ac:chgData name="Bergmann, Benedikt Ludwig" userId="8bc4900e-cc82-42f9-8ef6-7ba36799d966" providerId="ADAL" clId="{AE701BFD-C42A-4320-86A6-27D0E474195C}" dt="2022-06-23T10:05:06.213" v="988" actId="165"/>
          <ac:grpSpMkLst>
            <pc:docMk/>
            <pc:sldMk cId="1593728260" sldId="347"/>
            <ac:grpSpMk id="560" creationId="{047973AF-CBD0-4B6B-7414-4586C20F9C36}"/>
          </ac:grpSpMkLst>
        </pc:grpChg>
        <pc:grpChg chg="add mod topLvl">
          <ac:chgData name="Bergmann, Benedikt Ludwig" userId="8bc4900e-cc82-42f9-8ef6-7ba36799d966" providerId="ADAL" clId="{AE701BFD-C42A-4320-86A6-27D0E474195C}" dt="2022-06-23T10:05:06.213" v="988" actId="165"/>
          <ac:grpSpMkLst>
            <pc:docMk/>
            <pc:sldMk cId="1593728260" sldId="347"/>
            <ac:grpSpMk id="585" creationId="{D613906D-A302-1971-70F7-26C9A59F06B5}"/>
          </ac:grpSpMkLst>
        </pc:grpChg>
        <pc:grpChg chg="add mod topLvl">
          <ac:chgData name="Bergmann, Benedikt Ludwig" userId="8bc4900e-cc82-42f9-8ef6-7ba36799d966" providerId="ADAL" clId="{AE701BFD-C42A-4320-86A6-27D0E474195C}" dt="2022-06-23T10:05:06.213" v="988" actId="165"/>
          <ac:grpSpMkLst>
            <pc:docMk/>
            <pc:sldMk cId="1593728260" sldId="347"/>
            <ac:grpSpMk id="610" creationId="{1822E47A-BA57-2BF0-1FA8-03D2152C19A2}"/>
          </ac:grpSpMkLst>
        </pc:grpChg>
        <pc:grpChg chg="add mod topLvl">
          <ac:chgData name="Bergmann, Benedikt Ludwig" userId="8bc4900e-cc82-42f9-8ef6-7ba36799d966" providerId="ADAL" clId="{AE701BFD-C42A-4320-86A6-27D0E474195C}" dt="2022-06-23T10:05:06.213" v="988" actId="165"/>
          <ac:grpSpMkLst>
            <pc:docMk/>
            <pc:sldMk cId="1593728260" sldId="347"/>
            <ac:grpSpMk id="635" creationId="{81591429-8C38-8A6D-A234-FC8CC7CEAF15}"/>
          </ac:grpSpMkLst>
        </pc:grpChg>
        <pc:grpChg chg="add del mod">
          <ac:chgData name="Bergmann, Benedikt Ludwig" userId="8bc4900e-cc82-42f9-8ef6-7ba36799d966" providerId="ADAL" clId="{AE701BFD-C42A-4320-86A6-27D0E474195C}" dt="2022-06-23T10:05:06.213" v="988" actId="165"/>
          <ac:grpSpMkLst>
            <pc:docMk/>
            <pc:sldMk cId="1593728260" sldId="347"/>
            <ac:grpSpMk id="660" creationId="{77A6917E-7CFB-C1BA-6EC1-50C79D4FB40F}"/>
          </ac:grpSpMkLst>
        </pc:grpChg>
        <pc:grpChg chg="add mod">
          <ac:chgData name="Bergmann, Benedikt Ludwig" userId="8bc4900e-cc82-42f9-8ef6-7ba36799d966" providerId="ADAL" clId="{AE701BFD-C42A-4320-86A6-27D0E474195C}" dt="2022-06-23T10:23:05.126" v="1289" actId="164"/>
          <ac:grpSpMkLst>
            <pc:docMk/>
            <pc:sldMk cId="1593728260" sldId="347"/>
            <ac:grpSpMk id="661" creationId="{F5AC2B1F-5572-3F8B-62A1-44C93BDE631B}"/>
          </ac:grpSpMkLst>
        </pc:grpChg>
        <pc:grpChg chg="add mod">
          <ac:chgData name="Bergmann, Benedikt Ludwig" userId="8bc4900e-cc82-42f9-8ef6-7ba36799d966" providerId="ADAL" clId="{AE701BFD-C42A-4320-86A6-27D0E474195C}" dt="2022-06-23T10:06:26.570" v="1007" actId="164"/>
          <ac:grpSpMkLst>
            <pc:docMk/>
            <pc:sldMk cId="1593728260" sldId="347"/>
            <ac:grpSpMk id="662" creationId="{D4423B6F-CFFC-EC60-2DE0-98FCBDBAADDD}"/>
          </ac:grpSpMkLst>
        </pc:grpChg>
        <pc:grpChg chg="add del mod">
          <ac:chgData name="Bergmann, Benedikt Ludwig" userId="8bc4900e-cc82-42f9-8ef6-7ba36799d966" providerId="ADAL" clId="{AE701BFD-C42A-4320-86A6-27D0E474195C}" dt="2022-06-23T10:11:28.793" v="1102" actId="478"/>
          <ac:grpSpMkLst>
            <pc:docMk/>
            <pc:sldMk cId="1593728260" sldId="347"/>
            <ac:grpSpMk id="671" creationId="{1BB20537-B92D-4D96-FE3D-267F28182555}"/>
          </ac:grpSpMkLst>
        </pc:grpChg>
        <pc:grpChg chg="add mod">
          <ac:chgData name="Bergmann, Benedikt Ludwig" userId="8bc4900e-cc82-42f9-8ef6-7ba36799d966" providerId="ADAL" clId="{AE701BFD-C42A-4320-86A6-27D0E474195C}" dt="2022-06-23T10:22:40.404" v="1284" actId="164"/>
          <ac:grpSpMkLst>
            <pc:docMk/>
            <pc:sldMk cId="1593728260" sldId="347"/>
            <ac:grpSpMk id="672" creationId="{6F1EFEBC-6E6F-D236-7153-01C3F12DC5AA}"/>
          </ac:grpSpMkLst>
        </pc:grpChg>
        <pc:grpChg chg="add mod">
          <ac:chgData name="Bergmann, Benedikt Ludwig" userId="8bc4900e-cc82-42f9-8ef6-7ba36799d966" providerId="ADAL" clId="{AE701BFD-C42A-4320-86A6-27D0E474195C}" dt="2022-06-23T10:23:05.126" v="1289" actId="164"/>
          <ac:grpSpMkLst>
            <pc:docMk/>
            <pc:sldMk cId="1593728260" sldId="347"/>
            <ac:grpSpMk id="673" creationId="{6AD40F61-6C75-DF49-36E3-F11EF0009079}"/>
          </ac:grpSpMkLst>
        </pc:grpChg>
        <pc:grpChg chg="add mod">
          <ac:chgData name="Bergmann, Benedikt Ludwig" userId="8bc4900e-cc82-42f9-8ef6-7ba36799d966" providerId="ADAL" clId="{AE701BFD-C42A-4320-86A6-27D0E474195C}" dt="2022-06-23T10:22:40.404" v="1284" actId="164"/>
          <ac:grpSpMkLst>
            <pc:docMk/>
            <pc:sldMk cId="1593728260" sldId="347"/>
            <ac:grpSpMk id="683" creationId="{616E0A39-6EB3-8153-87C3-421B24C3EDFB}"/>
          </ac:grpSpMkLst>
        </pc:grpChg>
        <pc:grpChg chg="add mod">
          <ac:chgData name="Bergmann, Benedikt Ludwig" userId="8bc4900e-cc82-42f9-8ef6-7ba36799d966" providerId="ADAL" clId="{AE701BFD-C42A-4320-86A6-27D0E474195C}" dt="2022-06-23T10:23:05.126" v="1289" actId="164"/>
          <ac:grpSpMkLst>
            <pc:docMk/>
            <pc:sldMk cId="1593728260" sldId="347"/>
            <ac:grpSpMk id="684" creationId="{F31B465B-459A-0C5B-78E4-63E9BD37690F}"/>
          </ac:grpSpMkLst>
        </pc:grpChg>
        <pc:grpChg chg="add mod">
          <ac:chgData name="Bergmann, Benedikt Ludwig" userId="8bc4900e-cc82-42f9-8ef6-7ba36799d966" providerId="ADAL" clId="{AE701BFD-C42A-4320-86A6-27D0E474195C}" dt="2022-06-23T10:23:05.126" v="1289" actId="164"/>
          <ac:grpSpMkLst>
            <pc:docMk/>
            <pc:sldMk cId="1593728260" sldId="347"/>
            <ac:grpSpMk id="689" creationId="{756E67B9-B36D-C8F9-9B35-590396EF997C}"/>
          </ac:grpSpMkLst>
        </pc:grpChg>
        <pc:grpChg chg="add mod">
          <ac:chgData name="Bergmann, Benedikt Ludwig" userId="8bc4900e-cc82-42f9-8ef6-7ba36799d966" providerId="ADAL" clId="{AE701BFD-C42A-4320-86A6-27D0E474195C}" dt="2022-06-23T10:22:51.729" v="1288" actId="571"/>
          <ac:grpSpMkLst>
            <pc:docMk/>
            <pc:sldMk cId="1593728260" sldId="347"/>
            <ac:grpSpMk id="690" creationId="{ECDCDAFB-85AC-0DC6-BAE1-8CA97032BFD9}"/>
          </ac:grpSpMkLst>
        </pc:grpChg>
        <pc:grpChg chg="add mod">
          <ac:chgData name="Bergmann, Benedikt Ludwig" userId="8bc4900e-cc82-42f9-8ef6-7ba36799d966" providerId="ADAL" clId="{AE701BFD-C42A-4320-86A6-27D0E474195C}" dt="2022-06-23T10:23:05.126" v="1289" actId="164"/>
          <ac:grpSpMkLst>
            <pc:docMk/>
            <pc:sldMk cId="1593728260" sldId="347"/>
            <ac:grpSpMk id="695" creationId="{70FC31B5-CB06-395A-AA02-D529E9D4A167}"/>
          </ac:grpSpMkLst>
        </pc:grpChg>
      </pc:sldChg>
      <pc:sldChg chg="addSp modSp new">
        <pc:chgData name="Bergmann, Benedikt Ludwig" userId="8bc4900e-cc82-42f9-8ef6-7ba36799d966" providerId="ADAL" clId="{AE701BFD-C42A-4320-86A6-27D0E474195C}" dt="2022-06-23T11:52:39.359" v="1389" actId="14100"/>
        <pc:sldMkLst>
          <pc:docMk/>
          <pc:sldMk cId="1268979270" sldId="348"/>
        </pc:sldMkLst>
        <pc:picChg chg="add mod">
          <ac:chgData name="Bergmann, Benedikt Ludwig" userId="8bc4900e-cc82-42f9-8ef6-7ba36799d966" providerId="ADAL" clId="{AE701BFD-C42A-4320-86A6-27D0E474195C}" dt="2022-06-23T11:52:39.359" v="1389" actId="14100"/>
          <ac:picMkLst>
            <pc:docMk/>
            <pc:sldMk cId="1268979270" sldId="348"/>
            <ac:picMk id="1026" creationId="{37BCE4A1-8C78-F9D0-598D-FC1BACF0CC36}"/>
          </ac:picMkLst>
        </pc:picChg>
      </pc:sldChg>
      <pc:sldChg chg="add ord">
        <pc:chgData name="Bergmann, Benedikt Ludwig" userId="8bc4900e-cc82-42f9-8ef6-7ba36799d966" providerId="ADAL" clId="{AE701BFD-C42A-4320-86A6-27D0E474195C}" dt="2022-06-23T13:39:26.717" v="2055"/>
        <pc:sldMkLst>
          <pc:docMk/>
          <pc:sldMk cId="3964813617" sldId="349"/>
        </pc:sldMkLst>
      </pc:sldChg>
    </pc:docChg>
  </pc:docChgLst>
  <pc:docChgLst>
    <pc:chgData name="Bergmann, Benedikt Ludwig" userId="8bc4900e-cc82-42f9-8ef6-7ba36799d966" providerId="ADAL" clId="{DED08EA3-1DDC-4F32-876C-A6DE393FF94C}"/>
    <pc:docChg chg="modSld">
      <pc:chgData name="Bergmann, Benedikt Ludwig" userId="8bc4900e-cc82-42f9-8ef6-7ba36799d966" providerId="ADAL" clId="{DED08EA3-1DDC-4F32-876C-A6DE393FF94C}" dt="2022-06-27T13:38:59.154" v="187" actId="20577"/>
      <pc:docMkLst>
        <pc:docMk/>
      </pc:docMkLst>
      <pc:sldChg chg="modNotesTx">
        <pc:chgData name="Bergmann, Benedikt Ludwig" userId="8bc4900e-cc82-42f9-8ef6-7ba36799d966" providerId="ADAL" clId="{DED08EA3-1DDC-4F32-876C-A6DE393FF94C}" dt="2022-06-27T08:22:18.270" v="0" actId="6549"/>
        <pc:sldMkLst>
          <pc:docMk/>
          <pc:sldMk cId="2048035040" sldId="256"/>
        </pc:sldMkLst>
      </pc:sldChg>
      <pc:sldChg chg="modNotesTx">
        <pc:chgData name="Bergmann, Benedikt Ludwig" userId="8bc4900e-cc82-42f9-8ef6-7ba36799d966" providerId="ADAL" clId="{DED08EA3-1DDC-4F32-876C-A6DE393FF94C}" dt="2022-06-27T08:22:23.831" v="1" actId="6549"/>
        <pc:sldMkLst>
          <pc:docMk/>
          <pc:sldMk cId="900336416" sldId="261"/>
        </pc:sldMkLst>
      </pc:sldChg>
      <pc:sldChg chg="modNotesTx">
        <pc:chgData name="Bergmann, Benedikt Ludwig" userId="8bc4900e-cc82-42f9-8ef6-7ba36799d966" providerId="ADAL" clId="{DED08EA3-1DDC-4F32-876C-A6DE393FF94C}" dt="2022-06-27T08:22:43.604" v="5" actId="6549"/>
        <pc:sldMkLst>
          <pc:docMk/>
          <pc:sldMk cId="1215833110" sldId="264"/>
        </pc:sldMkLst>
      </pc:sldChg>
      <pc:sldChg chg="modNotesTx">
        <pc:chgData name="Bergmann, Benedikt Ludwig" userId="8bc4900e-cc82-42f9-8ef6-7ba36799d966" providerId="ADAL" clId="{DED08EA3-1DDC-4F32-876C-A6DE393FF94C}" dt="2022-06-27T08:23:02.799" v="9" actId="6549"/>
        <pc:sldMkLst>
          <pc:docMk/>
          <pc:sldMk cId="3484559233" sldId="270"/>
        </pc:sldMkLst>
      </pc:sldChg>
      <pc:sldChg chg="modNotesTx">
        <pc:chgData name="Bergmann, Benedikt Ludwig" userId="8bc4900e-cc82-42f9-8ef6-7ba36799d966" providerId="ADAL" clId="{DED08EA3-1DDC-4F32-876C-A6DE393FF94C}" dt="2022-06-27T08:22:52.805" v="7" actId="6549"/>
        <pc:sldMkLst>
          <pc:docMk/>
          <pc:sldMk cId="984110767" sldId="271"/>
        </pc:sldMkLst>
      </pc:sldChg>
      <pc:sldChg chg="modNotesTx">
        <pc:chgData name="Bergmann, Benedikt Ludwig" userId="8bc4900e-cc82-42f9-8ef6-7ba36799d966" providerId="ADAL" clId="{DED08EA3-1DDC-4F32-876C-A6DE393FF94C}" dt="2022-06-27T08:23:32.068" v="11" actId="6549"/>
        <pc:sldMkLst>
          <pc:docMk/>
          <pc:sldMk cId="139180360" sldId="272"/>
        </pc:sldMkLst>
      </pc:sldChg>
      <pc:sldChg chg="modNotesTx">
        <pc:chgData name="Bergmann, Benedikt Ludwig" userId="8bc4900e-cc82-42f9-8ef6-7ba36799d966" providerId="ADAL" clId="{DED08EA3-1DDC-4F32-876C-A6DE393FF94C}" dt="2022-06-27T08:22:32.636" v="3" actId="6549"/>
        <pc:sldMkLst>
          <pc:docMk/>
          <pc:sldMk cId="2851190823" sldId="294"/>
        </pc:sldMkLst>
      </pc:sldChg>
      <pc:sldChg chg="modNotesTx">
        <pc:chgData name="Bergmann, Benedikt Ludwig" userId="8bc4900e-cc82-42f9-8ef6-7ba36799d966" providerId="ADAL" clId="{DED08EA3-1DDC-4F32-876C-A6DE393FF94C}" dt="2022-06-27T08:22:57.823" v="8" actId="6549"/>
        <pc:sldMkLst>
          <pc:docMk/>
          <pc:sldMk cId="237722773" sldId="295"/>
        </pc:sldMkLst>
      </pc:sldChg>
      <pc:sldChg chg="modNotesTx">
        <pc:chgData name="Bergmann, Benedikt Ludwig" userId="8bc4900e-cc82-42f9-8ef6-7ba36799d966" providerId="ADAL" clId="{DED08EA3-1DDC-4F32-876C-A6DE393FF94C}" dt="2022-06-27T08:22:48.952" v="6" actId="6549"/>
        <pc:sldMkLst>
          <pc:docMk/>
          <pc:sldMk cId="3590698246" sldId="296"/>
        </pc:sldMkLst>
      </pc:sldChg>
      <pc:sldChg chg="modNotesTx">
        <pc:chgData name="Bergmann, Benedikt Ludwig" userId="8bc4900e-cc82-42f9-8ef6-7ba36799d966" providerId="ADAL" clId="{DED08EA3-1DDC-4F32-876C-A6DE393FF94C}" dt="2022-06-27T08:23:42.342" v="14" actId="6549"/>
        <pc:sldMkLst>
          <pc:docMk/>
          <pc:sldMk cId="2513790492" sldId="299"/>
        </pc:sldMkLst>
      </pc:sldChg>
      <pc:sldChg chg="modNotesTx">
        <pc:chgData name="Bergmann, Benedikt Ludwig" userId="8bc4900e-cc82-42f9-8ef6-7ba36799d966" providerId="ADAL" clId="{DED08EA3-1DDC-4F32-876C-A6DE393FF94C}" dt="2022-06-27T08:23:35.454" v="12" actId="6549"/>
        <pc:sldMkLst>
          <pc:docMk/>
          <pc:sldMk cId="2495946530" sldId="300"/>
        </pc:sldMkLst>
      </pc:sldChg>
      <pc:sldChg chg="modNotesTx">
        <pc:chgData name="Bergmann, Benedikt Ludwig" userId="8bc4900e-cc82-42f9-8ef6-7ba36799d966" providerId="ADAL" clId="{DED08EA3-1DDC-4F32-876C-A6DE393FF94C}" dt="2022-06-27T08:23:24.470" v="10" actId="6549"/>
        <pc:sldMkLst>
          <pc:docMk/>
          <pc:sldMk cId="1611931667" sldId="301"/>
        </pc:sldMkLst>
      </pc:sldChg>
      <pc:sldChg chg="modNotesTx">
        <pc:chgData name="Bergmann, Benedikt Ludwig" userId="8bc4900e-cc82-42f9-8ef6-7ba36799d966" providerId="ADAL" clId="{DED08EA3-1DDC-4F32-876C-A6DE393FF94C}" dt="2022-06-27T08:23:38.607" v="13" actId="6549"/>
        <pc:sldMkLst>
          <pc:docMk/>
          <pc:sldMk cId="1375628442" sldId="304"/>
        </pc:sldMkLst>
      </pc:sldChg>
      <pc:sldChg chg="modNotesTx">
        <pc:chgData name="Bergmann, Benedikt Ludwig" userId="8bc4900e-cc82-42f9-8ef6-7ba36799d966" providerId="ADAL" clId="{DED08EA3-1DDC-4F32-876C-A6DE393FF94C}" dt="2022-06-27T08:23:48.832" v="15" actId="6549"/>
        <pc:sldMkLst>
          <pc:docMk/>
          <pc:sldMk cId="2164251050" sldId="305"/>
        </pc:sldMkLst>
      </pc:sldChg>
      <pc:sldChg chg="modNotesTx">
        <pc:chgData name="Bergmann, Benedikt Ludwig" userId="8bc4900e-cc82-42f9-8ef6-7ba36799d966" providerId="ADAL" clId="{DED08EA3-1DDC-4F32-876C-A6DE393FF94C}" dt="2022-06-27T08:22:39.014" v="4" actId="6549"/>
        <pc:sldMkLst>
          <pc:docMk/>
          <pc:sldMk cId="3593987525" sldId="307"/>
        </pc:sldMkLst>
      </pc:sldChg>
      <pc:sldChg chg="modNotesTx">
        <pc:chgData name="Bergmann, Benedikt Ludwig" userId="8bc4900e-cc82-42f9-8ef6-7ba36799d966" providerId="ADAL" clId="{DED08EA3-1DDC-4F32-876C-A6DE393FF94C}" dt="2022-06-27T08:23:57.820" v="17" actId="5793"/>
        <pc:sldMkLst>
          <pc:docMk/>
          <pc:sldMk cId="1870501207" sldId="310"/>
        </pc:sldMkLst>
      </pc:sldChg>
      <pc:sldChg chg="modNotesTx">
        <pc:chgData name="Bergmann, Benedikt Ludwig" userId="8bc4900e-cc82-42f9-8ef6-7ba36799d966" providerId="ADAL" clId="{DED08EA3-1DDC-4F32-876C-A6DE393FF94C}" dt="2022-06-27T08:24:04.420" v="18" actId="6549"/>
        <pc:sldMkLst>
          <pc:docMk/>
          <pc:sldMk cId="1124579435" sldId="314"/>
        </pc:sldMkLst>
      </pc:sldChg>
      <pc:sldChg chg="addSp modSp mod">
        <pc:chgData name="Bergmann, Benedikt Ludwig" userId="8bc4900e-cc82-42f9-8ef6-7ba36799d966" providerId="ADAL" clId="{DED08EA3-1DDC-4F32-876C-A6DE393FF94C}" dt="2022-06-27T13:38:59.154" v="187" actId="20577"/>
        <pc:sldMkLst>
          <pc:docMk/>
          <pc:sldMk cId="2937226465" sldId="332"/>
        </pc:sldMkLst>
        <pc:spChg chg="mod">
          <ac:chgData name="Bergmann, Benedikt Ludwig" userId="8bc4900e-cc82-42f9-8ef6-7ba36799d966" providerId="ADAL" clId="{DED08EA3-1DDC-4F32-876C-A6DE393FF94C}" dt="2022-06-27T13:38:59.154" v="187" actId="20577"/>
          <ac:spMkLst>
            <pc:docMk/>
            <pc:sldMk cId="2937226465" sldId="332"/>
            <ac:spMk id="3" creationId="{00000000-0000-0000-0000-000000000000}"/>
          </ac:spMkLst>
        </pc:spChg>
        <pc:spChg chg="add mod">
          <ac:chgData name="Bergmann, Benedikt Ludwig" userId="8bc4900e-cc82-42f9-8ef6-7ba36799d966" providerId="ADAL" clId="{DED08EA3-1DDC-4F32-876C-A6DE393FF94C}" dt="2022-06-27T08:26:26.962" v="184" actId="164"/>
          <ac:spMkLst>
            <pc:docMk/>
            <pc:sldMk cId="2937226465" sldId="332"/>
            <ac:spMk id="171" creationId="{645089BC-5FB7-B3FE-F699-E49CC0DEBD0C}"/>
          </ac:spMkLst>
        </pc:spChg>
        <pc:spChg chg="add mod">
          <ac:chgData name="Bergmann, Benedikt Ludwig" userId="8bc4900e-cc82-42f9-8ef6-7ba36799d966" providerId="ADAL" clId="{DED08EA3-1DDC-4F32-876C-A6DE393FF94C}" dt="2022-06-27T08:26:26.962" v="184" actId="164"/>
          <ac:spMkLst>
            <pc:docMk/>
            <pc:sldMk cId="2937226465" sldId="332"/>
            <ac:spMk id="172" creationId="{EC577376-ACC3-B8EA-80D1-0E68B981961C}"/>
          </ac:spMkLst>
        </pc:spChg>
        <pc:spChg chg="add mod">
          <ac:chgData name="Bergmann, Benedikt Ludwig" userId="8bc4900e-cc82-42f9-8ef6-7ba36799d966" providerId="ADAL" clId="{DED08EA3-1DDC-4F32-876C-A6DE393FF94C}" dt="2022-06-27T08:26:26.962" v="184" actId="164"/>
          <ac:spMkLst>
            <pc:docMk/>
            <pc:sldMk cId="2937226465" sldId="332"/>
            <ac:spMk id="173" creationId="{9648F0D5-D477-2F34-F47F-F8772D993FFD}"/>
          </ac:spMkLst>
        </pc:spChg>
        <pc:spChg chg="add mod">
          <ac:chgData name="Bergmann, Benedikt Ludwig" userId="8bc4900e-cc82-42f9-8ef6-7ba36799d966" providerId="ADAL" clId="{DED08EA3-1DDC-4F32-876C-A6DE393FF94C}" dt="2022-06-27T08:26:26.962" v="184" actId="164"/>
          <ac:spMkLst>
            <pc:docMk/>
            <pc:sldMk cId="2937226465" sldId="332"/>
            <ac:spMk id="174" creationId="{39314D79-07E5-258E-E7BC-ADF984039583}"/>
          </ac:spMkLst>
        </pc:spChg>
        <pc:spChg chg="add mod">
          <ac:chgData name="Bergmann, Benedikt Ludwig" userId="8bc4900e-cc82-42f9-8ef6-7ba36799d966" providerId="ADAL" clId="{DED08EA3-1DDC-4F32-876C-A6DE393FF94C}" dt="2022-06-27T08:26:26.962" v="184" actId="164"/>
          <ac:spMkLst>
            <pc:docMk/>
            <pc:sldMk cId="2937226465" sldId="332"/>
            <ac:spMk id="175" creationId="{A4B81E8E-978B-7B28-0F0D-32C248BF2A3B}"/>
          </ac:spMkLst>
        </pc:spChg>
        <pc:spChg chg="add mod">
          <ac:chgData name="Bergmann, Benedikt Ludwig" userId="8bc4900e-cc82-42f9-8ef6-7ba36799d966" providerId="ADAL" clId="{DED08EA3-1DDC-4F32-876C-A6DE393FF94C}" dt="2022-06-27T08:26:26.962" v="184" actId="164"/>
          <ac:spMkLst>
            <pc:docMk/>
            <pc:sldMk cId="2937226465" sldId="332"/>
            <ac:spMk id="176" creationId="{235BF2F8-A3FC-CF68-C4CA-E45DB4F2FEBA}"/>
          </ac:spMkLst>
        </pc:spChg>
        <pc:spChg chg="add mod">
          <ac:chgData name="Bergmann, Benedikt Ludwig" userId="8bc4900e-cc82-42f9-8ef6-7ba36799d966" providerId="ADAL" clId="{DED08EA3-1DDC-4F32-876C-A6DE393FF94C}" dt="2022-06-27T08:26:26.962" v="184" actId="164"/>
          <ac:spMkLst>
            <pc:docMk/>
            <pc:sldMk cId="2937226465" sldId="332"/>
            <ac:spMk id="177" creationId="{E01E5697-1E60-BFE5-B26A-F33F0CF828D1}"/>
          </ac:spMkLst>
        </pc:spChg>
        <pc:spChg chg="add mod">
          <ac:chgData name="Bergmann, Benedikt Ludwig" userId="8bc4900e-cc82-42f9-8ef6-7ba36799d966" providerId="ADAL" clId="{DED08EA3-1DDC-4F32-876C-A6DE393FF94C}" dt="2022-06-27T08:26:26.962" v="184" actId="164"/>
          <ac:spMkLst>
            <pc:docMk/>
            <pc:sldMk cId="2937226465" sldId="332"/>
            <ac:spMk id="178" creationId="{4822AC13-F922-D0AA-04B5-BB7A198CE63D}"/>
          </ac:spMkLst>
        </pc:spChg>
        <pc:spChg chg="add mod">
          <ac:chgData name="Bergmann, Benedikt Ludwig" userId="8bc4900e-cc82-42f9-8ef6-7ba36799d966" providerId="ADAL" clId="{DED08EA3-1DDC-4F32-876C-A6DE393FF94C}" dt="2022-06-27T08:26:26.962" v="184" actId="164"/>
          <ac:spMkLst>
            <pc:docMk/>
            <pc:sldMk cId="2937226465" sldId="332"/>
            <ac:spMk id="179" creationId="{6524EB18-E624-25EB-6AD3-C6163535EE1B}"/>
          </ac:spMkLst>
        </pc:spChg>
        <pc:spChg chg="add mod">
          <ac:chgData name="Bergmann, Benedikt Ludwig" userId="8bc4900e-cc82-42f9-8ef6-7ba36799d966" providerId="ADAL" clId="{DED08EA3-1DDC-4F32-876C-A6DE393FF94C}" dt="2022-06-27T08:26:26.962" v="184" actId="164"/>
          <ac:spMkLst>
            <pc:docMk/>
            <pc:sldMk cId="2937226465" sldId="332"/>
            <ac:spMk id="180" creationId="{E750300C-03D5-093E-F1F3-62CA2EEF739E}"/>
          </ac:spMkLst>
        </pc:spChg>
        <pc:spChg chg="add mod">
          <ac:chgData name="Bergmann, Benedikt Ludwig" userId="8bc4900e-cc82-42f9-8ef6-7ba36799d966" providerId="ADAL" clId="{DED08EA3-1DDC-4F32-876C-A6DE393FF94C}" dt="2022-06-27T08:26:26.962" v="184" actId="164"/>
          <ac:spMkLst>
            <pc:docMk/>
            <pc:sldMk cId="2937226465" sldId="332"/>
            <ac:spMk id="181" creationId="{5CFE54E3-3647-3E4F-3926-DB80DFE95A01}"/>
          </ac:spMkLst>
        </pc:spChg>
        <pc:spChg chg="add mod">
          <ac:chgData name="Bergmann, Benedikt Ludwig" userId="8bc4900e-cc82-42f9-8ef6-7ba36799d966" providerId="ADAL" clId="{DED08EA3-1DDC-4F32-876C-A6DE393FF94C}" dt="2022-06-27T08:26:26.962" v="184" actId="164"/>
          <ac:spMkLst>
            <pc:docMk/>
            <pc:sldMk cId="2937226465" sldId="332"/>
            <ac:spMk id="182" creationId="{A9038216-C8AF-642A-0C06-DC059629EDA9}"/>
          </ac:spMkLst>
        </pc:spChg>
        <pc:spChg chg="add mod">
          <ac:chgData name="Bergmann, Benedikt Ludwig" userId="8bc4900e-cc82-42f9-8ef6-7ba36799d966" providerId="ADAL" clId="{DED08EA3-1DDC-4F32-876C-A6DE393FF94C}" dt="2022-06-27T08:26:26.962" v="184" actId="164"/>
          <ac:spMkLst>
            <pc:docMk/>
            <pc:sldMk cId="2937226465" sldId="332"/>
            <ac:spMk id="183" creationId="{428906EF-F1C5-54A8-7242-43890E7513A2}"/>
          </ac:spMkLst>
        </pc:spChg>
        <pc:spChg chg="add mod">
          <ac:chgData name="Bergmann, Benedikt Ludwig" userId="8bc4900e-cc82-42f9-8ef6-7ba36799d966" providerId="ADAL" clId="{DED08EA3-1DDC-4F32-876C-A6DE393FF94C}" dt="2022-06-27T08:26:26.962" v="184" actId="164"/>
          <ac:spMkLst>
            <pc:docMk/>
            <pc:sldMk cId="2937226465" sldId="332"/>
            <ac:spMk id="184" creationId="{B61E566A-E1B4-4A36-3A4D-4EB5BB234158}"/>
          </ac:spMkLst>
        </pc:spChg>
        <pc:spChg chg="add mod">
          <ac:chgData name="Bergmann, Benedikt Ludwig" userId="8bc4900e-cc82-42f9-8ef6-7ba36799d966" providerId="ADAL" clId="{DED08EA3-1DDC-4F32-876C-A6DE393FF94C}" dt="2022-06-27T08:26:26.962" v="184" actId="164"/>
          <ac:spMkLst>
            <pc:docMk/>
            <pc:sldMk cId="2937226465" sldId="332"/>
            <ac:spMk id="185" creationId="{341445F7-2255-4BA7-E5B2-862A2F3A63E3}"/>
          </ac:spMkLst>
        </pc:spChg>
        <pc:spChg chg="add mod">
          <ac:chgData name="Bergmann, Benedikt Ludwig" userId="8bc4900e-cc82-42f9-8ef6-7ba36799d966" providerId="ADAL" clId="{DED08EA3-1DDC-4F32-876C-A6DE393FF94C}" dt="2022-06-27T08:26:26.962" v="184" actId="164"/>
          <ac:spMkLst>
            <pc:docMk/>
            <pc:sldMk cId="2937226465" sldId="332"/>
            <ac:spMk id="186" creationId="{C62403A7-C5AD-96FC-01C4-8E933065E0BD}"/>
          </ac:spMkLst>
        </pc:spChg>
        <pc:grpChg chg="add mod">
          <ac:chgData name="Bergmann, Benedikt Ludwig" userId="8bc4900e-cc82-42f9-8ef6-7ba36799d966" providerId="ADAL" clId="{DED08EA3-1DDC-4F32-876C-A6DE393FF94C}" dt="2022-06-27T08:26:52.364" v="185" actId="1036"/>
          <ac:grpSpMkLst>
            <pc:docMk/>
            <pc:sldMk cId="2937226465" sldId="332"/>
            <ac:grpSpMk id="5" creationId="{85DA3581-C150-3139-0B25-40412C0D192F}"/>
          </ac:grpSpMkLst>
        </pc:grpChg>
        <pc:grpChg chg="mod">
          <ac:chgData name="Bergmann, Benedikt Ludwig" userId="8bc4900e-cc82-42f9-8ef6-7ba36799d966" providerId="ADAL" clId="{DED08EA3-1DDC-4F32-876C-A6DE393FF94C}" dt="2022-06-27T08:26:26.962" v="184" actId="164"/>
          <ac:grpSpMkLst>
            <pc:docMk/>
            <pc:sldMk cId="2937226465" sldId="332"/>
            <ac:grpSpMk id="170" creationId="{52F267B8-A878-F217-0530-B986AE4A7E1A}"/>
          </ac:grpSpMkLst>
        </pc:grpChg>
      </pc:sldChg>
      <pc:sldChg chg="modNotesTx">
        <pc:chgData name="Bergmann, Benedikt Ludwig" userId="8bc4900e-cc82-42f9-8ef6-7ba36799d966" providerId="ADAL" clId="{DED08EA3-1DDC-4F32-876C-A6DE393FF94C}" dt="2022-06-27T08:22:27.595" v="2" actId="6549"/>
        <pc:sldMkLst>
          <pc:docMk/>
          <pc:sldMk cId="3687333824" sldId="34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8A433C-0BB4-454A-9F7E-257CE72A1F56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3E8EDD-13D5-4CBB-A28D-C45AB60DC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76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6675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see there the typical structures which are the polar horns (outer belt) and the SAA (inner belt)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3169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3973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8D5C28-D2F9-4BE7-BBB3-64133FF1AC6D}" type="slidenum">
              <a:rPr lang="en-US" altLang="cs-CZ" smtClean="0"/>
              <a:pPr>
                <a:defRPr/>
              </a:pPr>
              <a:t>12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36762726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8D5C28-D2F9-4BE7-BBB3-64133FF1AC6D}" type="slidenum">
              <a:rPr lang="en-US" altLang="cs-CZ" smtClean="0"/>
              <a:pPr>
                <a:defRPr/>
              </a:pPr>
              <a:t>13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5605846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6609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8428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120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7245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9356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156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8D5C28-D2F9-4BE7-BBB3-64133FF1AC6D}" type="slidenum">
              <a:rPr lang="en-US" altLang="cs-CZ" smtClean="0"/>
              <a:pPr>
                <a:defRPr/>
              </a:pPr>
              <a:t>2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24606336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7644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53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4464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7833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516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79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407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key advantage of </a:t>
            </a:r>
            <a:r>
              <a:rPr lang="en-US" dirty="0" err="1"/>
              <a:t>Timepix</a:t>
            </a:r>
            <a:r>
              <a:rPr lang="en-US" dirty="0"/>
              <a:t> is that if provides particle species separation by track analysis in single layers. </a:t>
            </a:r>
          </a:p>
          <a:p>
            <a:r>
              <a:rPr lang="en-US" dirty="0"/>
              <a:t>This allows a production of radiation monitors with small dimension and low mass, while providing a large field of view and a large dynamic range. </a:t>
            </a:r>
          </a:p>
          <a:p>
            <a:endParaRPr lang="en-US" dirty="0"/>
          </a:p>
          <a:p>
            <a:r>
              <a:rPr lang="en-US" dirty="0"/>
              <a:t>The first </a:t>
            </a:r>
            <a:r>
              <a:rPr lang="en-US" dirty="0" err="1"/>
              <a:t>Timepix</a:t>
            </a:r>
            <a:r>
              <a:rPr lang="en-US" dirty="0"/>
              <a:t> in Space was in 2021 the USB lite on ISS, which was then soon followed by SATRAM which was the first </a:t>
            </a:r>
            <a:r>
              <a:rPr lang="en-US" dirty="0" err="1"/>
              <a:t>Timepix</a:t>
            </a:r>
            <a:r>
              <a:rPr lang="en-US" dirty="0"/>
              <a:t> deployed in open space.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1354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29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5032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860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E8EDD-13D5-4CBB-A28D-C45AB60DC1B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41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414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684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203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12801" y="219076"/>
            <a:ext cx="8635999" cy="10001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17" name="Zástupný symbol pro text 16"/>
          <p:cNvSpPr>
            <a:spLocks noGrp="1"/>
          </p:cNvSpPr>
          <p:nvPr>
            <p:ph type="body" sz="quarter" idx="10"/>
          </p:nvPr>
        </p:nvSpPr>
        <p:spPr>
          <a:xfrm>
            <a:off x="892689" y="1372149"/>
            <a:ext cx="10800000" cy="5040000"/>
          </a:xfrm>
        </p:spPr>
        <p:txBody>
          <a:bodyPr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30, 2022</a:t>
            </a:r>
            <a:endParaRPr lang="en-US" dirty="0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Bergmann - iWoRiD 2022</a:t>
            </a:r>
            <a:endParaRPr lang="en-US" dirty="0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BB980-9567-45AE-AEC9-23E23BF152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556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963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886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051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15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81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17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88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890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June 30,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Bergmann - iWoRiD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ADDC4-6E59-499B-8CE5-8FED18AFF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514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enedikt.bergmann@utef.cvut.cz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60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asr.2019.01.012" TargetMode="External"/><Relationship Id="rId7" Type="http://schemas.openxmlformats.org/officeDocument/2006/relationships/image" Target="../media/image1.em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tiff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5" Type="http://schemas.openxmlformats.org/officeDocument/2006/relationships/image" Target="../media/image66.png"/><Relationship Id="rId10" Type="http://schemas.openxmlformats.org/officeDocument/2006/relationships/image" Target="../media/image71.png"/><Relationship Id="rId4" Type="http://schemas.openxmlformats.org/officeDocument/2006/relationships/image" Target="../media/image65.jpeg"/><Relationship Id="rId9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doi.org/10.1029/2020JA028487" TargetMode="Externa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57.png"/><Relationship Id="rId7" Type="http://schemas.microsoft.com/office/2007/relationships/hdphoto" Target="../media/hdphoto1.wdp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10" Type="http://schemas.openxmlformats.org/officeDocument/2006/relationships/image" Target="../media/image18.png"/><Relationship Id="rId4" Type="http://schemas.openxmlformats.org/officeDocument/2006/relationships/image" Target="../media/image23.emf"/><Relationship Id="rId9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2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g"/><Relationship Id="rId10" Type="http://schemas.openxmlformats.org/officeDocument/2006/relationships/image" Target="../media/image22.pn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pss.2016.03.009" TargetMode="External"/><Relationship Id="rId5" Type="http://schemas.openxmlformats.org/officeDocument/2006/relationships/image" Target="../media/image1.emf"/><Relationship Id="rId4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hyperlink" Target="https://satram.utef.cvut.cz/" TargetMode="External"/><Relationship Id="rId5" Type="http://schemas.openxmlformats.org/officeDocument/2006/relationships/image" Target="../media/image27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sz="6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Timepix detectors in space: </a:t>
            </a:r>
            <a:br>
              <a:rPr lang="de-DE" sz="6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4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radiation monitoring in low earth orbit to astroparticle physics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B. Bergmann</a:t>
            </a:r>
            <a:endParaRPr lang="en-US" dirty="0"/>
          </a:p>
          <a:p>
            <a:r>
              <a:rPr lang="de-DE" sz="2000" dirty="0"/>
              <a:t>Institute of Experimental and Applied Physics, Czech Technical University in Prague</a:t>
            </a:r>
            <a:endParaRPr lang="de-DE" dirty="0">
              <a:hlinkClick r:id="rId3"/>
            </a:endParaRPr>
          </a:p>
          <a:p>
            <a:r>
              <a:rPr lang="de-DE" sz="2000" dirty="0">
                <a:hlinkClick r:id="rId3"/>
              </a:rPr>
              <a:t>Benedikt.bergmann@utef.cvut.cz</a:t>
            </a:r>
            <a:endParaRPr lang="de-DE" sz="1800" dirty="0"/>
          </a:p>
          <a:p>
            <a:endParaRPr lang="de-DE" dirty="0"/>
          </a:p>
        </p:txBody>
      </p:sp>
      <p:pic>
        <p:nvPicPr>
          <p:cNvPr id="4" name="Obráze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5204739"/>
            <a:ext cx="1667360" cy="13593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rgbClr val="00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733" y="5290067"/>
            <a:ext cx="2689267" cy="1069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0350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350"/>
            <a:ext cx="12192000" cy="616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7756805" y="2582741"/>
                <a:ext cx="3467903" cy="174434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20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Dose rate: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0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0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𝑑𝐷</m:t>
                        </m:r>
                      </m:num>
                      <m:den>
                        <m:r>
                          <a:rPr lang="de-DE" sz="20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de-DE" sz="2000" i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20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subSup"/>
                            <m:ctrlPr>
                              <a:rPr lang="de-DE" sz="2000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5"/>
                              </m:rPr>
                              <a:rPr lang="de-DE" sz="2000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de-DE" sz="2000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=0</m:t>
                            </m:r>
                          </m:sub>
                          <m:sup>
                            <m:r>
                              <a:rPr lang="de-DE" sz="2000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#</m:t>
                            </m:r>
                            <m:r>
                              <a:rPr lang="de-DE" sz="2000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𝑝𝑖𝑥𝑒𝑙𝑠</m:t>
                            </m:r>
                          </m:sup>
                          <m:e>
                            <m:sSub>
                              <m:sSubPr>
                                <m:ctrlPr>
                                  <a:rPr lang="de-DE" sz="2000" i="1">
                                    <a:solidFill>
                                      <a:schemeClr val="bg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000" i="1">
                                    <a:solidFill>
                                      <a:schemeClr val="bg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de-DE" sz="2000" i="1">
                                    <a:solidFill>
                                      <a:schemeClr val="bg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num>
                      <m:den>
                        <m:sSub>
                          <m:sSubPr>
                            <m:ctrlPr>
                              <a:rPr lang="de-DE" sz="2000" i="1" smtClean="0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000" i="1" smtClean="0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de-DE" sz="2000" i="1" smtClean="0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𝑠𝑒𝑛𝑠𝑜𝑟</m:t>
                            </m:r>
                          </m:sub>
                        </m:sSub>
                        <m:r>
                          <a:rPr lang="de-DE" sz="2000" i="1" smtClean="0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de-DE" sz="2000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000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de-DE" sz="2000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𝑎𝑐𝑞</m:t>
                            </m:r>
                            <m:r>
                              <a:rPr lang="de-DE" sz="2000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.</m:t>
                            </m:r>
                          </m:sub>
                        </m:sSub>
                      </m:den>
                    </m:f>
                  </m:oMath>
                </a14:m>
                <a:endParaRPr lang="de-DE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de-DE" sz="20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Max. dose rates ~20 µGy/s </a:t>
                </a:r>
              </a:p>
              <a:p>
                <a:r>
                  <a:rPr lang="de-DE" sz="20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Annual average dose: 22.3 Gy</a:t>
                </a:r>
                <a:endParaRPr lang="de-DE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de-DE" dirty="0">
                  <a:solidFill>
                    <a:schemeClr val="bg1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de-DE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6805" y="2582741"/>
                <a:ext cx="3467903" cy="1744342"/>
              </a:xfrm>
              <a:prstGeom prst="rect">
                <a:avLst/>
              </a:prstGeom>
              <a:blipFill>
                <a:blip r:embed="rId4"/>
                <a:stretch>
                  <a:fillRect l="-1757" r="-2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908BA0-B821-5895-C0C0-2AC34569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BD5AD2-8FC7-E1FF-21DE-5AF028152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036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3879"/>
            <a:ext cx="4924035" cy="2205122"/>
          </a:xfrm>
        </p:spPr>
        <p:txBody>
          <a:bodyPr>
            <a:noAutofit/>
          </a:bodyPr>
          <a:lstStyle/>
          <a:p>
            <a:r>
              <a:rPr lang="de-DE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Solar proton event</a:t>
            </a:r>
            <a:br>
              <a:rPr lang="de-DE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September 10, 2017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30, 2022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42224" y="0"/>
            <a:ext cx="11338172" cy="6254736"/>
            <a:chOff x="755368" y="72121"/>
            <a:chExt cx="11338172" cy="625473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93059" y="72121"/>
              <a:ext cx="5005950" cy="3032881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755368" y="3083074"/>
              <a:ext cx="11338172" cy="3243783"/>
              <a:chOff x="1641849" y="3135046"/>
              <a:chExt cx="9373397" cy="316632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41849" y="3135046"/>
                <a:ext cx="9373397" cy="3166320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8899907" y="4522928"/>
                <a:ext cx="1597325" cy="3905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SPE - Sept. 2017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575708" y="4364263"/>
                <a:ext cx="139033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Reference period</a:t>
                </a:r>
              </a:p>
            </p:txBody>
          </p:sp>
        </p:grp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89A9F0-FC21-9683-2955-CEA58C12D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A7C89F8-A945-62A3-C245-058986F58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110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986802" y="1450374"/>
            <a:ext cx="3872091" cy="2848435"/>
            <a:chOff x="7986802" y="1450374"/>
            <a:chExt cx="3872091" cy="2848435"/>
          </a:xfrm>
        </p:grpSpPr>
        <p:pic>
          <p:nvPicPr>
            <p:cNvPr id="2050" name="Picture 2" descr="https://ars.els-cdn.com/content/image/1-s2.0-S0273117718308706-gr7_lrg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6802" y="1450374"/>
              <a:ext cx="3872091" cy="28484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0588176" y="1512282"/>
              <a:ext cx="1248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/>
                <a:t>Simulation</a:t>
              </a:r>
              <a:endParaRPr lang="en-US" b="1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dE/dX and particle classification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561" y="1529232"/>
            <a:ext cx="6482677" cy="4988575"/>
          </a:xfr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766" y="164621"/>
            <a:ext cx="5040000" cy="43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Rectangle 17"/>
          <p:cNvSpPr/>
          <p:nvPr/>
        </p:nvSpPr>
        <p:spPr bwMode="auto">
          <a:xfrm>
            <a:off x="1295537" y="1559636"/>
            <a:ext cx="1584036" cy="4504779"/>
          </a:xfrm>
          <a:prstGeom prst="rect">
            <a:avLst/>
          </a:prstGeom>
          <a:solidFill>
            <a:schemeClr val="accent1"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400" dirty="0">
              <a:latin typeface="Tahom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32022" y="2939380"/>
            <a:ext cx="431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e</a:t>
            </a:r>
            <a:r>
              <a:rPr lang="de-DE" sz="2400" baseline="30000" dirty="0"/>
              <a:t>-</a:t>
            </a:r>
            <a:endParaRPr lang="de-DE" sz="2400" dirty="0"/>
          </a:p>
        </p:txBody>
      </p:sp>
      <p:sp>
        <p:nvSpPr>
          <p:cNvPr id="20" name="Rectangle 19"/>
          <p:cNvSpPr/>
          <p:nvPr/>
        </p:nvSpPr>
        <p:spPr bwMode="auto">
          <a:xfrm>
            <a:off x="2879573" y="1559637"/>
            <a:ext cx="1602576" cy="4504778"/>
          </a:xfrm>
          <a:prstGeom prst="rect">
            <a:avLst/>
          </a:prstGeom>
          <a:solidFill>
            <a:schemeClr val="accent1"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400" dirty="0">
              <a:latin typeface="Tahom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44909" y="3723310"/>
            <a:ext cx="47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p</a:t>
            </a:r>
            <a:r>
              <a:rPr lang="de-DE" sz="2400" baseline="30000" dirty="0"/>
              <a:t>+</a:t>
            </a:r>
          </a:p>
        </p:txBody>
      </p:sp>
      <p:pic>
        <p:nvPicPr>
          <p:cNvPr id="22" name="Picture 21"/>
          <p:cNvPicPr preferRelativeResize="0"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766" y="164621"/>
            <a:ext cx="5040000" cy="43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Rectangle 22"/>
          <p:cNvSpPr/>
          <p:nvPr/>
        </p:nvSpPr>
        <p:spPr bwMode="auto">
          <a:xfrm>
            <a:off x="4482148" y="1559638"/>
            <a:ext cx="2707322" cy="4504777"/>
          </a:xfrm>
          <a:prstGeom prst="rect">
            <a:avLst/>
          </a:prstGeom>
          <a:solidFill>
            <a:schemeClr val="accent1"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400" dirty="0">
              <a:latin typeface="Tahom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12317" y="5518561"/>
            <a:ext cx="656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HZE</a:t>
            </a:r>
          </a:p>
        </p:txBody>
      </p:sp>
      <p:pic>
        <p:nvPicPr>
          <p:cNvPr id="25" name="Picture 24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5066" y="164621"/>
            <a:ext cx="5040000" cy="43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30, 2022</a:t>
            </a:r>
          </a:p>
        </p:txBody>
      </p:sp>
      <p:sp>
        <p:nvSpPr>
          <p:cNvPr id="3" name="Rectangle 2"/>
          <p:cNvSpPr/>
          <p:nvPr/>
        </p:nvSpPr>
        <p:spPr>
          <a:xfrm>
            <a:off x="7380514" y="4770819"/>
            <a:ext cx="47433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St. </a:t>
            </a:r>
            <a:r>
              <a:rPr lang="en-US" sz="1600" i="1" dirty="0" err="1"/>
              <a:t>Gohl</a:t>
            </a:r>
            <a:r>
              <a:rPr lang="en-US" sz="1600" i="1" dirty="0"/>
              <a:t> et al., “Study of the radiation fields in LEO with the Space Application of </a:t>
            </a:r>
            <a:r>
              <a:rPr lang="en-US" sz="1600" i="1" dirty="0" err="1"/>
              <a:t>Timepix</a:t>
            </a:r>
            <a:r>
              <a:rPr lang="en-US" sz="1600" i="1" dirty="0"/>
              <a:t> Radiation Monitor (SATRAM)”, Advances in Space Research </a:t>
            </a:r>
            <a:r>
              <a:rPr lang="en-US" sz="1600" b="1" i="1" dirty="0"/>
              <a:t>63</a:t>
            </a:r>
            <a:r>
              <a:rPr lang="en-US" sz="1600" i="1" dirty="0"/>
              <a:t>, Issue 5, pp. 1646-1660, (2019).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664043D-EC4D-934E-A34C-E2A8FDBF7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F3F0301-4BD4-B5AD-170A-B662824B4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2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/>
      <p:bldP spid="19" grpId="1"/>
      <p:bldP spid="20" grpId="0" animBg="1"/>
      <p:bldP spid="20" grpId="1" animBg="1"/>
      <p:bldP spid="21" grpId="0"/>
      <p:bldP spid="21" grpId="1"/>
      <p:bldP spid="23" grpId="0" animBg="1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171" y="3592287"/>
            <a:ext cx="4169229" cy="16851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2000" dirty="0"/>
              <a:t>For the analysis only </a:t>
            </a:r>
            <a:r>
              <a:rPr lang="de-DE" sz="2000" b="1" dirty="0"/>
              <a:t>frames whith an occupancy of less than 20% </a:t>
            </a:r>
            <a:r>
              <a:rPr lang="de-DE" sz="2000" dirty="0"/>
              <a:t>and </a:t>
            </a:r>
            <a:r>
              <a:rPr lang="de-DE" sz="2000" b="1" dirty="0"/>
              <a:t>t</a:t>
            </a:r>
            <a:r>
              <a:rPr lang="de-DE" sz="2000" b="1" baseline="-25000" dirty="0"/>
              <a:t>acq</a:t>
            </a:r>
            <a:r>
              <a:rPr lang="de-DE" sz="2000" b="1" dirty="0"/>
              <a:t>&gt;= 0.2 s </a:t>
            </a:r>
            <a:r>
              <a:rPr lang="de-DE" sz="2000" dirty="0"/>
              <a:t>were selected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000" dirty="0">
                <a:sym typeface="Wingdings" panose="05000000000000000000" pitchFamily="2" charset="2"/>
              </a:rPr>
              <a:t>Less track overlap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000" dirty="0">
                <a:sym typeface="Wingdings" panose="05000000000000000000" pitchFamily="2" charset="2"/>
              </a:rPr>
              <a:t>Proper particle identification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30, 2022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00126"/>
            <a:ext cx="5971818" cy="30262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057" y="3194277"/>
            <a:ext cx="6239886" cy="3162073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923314" y="321582"/>
            <a:ext cx="4430485" cy="1541406"/>
          </a:xfrm>
        </p:spPr>
        <p:txBody>
          <a:bodyPr>
            <a:normAutofit fontScale="90000"/>
          </a:bodyPr>
          <a:lstStyle/>
          <a:p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Average electron and proton flux rates for 2015-2018</a:t>
            </a:r>
          </a:p>
        </p:txBody>
      </p:sp>
      <p:sp>
        <p:nvSpPr>
          <p:cNvPr id="9" name="Oval 8"/>
          <p:cNvSpPr/>
          <p:nvPr/>
        </p:nvSpPr>
        <p:spPr>
          <a:xfrm>
            <a:off x="2569029" y="1862988"/>
            <a:ext cx="653142" cy="38099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119258" y="5052502"/>
            <a:ext cx="653142" cy="38099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923314" y="1958897"/>
            <a:ext cx="51697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St. </a:t>
            </a:r>
            <a:r>
              <a:rPr lang="en-US" sz="1600" i="1" dirty="0" err="1"/>
              <a:t>Gohl</a:t>
            </a:r>
            <a:r>
              <a:rPr lang="en-US" sz="1600" i="1" dirty="0"/>
              <a:t> et al., “Study of the radiation fields in LEO with the Space Application of </a:t>
            </a:r>
            <a:r>
              <a:rPr lang="en-US" sz="1600" i="1" dirty="0" err="1"/>
              <a:t>Timepix</a:t>
            </a:r>
            <a:r>
              <a:rPr lang="en-US" sz="1600" i="1" dirty="0"/>
              <a:t> Radiation Monitor (SATRAM)”,</a:t>
            </a:r>
          </a:p>
          <a:p>
            <a:r>
              <a:rPr lang="en-US" sz="1600" i="1" dirty="0"/>
              <a:t>Advances in Space Research </a:t>
            </a:r>
            <a:r>
              <a:rPr lang="en-US" sz="1600" b="1" i="1" dirty="0"/>
              <a:t>63</a:t>
            </a:r>
            <a:r>
              <a:rPr lang="en-US" sz="1600" i="1" dirty="0"/>
              <a:t>, Issue 5, pp. 1646-1660 (2019)</a:t>
            </a:r>
            <a:r>
              <a:rPr lang="en-US" sz="1600" dirty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8200" y="5471633"/>
            <a:ext cx="4206240" cy="646331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Occupancy and frame-length cuts strongly reduced available frames in SAA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3EB0BBE-B1C5-3FFA-A9DD-BD62AC908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5A650-BA03-0D2C-64C8-17D8366C7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559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SATRAM electron flux measurement:</a:t>
            </a:r>
            <a:b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Interpolation method based on statistical consideration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symbol pro obsah 2" descr="Rectangle: Click to edit Master text styles&#10;Second level&#10;Third level&#10;Fourth level&#10;Fifth level"/>
              <p:cNvSpPr txBox="1">
                <a:spLocks/>
              </p:cNvSpPr>
              <p:nvPr/>
            </p:nvSpPr>
            <p:spPr>
              <a:xfrm>
                <a:off x="838199" y="1894114"/>
                <a:ext cx="6139543" cy="3973473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de-DE" sz="2400" b="1" dirty="0"/>
                  <a:t>Strategy: </a:t>
                </a:r>
                <a:r>
                  <a:rPr lang="de-DE" sz="2200" dirty="0"/>
                  <a:t>Calculate the average number of particles in the frame as: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de-DE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𝑝𝑎𝑟𝑡</m:t>
                            </m:r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</m:sub>
                        </m:sSub>
                      </m:e>
                    </m:d>
                    <m:r>
                      <a:rPr lang="de-DE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subSup"/>
                            <m:ctrlPr>
                              <a:rPr lang="de-DE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5"/>
                              </m:rPr>
                              <a:rPr lang="de-DE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de-DE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=0</m:t>
                            </m:r>
                          </m:sub>
                          <m:sup>
                            <m:r>
                              <a:rPr lang="de-DE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#</m:t>
                            </m:r>
                            <m:r>
                              <a:rPr lang="de-DE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𝑝𝑖𝑥𝑒𝑙𝑠</m:t>
                            </m:r>
                          </m:sup>
                          <m:e>
                            <m:sSub>
                              <m:sSubPr>
                                <m:ctrlPr>
                                  <a:rPr lang="de-DE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de-DE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num>
                      <m:den>
                        <m:d>
                          <m:dPr>
                            <m:begChr m:val="⟨"/>
                            <m:endChr m:val="⟩"/>
                            <m:ctrlPr>
                              <a:rPr lang="de-DE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DE" sz="20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de-DE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𝑝𝑎𝑟𝑡</m:t>
                                </m:r>
                                <m:r>
                                  <a:rPr lang="de-DE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</m:sub>
                            </m:sSub>
                          </m:e>
                        </m:d>
                        <m:r>
                          <a:rPr lang="de-DE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de-DE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6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de-DE" sz="1600" i="1">
                                <a:latin typeface="Cambria Math" panose="02040503050406030204" pitchFamily="18" charset="0"/>
                              </a:rPr>
                              <m:t>𝑝𝑎𝑟𝑡</m:t>
                            </m:r>
                            <m:r>
                              <a:rPr lang="de-DE" sz="16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</m:sub>
                        </m:sSub>
                      </m:e>
                    </m:d>
                  </m:oMath>
                </a14:m>
                <a:r>
                  <a:rPr lang="de-DE" sz="1800" dirty="0">
                    <a:solidFill>
                      <a:schemeClr val="tx1"/>
                    </a:solidFill>
                  </a:rPr>
                  <a:t> is average particle energy at the orbit location in frames with low occupancy </a:t>
                </a:r>
              </a:p>
              <a:p>
                <a:pPr marL="0" indent="0">
                  <a:buNone/>
                </a:pPr>
                <a:endParaRPr lang="de-DE" sz="1000" dirty="0"/>
              </a:p>
              <a:p>
                <a:pPr marL="0" indent="0">
                  <a:buNone/>
                </a:pPr>
                <a:r>
                  <a:rPr lang="de-DE" sz="2200" dirty="0"/>
                  <a:t>Calculate the electron and proton number in the frame as:</a:t>
                </a:r>
                <a:endParaRPr lang="de-DE" sz="20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de-DE" sz="20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0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de-DE" sz="2000" i="1">
                                  <a:latin typeface="Cambria Math" panose="02040503050406030204" pitchFamily="18" charset="0"/>
                                </a:rPr>
                                <m:t>𝑝𝑎𝑟𝑡</m:t>
                              </m:r>
                              <m:r>
                                <a:rPr lang="de-DE" sz="2000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sub>
                          </m:sSub>
                        </m:e>
                      </m:d>
                      <m:r>
                        <a:rPr lang="de-DE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de-DE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</m:oMath>
                  </m:oMathPara>
                </a14:m>
                <a:endParaRPr lang="de-DE" sz="200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de-DE" sz="20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de-DE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0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de-DE" sz="2000" i="1">
                                  <a:latin typeface="Cambria Math" panose="02040503050406030204" pitchFamily="18" charset="0"/>
                                </a:rPr>
                                <m:t>𝑝𝑎𝑟𝑡</m:t>
                              </m:r>
                              <m:r>
                                <a:rPr lang="de-DE" sz="2000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sub>
                          </m:sSub>
                        </m:e>
                      </m:d>
                      <m:r>
                        <a:rPr lang="de-DE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de-DE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</m:oMath>
                  </m:oMathPara>
                </a14:m>
                <a:endParaRPr lang="de-DE" sz="200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de-DE" sz="16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r>
                  <a:rPr lang="de-DE" sz="1600" dirty="0"/>
                  <a:t> were determined in the temporally closest frame in which tracks could be separated.</a:t>
                </a:r>
              </a:p>
              <a:p>
                <a:pPr marL="0" indent="0">
                  <a:buNone/>
                </a:pPr>
                <a:endParaRPr lang="de-DE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Zástupný symbol pro obsah 2" descr="Rectangle: Click to edit Master text styles&#10;Second level&#10;Third level&#10;Fourth level&#10;Fifth level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1894114"/>
                <a:ext cx="6139543" cy="3973473"/>
              </a:xfrm>
              <a:prstGeom prst="rect">
                <a:avLst/>
              </a:prstGeom>
              <a:blipFill>
                <a:blip r:embed="rId3"/>
                <a:stretch>
                  <a:fillRect l="-1488" t="-2914" r="-1488" b="-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7814090" y="1235012"/>
            <a:ext cx="4114473" cy="2355474"/>
            <a:chOff x="7239327" y="1690688"/>
            <a:chExt cx="4114473" cy="235547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39327" y="1690688"/>
              <a:ext cx="4114473" cy="235547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>
                  <a:off x="7673492" y="1894114"/>
                  <a:ext cx="959815" cy="40921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⟨"/>
                            <m:endChr m:val="⟩"/>
                            <m:ctrlPr>
                              <a:rPr lang="de-DE" i="1" smtClean="0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DE" i="1">
                                    <a:solidFill>
                                      <a:schemeClr val="bg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i="1">
                                    <a:solidFill>
                                      <a:schemeClr val="bg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de-DE" i="1">
                                    <a:solidFill>
                                      <a:schemeClr val="bg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𝑝𝑎𝑟𝑡</m:t>
                                </m:r>
                                <m:r>
                                  <a:rPr lang="de-DE" i="1">
                                    <a:solidFill>
                                      <a:schemeClr val="bg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73492" y="1894114"/>
                  <a:ext cx="959815" cy="409215"/>
                </a:xfrm>
                <a:prstGeom prst="rect">
                  <a:avLst/>
                </a:prstGeom>
                <a:blipFill>
                  <a:blip r:embed="rId5"/>
                  <a:stretch>
                    <a:fillRect b="-134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" name="Group 11"/>
          <p:cNvGrpSpPr/>
          <p:nvPr/>
        </p:nvGrpSpPr>
        <p:grpSpPr>
          <a:xfrm>
            <a:off x="7111783" y="1199911"/>
            <a:ext cx="5045492" cy="5531728"/>
            <a:chOff x="7146508" y="1234636"/>
            <a:chExt cx="5045492" cy="553172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6509" y="1234636"/>
              <a:ext cx="5045491" cy="276586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6508" y="4000500"/>
              <a:ext cx="5045491" cy="2765864"/>
            </a:xfrm>
            <a:prstGeom prst="rect">
              <a:avLst/>
            </a:prstGeom>
          </p:spPr>
        </p:pic>
      </p:grp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6CC6A45-9986-428E-86AB-E56FA65E4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8DB9099-E48E-4936-834A-71C0390B9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931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Improving particle identification and spectroscopy using machine learning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630A2D7-FB97-E399-669E-6781C9E1A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209AA6-EB62-F595-A37D-8C58DD716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03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CNN – convolution neural network for separation of electrons and protons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0" y="1795155"/>
            <a:ext cx="5577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Ground truth - simulation: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Spherical source with cosine distributed angles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10 Mio electrons from 0.4 to 5 MeV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10 Mio protons from 17 to 200 MeV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726440" y="5803606"/>
            <a:ext cx="50647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n-US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M. </a:t>
            </a:r>
            <a:r>
              <a:rPr lang="en-US" sz="1400" i="1" dirty="0" err="1">
                <a:solidFill>
                  <a:srgbClr val="000000"/>
                </a:solidFill>
                <a:ea typeface="Times New Roman" panose="02020603050405020304" pitchFamily="18" charset="0"/>
              </a:rPr>
              <a:t>Ruffenach</a:t>
            </a:r>
            <a:r>
              <a:rPr lang="en-US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 et al., “A new technique based on convolutional neural networks to measure the energy of protons and electrons with a single </a:t>
            </a:r>
            <a:r>
              <a:rPr lang="en-US" sz="1400" i="1" dirty="0" err="1">
                <a:solidFill>
                  <a:srgbClr val="000000"/>
                </a:solidFill>
                <a:ea typeface="Times New Roman" panose="02020603050405020304" pitchFamily="18" charset="0"/>
              </a:rPr>
              <a:t>Timepix</a:t>
            </a:r>
            <a:r>
              <a:rPr lang="en-US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 detector”, in IEEE TNS, </a:t>
            </a:r>
            <a:r>
              <a:rPr lang="en-US" sz="1400" b="1" i="1" dirty="0">
                <a:solidFill>
                  <a:srgbClr val="000000"/>
                </a:solidFill>
                <a:ea typeface="Times New Roman" panose="02020603050405020304" pitchFamily="18" charset="0"/>
              </a:rPr>
              <a:t>68</a:t>
            </a:r>
            <a:r>
              <a:rPr lang="en-US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, 8, pp. 1746-1753, (2021). </a:t>
            </a:r>
            <a:r>
              <a:rPr lang="en-US" sz="1400" i="1" dirty="0" err="1">
                <a:solidFill>
                  <a:srgbClr val="000000"/>
                </a:solidFill>
                <a:ea typeface="Times New Roman" panose="02020603050405020304" pitchFamily="18" charset="0"/>
              </a:rPr>
              <a:t>doi</a:t>
            </a:r>
            <a:r>
              <a:rPr lang="en-US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: 10.1109/TNS.2021.3071583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515" y="1795155"/>
            <a:ext cx="4518275" cy="390398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0" y="3368982"/>
            <a:ext cx="4678680" cy="33524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80404" y="159423"/>
            <a:ext cx="2156668" cy="8534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80404" y="807161"/>
            <a:ext cx="2156668" cy="876886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AFD092A-25A0-9B9F-5F57-441D7EC24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06F386A7-115A-B2CB-4FB5-102093B3A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946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CNN – convolution neural network for separation of electrons and protons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38200" y="5799534"/>
            <a:ext cx="10515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n-US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M. </a:t>
            </a:r>
            <a:r>
              <a:rPr lang="en-US" sz="1400" i="1" dirty="0" err="1">
                <a:solidFill>
                  <a:srgbClr val="000000"/>
                </a:solidFill>
                <a:ea typeface="Times New Roman" panose="02020603050405020304" pitchFamily="18" charset="0"/>
              </a:rPr>
              <a:t>Ruffenach</a:t>
            </a:r>
            <a:r>
              <a:rPr lang="en-US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 et al., “A new technique based on convolutional neural networks to measure the energy of protons and electrons with a single </a:t>
            </a:r>
            <a:r>
              <a:rPr lang="en-US" sz="1400" i="1" dirty="0" err="1">
                <a:solidFill>
                  <a:srgbClr val="000000"/>
                </a:solidFill>
                <a:ea typeface="Times New Roman" panose="02020603050405020304" pitchFamily="18" charset="0"/>
              </a:rPr>
              <a:t>Timepix</a:t>
            </a:r>
            <a:r>
              <a:rPr lang="en-US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 detector”, in IEEE TNS, </a:t>
            </a:r>
            <a:r>
              <a:rPr lang="en-US" sz="1400" b="1" i="1" dirty="0">
                <a:solidFill>
                  <a:srgbClr val="000000"/>
                </a:solidFill>
                <a:ea typeface="Times New Roman" panose="02020603050405020304" pitchFamily="18" charset="0"/>
              </a:rPr>
              <a:t>68</a:t>
            </a:r>
            <a:r>
              <a:rPr lang="en-US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, 8, pp. 1746-1753, (2021). </a:t>
            </a:r>
            <a:r>
              <a:rPr lang="en-US" sz="1400" i="1" dirty="0" err="1">
                <a:solidFill>
                  <a:srgbClr val="000000"/>
                </a:solidFill>
                <a:ea typeface="Times New Roman" panose="02020603050405020304" pitchFamily="18" charset="0"/>
              </a:rPr>
              <a:t>doi</a:t>
            </a:r>
            <a:r>
              <a:rPr lang="en-US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: 10.1109/TNS.2021.3071583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53" y="1739589"/>
            <a:ext cx="6007261" cy="39431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3914" y="1724284"/>
            <a:ext cx="6078086" cy="39248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80404" y="-157386"/>
            <a:ext cx="2156668" cy="8534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80404" y="411679"/>
            <a:ext cx="2156668" cy="876886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72C6A8A-005F-0FED-F8E9-CC5644EA2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99D45ED-E2E0-B234-7FC1-6D011C88A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628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CNN – convolution neural network for incident energy determination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383" y="1728423"/>
            <a:ext cx="5176561" cy="46886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2086" y="1690688"/>
            <a:ext cx="5250116" cy="468860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80404" y="-157386"/>
            <a:ext cx="2156668" cy="8534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80404" y="411679"/>
            <a:ext cx="2156668" cy="87688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311" y="7373928"/>
            <a:ext cx="11949689" cy="1277924"/>
          </a:xfrm>
        </p:spPr>
        <p:txBody>
          <a:bodyPr>
            <a:normAutofit lnSpcReduction="10000"/>
          </a:bodyPr>
          <a:lstStyle/>
          <a:p>
            <a:r>
              <a:rPr lang="de-DE" sz="2400" dirty="0"/>
              <a:t>Proton incident energy determination with reasonable accuracy</a:t>
            </a:r>
          </a:p>
          <a:p>
            <a:r>
              <a:rPr lang="de-DE" sz="2400" dirty="0"/>
              <a:t>Electron incident energy determination was not possible with good accuracy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400" dirty="0">
                <a:sym typeface="Wingdings" panose="05000000000000000000" pitchFamily="2" charset="2"/>
              </a:rPr>
              <a:t>Use e.g. stopping filters defining different regions on the sensor and do statistical analysis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 rot="20421907">
            <a:off x="2390542" y="3272069"/>
            <a:ext cx="8119407" cy="1138893"/>
          </a:xfrm>
          <a:prstGeom prst="rect">
            <a:avLst/>
          </a:prstGeom>
          <a:solidFill>
            <a:srgbClr val="FFC000">
              <a:alpha val="50000"/>
            </a:srgbClr>
          </a:solidFill>
          <a:ln w="25400"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Particle spectroscopy capability is key for improvements of models in space physics</a:t>
            </a:r>
            <a:endParaRPr lang="de-DE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E707BC9-FF12-56B6-4B6C-BCE19C3F6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806F3E7-398B-C50F-6775-CA7E911E5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790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radiation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detectors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LEO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630A2D7-FB97-E399-669E-6781C9E1A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209AA6-EB62-F595-A37D-8C58DD716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50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30, 2022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946237" y="1414778"/>
            <a:ext cx="7231131" cy="5036476"/>
            <a:chOff x="159409" y="972236"/>
            <a:chExt cx="7504530" cy="5270552"/>
          </a:xfrm>
        </p:grpSpPr>
        <p:pic>
          <p:nvPicPr>
            <p:cNvPr id="1026" name="Picture 2" descr="Raditaion belts bw gimp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57" t="18359" r="7773" b="5194"/>
            <a:stretch>
              <a:fillRect/>
            </a:stretch>
          </p:blipFill>
          <p:spPr bwMode="auto">
            <a:xfrm>
              <a:off x="159409" y="972236"/>
              <a:ext cx="7504530" cy="5270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5342242" y="1154145"/>
              <a:ext cx="1695832" cy="707886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2000" dirty="0"/>
                <a:t>E</a:t>
              </a:r>
              <a:r>
                <a:rPr lang="de-DE" sz="2000" baseline="-25000" dirty="0"/>
                <a:t>p</a:t>
              </a:r>
              <a:r>
                <a:rPr lang="de-DE" sz="2000" dirty="0"/>
                <a:t> &lt; 400 MeV </a:t>
              </a:r>
              <a:endParaRPr lang="en-US" sz="2000" baseline="-25000" dirty="0"/>
            </a:p>
            <a:p>
              <a:r>
                <a:rPr lang="de-DE" sz="2000" dirty="0"/>
                <a:t>E</a:t>
              </a:r>
              <a:r>
                <a:rPr lang="de-DE" sz="2000" baseline="-25000" dirty="0"/>
                <a:t>e </a:t>
              </a:r>
              <a:r>
                <a:rPr lang="de-DE" sz="2000" dirty="0"/>
                <a:t>&lt; 7 MeV</a:t>
              </a:r>
              <a:endParaRPr lang="de-DE" sz="2000" baseline="-250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153400" y="1007618"/>
            <a:ext cx="4040765" cy="5096423"/>
            <a:chOff x="7885048" y="742573"/>
            <a:chExt cx="4518367" cy="5618530"/>
          </a:xfrm>
        </p:grpSpPr>
        <p:grpSp>
          <p:nvGrpSpPr>
            <p:cNvPr id="6" name="Group 5"/>
            <p:cNvGrpSpPr/>
            <p:nvPr/>
          </p:nvGrpSpPr>
          <p:grpSpPr>
            <a:xfrm>
              <a:off x="7885048" y="742573"/>
              <a:ext cx="4518367" cy="5618530"/>
              <a:chOff x="7874888" y="790953"/>
              <a:chExt cx="4518367" cy="5618530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227278" y="790953"/>
                <a:ext cx="3813586" cy="5293995"/>
              </a:xfrm>
              <a:prstGeom prst="rect">
                <a:avLst/>
              </a:prstGeom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7874888" y="6132484"/>
                <a:ext cx="4518367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SzPct val="100000"/>
                </a:pPr>
                <a:r>
                  <a:rPr lang="en-US" sz="1200" dirty="0" err="1"/>
                  <a:t>Mauk</a:t>
                </a:r>
                <a:r>
                  <a:rPr lang="en-US" sz="1200" dirty="0"/>
                  <a:t>, B.H., Fox, N.J., </a:t>
                </a:r>
                <a:r>
                  <a:rPr lang="en-US" sz="1200" dirty="0" err="1"/>
                  <a:t>Kanekal</a:t>
                </a:r>
                <a:r>
                  <a:rPr lang="en-US" sz="1200" dirty="0"/>
                  <a:t>, S.G. et al. Space </a:t>
                </a:r>
                <a:r>
                  <a:rPr lang="en-US" sz="1200" dirty="0" err="1"/>
                  <a:t>Sci</a:t>
                </a:r>
                <a:r>
                  <a:rPr lang="en-US" sz="1200" dirty="0"/>
                  <a:t> Rev (2013) 179: 3. </a:t>
                </a:r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10871200" y="850033"/>
              <a:ext cx="1076960" cy="389487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0871200" y="2876973"/>
              <a:ext cx="1076960" cy="389487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2C59FD91-C5ED-92CD-B252-94A716EC1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951FD8C5-36A1-9DE2-9348-5D05AB2DC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2</a:t>
            </a:fld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F4C8F70-0FEF-FDEE-ED99-DFB21AE40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119"/>
            <a:ext cx="10515600" cy="1325563"/>
          </a:xfrm>
        </p:spPr>
        <p:txBody>
          <a:bodyPr/>
          <a:lstStyle/>
          <a:p>
            <a:r>
              <a:rPr lang="cs-CZ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Radiation</a:t>
            </a: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environment in LEO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03364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SATRAM vs. EPT (Energetic Particle </a:t>
            </a:r>
            <a:r>
              <a:rPr lang="de-DE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Telescope</a:t>
            </a:r>
            <a:r>
              <a:rPr lang="de-D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)*</a:t>
            </a:r>
            <a:r>
              <a:rPr lang="de-DE" sz="24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de-D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b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6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</a:t>
            </a:r>
            <a:r>
              <a:rPr lang="de-DE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fluxes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72" y="1776862"/>
            <a:ext cx="7560361" cy="40627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4733" y="1821972"/>
            <a:ext cx="4107267" cy="407585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10" name="Rectangle 9"/>
          <p:cNvSpPr/>
          <p:nvPr/>
        </p:nvSpPr>
        <p:spPr>
          <a:xfrm flipV="1">
            <a:off x="4452257" y="7052862"/>
            <a:ext cx="3819122" cy="45719"/>
          </a:xfrm>
          <a:prstGeom prst="rect">
            <a:avLst/>
          </a:prstGeom>
          <a:solidFill>
            <a:schemeClr val="accent4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8C3D3A-D913-DE9E-578F-FA7C99BAF468}"/>
              </a:ext>
            </a:extLst>
          </p:cNvPr>
          <p:cNvSpPr txBox="1"/>
          <p:nvPr/>
        </p:nvSpPr>
        <p:spPr>
          <a:xfrm>
            <a:off x="524372" y="5970967"/>
            <a:ext cx="45916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*</a:t>
            </a:r>
            <a:r>
              <a:rPr lang="en-US" sz="2000" baseline="30000" dirty="0"/>
              <a:t>) </a:t>
            </a:r>
            <a:r>
              <a:rPr lang="en-US" sz="2000" dirty="0"/>
              <a:t>EPT and SATRAM are both on </a:t>
            </a:r>
            <a:r>
              <a:rPr lang="en-US" sz="2000" dirty="0" err="1"/>
              <a:t>Proba</a:t>
            </a:r>
            <a:r>
              <a:rPr lang="en-US" sz="2000" dirty="0"/>
              <a:t>-V.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24B41D0-8D70-363A-6224-5F7DBC2EA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8D47D8A-31D1-1E80-C2FA-DA56BDFF6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20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3BB091-BF7D-24D5-B25D-A26B2A53CD99}"/>
              </a:ext>
            </a:extLst>
          </p:cNvPr>
          <p:cNvSpPr txBox="1"/>
          <p:nvPr/>
        </p:nvSpPr>
        <p:spPr>
          <a:xfrm>
            <a:off x="8084733" y="5970967"/>
            <a:ext cx="3929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60 seconds integration time</a:t>
            </a:r>
          </a:p>
        </p:txBody>
      </p:sp>
    </p:spTree>
    <p:extLst>
      <p:ext uri="{BB962C8B-B14F-4D97-AF65-F5344CB8AC3E}">
        <p14:creationId xmlns:p14="http://schemas.microsoft.com/office/powerpoint/2010/main" val="2164251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SATRAM vs. ICARE-NG:</a:t>
            </a:r>
            <a:br>
              <a:rPr lang="de-D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 </a:t>
            </a:r>
            <a:r>
              <a:rPr lang="de-DE" sz="6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fluxes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626860" y="5354925"/>
            <a:ext cx="50647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n-US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M. </a:t>
            </a:r>
            <a:r>
              <a:rPr lang="en-US" sz="1400" i="1" dirty="0" err="1">
                <a:solidFill>
                  <a:srgbClr val="000000"/>
                </a:solidFill>
                <a:ea typeface="Times New Roman" panose="02020603050405020304" pitchFamily="18" charset="0"/>
              </a:rPr>
              <a:t>Ruffenach</a:t>
            </a:r>
            <a:r>
              <a:rPr lang="en-US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 et al., “A new technique based on convolutional neural networks to measure the energy of protons and electrons with a single </a:t>
            </a:r>
            <a:r>
              <a:rPr lang="en-US" sz="1400" i="1" dirty="0" err="1">
                <a:solidFill>
                  <a:srgbClr val="000000"/>
                </a:solidFill>
                <a:ea typeface="Times New Roman" panose="02020603050405020304" pitchFamily="18" charset="0"/>
              </a:rPr>
              <a:t>Timepix</a:t>
            </a:r>
            <a:r>
              <a:rPr lang="en-US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 detector”, in IEEE TNS, </a:t>
            </a:r>
            <a:r>
              <a:rPr lang="en-US" sz="1400" b="1" i="1" dirty="0">
                <a:solidFill>
                  <a:srgbClr val="000000"/>
                </a:solidFill>
                <a:ea typeface="Times New Roman" panose="02020603050405020304" pitchFamily="18" charset="0"/>
              </a:rPr>
              <a:t>68</a:t>
            </a:r>
            <a:r>
              <a:rPr lang="en-US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, 8, pp. 1746-1753, (2021). </a:t>
            </a:r>
            <a:r>
              <a:rPr lang="en-US" sz="1400" i="1" dirty="0" err="1">
                <a:solidFill>
                  <a:srgbClr val="000000"/>
                </a:solidFill>
                <a:ea typeface="Times New Roman" panose="02020603050405020304" pitchFamily="18" charset="0"/>
              </a:rPr>
              <a:t>doi</a:t>
            </a:r>
            <a:r>
              <a:rPr lang="en-US" sz="1400" i="1" dirty="0">
                <a:solidFill>
                  <a:srgbClr val="000000"/>
                </a:solidFill>
                <a:ea typeface="Times New Roman" panose="02020603050405020304" pitchFamily="18" charset="0"/>
              </a:rPr>
              <a:t>: 10.1109/TNS.2021.3071583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618" y="1738006"/>
            <a:ext cx="5951542" cy="38066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3160" y="1690688"/>
            <a:ext cx="5852160" cy="3292781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838200" y="3551023"/>
            <a:ext cx="10207752" cy="3170452"/>
            <a:chOff x="838200" y="3551023"/>
            <a:chExt cx="10207752" cy="3170452"/>
          </a:xfrm>
        </p:grpSpPr>
        <p:grpSp>
          <p:nvGrpSpPr>
            <p:cNvPr id="20" name="Group 19"/>
            <p:cNvGrpSpPr/>
            <p:nvPr/>
          </p:nvGrpSpPr>
          <p:grpSpPr>
            <a:xfrm>
              <a:off x="838200" y="3551023"/>
              <a:ext cx="10207752" cy="3170452"/>
              <a:chOff x="838200" y="3551023"/>
              <a:chExt cx="10207752" cy="3170452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 flipV="1">
                <a:off x="6821424" y="3606680"/>
                <a:ext cx="4224528" cy="20932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V="1">
                <a:off x="838200" y="3551023"/>
                <a:ext cx="4224528" cy="20932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00617" y="3809711"/>
                <a:ext cx="5226243" cy="2911764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</p:grpSp>
        <p:sp>
          <p:nvSpPr>
            <p:cNvPr id="21" name="TextBox 20"/>
            <p:cNvSpPr txBox="1"/>
            <p:nvPr/>
          </p:nvSpPr>
          <p:spPr>
            <a:xfrm>
              <a:off x="5110496" y="4707531"/>
              <a:ext cx="13195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dirty="0"/>
                <a:t>Latitude = -30°</a:t>
              </a:r>
              <a:endParaRPr lang="en-US" sz="1400" b="1" dirty="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80404" y="-157386"/>
            <a:ext cx="2156668" cy="85344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80404" y="411679"/>
            <a:ext cx="2156668" cy="876886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B30A3E-51FC-328E-08C4-9176DDFC9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DA4089-F1D9-C316-5072-CBC2E05E0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85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524000" y="1915649"/>
            <a:ext cx="9144000" cy="2387600"/>
          </a:xfrm>
        </p:spPr>
        <p:txBody>
          <a:bodyPr>
            <a:normAutofit/>
          </a:bodyPr>
          <a:lstStyle/>
          <a:p>
            <a:r>
              <a:rPr lang="de-DE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of a demonstrator penetrating particle analyzer (</a:t>
            </a:r>
            <a:r>
              <a:rPr lang="de-DE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mini.PAN</a:t>
            </a:r>
            <a:r>
              <a:rPr lang="de-DE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for deep space missions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44" y="4903958"/>
            <a:ext cx="2420880" cy="167570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625620" y="1262050"/>
            <a:ext cx="2703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http://www.pan-space.eu/</a:t>
            </a:r>
          </a:p>
        </p:txBody>
      </p:sp>
      <p:sp>
        <p:nvSpPr>
          <p:cNvPr id="2" name="Rectangle 1"/>
          <p:cNvSpPr/>
          <p:nvPr/>
        </p:nvSpPr>
        <p:spPr>
          <a:xfrm>
            <a:off x="128444" y="1007813"/>
            <a:ext cx="60225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err="1">
                <a:solidFill>
                  <a:srgbClr val="222222"/>
                </a:solidFill>
                <a:latin typeface="thesansosflight"/>
              </a:rPr>
              <a:t>X.Wu</a:t>
            </a:r>
            <a:r>
              <a:rPr lang="en-US" sz="1400" i="1" dirty="0">
                <a:solidFill>
                  <a:srgbClr val="222222"/>
                </a:solidFill>
                <a:latin typeface="thesansosflight"/>
              </a:rPr>
              <a:t> et al., </a:t>
            </a:r>
            <a:r>
              <a:rPr lang="en-US" sz="1400" i="1" dirty="0">
                <a:solidFill>
                  <a:srgbClr val="222222"/>
                </a:solidFill>
                <a:latin typeface="thesansosfplain"/>
              </a:rPr>
              <a:t>Penetrating Particle </a:t>
            </a:r>
            <a:r>
              <a:rPr lang="en-US" sz="1400" i="1" dirty="0" err="1">
                <a:solidFill>
                  <a:srgbClr val="222222"/>
                </a:solidFill>
                <a:latin typeface="thesansosfplain"/>
              </a:rPr>
              <a:t>ANalyzer</a:t>
            </a:r>
            <a:r>
              <a:rPr lang="en-US" sz="1400" i="1" dirty="0">
                <a:solidFill>
                  <a:srgbClr val="222222"/>
                </a:solidFill>
                <a:latin typeface="thesansosfplain"/>
              </a:rPr>
              <a:t> (PAN), </a:t>
            </a:r>
            <a:r>
              <a:rPr lang="en-US" sz="1400" i="1" dirty="0">
                <a:solidFill>
                  <a:srgbClr val="222222"/>
                </a:solidFill>
                <a:latin typeface="thesansosflight"/>
              </a:rPr>
              <a:t>Adv. Space Res. 63, 8, 2672-2682 (2019)</a:t>
            </a:r>
            <a:r>
              <a:rPr lang="en-US" sz="1400" i="1" dirty="0">
                <a:latin typeface="thesansosflight"/>
              </a:rPr>
              <a:t> </a:t>
            </a:r>
            <a:r>
              <a:rPr lang="en-US" sz="1400" i="1" dirty="0">
                <a:latin typeface="thesansosflight"/>
                <a:hlinkClick r:id="rId3" tooltip="Persistent link using digital object identifier"/>
              </a:rPr>
              <a:t>https://doi.org/10.1016/j.asr.2019.01.012</a:t>
            </a:r>
            <a:endParaRPr lang="en-US" sz="1400" i="1" dirty="0"/>
          </a:p>
        </p:txBody>
      </p:sp>
      <p:pic>
        <p:nvPicPr>
          <p:cNvPr id="8" name="Picture 7" descr="/var/folders/25/qntvdc5n43j0fyzrc14fsl6w0000gn/T/com.microsoft.Word/Content.MSO/5A5D693E.tmp">
            <a:extLst>
              <a:ext uri="{FF2B5EF4-FFF2-40B4-BE49-F238E27FC236}">
                <a16:creationId xmlns:a16="http://schemas.microsoft.com/office/drawing/2014/main" id="{F312990B-08B5-0E4F-B7EB-EB7A95A4DD4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3648"/>
            <a:ext cx="4145280" cy="116900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6625620" y="48046"/>
            <a:ext cx="53426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222222"/>
                </a:solidFill>
                <a:latin typeface="thesansosfplain"/>
              </a:rPr>
              <a:t>This project has received funding from the European Union's Horizon 2020 research and innovation </a:t>
            </a:r>
            <a:r>
              <a:rPr lang="en-US" sz="1800" dirty="0" err="1">
                <a:solidFill>
                  <a:srgbClr val="222222"/>
                </a:solidFill>
                <a:latin typeface="thesansosfplain"/>
              </a:rPr>
              <a:t>programme</a:t>
            </a:r>
            <a:r>
              <a:rPr lang="en-US" sz="1800" dirty="0">
                <a:solidFill>
                  <a:srgbClr val="222222"/>
                </a:solidFill>
                <a:latin typeface="thesansosfplain"/>
              </a:rPr>
              <a:t> under grant agreement No 862044.</a:t>
            </a:r>
            <a:endParaRPr lang="en-US" sz="1800" dirty="0"/>
          </a:p>
        </p:txBody>
      </p:sp>
      <p:pic>
        <p:nvPicPr>
          <p:cNvPr id="13" name="Picture 2" descr="Université de Genève - Découvrez l&amp;#39;application officiel UNIMobile">
            <a:extLst>
              <a:ext uri="{FF2B5EF4-FFF2-40B4-BE49-F238E27FC236}">
                <a16:creationId xmlns:a16="http://schemas.microsoft.com/office/drawing/2014/main" id="{390F38DC-8A2A-4157-AA72-45A1B75C4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131" y="5163538"/>
            <a:ext cx="3758655" cy="98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67551" y="4900123"/>
            <a:ext cx="2400897" cy="1519822"/>
          </a:xfrm>
          <a:prstGeom prst="rect">
            <a:avLst/>
          </a:prstGeom>
        </p:spPr>
      </p:pic>
      <p:pic>
        <p:nvPicPr>
          <p:cNvPr id="15" name="Obrázek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62010" y="4874178"/>
            <a:ext cx="2055356" cy="167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8076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BB655-CF58-93BF-1570-3427FAE40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Scientific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A58628-0CF2-5AA0-5102-5657A5FC0A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spcBef>
                <a:spcPts val="1000"/>
              </a:spcBef>
              <a:buNone/>
            </a:pPr>
            <a:r>
              <a:rPr lang="en-GB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Precisely measure and monitor flux, composition, and direction of penetrating particles ( up to </a:t>
            </a:r>
            <a:r>
              <a:rPr lang="en-GB" dirty="0">
                <a:latin typeface="Times New Roman" panose="02020603050405020304" pitchFamily="18" charset="0"/>
                <a:ea typeface="Calibri" charset="0"/>
                <a:cs typeface="Times New Roman" panose="02020603050405020304" pitchFamily="18" charset="0"/>
              </a:rPr>
              <a:t>~</a:t>
            </a:r>
            <a:r>
              <a:rPr lang="en-GB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20 GeV/nucleon)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9CEBD0-F2EF-D511-74F6-334848E10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829606-AB2F-A2A5-675E-5ACA6FBB2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D5C89-B5A0-C5D9-B209-38A5FF067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23</a:t>
            </a:fld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37BCE4A1-8C78-F9D0-598D-FC1BACF0CC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685283"/>
            <a:ext cx="5974327" cy="367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964681" y="2685283"/>
            <a:ext cx="4389120" cy="3671067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u="sng" dirty="0">
                <a:solidFill>
                  <a:schemeClr val="tx1"/>
                </a:solidFill>
              </a:rPr>
              <a:t>Galactic cosmic ray (GCR) physics: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/>
                </a:solidFill>
              </a:rPr>
              <a:t>Understand origin, acceleration mechanisms and propagation properties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/>
                </a:solidFill>
              </a:rPr>
              <a:t>Antimatter 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de-DE" sz="2400" u="sng" dirty="0">
                <a:solidFill>
                  <a:schemeClr val="tx1"/>
                </a:solidFill>
                <a:sym typeface="Wingdings" panose="05000000000000000000" pitchFamily="2" charset="2"/>
              </a:rPr>
              <a:t>Dosimetric aspect: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/>
                </a:solidFill>
                <a:sym typeface="Wingdings" panose="05000000000000000000" pitchFamily="2" charset="2"/>
              </a:rPr>
              <a:t>GCR major source of dose for astronauts on (interplanetary) missions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5479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Conceptual design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693876" y="1850385"/>
            <a:ext cx="4990124" cy="435133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de-DE" b="1" dirty="0"/>
              <a:t>Magnetic spectrometer:</a:t>
            </a:r>
          </a:p>
          <a:p>
            <a:pPr marL="0" indent="0">
              <a:buNone/>
            </a:pPr>
            <a:r>
              <a:rPr lang="de-DE" sz="2400" dirty="0"/>
              <a:t>2 magnet sectors in Halbach geometry 0.4 T</a:t>
            </a:r>
          </a:p>
          <a:p>
            <a:endParaRPr lang="de-DE" sz="2400" dirty="0"/>
          </a:p>
          <a:p>
            <a:pPr marL="0" indent="0">
              <a:buNone/>
            </a:pPr>
            <a:r>
              <a:rPr lang="de-DE" sz="2400" dirty="0"/>
              <a:t>3 Tracker modules with 3 layers of strip detectors</a:t>
            </a:r>
          </a:p>
          <a:p>
            <a:pPr lvl="1"/>
            <a:r>
              <a:rPr lang="de-DE" sz="2000" dirty="0"/>
              <a:t>2 StripX (bending direction) – pitch: 25 µm</a:t>
            </a:r>
          </a:p>
          <a:p>
            <a:pPr lvl="1"/>
            <a:r>
              <a:rPr lang="de-DE" sz="2000" dirty="0"/>
              <a:t>1 StripY – pitch: 500 µm</a:t>
            </a:r>
          </a:p>
          <a:p>
            <a:pPr marL="0" indent="0">
              <a:buNone/>
            </a:pPr>
            <a:r>
              <a:rPr lang="de-DE" sz="2400" dirty="0"/>
              <a:t>2 Pixel modules</a:t>
            </a:r>
          </a:p>
          <a:p>
            <a:pPr lvl="1"/>
            <a:r>
              <a:rPr lang="de-DE" sz="2000" dirty="0"/>
              <a:t>Timepix3 quad (262,144 pixels, pitch: 55 µm)</a:t>
            </a:r>
          </a:p>
          <a:p>
            <a:pPr lvl="1"/>
            <a:endParaRPr lang="de-DE" sz="2000" dirty="0"/>
          </a:p>
          <a:p>
            <a:pPr marL="0" indent="0">
              <a:buNone/>
            </a:pPr>
            <a:r>
              <a:rPr lang="de-DE" sz="2400" dirty="0"/>
              <a:t>2 ToF modules (time resolution &lt; 100 ps):</a:t>
            </a:r>
          </a:p>
          <a:p>
            <a:pPr lvl="1"/>
            <a:r>
              <a:rPr lang="de-DE" sz="2000" dirty="0"/>
              <a:t>Scintillators (EJ230) coupled with SiPMs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469519-9402-4A62-BAEC-A9F12DD2D28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400" y="1825625"/>
            <a:ext cx="5756478" cy="4400858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6412152" y="397103"/>
            <a:ext cx="5553571" cy="4544096"/>
            <a:chOff x="6412152" y="534263"/>
            <a:chExt cx="5553571" cy="454409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74" r="6476"/>
            <a:stretch/>
          </p:blipFill>
          <p:spPr>
            <a:xfrm>
              <a:off x="6412152" y="1027906"/>
              <a:ext cx="5553571" cy="405045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8" name="TextBox 7"/>
            <p:cNvSpPr txBox="1"/>
            <p:nvPr/>
          </p:nvSpPr>
          <p:spPr>
            <a:xfrm>
              <a:off x="6412152" y="534263"/>
              <a:ext cx="33832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b="1" dirty="0"/>
                <a:t>Expected performance:</a:t>
              </a:r>
              <a:endParaRPr lang="en-US" sz="2400" b="1" dirty="0"/>
            </a:p>
          </p:txBody>
        </p:sp>
      </p:grpSp>
      <p:sp>
        <p:nvSpPr>
          <p:cNvPr id="10" name="TextBox 5">
            <a:extLst>
              <a:ext uri="{FF2B5EF4-FFF2-40B4-BE49-F238E27FC236}">
                <a16:creationId xmlns:a16="http://schemas.microsoft.com/office/drawing/2014/main" id="{71722F9E-D524-3646-863E-EE866C2375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2152" y="5844571"/>
            <a:ext cx="37915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lvl="1" defTabSz="914400">
              <a:defRPr/>
            </a:pPr>
            <a:r>
              <a:rPr lang="en-US" altLang="zh-CN" sz="2000" b="1" dirty="0" err="1">
                <a:cs typeface="Arial" charset="0"/>
              </a:rPr>
              <a:t>Mini.PAN</a:t>
            </a:r>
            <a:r>
              <a:rPr lang="en-US" altLang="zh-CN" sz="2000" b="1" dirty="0">
                <a:cs typeface="Arial" charset="0"/>
              </a:rPr>
              <a:t> ~10 kg, ~20-30 W</a:t>
            </a:r>
            <a:endParaRPr lang="en-US" sz="2000" b="1" dirty="0">
              <a:cs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7BB4AEA8-61CE-4BAF-4EFF-11FEC4845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A32DCD57-6FC1-4295-5E5F-CEAD3BE63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50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Magnet sectors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" name="Content Placeholder 39">
            <a:extLst>
              <a:ext uri="{FF2B5EF4-FFF2-40B4-BE49-F238E27FC236}">
                <a16:creationId xmlns:a16="http://schemas.microsoft.com/office/drawing/2014/main" id="{4C3A40C4-A7F2-42D6-9012-040A3EB412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2" t="5311" r="4044" b="16362"/>
          <a:stretch/>
        </p:blipFill>
        <p:spPr>
          <a:xfrm>
            <a:off x="5951209" y="3863866"/>
            <a:ext cx="5453883" cy="2672664"/>
          </a:xfrm>
          <a:prstGeom prst="rect">
            <a:avLst/>
          </a:prstGeom>
        </p:spPr>
      </p:pic>
      <p:grpSp>
        <p:nvGrpSpPr>
          <p:cNvPr id="41" name="Group 40"/>
          <p:cNvGrpSpPr/>
          <p:nvPr/>
        </p:nvGrpSpPr>
        <p:grpSpPr>
          <a:xfrm>
            <a:off x="297964" y="580259"/>
            <a:ext cx="11091888" cy="5907903"/>
            <a:chOff x="221764" y="580259"/>
            <a:chExt cx="11091888" cy="5907903"/>
          </a:xfrm>
        </p:grpSpPr>
        <p:grpSp>
          <p:nvGrpSpPr>
            <p:cNvPr id="26" name="Group 25"/>
            <p:cNvGrpSpPr/>
            <p:nvPr/>
          </p:nvGrpSpPr>
          <p:grpSpPr>
            <a:xfrm>
              <a:off x="221764" y="580259"/>
              <a:ext cx="11091888" cy="5907903"/>
              <a:chOff x="812801" y="1932704"/>
              <a:chExt cx="7747981" cy="4043739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A86EBD74-FE79-E14C-890B-BD57039BED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73057" y="1932704"/>
                <a:ext cx="1787725" cy="2188858"/>
              </a:xfrm>
              <a:prstGeom prst="rect">
                <a:avLst/>
              </a:prstGeom>
            </p:spPr>
          </p:pic>
          <p:grpSp>
            <p:nvGrpSpPr>
              <p:cNvPr id="28" name="Group 27"/>
              <p:cNvGrpSpPr/>
              <p:nvPr/>
            </p:nvGrpSpPr>
            <p:grpSpPr>
              <a:xfrm>
                <a:off x="812801" y="2683220"/>
                <a:ext cx="6074264" cy="3293223"/>
                <a:chOff x="243074" y="1903026"/>
                <a:chExt cx="6074264" cy="3293223"/>
              </a:xfrm>
            </p:grpSpPr>
            <p:pic>
              <p:nvPicPr>
                <p:cNvPr id="29" name="Picture 28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5294" t="19630" r="25817" b="15185"/>
                <a:stretch/>
              </p:blipFill>
              <p:spPr>
                <a:xfrm>
                  <a:off x="773165" y="2002374"/>
                  <a:ext cx="3193875" cy="3193875"/>
                </a:xfrm>
                <a:prstGeom prst="rect">
                  <a:avLst/>
                </a:prstGeom>
              </p:spPr>
            </p:pic>
            <p:sp>
              <p:nvSpPr>
                <p:cNvPr id="30" name="Text Placeholder 10"/>
                <p:cNvSpPr>
                  <a:spLocks/>
                </p:cNvSpPr>
                <p:nvPr/>
              </p:nvSpPr>
              <p:spPr bwMode="auto">
                <a:xfrm rot="16200000">
                  <a:off x="-99826" y="3328854"/>
                  <a:ext cx="914400" cy="228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fr-FR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>
                    <a:spcBef>
                      <a:spcPct val="20000"/>
                    </a:spcBef>
                    <a:buFont typeface="Arial" charset="0"/>
                    <a:buNone/>
                  </a:pPr>
                  <a:r>
                    <a:rPr lang="en-US" sz="2400" dirty="0">
                      <a:latin typeface="Calibri" pitchFamily="34" charset="0"/>
                    </a:rPr>
                    <a:t>120 mm</a:t>
                  </a:r>
                </a:p>
              </p:txBody>
            </p:sp>
            <p:cxnSp>
              <p:nvCxnSpPr>
                <p:cNvPr id="31" name="Straight Arrow Connector 30"/>
                <p:cNvCxnSpPr/>
                <p:nvPr/>
              </p:nvCxnSpPr>
              <p:spPr>
                <a:xfrm>
                  <a:off x="553399" y="2035994"/>
                  <a:ext cx="16740" cy="3005873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 flipH="1">
                  <a:off x="1464604" y="3588040"/>
                  <a:ext cx="1888196" cy="11272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arrow"/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3" name="Text Placeholder 10"/>
                <p:cNvSpPr>
                  <a:spLocks/>
                </p:cNvSpPr>
                <p:nvPr/>
              </p:nvSpPr>
              <p:spPr bwMode="auto">
                <a:xfrm>
                  <a:off x="2057400" y="3310331"/>
                  <a:ext cx="914400" cy="228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fr-FR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pPr>
                    <a:spcBef>
                      <a:spcPct val="20000"/>
                    </a:spcBef>
                    <a:buFont typeface="Arial" charset="0"/>
                    <a:buNone/>
                  </a:pPr>
                  <a:r>
                    <a:rPr lang="en-US" sz="1400" dirty="0">
                      <a:solidFill>
                        <a:srgbClr val="FF0000"/>
                      </a:solidFill>
                      <a:latin typeface="Calibri" pitchFamily="34" charset="0"/>
                    </a:rPr>
                    <a:t>50 mm</a:t>
                  </a:r>
                </a:p>
              </p:txBody>
            </p:sp>
            <p:sp>
              <p:nvSpPr>
                <p:cNvPr id="34" name="TextBox 73"/>
                <p:cNvSpPr txBox="1"/>
                <p:nvPr/>
              </p:nvSpPr>
              <p:spPr>
                <a:xfrm>
                  <a:off x="4265826" y="1903026"/>
                  <a:ext cx="1884843" cy="3159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fr-FR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2400" dirty="0">
                      <a:latin typeface="+mn-lt"/>
                    </a:rPr>
                    <a:t>Ring, aluminium</a:t>
                  </a:r>
                </a:p>
              </p:txBody>
            </p:sp>
            <p:cxnSp>
              <p:nvCxnSpPr>
                <p:cNvPr id="35" name="Straight Arrow Connector 34"/>
                <p:cNvCxnSpPr>
                  <a:stCxn id="34" idx="1"/>
                </p:cNvCxnSpPr>
                <p:nvPr/>
              </p:nvCxnSpPr>
              <p:spPr>
                <a:xfrm flipH="1">
                  <a:off x="2971801" y="2061022"/>
                  <a:ext cx="1294025" cy="72578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/>
                <p:cNvCxnSpPr/>
                <p:nvPr/>
              </p:nvCxnSpPr>
              <p:spPr>
                <a:xfrm flipH="1">
                  <a:off x="3197650" y="2514600"/>
                  <a:ext cx="1068175" cy="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TextBox 80"/>
                <p:cNvSpPr txBox="1"/>
                <p:nvPr/>
              </p:nvSpPr>
              <p:spPr>
                <a:xfrm>
                  <a:off x="4265825" y="2329934"/>
                  <a:ext cx="2051513" cy="5687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fr-FR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2400" dirty="0">
                      <a:latin typeface="+mn-lt"/>
                    </a:rPr>
                    <a:t>Permanent magnet block, </a:t>
                  </a:r>
                  <a:r>
                    <a:rPr lang="en-GB" sz="2400" dirty="0" err="1">
                      <a:latin typeface="+mn-lt"/>
                    </a:rPr>
                    <a:t>NdFeB</a:t>
                  </a:r>
                  <a:endParaRPr lang="en-GB" sz="2400" dirty="0">
                    <a:latin typeface="+mn-lt"/>
                  </a:endParaRPr>
                </a:p>
              </p:txBody>
            </p:sp>
            <p:cxnSp>
              <p:nvCxnSpPr>
                <p:cNvPr id="38" name="Straight Arrow Connector 37"/>
                <p:cNvCxnSpPr/>
                <p:nvPr/>
              </p:nvCxnSpPr>
              <p:spPr>
                <a:xfrm flipH="1">
                  <a:off x="2375755" y="2668488"/>
                  <a:ext cx="8581" cy="641843"/>
                </a:xfrm>
                <a:prstGeom prst="straightConnector1">
                  <a:avLst/>
                </a:prstGeom>
                <a:ln w="76200"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Arrow Connector 38"/>
                <p:cNvCxnSpPr/>
                <p:nvPr/>
              </p:nvCxnSpPr>
              <p:spPr>
                <a:xfrm>
                  <a:off x="2375755" y="3695869"/>
                  <a:ext cx="919" cy="669539"/>
                </a:xfrm>
                <a:prstGeom prst="straightConnector1">
                  <a:avLst/>
                </a:prstGeom>
                <a:ln w="76200"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" name="TextBox 2"/>
            <p:cNvSpPr txBox="1"/>
            <p:nvPr/>
          </p:nvSpPr>
          <p:spPr>
            <a:xfrm>
              <a:off x="8436569" y="6118830"/>
              <a:ext cx="28770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solidFill>
                    <a:schemeClr val="bg1"/>
                  </a:solidFill>
                </a:rPr>
                <a:t>Mapping the B-field strength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63F40E9-22D3-5DB2-95A1-7BAD0A60C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C7210CD-50AA-E8D8-7385-D1508F362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8825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Tracking modules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78529" y="6058913"/>
            <a:ext cx="2877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Mapping the B-field strength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43B7F691-76A1-8B4D-9C45-3526ADC9846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4829" y="1686163"/>
            <a:ext cx="3489286" cy="2616657"/>
          </a:xfrm>
          <a:prstGeom prst="rect">
            <a:avLst/>
          </a:prstGeom>
        </p:spPr>
      </p:pic>
      <p:pic>
        <p:nvPicPr>
          <p:cNvPr id="41" name="Content Placeholder 4" descr="A picture containing electronics, circuit&#10;&#10;Description automatically generated">
            <a:extLst>
              <a:ext uri="{FF2B5EF4-FFF2-40B4-BE49-F238E27FC236}">
                <a16:creationId xmlns:a16="http://schemas.microsoft.com/office/drawing/2014/main" id="{F1E145D6-3DE9-5540-B976-CE80C103C3B7}"/>
              </a:ext>
            </a:extLst>
          </p:cNvPr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071" y="1686163"/>
            <a:ext cx="2982769" cy="2616657"/>
          </a:xfrm>
          <a:prstGeom prst="rect">
            <a:avLst/>
          </a:prstGeom>
        </p:spPr>
      </p:pic>
      <p:grpSp>
        <p:nvGrpSpPr>
          <p:cNvPr id="51" name="Group 50"/>
          <p:cNvGrpSpPr/>
          <p:nvPr/>
        </p:nvGrpSpPr>
        <p:grpSpPr>
          <a:xfrm>
            <a:off x="421071" y="4437449"/>
            <a:ext cx="6563044" cy="2009071"/>
            <a:chOff x="18847219" y="19318682"/>
            <a:chExt cx="10285610" cy="4139380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AA8C5E14-D1C8-4D41-9C93-91E862E113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847219" y="19318682"/>
              <a:ext cx="10285610" cy="4139380"/>
            </a:xfrm>
            <a:prstGeom prst="rect">
              <a:avLst/>
            </a:prstGeom>
          </p:spPr>
        </p:pic>
        <p:sp>
          <p:nvSpPr>
            <p:cNvPr id="53" name="5-Point Star 52"/>
            <p:cNvSpPr/>
            <p:nvPr/>
          </p:nvSpPr>
          <p:spPr>
            <a:xfrm>
              <a:off x="19700112" y="21829854"/>
              <a:ext cx="208344" cy="254643"/>
            </a:xfrm>
            <a:prstGeom prst="star5">
              <a:avLst/>
            </a:prstGeom>
            <a:solidFill>
              <a:schemeClr val="accent6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429841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54" name="5-Point Star 53"/>
            <p:cNvSpPr/>
            <p:nvPr/>
          </p:nvSpPr>
          <p:spPr>
            <a:xfrm>
              <a:off x="20500695" y="21426960"/>
              <a:ext cx="208344" cy="254643"/>
            </a:xfrm>
            <a:prstGeom prst="star5">
              <a:avLst/>
            </a:prstGeom>
            <a:solidFill>
              <a:schemeClr val="accent6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429841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55" name="5-Point Star 54"/>
            <p:cNvSpPr/>
            <p:nvPr/>
          </p:nvSpPr>
          <p:spPr>
            <a:xfrm>
              <a:off x="23741903" y="20600220"/>
              <a:ext cx="208344" cy="254643"/>
            </a:xfrm>
            <a:prstGeom prst="star5">
              <a:avLst/>
            </a:prstGeom>
            <a:solidFill>
              <a:schemeClr val="accent6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429841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56" name="5-Point Star 55"/>
            <p:cNvSpPr/>
            <p:nvPr/>
          </p:nvSpPr>
          <p:spPr>
            <a:xfrm>
              <a:off x="24423462" y="20435457"/>
              <a:ext cx="208344" cy="254643"/>
            </a:xfrm>
            <a:prstGeom prst="star5">
              <a:avLst/>
            </a:prstGeom>
            <a:solidFill>
              <a:schemeClr val="accent6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429841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57" name="5-Point Star 56"/>
            <p:cNvSpPr/>
            <p:nvPr/>
          </p:nvSpPr>
          <p:spPr>
            <a:xfrm>
              <a:off x="27673891" y="20454571"/>
              <a:ext cx="136087" cy="216414"/>
            </a:xfrm>
            <a:prstGeom prst="star5">
              <a:avLst/>
            </a:prstGeom>
            <a:solidFill>
              <a:schemeClr val="accent6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429841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  <p:sp>
          <p:nvSpPr>
            <p:cNvPr id="58" name="5-Point Star 57"/>
            <p:cNvSpPr/>
            <p:nvPr/>
          </p:nvSpPr>
          <p:spPr>
            <a:xfrm>
              <a:off x="28403360" y="20514323"/>
              <a:ext cx="136087" cy="216414"/>
            </a:xfrm>
            <a:prstGeom prst="star5">
              <a:avLst/>
            </a:prstGeom>
            <a:solidFill>
              <a:schemeClr val="accent6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429841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5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endParaRPr>
            </a:p>
          </p:txBody>
        </p:sp>
      </p:grpSp>
      <p:pic>
        <p:nvPicPr>
          <p:cNvPr id="59" name="Obrázek 3">
            <a:extLst>
              <a:ext uri="{FF2B5EF4-FFF2-40B4-BE49-F238E27FC236}">
                <a16:creationId xmlns:a16="http://schemas.microsoft.com/office/drawing/2014/main" id="{2B6C32AE-DAB2-4F46-AF59-9144E8C19B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6600" y="1406118"/>
            <a:ext cx="2960470" cy="3289899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990" y="4766929"/>
            <a:ext cx="2667231" cy="1642121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61" name="Picture 60"/>
          <p:cNvPicPr>
            <a:picLocks/>
          </p:cNvPicPr>
          <p:nvPr/>
        </p:nvPicPr>
        <p:blipFill rotWithShape="1">
          <a:blip r:embed="rId8"/>
          <a:srcRect t="11599" r="50487"/>
          <a:stretch/>
        </p:blipFill>
        <p:spPr>
          <a:xfrm>
            <a:off x="10437647" y="4909449"/>
            <a:ext cx="1620000" cy="1484361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62" name="Picture 61"/>
          <p:cNvPicPr>
            <a:picLocks/>
          </p:cNvPicPr>
          <p:nvPr/>
        </p:nvPicPr>
        <p:blipFill rotWithShape="1">
          <a:blip r:embed="rId9"/>
          <a:srcRect t="11718" r="50197"/>
          <a:stretch/>
        </p:blipFill>
        <p:spPr>
          <a:xfrm>
            <a:off x="10437647" y="210106"/>
            <a:ext cx="1620000" cy="148320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64" name="Picture 63"/>
          <p:cNvPicPr>
            <a:picLocks/>
          </p:cNvPicPr>
          <p:nvPr/>
        </p:nvPicPr>
        <p:blipFill rotWithShape="1">
          <a:blip r:embed="rId10"/>
          <a:srcRect t="11522" r="50295"/>
          <a:stretch/>
        </p:blipFill>
        <p:spPr>
          <a:xfrm>
            <a:off x="10437647" y="1773722"/>
            <a:ext cx="1620000" cy="148320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65" name="Picture 64"/>
          <p:cNvPicPr preferRelativeResize="0">
            <a:picLocks/>
          </p:cNvPicPr>
          <p:nvPr/>
        </p:nvPicPr>
        <p:blipFill rotWithShape="1">
          <a:blip r:embed="rId11"/>
          <a:srcRect t="11431" r="50197"/>
          <a:stretch/>
        </p:blipFill>
        <p:spPr>
          <a:xfrm>
            <a:off x="10437647" y="3344718"/>
            <a:ext cx="1620000" cy="148320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7253671" y="315208"/>
            <a:ext cx="30633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See the poster presentation by P. Burian “</a:t>
            </a:r>
            <a:r>
              <a:rPr lang="en-US" sz="1400" i="1" dirty="0"/>
              <a:t>Characterization of a Timepix3 quad for space application in the penetrating particle analyzer (PAN)</a:t>
            </a:r>
            <a:r>
              <a:rPr lang="de-DE" sz="1400" i="1" dirty="0"/>
              <a:t>“.</a:t>
            </a:r>
            <a:endParaRPr lang="en-US" sz="1400" i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7270E4-705F-2432-6AB1-F91618970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71B49A-C9AE-6281-37F0-4C299D5E5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5794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524000" y="1915649"/>
            <a:ext cx="9144000" cy="2387600"/>
          </a:xfrm>
        </p:spPr>
        <p:txBody>
          <a:bodyPr>
            <a:normAutofit/>
          </a:bodyPr>
          <a:lstStyle/>
          <a:p>
            <a:r>
              <a:rPr lang="de-DE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Penetrating </a:t>
            </a:r>
            <a:r>
              <a:rPr lang="de-DE" sz="5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particle</a:t>
            </a:r>
            <a:r>
              <a:rPr lang="de-DE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5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analyzer</a:t>
            </a:r>
            <a:r>
              <a:rPr lang="de-DE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5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based</a:t>
            </a:r>
            <a:r>
              <a:rPr lang="de-DE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 Timepix4 - </a:t>
            </a:r>
            <a:r>
              <a:rPr lang="de-DE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Pix.PAN</a:t>
            </a:r>
          </a:p>
        </p:txBody>
      </p:sp>
      <p:pic>
        <p:nvPicPr>
          <p:cNvPr id="3" name="Picture 2" descr="Université de Genève - Découvrez l&amp;#39;application officiel UNIMobile">
            <a:extLst>
              <a:ext uri="{FF2B5EF4-FFF2-40B4-BE49-F238E27FC236}">
                <a16:creationId xmlns:a16="http://schemas.microsoft.com/office/drawing/2014/main" id="{D6084209-AA3E-CC4A-7494-AD827297C7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46131" y="5117818"/>
            <a:ext cx="3758655" cy="98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brázek 7">
            <a:extLst>
              <a:ext uri="{FF2B5EF4-FFF2-40B4-BE49-F238E27FC236}">
                <a16:creationId xmlns:a16="http://schemas.microsoft.com/office/drawing/2014/main" id="{36732F58-0A4E-8CA3-7DA1-12DF253279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3322" y="4774261"/>
            <a:ext cx="2055356" cy="167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6950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Pix.PAN:</a:t>
            </a:r>
            <a:br>
              <a:rPr lang="de-DE" sz="4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 considerations and Timepix4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920477"/>
                <a:ext cx="6628879" cy="4404123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de-DE" sz="2400" dirty="0">
                    <a:sym typeface="Wingdings" panose="05000000000000000000" pitchFamily="2" charset="2"/>
                  </a:rPr>
                  <a:t>Mini.PAN with 3 tracking station consisting of 2 Timepix4 quads as sensing element </a:t>
                </a:r>
              </a:p>
              <a:p>
                <a:pPr>
                  <a:buFont typeface="Wingdings" panose="05000000000000000000" pitchFamily="2" charset="2"/>
                  <a:buChar char="à"/>
                </a:pPr>
                <a:r>
                  <a:rPr lang="de-DE" sz="2400" dirty="0">
                    <a:sym typeface="Wingdings" panose="05000000000000000000" pitchFamily="2" charset="2"/>
                  </a:rPr>
                  <a:t>Significant simplification of mini.PAN</a:t>
                </a:r>
              </a:p>
              <a:p>
                <a:pPr>
                  <a:buFont typeface="Wingdings" panose="05000000000000000000" pitchFamily="2" charset="2"/>
                  <a:buChar char="à"/>
                </a:pPr>
                <a:r>
                  <a:rPr lang="de-DE" sz="2400">
                    <a:sym typeface="Wingdings" panose="05000000000000000000" pitchFamily="2" charset="2"/>
                  </a:rPr>
                  <a:t>Add hig</a:t>
                </a:r>
                <a:r>
                  <a:rPr lang="cs-CZ" sz="2400" dirty="0">
                    <a:sym typeface="Wingdings" panose="05000000000000000000" pitchFamily="2" charset="2"/>
                  </a:rPr>
                  <a:t>h </a:t>
                </a:r>
                <a:r>
                  <a:rPr lang="de-DE" sz="2400" dirty="0">
                    <a:sym typeface="Wingdings" panose="05000000000000000000" pitchFamily="2" charset="2"/>
                  </a:rPr>
                  <a:t>rate capability</a:t>
                </a:r>
              </a:p>
              <a:p>
                <a:pPr>
                  <a:buFont typeface="Wingdings" panose="05000000000000000000" pitchFamily="2" charset="2"/>
                  <a:buChar char="à"/>
                </a:pPr>
                <a:r>
                  <a:rPr lang="de-DE" sz="2400" dirty="0">
                    <a:sym typeface="Wingdings" panose="05000000000000000000" pitchFamily="2" charset="2"/>
                  </a:rPr>
                  <a:t>Self-triggered operation in data-driven mode</a:t>
                </a:r>
              </a:p>
              <a:p>
                <a:pPr>
                  <a:buFont typeface="Wingdings" panose="05000000000000000000" pitchFamily="2" charset="2"/>
                  <a:buChar char="à"/>
                </a:pPr>
                <a:r>
                  <a:rPr lang="de-DE" sz="2400" dirty="0">
                    <a:sym typeface="Wingdings" panose="05000000000000000000" pitchFamily="2" charset="2"/>
                  </a:rPr>
                  <a:t>5D vector (</a:t>
                </a:r>
                <a14:m>
                  <m:oMath xmlns:m="http://schemas.openxmlformats.org/officeDocument/2006/math">
                    <m:acc>
                      <m:accPr>
                        <m:chr m:val="⃑"/>
                        <m:ctrlPr>
                          <a:rPr lang="de-DE" sz="240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accPr>
                      <m:e>
                        <m:r>
                          <a:rPr lang="de-DE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𝑥</m:t>
                        </m:r>
                      </m:e>
                    </m:acc>
                  </m:oMath>
                </a14:m>
                <a:r>
                  <a:rPr lang="de-DE" sz="2400" dirty="0">
                    <a:sym typeface="Wingdings" panose="05000000000000000000" pitchFamily="2" charset="2"/>
                  </a:rPr>
                  <a:t>,</a:t>
                </a:r>
                <a14:m>
                  <m:oMath xmlns:m="http://schemas.openxmlformats.org/officeDocument/2006/math">
                    <m:r>
                      <a:rPr lang="de-DE" sz="240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𝑡</m:t>
                    </m:r>
                  </m:oMath>
                </a14:m>
                <a:r>
                  <a:rPr lang="de-DE" sz="2400" dirty="0">
                    <a:sym typeface="Wingdings" panose="05000000000000000000" pitchFamily="2" charset="2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40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de-DE" sz="24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𝑑𝐸</m:t>
                        </m:r>
                      </m:num>
                      <m:den>
                        <m:r>
                          <a:rPr lang="de-DE" sz="24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𝑑𝑋</m:t>
                        </m:r>
                      </m:den>
                    </m:f>
                  </m:oMath>
                </a14:m>
                <a:r>
                  <a:rPr lang="de-DE" sz="2400" dirty="0">
                    <a:sym typeface="Wingdings" panose="05000000000000000000" pitchFamily="2" charset="2"/>
                  </a:rPr>
                  <a:t>) with </a:t>
                </a:r>
                <a14:m>
                  <m:oMath xmlns:m="http://schemas.openxmlformats.org/officeDocument/2006/math">
                    <m:r>
                      <a:rPr lang="de-DE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∆</m:t>
                    </m:r>
                    <m:r>
                      <a:rPr lang="de-DE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𝑡</m:t>
                    </m:r>
                    <m:r>
                      <a:rPr lang="de-DE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&lt;200</m:t>
                    </m:r>
                  </m:oMath>
                </a14:m>
                <a:r>
                  <a:rPr lang="de-DE" sz="2400" dirty="0">
                    <a:sym typeface="Wingdings" panose="05000000000000000000" pitchFamily="2" charset="2"/>
                  </a:rPr>
                  <a:t> ps in each station</a:t>
                </a:r>
              </a:p>
              <a:p>
                <a:pPr marL="0" indent="0">
                  <a:buNone/>
                </a:pPr>
                <a:endParaRPr lang="de-DE" sz="2400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de-DE" sz="2400" b="1" dirty="0">
                    <a:sym typeface="Wingdings" panose="05000000000000000000" pitchFamily="2" charset="2"/>
                  </a:rPr>
                  <a:t>Requirements/challenges:</a:t>
                </a:r>
              </a:p>
              <a:p>
                <a:r>
                  <a:rPr lang="de-DE" sz="2400" dirty="0">
                    <a:sym typeface="Wingdings" panose="05000000000000000000" pitchFamily="2" charset="2"/>
                  </a:rPr>
                  <a:t>Thin sensor and ASIC (total thicknesss &lt; 400 µm)</a:t>
                </a:r>
              </a:p>
              <a:p>
                <a:r>
                  <a:rPr lang="de-DE" sz="2400" dirty="0">
                    <a:sym typeface="Wingdings" panose="05000000000000000000" pitchFamily="2" charset="2"/>
                  </a:rPr>
                  <a:t>Synchronization of 24 Timepix4 with low jitter</a:t>
                </a:r>
              </a:p>
              <a:p>
                <a:r>
                  <a:rPr lang="de-DE" sz="24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Desired power </a:t>
                </a:r>
                <a:r>
                  <a:rPr lang="de-DE" sz="2400" dirty="0" err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consumption</a:t>
                </a:r>
                <a:r>
                  <a:rPr lang="de-DE" sz="24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&lt; 20 W (vs 60 W)</a:t>
                </a:r>
              </a:p>
              <a:p>
                <a:r>
                  <a:rPr lang="de-DE" sz="24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Bending direction spatial resolution needed is &lt; 5µm (vs current Timepix4 baseline design 16 µm)</a:t>
                </a:r>
              </a:p>
              <a:p>
                <a:pPr>
                  <a:buFont typeface="Wingdings" panose="05000000000000000000" pitchFamily="2" charset="2"/>
                  <a:buChar char="à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920477"/>
                <a:ext cx="6628879" cy="4404123"/>
              </a:xfrm>
              <a:blipFill>
                <a:blip r:embed="rId2"/>
                <a:stretch>
                  <a:fillRect l="-1012" t="-24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7406119" y="1801141"/>
            <a:ext cx="4172704" cy="4416779"/>
            <a:chOff x="7467079" y="1690688"/>
            <a:chExt cx="4172704" cy="441677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BB262AF-9A64-A34C-841F-C5F6BFDD94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67079" y="1690688"/>
              <a:ext cx="4172704" cy="441677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9A683BB-AC59-DE4E-B63E-854D27D134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67079" y="3986553"/>
              <a:ext cx="1917670" cy="1717177"/>
            </a:xfrm>
            <a:prstGeom prst="rect">
              <a:avLst/>
            </a:prstGeom>
          </p:spPr>
        </p:pic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79757BD-83B3-FCB9-5CB2-660A26425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6835651-D091-4C24-6E38-1B503A94E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28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AABD7C-54E4-76F7-027F-FDC3C2E9FFDE}"/>
              </a:ext>
            </a:extLst>
          </p:cNvPr>
          <p:cNvSpPr txBox="1"/>
          <p:nvPr/>
        </p:nvSpPr>
        <p:spPr>
          <a:xfrm>
            <a:off x="8252429" y="2112247"/>
            <a:ext cx="13619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/>
              <a:t>(</a:t>
            </a:r>
            <a:r>
              <a:rPr lang="cs-CZ" sz="1600" dirty="0" err="1"/>
              <a:t>optional</a:t>
            </a:r>
            <a:r>
              <a:rPr lang="cs-CZ" sz="1600" dirty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599927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Pix.PAN:</a:t>
            </a:r>
            <a:br>
              <a:rPr lang="de-DE" sz="4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Rectangular pixel design as solution?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920477"/>
                <a:ext cx="10515600" cy="4404123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de-DE" sz="2400" dirty="0">
                    <a:sym typeface="Wingdings" panose="05000000000000000000" pitchFamily="2" charset="2"/>
                  </a:rPr>
                  <a:t>Pitch in non-bending direction is not crucial for particle kinetic energy determination</a:t>
                </a:r>
              </a:p>
              <a:p>
                <a:pPr marL="0" indent="0">
                  <a:buNone/>
                </a:pPr>
                <a:r>
                  <a:rPr lang="de-DE" sz="2400" b="1" dirty="0">
                    <a:sym typeface="Wingdings" panose="05000000000000000000" pitchFamily="2" charset="2"/>
                  </a:rPr>
                  <a:t>Use asymmetric “long thin“ pixels with a “pitch adapter“  for oversampling in </a:t>
                </a:r>
                <a:r>
                  <a:rPr lang="de-DE" sz="2400" b="1" dirty="0" err="1">
                    <a:sym typeface="Wingdings" panose="05000000000000000000" pitchFamily="2" charset="2"/>
                  </a:rPr>
                  <a:t>one</a:t>
                </a:r>
                <a:r>
                  <a:rPr lang="de-DE" sz="2400" b="1" dirty="0">
                    <a:sym typeface="Wingdings" panose="05000000000000000000" pitchFamily="2" charset="2"/>
                  </a:rPr>
                  <a:t> </a:t>
                </a:r>
                <a:r>
                  <a:rPr lang="de-DE" sz="2400" b="1" dirty="0" err="1">
                    <a:sym typeface="Wingdings" panose="05000000000000000000" pitchFamily="2" charset="2"/>
                  </a:rPr>
                  <a:t>direction</a:t>
                </a:r>
                <a:r>
                  <a:rPr lang="cs-CZ" sz="2400" b="1" dirty="0">
                    <a:sym typeface="Wingdings" panose="05000000000000000000" pitchFamily="2" charset="2"/>
                  </a:rPr>
                  <a:t> and c</a:t>
                </a:r>
                <a:r>
                  <a:rPr lang="de-DE" sz="2400" b="1" dirty="0" err="1">
                    <a:sym typeface="Wingdings" panose="05000000000000000000" pitchFamily="2" charset="2"/>
                  </a:rPr>
                  <a:t>onnect</a:t>
                </a:r>
                <a:r>
                  <a:rPr lang="de-DE" sz="2400" b="1" dirty="0">
                    <a:sym typeface="Wingdings" panose="05000000000000000000" pitchFamily="2" charset="2"/>
                  </a:rPr>
                  <a:t> only 1/8 </a:t>
                </a:r>
                <a:r>
                  <a:rPr lang="de-DE" sz="2400" b="1" dirty="0" err="1">
                    <a:sym typeface="Wingdings" panose="05000000000000000000" pitchFamily="2" charset="2"/>
                  </a:rPr>
                  <a:t>pixels</a:t>
                </a:r>
                <a:r>
                  <a:rPr lang="de-DE" sz="2400" b="1" dirty="0">
                    <a:sym typeface="Wingdings" panose="05000000000000000000" pitchFamily="2" charset="2"/>
                  </a:rPr>
                  <a:t>!</a:t>
                </a:r>
                <a:endParaRPr lang="cs-CZ" sz="2400" b="1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cs-CZ" sz="2400" b="1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cs-CZ" sz="2400" b="1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cs-CZ" sz="2400" b="1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de-DE" sz="2400" b="1" dirty="0"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à"/>
                </a:pPr>
                <a:r>
                  <a:rPr lang="de-DE" sz="2400" dirty="0">
                    <a:sym typeface="Wingdings" panose="05000000000000000000" pitchFamily="2" charset="2"/>
                  </a:rPr>
                  <a:t>Pixel 13.75 x 1760 µm - creates a matrix of </a:t>
                </a:r>
                <a:r>
                  <a:rPr lang="de-DE" sz="2400" u="sng" dirty="0">
                    <a:sym typeface="Wingdings" panose="05000000000000000000" pitchFamily="2" charset="2"/>
                  </a:rPr>
                  <a:t>8224</a:t>
                </a:r>
                <a:r>
                  <a:rPr lang="de-DE" sz="2400" dirty="0">
                    <a:sym typeface="Wingdings" panose="05000000000000000000" pitchFamily="2" charset="2"/>
                  </a:rPr>
                  <a:t> in bending </a:t>
                </a:r>
                <a:r>
                  <a:rPr lang="de-DE" sz="2400" u="sng" dirty="0">
                    <a:sym typeface="Wingdings" panose="05000000000000000000" pitchFamily="2" charset="2"/>
                  </a:rPr>
                  <a:t>by 56 pixels</a:t>
                </a:r>
                <a:r>
                  <a:rPr lang="de-DE" sz="2400" dirty="0">
                    <a:sym typeface="Wingdings" panose="05000000000000000000" pitchFamily="2" charset="2"/>
                  </a:rPr>
                  <a:t> in non-bending direction with </a:t>
                </a:r>
                <a14:m>
                  <m:oMath xmlns:m="http://schemas.openxmlformats.org/officeDocument/2006/math">
                    <m:r>
                      <a:rPr lang="de-DE" sz="24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𝒅𝒙</m:t>
                    </m:r>
                    <m:r>
                      <a:rPr lang="de-DE" sz="24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de-DE" sz="24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𝟑</m:t>
                    </m:r>
                    <m:r>
                      <a:rPr lang="de-DE" sz="24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.</m:t>
                    </m:r>
                    <m:r>
                      <a:rPr lang="de-DE" sz="24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𝟕</m:t>
                    </m:r>
                  </m:oMath>
                </a14:m>
                <a:r>
                  <a:rPr lang="de-DE" sz="2400" b="1" dirty="0">
                    <a:sym typeface="Wingdings" panose="05000000000000000000" pitchFamily="2" charset="2"/>
                  </a:rPr>
                  <a:t> µm</a:t>
                </a:r>
              </a:p>
              <a:p>
                <a:pPr>
                  <a:buFont typeface="Wingdings" panose="05000000000000000000" pitchFamily="2" charset="2"/>
                  <a:buChar char="à"/>
                </a:pPr>
                <a:r>
                  <a:rPr lang="de-DE" sz="2400" dirty="0">
                    <a:sym typeface="Wingdings" panose="05000000000000000000" pitchFamily="2" charset="2"/>
                  </a:rPr>
                  <a:t>Power </a:t>
                </a:r>
                <a:r>
                  <a:rPr lang="de-DE" sz="2400" dirty="0" err="1">
                    <a:sym typeface="Wingdings" panose="05000000000000000000" pitchFamily="2" charset="2"/>
                  </a:rPr>
                  <a:t>co</a:t>
                </a:r>
                <a:r>
                  <a:rPr lang="cs-CZ" sz="2400">
                    <a:sym typeface="Wingdings" panose="05000000000000000000" pitchFamily="2" charset="2"/>
                  </a:rPr>
                  <a:t>n</a:t>
                </a:r>
                <a:r>
                  <a:rPr lang="de-DE" sz="2400">
                    <a:sym typeface="Wingdings" panose="05000000000000000000" pitchFamily="2" charset="2"/>
                  </a:rPr>
                  <a:t>sumption</a:t>
                </a:r>
                <a:r>
                  <a:rPr lang="de-DE" sz="2400" dirty="0">
                    <a:sym typeface="Wingdings" panose="05000000000000000000" pitchFamily="2" charset="2"/>
                  </a:rPr>
                  <a:t> reduced to </a:t>
                </a:r>
                <a:r>
                  <a:rPr lang="de-DE" sz="2400" b="1" dirty="0">
                    <a:sym typeface="Wingdings" panose="05000000000000000000" pitchFamily="2" charset="2"/>
                  </a:rPr>
                  <a:t>~25 W</a:t>
                </a:r>
                <a:r>
                  <a:rPr lang="de-DE" sz="2400" dirty="0">
                    <a:sym typeface="Wingdings" panose="05000000000000000000" pitchFamily="2" charset="2"/>
                  </a:rPr>
                  <a:t>. Further reduction by explointing chip configurations (operation at reduced clock, ... )</a:t>
                </a:r>
              </a:p>
              <a:p>
                <a:pPr>
                  <a:buFont typeface="Wingdings" panose="05000000000000000000" pitchFamily="2" charset="2"/>
                  <a:buChar char="à"/>
                </a:pPr>
                <a:endParaRPr lang="de-DE" sz="2400" b="1" dirty="0"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à"/>
                </a:pPr>
                <a:endParaRPr lang="de-DE" sz="2400" dirty="0"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à"/>
                </a:pPr>
                <a:endParaRPr lang="en-US" dirty="0"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920477"/>
                <a:ext cx="10515600" cy="4404123"/>
              </a:xfrm>
              <a:blipFill>
                <a:blip r:embed="rId2"/>
                <a:stretch>
                  <a:fillRect l="-754" t="-1798" b="-4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  <a:endParaRPr lang="en-US" dirty="0"/>
          </a:p>
        </p:txBody>
      </p:sp>
      <p:sp>
        <p:nvSpPr>
          <p:cNvPr id="166" name="Footer Placeholder 165">
            <a:extLst>
              <a:ext uri="{FF2B5EF4-FFF2-40B4-BE49-F238E27FC236}">
                <a16:creationId xmlns:a16="http://schemas.microsoft.com/office/drawing/2014/main" id="{D425FB8B-033B-D4CA-6E93-F83C4DD86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168" name="Slide Number Placeholder 167">
            <a:extLst>
              <a:ext uri="{FF2B5EF4-FFF2-40B4-BE49-F238E27FC236}">
                <a16:creationId xmlns:a16="http://schemas.microsoft.com/office/drawing/2014/main" id="{047EDB49-1B51-5973-3CE7-EFFD0B21A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29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5DA3581-C150-3139-0B25-40412C0D192F}"/>
              </a:ext>
            </a:extLst>
          </p:cNvPr>
          <p:cNvGrpSpPr/>
          <p:nvPr/>
        </p:nvGrpSpPr>
        <p:grpSpPr>
          <a:xfrm>
            <a:off x="1663802" y="2990222"/>
            <a:ext cx="8864396" cy="1458406"/>
            <a:chOff x="1663802" y="2978647"/>
            <a:chExt cx="8864396" cy="1458406"/>
          </a:xfrm>
        </p:grpSpPr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52F267B8-A878-F217-0530-B986AE4A7E1A}"/>
                </a:ext>
              </a:extLst>
            </p:cNvPr>
            <p:cNvGrpSpPr/>
            <p:nvPr/>
          </p:nvGrpSpPr>
          <p:grpSpPr>
            <a:xfrm>
              <a:off x="1663802" y="2978647"/>
              <a:ext cx="8864396" cy="1457623"/>
              <a:chOff x="1663802" y="2978647"/>
              <a:chExt cx="8864396" cy="1457623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0CFA69B2-B475-9E16-4D54-9A310CFD713F}"/>
                  </a:ext>
                </a:extLst>
              </p:cNvPr>
              <p:cNvGrpSpPr/>
              <p:nvPr/>
            </p:nvGrpSpPr>
            <p:grpSpPr>
              <a:xfrm>
                <a:off x="1663802" y="3463725"/>
                <a:ext cx="8864396" cy="972545"/>
                <a:chOff x="1207826" y="4151641"/>
                <a:chExt cx="8864396" cy="972545"/>
              </a:xfrm>
            </p:grpSpPr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D49CF8CB-EA57-94EB-70AA-C05578C94C57}"/>
                    </a:ext>
                  </a:extLst>
                </p:cNvPr>
                <p:cNvGrpSpPr/>
                <p:nvPr/>
              </p:nvGrpSpPr>
              <p:grpSpPr>
                <a:xfrm>
                  <a:off x="1207826" y="4154245"/>
                  <a:ext cx="8864396" cy="969941"/>
                  <a:chOff x="425957" y="2296083"/>
                  <a:chExt cx="8864396" cy="969941"/>
                </a:xfrm>
              </p:grpSpPr>
              <p:sp>
                <p:nvSpPr>
                  <p:cNvPr id="30" name="Rectangle 29">
                    <a:extLst>
                      <a:ext uri="{FF2B5EF4-FFF2-40B4-BE49-F238E27FC236}">
                        <a16:creationId xmlns:a16="http://schemas.microsoft.com/office/drawing/2014/main" id="{C2A66B81-6175-A7F4-0EED-B0C23D00B272}"/>
                      </a:ext>
                    </a:extLst>
                  </p:cNvPr>
                  <p:cNvSpPr/>
                  <p:nvPr/>
                </p:nvSpPr>
                <p:spPr>
                  <a:xfrm>
                    <a:off x="425957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" name="Rectangle 30">
                    <a:extLst>
                      <a:ext uri="{FF2B5EF4-FFF2-40B4-BE49-F238E27FC236}">
                        <a16:creationId xmlns:a16="http://schemas.microsoft.com/office/drawing/2014/main" id="{77D96B6E-FFF4-B9CC-22F2-3F823F71ECFB}"/>
                      </a:ext>
                    </a:extLst>
                  </p:cNvPr>
                  <p:cNvSpPr/>
                  <p:nvPr/>
                </p:nvSpPr>
                <p:spPr>
                  <a:xfrm>
                    <a:off x="425957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" name="Rectangle 31">
                    <a:extLst>
                      <a:ext uri="{FF2B5EF4-FFF2-40B4-BE49-F238E27FC236}">
                        <a16:creationId xmlns:a16="http://schemas.microsoft.com/office/drawing/2014/main" id="{B8FBB886-1D47-5A6F-B3AF-AAE7E5C6E86F}"/>
                      </a:ext>
                    </a:extLst>
                  </p:cNvPr>
                  <p:cNvSpPr/>
                  <p:nvPr/>
                </p:nvSpPr>
                <p:spPr>
                  <a:xfrm>
                    <a:off x="425957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Rectangle 32">
                    <a:extLst>
                      <a:ext uri="{FF2B5EF4-FFF2-40B4-BE49-F238E27FC236}">
                        <a16:creationId xmlns:a16="http://schemas.microsoft.com/office/drawing/2014/main" id="{8CB9DF5F-C1BD-D2F1-B282-0A72CF500B16}"/>
                      </a:ext>
                    </a:extLst>
                  </p:cNvPr>
                  <p:cNvSpPr/>
                  <p:nvPr/>
                </p:nvSpPr>
                <p:spPr>
                  <a:xfrm>
                    <a:off x="425957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" name="Rectangle 33">
                    <a:extLst>
                      <a:ext uri="{FF2B5EF4-FFF2-40B4-BE49-F238E27FC236}">
                        <a16:creationId xmlns:a16="http://schemas.microsoft.com/office/drawing/2014/main" id="{E5C9FE2C-5C8D-3A7E-5A82-2041E21D4AF5}"/>
                      </a:ext>
                    </a:extLst>
                  </p:cNvPr>
                  <p:cNvSpPr/>
                  <p:nvPr/>
                </p:nvSpPr>
                <p:spPr>
                  <a:xfrm>
                    <a:off x="686661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" name="Rectangle 34">
                    <a:extLst>
                      <a:ext uri="{FF2B5EF4-FFF2-40B4-BE49-F238E27FC236}">
                        <a16:creationId xmlns:a16="http://schemas.microsoft.com/office/drawing/2014/main" id="{7C973059-0703-9545-9F5B-EE43FEC776E0}"/>
                      </a:ext>
                    </a:extLst>
                  </p:cNvPr>
                  <p:cNvSpPr/>
                  <p:nvPr/>
                </p:nvSpPr>
                <p:spPr>
                  <a:xfrm>
                    <a:off x="686661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" name="Rectangle 35">
                    <a:extLst>
                      <a:ext uri="{FF2B5EF4-FFF2-40B4-BE49-F238E27FC236}">
                        <a16:creationId xmlns:a16="http://schemas.microsoft.com/office/drawing/2014/main" id="{A065A514-7B54-1A6B-5017-488E5B8D404C}"/>
                      </a:ext>
                    </a:extLst>
                  </p:cNvPr>
                  <p:cNvSpPr/>
                  <p:nvPr/>
                </p:nvSpPr>
                <p:spPr>
                  <a:xfrm>
                    <a:off x="686661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" name="Rectangle 36">
                    <a:extLst>
                      <a:ext uri="{FF2B5EF4-FFF2-40B4-BE49-F238E27FC236}">
                        <a16:creationId xmlns:a16="http://schemas.microsoft.com/office/drawing/2014/main" id="{370668EE-95D2-BB43-969B-C70D9776C8B3}"/>
                      </a:ext>
                    </a:extLst>
                  </p:cNvPr>
                  <p:cNvSpPr/>
                  <p:nvPr/>
                </p:nvSpPr>
                <p:spPr>
                  <a:xfrm>
                    <a:off x="686661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" name="Rectangle 37">
                    <a:extLst>
                      <a:ext uri="{FF2B5EF4-FFF2-40B4-BE49-F238E27FC236}">
                        <a16:creationId xmlns:a16="http://schemas.microsoft.com/office/drawing/2014/main" id="{03943E16-BE0D-73EB-5ABD-D8DFC0A227ED}"/>
                      </a:ext>
                    </a:extLst>
                  </p:cNvPr>
                  <p:cNvSpPr/>
                  <p:nvPr/>
                </p:nvSpPr>
                <p:spPr>
                  <a:xfrm>
                    <a:off x="947364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" name="Rectangle 38">
                    <a:extLst>
                      <a:ext uri="{FF2B5EF4-FFF2-40B4-BE49-F238E27FC236}">
                        <a16:creationId xmlns:a16="http://schemas.microsoft.com/office/drawing/2014/main" id="{44205866-C464-E511-6423-4B97FC384A47}"/>
                      </a:ext>
                    </a:extLst>
                  </p:cNvPr>
                  <p:cNvSpPr/>
                  <p:nvPr/>
                </p:nvSpPr>
                <p:spPr>
                  <a:xfrm>
                    <a:off x="947364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" name="Rectangle 39">
                    <a:extLst>
                      <a:ext uri="{FF2B5EF4-FFF2-40B4-BE49-F238E27FC236}">
                        <a16:creationId xmlns:a16="http://schemas.microsoft.com/office/drawing/2014/main" id="{2E2F7011-CB35-2193-661E-65C27A2470E5}"/>
                      </a:ext>
                    </a:extLst>
                  </p:cNvPr>
                  <p:cNvSpPr/>
                  <p:nvPr/>
                </p:nvSpPr>
                <p:spPr>
                  <a:xfrm>
                    <a:off x="947364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" name="Rectangle 40">
                    <a:extLst>
                      <a:ext uri="{FF2B5EF4-FFF2-40B4-BE49-F238E27FC236}">
                        <a16:creationId xmlns:a16="http://schemas.microsoft.com/office/drawing/2014/main" id="{561BB71A-6C24-A111-493D-C946AF672077}"/>
                      </a:ext>
                    </a:extLst>
                  </p:cNvPr>
                  <p:cNvSpPr/>
                  <p:nvPr/>
                </p:nvSpPr>
                <p:spPr>
                  <a:xfrm>
                    <a:off x="947364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2" name="Rectangle 41">
                    <a:extLst>
                      <a:ext uri="{FF2B5EF4-FFF2-40B4-BE49-F238E27FC236}">
                        <a16:creationId xmlns:a16="http://schemas.microsoft.com/office/drawing/2014/main" id="{3AEB403A-5E7D-BF71-1BE1-F76ECB220CFD}"/>
                      </a:ext>
                    </a:extLst>
                  </p:cNvPr>
                  <p:cNvSpPr/>
                  <p:nvPr/>
                </p:nvSpPr>
                <p:spPr>
                  <a:xfrm>
                    <a:off x="1208068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" name="Rectangle 42">
                    <a:extLst>
                      <a:ext uri="{FF2B5EF4-FFF2-40B4-BE49-F238E27FC236}">
                        <a16:creationId xmlns:a16="http://schemas.microsoft.com/office/drawing/2014/main" id="{525A1B73-DC6E-8FD9-7667-B22AA6F8A26F}"/>
                      </a:ext>
                    </a:extLst>
                  </p:cNvPr>
                  <p:cNvSpPr/>
                  <p:nvPr/>
                </p:nvSpPr>
                <p:spPr>
                  <a:xfrm>
                    <a:off x="1208068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9CDB7018-C5E2-C854-6076-7E9BE41319D8}"/>
                      </a:ext>
                    </a:extLst>
                  </p:cNvPr>
                  <p:cNvSpPr/>
                  <p:nvPr/>
                </p:nvSpPr>
                <p:spPr>
                  <a:xfrm>
                    <a:off x="1208068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" name="Rectangle 44">
                    <a:extLst>
                      <a:ext uri="{FF2B5EF4-FFF2-40B4-BE49-F238E27FC236}">
                        <a16:creationId xmlns:a16="http://schemas.microsoft.com/office/drawing/2014/main" id="{BE851E7E-8D9A-5E35-8738-4ABDB9DB2821}"/>
                      </a:ext>
                    </a:extLst>
                  </p:cNvPr>
                  <p:cNvSpPr/>
                  <p:nvPr/>
                </p:nvSpPr>
                <p:spPr>
                  <a:xfrm>
                    <a:off x="1208068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" name="Rectangle 45">
                    <a:extLst>
                      <a:ext uri="{FF2B5EF4-FFF2-40B4-BE49-F238E27FC236}">
                        <a16:creationId xmlns:a16="http://schemas.microsoft.com/office/drawing/2014/main" id="{9D754276-2714-5E88-8F3A-B148F5ACEDBD}"/>
                      </a:ext>
                    </a:extLst>
                  </p:cNvPr>
                  <p:cNvSpPr/>
                  <p:nvPr/>
                </p:nvSpPr>
                <p:spPr>
                  <a:xfrm>
                    <a:off x="1468771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" name="Rectangle 46">
                    <a:extLst>
                      <a:ext uri="{FF2B5EF4-FFF2-40B4-BE49-F238E27FC236}">
                        <a16:creationId xmlns:a16="http://schemas.microsoft.com/office/drawing/2014/main" id="{6078F20C-97C0-35FB-40BD-188CEBD39DE0}"/>
                      </a:ext>
                    </a:extLst>
                  </p:cNvPr>
                  <p:cNvSpPr/>
                  <p:nvPr/>
                </p:nvSpPr>
                <p:spPr>
                  <a:xfrm>
                    <a:off x="1468771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" name="Rectangle 47">
                    <a:extLst>
                      <a:ext uri="{FF2B5EF4-FFF2-40B4-BE49-F238E27FC236}">
                        <a16:creationId xmlns:a16="http://schemas.microsoft.com/office/drawing/2014/main" id="{D376B18C-2813-835C-2626-2D03F8A0F924}"/>
                      </a:ext>
                    </a:extLst>
                  </p:cNvPr>
                  <p:cNvSpPr/>
                  <p:nvPr/>
                </p:nvSpPr>
                <p:spPr>
                  <a:xfrm>
                    <a:off x="1468771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" name="Rectangle 48">
                    <a:extLst>
                      <a:ext uri="{FF2B5EF4-FFF2-40B4-BE49-F238E27FC236}">
                        <a16:creationId xmlns:a16="http://schemas.microsoft.com/office/drawing/2014/main" id="{5A21B5EC-A508-8A8C-1A78-79AAACBA989D}"/>
                      </a:ext>
                    </a:extLst>
                  </p:cNvPr>
                  <p:cNvSpPr/>
                  <p:nvPr/>
                </p:nvSpPr>
                <p:spPr>
                  <a:xfrm>
                    <a:off x="1468771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" name="Rectangle 49">
                    <a:extLst>
                      <a:ext uri="{FF2B5EF4-FFF2-40B4-BE49-F238E27FC236}">
                        <a16:creationId xmlns:a16="http://schemas.microsoft.com/office/drawing/2014/main" id="{A1706F8A-40B0-ADEA-AF6E-FC45508517C7}"/>
                      </a:ext>
                    </a:extLst>
                  </p:cNvPr>
                  <p:cNvSpPr/>
                  <p:nvPr/>
                </p:nvSpPr>
                <p:spPr>
                  <a:xfrm>
                    <a:off x="1729475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" name="Rectangle 50">
                    <a:extLst>
                      <a:ext uri="{FF2B5EF4-FFF2-40B4-BE49-F238E27FC236}">
                        <a16:creationId xmlns:a16="http://schemas.microsoft.com/office/drawing/2014/main" id="{3A38A14D-0EA3-69B7-4979-072E23526067}"/>
                      </a:ext>
                    </a:extLst>
                  </p:cNvPr>
                  <p:cNvSpPr/>
                  <p:nvPr/>
                </p:nvSpPr>
                <p:spPr>
                  <a:xfrm>
                    <a:off x="1729475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" name="Rectangle 51">
                    <a:extLst>
                      <a:ext uri="{FF2B5EF4-FFF2-40B4-BE49-F238E27FC236}">
                        <a16:creationId xmlns:a16="http://schemas.microsoft.com/office/drawing/2014/main" id="{DB4FEA6A-6884-52CE-DFC4-CCBC452D5376}"/>
                      </a:ext>
                    </a:extLst>
                  </p:cNvPr>
                  <p:cNvSpPr/>
                  <p:nvPr/>
                </p:nvSpPr>
                <p:spPr>
                  <a:xfrm>
                    <a:off x="1729475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" name="Rectangle 52">
                    <a:extLst>
                      <a:ext uri="{FF2B5EF4-FFF2-40B4-BE49-F238E27FC236}">
                        <a16:creationId xmlns:a16="http://schemas.microsoft.com/office/drawing/2014/main" id="{50BF1FC2-9E2C-C453-79BB-B1EC4C833E06}"/>
                      </a:ext>
                    </a:extLst>
                  </p:cNvPr>
                  <p:cNvSpPr/>
                  <p:nvPr/>
                </p:nvSpPr>
                <p:spPr>
                  <a:xfrm>
                    <a:off x="1729475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" name="Rectangle 53">
                    <a:extLst>
                      <a:ext uri="{FF2B5EF4-FFF2-40B4-BE49-F238E27FC236}">
                        <a16:creationId xmlns:a16="http://schemas.microsoft.com/office/drawing/2014/main" id="{ACF90AB2-8A5F-AD01-13BF-B3EEDC8C3EED}"/>
                      </a:ext>
                    </a:extLst>
                  </p:cNvPr>
                  <p:cNvSpPr/>
                  <p:nvPr/>
                </p:nvSpPr>
                <p:spPr>
                  <a:xfrm>
                    <a:off x="1990177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" name="Rectangle 54">
                    <a:extLst>
                      <a:ext uri="{FF2B5EF4-FFF2-40B4-BE49-F238E27FC236}">
                        <a16:creationId xmlns:a16="http://schemas.microsoft.com/office/drawing/2014/main" id="{4741650B-DE25-8720-76B1-B1BB2460A418}"/>
                      </a:ext>
                    </a:extLst>
                  </p:cNvPr>
                  <p:cNvSpPr/>
                  <p:nvPr/>
                </p:nvSpPr>
                <p:spPr>
                  <a:xfrm>
                    <a:off x="1990177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" name="Rectangle 55">
                    <a:extLst>
                      <a:ext uri="{FF2B5EF4-FFF2-40B4-BE49-F238E27FC236}">
                        <a16:creationId xmlns:a16="http://schemas.microsoft.com/office/drawing/2014/main" id="{8553082B-E548-A20A-76CF-375E017F4709}"/>
                      </a:ext>
                    </a:extLst>
                  </p:cNvPr>
                  <p:cNvSpPr/>
                  <p:nvPr/>
                </p:nvSpPr>
                <p:spPr>
                  <a:xfrm>
                    <a:off x="1990177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" name="Rectangle 56">
                    <a:extLst>
                      <a:ext uri="{FF2B5EF4-FFF2-40B4-BE49-F238E27FC236}">
                        <a16:creationId xmlns:a16="http://schemas.microsoft.com/office/drawing/2014/main" id="{70A8F2D0-83D7-AE38-27C6-6D741CC24336}"/>
                      </a:ext>
                    </a:extLst>
                  </p:cNvPr>
                  <p:cNvSpPr/>
                  <p:nvPr/>
                </p:nvSpPr>
                <p:spPr>
                  <a:xfrm>
                    <a:off x="1990177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id="{BF89D4F3-ABFA-0846-0382-16B00FA3B2EB}"/>
                      </a:ext>
                    </a:extLst>
                  </p:cNvPr>
                  <p:cNvSpPr/>
                  <p:nvPr/>
                </p:nvSpPr>
                <p:spPr>
                  <a:xfrm>
                    <a:off x="2250881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" name="Rectangle 58">
                    <a:extLst>
                      <a:ext uri="{FF2B5EF4-FFF2-40B4-BE49-F238E27FC236}">
                        <a16:creationId xmlns:a16="http://schemas.microsoft.com/office/drawing/2014/main" id="{34024E3E-1A08-925A-28D2-698458019D23}"/>
                      </a:ext>
                    </a:extLst>
                  </p:cNvPr>
                  <p:cNvSpPr/>
                  <p:nvPr/>
                </p:nvSpPr>
                <p:spPr>
                  <a:xfrm>
                    <a:off x="2250881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" name="Rectangle 59">
                    <a:extLst>
                      <a:ext uri="{FF2B5EF4-FFF2-40B4-BE49-F238E27FC236}">
                        <a16:creationId xmlns:a16="http://schemas.microsoft.com/office/drawing/2014/main" id="{C4FC6BEE-A14A-CF52-B6FF-9595F4257D32}"/>
                      </a:ext>
                    </a:extLst>
                  </p:cNvPr>
                  <p:cNvSpPr/>
                  <p:nvPr/>
                </p:nvSpPr>
                <p:spPr>
                  <a:xfrm>
                    <a:off x="2250881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" name="Rectangle 60">
                    <a:extLst>
                      <a:ext uri="{FF2B5EF4-FFF2-40B4-BE49-F238E27FC236}">
                        <a16:creationId xmlns:a16="http://schemas.microsoft.com/office/drawing/2014/main" id="{B58049D5-C89F-0199-7C7C-EF2D076DB438}"/>
                      </a:ext>
                    </a:extLst>
                  </p:cNvPr>
                  <p:cNvSpPr/>
                  <p:nvPr/>
                </p:nvSpPr>
                <p:spPr>
                  <a:xfrm>
                    <a:off x="2250881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2" name="Rectangle 61">
                    <a:extLst>
                      <a:ext uri="{FF2B5EF4-FFF2-40B4-BE49-F238E27FC236}">
                        <a16:creationId xmlns:a16="http://schemas.microsoft.com/office/drawing/2014/main" id="{4869E860-A297-75B6-6F8F-D3EBD843D8F3}"/>
                      </a:ext>
                    </a:extLst>
                  </p:cNvPr>
                  <p:cNvSpPr/>
                  <p:nvPr/>
                </p:nvSpPr>
                <p:spPr>
                  <a:xfrm>
                    <a:off x="2511584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3" name="Rectangle 62">
                    <a:extLst>
                      <a:ext uri="{FF2B5EF4-FFF2-40B4-BE49-F238E27FC236}">
                        <a16:creationId xmlns:a16="http://schemas.microsoft.com/office/drawing/2014/main" id="{9C77AC42-8790-DDC1-BCB1-CB256D8A5A5A}"/>
                      </a:ext>
                    </a:extLst>
                  </p:cNvPr>
                  <p:cNvSpPr/>
                  <p:nvPr/>
                </p:nvSpPr>
                <p:spPr>
                  <a:xfrm>
                    <a:off x="2511584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4" name="Rectangle 63">
                    <a:extLst>
                      <a:ext uri="{FF2B5EF4-FFF2-40B4-BE49-F238E27FC236}">
                        <a16:creationId xmlns:a16="http://schemas.microsoft.com/office/drawing/2014/main" id="{561E9FAF-A266-3383-23D5-43DC3DDA6110}"/>
                      </a:ext>
                    </a:extLst>
                  </p:cNvPr>
                  <p:cNvSpPr/>
                  <p:nvPr/>
                </p:nvSpPr>
                <p:spPr>
                  <a:xfrm>
                    <a:off x="2511584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5" name="Rectangle 64">
                    <a:extLst>
                      <a:ext uri="{FF2B5EF4-FFF2-40B4-BE49-F238E27FC236}">
                        <a16:creationId xmlns:a16="http://schemas.microsoft.com/office/drawing/2014/main" id="{99EC54FA-2F45-BD40-15A8-915D943F3733}"/>
                      </a:ext>
                    </a:extLst>
                  </p:cNvPr>
                  <p:cNvSpPr/>
                  <p:nvPr/>
                </p:nvSpPr>
                <p:spPr>
                  <a:xfrm>
                    <a:off x="2511584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6" name="Rectangle 65">
                    <a:extLst>
                      <a:ext uri="{FF2B5EF4-FFF2-40B4-BE49-F238E27FC236}">
                        <a16:creationId xmlns:a16="http://schemas.microsoft.com/office/drawing/2014/main" id="{D56F60D6-2D66-474B-56CD-3213744D60B6}"/>
                      </a:ext>
                    </a:extLst>
                  </p:cNvPr>
                  <p:cNvSpPr/>
                  <p:nvPr/>
                </p:nvSpPr>
                <p:spPr>
                  <a:xfrm>
                    <a:off x="2772288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7" name="Rectangle 66">
                    <a:extLst>
                      <a:ext uri="{FF2B5EF4-FFF2-40B4-BE49-F238E27FC236}">
                        <a16:creationId xmlns:a16="http://schemas.microsoft.com/office/drawing/2014/main" id="{2A7B4A1E-71E8-9844-8A3F-4615CC70184D}"/>
                      </a:ext>
                    </a:extLst>
                  </p:cNvPr>
                  <p:cNvSpPr/>
                  <p:nvPr/>
                </p:nvSpPr>
                <p:spPr>
                  <a:xfrm>
                    <a:off x="2772288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8" name="Rectangle 67">
                    <a:extLst>
                      <a:ext uri="{FF2B5EF4-FFF2-40B4-BE49-F238E27FC236}">
                        <a16:creationId xmlns:a16="http://schemas.microsoft.com/office/drawing/2014/main" id="{5CA069F5-0075-CA8C-8814-AD9C386C9EB9}"/>
                      </a:ext>
                    </a:extLst>
                  </p:cNvPr>
                  <p:cNvSpPr/>
                  <p:nvPr/>
                </p:nvSpPr>
                <p:spPr>
                  <a:xfrm>
                    <a:off x="2772288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9" name="Rectangle 68">
                    <a:extLst>
                      <a:ext uri="{FF2B5EF4-FFF2-40B4-BE49-F238E27FC236}">
                        <a16:creationId xmlns:a16="http://schemas.microsoft.com/office/drawing/2014/main" id="{F66290DB-B797-68D0-562E-EF1A19E8A2F7}"/>
                      </a:ext>
                    </a:extLst>
                  </p:cNvPr>
                  <p:cNvSpPr/>
                  <p:nvPr/>
                </p:nvSpPr>
                <p:spPr>
                  <a:xfrm>
                    <a:off x="2772288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0" name="Rectangle 69">
                    <a:extLst>
                      <a:ext uri="{FF2B5EF4-FFF2-40B4-BE49-F238E27FC236}">
                        <a16:creationId xmlns:a16="http://schemas.microsoft.com/office/drawing/2014/main" id="{F6F4083C-B7CA-3720-0EBE-3B3930FD5C32}"/>
                      </a:ext>
                    </a:extLst>
                  </p:cNvPr>
                  <p:cNvSpPr/>
                  <p:nvPr/>
                </p:nvSpPr>
                <p:spPr>
                  <a:xfrm>
                    <a:off x="3032991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1" name="Rectangle 70">
                    <a:extLst>
                      <a:ext uri="{FF2B5EF4-FFF2-40B4-BE49-F238E27FC236}">
                        <a16:creationId xmlns:a16="http://schemas.microsoft.com/office/drawing/2014/main" id="{528174B4-EE5E-6A02-5028-A21432EB278C}"/>
                      </a:ext>
                    </a:extLst>
                  </p:cNvPr>
                  <p:cNvSpPr/>
                  <p:nvPr/>
                </p:nvSpPr>
                <p:spPr>
                  <a:xfrm>
                    <a:off x="3032991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2" name="Rectangle 71">
                    <a:extLst>
                      <a:ext uri="{FF2B5EF4-FFF2-40B4-BE49-F238E27FC236}">
                        <a16:creationId xmlns:a16="http://schemas.microsoft.com/office/drawing/2014/main" id="{7C87683D-BEF4-5D12-C0E2-E4AF2C1699C3}"/>
                      </a:ext>
                    </a:extLst>
                  </p:cNvPr>
                  <p:cNvSpPr/>
                  <p:nvPr/>
                </p:nvSpPr>
                <p:spPr>
                  <a:xfrm>
                    <a:off x="3032991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3" name="Rectangle 72">
                    <a:extLst>
                      <a:ext uri="{FF2B5EF4-FFF2-40B4-BE49-F238E27FC236}">
                        <a16:creationId xmlns:a16="http://schemas.microsoft.com/office/drawing/2014/main" id="{7E4BAAFF-5C2C-3615-D05D-90CBBC489857}"/>
                      </a:ext>
                    </a:extLst>
                  </p:cNvPr>
                  <p:cNvSpPr/>
                  <p:nvPr/>
                </p:nvSpPr>
                <p:spPr>
                  <a:xfrm>
                    <a:off x="3032991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4" name="Rectangle 73">
                    <a:extLst>
                      <a:ext uri="{FF2B5EF4-FFF2-40B4-BE49-F238E27FC236}">
                        <a16:creationId xmlns:a16="http://schemas.microsoft.com/office/drawing/2014/main" id="{8FD3FB1B-12F7-3F39-A2BC-256440E222E0}"/>
                      </a:ext>
                    </a:extLst>
                  </p:cNvPr>
                  <p:cNvSpPr/>
                  <p:nvPr/>
                </p:nvSpPr>
                <p:spPr>
                  <a:xfrm>
                    <a:off x="3293695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5" name="Rectangle 74">
                    <a:extLst>
                      <a:ext uri="{FF2B5EF4-FFF2-40B4-BE49-F238E27FC236}">
                        <a16:creationId xmlns:a16="http://schemas.microsoft.com/office/drawing/2014/main" id="{0A9BAB46-738A-E59D-34CE-75E3740F4E03}"/>
                      </a:ext>
                    </a:extLst>
                  </p:cNvPr>
                  <p:cNvSpPr/>
                  <p:nvPr/>
                </p:nvSpPr>
                <p:spPr>
                  <a:xfrm>
                    <a:off x="3293695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6" name="Rectangle 75">
                    <a:extLst>
                      <a:ext uri="{FF2B5EF4-FFF2-40B4-BE49-F238E27FC236}">
                        <a16:creationId xmlns:a16="http://schemas.microsoft.com/office/drawing/2014/main" id="{40971CA7-DEB6-B8EE-54A7-913643F6E9C6}"/>
                      </a:ext>
                    </a:extLst>
                  </p:cNvPr>
                  <p:cNvSpPr/>
                  <p:nvPr/>
                </p:nvSpPr>
                <p:spPr>
                  <a:xfrm>
                    <a:off x="3293695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7" name="Rectangle 76">
                    <a:extLst>
                      <a:ext uri="{FF2B5EF4-FFF2-40B4-BE49-F238E27FC236}">
                        <a16:creationId xmlns:a16="http://schemas.microsoft.com/office/drawing/2014/main" id="{8D562AE0-8377-1CF9-EDEF-A92B7E8A08A4}"/>
                      </a:ext>
                    </a:extLst>
                  </p:cNvPr>
                  <p:cNvSpPr/>
                  <p:nvPr/>
                </p:nvSpPr>
                <p:spPr>
                  <a:xfrm>
                    <a:off x="3293695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8" name="Rectangle 77">
                    <a:extLst>
                      <a:ext uri="{FF2B5EF4-FFF2-40B4-BE49-F238E27FC236}">
                        <a16:creationId xmlns:a16="http://schemas.microsoft.com/office/drawing/2014/main" id="{9B73958E-EAAA-4CFD-FA88-1A7ED073DDFD}"/>
                      </a:ext>
                    </a:extLst>
                  </p:cNvPr>
                  <p:cNvSpPr/>
                  <p:nvPr/>
                </p:nvSpPr>
                <p:spPr>
                  <a:xfrm>
                    <a:off x="3554397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9" name="Rectangle 78">
                    <a:extLst>
                      <a:ext uri="{FF2B5EF4-FFF2-40B4-BE49-F238E27FC236}">
                        <a16:creationId xmlns:a16="http://schemas.microsoft.com/office/drawing/2014/main" id="{DF09D595-0D60-AEEB-1A79-12D5CD3AC812}"/>
                      </a:ext>
                    </a:extLst>
                  </p:cNvPr>
                  <p:cNvSpPr/>
                  <p:nvPr/>
                </p:nvSpPr>
                <p:spPr>
                  <a:xfrm>
                    <a:off x="3554397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0" name="Rectangle 79">
                    <a:extLst>
                      <a:ext uri="{FF2B5EF4-FFF2-40B4-BE49-F238E27FC236}">
                        <a16:creationId xmlns:a16="http://schemas.microsoft.com/office/drawing/2014/main" id="{07780579-2934-BF08-3983-6102A8307F74}"/>
                      </a:ext>
                    </a:extLst>
                  </p:cNvPr>
                  <p:cNvSpPr/>
                  <p:nvPr/>
                </p:nvSpPr>
                <p:spPr>
                  <a:xfrm>
                    <a:off x="3554397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1" name="Rectangle 80">
                    <a:extLst>
                      <a:ext uri="{FF2B5EF4-FFF2-40B4-BE49-F238E27FC236}">
                        <a16:creationId xmlns:a16="http://schemas.microsoft.com/office/drawing/2014/main" id="{559B30AA-DF8B-21BE-8EF2-172CF6683331}"/>
                      </a:ext>
                    </a:extLst>
                  </p:cNvPr>
                  <p:cNvSpPr/>
                  <p:nvPr/>
                </p:nvSpPr>
                <p:spPr>
                  <a:xfrm>
                    <a:off x="3554397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2" name="Rectangle 81">
                    <a:extLst>
                      <a:ext uri="{FF2B5EF4-FFF2-40B4-BE49-F238E27FC236}">
                        <a16:creationId xmlns:a16="http://schemas.microsoft.com/office/drawing/2014/main" id="{822F37FE-38A8-AE9C-E128-713260EF9511}"/>
                      </a:ext>
                    </a:extLst>
                  </p:cNvPr>
                  <p:cNvSpPr/>
                  <p:nvPr/>
                </p:nvSpPr>
                <p:spPr>
                  <a:xfrm>
                    <a:off x="3815101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3" name="Rectangle 82">
                    <a:extLst>
                      <a:ext uri="{FF2B5EF4-FFF2-40B4-BE49-F238E27FC236}">
                        <a16:creationId xmlns:a16="http://schemas.microsoft.com/office/drawing/2014/main" id="{E0F26EC5-3EC3-420C-7F97-D4DBA9B380EE}"/>
                      </a:ext>
                    </a:extLst>
                  </p:cNvPr>
                  <p:cNvSpPr/>
                  <p:nvPr/>
                </p:nvSpPr>
                <p:spPr>
                  <a:xfrm>
                    <a:off x="3815101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" name="Rectangle 83">
                    <a:extLst>
                      <a:ext uri="{FF2B5EF4-FFF2-40B4-BE49-F238E27FC236}">
                        <a16:creationId xmlns:a16="http://schemas.microsoft.com/office/drawing/2014/main" id="{13F7D101-6F21-B6D7-89FB-2D4942D5ED65}"/>
                      </a:ext>
                    </a:extLst>
                  </p:cNvPr>
                  <p:cNvSpPr/>
                  <p:nvPr/>
                </p:nvSpPr>
                <p:spPr>
                  <a:xfrm>
                    <a:off x="3815101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5" name="Rectangle 84">
                    <a:extLst>
                      <a:ext uri="{FF2B5EF4-FFF2-40B4-BE49-F238E27FC236}">
                        <a16:creationId xmlns:a16="http://schemas.microsoft.com/office/drawing/2014/main" id="{96258DAE-EBD9-0EC9-B010-BC39BC735FF0}"/>
                      </a:ext>
                    </a:extLst>
                  </p:cNvPr>
                  <p:cNvSpPr/>
                  <p:nvPr/>
                </p:nvSpPr>
                <p:spPr>
                  <a:xfrm>
                    <a:off x="3815101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6" name="Rectangle 85">
                    <a:extLst>
                      <a:ext uri="{FF2B5EF4-FFF2-40B4-BE49-F238E27FC236}">
                        <a16:creationId xmlns:a16="http://schemas.microsoft.com/office/drawing/2014/main" id="{67EF9611-85F6-B939-E5C4-A606ED15ABDF}"/>
                      </a:ext>
                    </a:extLst>
                  </p:cNvPr>
                  <p:cNvSpPr/>
                  <p:nvPr/>
                </p:nvSpPr>
                <p:spPr>
                  <a:xfrm>
                    <a:off x="4075804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6F652199-91F3-CD2E-ABDA-5C9E300F4F46}"/>
                      </a:ext>
                    </a:extLst>
                  </p:cNvPr>
                  <p:cNvSpPr/>
                  <p:nvPr/>
                </p:nvSpPr>
                <p:spPr>
                  <a:xfrm>
                    <a:off x="4075804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6DFFD29B-7591-1BFE-9AED-17F97BD027BD}"/>
                      </a:ext>
                    </a:extLst>
                  </p:cNvPr>
                  <p:cNvSpPr/>
                  <p:nvPr/>
                </p:nvSpPr>
                <p:spPr>
                  <a:xfrm>
                    <a:off x="4075804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9" name="Rectangle 88">
                    <a:extLst>
                      <a:ext uri="{FF2B5EF4-FFF2-40B4-BE49-F238E27FC236}">
                        <a16:creationId xmlns:a16="http://schemas.microsoft.com/office/drawing/2014/main" id="{B1984CEE-757F-9FE7-7BBD-F45C1805F7E2}"/>
                      </a:ext>
                    </a:extLst>
                  </p:cNvPr>
                  <p:cNvSpPr/>
                  <p:nvPr/>
                </p:nvSpPr>
                <p:spPr>
                  <a:xfrm>
                    <a:off x="4075804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0" name="Rectangle 89">
                    <a:extLst>
                      <a:ext uri="{FF2B5EF4-FFF2-40B4-BE49-F238E27FC236}">
                        <a16:creationId xmlns:a16="http://schemas.microsoft.com/office/drawing/2014/main" id="{BD6A918C-E098-D0C4-47F4-3D2F752981D0}"/>
                      </a:ext>
                    </a:extLst>
                  </p:cNvPr>
                  <p:cNvSpPr/>
                  <p:nvPr/>
                </p:nvSpPr>
                <p:spPr>
                  <a:xfrm>
                    <a:off x="4336508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1" name="Rectangle 90">
                    <a:extLst>
                      <a:ext uri="{FF2B5EF4-FFF2-40B4-BE49-F238E27FC236}">
                        <a16:creationId xmlns:a16="http://schemas.microsoft.com/office/drawing/2014/main" id="{978E58C5-0E7C-07FF-3766-2FE6908F98B5}"/>
                      </a:ext>
                    </a:extLst>
                  </p:cNvPr>
                  <p:cNvSpPr/>
                  <p:nvPr/>
                </p:nvSpPr>
                <p:spPr>
                  <a:xfrm>
                    <a:off x="4336508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2" name="Rectangle 91">
                    <a:extLst>
                      <a:ext uri="{FF2B5EF4-FFF2-40B4-BE49-F238E27FC236}">
                        <a16:creationId xmlns:a16="http://schemas.microsoft.com/office/drawing/2014/main" id="{BE140935-1F81-81F3-D740-000649081C39}"/>
                      </a:ext>
                    </a:extLst>
                  </p:cNvPr>
                  <p:cNvSpPr/>
                  <p:nvPr/>
                </p:nvSpPr>
                <p:spPr>
                  <a:xfrm>
                    <a:off x="4336508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3" name="Rectangle 92">
                    <a:extLst>
                      <a:ext uri="{FF2B5EF4-FFF2-40B4-BE49-F238E27FC236}">
                        <a16:creationId xmlns:a16="http://schemas.microsoft.com/office/drawing/2014/main" id="{CB78C55D-0FA9-E9A7-33DD-156DC8F89B7C}"/>
                      </a:ext>
                    </a:extLst>
                  </p:cNvPr>
                  <p:cNvSpPr/>
                  <p:nvPr/>
                </p:nvSpPr>
                <p:spPr>
                  <a:xfrm>
                    <a:off x="4336508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4" name="Rectangle 93">
                    <a:extLst>
                      <a:ext uri="{FF2B5EF4-FFF2-40B4-BE49-F238E27FC236}">
                        <a16:creationId xmlns:a16="http://schemas.microsoft.com/office/drawing/2014/main" id="{903546C1-18CF-21A3-4D21-1AABE405558A}"/>
                      </a:ext>
                    </a:extLst>
                  </p:cNvPr>
                  <p:cNvSpPr/>
                  <p:nvPr/>
                </p:nvSpPr>
                <p:spPr>
                  <a:xfrm>
                    <a:off x="4597211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5" name="Rectangle 94">
                    <a:extLst>
                      <a:ext uri="{FF2B5EF4-FFF2-40B4-BE49-F238E27FC236}">
                        <a16:creationId xmlns:a16="http://schemas.microsoft.com/office/drawing/2014/main" id="{9666E891-D621-8F39-D57E-99DACC4D114B}"/>
                      </a:ext>
                    </a:extLst>
                  </p:cNvPr>
                  <p:cNvSpPr/>
                  <p:nvPr/>
                </p:nvSpPr>
                <p:spPr>
                  <a:xfrm>
                    <a:off x="4597211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6" name="Rectangle 95">
                    <a:extLst>
                      <a:ext uri="{FF2B5EF4-FFF2-40B4-BE49-F238E27FC236}">
                        <a16:creationId xmlns:a16="http://schemas.microsoft.com/office/drawing/2014/main" id="{2D8C895C-83AA-50BD-5D32-CFE0647DC5B1}"/>
                      </a:ext>
                    </a:extLst>
                  </p:cNvPr>
                  <p:cNvSpPr/>
                  <p:nvPr/>
                </p:nvSpPr>
                <p:spPr>
                  <a:xfrm>
                    <a:off x="4597211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7" name="Rectangle 96">
                    <a:extLst>
                      <a:ext uri="{FF2B5EF4-FFF2-40B4-BE49-F238E27FC236}">
                        <a16:creationId xmlns:a16="http://schemas.microsoft.com/office/drawing/2014/main" id="{9039360C-4297-8F60-40FB-B5677C48C201}"/>
                      </a:ext>
                    </a:extLst>
                  </p:cNvPr>
                  <p:cNvSpPr/>
                  <p:nvPr/>
                </p:nvSpPr>
                <p:spPr>
                  <a:xfrm>
                    <a:off x="4597211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8" name="Rectangle 97">
                    <a:extLst>
                      <a:ext uri="{FF2B5EF4-FFF2-40B4-BE49-F238E27FC236}">
                        <a16:creationId xmlns:a16="http://schemas.microsoft.com/office/drawing/2014/main" id="{BD627127-4274-2652-7AE8-1CF27960302A}"/>
                      </a:ext>
                    </a:extLst>
                  </p:cNvPr>
                  <p:cNvSpPr/>
                  <p:nvPr/>
                </p:nvSpPr>
                <p:spPr>
                  <a:xfrm>
                    <a:off x="4857915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9" name="Rectangle 98">
                    <a:extLst>
                      <a:ext uri="{FF2B5EF4-FFF2-40B4-BE49-F238E27FC236}">
                        <a16:creationId xmlns:a16="http://schemas.microsoft.com/office/drawing/2014/main" id="{ECA22D0A-BBC3-5830-B5D7-862E16BFACEB}"/>
                      </a:ext>
                    </a:extLst>
                  </p:cNvPr>
                  <p:cNvSpPr/>
                  <p:nvPr/>
                </p:nvSpPr>
                <p:spPr>
                  <a:xfrm>
                    <a:off x="4857915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0" name="Rectangle 99">
                    <a:extLst>
                      <a:ext uri="{FF2B5EF4-FFF2-40B4-BE49-F238E27FC236}">
                        <a16:creationId xmlns:a16="http://schemas.microsoft.com/office/drawing/2014/main" id="{628020D0-F4AB-696B-2072-01AC3E5EB93C}"/>
                      </a:ext>
                    </a:extLst>
                  </p:cNvPr>
                  <p:cNvSpPr/>
                  <p:nvPr/>
                </p:nvSpPr>
                <p:spPr>
                  <a:xfrm>
                    <a:off x="4857915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1" name="Rectangle 100">
                    <a:extLst>
                      <a:ext uri="{FF2B5EF4-FFF2-40B4-BE49-F238E27FC236}">
                        <a16:creationId xmlns:a16="http://schemas.microsoft.com/office/drawing/2014/main" id="{06B32DDD-C104-71CF-377B-2968DB2CE0E7}"/>
                      </a:ext>
                    </a:extLst>
                  </p:cNvPr>
                  <p:cNvSpPr/>
                  <p:nvPr/>
                </p:nvSpPr>
                <p:spPr>
                  <a:xfrm>
                    <a:off x="4857915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2" name="Rectangle 101">
                    <a:extLst>
                      <a:ext uri="{FF2B5EF4-FFF2-40B4-BE49-F238E27FC236}">
                        <a16:creationId xmlns:a16="http://schemas.microsoft.com/office/drawing/2014/main" id="{B8FEE427-A631-E01F-59F7-A7E630E62AE6}"/>
                      </a:ext>
                    </a:extLst>
                  </p:cNvPr>
                  <p:cNvSpPr/>
                  <p:nvPr/>
                </p:nvSpPr>
                <p:spPr>
                  <a:xfrm>
                    <a:off x="5118617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3" name="Rectangle 102">
                    <a:extLst>
                      <a:ext uri="{FF2B5EF4-FFF2-40B4-BE49-F238E27FC236}">
                        <a16:creationId xmlns:a16="http://schemas.microsoft.com/office/drawing/2014/main" id="{5429105C-FD11-8071-D4B3-BFCCCECA48EF}"/>
                      </a:ext>
                    </a:extLst>
                  </p:cNvPr>
                  <p:cNvSpPr/>
                  <p:nvPr/>
                </p:nvSpPr>
                <p:spPr>
                  <a:xfrm>
                    <a:off x="5118617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4" name="Rectangle 103">
                    <a:extLst>
                      <a:ext uri="{FF2B5EF4-FFF2-40B4-BE49-F238E27FC236}">
                        <a16:creationId xmlns:a16="http://schemas.microsoft.com/office/drawing/2014/main" id="{2767757F-71B2-199C-AFAC-20D316FB31D9}"/>
                      </a:ext>
                    </a:extLst>
                  </p:cNvPr>
                  <p:cNvSpPr/>
                  <p:nvPr/>
                </p:nvSpPr>
                <p:spPr>
                  <a:xfrm>
                    <a:off x="5118617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5" name="Rectangle 104">
                    <a:extLst>
                      <a:ext uri="{FF2B5EF4-FFF2-40B4-BE49-F238E27FC236}">
                        <a16:creationId xmlns:a16="http://schemas.microsoft.com/office/drawing/2014/main" id="{9673D233-33FA-CB95-7D0D-743D68A50A1C}"/>
                      </a:ext>
                    </a:extLst>
                  </p:cNvPr>
                  <p:cNvSpPr/>
                  <p:nvPr/>
                </p:nvSpPr>
                <p:spPr>
                  <a:xfrm>
                    <a:off x="5118617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6" name="Rectangle 105">
                    <a:extLst>
                      <a:ext uri="{FF2B5EF4-FFF2-40B4-BE49-F238E27FC236}">
                        <a16:creationId xmlns:a16="http://schemas.microsoft.com/office/drawing/2014/main" id="{D8729170-8275-4412-3AD4-A9DAFA9659DB}"/>
                      </a:ext>
                    </a:extLst>
                  </p:cNvPr>
                  <p:cNvSpPr/>
                  <p:nvPr/>
                </p:nvSpPr>
                <p:spPr>
                  <a:xfrm>
                    <a:off x="5379321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7" name="Rectangle 106">
                    <a:extLst>
                      <a:ext uri="{FF2B5EF4-FFF2-40B4-BE49-F238E27FC236}">
                        <a16:creationId xmlns:a16="http://schemas.microsoft.com/office/drawing/2014/main" id="{81AC0D60-53BC-378E-0C37-368E513D67AA}"/>
                      </a:ext>
                    </a:extLst>
                  </p:cNvPr>
                  <p:cNvSpPr/>
                  <p:nvPr/>
                </p:nvSpPr>
                <p:spPr>
                  <a:xfrm>
                    <a:off x="5379321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8" name="Rectangle 107">
                    <a:extLst>
                      <a:ext uri="{FF2B5EF4-FFF2-40B4-BE49-F238E27FC236}">
                        <a16:creationId xmlns:a16="http://schemas.microsoft.com/office/drawing/2014/main" id="{6A364000-53E9-B089-81CD-8BAFBCE50380}"/>
                      </a:ext>
                    </a:extLst>
                  </p:cNvPr>
                  <p:cNvSpPr/>
                  <p:nvPr/>
                </p:nvSpPr>
                <p:spPr>
                  <a:xfrm>
                    <a:off x="5379321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9" name="Rectangle 108">
                    <a:extLst>
                      <a:ext uri="{FF2B5EF4-FFF2-40B4-BE49-F238E27FC236}">
                        <a16:creationId xmlns:a16="http://schemas.microsoft.com/office/drawing/2014/main" id="{04A0C6B8-80A4-C954-262D-1C61742CE9FB}"/>
                      </a:ext>
                    </a:extLst>
                  </p:cNvPr>
                  <p:cNvSpPr/>
                  <p:nvPr/>
                </p:nvSpPr>
                <p:spPr>
                  <a:xfrm>
                    <a:off x="5379321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0" name="Rectangle 109">
                    <a:extLst>
                      <a:ext uri="{FF2B5EF4-FFF2-40B4-BE49-F238E27FC236}">
                        <a16:creationId xmlns:a16="http://schemas.microsoft.com/office/drawing/2014/main" id="{CEF8893F-8252-EAB7-F07B-AF59F02DB3D5}"/>
                      </a:ext>
                    </a:extLst>
                  </p:cNvPr>
                  <p:cNvSpPr/>
                  <p:nvPr/>
                </p:nvSpPr>
                <p:spPr>
                  <a:xfrm>
                    <a:off x="5640024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1" name="Rectangle 110">
                    <a:extLst>
                      <a:ext uri="{FF2B5EF4-FFF2-40B4-BE49-F238E27FC236}">
                        <a16:creationId xmlns:a16="http://schemas.microsoft.com/office/drawing/2014/main" id="{F0AB31D3-4E73-1687-1E6D-95CD9998ED1E}"/>
                      </a:ext>
                    </a:extLst>
                  </p:cNvPr>
                  <p:cNvSpPr/>
                  <p:nvPr/>
                </p:nvSpPr>
                <p:spPr>
                  <a:xfrm>
                    <a:off x="5640024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2" name="Rectangle 111">
                    <a:extLst>
                      <a:ext uri="{FF2B5EF4-FFF2-40B4-BE49-F238E27FC236}">
                        <a16:creationId xmlns:a16="http://schemas.microsoft.com/office/drawing/2014/main" id="{05FEAFCE-93B3-AF1E-A7DF-0D6E8F66A527}"/>
                      </a:ext>
                    </a:extLst>
                  </p:cNvPr>
                  <p:cNvSpPr/>
                  <p:nvPr/>
                </p:nvSpPr>
                <p:spPr>
                  <a:xfrm>
                    <a:off x="5640024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3" name="Rectangle 112">
                    <a:extLst>
                      <a:ext uri="{FF2B5EF4-FFF2-40B4-BE49-F238E27FC236}">
                        <a16:creationId xmlns:a16="http://schemas.microsoft.com/office/drawing/2014/main" id="{FDC76259-033A-9D51-3145-98F8FDBA347E}"/>
                      </a:ext>
                    </a:extLst>
                  </p:cNvPr>
                  <p:cNvSpPr/>
                  <p:nvPr/>
                </p:nvSpPr>
                <p:spPr>
                  <a:xfrm>
                    <a:off x="5640024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4" name="Rectangle 113">
                    <a:extLst>
                      <a:ext uri="{FF2B5EF4-FFF2-40B4-BE49-F238E27FC236}">
                        <a16:creationId xmlns:a16="http://schemas.microsoft.com/office/drawing/2014/main" id="{A88D29CE-346D-CB5A-B3A1-810451C86231}"/>
                      </a:ext>
                    </a:extLst>
                  </p:cNvPr>
                  <p:cNvSpPr/>
                  <p:nvPr/>
                </p:nvSpPr>
                <p:spPr>
                  <a:xfrm>
                    <a:off x="5900728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5" name="Rectangle 114">
                    <a:extLst>
                      <a:ext uri="{FF2B5EF4-FFF2-40B4-BE49-F238E27FC236}">
                        <a16:creationId xmlns:a16="http://schemas.microsoft.com/office/drawing/2014/main" id="{03CDE796-C695-9774-B926-0280E8583CE9}"/>
                      </a:ext>
                    </a:extLst>
                  </p:cNvPr>
                  <p:cNvSpPr/>
                  <p:nvPr/>
                </p:nvSpPr>
                <p:spPr>
                  <a:xfrm>
                    <a:off x="5900728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6" name="Rectangle 115">
                    <a:extLst>
                      <a:ext uri="{FF2B5EF4-FFF2-40B4-BE49-F238E27FC236}">
                        <a16:creationId xmlns:a16="http://schemas.microsoft.com/office/drawing/2014/main" id="{6D1C395F-D58A-E75B-112C-38AAD815AEE6}"/>
                      </a:ext>
                    </a:extLst>
                  </p:cNvPr>
                  <p:cNvSpPr/>
                  <p:nvPr/>
                </p:nvSpPr>
                <p:spPr>
                  <a:xfrm>
                    <a:off x="5900728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7" name="Rectangle 116">
                    <a:extLst>
                      <a:ext uri="{FF2B5EF4-FFF2-40B4-BE49-F238E27FC236}">
                        <a16:creationId xmlns:a16="http://schemas.microsoft.com/office/drawing/2014/main" id="{AB6DEE8F-1528-ECD6-0FDA-C7058EC90736}"/>
                      </a:ext>
                    </a:extLst>
                  </p:cNvPr>
                  <p:cNvSpPr/>
                  <p:nvPr/>
                </p:nvSpPr>
                <p:spPr>
                  <a:xfrm>
                    <a:off x="5900728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8" name="Rectangle 117">
                    <a:extLst>
                      <a:ext uri="{FF2B5EF4-FFF2-40B4-BE49-F238E27FC236}">
                        <a16:creationId xmlns:a16="http://schemas.microsoft.com/office/drawing/2014/main" id="{A9ECDCE5-7F45-3E83-4878-D5F6C4BEA727}"/>
                      </a:ext>
                    </a:extLst>
                  </p:cNvPr>
                  <p:cNvSpPr/>
                  <p:nvPr/>
                </p:nvSpPr>
                <p:spPr>
                  <a:xfrm>
                    <a:off x="6161431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9" name="Rectangle 118">
                    <a:extLst>
                      <a:ext uri="{FF2B5EF4-FFF2-40B4-BE49-F238E27FC236}">
                        <a16:creationId xmlns:a16="http://schemas.microsoft.com/office/drawing/2014/main" id="{893D13C2-74FD-973F-ACAE-10B3EEDD24E4}"/>
                      </a:ext>
                    </a:extLst>
                  </p:cNvPr>
                  <p:cNvSpPr/>
                  <p:nvPr/>
                </p:nvSpPr>
                <p:spPr>
                  <a:xfrm>
                    <a:off x="6161431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0" name="Rectangle 119">
                    <a:extLst>
                      <a:ext uri="{FF2B5EF4-FFF2-40B4-BE49-F238E27FC236}">
                        <a16:creationId xmlns:a16="http://schemas.microsoft.com/office/drawing/2014/main" id="{E97B4271-A733-3C93-E669-B3DFAF1FD2C9}"/>
                      </a:ext>
                    </a:extLst>
                  </p:cNvPr>
                  <p:cNvSpPr/>
                  <p:nvPr/>
                </p:nvSpPr>
                <p:spPr>
                  <a:xfrm>
                    <a:off x="6161431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1" name="Rectangle 120">
                    <a:extLst>
                      <a:ext uri="{FF2B5EF4-FFF2-40B4-BE49-F238E27FC236}">
                        <a16:creationId xmlns:a16="http://schemas.microsoft.com/office/drawing/2014/main" id="{DE4CC389-57A6-9D7D-CDAA-09EDC42AB78D}"/>
                      </a:ext>
                    </a:extLst>
                  </p:cNvPr>
                  <p:cNvSpPr/>
                  <p:nvPr/>
                </p:nvSpPr>
                <p:spPr>
                  <a:xfrm>
                    <a:off x="6161431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2" name="Rectangle 121">
                    <a:extLst>
                      <a:ext uri="{FF2B5EF4-FFF2-40B4-BE49-F238E27FC236}">
                        <a16:creationId xmlns:a16="http://schemas.microsoft.com/office/drawing/2014/main" id="{37CEF7D5-E78F-BA29-5715-17DB5319ECE6}"/>
                      </a:ext>
                    </a:extLst>
                  </p:cNvPr>
                  <p:cNvSpPr/>
                  <p:nvPr/>
                </p:nvSpPr>
                <p:spPr>
                  <a:xfrm>
                    <a:off x="6422135" y="2298505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3" name="Rectangle 122">
                    <a:extLst>
                      <a:ext uri="{FF2B5EF4-FFF2-40B4-BE49-F238E27FC236}">
                        <a16:creationId xmlns:a16="http://schemas.microsoft.com/office/drawing/2014/main" id="{6F11584C-74F0-87D3-F16D-6649B293C888}"/>
                      </a:ext>
                    </a:extLst>
                  </p:cNvPr>
                  <p:cNvSpPr/>
                  <p:nvPr/>
                </p:nvSpPr>
                <p:spPr>
                  <a:xfrm>
                    <a:off x="6422135" y="2537828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4" name="Rectangle 123">
                    <a:extLst>
                      <a:ext uri="{FF2B5EF4-FFF2-40B4-BE49-F238E27FC236}">
                        <a16:creationId xmlns:a16="http://schemas.microsoft.com/office/drawing/2014/main" id="{9EA7B9EC-157D-8766-D9D5-7D62AEA53DBE}"/>
                      </a:ext>
                    </a:extLst>
                  </p:cNvPr>
                  <p:cNvSpPr/>
                  <p:nvPr/>
                </p:nvSpPr>
                <p:spPr>
                  <a:xfrm>
                    <a:off x="6422135" y="278226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5" name="Rectangle 124">
                    <a:extLst>
                      <a:ext uri="{FF2B5EF4-FFF2-40B4-BE49-F238E27FC236}">
                        <a16:creationId xmlns:a16="http://schemas.microsoft.com/office/drawing/2014/main" id="{4857F1A5-9FFE-BA09-1CBE-84C3C3A313F8}"/>
                      </a:ext>
                    </a:extLst>
                  </p:cNvPr>
                  <p:cNvSpPr/>
                  <p:nvPr/>
                </p:nvSpPr>
                <p:spPr>
                  <a:xfrm>
                    <a:off x="6422135" y="3024144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6" name="Rectangle 125">
                    <a:extLst>
                      <a:ext uri="{FF2B5EF4-FFF2-40B4-BE49-F238E27FC236}">
                        <a16:creationId xmlns:a16="http://schemas.microsoft.com/office/drawing/2014/main" id="{6A29DCB8-FCA5-CF92-47AE-DBB538EE12E3}"/>
                      </a:ext>
                    </a:extLst>
                  </p:cNvPr>
                  <p:cNvSpPr/>
                  <p:nvPr/>
                </p:nvSpPr>
                <p:spPr>
                  <a:xfrm>
                    <a:off x="6683315" y="2296083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7" name="Rectangle 126">
                    <a:extLst>
                      <a:ext uri="{FF2B5EF4-FFF2-40B4-BE49-F238E27FC236}">
                        <a16:creationId xmlns:a16="http://schemas.microsoft.com/office/drawing/2014/main" id="{5DCE7F89-B2EB-37BD-028E-A5D6F791F8B6}"/>
                      </a:ext>
                    </a:extLst>
                  </p:cNvPr>
                  <p:cNvSpPr/>
                  <p:nvPr/>
                </p:nvSpPr>
                <p:spPr>
                  <a:xfrm>
                    <a:off x="6683315" y="2535406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8" name="Rectangle 127">
                    <a:extLst>
                      <a:ext uri="{FF2B5EF4-FFF2-40B4-BE49-F238E27FC236}">
                        <a16:creationId xmlns:a16="http://schemas.microsoft.com/office/drawing/2014/main" id="{4762EEC3-5714-8331-17AD-BF26E154DB68}"/>
                      </a:ext>
                    </a:extLst>
                  </p:cNvPr>
                  <p:cNvSpPr/>
                  <p:nvPr/>
                </p:nvSpPr>
                <p:spPr>
                  <a:xfrm>
                    <a:off x="6683315" y="2779842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9" name="Rectangle 128">
                    <a:extLst>
                      <a:ext uri="{FF2B5EF4-FFF2-40B4-BE49-F238E27FC236}">
                        <a16:creationId xmlns:a16="http://schemas.microsoft.com/office/drawing/2014/main" id="{8CAD8DB9-BE5D-5F8F-6FE1-AF8E038D9B6E}"/>
                      </a:ext>
                    </a:extLst>
                  </p:cNvPr>
                  <p:cNvSpPr/>
                  <p:nvPr/>
                </p:nvSpPr>
                <p:spPr>
                  <a:xfrm>
                    <a:off x="6683315" y="3021722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0" name="Rectangle 129">
                    <a:extLst>
                      <a:ext uri="{FF2B5EF4-FFF2-40B4-BE49-F238E27FC236}">
                        <a16:creationId xmlns:a16="http://schemas.microsoft.com/office/drawing/2014/main" id="{4D742FA2-A83C-3ECF-6A36-71BD0FCA29FA}"/>
                      </a:ext>
                    </a:extLst>
                  </p:cNvPr>
                  <p:cNvSpPr/>
                  <p:nvPr/>
                </p:nvSpPr>
                <p:spPr>
                  <a:xfrm>
                    <a:off x="6944019" y="2296083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1" name="Rectangle 130">
                    <a:extLst>
                      <a:ext uri="{FF2B5EF4-FFF2-40B4-BE49-F238E27FC236}">
                        <a16:creationId xmlns:a16="http://schemas.microsoft.com/office/drawing/2014/main" id="{C2D2BA48-D106-471B-233A-37920DA74BB6}"/>
                      </a:ext>
                    </a:extLst>
                  </p:cNvPr>
                  <p:cNvSpPr/>
                  <p:nvPr/>
                </p:nvSpPr>
                <p:spPr>
                  <a:xfrm>
                    <a:off x="6944019" y="2535406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2" name="Rectangle 131">
                    <a:extLst>
                      <a:ext uri="{FF2B5EF4-FFF2-40B4-BE49-F238E27FC236}">
                        <a16:creationId xmlns:a16="http://schemas.microsoft.com/office/drawing/2014/main" id="{F4F0B940-1910-0DF1-A1A6-BC1551BCE591}"/>
                      </a:ext>
                    </a:extLst>
                  </p:cNvPr>
                  <p:cNvSpPr/>
                  <p:nvPr/>
                </p:nvSpPr>
                <p:spPr>
                  <a:xfrm>
                    <a:off x="6944019" y="2779842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3" name="Rectangle 132">
                    <a:extLst>
                      <a:ext uri="{FF2B5EF4-FFF2-40B4-BE49-F238E27FC236}">
                        <a16:creationId xmlns:a16="http://schemas.microsoft.com/office/drawing/2014/main" id="{7AB616A0-32C6-2132-7D17-D1779849632D}"/>
                      </a:ext>
                    </a:extLst>
                  </p:cNvPr>
                  <p:cNvSpPr/>
                  <p:nvPr/>
                </p:nvSpPr>
                <p:spPr>
                  <a:xfrm>
                    <a:off x="6944019" y="3021722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4" name="Rectangle 133">
                    <a:extLst>
                      <a:ext uri="{FF2B5EF4-FFF2-40B4-BE49-F238E27FC236}">
                        <a16:creationId xmlns:a16="http://schemas.microsoft.com/office/drawing/2014/main" id="{4E91D588-1FC1-A0C5-B480-E9330EBB3C56}"/>
                      </a:ext>
                    </a:extLst>
                  </p:cNvPr>
                  <p:cNvSpPr/>
                  <p:nvPr/>
                </p:nvSpPr>
                <p:spPr>
                  <a:xfrm>
                    <a:off x="7204723" y="2296083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5" name="Rectangle 134">
                    <a:extLst>
                      <a:ext uri="{FF2B5EF4-FFF2-40B4-BE49-F238E27FC236}">
                        <a16:creationId xmlns:a16="http://schemas.microsoft.com/office/drawing/2014/main" id="{EFE2709B-FAC8-F6B9-995E-A48427DA6E82}"/>
                      </a:ext>
                    </a:extLst>
                  </p:cNvPr>
                  <p:cNvSpPr/>
                  <p:nvPr/>
                </p:nvSpPr>
                <p:spPr>
                  <a:xfrm>
                    <a:off x="7204723" y="2535406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6" name="Rectangle 135">
                    <a:extLst>
                      <a:ext uri="{FF2B5EF4-FFF2-40B4-BE49-F238E27FC236}">
                        <a16:creationId xmlns:a16="http://schemas.microsoft.com/office/drawing/2014/main" id="{F41AE587-0649-9E64-DED9-8559D64F2203}"/>
                      </a:ext>
                    </a:extLst>
                  </p:cNvPr>
                  <p:cNvSpPr/>
                  <p:nvPr/>
                </p:nvSpPr>
                <p:spPr>
                  <a:xfrm>
                    <a:off x="7204723" y="2779842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7" name="Rectangle 136">
                    <a:extLst>
                      <a:ext uri="{FF2B5EF4-FFF2-40B4-BE49-F238E27FC236}">
                        <a16:creationId xmlns:a16="http://schemas.microsoft.com/office/drawing/2014/main" id="{95D7BFED-26F8-EB35-8A0A-6D03D6ECE746}"/>
                      </a:ext>
                    </a:extLst>
                  </p:cNvPr>
                  <p:cNvSpPr/>
                  <p:nvPr/>
                </p:nvSpPr>
                <p:spPr>
                  <a:xfrm>
                    <a:off x="7204723" y="3021722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8" name="Rectangle 137">
                    <a:extLst>
                      <a:ext uri="{FF2B5EF4-FFF2-40B4-BE49-F238E27FC236}">
                        <a16:creationId xmlns:a16="http://schemas.microsoft.com/office/drawing/2014/main" id="{BF27AE7C-5548-045D-920C-A8E6E16F15B7}"/>
                      </a:ext>
                    </a:extLst>
                  </p:cNvPr>
                  <p:cNvSpPr/>
                  <p:nvPr/>
                </p:nvSpPr>
                <p:spPr>
                  <a:xfrm>
                    <a:off x="7465427" y="2296083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9" name="Rectangle 138">
                    <a:extLst>
                      <a:ext uri="{FF2B5EF4-FFF2-40B4-BE49-F238E27FC236}">
                        <a16:creationId xmlns:a16="http://schemas.microsoft.com/office/drawing/2014/main" id="{B9D7B4D4-3AE6-DD66-A4BA-B001E8779019}"/>
                      </a:ext>
                    </a:extLst>
                  </p:cNvPr>
                  <p:cNvSpPr/>
                  <p:nvPr/>
                </p:nvSpPr>
                <p:spPr>
                  <a:xfrm>
                    <a:off x="7465427" y="2535406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0" name="Rectangle 139">
                    <a:extLst>
                      <a:ext uri="{FF2B5EF4-FFF2-40B4-BE49-F238E27FC236}">
                        <a16:creationId xmlns:a16="http://schemas.microsoft.com/office/drawing/2014/main" id="{7837390B-5E9D-18CB-E3BA-EB14B5E17AD2}"/>
                      </a:ext>
                    </a:extLst>
                  </p:cNvPr>
                  <p:cNvSpPr/>
                  <p:nvPr/>
                </p:nvSpPr>
                <p:spPr>
                  <a:xfrm>
                    <a:off x="7465427" y="2779842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1" name="Rectangle 140">
                    <a:extLst>
                      <a:ext uri="{FF2B5EF4-FFF2-40B4-BE49-F238E27FC236}">
                        <a16:creationId xmlns:a16="http://schemas.microsoft.com/office/drawing/2014/main" id="{18F8CFE8-626A-1AC2-B09B-F960E73AC9C4}"/>
                      </a:ext>
                    </a:extLst>
                  </p:cNvPr>
                  <p:cNvSpPr/>
                  <p:nvPr/>
                </p:nvSpPr>
                <p:spPr>
                  <a:xfrm>
                    <a:off x="7465427" y="3021722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2" name="Rectangle 141">
                    <a:extLst>
                      <a:ext uri="{FF2B5EF4-FFF2-40B4-BE49-F238E27FC236}">
                        <a16:creationId xmlns:a16="http://schemas.microsoft.com/office/drawing/2014/main" id="{B2F491D5-FB84-10E0-D309-4E899B3D466A}"/>
                      </a:ext>
                    </a:extLst>
                  </p:cNvPr>
                  <p:cNvSpPr/>
                  <p:nvPr/>
                </p:nvSpPr>
                <p:spPr>
                  <a:xfrm>
                    <a:off x="7726130" y="2296083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3" name="Rectangle 142">
                    <a:extLst>
                      <a:ext uri="{FF2B5EF4-FFF2-40B4-BE49-F238E27FC236}">
                        <a16:creationId xmlns:a16="http://schemas.microsoft.com/office/drawing/2014/main" id="{DFFFB5CD-BB22-4EC8-73A2-B30F6F0217EC}"/>
                      </a:ext>
                    </a:extLst>
                  </p:cNvPr>
                  <p:cNvSpPr/>
                  <p:nvPr/>
                </p:nvSpPr>
                <p:spPr>
                  <a:xfrm>
                    <a:off x="7726130" y="2535406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4" name="Rectangle 143">
                    <a:extLst>
                      <a:ext uri="{FF2B5EF4-FFF2-40B4-BE49-F238E27FC236}">
                        <a16:creationId xmlns:a16="http://schemas.microsoft.com/office/drawing/2014/main" id="{CF47C40B-A057-68CB-61E3-A7D65E0DA339}"/>
                      </a:ext>
                    </a:extLst>
                  </p:cNvPr>
                  <p:cNvSpPr/>
                  <p:nvPr/>
                </p:nvSpPr>
                <p:spPr>
                  <a:xfrm>
                    <a:off x="7726130" y="2779842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5" name="Rectangle 144">
                    <a:extLst>
                      <a:ext uri="{FF2B5EF4-FFF2-40B4-BE49-F238E27FC236}">
                        <a16:creationId xmlns:a16="http://schemas.microsoft.com/office/drawing/2014/main" id="{5E0376BC-4692-F3EE-DC14-79D0DA97EB0E}"/>
                      </a:ext>
                    </a:extLst>
                  </p:cNvPr>
                  <p:cNvSpPr/>
                  <p:nvPr/>
                </p:nvSpPr>
                <p:spPr>
                  <a:xfrm>
                    <a:off x="7726130" y="3021722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6" name="Rectangle 145">
                    <a:extLst>
                      <a:ext uri="{FF2B5EF4-FFF2-40B4-BE49-F238E27FC236}">
                        <a16:creationId xmlns:a16="http://schemas.microsoft.com/office/drawing/2014/main" id="{453E8A12-A671-47CD-BC9A-E52002D90567}"/>
                      </a:ext>
                    </a:extLst>
                  </p:cNvPr>
                  <p:cNvSpPr/>
                  <p:nvPr/>
                </p:nvSpPr>
                <p:spPr>
                  <a:xfrm>
                    <a:off x="7986834" y="2296083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7" name="Rectangle 146">
                    <a:extLst>
                      <a:ext uri="{FF2B5EF4-FFF2-40B4-BE49-F238E27FC236}">
                        <a16:creationId xmlns:a16="http://schemas.microsoft.com/office/drawing/2014/main" id="{BAE83DB9-96AB-24DE-C5AC-989DDE7A4B40}"/>
                      </a:ext>
                    </a:extLst>
                  </p:cNvPr>
                  <p:cNvSpPr/>
                  <p:nvPr/>
                </p:nvSpPr>
                <p:spPr>
                  <a:xfrm>
                    <a:off x="7986834" y="2535406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8" name="Rectangle 147">
                    <a:extLst>
                      <a:ext uri="{FF2B5EF4-FFF2-40B4-BE49-F238E27FC236}">
                        <a16:creationId xmlns:a16="http://schemas.microsoft.com/office/drawing/2014/main" id="{F3E2741A-73D7-AF44-D972-CEDF3B4801E4}"/>
                      </a:ext>
                    </a:extLst>
                  </p:cNvPr>
                  <p:cNvSpPr/>
                  <p:nvPr/>
                </p:nvSpPr>
                <p:spPr>
                  <a:xfrm>
                    <a:off x="7986834" y="2779842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9" name="Rectangle 148">
                    <a:extLst>
                      <a:ext uri="{FF2B5EF4-FFF2-40B4-BE49-F238E27FC236}">
                        <a16:creationId xmlns:a16="http://schemas.microsoft.com/office/drawing/2014/main" id="{60063BDA-84FA-819F-5187-7EB356A641F4}"/>
                      </a:ext>
                    </a:extLst>
                  </p:cNvPr>
                  <p:cNvSpPr/>
                  <p:nvPr/>
                </p:nvSpPr>
                <p:spPr>
                  <a:xfrm>
                    <a:off x="7986834" y="3021722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0" name="Rectangle 149">
                    <a:extLst>
                      <a:ext uri="{FF2B5EF4-FFF2-40B4-BE49-F238E27FC236}">
                        <a16:creationId xmlns:a16="http://schemas.microsoft.com/office/drawing/2014/main" id="{BA771A46-70D0-DB13-D445-DE588B5A858B}"/>
                      </a:ext>
                    </a:extLst>
                  </p:cNvPr>
                  <p:cNvSpPr/>
                  <p:nvPr/>
                </p:nvSpPr>
                <p:spPr>
                  <a:xfrm>
                    <a:off x="8247538" y="2296083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1" name="Rectangle 150">
                    <a:extLst>
                      <a:ext uri="{FF2B5EF4-FFF2-40B4-BE49-F238E27FC236}">
                        <a16:creationId xmlns:a16="http://schemas.microsoft.com/office/drawing/2014/main" id="{ACA49BC4-C9A1-670D-310D-557FEC695CF5}"/>
                      </a:ext>
                    </a:extLst>
                  </p:cNvPr>
                  <p:cNvSpPr/>
                  <p:nvPr/>
                </p:nvSpPr>
                <p:spPr>
                  <a:xfrm>
                    <a:off x="8247538" y="2535406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2" name="Rectangle 151">
                    <a:extLst>
                      <a:ext uri="{FF2B5EF4-FFF2-40B4-BE49-F238E27FC236}">
                        <a16:creationId xmlns:a16="http://schemas.microsoft.com/office/drawing/2014/main" id="{07865914-0995-792C-09CE-0F73696C488F}"/>
                      </a:ext>
                    </a:extLst>
                  </p:cNvPr>
                  <p:cNvSpPr/>
                  <p:nvPr/>
                </p:nvSpPr>
                <p:spPr>
                  <a:xfrm>
                    <a:off x="8247538" y="2779842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3" name="Rectangle 152">
                    <a:extLst>
                      <a:ext uri="{FF2B5EF4-FFF2-40B4-BE49-F238E27FC236}">
                        <a16:creationId xmlns:a16="http://schemas.microsoft.com/office/drawing/2014/main" id="{C820BF9C-D1D4-873B-215B-63188D1CE037}"/>
                      </a:ext>
                    </a:extLst>
                  </p:cNvPr>
                  <p:cNvSpPr/>
                  <p:nvPr/>
                </p:nvSpPr>
                <p:spPr>
                  <a:xfrm>
                    <a:off x="8247538" y="3021722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4" name="Rectangle 153">
                    <a:extLst>
                      <a:ext uri="{FF2B5EF4-FFF2-40B4-BE49-F238E27FC236}">
                        <a16:creationId xmlns:a16="http://schemas.microsoft.com/office/drawing/2014/main" id="{185507C1-950E-40DE-80AA-136E1C1881A0}"/>
                      </a:ext>
                    </a:extLst>
                  </p:cNvPr>
                  <p:cNvSpPr/>
                  <p:nvPr/>
                </p:nvSpPr>
                <p:spPr>
                  <a:xfrm>
                    <a:off x="8508242" y="2296083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5" name="Rectangle 154">
                    <a:extLst>
                      <a:ext uri="{FF2B5EF4-FFF2-40B4-BE49-F238E27FC236}">
                        <a16:creationId xmlns:a16="http://schemas.microsoft.com/office/drawing/2014/main" id="{1C4F7C03-2BE7-8E82-B094-D203E48A59A3}"/>
                      </a:ext>
                    </a:extLst>
                  </p:cNvPr>
                  <p:cNvSpPr/>
                  <p:nvPr/>
                </p:nvSpPr>
                <p:spPr>
                  <a:xfrm>
                    <a:off x="8508242" y="2535406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6" name="Rectangle 155">
                    <a:extLst>
                      <a:ext uri="{FF2B5EF4-FFF2-40B4-BE49-F238E27FC236}">
                        <a16:creationId xmlns:a16="http://schemas.microsoft.com/office/drawing/2014/main" id="{6F0D0F45-FC6B-ADDA-2D2B-7209A8F40331}"/>
                      </a:ext>
                    </a:extLst>
                  </p:cNvPr>
                  <p:cNvSpPr/>
                  <p:nvPr/>
                </p:nvSpPr>
                <p:spPr>
                  <a:xfrm>
                    <a:off x="8508242" y="2779842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7" name="Rectangle 156">
                    <a:extLst>
                      <a:ext uri="{FF2B5EF4-FFF2-40B4-BE49-F238E27FC236}">
                        <a16:creationId xmlns:a16="http://schemas.microsoft.com/office/drawing/2014/main" id="{74C37417-AABD-A571-C19E-98587DE809D5}"/>
                      </a:ext>
                    </a:extLst>
                  </p:cNvPr>
                  <p:cNvSpPr/>
                  <p:nvPr/>
                </p:nvSpPr>
                <p:spPr>
                  <a:xfrm>
                    <a:off x="8508242" y="3021722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8" name="Rectangle 157">
                    <a:extLst>
                      <a:ext uri="{FF2B5EF4-FFF2-40B4-BE49-F238E27FC236}">
                        <a16:creationId xmlns:a16="http://schemas.microsoft.com/office/drawing/2014/main" id="{AED17138-C2E5-6321-1155-812DB43CE897}"/>
                      </a:ext>
                    </a:extLst>
                  </p:cNvPr>
                  <p:cNvSpPr/>
                  <p:nvPr/>
                </p:nvSpPr>
                <p:spPr>
                  <a:xfrm>
                    <a:off x="8768945" y="2296083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9" name="Rectangle 158">
                    <a:extLst>
                      <a:ext uri="{FF2B5EF4-FFF2-40B4-BE49-F238E27FC236}">
                        <a16:creationId xmlns:a16="http://schemas.microsoft.com/office/drawing/2014/main" id="{4D20BAB6-B43C-52FE-79A0-B261A19369BB}"/>
                      </a:ext>
                    </a:extLst>
                  </p:cNvPr>
                  <p:cNvSpPr/>
                  <p:nvPr/>
                </p:nvSpPr>
                <p:spPr>
                  <a:xfrm>
                    <a:off x="8768945" y="2535406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0" name="Rectangle 159">
                    <a:extLst>
                      <a:ext uri="{FF2B5EF4-FFF2-40B4-BE49-F238E27FC236}">
                        <a16:creationId xmlns:a16="http://schemas.microsoft.com/office/drawing/2014/main" id="{75CEA972-A7C8-BB23-1BD2-ADFC0D7D4343}"/>
                      </a:ext>
                    </a:extLst>
                  </p:cNvPr>
                  <p:cNvSpPr/>
                  <p:nvPr/>
                </p:nvSpPr>
                <p:spPr>
                  <a:xfrm>
                    <a:off x="8768945" y="2779842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1" name="Rectangle 160">
                    <a:extLst>
                      <a:ext uri="{FF2B5EF4-FFF2-40B4-BE49-F238E27FC236}">
                        <a16:creationId xmlns:a16="http://schemas.microsoft.com/office/drawing/2014/main" id="{A246FF09-F891-4FB1-4B64-8E09A514D8EF}"/>
                      </a:ext>
                    </a:extLst>
                  </p:cNvPr>
                  <p:cNvSpPr/>
                  <p:nvPr/>
                </p:nvSpPr>
                <p:spPr>
                  <a:xfrm>
                    <a:off x="8768945" y="3021722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2" name="Rectangle 161">
                    <a:extLst>
                      <a:ext uri="{FF2B5EF4-FFF2-40B4-BE49-F238E27FC236}">
                        <a16:creationId xmlns:a16="http://schemas.microsoft.com/office/drawing/2014/main" id="{2F507DB0-C06C-866F-72B4-21A3A07BC09B}"/>
                      </a:ext>
                    </a:extLst>
                  </p:cNvPr>
                  <p:cNvSpPr/>
                  <p:nvPr/>
                </p:nvSpPr>
                <p:spPr>
                  <a:xfrm>
                    <a:off x="9029649" y="2296083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3" name="Rectangle 162">
                    <a:extLst>
                      <a:ext uri="{FF2B5EF4-FFF2-40B4-BE49-F238E27FC236}">
                        <a16:creationId xmlns:a16="http://schemas.microsoft.com/office/drawing/2014/main" id="{69C4C3AC-1C81-4FA3-0412-2F7002A09E5A}"/>
                      </a:ext>
                    </a:extLst>
                  </p:cNvPr>
                  <p:cNvSpPr/>
                  <p:nvPr/>
                </p:nvSpPr>
                <p:spPr>
                  <a:xfrm>
                    <a:off x="9029649" y="2535406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4" name="Rectangle 163">
                    <a:extLst>
                      <a:ext uri="{FF2B5EF4-FFF2-40B4-BE49-F238E27FC236}">
                        <a16:creationId xmlns:a16="http://schemas.microsoft.com/office/drawing/2014/main" id="{10C25E84-67BE-0713-740A-322C47DB7FCA}"/>
                      </a:ext>
                    </a:extLst>
                  </p:cNvPr>
                  <p:cNvSpPr/>
                  <p:nvPr/>
                </p:nvSpPr>
                <p:spPr>
                  <a:xfrm>
                    <a:off x="9029649" y="2779842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5" name="Rectangle 164">
                    <a:extLst>
                      <a:ext uri="{FF2B5EF4-FFF2-40B4-BE49-F238E27FC236}">
                        <a16:creationId xmlns:a16="http://schemas.microsoft.com/office/drawing/2014/main" id="{79ECD18F-1322-A8A6-47A8-B005ED6BC323}"/>
                      </a:ext>
                    </a:extLst>
                  </p:cNvPr>
                  <p:cNvSpPr/>
                  <p:nvPr/>
                </p:nvSpPr>
                <p:spPr>
                  <a:xfrm>
                    <a:off x="9029649" y="3021722"/>
                    <a:ext cx="260704" cy="241880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03DFF49C-EDAE-BE0F-9B9A-B919A0CDA85E}"/>
                    </a:ext>
                  </a:extLst>
                </p:cNvPr>
                <p:cNvGrpSpPr/>
                <p:nvPr/>
              </p:nvGrpSpPr>
              <p:grpSpPr>
                <a:xfrm>
                  <a:off x="1468111" y="4647983"/>
                  <a:ext cx="8343346" cy="234188"/>
                  <a:chOff x="1207466" y="4146556"/>
                  <a:chExt cx="8343346" cy="250039"/>
                </a:xfrm>
              </p:grpSpPr>
              <p:sp>
                <p:nvSpPr>
                  <p:cNvPr id="26" name="Rectangle 25">
                    <a:extLst>
                      <a:ext uri="{FF2B5EF4-FFF2-40B4-BE49-F238E27FC236}">
                        <a16:creationId xmlns:a16="http://schemas.microsoft.com/office/drawing/2014/main" id="{651701F4-8617-5120-8407-78AE2645E8FA}"/>
                      </a:ext>
                    </a:extLst>
                  </p:cNvPr>
                  <p:cNvSpPr/>
                  <p:nvPr/>
                </p:nvSpPr>
                <p:spPr>
                  <a:xfrm>
                    <a:off x="1207585" y="4146556"/>
                    <a:ext cx="8343227" cy="64008"/>
                  </a:xfrm>
                  <a:prstGeom prst="rect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" name="Rectangle 26">
                    <a:extLst>
                      <a:ext uri="{FF2B5EF4-FFF2-40B4-BE49-F238E27FC236}">
                        <a16:creationId xmlns:a16="http://schemas.microsoft.com/office/drawing/2014/main" id="{6C972968-EC69-49C0-CABE-E92DEDDC785B}"/>
                      </a:ext>
                    </a:extLst>
                  </p:cNvPr>
                  <p:cNvSpPr/>
                  <p:nvPr/>
                </p:nvSpPr>
                <p:spPr>
                  <a:xfrm>
                    <a:off x="1207466" y="4209633"/>
                    <a:ext cx="8343227" cy="64008"/>
                  </a:xfrm>
                  <a:prstGeom prst="rect">
                    <a:avLst/>
                  </a:prstGeom>
                  <a:solidFill>
                    <a:schemeClr val="accent4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id="{D313A72E-E179-36EF-CF63-2E4F5631D13E}"/>
                      </a:ext>
                    </a:extLst>
                  </p:cNvPr>
                  <p:cNvSpPr/>
                  <p:nvPr/>
                </p:nvSpPr>
                <p:spPr>
                  <a:xfrm>
                    <a:off x="1207585" y="4273486"/>
                    <a:ext cx="8343227" cy="64008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" name="Rectangle 28">
                    <a:extLst>
                      <a:ext uri="{FF2B5EF4-FFF2-40B4-BE49-F238E27FC236}">
                        <a16:creationId xmlns:a16="http://schemas.microsoft.com/office/drawing/2014/main" id="{4B79CEC1-7FF5-36DE-6D93-29C69A50FD3C}"/>
                      </a:ext>
                    </a:extLst>
                  </p:cNvPr>
                  <p:cNvSpPr/>
                  <p:nvPr/>
                </p:nvSpPr>
                <p:spPr>
                  <a:xfrm>
                    <a:off x="1207466" y="4332587"/>
                    <a:ext cx="8343227" cy="64008"/>
                  </a:xfrm>
                  <a:prstGeom prst="rect">
                    <a:avLst/>
                  </a:prstGeom>
                  <a:solidFill>
                    <a:schemeClr val="tx2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44887B88-9525-2EFA-D50E-E68482624BF5}"/>
                    </a:ext>
                  </a:extLst>
                </p:cNvPr>
                <p:cNvGrpSpPr/>
                <p:nvPr/>
              </p:nvGrpSpPr>
              <p:grpSpPr>
                <a:xfrm>
                  <a:off x="1471626" y="4151641"/>
                  <a:ext cx="8343346" cy="234188"/>
                  <a:chOff x="1471626" y="4151641"/>
                  <a:chExt cx="8343346" cy="234188"/>
                </a:xfrm>
              </p:grpSpPr>
              <p:grpSp>
                <p:nvGrpSpPr>
                  <p:cNvPr id="16" name="Group 15">
                    <a:extLst>
                      <a:ext uri="{FF2B5EF4-FFF2-40B4-BE49-F238E27FC236}">
                        <a16:creationId xmlns:a16="http://schemas.microsoft.com/office/drawing/2014/main" id="{C3757ADF-3AE2-F61C-F234-1D16D91C77FC}"/>
                      </a:ext>
                    </a:extLst>
                  </p:cNvPr>
                  <p:cNvGrpSpPr/>
                  <p:nvPr/>
                </p:nvGrpSpPr>
                <p:grpSpPr>
                  <a:xfrm>
                    <a:off x="1471626" y="4151641"/>
                    <a:ext cx="8343346" cy="234188"/>
                    <a:chOff x="1207466" y="4146556"/>
                    <a:chExt cx="8343346" cy="250039"/>
                  </a:xfrm>
                </p:grpSpPr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88E6F32B-DD12-9239-BDB7-BA25DD6762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07585" y="4146556"/>
                      <a:ext cx="8343227" cy="64008"/>
                    </a:xfrm>
                    <a:prstGeom prst="rect">
                      <a:avLst/>
                    </a:prstGeom>
                    <a:solidFill>
                      <a:schemeClr val="accent1">
                        <a:alpha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F51D970B-60E3-9CD0-BEA0-8350AC6209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07466" y="4209633"/>
                      <a:ext cx="8343227" cy="64008"/>
                    </a:xfrm>
                    <a:prstGeom prst="rect">
                      <a:avLst/>
                    </a:prstGeom>
                    <a:solidFill>
                      <a:schemeClr val="accent4">
                        <a:alpha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id="{4BC21D8B-738C-D7A4-1D14-B01E3AFF43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07585" y="4273486"/>
                      <a:ext cx="8343227" cy="64008"/>
                    </a:xfrm>
                    <a:prstGeom prst="rect">
                      <a:avLst/>
                    </a:prstGeom>
                    <a:solidFill>
                      <a:schemeClr val="accent2">
                        <a:lumMod val="50000"/>
                        <a:alpha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" name="Rectangle 24">
                      <a:extLst>
                        <a:ext uri="{FF2B5EF4-FFF2-40B4-BE49-F238E27FC236}">
                          <a16:creationId xmlns:a16="http://schemas.microsoft.com/office/drawing/2014/main" id="{D01768D6-A5B1-4DA3-5BFD-F005E077C9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07466" y="4332587"/>
                      <a:ext cx="8343227" cy="64008"/>
                    </a:xfrm>
                    <a:prstGeom prst="rect">
                      <a:avLst/>
                    </a:prstGeom>
                    <a:solidFill>
                      <a:schemeClr val="tx2">
                        <a:alpha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7" name="Group 16">
                    <a:extLst>
                      <a:ext uri="{FF2B5EF4-FFF2-40B4-BE49-F238E27FC236}">
                        <a16:creationId xmlns:a16="http://schemas.microsoft.com/office/drawing/2014/main" id="{DA31CC49-E4BE-1D0F-0CF7-34E19FAD59C2}"/>
                      </a:ext>
                    </a:extLst>
                  </p:cNvPr>
                  <p:cNvGrpSpPr/>
                  <p:nvPr/>
                </p:nvGrpSpPr>
                <p:grpSpPr>
                  <a:xfrm>
                    <a:off x="2377028" y="4166295"/>
                    <a:ext cx="6300009" cy="211782"/>
                    <a:chOff x="1578867" y="4164585"/>
                    <a:chExt cx="6300009" cy="211782"/>
                  </a:xfrm>
                </p:grpSpPr>
                <p:sp>
                  <p:nvSpPr>
                    <p:cNvPr id="18" name="Oval 17">
                      <a:extLst>
                        <a:ext uri="{FF2B5EF4-FFF2-40B4-BE49-F238E27FC236}">
                          <a16:creationId xmlns:a16="http://schemas.microsoft.com/office/drawing/2014/main" id="{8A8E84F8-46E7-4CBC-8FAE-0384E76388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78867" y="4164585"/>
                      <a:ext cx="36576" cy="3657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9" name="Oval 18">
                      <a:extLst>
                        <a:ext uri="{FF2B5EF4-FFF2-40B4-BE49-F238E27FC236}">
                          <a16:creationId xmlns:a16="http://schemas.microsoft.com/office/drawing/2014/main" id="{1EFE056B-32D3-E969-2592-4F3E276F7C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66221" y="4217083"/>
                      <a:ext cx="36576" cy="3657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0" name="Oval 19">
                      <a:extLst>
                        <a:ext uri="{FF2B5EF4-FFF2-40B4-BE49-F238E27FC236}">
                          <a16:creationId xmlns:a16="http://schemas.microsoft.com/office/drawing/2014/main" id="{83B5CF7E-BB9A-699A-24FB-D63C010541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51848" y="4283156"/>
                      <a:ext cx="36576" cy="3657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1" name="Oval 20">
                      <a:extLst>
                        <a:ext uri="{FF2B5EF4-FFF2-40B4-BE49-F238E27FC236}">
                          <a16:creationId xmlns:a16="http://schemas.microsoft.com/office/drawing/2014/main" id="{E2690D78-86C0-074C-903A-2E5C493828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42300" y="4339791"/>
                      <a:ext cx="36576" cy="3657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E5BFDD7E-32C0-B9E7-5A0D-58DA34EE272F}"/>
                    </a:ext>
                  </a:extLst>
                </p:cNvPr>
                <p:cNvGrpSpPr/>
                <p:nvPr/>
              </p:nvGrpSpPr>
              <p:grpSpPr>
                <a:xfrm>
                  <a:off x="2356708" y="4663918"/>
                  <a:ext cx="6300009" cy="211782"/>
                  <a:chOff x="1578867" y="4164585"/>
                  <a:chExt cx="6300009" cy="211782"/>
                </a:xfrm>
              </p:grpSpPr>
              <p:sp>
                <p:nvSpPr>
                  <p:cNvPr id="12" name="Oval 11">
                    <a:extLst>
                      <a:ext uri="{FF2B5EF4-FFF2-40B4-BE49-F238E27FC236}">
                        <a16:creationId xmlns:a16="http://schemas.microsoft.com/office/drawing/2014/main" id="{8CE50B5E-130B-A6C6-944B-EA9A171BF0DA}"/>
                      </a:ext>
                    </a:extLst>
                  </p:cNvPr>
                  <p:cNvSpPr/>
                  <p:nvPr/>
                </p:nvSpPr>
                <p:spPr>
                  <a:xfrm>
                    <a:off x="1578867" y="4164585"/>
                    <a:ext cx="36576" cy="3657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" name="Oval 12">
                    <a:extLst>
                      <a:ext uri="{FF2B5EF4-FFF2-40B4-BE49-F238E27FC236}">
                        <a16:creationId xmlns:a16="http://schemas.microsoft.com/office/drawing/2014/main" id="{8E60AB53-2B49-7912-DD66-618C6E565A58}"/>
                      </a:ext>
                    </a:extLst>
                  </p:cNvPr>
                  <p:cNvSpPr/>
                  <p:nvPr/>
                </p:nvSpPr>
                <p:spPr>
                  <a:xfrm>
                    <a:off x="3666221" y="4217083"/>
                    <a:ext cx="36576" cy="3657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" name="Oval 13">
                    <a:extLst>
                      <a:ext uri="{FF2B5EF4-FFF2-40B4-BE49-F238E27FC236}">
                        <a16:creationId xmlns:a16="http://schemas.microsoft.com/office/drawing/2014/main" id="{E7EEA983-C4FC-34BB-B84E-0DB0C70A6C77}"/>
                      </a:ext>
                    </a:extLst>
                  </p:cNvPr>
                  <p:cNvSpPr/>
                  <p:nvPr/>
                </p:nvSpPr>
                <p:spPr>
                  <a:xfrm>
                    <a:off x="5751848" y="4283156"/>
                    <a:ext cx="36576" cy="3657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" name="Oval 14">
                    <a:extLst>
                      <a:ext uri="{FF2B5EF4-FFF2-40B4-BE49-F238E27FC236}">
                        <a16:creationId xmlns:a16="http://schemas.microsoft.com/office/drawing/2014/main" id="{F4145C90-8B36-FD6C-14EE-58BFD373B1D5}"/>
                      </a:ext>
                    </a:extLst>
                  </p:cNvPr>
                  <p:cNvSpPr/>
                  <p:nvPr/>
                </p:nvSpPr>
                <p:spPr>
                  <a:xfrm>
                    <a:off x="7842300" y="4339791"/>
                    <a:ext cx="36576" cy="3657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cxnSp>
            <p:nvCxnSpPr>
              <p:cNvPr id="167" name="Straight Arrow Connector 166">
                <a:extLst>
                  <a:ext uri="{FF2B5EF4-FFF2-40B4-BE49-F238E27FC236}">
                    <a16:creationId xmlns:a16="http://schemas.microsoft.com/office/drawing/2014/main" id="{F8E9F4CF-1F96-B5F6-804E-D62A082842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7721" y="3331936"/>
                <a:ext cx="833959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A42ACCFF-E908-CA8E-0706-A1A237DCD075}"/>
                  </a:ext>
                </a:extLst>
              </p:cNvPr>
              <p:cNvSpPr txBox="1"/>
              <p:nvPr/>
            </p:nvSpPr>
            <p:spPr>
              <a:xfrm>
                <a:off x="8210005" y="2978647"/>
                <a:ext cx="20140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/>
                  <a:t>32 Timepix4 </a:t>
                </a:r>
                <a:r>
                  <a:rPr lang="cs-CZ" dirty="0" err="1"/>
                  <a:t>pixels</a:t>
                </a:r>
                <a:endParaRPr lang="en-US" dirty="0"/>
              </a:p>
            </p:txBody>
          </p:sp>
        </p:grp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645089BC-5FB7-B3FE-F699-E49CC0DEBD0C}"/>
                </a:ext>
              </a:extLst>
            </p:cNvPr>
            <p:cNvSpPr/>
            <p:nvPr/>
          </p:nvSpPr>
          <p:spPr>
            <a:xfrm>
              <a:off x="1927721" y="3715185"/>
              <a:ext cx="8343227" cy="5995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EC577376-ACC3-B8EA-80D1-0E68B981961C}"/>
                </a:ext>
              </a:extLst>
            </p:cNvPr>
            <p:cNvSpPr/>
            <p:nvPr/>
          </p:nvSpPr>
          <p:spPr>
            <a:xfrm>
              <a:off x="1927602" y="3774263"/>
              <a:ext cx="8343227" cy="59950"/>
            </a:xfrm>
            <a:prstGeom prst="rect">
              <a:avLst/>
            </a:prstGeom>
            <a:solidFill>
              <a:schemeClr val="accent4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9648F0D5-D477-2F34-F47F-F8772D993FFD}"/>
                </a:ext>
              </a:extLst>
            </p:cNvPr>
            <p:cNvSpPr/>
            <p:nvPr/>
          </p:nvSpPr>
          <p:spPr>
            <a:xfrm>
              <a:off x="1927721" y="3834068"/>
              <a:ext cx="8343227" cy="59950"/>
            </a:xfrm>
            <a:prstGeom prst="rect">
              <a:avLst/>
            </a:prstGeom>
            <a:solidFill>
              <a:schemeClr val="accent2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39314D79-07E5-258E-E7BC-ADF984039583}"/>
                </a:ext>
              </a:extLst>
            </p:cNvPr>
            <p:cNvSpPr/>
            <p:nvPr/>
          </p:nvSpPr>
          <p:spPr>
            <a:xfrm>
              <a:off x="1927602" y="3889423"/>
              <a:ext cx="8343227" cy="59950"/>
            </a:xfrm>
            <a:prstGeom prst="rect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A4B81E8E-978B-7B28-0F0D-32C248BF2A3B}"/>
                </a:ext>
              </a:extLst>
            </p:cNvPr>
            <p:cNvSpPr/>
            <p:nvPr/>
          </p:nvSpPr>
          <p:spPr>
            <a:xfrm>
              <a:off x="2833004" y="3729839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235BF2F8-A3FC-CF68-C4CA-E45DB4F2FEBA}"/>
                </a:ext>
              </a:extLst>
            </p:cNvPr>
            <p:cNvSpPr/>
            <p:nvPr/>
          </p:nvSpPr>
          <p:spPr>
            <a:xfrm>
              <a:off x="4920358" y="3782337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E01E5697-1E60-BFE5-B26A-F33F0CF828D1}"/>
                </a:ext>
              </a:extLst>
            </p:cNvPr>
            <p:cNvSpPr/>
            <p:nvPr/>
          </p:nvSpPr>
          <p:spPr>
            <a:xfrm>
              <a:off x="7005985" y="384841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4822AC13-F922-D0AA-04B5-BB7A198CE63D}"/>
                </a:ext>
              </a:extLst>
            </p:cNvPr>
            <p:cNvSpPr/>
            <p:nvPr/>
          </p:nvSpPr>
          <p:spPr>
            <a:xfrm>
              <a:off x="9096437" y="3905045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6524EB18-E624-25EB-6AD3-C6163535EE1B}"/>
                </a:ext>
              </a:extLst>
            </p:cNvPr>
            <p:cNvSpPr/>
            <p:nvPr/>
          </p:nvSpPr>
          <p:spPr>
            <a:xfrm>
              <a:off x="1927721" y="4202865"/>
              <a:ext cx="8343227" cy="5995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E750300C-03D5-093E-F1F3-62CA2EEF739E}"/>
                </a:ext>
              </a:extLst>
            </p:cNvPr>
            <p:cNvSpPr/>
            <p:nvPr/>
          </p:nvSpPr>
          <p:spPr>
            <a:xfrm>
              <a:off x="1927602" y="4261943"/>
              <a:ext cx="8343227" cy="59950"/>
            </a:xfrm>
            <a:prstGeom prst="rect">
              <a:avLst/>
            </a:prstGeom>
            <a:solidFill>
              <a:schemeClr val="accent4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5CFE54E3-3647-3E4F-3926-DB80DFE95A01}"/>
                </a:ext>
              </a:extLst>
            </p:cNvPr>
            <p:cNvSpPr/>
            <p:nvPr/>
          </p:nvSpPr>
          <p:spPr>
            <a:xfrm>
              <a:off x="1927721" y="4321748"/>
              <a:ext cx="8343227" cy="59950"/>
            </a:xfrm>
            <a:prstGeom prst="rect">
              <a:avLst/>
            </a:prstGeom>
            <a:solidFill>
              <a:schemeClr val="accent2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A9038216-C8AF-642A-0C06-DC059629EDA9}"/>
                </a:ext>
              </a:extLst>
            </p:cNvPr>
            <p:cNvSpPr/>
            <p:nvPr/>
          </p:nvSpPr>
          <p:spPr>
            <a:xfrm>
              <a:off x="1927602" y="4377103"/>
              <a:ext cx="8343227" cy="59950"/>
            </a:xfrm>
            <a:prstGeom prst="rect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428906EF-F1C5-54A8-7242-43890E7513A2}"/>
                </a:ext>
              </a:extLst>
            </p:cNvPr>
            <p:cNvSpPr/>
            <p:nvPr/>
          </p:nvSpPr>
          <p:spPr>
            <a:xfrm>
              <a:off x="2833004" y="4217519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B61E566A-E1B4-4A36-3A4D-4EB5BB234158}"/>
                </a:ext>
              </a:extLst>
            </p:cNvPr>
            <p:cNvSpPr/>
            <p:nvPr/>
          </p:nvSpPr>
          <p:spPr>
            <a:xfrm>
              <a:off x="4920358" y="4270017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341445F7-2255-4BA7-E5B2-862A2F3A63E3}"/>
                </a:ext>
              </a:extLst>
            </p:cNvPr>
            <p:cNvSpPr/>
            <p:nvPr/>
          </p:nvSpPr>
          <p:spPr>
            <a:xfrm>
              <a:off x="7005985" y="433609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C62403A7-C5AD-96FC-01C4-8E933065E0BD}"/>
                </a:ext>
              </a:extLst>
            </p:cNvPr>
            <p:cNvSpPr/>
            <p:nvPr/>
          </p:nvSpPr>
          <p:spPr>
            <a:xfrm>
              <a:off x="9096437" y="4392725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7226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3664" y="1674848"/>
            <a:ext cx="9468336" cy="44985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Temporal fluctuations of the radiation belts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30, 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99081E8-D024-5E7F-F3E2-DA3BCFDB5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6372DDE-4232-85C2-BAAC-E88B00A36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27001" y="2141237"/>
            <a:ext cx="2789238" cy="26797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dirty="0"/>
              <a:t>Radiation belts structure highly dynamic. </a:t>
            </a:r>
          </a:p>
          <a:p>
            <a:r>
              <a:rPr lang="de-DE" sz="2000" dirty="0"/>
              <a:t>Solar Flares </a:t>
            </a:r>
          </a:p>
          <a:p>
            <a:r>
              <a:rPr lang="de-DE" sz="2000" dirty="0"/>
              <a:t>Solar Particle Events</a:t>
            </a:r>
          </a:p>
          <a:p>
            <a:r>
              <a:rPr lang="de-DE" sz="2000" dirty="0"/>
              <a:t>Interplanetary shock waves</a:t>
            </a:r>
          </a:p>
          <a:p>
            <a:r>
              <a:rPr lang="de-DE" sz="2000" dirty="0"/>
              <a:t>...</a:t>
            </a:r>
            <a:endParaRPr lang="en-US" sz="2000" dirty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12" name="Rectangle 11"/>
          <p:cNvSpPr/>
          <p:nvPr/>
        </p:nvSpPr>
        <p:spPr>
          <a:xfrm>
            <a:off x="127001" y="4820937"/>
            <a:ext cx="278891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rgbClr val="1C1D1E"/>
                </a:solidFill>
                <a:latin typeface="Open Sans"/>
              </a:rPr>
              <a:t>V. </a:t>
            </a:r>
            <a:r>
              <a:rPr lang="en-US" sz="1000" i="1" dirty="0" err="1">
                <a:solidFill>
                  <a:srgbClr val="1C1D1E"/>
                </a:solidFill>
                <a:latin typeface="Open Sans"/>
              </a:rPr>
              <a:t>Pierrard</a:t>
            </a:r>
            <a:r>
              <a:rPr lang="en-US" sz="1000" i="1" dirty="0">
                <a:solidFill>
                  <a:srgbClr val="1C1D1E"/>
                </a:solidFill>
                <a:latin typeface="Open Sans"/>
              </a:rPr>
              <a:t> et al., “Electron dropout events and flux enhancements associated with geomagnetic storms observed by PROBA-V/Energetic Particle Telescope from 2013 to 2019”, Journal of Geophysical Research: Space Physics </a:t>
            </a:r>
            <a:r>
              <a:rPr lang="en-US" sz="1000" b="1" i="1" dirty="0">
                <a:solidFill>
                  <a:srgbClr val="1C1D1E"/>
                </a:solidFill>
                <a:latin typeface="Open Sans"/>
              </a:rPr>
              <a:t>125</a:t>
            </a:r>
            <a:r>
              <a:rPr lang="en-US" sz="1000" i="1" dirty="0">
                <a:solidFill>
                  <a:srgbClr val="1C1D1E"/>
                </a:solidFill>
                <a:latin typeface="Open Sans"/>
              </a:rPr>
              <a:t>, e2020JA028487 (2020).</a:t>
            </a:r>
          </a:p>
          <a:p>
            <a:r>
              <a:rPr lang="en-US" sz="1000" i="1" dirty="0">
                <a:solidFill>
                  <a:srgbClr val="005274"/>
                </a:solidFill>
                <a:latin typeface="Open Sans"/>
                <a:hlinkClick r:id="rId4"/>
              </a:rPr>
              <a:t>https://doi.org/10.1029/2020JA028487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36873338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Acknowlegdements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b="1" dirty="0"/>
              <a:t>St</a:t>
            </a:r>
            <a:r>
              <a:rPr lang="cs-CZ" b="1" dirty="0"/>
              <a:t>. </a:t>
            </a:r>
            <a:r>
              <a:rPr lang="de-DE" b="1" dirty="0"/>
              <a:t>Gohl, M</a:t>
            </a:r>
            <a:r>
              <a:rPr lang="cs-CZ" b="1" dirty="0"/>
              <a:t>.</a:t>
            </a:r>
            <a:r>
              <a:rPr lang="de-DE" b="1" dirty="0"/>
              <a:t> Kaplan, S</a:t>
            </a:r>
            <a:r>
              <a:rPr lang="cs-CZ" b="1" dirty="0"/>
              <a:t>.</a:t>
            </a:r>
            <a:r>
              <a:rPr lang="de-DE" b="1" dirty="0"/>
              <a:t> Pospisil, M</a:t>
            </a:r>
            <a:r>
              <a:rPr lang="cs-CZ" b="1" dirty="0"/>
              <a:t>.</a:t>
            </a:r>
            <a:r>
              <a:rPr lang="de-DE" b="1" dirty="0"/>
              <a:t> Ruffenach, X</a:t>
            </a:r>
            <a:r>
              <a:rPr lang="cs-CZ" b="1" dirty="0"/>
              <a:t>.</a:t>
            </a:r>
            <a:r>
              <a:rPr lang="de-DE" b="1" dirty="0"/>
              <a:t> Wu</a:t>
            </a:r>
          </a:p>
          <a:p>
            <a:r>
              <a:rPr lang="cs-CZ" b="1" dirty="0"/>
              <a:t>Advacam s.r.o. </a:t>
            </a:r>
            <a:r>
              <a:rPr lang="cs-CZ" dirty="0"/>
              <a:t>(L. Marek, J. Jakubek, C. Granja</a:t>
            </a:r>
            <a:r>
              <a:rPr lang="de-DE" dirty="0"/>
              <a:t>)</a:t>
            </a:r>
            <a:endParaRPr lang="cs-CZ" b="1" dirty="0"/>
          </a:p>
          <a:p>
            <a:r>
              <a:rPr lang="de-DE" b="1" dirty="0"/>
              <a:t>PAN </a:t>
            </a:r>
            <a:r>
              <a:rPr lang="de-DE" b="1" dirty="0" err="1"/>
              <a:t>collaboration</a:t>
            </a:r>
            <a:r>
              <a:rPr lang="cs-CZ" b="1" dirty="0"/>
              <a:t> </a:t>
            </a:r>
          </a:p>
          <a:p>
            <a:r>
              <a:rPr lang="de-DE" b="1" dirty="0"/>
              <a:t>Medipix collaborations</a:t>
            </a:r>
            <a:r>
              <a:rPr lang="cs-CZ" b="1" dirty="0"/>
              <a:t> </a:t>
            </a:r>
          </a:p>
        </p:txBody>
      </p:sp>
      <p:pic>
        <p:nvPicPr>
          <p:cNvPr id="4" name="Picture 2" descr="Université de Genève - Découvrez l&amp;#39;application officiel UNIMobile">
            <a:extLst>
              <a:ext uri="{FF2B5EF4-FFF2-40B4-BE49-F238E27FC236}">
                <a16:creationId xmlns:a16="http://schemas.microsoft.com/office/drawing/2014/main" id="{390F38DC-8A2A-4157-AA72-45A1B75C4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37543" y="5437746"/>
            <a:ext cx="3758655" cy="98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9791" y="5172130"/>
            <a:ext cx="2400897" cy="1519822"/>
          </a:xfrm>
          <a:prstGeom prst="rect">
            <a:avLst/>
          </a:prstGeom>
        </p:spPr>
      </p:pic>
      <p:pic>
        <p:nvPicPr>
          <p:cNvPr id="8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478" y="5458157"/>
            <a:ext cx="2843953" cy="1033437"/>
          </a:xfrm>
          <a:prstGeom prst="rect">
            <a:avLst/>
          </a:prstGeom>
        </p:spPr>
      </p:pic>
      <p:pic>
        <p:nvPicPr>
          <p:cNvPr id="10" name="Obráze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478" y="270890"/>
            <a:ext cx="1910450" cy="15575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rgbClr val="00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563" y="497838"/>
            <a:ext cx="2689267" cy="10691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3BDCF37-3D5F-7DA2-3F6B-686CB158EE3D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80404" y="159423"/>
            <a:ext cx="2156668" cy="8534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34AA216-6E97-E2DB-21D0-8082BBC912A3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80404" y="807161"/>
            <a:ext cx="2156668" cy="87688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7B4090E-B5C3-CE26-2E55-CDE4B0D20842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779" y="455281"/>
            <a:ext cx="2714625" cy="46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0229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 and outlook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The Timepix detector‘s capability of </a:t>
            </a:r>
            <a:r>
              <a:rPr lang="de-DE" u="sng" dirty="0"/>
              <a:t>single-layer particle tracking and particle species separation</a:t>
            </a:r>
            <a:r>
              <a:rPr lang="de-DE" dirty="0"/>
              <a:t> allows production of competitive radiation monitors with one order of reduction in mass</a:t>
            </a:r>
          </a:p>
          <a:p>
            <a:r>
              <a:rPr lang="de-DE" dirty="0"/>
              <a:t>Future development should focus on improving</a:t>
            </a:r>
          </a:p>
          <a:p>
            <a:pPr lvl="1"/>
            <a:r>
              <a:rPr lang="de-DE" dirty="0"/>
              <a:t>Resource-efficient algorithms for on-board processing and data compression</a:t>
            </a:r>
          </a:p>
          <a:p>
            <a:pPr lvl="1"/>
            <a:r>
              <a:rPr lang="de-DE" dirty="0"/>
              <a:t>Electron and proton spectroscopy </a:t>
            </a:r>
          </a:p>
          <a:p>
            <a:pPr lvl="1"/>
            <a:endParaRPr lang="de-DE" dirty="0"/>
          </a:p>
          <a:p>
            <a:r>
              <a:rPr lang="de-DE" dirty="0" err="1"/>
              <a:t>Latest</a:t>
            </a:r>
            <a:r>
              <a:rPr lang="de-DE" dirty="0"/>
              <a:t> </a:t>
            </a:r>
            <a:r>
              <a:rPr lang="de-DE" dirty="0" err="1"/>
              <a:t>generation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Timepix detectors could be the baseline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particle</a:t>
            </a:r>
            <a:r>
              <a:rPr lang="de-DE" dirty="0"/>
              <a:t> spectrometers for astroparticle physics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79FF316-AD6F-85AC-D3B3-9A4529587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FEA62C9-5155-56C4-80ED-F69D8FE22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9916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Thank you</a:t>
            </a:r>
            <a:r>
              <a:rPr lang="en-US" dirty="0"/>
              <a:t> for your attention!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7BDE4EB-CDCB-90FE-E779-DCCDE6712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0C2671-525F-BA4F-0AD7-2B8B4B8AE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8869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 up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4ECE302-8F26-1F5A-9663-F92346CC5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FF4301-9BD7-7905-FA4E-DD0855872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9618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34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9796" r="51453"/>
          <a:stretch/>
        </p:blipFill>
        <p:spPr>
          <a:xfrm>
            <a:off x="594360" y="4762"/>
            <a:ext cx="11111176" cy="6853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1939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35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48935" t="14445" b="5556"/>
          <a:stretch/>
        </p:blipFill>
        <p:spPr>
          <a:xfrm>
            <a:off x="0" y="365125"/>
            <a:ext cx="12222790" cy="635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9922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350"/>
            <a:ext cx="12192000" cy="6168000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4260028" y="96820"/>
            <a:ext cx="4098664" cy="4304768"/>
            <a:chOff x="4260028" y="96820"/>
            <a:chExt cx="4098664" cy="430476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6287" y="96820"/>
              <a:ext cx="3332405" cy="2665924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9" name="Straight Connector 8"/>
            <p:cNvCxnSpPr/>
            <p:nvPr/>
          </p:nvCxnSpPr>
          <p:spPr>
            <a:xfrm flipV="1">
              <a:off x="4260028" y="96820"/>
              <a:ext cx="746312" cy="4304768"/>
            </a:xfrm>
            <a:prstGeom prst="line">
              <a:avLst/>
            </a:prstGeom>
            <a:ln w="222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4260028" y="2785991"/>
              <a:ext cx="4098664" cy="1615597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4260028" y="2785991"/>
              <a:ext cx="746312" cy="1615597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226060" y="1245695"/>
            <a:ext cx="3373120" cy="4616625"/>
            <a:chOff x="2239757" y="-214963"/>
            <a:chExt cx="3373120" cy="461662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4279377" y="2483963"/>
              <a:ext cx="1333500" cy="1917699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 flipV="1">
              <a:off x="2239757" y="2483962"/>
              <a:ext cx="2048455" cy="1917633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2692" y="-214963"/>
              <a:ext cx="3332405" cy="2665924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23" name="Group 22"/>
          <p:cNvGrpSpPr/>
          <p:nvPr/>
        </p:nvGrpSpPr>
        <p:grpSpPr>
          <a:xfrm>
            <a:off x="7841428" y="3036838"/>
            <a:ext cx="3825000" cy="3593356"/>
            <a:chOff x="7841428" y="3036838"/>
            <a:chExt cx="3825000" cy="3593356"/>
          </a:xfrm>
        </p:grpSpPr>
        <p:grpSp>
          <p:nvGrpSpPr>
            <p:cNvPr id="3" name="Group 2"/>
            <p:cNvGrpSpPr/>
            <p:nvPr/>
          </p:nvGrpSpPr>
          <p:grpSpPr>
            <a:xfrm>
              <a:off x="7841428" y="3570194"/>
              <a:ext cx="3825000" cy="3060000"/>
              <a:chOff x="8116356" y="3510155"/>
              <a:chExt cx="3825000" cy="3060000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16356" y="3510155"/>
                <a:ext cx="3825000" cy="3060000"/>
              </a:xfrm>
              <a:prstGeom prst="rect">
                <a:avLst/>
              </a:prstGeom>
              <a:ln w="31750">
                <a:solidFill>
                  <a:srgbClr val="292929"/>
                </a:solidFill>
              </a:ln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53758" y="3549065"/>
                <a:ext cx="1041784" cy="179006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8" name="Oval 17"/>
              <p:cNvSpPr/>
              <p:nvPr/>
            </p:nvSpPr>
            <p:spPr>
              <a:xfrm>
                <a:off x="10875523" y="5819125"/>
                <a:ext cx="223737" cy="45955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Straight Connector 18"/>
              <p:cNvCxnSpPr>
                <a:stCxn id="18" idx="3"/>
              </p:cNvCxnSpPr>
              <p:nvPr/>
            </p:nvCxnSpPr>
            <p:spPr>
              <a:xfrm flipH="1" flipV="1">
                <a:off x="10169558" y="5223753"/>
                <a:ext cx="738731" cy="9876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>
                <a:stCxn id="18" idx="5"/>
              </p:cNvCxnSpPr>
              <p:nvPr/>
            </p:nvCxnSpPr>
            <p:spPr>
              <a:xfrm flipV="1">
                <a:off x="11066494" y="5223753"/>
                <a:ext cx="246174" cy="9876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Straight Connector 26"/>
            <p:cNvCxnSpPr/>
            <p:nvPr/>
          </p:nvCxnSpPr>
          <p:spPr>
            <a:xfrm flipV="1">
              <a:off x="7841428" y="3036838"/>
              <a:ext cx="1912500" cy="504966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753928" y="3036838"/>
              <a:ext cx="1912500" cy="504966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BAF938D-EFBB-9204-88E5-CC806417F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2615A79-81DD-B38C-428E-CE77ECE07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383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Steady flux of Galactic Cosmic Rays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568074" y="1281872"/>
            <a:ext cx="6302768" cy="969292"/>
          </a:xfrm>
        </p:spPr>
        <p:txBody>
          <a:bodyPr/>
          <a:lstStyle/>
          <a:p>
            <a:r>
              <a:rPr lang="en-US" sz="2000" dirty="0"/>
              <a:t>Galactic cosmic ray flux modulated by solar activity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30, 2022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04607" y="1219201"/>
            <a:ext cx="648788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98% Baryonic component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87% protons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12% alpha-particles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1% heavy ions (Z &gt; 2)</a:t>
            </a:r>
            <a:endParaRPr lang="de-DE" dirty="0"/>
          </a:p>
          <a:p>
            <a:r>
              <a:rPr lang="de-DE" sz="2000" dirty="0"/>
              <a:t>2% Leptons (electrons and positrons)</a:t>
            </a:r>
            <a:endParaRPr lang="en-US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801" y="2912120"/>
            <a:ext cx="4084328" cy="380935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7192" y="1629545"/>
            <a:ext cx="5266909" cy="5091930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347BA7-3956-A654-5BC6-37A0992698D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Bergmann - iWoRiD 2022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3D5F291-ED72-34FC-1CC9-33AD29D385C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B4BB980-9567-45AE-AEC9-23E23BF1523A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6438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Electronics integration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78529" y="6058913"/>
            <a:ext cx="2877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Mapping the B-field strength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5C5625-0B60-46BB-BF8F-C4F3BA57FC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713770"/>
            <a:ext cx="8568295" cy="47375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27443" y="1298524"/>
            <a:ext cx="38003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Preparation of a common readout system after mission requirements are known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367BAE-FAC7-C04D-14DB-BBB024868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37C840-B238-800C-A8C2-5A40284A2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855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Instruments for measurements in LEO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30,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5FA4D9AC-DF7B-C3EC-2955-F794D2EAB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E2146D9-1402-C04E-96EA-5E29D8A7D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4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6276673" y="1465745"/>
            <a:ext cx="5895599" cy="2290403"/>
            <a:chOff x="64768" y="1505226"/>
            <a:chExt cx="5895599" cy="229040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98807" y="1505226"/>
              <a:ext cx="3361560" cy="2290403"/>
            </a:xfrm>
            <a:prstGeom prst="rect">
              <a:avLst/>
            </a:prstGeom>
          </p:spPr>
        </p:pic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64768" y="1536776"/>
              <a:ext cx="2849880" cy="196408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de-DE" sz="2400" dirty="0"/>
                <a:t>EPT (Energetic Particle Telescope)</a:t>
              </a:r>
            </a:p>
            <a:p>
              <a:r>
                <a:rPr lang="en-US" sz="2000" dirty="0"/>
                <a:t>Mass: </a:t>
              </a:r>
              <a:r>
                <a:rPr lang="en-US" sz="2000" b="1" dirty="0"/>
                <a:t>4.6 kg</a:t>
              </a:r>
            </a:p>
            <a:p>
              <a:r>
                <a:rPr lang="en-US" sz="2000" dirty="0"/>
                <a:t>Consumption: 5.6 W</a:t>
              </a:r>
              <a:endParaRPr lang="cs-CZ" sz="2000" dirty="0"/>
            </a:p>
            <a:p>
              <a:endParaRPr lang="en-US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276673" y="3859408"/>
            <a:ext cx="5862831" cy="2418066"/>
            <a:chOff x="97536" y="3795629"/>
            <a:chExt cx="5862831" cy="241806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>
              <a:grayscl/>
            </a:blip>
            <a:stretch>
              <a:fillRect/>
            </a:stretch>
          </p:blipFill>
          <p:spPr>
            <a:xfrm>
              <a:off x="2613825" y="3795629"/>
              <a:ext cx="3346542" cy="2418066"/>
            </a:xfrm>
            <a:prstGeom prst="rect">
              <a:avLst/>
            </a:prstGeom>
          </p:spPr>
        </p:pic>
        <p:sp>
          <p:nvSpPr>
            <p:cNvPr id="15" name="Content Placeholder 2"/>
            <p:cNvSpPr txBox="1">
              <a:spLocks/>
            </p:cNvSpPr>
            <p:nvPr/>
          </p:nvSpPr>
          <p:spPr>
            <a:xfrm>
              <a:off x="97536" y="4437868"/>
              <a:ext cx="2365552" cy="127624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2400" dirty="0"/>
                <a:t>ICARE-NG:</a:t>
              </a:r>
            </a:p>
            <a:p>
              <a:r>
                <a:rPr lang="en-US" sz="2000" dirty="0"/>
                <a:t>Mass: </a:t>
              </a:r>
              <a:r>
                <a:rPr lang="en-US" sz="2000" b="1" dirty="0"/>
                <a:t>2.4 kg</a:t>
              </a:r>
            </a:p>
            <a:p>
              <a:r>
                <a:rPr lang="en-US" sz="2000" dirty="0"/>
                <a:t>Consumption: 3 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0056" y="1743726"/>
            <a:ext cx="5945880" cy="4231363"/>
            <a:chOff x="6124767" y="1839677"/>
            <a:chExt cx="5945880" cy="4231363"/>
          </a:xfrm>
        </p:grpSpPr>
        <p:grpSp>
          <p:nvGrpSpPr>
            <p:cNvPr id="10" name="Group 9"/>
            <p:cNvGrpSpPr/>
            <p:nvPr/>
          </p:nvGrpSpPr>
          <p:grpSpPr>
            <a:xfrm>
              <a:off x="6124767" y="1975997"/>
              <a:ext cx="3816945" cy="4095043"/>
              <a:chOff x="6124767" y="1975997"/>
              <a:chExt cx="3816945" cy="4095043"/>
            </a:xfrm>
          </p:grpSpPr>
          <p:pic>
            <p:nvPicPr>
              <p:cNvPr id="1030" name="Picture 6" descr="https://space-env.esa.int/wp-content/uploads/2020/05/NGRM.pn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55" r="3536"/>
              <a:stretch/>
            </p:blipFill>
            <p:spPr bwMode="auto">
              <a:xfrm>
                <a:off x="6124767" y="1975997"/>
                <a:ext cx="3489960" cy="27657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6200967" y="4624490"/>
                <a:ext cx="3740745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/>
                  <a:t>Next Generation Radiation Monitor (NGRM)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000" dirty="0"/>
                  <a:t>Mass ~ 1 kg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000" dirty="0"/>
                  <a:t>Consumption ~1-2 W</a:t>
                </a:r>
                <a:endParaRPr lang="en-US" sz="2000" dirty="0"/>
              </a:p>
            </p:txBody>
          </p:sp>
        </p:grpSp>
        <p:pic>
          <p:nvPicPr>
            <p:cNvPr id="1028" name="Picture 4" descr="https://swe.ssa.esa.int/documents/20182/225790/ngrm3.jpg/f39e603e-a0d8-4bf1-abc8-a730e603499d?t=164786279089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80752" y="1839677"/>
              <a:ext cx="2189895" cy="16215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https://swe.ssa.esa.int/documents/20182/225790/ngrm4.jpg/e091dbba-147c-4715-9af0-6689e2a1ffa1?t=164786306570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913494" y="3610169"/>
              <a:ext cx="2157153" cy="23400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51190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65125"/>
            <a:ext cx="5863542" cy="1325563"/>
          </a:xfrm>
        </p:spPr>
        <p:txBody>
          <a:bodyPr>
            <a:normAutofit/>
          </a:bodyPr>
          <a:lstStyle/>
          <a:p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Timepix devices in Space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3513" y="1813309"/>
            <a:ext cx="5863542" cy="1722258"/>
          </a:xfrm>
        </p:spPr>
        <p:txBody>
          <a:bodyPr/>
          <a:lstStyle/>
          <a:p>
            <a:pPr marL="457200" lvl="1" indent="0">
              <a:buNone/>
            </a:pPr>
            <a:endParaRPr lang="de-DE" dirty="0"/>
          </a:p>
          <a:p>
            <a:endParaRPr lang="de-DE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30, 2022</a:t>
            </a:r>
          </a:p>
        </p:txBody>
      </p:sp>
      <p:sp>
        <p:nvSpPr>
          <p:cNvPr id="7" name="Rectangle 6"/>
          <p:cNvSpPr/>
          <p:nvPr/>
        </p:nvSpPr>
        <p:spPr>
          <a:xfrm>
            <a:off x="838200" y="1741014"/>
            <a:ext cx="50764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Single</a:t>
            </a:r>
            <a:r>
              <a:rPr lang="cs-CZ" sz="2400" dirty="0"/>
              <a:t>-</a:t>
            </a:r>
            <a:r>
              <a:rPr lang="de-DE" sz="2400" dirty="0" err="1"/>
              <a:t>layer</a:t>
            </a:r>
            <a:r>
              <a:rPr lang="de-DE" sz="2400" dirty="0"/>
              <a:t> </a:t>
            </a:r>
            <a:r>
              <a:rPr lang="de-DE" sz="2400" dirty="0" err="1"/>
              <a:t>particle</a:t>
            </a:r>
            <a:r>
              <a:rPr lang="de-DE" sz="2400" dirty="0"/>
              <a:t> </a:t>
            </a:r>
            <a:r>
              <a:rPr lang="de-DE" sz="2400" dirty="0" err="1"/>
              <a:t>discriminatio</a:t>
            </a:r>
            <a:r>
              <a:rPr lang="cs-CZ" sz="2400" dirty="0"/>
              <a:t>n</a:t>
            </a: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Small dimensions and </a:t>
            </a:r>
            <a:r>
              <a:rPr lang="de-DE" sz="2400" dirty="0" err="1"/>
              <a:t>low</a:t>
            </a:r>
            <a:r>
              <a:rPr lang="de-DE" sz="2400" dirty="0"/>
              <a:t> </a:t>
            </a:r>
            <a:r>
              <a:rPr lang="de-DE" sz="2400" dirty="0" err="1"/>
              <a:t>mass</a:t>
            </a: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Large field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view</a:t>
            </a:r>
            <a:endParaRPr lang="cs-CZ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797667" y="3427497"/>
            <a:ext cx="55674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/>
              <a:t>Current</a:t>
            </a:r>
            <a:r>
              <a:rPr lang="de-DE" sz="2000" b="1" dirty="0"/>
              <a:t> </a:t>
            </a:r>
            <a:r>
              <a:rPr lang="de-DE" sz="2000" b="1" dirty="0" err="1"/>
              <a:t>missions</a:t>
            </a:r>
            <a:r>
              <a:rPr lang="cs-CZ" sz="2000" b="1" dirty="0"/>
              <a:t> (</a:t>
            </a:r>
            <a:r>
              <a:rPr lang="cs-CZ" sz="2000" b="1" dirty="0" err="1"/>
              <a:t>chronologically</a:t>
            </a:r>
            <a:r>
              <a:rPr lang="cs-CZ" sz="2000" b="1" dirty="0"/>
              <a:t> </a:t>
            </a:r>
            <a:r>
              <a:rPr lang="cs-CZ" sz="2000" b="1" dirty="0" err="1"/>
              <a:t>sorted</a:t>
            </a:r>
            <a:r>
              <a:rPr lang="cs-CZ" sz="2000" b="1" dirty="0"/>
              <a:t>)</a:t>
            </a:r>
            <a:r>
              <a:rPr lang="de-DE" sz="2000" b="1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REM on ISS (</a:t>
            </a:r>
            <a:r>
              <a:rPr lang="cs-CZ" sz="2000" dirty="0" err="1"/>
              <a:t>since</a:t>
            </a:r>
            <a:r>
              <a:rPr lang="cs-CZ" sz="2000" dirty="0"/>
              <a:t> </a:t>
            </a:r>
            <a:r>
              <a:rPr lang="de-DE" sz="2000" dirty="0"/>
              <a:t>2012</a:t>
            </a:r>
            <a:r>
              <a:rPr lang="cs-CZ" sz="2000" dirty="0"/>
              <a:t>:</a:t>
            </a:r>
            <a:r>
              <a:rPr lang="de-DE" sz="2000" dirty="0"/>
              <a:t> different </a:t>
            </a:r>
            <a:r>
              <a:rPr lang="de-DE" sz="2000" dirty="0" err="1"/>
              <a:t>versions</a:t>
            </a:r>
            <a:r>
              <a:rPr lang="cs-CZ" sz="2000" dirty="0"/>
              <a:t>; </a:t>
            </a:r>
            <a:r>
              <a:rPr lang="cs-CZ" sz="2000" dirty="0" err="1"/>
              <a:t>MiniPIX</a:t>
            </a:r>
            <a:r>
              <a:rPr lang="cs-CZ" sz="2000" dirty="0"/>
              <a:t> TPX3 by </a:t>
            </a:r>
            <a:r>
              <a:rPr lang="cs-CZ" sz="2000" dirty="0" err="1"/>
              <a:t>Advacam</a:t>
            </a:r>
            <a:r>
              <a:rPr lang="cs-CZ" sz="2000" dirty="0"/>
              <a:t> </a:t>
            </a:r>
            <a:r>
              <a:rPr lang="cs-CZ" sz="2000" dirty="0" err="1"/>
              <a:t>deployed</a:t>
            </a:r>
            <a:r>
              <a:rPr lang="cs-CZ" sz="2000" dirty="0"/>
              <a:t> in 2021</a:t>
            </a:r>
            <a:r>
              <a:rPr lang="de-DE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SATRAM on Proba-V (launch in 2013, 820 km)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LUCID-Timepix (2014-2017, 635 km)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VZLUSAT-1 (launch in 2017, 510 km)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RISESAT (launch in 2019, 500 km)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VZLUSAT-2 (launch in 2022, 500 km, CdTe 2 mm)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344" y="150643"/>
            <a:ext cx="4927600" cy="327685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3C151EC-E7B2-BAE9-041B-00C510CFC832}"/>
              </a:ext>
            </a:extLst>
          </p:cNvPr>
          <p:cNvGrpSpPr/>
          <p:nvPr/>
        </p:nvGrpSpPr>
        <p:grpSpPr>
          <a:xfrm>
            <a:off x="6279616" y="3406019"/>
            <a:ext cx="3702584" cy="3062761"/>
            <a:chOff x="6302108" y="3324460"/>
            <a:chExt cx="3702584" cy="3062761"/>
          </a:xfrm>
        </p:grpSpPr>
        <p:pic>
          <p:nvPicPr>
            <p:cNvPr id="14" name="Obrázek 19">
              <a:extLst>
                <a:ext uri="{FF2B5EF4-FFF2-40B4-BE49-F238E27FC236}">
                  <a16:creationId xmlns:a16="http://schemas.microsoft.com/office/drawing/2014/main" id="{6CEEE633-2844-71F6-8FAE-30159FFB55F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2108" y="3425153"/>
              <a:ext cx="3702584" cy="2962068"/>
            </a:xfrm>
            <a:prstGeom prst="rect">
              <a:avLst/>
            </a:prstGeom>
          </p:spPr>
        </p:pic>
        <p:sp>
          <p:nvSpPr>
            <p:cNvPr id="16" name="TextovéPole 42">
              <a:extLst>
                <a:ext uri="{FF2B5EF4-FFF2-40B4-BE49-F238E27FC236}">
                  <a16:creationId xmlns:a16="http://schemas.microsoft.com/office/drawing/2014/main" id="{F68D827E-67EA-9C86-C81F-10ECDCF50AFF}"/>
                </a:ext>
              </a:extLst>
            </p:cNvPr>
            <p:cNvSpPr txBox="1"/>
            <p:nvPr/>
          </p:nvSpPr>
          <p:spPr>
            <a:xfrm>
              <a:off x="6473823" y="3324460"/>
              <a:ext cx="321798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AU" sz="1200" i="1" dirty="0"/>
                <a:t>Space radiation in LEO measured by TPX3, integrated frame, 200 s, energy display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1EFBCF2-A30B-D40E-8407-FDC004E13A5E}"/>
              </a:ext>
            </a:extLst>
          </p:cNvPr>
          <p:cNvGrpSpPr/>
          <p:nvPr/>
        </p:nvGrpSpPr>
        <p:grpSpPr>
          <a:xfrm>
            <a:off x="9596662" y="3454787"/>
            <a:ext cx="2250420" cy="1885913"/>
            <a:chOff x="9596662" y="3406019"/>
            <a:chExt cx="2250420" cy="1885913"/>
          </a:xfrm>
        </p:grpSpPr>
        <p:pic>
          <p:nvPicPr>
            <p:cNvPr id="17" name="Obrázek 31">
              <a:extLst>
                <a:ext uri="{FF2B5EF4-FFF2-40B4-BE49-F238E27FC236}">
                  <a16:creationId xmlns:a16="http://schemas.microsoft.com/office/drawing/2014/main" id="{A7056D89-8865-486F-80A7-A586D729B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96662" y="3406019"/>
              <a:ext cx="1972977" cy="1885913"/>
            </a:xfrm>
            <a:prstGeom prst="rect">
              <a:avLst/>
            </a:prstGeom>
          </p:spPr>
        </p:pic>
        <p:sp>
          <p:nvSpPr>
            <p:cNvPr id="18" name="TextovéPole 37">
              <a:extLst>
                <a:ext uri="{FF2B5EF4-FFF2-40B4-BE49-F238E27FC236}">
                  <a16:creationId xmlns:a16="http://schemas.microsoft.com/office/drawing/2014/main" id="{B4F065FB-78E0-E148-C7CB-3F90CF442E96}"/>
                </a:ext>
              </a:extLst>
            </p:cNvPr>
            <p:cNvSpPr txBox="1"/>
            <p:nvPr/>
          </p:nvSpPr>
          <p:spPr>
            <a:xfrm>
              <a:off x="10782242" y="3427124"/>
              <a:ext cx="10648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i="1" dirty="0"/>
                <a:t>Minipix TPX3 and shielding by ADVACAM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6E50A20-D019-DB92-2155-B31BC98FA259}"/>
              </a:ext>
            </a:extLst>
          </p:cNvPr>
          <p:cNvSpPr txBox="1"/>
          <p:nvPr/>
        </p:nvSpPr>
        <p:spPr>
          <a:xfrm>
            <a:off x="9596663" y="5597663"/>
            <a:ext cx="23355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800" b="1" dirty="0"/>
              <a:t>First</a:t>
            </a:r>
            <a:r>
              <a:rPr lang="en-AU" sz="1800" dirty="0"/>
              <a:t> </a:t>
            </a:r>
            <a:r>
              <a:rPr lang="en-AU" sz="1800" b="1" dirty="0"/>
              <a:t>deployment of TPX3 detector in space</a:t>
            </a:r>
            <a:endParaRPr lang="en-US" b="1" dirty="0"/>
          </a:p>
        </p:txBody>
      </p:sp>
      <p:grpSp>
        <p:nvGrpSpPr>
          <p:cNvPr id="21" name="Skupina 25">
            <a:extLst>
              <a:ext uri="{FF2B5EF4-FFF2-40B4-BE49-F238E27FC236}">
                <a16:creationId xmlns:a16="http://schemas.microsoft.com/office/drawing/2014/main" id="{3E40827D-EF4F-4710-3556-10C5920E7815}"/>
              </a:ext>
            </a:extLst>
          </p:cNvPr>
          <p:cNvGrpSpPr/>
          <p:nvPr/>
        </p:nvGrpSpPr>
        <p:grpSpPr>
          <a:xfrm>
            <a:off x="9766712" y="5068485"/>
            <a:ext cx="1802576" cy="447322"/>
            <a:chOff x="1329944" y="3152001"/>
            <a:chExt cx="1880360" cy="519745"/>
          </a:xfrm>
        </p:grpSpPr>
        <p:pic>
          <p:nvPicPr>
            <p:cNvPr id="22" name="Obrázek 5">
              <a:extLst>
                <a:ext uri="{FF2B5EF4-FFF2-40B4-BE49-F238E27FC236}">
                  <a16:creationId xmlns:a16="http://schemas.microsoft.com/office/drawing/2014/main" id="{6F1D7637-B4A0-DE76-C4BA-7D79542C7C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9944" y="3292450"/>
              <a:ext cx="1712441" cy="379296"/>
            </a:xfrm>
            <a:prstGeom prst="rect">
              <a:avLst/>
            </a:prstGeom>
          </p:spPr>
        </p:pic>
        <p:sp>
          <p:nvSpPr>
            <p:cNvPr id="23" name="TextovéPole 24">
              <a:extLst>
                <a:ext uri="{FF2B5EF4-FFF2-40B4-BE49-F238E27FC236}">
                  <a16:creationId xmlns:a16="http://schemas.microsoft.com/office/drawing/2014/main" id="{46D463D6-B485-9067-DE02-11F5C132E1B5}"/>
                </a:ext>
              </a:extLst>
            </p:cNvPr>
            <p:cNvSpPr txBox="1"/>
            <p:nvPr/>
          </p:nvSpPr>
          <p:spPr>
            <a:xfrm>
              <a:off x="3007015" y="3152001"/>
              <a:ext cx="2032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/>
                <a:t>*</a:t>
              </a:r>
            </a:p>
          </p:txBody>
        </p:sp>
      </p:grp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D7ABC6-B4A8-9AB6-5C82-12154D6D7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D6D22D4-1872-2E1C-D8EE-CDE64DC3B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907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866" y="3790640"/>
            <a:ext cx="1775126" cy="1286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6" t="13033" r="4897" b="8910"/>
          <a:stretch/>
        </p:blipFill>
        <p:spPr bwMode="auto">
          <a:xfrm>
            <a:off x="1042838" y="4128440"/>
            <a:ext cx="2976324" cy="2213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cs-CZ" sz="4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Near</a:t>
            </a:r>
            <a:r>
              <a:rPr lang="cs-CZ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4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</a:t>
            </a:r>
            <a:r>
              <a:rPr lang="cs-CZ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cs-CZ" sz="4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flights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4975" y="1715156"/>
            <a:ext cx="5857517" cy="208286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  <a:defRPr/>
            </a:pPr>
            <a:r>
              <a:rPr lang="cs-CZ" altLang="cs-CZ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MIRAM (</a:t>
            </a:r>
            <a:r>
              <a:rPr lang="cs-CZ" altLang="cs-CZ" sz="20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</a:t>
            </a:r>
            <a:r>
              <a:rPr lang="cs-CZ" altLang="cs-CZ" sz="2000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niaturized</a:t>
            </a:r>
            <a:r>
              <a:rPr lang="cs-CZ" altLang="cs-CZ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altLang="cs-CZ" sz="20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</a:t>
            </a:r>
            <a:r>
              <a:rPr lang="cs-CZ" altLang="cs-CZ" sz="2000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diation</a:t>
            </a:r>
            <a:r>
              <a:rPr lang="cs-CZ" altLang="cs-CZ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Monitor)</a:t>
            </a:r>
            <a:r>
              <a:rPr lang="cs-CZ" altLang="cs-CZ" sz="2000" dirty="0"/>
              <a:t>*</a:t>
            </a:r>
            <a:r>
              <a:rPr lang="cs-CZ" altLang="cs-CZ" sz="2000" baseline="30000" dirty="0"/>
              <a:t>)</a:t>
            </a:r>
          </a:p>
          <a:p>
            <a:pPr>
              <a:defRPr/>
            </a:pPr>
            <a:r>
              <a:rPr lang="de-DE" altLang="cs-CZ" sz="2000" dirty="0"/>
              <a:t>GOMX-5 cubesat mission (12U, 20 kg) – </a:t>
            </a:r>
            <a:r>
              <a:rPr lang="de-DE" altLang="cs-CZ" sz="2000" b="1" dirty="0"/>
              <a:t>2023</a:t>
            </a:r>
          </a:p>
          <a:p>
            <a:pPr>
              <a:defRPr/>
            </a:pPr>
            <a:r>
              <a:rPr lang="de-DE" altLang="cs-CZ" sz="2000" dirty="0"/>
              <a:t>2 Modules outside of the Lunar Gateway as a part of the ESA ERSA (European Radiation Sensors Array) – </a:t>
            </a:r>
            <a:r>
              <a:rPr lang="de-DE" altLang="cs-CZ" sz="2000" b="1" dirty="0"/>
              <a:t>2024</a:t>
            </a:r>
          </a:p>
          <a:p>
            <a:pPr>
              <a:defRPr/>
            </a:pPr>
            <a:r>
              <a:rPr lang="de-DE" altLang="cs-CZ" sz="2000" dirty="0"/>
              <a:t>Scientific </a:t>
            </a:r>
            <a:r>
              <a:rPr lang="de-DE" altLang="cs-CZ" sz="2000" dirty="0" err="1"/>
              <a:t>payload</a:t>
            </a:r>
            <a:r>
              <a:rPr lang="de-DE" altLang="cs-CZ" sz="2000" dirty="0"/>
              <a:t> for ASE EL3 rover (neutron spectrometer for water mapping on the moon)</a:t>
            </a:r>
          </a:p>
          <a:p>
            <a:pPr>
              <a:defRPr/>
            </a:pPr>
            <a:endParaRPr lang="en-US" altLang="cs-CZ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pic>
        <p:nvPicPr>
          <p:cNvPr id="7" name="Obrázek 1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9832" y="0"/>
            <a:ext cx="1841500" cy="91440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031772"/>
            <a:ext cx="2714625" cy="466725"/>
          </a:xfrm>
          <a:prstGeom prst="rect">
            <a:avLst/>
          </a:prstGeom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866" y="5180178"/>
            <a:ext cx="2141501" cy="1124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/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0582" y="821584"/>
            <a:ext cx="774151" cy="67518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0" y="24308"/>
            <a:ext cx="54581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i="1" dirty="0"/>
              <a:t>*</a:t>
            </a:r>
            <a:r>
              <a:rPr lang="cs-CZ" sz="1400" i="1" baseline="30000" dirty="0"/>
              <a:t>) </a:t>
            </a:r>
            <a:r>
              <a:rPr lang="de-DE" sz="1400" i="1" dirty="0"/>
              <a:t>St. Gohl et al., “A Miniaturized Radiation Monitor for Continuous Dosimetry and Particle Identification in Space“, JINST </a:t>
            </a:r>
            <a:r>
              <a:rPr lang="de-DE" sz="1400" b="1" i="1" dirty="0"/>
              <a:t>17</a:t>
            </a:r>
            <a:r>
              <a:rPr lang="de-DE" sz="1400" i="1" dirty="0"/>
              <a:t> C01066 (2022).</a:t>
            </a:r>
            <a:endParaRPr lang="en-US" sz="1400" i="1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1AA7442-23F3-734C-BD8A-42C80320E934}"/>
              </a:ext>
            </a:extLst>
          </p:cNvPr>
          <p:cNvGrpSpPr/>
          <p:nvPr/>
        </p:nvGrpSpPr>
        <p:grpSpPr>
          <a:xfrm>
            <a:off x="7042979" y="3281616"/>
            <a:ext cx="5241548" cy="3045630"/>
            <a:chOff x="-45860" y="3844043"/>
            <a:chExt cx="5241548" cy="3045630"/>
          </a:xfrm>
        </p:grpSpPr>
        <p:pic>
          <p:nvPicPr>
            <p:cNvPr id="15" name="Obrázek 6">
              <a:extLst>
                <a:ext uri="{FF2B5EF4-FFF2-40B4-BE49-F238E27FC236}">
                  <a16:creationId xmlns:a16="http://schemas.microsoft.com/office/drawing/2014/main" id="{9A912913-98E6-2490-3E9F-E45EF890F3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-45860" y="5135348"/>
              <a:ext cx="4866344" cy="1754325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16" name="Picture 4">
              <a:extLst>
                <a:ext uri="{FF2B5EF4-FFF2-40B4-BE49-F238E27FC236}">
                  <a16:creationId xmlns:a16="http://schemas.microsoft.com/office/drawing/2014/main" id="{185B0DDC-FA4F-F0F3-6FA3-52D1156497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8972" y="4384920"/>
              <a:ext cx="1937321" cy="1754326"/>
            </a:xfrm>
            <a:prstGeom prst="rect">
              <a:avLst/>
            </a:prstGeom>
          </p:spPr>
        </p:pic>
        <p:sp>
          <p:nvSpPr>
            <p:cNvPr id="17" name="TextovéPole 43">
              <a:extLst>
                <a:ext uri="{FF2B5EF4-FFF2-40B4-BE49-F238E27FC236}">
                  <a16:creationId xmlns:a16="http://schemas.microsoft.com/office/drawing/2014/main" id="{3FB7AA81-DD51-E256-C7E6-8CDAAF9AFF66}"/>
                </a:ext>
              </a:extLst>
            </p:cNvPr>
            <p:cNvSpPr txBox="1"/>
            <p:nvPr/>
          </p:nvSpPr>
          <p:spPr>
            <a:xfrm>
              <a:off x="1938795" y="3844043"/>
              <a:ext cx="32568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i="1" dirty="0"/>
                <a:t>2x Minipix TPX3 silicon sensor with hardened shielding and space RO port by ADVACAM</a:t>
              </a:r>
            </a:p>
          </p:txBody>
        </p:sp>
        <p:sp>
          <p:nvSpPr>
            <p:cNvPr id="18" name="TextovéPole 44">
              <a:extLst>
                <a:ext uri="{FF2B5EF4-FFF2-40B4-BE49-F238E27FC236}">
                  <a16:creationId xmlns:a16="http://schemas.microsoft.com/office/drawing/2014/main" id="{54807E0C-FE27-3847-9CB5-E49C0D075717}"/>
                </a:ext>
              </a:extLst>
            </p:cNvPr>
            <p:cNvSpPr txBox="1"/>
            <p:nvPr/>
          </p:nvSpPr>
          <p:spPr>
            <a:xfrm>
              <a:off x="534884" y="4846584"/>
              <a:ext cx="117486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/>
                <a:t>Nova-C lunar landing module by Intuitive Machines</a:t>
              </a:r>
              <a:endParaRPr lang="cs-CZ" sz="1200" i="1" dirty="0"/>
            </a:p>
          </p:txBody>
        </p:sp>
        <p:sp>
          <p:nvSpPr>
            <p:cNvPr id="19" name="TextovéPole 37">
              <a:extLst>
                <a:ext uri="{FF2B5EF4-FFF2-40B4-BE49-F238E27FC236}">
                  <a16:creationId xmlns:a16="http://schemas.microsoft.com/office/drawing/2014/main" id="{87D53A85-9317-E6DE-1577-EAD64C381AB7}"/>
                </a:ext>
              </a:extLst>
            </p:cNvPr>
            <p:cNvSpPr txBox="1"/>
            <p:nvPr/>
          </p:nvSpPr>
          <p:spPr>
            <a:xfrm>
              <a:off x="1165081" y="4305709"/>
              <a:ext cx="154742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600" b="1" i="1" dirty="0"/>
                <a:t>Two detector units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4C9AA913-17FF-E771-B003-5191D8F2212A}"/>
              </a:ext>
            </a:extLst>
          </p:cNvPr>
          <p:cNvSpPr txBox="1"/>
          <p:nvPr/>
        </p:nvSpPr>
        <p:spPr>
          <a:xfrm>
            <a:off x="6752492" y="1692111"/>
            <a:ext cx="5139785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900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MiniPIX</a:t>
            </a:r>
            <a:r>
              <a:rPr lang="cs-CZ" sz="19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TPX3:</a:t>
            </a:r>
          </a:p>
          <a:p>
            <a:r>
              <a:rPr lang="en-US" sz="1900" dirty="0"/>
              <a:t>IM Nova-C lunar landing module</a:t>
            </a:r>
            <a:r>
              <a:rPr lang="cs-CZ" sz="1900" dirty="0"/>
              <a:t>,</a:t>
            </a:r>
            <a:r>
              <a:rPr lang="en-US" sz="1900" dirty="0"/>
              <a:t> carried by </a:t>
            </a:r>
            <a:r>
              <a:rPr lang="cs-CZ" sz="1900" dirty="0"/>
              <a:t> a </a:t>
            </a:r>
            <a:r>
              <a:rPr lang="en-US" sz="1900" dirty="0"/>
              <a:t>SpaceX Falcon 9 rocket</a:t>
            </a:r>
            <a:r>
              <a:rPr lang="cs-CZ" sz="1900" dirty="0"/>
              <a:t> </a:t>
            </a:r>
            <a:r>
              <a:rPr lang="cs-CZ" sz="1900" b="1" dirty="0"/>
              <a:t>2022/23 </a:t>
            </a:r>
            <a:r>
              <a:rPr lang="cs-CZ" sz="1900" dirty="0"/>
              <a:t> (</a:t>
            </a:r>
            <a:r>
              <a:rPr lang="cs-CZ" sz="1900" dirty="0" err="1"/>
              <a:t>Minipix</a:t>
            </a:r>
            <a:r>
              <a:rPr lang="cs-CZ" sz="1900" dirty="0"/>
              <a:t> Timepix3 </a:t>
            </a:r>
            <a:r>
              <a:rPr lang="cs-CZ" sz="1900" dirty="0" err="1"/>
              <a:t>will</a:t>
            </a:r>
            <a:r>
              <a:rPr lang="cs-CZ" sz="1900" dirty="0"/>
              <a:t> </a:t>
            </a:r>
            <a:r>
              <a:rPr lang="cs-CZ" sz="1900" dirty="0" err="1"/>
              <a:t>measure</a:t>
            </a:r>
            <a:r>
              <a:rPr lang="cs-CZ" sz="1900" dirty="0"/>
              <a:t> </a:t>
            </a:r>
            <a:r>
              <a:rPr lang="cs-CZ" sz="1900" dirty="0" err="1"/>
              <a:t>during</a:t>
            </a:r>
            <a:r>
              <a:rPr lang="cs-CZ" sz="1900" dirty="0"/>
              <a:t> </a:t>
            </a:r>
            <a:r>
              <a:rPr lang="cs-CZ" sz="1900" dirty="0" err="1"/>
              <a:t>the</a:t>
            </a:r>
            <a:r>
              <a:rPr lang="cs-CZ" sz="1900" dirty="0"/>
              <a:t> </a:t>
            </a:r>
            <a:r>
              <a:rPr lang="cs-CZ" sz="1900" dirty="0" err="1"/>
              <a:t>entire</a:t>
            </a:r>
            <a:r>
              <a:rPr lang="cs-CZ" sz="1900" dirty="0"/>
              <a:t> </a:t>
            </a:r>
            <a:r>
              <a:rPr lang="cs-CZ" sz="1900" dirty="0" err="1"/>
              <a:t>duration</a:t>
            </a:r>
            <a:r>
              <a:rPr lang="cs-CZ" sz="1900" dirty="0"/>
              <a:t> </a:t>
            </a:r>
            <a:r>
              <a:rPr lang="cs-CZ" sz="1900" dirty="0" err="1"/>
              <a:t>of</a:t>
            </a:r>
            <a:r>
              <a:rPr lang="cs-CZ" sz="1900" dirty="0"/>
              <a:t> </a:t>
            </a:r>
            <a:r>
              <a:rPr lang="cs-CZ" sz="1900" dirty="0" err="1"/>
              <a:t>the</a:t>
            </a:r>
            <a:r>
              <a:rPr lang="cs-CZ" sz="1900" dirty="0"/>
              <a:t> </a:t>
            </a:r>
            <a:r>
              <a:rPr lang="cs-CZ" sz="1900" dirty="0" err="1"/>
              <a:t>mission</a:t>
            </a:r>
            <a:r>
              <a:rPr lang="cs-CZ" sz="1900" dirty="0"/>
              <a:t>)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C31BD39-07B4-0FC7-79D2-6D3BDCBAC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0D160071-B46A-4F41-DAC8-7AE3C56B6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888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sz="5000" dirty="0"/>
          </a:p>
          <a:p>
            <a:pPr marL="0" indent="0" algn="ctr">
              <a:buNone/>
            </a:pPr>
            <a:r>
              <a:rPr lang="cs-CZ" sz="5000" dirty="0"/>
              <a:t>SATRAM</a:t>
            </a:r>
          </a:p>
          <a:p>
            <a:pPr marL="0" indent="0" algn="ctr">
              <a:buNone/>
            </a:pPr>
            <a:r>
              <a:rPr lang="cs-CZ" dirty="0" err="1"/>
              <a:t>Space</a:t>
            </a:r>
            <a:r>
              <a:rPr lang="cs-CZ" dirty="0"/>
              <a:t> </a:t>
            </a:r>
            <a:r>
              <a:rPr lang="cs-CZ" dirty="0" err="1"/>
              <a:t>Application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Timepix</a:t>
            </a:r>
            <a:r>
              <a:rPr lang="cs-CZ" dirty="0"/>
              <a:t> </a:t>
            </a:r>
            <a:r>
              <a:rPr lang="cs-CZ" dirty="0" err="1"/>
              <a:t>Radiation</a:t>
            </a:r>
            <a:r>
              <a:rPr lang="cs-CZ" dirty="0"/>
              <a:t> Monitor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2248" y="4627874"/>
            <a:ext cx="2843953" cy="1033437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4291" y="4221110"/>
            <a:ext cx="1798069" cy="180684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7228" y="4293120"/>
            <a:ext cx="1910450" cy="1557564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30, 2022</a:t>
            </a:r>
          </a:p>
        </p:txBody>
      </p:sp>
      <p:sp>
        <p:nvSpPr>
          <p:cNvPr id="2" name="Rectangle 1"/>
          <p:cNvSpPr/>
          <p:nvPr/>
        </p:nvSpPr>
        <p:spPr>
          <a:xfrm>
            <a:off x="223520" y="27772"/>
            <a:ext cx="11734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C. Granja </a:t>
            </a:r>
            <a:r>
              <a:rPr lang="en-US" sz="1400" i="1" dirty="0"/>
              <a:t>et al.</a:t>
            </a:r>
            <a:r>
              <a:rPr lang="en-US" sz="1400" dirty="0"/>
              <a:t>, “The SATRAM </a:t>
            </a:r>
            <a:r>
              <a:rPr lang="en-US" sz="1400" dirty="0" err="1"/>
              <a:t>Timepix</a:t>
            </a:r>
            <a:r>
              <a:rPr lang="en-US" sz="1400" dirty="0"/>
              <a:t> spacecraft payload in open space on board the </a:t>
            </a:r>
            <a:r>
              <a:rPr lang="en-US" sz="1400" dirty="0" err="1"/>
              <a:t>Proba</a:t>
            </a:r>
            <a:r>
              <a:rPr lang="en-US" sz="1400" dirty="0"/>
              <a:t>-V satellite for wide range radiation monitoring in LEO orbit”, </a:t>
            </a:r>
            <a:r>
              <a:rPr lang="en-US" sz="1400" i="1" dirty="0"/>
              <a:t>Planetary and Space Science</a:t>
            </a:r>
            <a:r>
              <a:rPr lang="en-US" sz="1400" dirty="0"/>
              <a:t> </a:t>
            </a:r>
            <a:r>
              <a:rPr lang="en-US" sz="1400" b="1" dirty="0"/>
              <a:t>125</a:t>
            </a:r>
            <a:r>
              <a:rPr lang="en-US" sz="1400" dirty="0"/>
              <a:t>, pp. 114-129, ISSN 0032-0633 (2016).</a:t>
            </a:r>
          </a:p>
          <a:p>
            <a:r>
              <a:rPr lang="en-US" sz="1400" dirty="0">
                <a:hlinkClick r:id="rId6"/>
              </a:rPr>
              <a:t>https://doi.org/10.1016/j.pss.2016.03.009</a:t>
            </a:r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FE529B-58D4-7AD5-39C9-72EABAA6C6C5}"/>
              </a:ext>
            </a:extLst>
          </p:cNvPr>
          <p:cNvSpPr txBox="1"/>
          <p:nvPr/>
        </p:nvSpPr>
        <p:spPr>
          <a:xfrm>
            <a:off x="223520" y="858769"/>
            <a:ext cx="25001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Timepix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256 x 256 pixels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pixel pitch 55 µm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Energy measurement in each pixel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Sensor: </a:t>
            </a:r>
            <a:r>
              <a:rPr lang="cs-CZ" dirty="0"/>
              <a:t>Si 300 µm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50A7A6C-E696-0204-BBA5-6A2D9533F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F67F041-956F-AF13-78D1-E224B6B94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987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767456" cy="1325563"/>
          </a:xfrm>
        </p:spPr>
        <p:txBody>
          <a:bodyPr>
            <a:noAutofit/>
          </a:bodyPr>
          <a:lstStyle/>
          <a:p>
            <a:r>
              <a:rPr lang="cs-CZ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SATRAM</a:t>
            </a:r>
            <a:r>
              <a:rPr lang="de-DE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br>
              <a:rPr lang="cs-CZ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Space</a:t>
            </a:r>
            <a:r>
              <a:rPr lang="cs-CZ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</a:t>
            </a:r>
            <a:r>
              <a:rPr lang="cs-CZ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cs-CZ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Timepix</a:t>
            </a:r>
            <a:r>
              <a:rPr lang="cs-CZ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Radiation</a:t>
            </a:r>
            <a:r>
              <a:rPr lang="cs-CZ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Monitor</a:t>
            </a:r>
            <a:endParaRPr lang="cs-CZ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987671"/>
            <a:ext cx="6165028" cy="1577332"/>
          </a:xfrm>
        </p:spPr>
        <p:txBody>
          <a:bodyPr>
            <a:normAutofit fontScale="7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First </a:t>
            </a:r>
            <a:r>
              <a:rPr lang="en-US" b="1" dirty="0" err="1"/>
              <a:t>Timepix</a:t>
            </a:r>
            <a:r>
              <a:rPr lang="en-US" b="1" dirty="0"/>
              <a:t> in open space</a:t>
            </a:r>
            <a:endParaRPr lang="cs-CZ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Power consumption of </a:t>
            </a:r>
            <a:r>
              <a:rPr lang="en-US" b="1" dirty="0"/>
              <a:t>2.5 W</a:t>
            </a:r>
            <a:endParaRPr lang="cs-CZ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Total mass </a:t>
            </a:r>
            <a:r>
              <a:rPr lang="en-US" b="1" dirty="0"/>
              <a:t>380 g</a:t>
            </a:r>
            <a:r>
              <a:rPr lang="en-US" dirty="0"/>
              <a:t> (107 x 70 x 55 mm)</a:t>
            </a:r>
            <a:endParaRPr lang="cs-CZ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SATRAM is a platform technology demonstrator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30, 2022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8159" y="454819"/>
            <a:ext cx="3793841" cy="5901531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4" r="23282"/>
          <a:stretch/>
        </p:blipFill>
        <p:spPr bwMode="auto">
          <a:xfrm>
            <a:off x="5521124" y="3682855"/>
            <a:ext cx="2754656" cy="2673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ástupný symbol pro obsah 2" descr="Rectangle: Click to edit Master text styles&#10;Second level&#10;Third level&#10;Fourth level&#10;Fifth level"/>
          <p:cNvSpPr txBox="1">
            <a:spLocks/>
          </p:cNvSpPr>
          <p:nvPr/>
        </p:nvSpPr>
        <p:spPr>
          <a:xfrm>
            <a:off x="838200" y="3682855"/>
            <a:ext cx="4039752" cy="263455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400" b="1" dirty="0"/>
              <a:t>Proba-V</a:t>
            </a:r>
          </a:p>
          <a:p>
            <a:r>
              <a:rPr lang="cs-CZ" sz="2000" dirty="0"/>
              <a:t>Minisate</a:t>
            </a:r>
            <a:r>
              <a:rPr lang="de-DE" sz="2000" dirty="0"/>
              <a:t>l</a:t>
            </a:r>
            <a:r>
              <a:rPr lang="cs-CZ" sz="2000" dirty="0"/>
              <a:t>lite (158</a:t>
            </a:r>
            <a:r>
              <a:rPr lang="de-DE" sz="2000" dirty="0"/>
              <a:t> </a:t>
            </a:r>
            <a:r>
              <a:rPr lang="cs-CZ" sz="2000" dirty="0"/>
              <a:t>kg)</a:t>
            </a:r>
          </a:p>
          <a:p>
            <a:r>
              <a:rPr lang="cs-CZ" sz="2000" dirty="0"/>
              <a:t>Altitude </a:t>
            </a:r>
            <a:r>
              <a:rPr lang="en-US" sz="2000" dirty="0"/>
              <a:t>~</a:t>
            </a:r>
            <a:r>
              <a:rPr lang="cs-CZ" sz="2000" dirty="0"/>
              <a:t> 8</a:t>
            </a:r>
            <a:r>
              <a:rPr lang="de-DE" sz="2000" dirty="0"/>
              <a:t>20 </a:t>
            </a:r>
            <a:r>
              <a:rPr lang="cs-CZ" sz="2000" dirty="0"/>
              <a:t>km (LEO)</a:t>
            </a:r>
          </a:p>
          <a:p>
            <a:r>
              <a:rPr lang="cs-CZ" sz="2000" dirty="0"/>
              <a:t>101.21 </a:t>
            </a:r>
            <a:r>
              <a:rPr lang="cs-CZ" sz="2000" dirty="0" err="1"/>
              <a:t>minutes</a:t>
            </a:r>
            <a:r>
              <a:rPr lang="cs-CZ" sz="2000" dirty="0"/>
              <a:t> orbit </a:t>
            </a:r>
            <a:r>
              <a:rPr lang="cs-CZ" sz="2000" dirty="0" err="1"/>
              <a:t>duration</a:t>
            </a:r>
            <a:endParaRPr lang="cs-CZ" sz="2000" dirty="0">
              <a:cs typeface="Calibri"/>
            </a:endParaRPr>
          </a:p>
          <a:p>
            <a:r>
              <a:rPr lang="cs-CZ" sz="2000" dirty="0"/>
              <a:t>Inclination 98.6°</a:t>
            </a:r>
            <a:endParaRPr lang="cs-CZ" sz="2000" dirty="0">
              <a:cs typeface="Calibri"/>
            </a:endParaRPr>
          </a:p>
          <a:p>
            <a:r>
              <a:rPr lang="cs-CZ" sz="2000" dirty="0"/>
              <a:t>Sun-synchronous</a:t>
            </a:r>
          </a:p>
          <a:p>
            <a:r>
              <a:rPr lang="cs-CZ" sz="2000" dirty="0"/>
              <a:t>Launched 7th March 2013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B553C5C-9E23-0CB5-78C0-1B68FEAE4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F2FD9AF-0CD1-37F4-207A-7C35061C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833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42240" y="-132080"/>
            <a:ext cx="11846560" cy="6767975"/>
            <a:chOff x="366233" y="289238"/>
            <a:chExt cx="10987568" cy="5924844"/>
          </a:xfrm>
        </p:grpSpPr>
        <p:pic>
          <p:nvPicPr>
            <p:cNvPr id="2" name="SATRAM_Timepix visualization - Google Chrome 2022-06-15 12-04-11">
              <a:hlinkClick r:id="" action="ppaction://media"/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5"/>
            <a:stretch>
              <a:fillRect/>
            </a:stretch>
          </p:blipFill>
          <p:spPr>
            <a:xfrm>
              <a:off x="366233" y="308265"/>
              <a:ext cx="10987567" cy="5905817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366233" y="289238"/>
              <a:ext cx="10987568" cy="7416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542" y="139131"/>
            <a:ext cx="4604657" cy="776061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hlinkClick r:id="rId6"/>
              </a:rPr>
              <a:t>https://satram.utef.cvut.cz/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30, 2022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5644A4D-FDCE-116E-42F1-30AA1C67D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Bergmann - iWoRiD 2022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4085A67-D01B-0A2F-5573-3AA40E9B6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DDC4-6E59-499B-8CE5-8FED18AFF43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698246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2428</TotalTime>
  <Words>2281</Words>
  <Application>Microsoft Office PowerPoint</Application>
  <PresentationFormat>Widescreen</PresentationFormat>
  <Paragraphs>341</Paragraphs>
  <Slides>38</Slides>
  <Notes>24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9" baseType="lpstr">
      <vt:lpstr>Arial</vt:lpstr>
      <vt:lpstr>Calibri</vt:lpstr>
      <vt:lpstr>Calibri Light</vt:lpstr>
      <vt:lpstr>Cambria Math</vt:lpstr>
      <vt:lpstr>Open Sans</vt:lpstr>
      <vt:lpstr>Tahoma</vt:lpstr>
      <vt:lpstr>thesansosflight</vt:lpstr>
      <vt:lpstr>thesansosfplain</vt:lpstr>
      <vt:lpstr>Times New Roman</vt:lpstr>
      <vt:lpstr>Wingdings</vt:lpstr>
      <vt:lpstr>Office Theme</vt:lpstr>
      <vt:lpstr>Timepix detectors in space:  From radiation monitoring in low earth orbit to astroparticle physics</vt:lpstr>
      <vt:lpstr>Radiation environment in LEO</vt:lpstr>
      <vt:lpstr>Temporal fluctuations of the radiation belts</vt:lpstr>
      <vt:lpstr>Instruments for measurements in LEO</vt:lpstr>
      <vt:lpstr>Timepix devices in Space </vt:lpstr>
      <vt:lpstr>(Near future) flights</vt:lpstr>
      <vt:lpstr>PowerPoint Presentation</vt:lpstr>
      <vt:lpstr>SATRAM: Space Application of Timepix Radiation Monitor</vt:lpstr>
      <vt:lpstr>PowerPoint Presentation</vt:lpstr>
      <vt:lpstr>PowerPoint Presentation</vt:lpstr>
      <vt:lpstr>Solar proton event September 10, 2017</vt:lpstr>
      <vt:lpstr>dE/dX and particle classification</vt:lpstr>
      <vt:lpstr>Average electron and proton flux rates for 2015-2018</vt:lpstr>
      <vt:lpstr>SATRAM electron flux measurement: Interpolation method based on statistical consideration</vt:lpstr>
      <vt:lpstr>Improving particle identification and spectroscopy using machine learning</vt:lpstr>
      <vt:lpstr>CNN – convolution neural network for separation of electrons and protons</vt:lpstr>
      <vt:lpstr>CNN – convolution neural network for separation of electrons and protons</vt:lpstr>
      <vt:lpstr>CNN – convolution neural network for incident energy determination</vt:lpstr>
      <vt:lpstr>Comparison with other radiation detectors in LEO</vt:lpstr>
      <vt:lpstr>SATRAM vs. EPT (Energetic Particle Telescope)*): Electron fluxes </vt:lpstr>
      <vt:lpstr>SATRAM vs. ICARE-NG: Proton fluxes</vt:lpstr>
      <vt:lpstr>Development of a demonstrator penetrating particle analyzer (mini.PAN) for deep space missions</vt:lpstr>
      <vt:lpstr>Scientific objectives</vt:lpstr>
      <vt:lpstr>Conceptual design</vt:lpstr>
      <vt:lpstr>Magnet sectors</vt:lpstr>
      <vt:lpstr>Tracking modules</vt:lpstr>
      <vt:lpstr>Penetrating particle analyzer based on Timepix4 - Pix.PAN</vt:lpstr>
      <vt:lpstr>Pix.PAN: Performance considerations and Timepix4</vt:lpstr>
      <vt:lpstr>Pix.PAN: Rectangular pixel design as solution?</vt:lpstr>
      <vt:lpstr>Acknowlegdements</vt:lpstr>
      <vt:lpstr>Conclusion and outlook</vt:lpstr>
      <vt:lpstr>Thank you for your attention!</vt:lpstr>
      <vt:lpstr>Back up</vt:lpstr>
      <vt:lpstr>PowerPoint Presentation</vt:lpstr>
      <vt:lpstr>PowerPoint Presentation</vt:lpstr>
      <vt:lpstr>PowerPoint Presentation</vt:lpstr>
      <vt:lpstr>Steady flux of Galactic Cosmic Rays</vt:lpstr>
      <vt:lpstr>Electronics integration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Timepix detectors in Space:  From radiation monitoring in low earth orbit to astroparticle physics</dc:title>
  <dc:creator>Benedikt Bergmann</dc:creator>
  <cp:lastModifiedBy>Bergmann, Benedikt Ludwig</cp:lastModifiedBy>
  <cp:revision>240</cp:revision>
  <dcterms:created xsi:type="dcterms:W3CDTF">2022-06-14T08:47:37Z</dcterms:created>
  <dcterms:modified xsi:type="dcterms:W3CDTF">2022-06-27T13:39:01Z</dcterms:modified>
</cp:coreProperties>
</file>