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92" r:id="rId3"/>
    <p:sldId id="269" r:id="rId4"/>
    <p:sldId id="288" r:id="rId5"/>
    <p:sldId id="262" r:id="rId6"/>
    <p:sldId id="264" r:id="rId7"/>
    <p:sldId id="265" r:id="rId8"/>
    <p:sldId id="266" r:id="rId9"/>
    <p:sldId id="274" r:id="rId10"/>
    <p:sldId id="287" r:id="rId11"/>
    <p:sldId id="293" r:id="rId12"/>
    <p:sldId id="276" r:id="rId13"/>
    <p:sldId id="295" r:id="rId14"/>
    <p:sldId id="260" r:id="rId15"/>
    <p:sldId id="277" r:id="rId16"/>
    <p:sldId id="281" r:id="rId17"/>
    <p:sldId id="280" r:id="rId18"/>
    <p:sldId id="294" r:id="rId19"/>
    <p:sldId id="286" r:id="rId20"/>
    <p:sldId id="261" r:id="rId21"/>
    <p:sldId id="289" r:id="rId22"/>
    <p:sldId id="290" r:id="rId23"/>
    <p:sldId id="29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6" autoAdjust="0"/>
    <p:restoredTop sz="92638" autoAdjust="0"/>
  </p:normalViewPr>
  <p:slideViewPr>
    <p:cSldViewPr snapToGrid="0">
      <p:cViewPr varScale="1">
        <p:scale>
          <a:sx n="83" d="100"/>
          <a:sy n="83" d="100"/>
        </p:scale>
        <p:origin x="40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408C2B-5C64-4790-A2AB-EC590948327D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62CD77-4EED-4E73-A057-9FF0F72E1A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23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VITO (Versatile Ion polarisation Technique Online) is a permanent beamline at the ISOLDE facility devoted to versatile studies with laser-polarised radioactive beams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2CD77-4EED-4E73-A057-9FF0F72E1A1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296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Limitation of 2 people in the workshops</a:t>
            </a:r>
          </a:p>
          <a:p>
            <a:endParaRPr lang="en-US" dirty="0"/>
          </a:p>
          <a:p>
            <a:r>
              <a:rPr lang="en-US" dirty="0"/>
              <a:t>~ 15 people have been trained in using the 3D studio machines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2CD77-4EED-4E73-A057-9FF0F72E1A1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148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Limitation of 2 people in the workshops</a:t>
            </a:r>
          </a:p>
          <a:p>
            <a:endParaRPr lang="en-US" dirty="0"/>
          </a:p>
          <a:p>
            <a:r>
              <a:rPr lang="en-US" dirty="0"/>
              <a:t>~ 15 people have been trained in using the 3D studio machines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2CD77-4EED-4E73-A057-9FF0F72E1A1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842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OPER</a:t>
            </a:r>
            <a:r>
              <a:rPr lang="en-US" baseline="0" dirty="0"/>
              <a:t> CBI and the Delft </a:t>
            </a:r>
            <a:r>
              <a:rPr lang="en-US" baseline="0" dirty="0" err="1"/>
              <a:t>Honorus</a:t>
            </a:r>
            <a:r>
              <a:rPr lang="en-US" baseline="0" dirty="0"/>
              <a:t> Program Summer School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2CD77-4EED-4E73-A057-9FF0F72E1A1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45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Limitation of 2 people in the workshops</a:t>
            </a:r>
          </a:p>
          <a:p>
            <a:endParaRPr lang="en-US" dirty="0"/>
          </a:p>
          <a:p>
            <a:r>
              <a:rPr lang="en-US" dirty="0"/>
              <a:t>~ 15 people have been trained in using the 3D studio machines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2CD77-4EED-4E73-A057-9FF0F72E1A1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749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New</a:t>
            </a:r>
            <a:r>
              <a:rPr lang="en-US" baseline="0" dirty="0"/>
              <a:t> material: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WAZER water jet cutter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Roland GS-24 vinyl cutter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err="1"/>
              <a:t>Formlabs</a:t>
            </a:r>
            <a:r>
              <a:rPr lang="en-US" baseline="0" dirty="0"/>
              <a:t> Form 3 SLA 3D printer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err="1"/>
              <a:t>Ultimaker</a:t>
            </a:r>
            <a:r>
              <a:rPr lang="en-US" baseline="0" dirty="0"/>
              <a:t> S5 3D printer pro bundle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err="1"/>
              <a:t>EinScan</a:t>
            </a:r>
            <a:r>
              <a:rPr lang="en-US" baseline="0" dirty="0"/>
              <a:t> 2X 2020 3D scanner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err="1"/>
              <a:t>Oculust</a:t>
            </a:r>
            <a:r>
              <a:rPr lang="en-US" baseline="0" dirty="0"/>
              <a:t> Quest 2 VR headset with controllers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2CD77-4EED-4E73-A057-9FF0F72E1A1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04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purpose of this installation is to provide an immersive and engaging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experience for visiting students and the public for a range of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purposely-built virtual experiences, relevant to the key objectives of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IdeaSquare. These include, among many, helping to visualize complex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design of systems such as simulated environments; visualizing futuristic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concepts including Terraforming; virtual visits to the LHC while physical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access is not possible; etc.</a:t>
            </a: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2CD77-4EED-4E73-A057-9FF0F72E1A1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7708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Holodeck</a:t>
            </a:r>
            <a:r>
              <a:rPr lang="en-US" baseline="0" dirty="0"/>
              <a:t> Room configuration Guidelines will be made available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2CD77-4EED-4E73-A057-9FF0F72E1A1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8733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2CD77-4EED-4E73-A057-9FF0F72E1A1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842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B858-A174-41C3-AF95-6E235D345AD3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12131-ADB1-4397-A017-0AEA05F8E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545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B858-A174-41C3-AF95-6E235D345AD3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12131-ADB1-4397-A017-0AEA05F8E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667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B858-A174-41C3-AF95-6E235D345AD3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12131-ADB1-4397-A017-0AEA05F8E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166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B858-A174-41C3-AF95-6E235D345AD3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12131-ADB1-4397-A017-0AEA05F8E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591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B858-A174-41C3-AF95-6E235D345AD3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12131-ADB1-4397-A017-0AEA05F8E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386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B858-A174-41C3-AF95-6E235D345AD3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12131-ADB1-4397-A017-0AEA05F8E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860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B858-A174-41C3-AF95-6E235D345AD3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12131-ADB1-4397-A017-0AEA05F8E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986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B858-A174-41C3-AF95-6E235D345AD3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12131-ADB1-4397-A017-0AEA05F8E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44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B858-A174-41C3-AF95-6E235D345AD3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12131-ADB1-4397-A017-0AEA05F8E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094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B858-A174-41C3-AF95-6E235D345AD3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12131-ADB1-4397-A017-0AEA05F8E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089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7B858-A174-41C3-AF95-6E235D345AD3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12131-ADB1-4397-A017-0AEA05F8E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899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7B858-A174-41C3-AF95-6E235D345AD3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12131-ADB1-4397-A017-0AEA05F8ED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572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45831"/>
            <a:ext cx="9144000" cy="3164132"/>
          </a:xfrm>
        </p:spPr>
        <p:txBody>
          <a:bodyPr/>
          <a:lstStyle/>
          <a:p>
            <a:r>
              <a:rPr lang="en-US" dirty="0"/>
              <a:t>Prototyping activities at IdeaSquare</a:t>
            </a:r>
            <a:br>
              <a:rPr lang="en-US" dirty="0"/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585" y="3590028"/>
            <a:ext cx="2774830" cy="277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670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8199" y="194596"/>
            <a:ext cx="10591802" cy="2368495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8" y="270796"/>
            <a:ext cx="6330681" cy="2368495"/>
          </a:xfrm>
        </p:spPr>
      </p:pic>
      <p:pic>
        <p:nvPicPr>
          <p:cNvPr id="8" name="Content Placeholder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39808" y="3437602"/>
            <a:ext cx="3453602" cy="2590201"/>
          </a:xfrm>
          <a:prstGeom prst="rect">
            <a:avLst/>
          </a:prstGeom>
        </p:spPr>
      </p:pic>
      <p:pic>
        <p:nvPicPr>
          <p:cNvPr id="11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61927" y="3374957"/>
            <a:ext cx="3620656" cy="27154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8"/>
          <a:stretch/>
        </p:blipFill>
        <p:spPr>
          <a:xfrm rot="5400000">
            <a:off x="709238" y="3048204"/>
            <a:ext cx="3638430" cy="3380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36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Workshops at IdeaSquare</a:t>
            </a:r>
            <a:br>
              <a:rPr lang="en-US" dirty="0"/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585" y="3590028"/>
            <a:ext cx="2774830" cy="277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667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5874327" cy="1810039"/>
          </a:xfrm>
        </p:spPr>
        <p:txBody>
          <a:bodyPr>
            <a:normAutofit/>
          </a:bodyPr>
          <a:lstStyle/>
          <a:p>
            <a:r>
              <a:rPr lang="en-US" sz="3200" dirty="0"/>
              <a:t>FPGA Programming Using LabVIEW hands-on workshop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40327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With the help of Adriaan Rijllart</a:t>
            </a:r>
          </a:p>
          <a:p>
            <a:r>
              <a:rPr lang="en-US" dirty="0"/>
              <a:t>2x 2hrs,  open to all CERN personnel</a:t>
            </a:r>
          </a:p>
          <a:p>
            <a:r>
              <a:rPr lang="en-US" dirty="0"/>
              <a:t>June (digital)</a:t>
            </a:r>
          </a:p>
          <a:p>
            <a:r>
              <a:rPr lang="en-US" dirty="0"/>
              <a:t>October </a:t>
            </a:r>
          </a:p>
          <a:p>
            <a:r>
              <a:rPr lang="en-US" dirty="0"/>
              <a:t>November</a:t>
            </a:r>
          </a:p>
          <a:p>
            <a:r>
              <a:rPr lang="en-US" dirty="0"/>
              <a:t>30+ attendees in total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12668" y="1420531"/>
            <a:ext cx="3209462" cy="1992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3" y="240212"/>
            <a:ext cx="4229866" cy="31723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3" y="3484132"/>
            <a:ext cx="4229866" cy="31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899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Student programs</a:t>
            </a:r>
            <a:br>
              <a:rPr lang="en-US" dirty="0"/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585" y="3590028"/>
            <a:ext cx="2774830" cy="277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481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95" b="26002"/>
          <a:stretch/>
        </p:blipFill>
        <p:spPr>
          <a:xfrm>
            <a:off x="5512740" y="44494"/>
            <a:ext cx="6279540" cy="19668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Student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January 2021</a:t>
            </a:r>
          </a:p>
          <a:p>
            <a:r>
              <a:rPr lang="en-US" dirty="0"/>
              <a:t>December 2021</a:t>
            </a:r>
          </a:p>
          <a:p>
            <a:endParaRPr lang="en-US" dirty="0"/>
          </a:p>
          <a:p>
            <a:r>
              <a:rPr lang="en-US" dirty="0"/>
              <a:t>Prototyping workshop</a:t>
            </a:r>
          </a:p>
          <a:p>
            <a:r>
              <a:rPr lang="en-US" dirty="0"/>
              <a:t>Following up teams in their prototyping work</a:t>
            </a:r>
          </a:p>
          <a:p>
            <a:endParaRPr lang="en-US" dirty="0"/>
          </a:p>
          <a:p>
            <a:r>
              <a:rPr lang="en-US" dirty="0"/>
              <a:t>Prepared a system for shipping prototype materials to students abroad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752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Student programs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8" y="1825625"/>
            <a:ext cx="10515601" cy="4351338"/>
          </a:xfrm>
        </p:spPr>
        <p:txBody>
          <a:bodyPr/>
          <a:lstStyle/>
          <a:p>
            <a:r>
              <a:rPr lang="en-US" dirty="0"/>
              <a:t>Prototyping workshop</a:t>
            </a:r>
          </a:p>
          <a:p>
            <a:r>
              <a:rPr lang="en-US" dirty="0"/>
              <a:t>Following up teams in their prototyping work</a:t>
            </a:r>
          </a:p>
          <a:p>
            <a:endParaRPr lang="en-US" dirty="0"/>
          </a:p>
          <a:p>
            <a:r>
              <a:rPr lang="en-US" dirty="0"/>
              <a:t>Participating in Demo Day</a:t>
            </a:r>
          </a:p>
          <a:p>
            <a:endParaRPr lang="en-US" dirty="0"/>
          </a:p>
          <a:p>
            <a:r>
              <a:rPr lang="en-US" dirty="0"/>
              <a:t>Planning of next year’s course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331" y="434150"/>
            <a:ext cx="6712295" cy="118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42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Student programs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09" b="33918"/>
          <a:stretch/>
        </p:blipFill>
        <p:spPr>
          <a:xfrm>
            <a:off x="5733690" y="2533173"/>
            <a:ext cx="6096000" cy="15853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40" y="2746488"/>
            <a:ext cx="3449076" cy="159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291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Student programs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670" y="351714"/>
            <a:ext cx="2742130" cy="13523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531" y="2140576"/>
            <a:ext cx="7934924" cy="44633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77784" y="2694469"/>
            <a:ext cx="4468003" cy="335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229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and updated equipment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585" y="3590028"/>
            <a:ext cx="2774830" cy="277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72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3" r="16353"/>
          <a:stretch/>
        </p:blipFill>
        <p:spPr>
          <a:xfrm>
            <a:off x="3271983" y="1087582"/>
            <a:ext cx="2482351" cy="276860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"/>
          <a:stretch/>
        </p:blipFill>
        <p:spPr>
          <a:xfrm>
            <a:off x="6578608" y="1017681"/>
            <a:ext cx="2932144" cy="30712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7" t="3620" r="22160"/>
          <a:stretch/>
        </p:blipFill>
        <p:spPr>
          <a:xfrm>
            <a:off x="9869028" y="416619"/>
            <a:ext cx="2240010" cy="56126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3" t="5911" r="26286" b="4040"/>
          <a:stretch/>
        </p:blipFill>
        <p:spPr>
          <a:xfrm>
            <a:off x="0" y="0"/>
            <a:ext cx="2807394" cy="32910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826" y="4168359"/>
            <a:ext cx="5119769" cy="26413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0" t="4564" r="2612" b="5114"/>
          <a:stretch/>
        </p:blipFill>
        <p:spPr>
          <a:xfrm>
            <a:off x="123320" y="3402811"/>
            <a:ext cx="3012433" cy="29257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92533" y="6396734"/>
            <a:ext cx="215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Roland GS-24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211908" y="5888261"/>
            <a:ext cx="1554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Ultimaker</a:t>
            </a:r>
            <a:r>
              <a:rPr lang="en-US" dirty="0"/>
              <a:t> S5 </a:t>
            </a:r>
          </a:p>
          <a:p>
            <a:pPr algn="ctr"/>
            <a:r>
              <a:rPr lang="en-US" dirty="0"/>
              <a:t>Pro Bundle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5775" y="6349926"/>
            <a:ext cx="2075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Oculus Quest 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37119" y="3785515"/>
            <a:ext cx="215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EinScan</a:t>
            </a:r>
            <a:r>
              <a:rPr lang="en-US" dirty="0"/>
              <a:t> Pro 2X 2020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84216" y="4004006"/>
            <a:ext cx="2030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Formlabs</a:t>
            </a:r>
            <a:r>
              <a:rPr lang="en-US" dirty="0"/>
              <a:t> Form 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29848" y="2965336"/>
            <a:ext cx="1077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WAZER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012433" y="96978"/>
            <a:ext cx="10515600" cy="826887"/>
          </a:xfrm>
        </p:spPr>
        <p:txBody>
          <a:bodyPr/>
          <a:lstStyle/>
          <a:p>
            <a:r>
              <a:rPr lang="en-GB" dirty="0"/>
              <a:t>New and updated equipment</a:t>
            </a:r>
          </a:p>
        </p:txBody>
      </p:sp>
    </p:spTree>
    <p:extLst>
      <p:ext uri="{BB962C8B-B14F-4D97-AF65-F5344CB8AC3E}">
        <p14:creationId xmlns:p14="http://schemas.microsoft.com/office/powerpoint/2010/main" val="2488867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04092"/>
            <a:ext cx="9144000" cy="3005871"/>
          </a:xfrm>
        </p:spPr>
        <p:txBody>
          <a:bodyPr>
            <a:normAutofit/>
          </a:bodyPr>
          <a:lstStyle/>
          <a:p>
            <a:r>
              <a:rPr lang="en-US" dirty="0"/>
              <a:t>Collaboration with </a:t>
            </a:r>
            <a:br>
              <a:rPr lang="en-US" dirty="0"/>
            </a:br>
            <a:r>
              <a:rPr lang="en-US" dirty="0"/>
              <a:t>CERN projects</a:t>
            </a:r>
            <a:br>
              <a:rPr lang="en-US" dirty="0"/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585" y="3590028"/>
            <a:ext cx="2774830" cy="277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3330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795" y="893020"/>
            <a:ext cx="7240437" cy="561728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15619" cy="435133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An Interactive &amp; Immersive Space for IdeaSquare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dirty="0"/>
              <a:t>Purposely-built virtual experiences relevant for </a:t>
            </a:r>
            <a:r>
              <a:rPr lang="en-GB" dirty="0" err="1"/>
              <a:t>IdeaSquare's</a:t>
            </a:r>
            <a:r>
              <a:rPr lang="en-GB" dirty="0"/>
              <a:t> activities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26" y="893020"/>
            <a:ext cx="3778344" cy="7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865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43" y="-43164"/>
            <a:ext cx="10267682" cy="7255297"/>
          </a:xfrm>
        </p:spPr>
      </p:pic>
    </p:spTree>
    <p:extLst>
      <p:ext uri="{BB962C8B-B14F-4D97-AF65-F5344CB8AC3E}">
        <p14:creationId xmlns:p14="http://schemas.microsoft.com/office/powerpoint/2010/main" val="595689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97" y="189781"/>
            <a:ext cx="10714105" cy="6668219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98" y="253277"/>
            <a:ext cx="2500529" cy="516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84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336" y="1666336"/>
            <a:ext cx="3525328" cy="3525328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175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610" y="836427"/>
            <a:ext cx="3826727" cy="510230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6999555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CERN Linear Electron Accelerator for Research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Medical research in radio therapy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Developed a robot for handling samples while the beam is running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62963"/>
            <a:ext cx="3298318" cy="121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844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62963"/>
            <a:ext cx="3298318" cy="12143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2406" r="36334" b="25246"/>
          <a:stretch/>
        </p:blipFill>
        <p:spPr>
          <a:xfrm>
            <a:off x="8310423" y="1549046"/>
            <a:ext cx="3718543" cy="48554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543" y="1549047"/>
            <a:ext cx="3641615" cy="48554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9" t="28408" r="481" b="17523"/>
          <a:stretch/>
        </p:blipFill>
        <p:spPr>
          <a:xfrm>
            <a:off x="838199" y="3749371"/>
            <a:ext cx="3298319" cy="2605541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838200" y="1937773"/>
            <a:ext cx="4464238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3D printing </a:t>
            </a:r>
          </a:p>
          <a:p>
            <a:pPr marL="0" indent="0">
              <a:buNone/>
            </a:pPr>
            <a:r>
              <a:rPr lang="en-US" dirty="0"/>
              <a:t>Laser cutting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993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05" y="368443"/>
            <a:ext cx="5643995" cy="1386531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1825625"/>
            <a:ext cx="513310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Isotope Separator On Line Device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GB" dirty="0"/>
              <a:t>VITO beam line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US" dirty="0"/>
              <a:t>Studies weak force and </a:t>
            </a:r>
          </a:p>
          <a:p>
            <a:pPr marL="0" indent="0">
              <a:buNone/>
            </a:pPr>
            <a:r>
              <a:rPr lang="en-GB" dirty="0"/>
              <a:t>short-lived unstable nuclei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2D8FED-97FC-4530-A8D3-499C9D32C5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6836" y="1754974"/>
            <a:ext cx="5705520" cy="427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197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B57F8D1-3019-4BFE-8F43-67DA1EB8E6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377"/>
          <a:stretch/>
        </p:blipFill>
        <p:spPr>
          <a:xfrm>
            <a:off x="1" y="1876129"/>
            <a:ext cx="6816436" cy="46311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8CE914-2F7E-42AB-9D56-DE6DE2624F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962" r="14342"/>
          <a:stretch/>
        </p:blipFill>
        <p:spPr>
          <a:xfrm>
            <a:off x="6816437" y="2632126"/>
            <a:ext cx="5354148" cy="40230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62694F-8A80-4905-B466-9108DC2E5C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1552" y="276142"/>
            <a:ext cx="4542467" cy="22081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1D063C3-10F1-4AE8-9E98-E9B9F5D371D2}"/>
              </a:ext>
            </a:extLst>
          </p:cNvPr>
          <p:cNvSpPr txBox="1"/>
          <p:nvPr/>
        </p:nvSpPr>
        <p:spPr>
          <a:xfrm>
            <a:off x="104273" y="74172"/>
            <a:ext cx="5272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3D-printing in Idea Square for VITO</a:t>
            </a: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C628B4-7CD7-421A-9A08-6E15108533E1}"/>
              </a:ext>
            </a:extLst>
          </p:cNvPr>
          <p:cNvSpPr txBox="1"/>
          <p:nvPr/>
        </p:nvSpPr>
        <p:spPr>
          <a:xfrm>
            <a:off x="247405" y="804959"/>
            <a:ext cx="29169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Faraday Cup Holder (blue)</a:t>
            </a:r>
          </a:p>
          <a:p>
            <a:pPr marL="285750" indent="-285750">
              <a:buFontTx/>
              <a:buChar char="-"/>
            </a:pPr>
            <a:r>
              <a:rPr lang="en-US" dirty="0"/>
              <a:t>RF-coil Frame (green)</a:t>
            </a:r>
          </a:p>
          <a:p>
            <a:pPr marL="285750" indent="-285750">
              <a:buFontTx/>
              <a:buChar char="-"/>
            </a:pPr>
            <a:r>
              <a:rPr lang="en-US" dirty="0"/>
              <a:t>Sample Carrier (red)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5555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C36DD39-C622-45DC-B5A3-0F6C53E9960A}"/>
              </a:ext>
            </a:extLst>
          </p:cNvPr>
          <p:cNvSpPr txBox="1"/>
          <p:nvPr/>
        </p:nvSpPr>
        <p:spPr>
          <a:xfrm>
            <a:off x="104680" y="138340"/>
            <a:ext cx="7007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Waterjet Cutting in Idea Square for VITO - glass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8F1EF1-8D8F-4863-A1D5-4B1033F34104}"/>
              </a:ext>
            </a:extLst>
          </p:cNvPr>
          <p:cNvSpPr txBox="1"/>
          <p:nvPr/>
        </p:nvSpPr>
        <p:spPr>
          <a:xfrm>
            <a:off x="264696" y="898358"/>
            <a:ext cx="5390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RF-coil frame printed of PLA-plastic were melted by RF-currents the frame has been re-designed to built it of glass slices made on </a:t>
            </a:r>
            <a:r>
              <a:rPr lang="en-US" dirty="0" err="1"/>
              <a:t>Wazer</a:t>
            </a:r>
            <a:r>
              <a:rPr lang="en-US" dirty="0"/>
              <a:t> machine in </a:t>
            </a:r>
            <a:r>
              <a:rPr lang="en-US" dirty="0" err="1"/>
              <a:t>IdeaSquare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1649D8-61B3-407C-A678-53822B078F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643" t="13412" r="22381" b="11328"/>
          <a:stretch/>
        </p:blipFill>
        <p:spPr>
          <a:xfrm>
            <a:off x="282264" y="2204643"/>
            <a:ext cx="5373153" cy="37068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0D64B7-6C42-4CFA-AD19-C38CF14DF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8270" y="661560"/>
            <a:ext cx="5991225" cy="4800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701806-F812-4F6E-93D1-10E9B1BD80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5565131" y="3342497"/>
            <a:ext cx="2797367" cy="395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187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9412BB7-9483-4C25-B89D-5F1C034E5CBF}"/>
              </a:ext>
            </a:extLst>
          </p:cNvPr>
          <p:cNvSpPr txBox="1"/>
          <p:nvPr/>
        </p:nvSpPr>
        <p:spPr>
          <a:xfrm>
            <a:off x="104680" y="138340"/>
            <a:ext cx="70643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Waterjet Cutting in Idea Square for VITO - brass</a:t>
            </a:r>
            <a:endParaRPr lang="en-GB" sz="2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A87629-464C-4F19-B59C-791E8719F663}"/>
              </a:ext>
            </a:extLst>
          </p:cNvPr>
          <p:cNvSpPr txBox="1"/>
          <p:nvPr/>
        </p:nvSpPr>
        <p:spPr>
          <a:xfrm>
            <a:off x="264696" y="1275347"/>
            <a:ext cx="51174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Strong magnetic field of few Tesla in around the NMR magnet didn’t allow us to use a standard tools made of magnetic steel.</a:t>
            </a:r>
          </a:p>
          <a:p>
            <a:endParaRPr lang="en-US" dirty="0"/>
          </a:p>
          <a:p>
            <a:r>
              <a:rPr lang="en-US" dirty="0"/>
              <a:t>A set of custom brass wrenches to work on experimental carriage has been done by a cutting of brass sheet on a </a:t>
            </a:r>
            <a:r>
              <a:rPr lang="en-US" dirty="0" err="1"/>
              <a:t>Wazer</a:t>
            </a:r>
            <a:r>
              <a:rPr lang="en-US" dirty="0"/>
              <a:t> machine in </a:t>
            </a:r>
            <a:r>
              <a:rPr lang="en-US" dirty="0" err="1"/>
              <a:t>IdeaSquare</a:t>
            </a:r>
            <a:endParaRPr lang="en-GB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E992C42E-23BA-41B9-9518-73E63AAA0A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47" b="18298"/>
          <a:stretch/>
        </p:blipFill>
        <p:spPr>
          <a:xfrm>
            <a:off x="5569618" y="802104"/>
            <a:ext cx="6357686" cy="5658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405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8199" y="194596"/>
            <a:ext cx="10591802" cy="2368495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8" y="270796"/>
            <a:ext cx="6330681" cy="2368495"/>
          </a:xfrm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549" y="2835834"/>
            <a:ext cx="5103452" cy="38275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8" y="2835834"/>
            <a:ext cx="5103450" cy="382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809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1805</TotalTime>
  <Words>510</Words>
  <Application>Microsoft Office PowerPoint</Application>
  <PresentationFormat>Widescreen</PresentationFormat>
  <Paragraphs>100</Paragraphs>
  <Slides>23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Prototyping activities at IdeaSquare </vt:lpstr>
      <vt:lpstr>Collaboration with  CERN projects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Workshops at IdeaSquare </vt:lpstr>
      <vt:lpstr>FPGA Programming Using LabVIEW hands-on workshop</vt:lpstr>
      <vt:lpstr>Student programs </vt:lpstr>
      <vt:lpstr>Student programs</vt:lpstr>
      <vt:lpstr>Student programs</vt:lpstr>
      <vt:lpstr>Student programs</vt:lpstr>
      <vt:lpstr>Student programs</vt:lpstr>
      <vt:lpstr>New and updated equipment </vt:lpstr>
      <vt:lpstr>New and updated equipment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Prototyping activities at IdeaSquare</dc:title>
  <dc:creator>Oscar Lilleloekken</dc:creator>
  <cp:lastModifiedBy>Markus Nordberg</cp:lastModifiedBy>
  <cp:revision>139</cp:revision>
  <dcterms:created xsi:type="dcterms:W3CDTF">2022-02-01T16:07:14Z</dcterms:created>
  <dcterms:modified xsi:type="dcterms:W3CDTF">2022-02-03T19:46:30Z</dcterms:modified>
</cp:coreProperties>
</file>