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8" r:id="rId2"/>
    <p:sldId id="284" r:id="rId3"/>
    <p:sldId id="278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E00"/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50" autoAdjust="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474" y="12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aces-collage-overvi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311"/>
            <a:ext cx="9144000" cy="3384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ISAB-G Annual Meeting February 11, 2022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1796527" y="4408486"/>
            <a:ext cx="6089937" cy="658365"/>
          </a:xfrm>
        </p:spPr>
        <p:txBody>
          <a:bodyPr lIns="45720" tIns="0" rIns="45720" bIns="0" anchor="t">
            <a:normAutofit fontScale="40000" lnSpcReduction="20000"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fr-CH" sz="2500" b="1" dirty="0"/>
          </a:p>
          <a:p>
            <a:pPr lvl="0" eaLnBrk="1" latinLnBrk="0" hangingPunct="1"/>
            <a:endParaRPr kumimoji="0" lang="fr-CH" dirty="0"/>
          </a:p>
          <a:p>
            <a:pPr lvl="0"/>
            <a:r>
              <a:rPr lang="en-GB" sz="2900" dirty="0"/>
              <a:t>BUDGET PLAN  PLAN 2022 - 2025</a:t>
            </a:r>
          </a:p>
          <a:p>
            <a:pPr lvl="0"/>
            <a:r>
              <a:rPr kumimoji="0" lang="en-GB" sz="2900" dirty="0"/>
              <a:t>Markus Nordberg</a:t>
            </a:r>
            <a:endParaRPr kumimoji="0" lang="fr-CH" sz="2900" dirty="0"/>
          </a:p>
        </p:txBody>
      </p:sp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4975" y="209624"/>
            <a:ext cx="7949515" cy="395764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3060" y="1164791"/>
            <a:ext cx="8193740" cy="364280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61050" y="464723"/>
            <a:ext cx="7589890" cy="70533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ID2 UPDATED BUDGET PLAN, </a:t>
            </a:r>
            <a:r>
              <a:rPr lang="fr-CH" dirty="0" err="1"/>
              <a:t>kCHF</a:t>
            </a:r>
            <a:r>
              <a:rPr lang="fr-CH" dirty="0"/>
              <a:t> in FIG. 11)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7FDA68-C9ED-414D-BCCF-B42744954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4878"/>
            <a:ext cx="9144000" cy="24111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97C7EA-476D-411D-9BBB-C1C388F91C8D}"/>
              </a:ext>
            </a:extLst>
          </p:cNvPr>
          <p:cNvSpPr txBox="1"/>
          <p:nvPr/>
        </p:nvSpPr>
        <p:spPr>
          <a:xfrm>
            <a:off x="767751" y="4399458"/>
            <a:ext cx="732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ID2 Team: O. </a:t>
            </a:r>
            <a:r>
              <a:rPr lang="fr-CH" sz="1200" dirty="0" err="1"/>
              <a:t>Lillelokken</a:t>
            </a:r>
            <a:r>
              <a:rPr lang="fr-CH" sz="1200" dirty="0"/>
              <a:t>, C. Marcelloni, R. Muller, P. Tello,  L. Veyrat, L. Wirtavuori; Strong support </a:t>
            </a:r>
            <a:r>
              <a:rPr lang="fr-CH" sz="1200" dirty="0" err="1"/>
              <a:t>from</a:t>
            </a:r>
            <a:r>
              <a:rPr lang="fr-CH" sz="1200" dirty="0"/>
              <a:t>: O. Darwich, L. Leveratto, S. </a:t>
            </a:r>
            <a:r>
              <a:rPr lang="fr-CH" sz="1200" dirty="0" err="1"/>
              <a:t>Makinen</a:t>
            </a:r>
            <a:r>
              <a:rPr lang="fr-CH" sz="1200" dirty="0"/>
              <a:t>, T. Utriainen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5244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/>
          <a:srcRect b="27006"/>
          <a:stretch/>
        </p:blipFill>
        <p:spPr>
          <a:xfrm>
            <a:off x="-594429" y="-521098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495800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Email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Skype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Let’s have a cup of coffee and make it happen!</a:t>
            </a:r>
          </a:p>
        </p:txBody>
      </p:sp>
      <p:sp>
        <p:nvSpPr>
          <p:cNvPr id="7" name="Freeform 6"/>
          <p:cNvSpPr/>
          <p:nvPr/>
        </p:nvSpPr>
        <p:spPr>
          <a:xfrm rot="20392105">
            <a:off x="164353" y="2181412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1012838">
            <a:off x="156274" y="2208030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625333" y="1803391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4839</TotalTime>
  <Words>92</Words>
  <Application>Microsoft Office PowerPoint</Application>
  <PresentationFormat>On-screen Show (16:9)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CERNCorporate16-9</vt:lpstr>
      <vt:lpstr>ISAB-G Annual Meeting February 11, 2022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Nordberg</cp:lastModifiedBy>
  <cp:revision>301</cp:revision>
  <dcterms:created xsi:type="dcterms:W3CDTF">2012-11-30T11:04:26Z</dcterms:created>
  <dcterms:modified xsi:type="dcterms:W3CDTF">2022-02-06T20:03:25Z</dcterms:modified>
</cp:coreProperties>
</file>