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06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0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23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00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36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14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313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16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094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364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97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05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0FFF3-EEC5-4445-95AD-37507BDA1B6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C7DC-4778-48F8-8147-0B3F61110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717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411" y="0"/>
            <a:ext cx="11299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8 March 2022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3963"/>
            <a:ext cx="5908776" cy="48198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161" y="1662910"/>
            <a:ext cx="6274839" cy="340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4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taiwu tata</cp:lastModifiedBy>
  <cp:revision>1</cp:revision>
  <dcterms:created xsi:type="dcterms:W3CDTF">2022-01-31T16:13:37Z</dcterms:created>
  <dcterms:modified xsi:type="dcterms:W3CDTF">2022-01-31T16:13:52Z</dcterms:modified>
</cp:coreProperties>
</file>