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60" r:id="rId4"/>
    <p:sldId id="258" r:id="rId5"/>
    <p:sldId id="259" r:id="rId6"/>
    <p:sldId id="262" r:id="rId7"/>
    <p:sldId id="261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81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629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2364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79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1021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84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37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21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57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85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95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4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08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51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14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9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8C3C-467D-433A-B091-A5A0E2723C14}" type="datetimeFigureOut">
              <a:rPr lang="en-US" smtClean="0"/>
              <a:t>3/19/2022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25A0E90-340B-4776-91D5-94B61D2F7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38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14403-CF3D-43DA-B9B9-936B921D9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1682" y="438539"/>
            <a:ext cx="11234057" cy="4973216"/>
          </a:xfrm>
        </p:spPr>
        <p:txBody>
          <a:bodyPr>
            <a:normAutofit/>
          </a:bodyPr>
          <a:lstStyle/>
          <a:p>
            <a:r>
              <a:rPr lang="en-US" dirty="0" err="1"/>
              <a:t>Benha</a:t>
            </a:r>
            <a:r>
              <a:rPr lang="en-US" dirty="0"/>
              <a:t> University (CERN training).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685DD4-8A46-4267-8053-8CB7DF65EE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4115" y="2323323"/>
            <a:ext cx="9610498" cy="358034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/>
              <a:t>Rawda</a:t>
            </a:r>
            <a:r>
              <a:rPr lang="en-US" sz="2800" dirty="0"/>
              <a:t> Zayed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Mohamed Nasser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Mohamed Fawzi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Mohamed </a:t>
            </a:r>
            <a:r>
              <a:rPr lang="en-US" sz="2800" dirty="0" err="1"/>
              <a:t>Sobhy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Mohamed </a:t>
            </a:r>
            <a:r>
              <a:rPr lang="en-US" sz="2800" dirty="0" err="1"/>
              <a:t>wahba</a:t>
            </a:r>
            <a:r>
              <a:rPr lang="en-US" sz="2800"/>
              <a:t> 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56891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0A081-AFCF-45BA-9CEF-3638EBBC0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A3AABD-D0B0-49C7-BA55-CF0C66A94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6082" y="2133599"/>
            <a:ext cx="9498530" cy="4369837"/>
          </a:xfrm>
        </p:spPr>
        <p:txBody>
          <a:bodyPr>
            <a:normAutofit/>
          </a:bodyPr>
          <a:lstStyle/>
          <a:p>
            <a:r>
              <a:rPr lang="en-US" sz="9600" dirty="0">
                <a:latin typeface="Bernard MT Condensed" panose="020508060609050204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220324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2D9B6-E50D-49EB-A329-409EFB130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221" y="1986379"/>
            <a:ext cx="9591836" cy="3835923"/>
          </a:xfrm>
        </p:spPr>
        <p:txBody>
          <a:bodyPr>
            <a:normAutofit/>
          </a:bodyPr>
          <a:lstStyle/>
          <a:p>
            <a:pPr algn="ctr"/>
            <a:r>
              <a:rPr lang="en-US" sz="6600" dirty="0" err="1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MatLab</a:t>
            </a:r>
            <a:r>
              <a:rPr lang="en-US" sz="66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 and </a:t>
            </a:r>
            <a:r>
              <a:rPr lang="en-US" sz="6600" dirty="0" err="1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Matrab</a:t>
            </a:r>
            <a:endParaRPr lang="en-US" sz="66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57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1E129-F24D-4828-B75F-3F3A3FE46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B4C1F-3D20-4629-9681-0472F15D7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photons</a:t>
            </a:r>
          </a:p>
        </p:txBody>
      </p:sp>
    </p:spTree>
    <p:extLst>
      <p:ext uri="{BB962C8B-B14F-4D97-AF65-F5344CB8AC3E}">
        <p14:creationId xmlns:p14="http://schemas.microsoft.com/office/powerpoint/2010/main" val="31104593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05A9-CD3C-4EFC-BC6C-40CFA4895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7512C91-521F-4D4C-9D7E-D6EEE2B039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326" y="1555102"/>
            <a:ext cx="10082286" cy="4915115"/>
          </a:xfrm>
        </p:spPr>
      </p:pic>
    </p:spTree>
    <p:extLst>
      <p:ext uri="{BB962C8B-B14F-4D97-AF65-F5344CB8AC3E}">
        <p14:creationId xmlns:p14="http://schemas.microsoft.com/office/powerpoint/2010/main" val="4121183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BE91D-53A1-42EC-87B5-423F3FEF6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9116F3E-7C4E-4A99-AB65-7AA1794C32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30" y="1641731"/>
            <a:ext cx="9419812" cy="4592159"/>
          </a:xfrm>
        </p:spPr>
      </p:pic>
    </p:spTree>
    <p:extLst>
      <p:ext uri="{BB962C8B-B14F-4D97-AF65-F5344CB8AC3E}">
        <p14:creationId xmlns:p14="http://schemas.microsoft.com/office/powerpoint/2010/main" val="457672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EBBE4-BBF6-494C-842A-2500765ED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BF20F-0CC6-4564-8D3C-BE4A340C6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protons</a:t>
            </a:r>
          </a:p>
        </p:txBody>
      </p:sp>
    </p:spTree>
    <p:extLst>
      <p:ext uri="{BB962C8B-B14F-4D97-AF65-F5344CB8AC3E}">
        <p14:creationId xmlns:p14="http://schemas.microsoft.com/office/powerpoint/2010/main" val="354203762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10D79-9779-426E-A8FF-71E3ABB5F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147E847-24B1-4476-8EE3-4EA7148057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85" y="2133600"/>
            <a:ext cx="7750256" cy="3778250"/>
          </a:xfrm>
        </p:spPr>
      </p:pic>
    </p:spTree>
    <p:extLst>
      <p:ext uri="{BB962C8B-B14F-4D97-AF65-F5344CB8AC3E}">
        <p14:creationId xmlns:p14="http://schemas.microsoft.com/office/powerpoint/2010/main" val="1097708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F5FEF-C5C6-4684-A323-11A0296F4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DB545-AB15-440F-887A-1ACC4632E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carbon</a:t>
            </a:r>
          </a:p>
        </p:txBody>
      </p:sp>
    </p:spTree>
    <p:extLst>
      <p:ext uri="{BB962C8B-B14F-4D97-AF65-F5344CB8AC3E}">
        <p14:creationId xmlns:p14="http://schemas.microsoft.com/office/powerpoint/2010/main" val="257113680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D7128-3CF1-4A26-81A1-AADA88090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75C7A1B-27BE-4862-BF04-E37B28C777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85" y="2133600"/>
            <a:ext cx="7750256" cy="3778250"/>
          </a:xfrm>
        </p:spPr>
      </p:pic>
    </p:spTree>
    <p:extLst>
      <p:ext uri="{BB962C8B-B14F-4D97-AF65-F5344CB8AC3E}">
        <p14:creationId xmlns:p14="http://schemas.microsoft.com/office/powerpoint/2010/main" val="408217998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</TotalTime>
  <Words>28</Words>
  <Application>Microsoft Office PowerPoint</Application>
  <PresentationFormat>Widescreen</PresentationFormat>
  <Paragraphs>11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Bernard MT Condensed</vt:lpstr>
      <vt:lpstr>Century Gothic</vt:lpstr>
      <vt:lpstr>Wingdings 3</vt:lpstr>
      <vt:lpstr>Wisp</vt:lpstr>
      <vt:lpstr>Benha University (CERN training).    </vt:lpstr>
      <vt:lpstr>MatLab and Matrab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Benha University    </dc:title>
  <dc:creator>E N G . A H M E D</dc:creator>
  <cp:lastModifiedBy>E N G . A H M E D</cp:lastModifiedBy>
  <cp:revision>4</cp:revision>
  <dcterms:created xsi:type="dcterms:W3CDTF">2022-03-19T14:33:00Z</dcterms:created>
  <dcterms:modified xsi:type="dcterms:W3CDTF">2022-03-19T14:54:13Z</dcterms:modified>
</cp:coreProperties>
</file>