
<file path=[Content_Types].xml><?xml version="1.0" encoding="utf-8"?>
<Types xmlns="http://schemas.openxmlformats.org/package/2006/content-types">
  <Default Extension="jfif" ContentType="image/jpeg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3" d="100"/>
          <a:sy n="63" d="100"/>
        </p:scale>
        <p:origin x="804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8A5F6F-E6A2-4562-987A-C63CC4D73D2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62A6298-69A6-41C8-91FD-7653C12B785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47A0D81-6D30-4DE8-88E4-563C09A49E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E0F19-5DA2-4606-93C4-E9E5CDBC5C58}" type="datetimeFigureOut">
              <a:rPr lang="en-US" smtClean="0"/>
              <a:t>3/19/2022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85F3599-FA86-437A-AFBB-53FB40C108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9EB7662-2BF5-4787-9FE1-30F42BA95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58E0DD-B38C-403B-8995-AA5A8872E1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96207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756F0B-5E0E-429B-BF58-9CA4703B7F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0A33348-017D-4B1D-B93A-6C002ABF627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572696-825C-4345-97BB-365E90AAFE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E0F19-5DA2-4606-93C4-E9E5CDBC5C58}" type="datetimeFigureOut">
              <a:rPr lang="en-US" smtClean="0"/>
              <a:t>3/19/2022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466C516-A4F8-4290-976B-BD7B37F242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2A99B0A-9371-4907-87D6-5F9A6A3CF8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58E0DD-B38C-403B-8995-AA5A8872E1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72501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7946922-4295-447B-9279-0981A3B44BD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0C375D0-CCCF-450E-A290-062B22B370C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B7F0169-4F81-4691-8859-056859FF1B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E0F19-5DA2-4606-93C4-E9E5CDBC5C58}" type="datetimeFigureOut">
              <a:rPr lang="en-US" smtClean="0"/>
              <a:t>3/19/2022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4A51DF-12BE-437D-B03E-A07C4FF201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862A0B4-68C5-49C5-9927-8118D2FA69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58E0DD-B38C-403B-8995-AA5A8872E1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85432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9741B8-8DBD-4A88-BDC1-8FD0367221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D799377-CB6D-415F-94C2-8DCBE6EB132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8AB95B9-3C1C-4D05-99A9-E945747D1D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E0F19-5DA2-4606-93C4-E9E5CDBC5C58}" type="datetimeFigureOut">
              <a:rPr lang="en-US" smtClean="0"/>
              <a:t>3/19/2022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EF8CD70-84AE-4D99-992D-8DF8E264ED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FFF0D54-60A0-413D-B254-6164C0BAB6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58E0DD-B38C-403B-8995-AA5A8872E1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60202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DF63C3-AEEC-43E0-B709-DA11B53A5F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6BD9B5E-5E72-4090-A762-FFA70E82C55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167EAA2-C4C9-46CA-870C-BB590CCDED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E0F19-5DA2-4606-93C4-E9E5CDBC5C58}" type="datetimeFigureOut">
              <a:rPr lang="en-US" smtClean="0"/>
              <a:t>3/19/2022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FC9807D-0E34-4A71-878F-088EAD6D7F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3E24216-F60D-4E6A-B45C-D042C8F103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58E0DD-B38C-403B-8995-AA5A8872E1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66944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38797D-E0A4-4A0C-B06D-0192C86876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86304D6-CFCC-4FD4-AA65-0B24F5771DB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A60ACC3-2EE6-41BA-AA07-3B3CC9FE573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578F442-4299-48E2-AC2E-FCA34E4D90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E0F19-5DA2-4606-93C4-E9E5CDBC5C58}" type="datetimeFigureOut">
              <a:rPr lang="en-US" smtClean="0"/>
              <a:t>3/19/2022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D4A947-D99C-4BCE-BB14-2D794A9D0D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5851DDC-DCFC-4815-85B4-53D8279B1D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58E0DD-B38C-403B-8995-AA5A8872E1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10751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29036E-E772-4928-866B-0743F52277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4722326-E552-4D6E-9272-65BF44C2C6D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6FE0BF6-8428-496D-B588-5EBF6B0C08D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F0D7E01-E21B-481A-A843-0E63FB1D693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06E34B3-8997-4EF5-B397-E5515BCF325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E9382CA-39AD-4BF3-A047-570E615A10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E0F19-5DA2-4606-93C4-E9E5CDBC5C58}" type="datetimeFigureOut">
              <a:rPr lang="en-US" smtClean="0"/>
              <a:t>3/19/2022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AEB01E2-1B12-499A-8660-6074E9D3F4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2D10DB9-7CD5-4545-949D-EB09084966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58E0DD-B38C-403B-8995-AA5A8872E1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77787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70D14C-74B6-4930-AA1D-DC7C998C91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12649A2-A449-4B70-94E3-24AE58F18C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E0F19-5DA2-4606-93C4-E9E5CDBC5C58}" type="datetimeFigureOut">
              <a:rPr lang="en-US" smtClean="0"/>
              <a:t>3/19/2022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B171B18-2147-483C-A765-5EFB014AC7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B609DA8-EBF7-40A2-B6C6-A876626DBE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58E0DD-B38C-403B-8995-AA5A8872E1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15135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C7D3D13-D101-4A0D-AD17-9D2303A33B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E0F19-5DA2-4606-93C4-E9E5CDBC5C58}" type="datetimeFigureOut">
              <a:rPr lang="en-US" smtClean="0"/>
              <a:t>3/19/2022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5D7CF04-5D7A-4779-A274-96E82C9790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69E5967-B964-4E14-9541-C669BDCE53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58E0DD-B38C-403B-8995-AA5A8872E1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59929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EF5AB2-AEF6-4E8F-ABB8-A9DA84A669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F85C359-1C69-4CCE-B0EE-244222944C2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F20D785-54D2-464D-86F6-FA75590F14C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1D968DB-02EE-4E44-BA12-F2468F7780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E0F19-5DA2-4606-93C4-E9E5CDBC5C58}" type="datetimeFigureOut">
              <a:rPr lang="en-US" smtClean="0"/>
              <a:t>3/19/2022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6DC8CE9-4763-4F27-BE27-5300063C25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DC4C0F7-2051-4054-BC39-5C9171EBA4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58E0DD-B38C-403B-8995-AA5A8872E1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46833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402C2D-038A-47F2-AAE9-0B8A2AB8A0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FD92EA-49EF-445E-89C7-EE41A9954E0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152C409-FE5A-4D07-97E9-48E996DA4A1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9C344DA-E5F8-4BC9-8A15-87566C5E6F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E0F19-5DA2-4606-93C4-E9E5CDBC5C58}" type="datetimeFigureOut">
              <a:rPr lang="en-US" smtClean="0"/>
              <a:t>3/19/2022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1A5AF95-D446-48D4-A7DC-0C4CB18F1D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E005BED-09B0-43D0-A970-B26BE54E9C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58E0DD-B38C-403B-8995-AA5A8872E1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70567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5D99548-55E4-4E26-9D6D-088A100AB1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1AA224A-7A85-4356-BB01-1794A7D90A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5F310BA-0456-44F5-825C-654BF260608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5E0F19-5DA2-4606-93C4-E9E5CDBC5C58}" type="datetimeFigureOut">
              <a:rPr lang="en-US" smtClean="0"/>
              <a:t>3/19/2022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3117DAC-4556-4D23-92CA-BC76FC99EEC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D4237FB-61A2-457C-8FD9-E49C680D0ED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58E0DD-B38C-403B-8995-AA5A8872E1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77466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fif"/><Relationship Id="rId2" Type="http://schemas.openxmlformats.org/officeDocument/2006/relationships/image" Target="../media/image1.jf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3EC40E59-1955-4FF3-9FAA-A40914A481D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Ahmed lofty Ibrahim</a:t>
            </a:r>
          </a:p>
          <a:p>
            <a:r>
              <a:rPr lang="en-US" dirty="0"/>
              <a:t>Kholod </a:t>
            </a:r>
            <a:r>
              <a:rPr lang="en-US" dirty="0" err="1"/>
              <a:t>moawad</a:t>
            </a:r>
            <a:r>
              <a:rPr lang="en-US" dirty="0"/>
              <a:t> abo-</a:t>
            </a:r>
            <a:r>
              <a:rPr lang="en-US" dirty="0" err="1"/>
              <a:t>hegazy</a:t>
            </a:r>
            <a:endParaRPr lang="en-US" dirty="0"/>
          </a:p>
          <a:p>
            <a:r>
              <a:rPr lang="en-US" dirty="0"/>
              <a:t>Sarah </a:t>
            </a:r>
            <a:r>
              <a:rPr lang="en-US" dirty="0" err="1"/>
              <a:t>ali</a:t>
            </a:r>
            <a:r>
              <a:rPr lang="en-US" dirty="0"/>
              <a:t> </a:t>
            </a:r>
            <a:r>
              <a:rPr lang="en-US" dirty="0" err="1"/>
              <a:t>el-kady</a:t>
            </a:r>
            <a:r>
              <a:rPr lang="en-US" dirty="0"/>
              <a:t>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15CE27D-84F2-4EEB-959E-3EF5E49A527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28860" y="411163"/>
            <a:ext cx="1905000" cy="19050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E9B41B79-8A2D-4C78-8F38-BD653FD4507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140" y="411163"/>
            <a:ext cx="1905001" cy="1905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5899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8D0FC5-9756-4D94-A2B9-782078B613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Carbon with 180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28B09FCD-56AB-428E-AB01-E2D154466E9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8144" y="1825625"/>
            <a:ext cx="7735712" cy="4351338"/>
          </a:xfrm>
        </p:spPr>
      </p:pic>
    </p:spTree>
    <p:extLst>
      <p:ext uri="{BB962C8B-B14F-4D97-AF65-F5344CB8AC3E}">
        <p14:creationId xmlns:p14="http://schemas.microsoft.com/office/powerpoint/2010/main" val="26285243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57605F-863F-49C1-BE52-D9865BFD08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Proton with 180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93A809C1-4010-4291-9A49-BFAC08A365A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8144" y="1825625"/>
            <a:ext cx="7735712" cy="4351338"/>
          </a:xfrm>
        </p:spPr>
      </p:pic>
    </p:spTree>
    <p:extLst>
      <p:ext uri="{BB962C8B-B14F-4D97-AF65-F5344CB8AC3E}">
        <p14:creationId xmlns:p14="http://schemas.microsoft.com/office/powerpoint/2010/main" val="39705045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6F9CE1-AEAA-4AD2-ACB8-6338399254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Photon with 180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0E29F498-BD8A-4AA5-8146-0B08D79E441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8144" y="1825625"/>
            <a:ext cx="7735712" cy="4351338"/>
          </a:xfrm>
        </p:spPr>
      </p:pic>
    </p:spTree>
    <p:extLst>
      <p:ext uri="{BB962C8B-B14F-4D97-AF65-F5344CB8AC3E}">
        <p14:creationId xmlns:p14="http://schemas.microsoft.com/office/powerpoint/2010/main" val="31823546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</TotalTime>
  <Words>18</Words>
  <Application>Microsoft Office PowerPoint</Application>
  <PresentationFormat>Widescreen</PresentationFormat>
  <Paragraphs>6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PowerPoint Presentation</vt:lpstr>
      <vt:lpstr>Carbon with 180</vt:lpstr>
      <vt:lpstr>Proton with 180</vt:lpstr>
      <vt:lpstr>Photon with 180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Menna</dc:creator>
  <cp:lastModifiedBy>Menna</cp:lastModifiedBy>
  <cp:revision>1</cp:revision>
  <dcterms:created xsi:type="dcterms:W3CDTF">2022-03-19T14:43:32Z</dcterms:created>
  <dcterms:modified xsi:type="dcterms:W3CDTF">2022-03-19T14:48:46Z</dcterms:modified>
</cp:coreProperties>
</file>