
<file path=[Content_Types].xml><?xml version="1.0" encoding="utf-8"?>
<Types xmlns="http://schemas.openxmlformats.org/package/2006/content-types">
  <Default Extension="jfif"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717" r:id="rId4"/>
  </p:sldMasterIdLst>
  <p:sldIdLst>
    <p:sldId id="348" r:id="rId5"/>
    <p:sldId id="350" r:id="rId6"/>
    <p:sldId id="333" r:id="rId7"/>
    <p:sldId id="265" r:id="rId8"/>
    <p:sldId id="351" r:id="rId9"/>
    <p:sldId id="352" r:id="rId10"/>
    <p:sldId id="353" r:id="rId11"/>
    <p:sldId id="355" r:id="rId12"/>
    <p:sldId id="354" r:id="rId13"/>
    <p:sldId id="358" r:id="rId14"/>
    <p:sldId id="356" r:id="rId15"/>
    <p:sldId id="357"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282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550FE44-6987-4E98-84A9-5C90BC18B9B9}" v="21" dt="2022-03-18T19:39:29.8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2" autoAdjust="0"/>
    <p:restoredTop sz="94634" autoAdjust="0"/>
  </p:normalViewPr>
  <p:slideViewPr>
    <p:cSldViewPr snapToGrid="0">
      <p:cViewPr varScale="1">
        <p:scale>
          <a:sx n="114" d="100"/>
          <a:sy n="114" d="100"/>
        </p:scale>
        <p:origin x="360" y="1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97280" y="758952"/>
            <a:ext cx="10058400" cy="3566160"/>
          </a:xfrm>
          <a:prstGeom prst="rect">
            <a:avLst/>
          </a:prstGeom>
        </p:spPr>
        <p:txBody>
          <a:bodyPr anchor="b">
            <a:normAutofit/>
          </a:bodyPr>
          <a:lstStyle>
            <a:lvl1pPr algn="l">
              <a:lnSpc>
                <a:spcPct val="90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645152"/>
            <a:ext cx="10058400" cy="1143000"/>
          </a:xfrm>
        </p:spPr>
        <p:txBody>
          <a:bodyPr lIns="91440" rIns="91440">
            <a:normAutofit/>
          </a:bodyPr>
          <a:lstStyle>
            <a:lvl1pPr marL="0" indent="0" algn="l">
              <a:buNone/>
              <a:defRPr sz="2400" cap="all" spc="200" baseline="0">
                <a:solidFill>
                  <a:schemeClr val="tx1"/>
                </a:solidFill>
                <a:latin typeface="+mn-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a:extLst>
              <a:ext uri="{FF2B5EF4-FFF2-40B4-BE49-F238E27FC236}">
                <a16:creationId xmlns:a16="http://schemas.microsoft.com/office/drawing/2014/main" id="{1F5DC8C3-BA5F-4EED-BB9A-A14272BD82A1}"/>
              </a:ext>
            </a:extLst>
          </p:cNvPr>
          <p:cNvCxnSpPr/>
          <p:nvPr/>
        </p:nvCxnSpPr>
        <p:spPr>
          <a:xfrm>
            <a:off x="1207658" y="4474741"/>
            <a:ext cx="9875520" cy="0"/>
          </a:xfrm>
          <a:prstGeom prst="line">
            <a:avLst/>
          </a:prstGeom>
          <a:ln w="127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4" name="Date Placeholder 3">
            <a:extLst>
              <a:ext uri="{FF2B5EF4-FFF2-40B4-BE49-F238E27FC236}">
                <a16:creationId xmlns:a16="http://schemas.microsoft.com/office/drawing/2014/main" id="{9925CCF1-92C0-4AF3-BFAF-4921631915AB}"/>
              </a:ext>
            </a:extLst>
          </p:cNvPr>
          <p:cNvSpPr>
            <a:spLocks noGrp="1"/>
          </p:cNvSpPr>
          <p:nvPr>
            <p:ph type="dt" sz="half" idx="10"/>
          </p:nvPr>
        </p:nvSpPr>
        <p:spPr/>
        <p:txBody>
          <a:bodyPr/>
          <a:lstStyle/>
          <a:p>
            <a:fld id="{9184DA70-C731-4C70-880D-CCD4705E623C}" type="datetime1">
              <a:rPr lang="en-US" smtClean="0"/>
              <a:t>3/19/2022</a:t>
            </a:fld>
            <a:endParaRPr lang="en-US" dirty="0"/>
          </a:p>
        </p:txBody>
      </p:sp>
      <p:sp>
        <p:nvSpPr>
          <p:cNvPr id="5" name="Footer Placeholder 4">
            <a:extLst>
              <a:ext uri="{FF2B5EF4-FFF2-40B4-BE49-F238E27FC236}">
                <a16:creationId xmlns:a16="http://schemas.microsoft.com/office/drawing/2014/main" id="{051A78A9-3DFF-4937-A9F2-5D8CF495F36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5FAEB271-5CC0-4759-BC6E-8BE53AB227C0}"/>
              </a:ext>
            </a:extLst>
          </p:cNvPr>
          <p:cNvSpPr>
            <a:spLocks noGrp="1"/>
          </p:cNvSpPr>
          <p:nvPr>
            <p:ph type="sldNum" sz="quarter" idx="12"/>
          </p:nvPr>
        </p:nvSpPr>
        <p:spPr/>
        <p:txBody>
          <a:bodyPr/>
          <a:lstStyle/>
          <a:p>
            <a:fld id="{3A98EE3D-8CD1-4C3F-BD1C-C98C9596463C}" type="slidenum">
              <a:rPr lang="en-US" smtClean="0"/>
              <a:t>‹#›</a:t>
            </a:fld>
            <a:endParaRPr lang="en-US" dirty="0"/>
          </a:p>
        </p:txBody>
      </p:sp>
      <p:sp>
        <p:nvSpPr>
          <p:cNvPr id="11" name="Oval 10">
            <a:extLst>
              <a:ext uri="{FF2B5EF4-FFF2-40B4-BE49-F238E27FC236}">
                <a16:creationId xmlns:a16="http://schemas.microsoft.com/office/drawing/2014/main" id="{68EC5FC9-F7D0-0141-850B-7623CA81A775}"/>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B8F839E6-7F1F-6E4D-B83C-F5DA99E98229}"/>
              </a:ext>
            </a:extLst>
          </p:cNvPr>
          <p:cNvSpPr/>
          <p:nvPr userDrawn="1"/>
        </p:nvSpPr>
        <p:spPr>
          <a:xfrm>
            <a:off x="10337662" y="4398630"/>
            <a:ext cx="1700492" cy="1700492"/>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EACA50E-A3A8-9D41-B30C-03B00FB2DEF0}"/>
              </a:ext>
            </a:extLst>
          </p:cNvPr>
          <p:cNvSpPr/>
          <p:nvPr userDrawn="1"/>
        </p:nvSpPr>
        <p:spPr>
          <a:xfrm>
            <a:off x="5664569" y="541205"/>
            <a:ext cx="283407" cy="283407"/>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EA92073B-F20B-034A-BC3A-9B993F0DD0BA}"/>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C4091F50-D240-B145-B0B1-DAEDDFDE34AD}"/>
              </a:ext>
            </a:extLst>
          </p:cNvPr>
          <p:cNvSpPr/>
          <p:nvPr userDrawn="1"/>
        </p:nvSpPr>
        <p:spPr>
          <a:xfrm>
            <a:off x="0" y="-1994"/>
            <a:ext cx="1700492" cy="1700492"/>
          </a:xfrm>
          <a:prstGeom prst="ellipse">
            <a:avLst/>
          </a:prstGeom>
          <a:noFill/>
          <a:ln w="3810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727005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wo Content 2">
    <p:spTree>
      <p:nvGrpSpPr>
        <p:cNvPr id="1" name=""/>
        <p:cNvGrpSpPr/>
        <p:nvPr/>
      </p:nvGrpSpPr>
      <p:grpSpPr>
        <a:xfrm>
          <a:off x="0" y="0"/>
          <a:ext cx="0" cy="0"/>
          <a:chOff x="0" y="0"/>
          <a:chExt cx="0" cy="0"/>
        </a:xfrm>
      </p:grpSpPr>
      <p:sp>
        <p:nvSpPr>
          <p:cNvPr id="13" name="Oval 12">
            <a:extLst>
              <a:ext uri="{FF2B5EF4-FFF2-40B4-BE49-F238E27FC236}">
                <a16:creationId xmlns:a16="http://schemas.microsoft.com/office/drawing/2014/main" id="{71DAD948-6707-714E-9E8F-26A36F4AE20E}"/>
              </a:ext>
            </a:extLst>
          </p:cNvPr>
          <p:cNvSpPr/>
          <p:nvPr userDrawn="1"/>
        </p:nvSpPr>
        <p:spPr>
          <a:xfrm>
            <a:off x="10429390" y="360726"/>
            <a:ext cx="1035859" cy="1035859"/>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E5F81511-AC79-6748-869A-9982CD568B16}"/>
              </a:ext>
            </a:extLst>
          </p:cNvPr>
          <p:cNvSpPr/>
          <p:nvPr userDrawn="1"/>
        </p:nvSpPr>
        <p:spPr>
          <a:xfrm>
            <a:off x="10337662" y="4398630"/>
            <a:ext cx="1700492" cy="1700492"/>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Picture Placeholder 5">
            <a:extLst>
              <a:ext uri="{FF2B5EF4-FFF2-40B4-BE49-F238E27FC236}">
                <a16:creationId xmlns:a16="http://schemas.microsoft.com/office/drawing/2014/main" id="{A6F72D4E-9F4D-6341-9F9E-63E01AF59B47}"/>
              </a:ext>
            </a:extLst>
          </p:cNvPr>
          <p:cNvSpPr>
            <a:spLocks noGrp="1"/>
          </p:cNvSpPr>
          <p:nvPr>
            <p:ph type="pic" sz="quarter" idx="13"/>
          </p:nvPr>
        </p:nvSpPr>
        <p:spPr>
          <a:xfrm>
            <a:off x="5654414" y="265113"/>
            <a:ext cx="6089650" cy="6089650"/>
          </a:xfrm>
          <a:prstGeom prst="ellipse">
            <a:avLst/>
          </a:pr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p:spPr>
        <p:txBody>
          <a:bodyPr/>
          <a:lstStyle/>
          <a:p>
            <a:r>
              <a:rPr lang="en-US"/>
              <a:t>Click icon to add picture</a:t>
            </a:r>
            <a:endParaRPr lang="en-US" dirty="0"/>
          </a:p>
        </p:txBody>
      </p:sp>
      <p:sp>
        <p:nvSpPr>
          <p:cNvPr id="2" name="Date Placeholder 1"/>
          <p:cNvSpPr>
            <a:spLocks noGrp="1"/>
          </p:cNvSpPr>
          <p:nvPr>
            <p:ph type="dt" sz="half" idx="10"/>
          </p:nvPr>
        </p:nvSpPr>
        <p:spPr/>
        <p:txBody>
          <a:bodyPr/>
          <a:lstStyle/>
          <a:p>
            <a:fld id="{4EDE50D6-574B-40AF-946F-D52A04ADE379}" type="datetime1">
              <a:rPr lang="en-US" smtClean="0"/>
              <a:t>3/19/2022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a:t>
            </a:fld>
            <a:endParaRPr lang="en-US" dirty="0"/>
          </a:p>
        </p:txBody>
      </p:sp>
      <p:sp>
        <p:nvSpPr>
          <p:cNvPr id="18" name="Content Placeholder 2">
            <a:extLst>
              <a:ext uri="{FF2B5EF4-FFF2-40B4-BE49-F238E27FC236}">
                <a16:creationId xmlns:a16="http://schemas.microsoft.com/office/drawing/2014/main" id="{A2F758DC-4792-1D42-83A8-ED4E6CD5F7E3}"/>
              </a:ext>
            </a:extLst>
          </p:cNvPr>
          <p:cNvSpPr>
            <a:spLocks noGrp="1"/>
          </p:cNvSpPr>
          <p:nvPr>
            <p:ph sz="half" idx="1"/>
          </p:nvPr>
        </p:nvSpPr>
        <p:spPr>
          <a:xfrm>
            <a:off x="1097279" y="2322728"/>
            <a:ext cx="4144096" cy="4032225"/>
          </a:xfrm>
        </p:spPr>
        <p:txBody>
          <a:bodyPr anchor="t">
            <a:normAutofit/>
          </a:bodyPr>
          <a:lstStyle>
            <a:lvl1pPr>
              <a:defRPr sz="1600"/>
            </a:lvl1pPr>
            <a:lvl2pPr>
              <a:defRPr sz="1400"/>
            </a:lvl2pPr>
            <a:lvl3pPr>
              <a:defRPr sz="1200"/>
            </a:lvl3pPr>
            <a:lvl4pPr>
              <a:defRPr sz="1100"/>
            </a:lvl4pPr>
            <a:lvl5pPr>
              <a:defRPr sz="11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Oval 10">
            <a:extLst>
              <a:ext uri="{FF2B5EF4-FFF2-40B4-BE49-F238E27FC236}">
                <a16:creationId xmlns:a16="http://schemas.microsoft.com/office/drawing/2014/main" id="{2CB8633A-7C70-3C48-8FEE-69941AF2B466}"/>
              </a:ext>
            </a:extLst>
          </p:cNvPr>
          <p:cNvSpPr/>
          <p:nvPr userDrawn="1"/>
        </p:nvSpPr>
        <p:spPr>
          <a:xfrm>
            <a:off x="5535466" y="5600935"/>
            <a:ext cx="643415" cy="643415"/>
          </a:xfrm>
          <a:prstGeom prst="ellipse">
            <a:avLst/>
          </a:prstGeom>
          <a:noFill/>
          <a:ln w="38100">
            <a:solidFill>
              <a:schemeClr val="accent4"/>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23B967D9-597D-E14A-AE80-4C3877655FB2}"/>
              </a:ext>
            </a:extLst>
          </p:cNvPr>
          <p:cNvSpPr/>
          <p:nvPr userDrawn="1"/>
        </p:nvSpPr>
        <p:spPr>
          <a:xfrm>
            <a:off x="5664569" y="541205"/>
            <a:ext cx="283407" cy="283407"/>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B7114435-8CC0-E744-B541-8EF28B774ECF}"/>
              </a:ext>
            </a:extLst>
          </p:cNvPr>
          <p:cNvSpPr/>
          <p:nvPr userDrawn="1"/>
        </p:nvSpPr>
        <p:spPr>
          <a:xfrm flipV="1">
            <a:off x="11885583" y="3453319"/>
            <a:ext cx="167338" cy="167338"/>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BB844B6D-9772-1D4A-A22A-19F6A1250CD6}"/>
              </a:ext>
            </a:extLst>
          </p:cNvPr>
          <p:cNvGrpSpPr/>
          <p:nvPr userDrawn="1"/>
        </p:nvGrpSpPr>
        <p:grpSpPr>
          <a:xfrm rot="5400000">
            <a:off x="-21619" y="1088453"/>
            <a:ext cx="910099" cy="99010"/>
            <a:chOff x="622418" y="280927"/>
            <a:chExt cx="2335705" cy="254101"/>
          </a:xfrm>
        </p:grpSpPr>
        <p:sp>
          <p:nvSpPr>
            <p:cNvPr id="31" name="Oval 30">
              <a:extLst>
                <a:ext uri="{FF2B5EF4-FFF2-40B4-BE49-F238E27FC236}">
                  <a16:creationId xmlns:a16="http://schemas.microsoft.com/office/drawing/2014/main" id="{4834FA13-7139-8546-99A9-CF39B5EDFDF5}"/>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9746C656-7A16-8445-80B5-88C23703E694}"/>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1E0A223A-22AD-6D40-9B6F-62F488036D58}"/>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1DB8FD84-D022-E842-9B56-88F0574EBD30}"/>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42F4DC0E-4CC4-374D-BE14-132577B95A70}"/>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A4E00522-1D16-F244-89FE-668EEBD08F2B}"/>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7" name="Title 1">
            <a:extLst>
              <a:ext uri="{FF2B5EF4-FFF2-40B4-BE49-F238E27FC236}">
                <a16:creationId xmlns:a16="http://schemas.microsoft.com/office/drawing/2014/main" id="{C4C5AC59-B537-D54C-9B5C-55B75E9117A7}"/>
              </a:ext>
            </a:extLst>
          </p:cNvPr>
          <p:cNvSpPr>
            <a:spLocks noGrp="1"/>
          </p:cNvSpPr>
          <p:nvPr>
            <p:ph type="title" hasCustomPrompt="1"/>
          </p:nvPr>
        </p:nvSpPr>
        <p:spPr>
          <a:xfrm>
            <a:off x="1097280" y="421817"/>
            <a:ext cx="4144095" cy="1369074"/>
          </a:xfrm>
          <a:prstGeom prst="rect">
            <a:avLst/>
          </a:prstGeom>
        </p:spPr>
        <p:txBody>
          <a:bodyPr lIns="0" rIns="0" anchor="ctr">
            <a:normAutofit/>
          </a:bodyPr>
          <a:lstStyle>
            <a:lvl1pPr>
              <a:defRPr sz="4000" cap="all" baseline="0"/>
            </a:lvl1pPr>
          </a:lstStyle>
          <a:p>
            <a:r>
              <a:rPr lang="en-US" dirty="0"/>
              <a:t>Title Goes Here</a:t>
            </a:r>
          </a:p>
        </p:txBody>
      </p:sp>
    </p:spTree>
    <p:extLst>
      <p:ext uri="{BB962C8B-B14F-4D97-AF65-F5344CB8AC3E}">
        <p14:creationId xmlns:p14="http://schemas.microsoft.com/office/powerpoint/2010/main" val="12538301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3/19/2022</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grpSp>
        <p:nvGrpSpPr>
          <p:cNvPr id="21" name="Group 20">
            <a:extLst>
              <a:ext uri="{FF2B5EF4-FFF2-40B4-BE49-F238E27FC236}">
                <a16:creationId xmlns:a16="http://schemas.microsoft.com/office/drawing/2014/main" id="{7A2141DD-8D8D-FA43-BD4F-2CFC93C87782}"/>
              </a:ext>
            </a:extLst>
          </p:cNvPr>
          <p:cNvGrpSpPr/>
          <p:nvPr userDrawn="1"/>
        </p:nvGrpSpPr>
        <p:grpSpPr>
          <a:xfrm rot="5400000">
            <a:off x="-21619" y="1088453"/>
            <a:ext cx="910099" cy="99010"/>
            <a:chOff x="622418" y="280927"/>
            <a:chExt cx="2335705" cy="254101"/>
          </a:xfrm>
        </p:grpSpPr>
        <p:sp>
          <p:nvSpPr>
            <p:cNvPr id="22" name="Oval 21">
              <a:extLst>
                <a:ext uri="{FF2B5EF4-FFF2-40B4-BE49-F238E27FC236}">
                  <a16:creationId xmlns:a16="http://schemas.microsoft.com/office/drawing/2014/main" id="{71A62821-5E0F-DE41-B5C2-17A3A7277F4E}"/>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311AE14-D8F0-1D4C-9D8D-603836582793}"/>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1F2BE645-D4F2-304C-9AFA-473D8F888A85}"/>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93640330-30A6-6948-87A7-9DE6D41794F5}"/>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ADFB6548-D83C-1D4E-AE87-2E8F1D3D0FA7}"/>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D97C7400-7EDC-8845-AB5A-80FB8175C1E2}"/>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8" name="Title 1">
            <a:extLst>
              <a:ext uri="{FF2B5EF4-FFF2-40B4-BE49-F238E27FC236}">
                <a16:creationId xmlns:a16="http://schemas.microsoft.com/office/drawing/2014/main" id="{BC941C44-9B96-0040-8C71-D8364EB577C2}"/>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
        <p:nvSpPr>
          <p:cNvPr id="29" name="Oval 28">
            <a:extLst>
              <a:ext uri="{FF2B5EF4-FFF2-40B4-BE49-F238E27FC236}">
                <a16:creationId xmlns:a16="http://schemas.microsoft.com/office/drawing/2014/main" id="{E014993B-5057-2A4C-9CA0-383DC5504020}"/>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43B110E8-1FE2-BC47-A5AE-4C698B688B65}"/>
              </a:ext>
            </a:extLst>
          </p:cNvPr>
          <p:cNvSpPr/>
          <p:nvPr userDrawn="1"/>
        </p:nvSpPr>
        <p:spPr>
          <a:xfrm>
            <a:off x="5664570" y="125360"/>
            <a:ext cx="176394" cy="176394"/>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87DACF2F-5D4D-434D-8786-E4DF0385E6F6}"/>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CFE816CC-CBCA-7946-B9E5-E9649EF369BE}"/>
              </a:ext>
            </a:extLst>
          </p:cNvPr>
          <p:cNvSpPr/>
          <p:nvPr userDrawn="1"/>
        </p:nvSpPr>
        <p:spPr>
          <a:xfrm>
            <a:off x="11383587" y="6035040"/>
            <a:ext cx="776923" cy="77692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18278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354D8B55-9EA8-4B81-8E84-9B93B0A27559}"/>
              </a:ext>
            </a:extLst>
          </p:cNvPr>
          <p:cNvSpPr>
            <a:spLocks noGrp="1"/>
          </p:cNvSpPr>
          <p:nvPr>
            <p:ph type="dt" sz="half" idx="10"/>
          </p:nvPr>
        </p:nvSpPr>
        <p:spPr/>
        <p:txBody>
          <a:bodyPr/>
          <a:lstStyle/>
          <a:p>
            <a:fld id="{4BE1D723-8F53-4F53-90B0-1982A396982E}" type="datetime1">
              <a:rPr lang="en-US" smtClean="0"/>
              <a:t>3/19/2022</a:t>
            </a:fld>
            <a:endParaRPr lang="en-US" dirty="0"/>
          </a:p>
        </p:txBody>
      </p:sp>
      <p:sp>
        <p:nvSpPr>
          <p:cNvPr id="8" name="Footer Placeholder 7">
            <a:extLst>
              <a:ext uri="{FF2B5EF4-FFF2-40B4-BE49-F238E27FC236}">
                <a16:creationId xmlns:a16="http://schemas.microsoft.com/office/drawing/2014/main" id="{062CA021-2578-47CB-822C-BDDFF7223B28}"/>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C4AAB51D-4141-4682-9375-DAFD5FB9DD10}"/>
              </a:ext>
            </a:extLst>
          </p:cNvPr>
          <p:cNvSpPr>
            <a:spLocks noGrp="1"/>
          </p:cNvSpPr>
          <p:nvPr>
            <p:ph type="sldNum" sz="quarter" idx="12"/>
          </p:nvPr>
        </p:nvSpPr>
        <p:spPr/>
        <p:txBody>
          <a:bodyPr/>
          <a:lstStyle/>
          <a:p>
            <a:fld id="{3A98EE3D-8CD1-4C3F-BD1C-C98C9596463C}" type="slidenum">
              <a:rPr lang="en-US" smtClean="0"/>
              <a:t>‹#›</a:t>
            </a:fld>
            <a:endParaRPr lang="en-US" dirty="0"/>
          </a:p>
        </p:txBody>
      </p:sp>
      <p:sp>
        <p:nvSpPr>
          <p:cNvPr id="14" name="Picture Placeholder 3">
            <a:extLst>
              <a:ext uri="{FF2B5EF4-FFF2-40B4-BE49-F238E27FC236}">
                <a16:creationId xmlns:a16="http://schemas.microsoft.com/office/drawing/2014/main" id="{C950F4E3-11A9-2549-A00D-601AEF6E49A4}"/>
              </a:ext>
            </a:extLst>
          </p:cNvPr>
          <p:cNvSpPr>
            <a:spLocks noGrp="1"/>
          </p:cNvSpPr>
          <p:nvPr>
            <p:ph type="pic" sz="quarter" idx="13"/>
          </p:nvPr>
        </p:nvSpPr>
        <p:spPr>
          <a:xfrm>
            <a:off x="1097279" y="2160508"/>
            <a:ext cx="2919413" cy="2919413"/>
          </a:xfrm>
          <a:prstGeom prst="ellipse">
            <a:avLst/>
          </a:prstGeom>
          <a:solidFill>
            <a:srgbClr val="EDEFF7"/>
          </a:solidFill>
          <a:ln w="38100">
            <a:solidFill>
              <a:schemeClr val="accent3"/>
            </a:solidFill>
          </a:ln>
        </p:spPr>
        <p:txBody>
          <a:bodyPr anchor="ctr"/>
          <a:lstStyle>
            <a:lvl1pPr algn="ctr">
              <a:defRPr/>
            </a:lvl1pPr>
          </a:lstStyle>
          <a:p>
            <a:r>
              <a:rPr lang="en-US"/>
              <a:t>Click icon to add picture</a:t>
            </a:r>
            <a:endParaRPr lang="en-US" dirty="0"/>
          </a:p>
        </p:txBody>
      </p:sp>
      <p:sp>
        <p:nvSpPr>
          <p:cNvPr id="21" name="Picture Placeholder 3">
            <a:extLst>
              <a:ext uri="{FF2B5EF4-FFF2-40B4-BE49-F238E27FC236}">
                <a16:creationId xmlns:a16="http://schemas.microsoft.com/office/drawing/2014/main" id="{21B5A175-E633-E74F-AE3B-DF58F989F443}"/>
              </a:ext>
            </a:extLst>
          </p:cNvPr>
          <p:cNvSpPr>
            <a:spLocks noGrp="1"/>
          </p:cNvSpPr>
          <p:nvPr>
            <p:ph type="pic" sz="quarter" idx="14"/>
          </p:nvPr>
        </p:nvSpPr>
        <p:spPr>
          <a:xfrm>
            <a:off x="4659186" y="2160508"/>
            <a:ext cx="2919413" cy="2919413"/>
          </a:xfrm>
          <a:prstGeom prst="ellipse">
            <a:avLst/>
          </a:prstGeom>
          <a:solidFill>
            <a:srgbClr val="EDEFF7"/>
          </a:solidFill>
          <a:ln w="38100">
            <a:solidFill>
              <a:schemeClr val="accent6"/>
            </a:solidFill>
          </a:ln>
        </p:spPr>
        <p:txBody>
          <a:bodyPr anchor="ctr"/>
          <a:lstStyle>
            <a:lvl1pPr algn="ctr">
              <a:defRPr/>
            </a:lvl1pPr>
          </a:lstStyle>
          <a:p>
            <a:r>
              <a:rPr lang="en-US"/>
              <a:t>Click icon to add picture</a:t>
            </a:r>
            <a:endParaRPr lang="en-US" dirty="0"/>
          </a:p>
        </p:txBody>
      </p:sp>
      <p:sp>
        <p:nvSpPr>
          <p:cNvPr id="22" name="Picture Placeholder 3">
            <a:extLst>
              <a:ext uri="{FF2B5EF4-FFF2-40B4-BE49-F238E27FC236}">
                <a16:creationId xmlns:a16="http://schemas.microsoft.com/office/drawing/2014/main" id="{261D2778-BA56-D247-9B2C-28D010C9D4E2}"/>
              </a:ext>
            </a:extLst>
          </p:cNvPr>
          <p:cNvSpPr>
            <a:spLocks noGrp="1"/>
          </p:cNvSpPr>
          <p:nvPr>
            <p:ph type="pic" sz="quarter" idx="15"/>
          </p:nvPr>
        </p:nvSpPr>
        <p:spPr>
          <a:xfrm>
            <a:off x="8221093" y="2160508"/>
            <a:ext cx="2919413" cy="2919413"/>
          </a:xfrm>
          <a:prstGeom prst="ellipse">
            <a:avLst/>
          </a:prstGeom>
          <a:solidFill>
            <a:srgbClr val="EDEFF7"/>
          </a:solidFill>
          <a:ln w="38100">
            <a:solidFill>
              <a:schemeClr val="accent1"/>
            </a:solidFill>
          </a:ln>
        </p:spPr>
        <p:txBody>
          <a:bodyPr anchor="ctr"/>
          <a:lstStyle>
            <a:lvl1pPr algn="ctr">
              <a:defRPr/>
            </a:lvl1pPr>
          </a:lstStyle>
          <a:p>
            <a:r>
              <a:rPr lang="en-US"/>
              <a:t>Click icon to add picture</a:t>
            </a:r>
            <a:endParaRPr lang="en-US" dirty="0"/>
          </a:p>
        </p:txBody>
      </p:sp>
      <p:sp>
        <p:nvSpPr>
          <p:cNvPr id="23" name="Text Placeholder 3">
            <a:extLst>
              <a:ext uri="{FF2B5EF4-FFF2-40B4-BE49-F238E27FC236}">
                <a16:creationId xmlns:a16="http://schemas.microsoft.com/office/drawing/2014/main" id="{2DAF6EFF-134E-BA40-8B51-917FDE13C076}"/>
              </a:ext>
            </a:extLst>
          </p:cNvPr>
          <p:cNvSpPr>
            <a:spLocks noGrp="1"/>
          </p:cNvSpPr>
          <p:nvPr>
            <p:ph type="body" sz="half" idx="2" hasCustomPrompt="1"/>
          </p:nvPr>
        </p:nvSpPr>
        <p:spPr>
          <a:xfrm>
            <a:off x="1097279" y="5486968"/>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Name Goes Here</a:t>
            </a:r>
          </a:p>
        </p:txBody>
      </p:sp>
      <p:sp>
        <p:nvSpPr>
          <p:cNvPr id="24" name="Text Placeholder 3">
            <a:extLst>
              <a:ext uri="{FF2B5EF4-FFF2-40B4-BE49-F238E27FC236}">
                <a16:creationId xmlns:a16="http://schemas.microsoft.com/office/drawing/2014/main" id="{188BF917-678C-1249-95B9-7FD2AC7B2231}"/>
              </a:ext>
            </a:extLst>
          </p:cNvPr>
          <p:cNvSpPr>
            <a:spLocks noGrp="1"/>
          </p:cNvSpPr>
          <p:nvPr>
            <p:ph type="body" sz="half" idx="16" hasCustomPrompt="1"/>
          </p:nvPr>
        </p:nvSpPr>
        <p:spPr>
          <a:xfrm>
            <a:off x="4666773" y="5486968"/>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Name Goes Here</a:t>
            </a:r>
          </a:p>
        </p:txBody>
      </p:sp>
      <p:sp>
        <p:nvSpPr>
          <p:cNvPr id="25" name="Text Placeholder 3">
            <a:extLst>
              <a:ext uri="{FF2B5EF4-FFF2-40B4-BE49-F238E27FC236}">
                <a16:creationId xmlns:a16="http://schemas.microsoft.com/office/drawing/2014/main" id="{BAFF17AE-3EA2-2D47-BCDD-E5587B127062}"/>
              </a:ext>
            </a:extLst>
          </p:cNvPr>
          <p:cNvSpPr>
            <a:spLocks noGrp="1"/>
          </p:cNvSpPr>
          <p:nvPr>
            <p:ph type="body" sz="half" idx="17" hasCustomPrompt="1"/>
          </p:nvPr>
        </p:nvSpPr>
        <p:spPr>
          <a:xfrm>
            <a:off x="8236267" y="5486968"/>
            <a:ext cx="2919413" cy="583534"/>
          </a:xfrm>
        </p:spPr>
        <p:txBody>
          <a:bodyPr lIns="91440" rIns="91440" anchor="ctr">
            <a:normAutofit/>
          </a:bodyPr>
          <a:lstStyle>
            <a:lvl1pPr marL="0" indent="0" algn="ctr">
              <a:buNone/>
              <a:defRPr sz="1800" cap="all" baseline="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Name Goes Here</a:t>
            </a:r>
          </a:p>
        </p:txBody>
      </p:sp>
      <p:grpSp>
        <p:nvGrpSpPr>
          <p:cNvPr id="26" name="Group 25">
            <a:extLst>
              <a:ext uri="{FF2B5EF4-FFF2-40B4-BE49-F238E27FC236}">
                <a16:creationId xmlns:a16="http://schemas.microsoft.com/office/drawing/2014/main" id="{F2D7EDB7-7C02-0245-8A1F-553F094A4429}"/>
              </a:ext>
            </a:extLst>
          </p:cNvPr>
          <p:cNvGrpSpPr/>
          <p:nvPr userDrawn="1"/>
        </p:nvGrpSpPr>
        <p:grpSpPr>
          <a:xfrm rot="5400000">
            <a:off x="-21619" y="1088453"/>
            <a:ext cx="910099" cy="99010"/>
            <a:chOff x="622418" y="280927"/>
            <a:chExt cx="2335705" cy="254101"/>
          </a:xfrm>
        </p:grpSpPr>
        <p:sp>
          <p:nvSpPr>
            <p:cNvPr id="27" name="Oval 26">
              <a:extLst>
                <a:ext uri="{FF2B5EF4-FFF2-40B4-BE49-F238E27FC236}">
                  <a16:creationId xmlns:a16="http://schemas.microsoft.com/office/drawing/2014/main" id="{8CF5D165-4F6F-2447-8B9E-8B0D94808ED3}"/>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Oval 27">
              <a:extLst>
                <a:ext uri="{FF2B5EF4-FFF2-40B4-BE49-F238E27FC236}">
                  <a16:creationId xmlns:a16="http://schemas.microsoft.com/office/drawing/2014/main" id="{146C35C7-7133-4C43-BBF7-575440F7BAD3}"/>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D33DD7BE-C379-5C42-9FB0-EF72161049F4}"/>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743DFC41-C6DE-7942-9358-E23A1EE8759D}"/>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A2ABB593-7229-9548-8BCC-C947B1BF8D93}"/>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986D2413-D60D-484E-ACAB-31891AFDA133}"/>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4" name="Title 1">
            <a:extLst>
              <a:ext uri="{FF2B5EF4-FFF2-40B4-BE49-F238E27FC236}">
                <a16:creationId xmlns:a16="http://schemas.microsoft.com/office/drawing/2014/main" id="{86090E0F-345E-3D4B-8886-95D8A4A77CE7}"/>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Tree>
    <p:extLst>
      <p:ext uri="{BB962C8B-B14F-4D97-AF65-F5344CB8AC3E}">
        <p14:creationId xmlns:p14="http://schemas.microsoft.com/office/powerpoint/2010/main" val="32586829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417873" y="758952"/>
            <a:ext cx="7356255" cy="3566160"/>
          </a:xfrm>
          <a:prstGeom prst="rect">
            <a:avLst/>
          </a:prstGeom>
        </p:spPr>
        <p:txBody>
          <a:bodyPr anchor="b" anchorCtr="0">
            <a:normAutofit/>
          </a:bodyPr>
          <a:lstStyle>
            <a:lvl1pPr algn="ctr">
              <a:lnSpc>
                <a:spcPct val="90000"/>
              </a:lnSpc>
              <a:defRPr sz="8000" b="0">
                <a:solidFill>
                  <a:schemeClr val="tx1"/>
                </a:solidFill>
              </a:defRPr>
            </a:lvl1pPr>
          </a:lstStyle>
          <a:p>
            <a:r>
              <a:rPr lang="en-US"/>
              <a:t>Click to edit Master title style</a:t>
            </a:r>
            <a:endParaRPr lang="en-US" dirty="0"/>
          </a:p>
        </p:txBody>
      </p:sp>
      <p:sp>
        <p:nvSpPr>
          <p:cNvPr id="3" name="Text Placeholder 2"/>
          <p:cNvSpPr>
            <a:spLocks noGrp="1"/>
          </p:cNvSpPr>
          <p:nvPr>
            <p:ph type="body" idx="1"/>
          </p:nvPr>
        </p:nvSpPr>
        <p:spPr>
          <a:xfrm>
            <a:off x="2417873" y="4663440"/>
            <a:ext cx="7356255" cy="1143000"/>
          </a:xfrm>
        </p:spPr>
        <p:txBody>
          <a:bodyPr lIns="91440" rIns="91440" anchor="t" anchorCtr="0">
            <a:normAutofit/>
          </a:bodyPr>
          <a:lstStyle>
            <a:lvl1pPr marL="0" indent="0" algn="ctr">
              <a:buNone/>
              <a:defRPr sz="2400" cap="all" spc="200" baseline="0">
                <a:solidFill>
                  <a:schemeClr val="tx1"/>
                </a:solidFill>
                <a:latin typeface="+mn-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cxnSp>
        <p:nvCxnSpPr>
          <p:cNvPr id="9" name="Straight Connector 8">
            <a:extLst>
              <a:ext uri="{FF2B5EF4-FFF2-40B4-BE49-F238E27FC236}">
                <a16:creationId xmlns:a16="http://schemas.microsoft.com/office/drawing/2014/main" id="{459DE2C1-4C52-40A3-8959-27B2C1BEBFF6}"/>
              </a:ext>
            </a:extLst>
          </p:cNvPr>
          <p:cNvCxnSpPr/>
          <p:nvPr/>
        </p:nvCxnSpPr>
        <p:spPr>
          <a:xfrm>
            <a:off x="1158240" y="4485132"/>
            <a:ext cx="9875520"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 name="Date Placeholder 6">
            <a:extLst>
              <a:ext uri="{FF2B5EF4-FFF2-40B4-BE49-F238E27FC236}">
                <a16:creationId xmlns:a16="http://schemas.microsoft.com/office/drawing/2014/main" id="{AAF2E137-EC28-48F8-9198-1F02539029B6}"/>
              </a:ext>
            </a:extLst>
          </p:cNvPr>
          <p:cNvSpPr>
            <a:spLocks noGrp="1"/>
          </p:cNvSpPr>
          <p:nvPr>
            <p:ph type="dt" sz="half" idx="10"/>
          </p:nvPr>
        </p:nvSpPr>
        <p:spPr/>
        <p:txBody>
          <a:bodyPr/>
          <a:lstStyle/>
          <a:p>
            <a:fld id="{97669AF7-7BEB-44E4-9852-375E34362B5B}" type="datetime1">
              <a:rPr lang="en-US" smtClean="0"/>
              <a:t>3/19/2022</a:t>
            </a:fld>
            <a:endParaRPr lang="en-US" dirty="0"/>
          </a:p>
        </p:txBody>
      </p:sp>
      <p:sp>
        <p:nvSpPr>
          <p:cNvPr id="8" name="Footer Placeholder 7">
            <a:extLst>
              <a:ext uri="{FF2B5EF4-FFF2-40B4-BE49-F238E27FC236}">
                <a16:creationId xmlns:a16="http://schemas.microsoft.com/office/drawing/2014/main" id="{189422CD-6F62-4DD6-89EF-07A60B42D219}"/>
              </a:ext>
            </a:extLst>
          </p:cNvPr>
          <p:cNvSpPr>
            <a:spLocks noGrp="1"/>
          </p:cNvSpPr>
          <p:nvPr>
            <p:ph type="ftr" sz="quarter" idx="11"/>
          </p:nvPr>
        </p:nvSpPr>
        <p:spPr/>
        <p:txBody>
          <a:bodyPr/>
          <a:lstStyle/>
          <a:p>
            <a:endParaRPr lang="en-US" dirty="0"/>
          </a:p>
        </p:txBody>
      </p:sp>
      <p:sp>
        <p:nvSpPr>
          <p:cNvPr id="11" name="Slide Number Placeholder 10">
            <a:extLst>
              <a:ext uri="{FF2B5EF4-FFF2-40B4-BE49-F238E27FC236}">
                <a16:creationId xmlns:a16="http://schemas.microsoft.com/office/drawing/2014/main" id="{69C6AFF8-42B4-4D05-969B-9F5FB3355555}"/>
              </a:ext>
            </a:extLst>
          </p:cNvPr>
          <p:cNvSpPr>
            <a:spLocks noGrp="1"/>
          </p:cNvSpPr>
          <p:nvPr>
            <p:ph type="sldNum" sz="quarter" idx="12"/>
          </p:nvPr>
        </p:nvSpPr>
        <p:spPr/>
        <p:txBody>
          <a:bodyPr/>
          <a:lstStyle/>
          <a:p>
            <a:fld id="{3A98EE3D-8CD1-4C3F-BD1C-C98C9596463C}" type="slidenum">
              <a:rPr lang="en-US" smtClean="0"/>
              <a:t>‹#›</a:t>
            </a:fld>
            <a:endParaRPr lang="en-US" dirty="0"/>
          </a:p>
        </p:txBody>
      </p:sp>
      <p:sp>
        <p:nvSpPr>
          <p:cNvPr id="12" name="Oval 11">
            <a:extLst>
              <a:ext uri="{FF2B5EF4-FFF2-40B4-BE49-F238E27FC236}">
                <a16:creationId xmlns:a16="http://schemas.microsoft.com/office/drawing/2014/main" id="{8675A452-E352-BE40-9E44-7C0E90F4DBC5}"/>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72E00246-7C7C-8E48-B95E-02BE89F197F5}"/>
              </a:ext>
            </a:extLst>
          </p:cNvPr>
          <p:cNvSpPr/>
          <p:nvPr userDrawn="1"/>
        </p:nvSpPr>
        <p:spPr>
          <a:xfrm>
            <a:off x="10337662" y="4398630"/>
            <a:ext cx="1700492" cy="1700492"/>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EBF1652A-A323-BC48-9A00-7ECF1C4E1DA4}"/>
              </a:ext>
            </a:extLst>
          </p:cNvPr>
          <p:cNvSpPr/>
          <p:nvPr userDrawn="1"/>
        </p:nvSpPr>
        <p:spPr>
          <a:xfrm>
            <a:off x="11634902" y="2565781"/>
            <a:ext cx="283407" cy="283407"/>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F733BC29-8FD1-CB45-8FF6-0C7CC3CB423D}"/>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C67EB1F-C984-B840-BD1F-FD174D01A3AF}"/>
              </a:ext>
            </a:extLst>
          </p:cNvPr>
          <p:cNvSpPr/>
          <p:nvPr userDrawn="1"/>
        </p:nvSpPr>
        <p:spPr>
          <a:xfrm>
            <a:off x="6135" y="0"/>
            <a:ext cx="1700492" cy="1700492"/>
          </a:xfrm>
          <a:prstGeom prst="ellipse">
            <a:avLst/>
          </a:prstGeom>
          <a:noFill/>
          <a:ln w="38100">
            <a:solidFill>
              <a:schemeClr val="accent5"/>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a:extLst>
              <a:ext uri="{FF2B5EF4-FFF2-40B4-BE49-F238E27FC236}">
                <a16:creationId xmlns:a16="http://schemas.microsoft.com/office/drawing/2014/main" id="{9D75F8B1-A294-E349-BD08-B06B2954212A}"/>
              </a:ext>
            </a:extLst>
          </p:cNvPr>
          <p:cNvGrpSpPr/>
          <p:nvPr userDrawn="1"/>
        </p:nvGrpSpPr>
        <p:grpSpPr>
          <a:xfrm>
            <a:off x="495300" y="0"/>
            <a:ext cx="11201400" cy="6880860"/>
            <a:chOff x="495300" y="0"/>
            <a:chExt cx="11201400" cy="6880860"/>
          </a:xfrm>
        </p:grpSpPr>
        <p:sp>
          <p:nvSpPr>
            <p:cNvPr id="33" name="Freeform 32">
              <a:extLst>
                <a:ext uri="{FF2B5EF4-FFF2-40B4-BE49-F238E27FC236}">
                  <a16:creationId xmlns:a16="http://schemas.microsoft.com/office/drawing/2014/main" id="{5942EFAD-842E-9C46-9853-C0F135D24007}"/>
                </a:ext>
              </a:extLst>
            </p:cNvPr>
            <p:cNvSpPr/>
            <p:nvPr userDrawn="1"/>
          </p:nvSpPr>
          <p:spPr>
            <a:xfrm>
              <a:off x="495300" y="0"/>
              <a:ext cx="1337265" cy="6880860"/>
            </a:xfrm>
            <a:custGeom>
              <a:avLst/>
              <a:gdLst>
                <a:gd name="connsiteX0" fmla="*/ 1173967 w 1337265"/>
                <a:gd name="connsiteY0" fmla="*/ 0 h 6880860"/>
                <a:gd name="connsiteX1" fmla="*/ 1319300 w 1337265"/>
                <a:gd name="connsiteY1" fmla="*/ 0 h 6880860"/>
                <a:gd name="connsiteX2" fmla="*/ 1204253 w 1337265"/>
                <a:gd name="connsiteY2" fmla="*/ 146399 h 6880860"/>
                <a:gd name="connsiteX3" fmla="*/ 114300 w 1337265"/>
                <a:gd name="connsiteY3" fmla="*/ 3429000 h 6880860"/>
                <a:gd name="connsiteX4" fmla="*/ 1204253 w 1337265"/>
                <a:gd name="connsiteY4" fmla="*/ 6711601 h 6880860"/>
                <a:gd name="connsiteX5" fmla="*/ 1337265 w 1337265"/>
                <a:gd name="connsiteY5" fmla="*/ 6880860 h 6880860"/>
                <a:gd name="connsiteX6" fmla="*/ 1191931 w 1337265"/>
                <a:gd name="connsiteY6" fmla="*/ 6880860 h 6880860"/>
                <a:gd name="connsiteX7" fmla="*/ 1112661 w 1337265"/>
                <a:gd name="connsiteY7" fmla="*/ 6779988 h 6880860"/>
                <a:gd name="connsiteX8" fmla="*/ 0 w 1337265"/>
                <a:gd name="connsiteY8" fmla="*/ 3429000 h 6880860"/>
                <a:gd name="connsiteX9" fmla="*/ 1112661 w 1337265"/>
                <a:gd name="connsiteY9" fmla="*/ 78012 h 6880860"/>
                <a:gd name="connsiteX10" fmla="*/ 1173967 w 1337265"/>
                <a:gd name="connsiteY10" fmla="*/ 0 h 688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7265" h="6880860">
                  <a:moveTo>
                    <a:pt x="1173967" y="0"/>
                  </a:moveTo>
                  <a:lnTo>
                    <a:pt x="1319300" y="0"/>
                  </a:lnTo>
                  <a:lnTo>
                    <a:pt x="1204253" y="146399"/>
                  </a:lnTo>
                  <a:cubicBezTo>
                    <a:pt x="519693" y="1061765"/>
                    <a:pt x="114300" y="2198040"/>
                    <a:pt x="114300" y="3429000"/>
                  </a:cubicBezTo>
                  <a:cubicBezTo>
                    <a:pt x="114300" y="4659960"/>
                    <a:pt x="519693" y="5796235"/>
                    <a:pt x="1204253" y="6711601"/>
                  </a:cubicBezTo>
                  <a:lnTo>
                    <a:pt x="1337265" y="6880860"/>
                  </a:lnTo>
                  <a:lnTo>
                    <a:pt x="1191931" y="6880860"/>
                  </a:lnTo>
                  <a:lnTo>
                    <a:pt x="1112661" y="6779988"/>
                  </a:lnTo>
                  <a:cubicBezTo>
                    <a:pt x="413839" y="5845552"/>
                    <a:pt x="0" y="4685605"/>
                    <a:pt x="0" y="3429000"/>
                  </a:cubicBezTo>
                  <a:cubicBezTo>
                    <a:pt x="0" y="2172395"/>
                    <a:pt x="413839" y="1012448"/>
                    <a:pt x="1112661" y="78012"/>
                  </a:cubicBezTo>
                  <a:lnTo>
                    <a:pt x="1173967"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Freeform 31">
              <a:extLst>
                <a:ext uri="{FF2B5EF4-FFF2-40B4-BE49-F238E27FC236}">
                  <a16:creationId xmlns:a16="http://schemas.microsoft.com/office/drawing/2014/main" id="{BE0B7AF7-52C0-EB45-93DE-79DFF44F5AAE}"/>
                </a:ext>
              </a:extLst>
            </p:cNvPr>
            <p:cNvSpPr/>
            <p:nvPr userDrawn="1"/>
          </p:nvSpPr>
          <p:spPr>
            <a:xfrm>
              <a:off x="10359435" y="0"/>
              <a:ext cx="1337265" cy="6880860"/>
            </a:xfrm>
            <a:custGeom>
              <a:avLst/>
              <a:gdLst>
                <a:gd name="connsiteX0" fmla="*/ 17965 w 1337265"/>
                <a:gd name="connsiteY0" fmla="*/ 0 h 6880860"/>
                <a:gd name="connsiteX1" fmla="*/ 163299 w 1337265"/>
                <a:gd name="connsiteY1" fmla="*/ 0 h 6880860"/>
                <a:gd name="connsiteX2" fmla="*/ 224604 w 1337265"/>
                <a:gd name="connsiteY2" fmla="*/ 78012 h 6880860"/>
                <a:gd name="connsiteX3" fmla="*/ 1337265 w 1337265"/>
                <a:gd name="connsiteY3" fmla="*/ 3429000 h 6880860"/>
                <a:gd name="connsiteX4" fmla="*/ 224604 w 1337265"/>
                <a:gd name="connsiteY4" fmla="*/ 6779988 h 6880860"/>
                <a:gd name="connsiteX5" fmla="*/ 145334 w 1337265"/>
                <a:gd name="connsiteY5" fmla="*/ 6880860 h 6880860"/>
                <a:gd name="connsiteX6" fmla="*/ 0 w 1337265"/>
                <a:gd name="connsiteY6" fmla="*/ 6880860 h 6880860"/>
                <a:gd name="connsiteX7" fmla="*/ 133012 w 1337265"/>
                <a:gd name="connsiteY7" fmla="*/ 6711601 h 6880860"/>
                <a:gd name="connsiteX8" fmla="*/ 1222965 w 1337265"/>
                <a:gd name="connsiteY8" fmla="*/ 3429000 h 6880860"/>
                <a:gd name="connsiteX9" fmla="*/ 133012 w 1337265"/>
                <a:gd name="connsiteY9" fmla="*/ 146399 h 6880860"/>
                <a:gd name="connsiteX10" fmla="*/ 17965 w 1337265"/>
                <a:gd name="connsiteY10" fmla="*/ 0 h 6880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7265" h="6880860">
                  <a:moveTo>
                    <a:pt x="17965" y="0"/>
                  </a:moveTo>
                  <a:lnTo>
                    <a:pt x="163299" y="0"/>
                  </a:lnTo>
                  <a:lnTo>
                    <a:pt x="224604" y="78012"/>
                  </a:lnTo>
                  <a:cubicBezTo>
                    <a:pt x="923426" y="1012448"/>
                    <a:pt x="1337265" y="2172395"/>
                    <a:pt x="1337265" y="3429000"/>
                  </a:cubicBezTo>
                  <a:cubicBezTo>
                    <a:pt x="1337265" y="4685605"/>
                    <a:pt x="923426" y="5845552"/>
                    <a:pt x="224604" y="6779988"/>
                  </a:cubicBezTo>
                  <a:lnTo>
                    <a:pt x="145334" y="6880860"/>
                  </a:lnTo>
                  <a:lnTo>
                    <a:pt x="0" y="6880860"/>
                  </a:lnTo>
                  <a:lnTo>
                    <a:pt x="133012" y="6711601"/>
                  </a:lnTo>
                  <a:cubicBezTo>
                    <a:pt x="817572" y="5796235"/>
                    <a:pt x="1222965" y="4659960"/>
                    <a:pt x="1222965" y="3429000"/>
                  </a:cubicBezTo>
                  <a:cubicBezTo>
                    <a:pt x="1222965" y="2198040"/>
                    <a:pt x="817572" y="1061765"/>
                    <a:pt x="133012" y="146399"/>
                  </a:cubicBezTo>
                  <a:lnTo>
                    <a:pt x="17965" y="0"/>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5969842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097280" y="2120900"/>
            <a:ext cx="4639736" cy="374819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15944" y="2120900"/>
            <a:ext cx="4639736" cy="374819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5782D47D-B0DC-4C40-BCC6-BBBA32584A38}"/>
              </a:ext>
            </a:extLst>
          </p:cNvPr>
          <p:cNvSpPr>
            <a:spLocks noGrp="1"/>
          </p:cNvSpPr>
          <p:nvPr>
            <p:ph type="dt" sz="half" idx="10"/>
          </p:nvPr>
        </p:nvSpPr>
        <p:spPr/>
        <p:txBody>
          <a:bodyPr/>
          <a:lstStyle/>
          <a:p>
            <a:fld id="{BAAAC38D-0552-4C82-B593-E6124DFADBE2}" type="datetime1">
              <a:rPr lang="en-US" smtClean="0"/>
              <a:t>3/19/2022</a:t>
            </a:fld>
            <a:endParaRPr lang="en-US" dirty="0"/>
          </a:p>
        </p:txBody>
      </p:sp>
      <p:sp>
        <p:nvSpPr>
          <p:cNvPr id="9" name="Footer Placeholder 8">
            <a:extLst>
              <a:ext uri="{FF2B5EF4-FFF2-40B4-BE49-F238E27FC236}">
                <a16:creationId xmlns:a16="http://schemas.microsoft.com/office/drawing/2014/main" id="{4690D34E-7EBD-44B2-83CA-4C126A18D7EF}"/>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2AC511A1-9BBD-42DE-92FB-2AF44F8E97A9}"/>
              </a:ext>
            </a:extLst>
          </p:cNvPr>
          <p:cNvSpPr>
            <a:spLocks noGrp="1"/>
          </p:cNvSpPr>
          <p:nvPr>
            <p:ph type="sldNum" sz="quarter" idx="12"/>
          </p:nvPr>
        </p:nvSpPr>
        <p:spPr/>
        <p:txBody>
          <a:bodyPr/>
          <a:lstStyle/>
          <a:p>
            <a:fld id="{3A98EE3D-8CD1-4C3F-BD1C-C98C9596463C}" type="slidenum">
              <a:rPr lang="en-US" smtClean="0"/>
              <a:t>‹#›</a:t>
            </a:fld>
            <a:endParaRPr lang="en-US" dirty="0"/>
          </a:p>
        </p:txBody>
      </p:sp>
      <p:grpSp>
        <p:nvGrpSpPr>
          <p:cNvPr id="11" name="Group 10">
            <a:extLst>
              <a:ext uri="{FF2B5EF4-FFF2-40B4-BE49-F238E27FC236}">
                <a16:creationId xmlns:a16="http://schemas.microsoft.com/office/drawing/2014/main" id="{D06E6D77-4CA3-764C-99E1-7D2CFE6B929E}"/>
              </a:ext>
            </a:extLst>
          </p:cNvPr>
          <p:cNvGrpSpPr/>
          <p:nvPr userDrawn="1"/>
        </p:nvGrpSpPr>
        <p:grpSpPr>
          <a:xfrm rot="5400000">
            <a:off x="-21619" y="1088453"/>
            <a:ext cx="910099" cy="99010"/>
            <a:chOff x="622418" y="280927"/>
            <a:chExt cx="2335705" cy="254101"/>
          </a:xfrm>
        </p:grpSpPr>
        <p:sp>
          <p:nvSpPr>
            <p:cNvPr id="12" name="Oval 11">
              <a:extLst>
                <a:ext uri="{FF2B5EF4-FFF2-40B4-BE49-F238E27FC236}">
                  <a16:creationId xmlns:a16="http://schemas.microsoft.com/office/drawing/2014/main" id="{1D155117-8A2A-414B-9598-C2919DF747DC}"/>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3838F88-99DE-9246-A83B-9C7DB6AE99EF}"/>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D031FBA2-FD0D-7346-8941-4861923E15CF}"/>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022D5D5E-3339-5D47-9E1C-8897082672DB}"/>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13BE7267-458F-A141-8480-10E9FB553671}"/>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A71A438B-57BE-F445-AFBB-BBB2270E9BB4}"/>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Title 1">
            <a:extLst>
              <a:ext uri="{FF2B5EF4-FFF2-40B4-BE49-F238E27FC236}">
                <a16:creationId xmlns:a16="http://schemas.microsoft.com/office/drawing/2014/main" id="{040C74AA-3663-2A49-AA62-C9207F22BF3D}"/>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
        <p:nvSpPr>
          <p:cNvPr id="19" name="Oval 18">
            <a:extLst>
              <a:ext uri="{FF2B5EF4-FFF2-40B4-BE49-F238E27FC236}">
                <a16:creationId xmlns:a16="http://schemas.microsoft.com/office/drawing/2014/main" id="{8E70AAE0-F405-8C4D-B2F2-BC73ABD2560F}"/>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FC72AC8A-19AA-5641-88DA-414732A1A643}"/>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B0FF4153-FE4A-204C-B4B4-F331F8058F73}"/>
              </a:ext>
            </a:extLst>
          </p:cNvPr>
          <p:cNvSpPr/>
          <p:nvPr userDrawn="1"/>
        </p:nvSpPr>
        <p:spPr>
          <a:xfrm>
            <a:off x="5664570" y="125360"/>
            <a:ext cx="176394" cy="176394"/>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C0910027-B57E-5C4C-B196-C2CF16EB6B83}"/>
              </a:ext>
            </a:extLst>
          </p:cNvPr>
          <p:cNvSpPr/>
          <p:nvPr userDrawn="1"/>
        </p:nvSpPr>
        <p:spPr>
          <a:xfrm>
            <a:off x="11383587" y="6035040"/>
            <a:ext cx="776923" cy="77692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879728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97280"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958274"/>
            <a:ext cx="4639736" cy="29108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15944" y="2057400"/>
            <a:ext cx="4639736" cy="736282"/>
          </a:xfrm>
        </p:spPr>
        <p:txBody>
          <a:bodyPr lIns="91440" rIns="91440" anchor="ctr">
            <a:normAutofit/>
          </a:bodyPr>
          <a:lstStyle>
            <a:lvl1pPr marL="0" indent="0">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15944" y="2958273"/>
            <a:ext cx="4639736" cy="291082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a:extLst>
              <a:ext uri="{FF2B5EF4-FFF2-40B4-BE49-F238E27FC236}">
                <a16:creationId xmlns:a16="http://schemas.microsoft.com/office/drawing/2014/main" id="{8AF8A515-AA94-45D1-9223-5C2272618D85}"/>
              </a:ext>
            </a:extLst>
          </p:cNvPr>
          <p:cNvSpPr>
            <a:spLocks noGrp="1"/>
          </p:cNvSpPr>
          <p:nvPr>
            <p:ph type="dt" sz="half" idx="10"/>
          </p:nvPr>
        </p:nvSpPr>
        <p:spPr/>
        <p:txBody>
          <a:bodyPr/>
          <a:lstStyle/>
          <a:p>
            <a:fld id="{D9DF0F1C-5577-4ACB-BB62-DF8F3C494C7E}" type="datetime1">
              <a:rPr lang="en-US" smtClean="0"/>
              <a:t>3/19/2022</a:t>
            </a:fld>
            <a:endParaRPr lang="en-US" dirty="0"/>
          </a:p>
        </p:txBody>
      </p:sp>
      <p:sp>
        <p:nvSpPr>
          <p:cNvPr id="11" name="Footer Placeholder 10">
            <a:extLst>
              <a:ext uri="{FF2B5EF4-FFF2-40B4-BE49-F238E27FC236}">
                <a16:creationId xmlns:a16="http://schemas.microsoft.com/office/drawing/2014/main" id="{D052F5BC-98E0-4D60-AD67-9547738B7DD4}"/>
              </a:ext>
            </a:extLst>
          </p:cNvPr>
          <p:cNvSpPr>
            <a:spLocks noGrp="1"/>
          </p:cNvSpPr>
          <p:nvPr>
            <p:ph type="ftr" sz="quarter" idx="11"/>
          </p:nvPr>
        </p:nvSpPr>
        <p:spPr/>
        <p:txBody>
          <a:bodyPr/>
          <a:lstStyle/>
          <a:p>
            <a:endParaRPr lang="en-US" dirty="0"/>
          </a:p>
        </p:txBody>
      </p:sp>
      <p:sp>
        <p:nvSpPr>
          <p:cNvPr id="12" name="Slide Number Placeholder 11">
            <a:extLst>
              <a:ext uri="{FF2B5EF4-FFF2-40B4-BE49-F238E27FC236}">
                <a16:creationId xmlns:a16="http://schemas.microsoft.com/office/drawing/2014/main" id="{A38552DC-952E-41EA-AAAF-C2187523C0B0}"/>
              </a:ext>
            </a:extLst>
          </p:cNvPr>
          <p:cNvSpPr>
            <a:spLocks noGrp="1"/>
          </p:cNvSpPr>
          <p:nvPr>
            <p:ph type="sldNum" sz="quarter" idx="12"/>
          </p:nvPr>
        </p:nvSpPr>
        <p:spPr/>
        <p:txBody>
          <a:bodyPr/>
          <a:lstStyle/>
          <a:p>
            <a:fld id="{3A98EE3D-8CD1-4C3F-BD1C-C98C9596463C}" type="slidenum">
              <a:rPr lang="en-US" smtClean="0"/>
              <a:t>‹#›</a:t>
            </a:fld>
            <a:endParaRPr lang="en-US" dirty="0"/>
          </a:p>
        </p:txBody>
      </p:sp>
      <p:grpSp>
        <p:nvGrpSpPr>
          <p:cNvPr id="13" name="Group 12">
            <a:extLst>
              <a:ext uri="{FF2B5EF4-FFF2-40B4-BE49-F238E27FC236}">
                <a16:creationId xmlns:a16="http://schemas.microsoft.com/office/drawing/2014/main" id="{DD896C11-7092-DD43-9676-23A81081B759}"/>
              </a:ext>
            </a:extLst>
          </p:cNvPr>
          <p:cNvGrpSpPr/>
          <p:nvPr userDrawn="1"/>
        </p:nvGrpSpPr>
        <p:grpSpPr>
          <a:xfrm rot="5400000">
            <a:off x="-21619" y="1088453"/>
            <a:ext cx="910099" cy="99010"/>
            <a:chOff x="622418" y="280927"/>
            <a:chExt cx="2335705" cy="254101"/>
          </a:xfrm>
        </p:grpSpPr>
        <p:sp>
          <p:nvSpPr>
            <p:cNvPr id="14" name="Oval 13">
              <a:extLst>
                <a:ext uri="{FF2B5EF4-FFF2-40B4-BE49-F238E27FC236}">
                  <a16:creationId xmlns:a16="http://schemas.microsoft.com/office/drawing/2014/main" id="{D39FB8D4-533A-0C44-89B5-487470B0B82B}"/>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C642B0AB-C322-C14B-B2A1-E9F144473219}"/>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Oval 15">
              <a:extLst>
                <a:ext uri="{FF2B5EF4-FFF2-40B4-BE49-F238E27FC236}">
                  <a16:creationId xmlns:a16="http://schemas.microsoft.com/office/drawing/2014/main" id="{47ABE4C7-7926-3949-9205-07E33FB2D2CE}"/>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Oval 16">
              <a:extLst>
                <a:ext uri="{FF2B5EF4-FFF2-40B4-BE49-F238E27FC236}">
                  <a16:creationId xmlns:a16="http://schemas.microsoft.com/office/drawing/2014/main" id="{E1B43F26-6C7C-4D43-9D1C-A0F792F54874}"/>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C53D175F-F9D4-DD4E-81B9-495A2E867249}"/>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852D03A0-BBCF-2042-832A-8082F1377835}"/>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Title 1">
            <a:extLst>
              <a:ext uri="{FF2B5EF4-FFF2-40B4-BE49-F238E27FC236}">
                <a16:creationId xmlns:a16="http://schemas.microsoft.com/office/drawing/2014/main" id="{E2831508-70C2-2F43-998D-55CE4837BA4C}"/>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
        <p:nvSpPr>
          <p:cNvPr id="21" name="Oval 20">
            <a:extLst>
              <a:ext uri="{FF2B5EF4-FFF2-40B4-BE49-F238E27FC236}">
                <a16:creationId xmlns:a16="http://schemas.microsoft.com/office/drawing/2014/main" id="{5232ACE3-4E65-6243-9416-19BFA39FD92C}"/>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6A372105-F1CB-9149-A4B9-C151B3CCB9B4}"/>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CAE2DDF3-5C18-5644-8994-8CD902656DE8}"/>
              </a:ext>
            </a:extLst>
          </p:cNvPr>
          <p:cNvSpPr/>
          <p:nvPr userDrawn="1"/>
        </p:nvSpPr>
        <p:spPr>
          <a:xfrm>
            <a:off x="5664570" y="125360"/>
            <a:ext cx="176394" cy="176394"/>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0383F4E3-E6C1-BB40-90E6-290C140F9A07}"/>
              </a:ext>
            </a:extLst>
          </p:cNvPr>
          <p:cNvSpPr/>
          <p:nvPr userDrawn="1"/>
        </p:nvSpPr>
        <p:spPr>
          <a:xfrm>
            <a:off x="11383587" y="6035040"/>
            <a:ext cx="776923" cy="77692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9594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3/19/2022</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grpSp>
        <p:nvGrpSpPr>
          <p:cNvPr id="9" name="Group 8">
            <a:extLst>
              <a:ext uri="{FF2B5EF4-FFF2-40B4-BE49-F238E27FC236}">
                <a16:creationId xmlns:a16="http://schemas.microsoft.com/office/drawing/2014/main" id="{A2C09A16-A6B6-E04E-A40A-F482C0A95C0A}"/>
              </a:ext>
            </a:extLst>
          </p:cNvPr>
          <p:cNvGrpSpPr/>
          <p:nvPr userDrawn="1"/>
        </p:nvGrpSpPr>
        <p:grpSpPr>
          <a:xfrm rot="5400000">
            <a:off x="-21619" y="1088453"/>
            <a:ext cx="910099" cy="99010"/>
            <a:chOff x="622418" y="280927"/>
            <a:chExt cx="2335705" cy="254101"/>
          </a:xfrm>
        </p:grpSpPr>
        <p:sp>
          <p:nvSpPr>
            <p:cNvPr id="10" name="Oval 9">
              <a:extLst>
                <a:ext uri="{FF2B5EF4-FFF2-40B4-BE49-F238E27FC236}">
                  <a16:creationId xmlns:a16="http://schemas.microsoft.com/office/drawing/2014/main" id="{A6B2DF34-338D-4F43-B8F7-D7A00348B68B}"/>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33778C21-4171-774D-A73F-77BEBF2E4C18}"/>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CC25D2EF-AE01-A247-8BC3-8F35F863C0A6}"/>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F860801-109B-EB4F-96A8-35D76B759583}"/>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97337F70-9199-7242-BD8B-8F96606A18A1}"/>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DF9320B7-AD58-7649-BC95-614ED90F4E69}"/>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itle 1">
            <a:extLst>
              <a:ext uri="{FF2B5EF4-FFF2-40B4-BE49-F238E27FC236}">
                <a16:creationId xmlns:a16="http://schemas.microsoft.com/office/drawing/2014/main" id="{0C0DE796-998A-F84E-9B56-1958C6777C8D}"/>
              </a:ext>
            </a:extLst>
          </p:cNvPr>
          <p:cNvSpPr>
            <a:spLocks noGrp="1"/>
          </p:cNvSpPr>
          <p:nvPr>
            <p:ph type="title" hasCustomPrompt="1"/>
          </p:nvPr>
        </p:nvSpPr>
        <p:spPr>
          <a:xfrm>
            <a:off x="1097280" y="421817"/>
            <a:ext cx="10058400" cy="1369074"/>
          </a:xfrm>
          <a:prstGeom prst="rect">
            <a:avLst/>
          </a:prstGeom>
        </p:spPr>
        <p:txBody>
          <a:bodyPr lIns="0" rIns="0" anchor="ctr">
            <a:normAutofit/>
          </a:bodyPr>
          <a:lstStyle>
            <a:lvl1pPr>
              <a:defRPr sz="4000" cap="all" baseline="0"/>
            </a:lvl1pPr>
          </a:lstStyle>
          <a:p>
            <a:r>
              <a:rPr lang="en-US" dirty="0"/>
              <a:t>Title Goes Here</a:t>
            </a:r>
          </a:p>
        </p:txBody>
      </p:sp>
      <p:sp>
        <p:nvSpPr>
          <p:cNvPr id="17" name="Oval 16">
            <a:extLst>
              <a:ext uri="{FF2B5EF4-FFF2-40B4-BE49-F238E27FC236}">
                <a16:creationId xmlns:a16="http://schemas.microsoft.com/office/drawing/2014/main" id="{7B23D2B0-E152-D14D-8154-8DD47BD10DF3}"/>
              </a:ext>
            </a:extLst>
          </p:cNvPr>
          <p:cNvSpPr/>
          <p:nvPr userDrawn="1"/>
        </p:nvSpPr>
        <p:spPr>
          <a:xfrm>
            <a:off x="10429390" y="360726"/>
            <a:ext cx="1035859" cy="1035859"/>
          </a:xfrm>
          <a:prstGeom prst="ellipse">
            <a:avLst/>
          </a:prstGeom>
          <a:noFill/>
          <a:ln w="38100">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8A3BEDF6-5ABA-3B42-99BB-4438813B1A4B}"/>
              </a:ext>
            </a:extLst>
          </p:cNvPr>
          <p:cNvSpPr/>
          <p:nvPr userDrawn="1"/>
        </p:nvSpPr>
        <p:spPr>
          <a:xfrm>
            <a:off x="458087" y="5430446"/>
            <a:ext cx="99011" cy="9901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A9CF8BE7-F2AC-AB4C-900F-F64D55111EFC}"/>
              </a:ext>
            </a:extLst>
          </p:cNvPr>
          <p:cNvSpPr/>
          <p:nvPr userDrawn="1"/>
        </p:nvSpPr>
        <p:spPr>
          <a:xfrm>
            <a:off x="5664570" y="125360"/>
            <a:ext cx="176394" cy="176394"/>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Oval 26">
            <a:extLst>
              <a:ext uri="{FF2B5EF4-FFF2-40B4-BE49-F238E27FC236}">
                <a16:creationId xmlns:a16="http://schemas.microsoft.com/office/drawing/2014/main" id="{5EF4254B-D281-684E-BD0B-63AEC0AC197C}"/>
              </a:ext>
            </a:extLst>
          </p:cNvPr>
          <p:cNvSpPr/>
          <p:nvPr userDrawn="1"/>
        </p:nvSpPr>
        <p:spPr>
          <a:xfrm>
            <a:off x="11383587" y="6035040"/>
            <a:ext cx="776923" cy="77692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800130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7392073F-158F-44A3-8913-917AFFC1BC20}"/>
              </a:ext>
            </a:extLst>
          </p:cNvPr>
          <p:cNvSpPr>
            <a:spLocks noGrp="1"/>
          </p:cNvSpPr>
          <p:nvPr>
            <p:ph type="dt" sz="half" idx="10"/>
          </p:nvPr>
        </p:nvSpPr>
        <p:spPr/>
        <p:txBody>
          <a:bodyPr/>
          <a:lstStyle/>
          <a:p>
            <a:fld id="{1775B394-D9F9-4F0C-B15D-605F45CB9E9F}" type="datetime1">
              <a:rPr lang="en-US" smtClean="0"/>
              <a:t>3/19/2022</a:t>
            </a:fld>
            <a:endParaRPr lang="en-US" dirty="0"/>
          </a:p>
        </p:txBody>
      </p:sp>
      <p:sp>
        <p:nvSpPr>
          <p:cNvPr id="7" name="Footer Placeholder 6">
            <a:extLst>
              <a:ext uri="{FF2B5EF4-FFF2-40B4-BE49-F238E27FC236}">
                <a16:creationId xmlns:a16="http://schemas.microsoft.com/office/drawing/2014/main" id="{EED72207-24CA-42B7-A975-2F8E41CBA904}"/>
              </a:ext>
            </a:extLst>
          </p:cNvPr>
          <p:cNvSpPr>
            <a:spLocks noGrp="1"/>
          </p:cNvSpPr>
          <p:nvPr>
            <p:ph type="ftr" sz="quarter" idx="11"/>
          </p:nvPr>
        </p:nvSpPr>
        <p:spPr/>
        <p:txBody>
          <a:bodyPr/>
          <a:lstStyle/>
          <a:p>
            <a:endParaRPr lang="en-US" dirty="0"/>
          </a:p>
        </p:txBody>
      </p:sp>
      <p:sp>
        <p:nvSpPr>
          <p:cNvPr id="8" name="Slide Number Placeholder 7">
            <a:extLst>
              <a:ext uri="{FF2B5EF4-FFF2-40B4-BE49-F238E27FC236}">
                <a16:creationId xmlns:a16="http://schemas.microsoft.com/office/drawing/2014/main" id="{D01080F2-251A-4B88-9A62-16F46D724F83}"/>
              </a:ext>
            </a:extLst>
          </p:cNvPr>
          <p:cNvSpPr>
            <a:spLocks noGrp="1"/>
          </p:cNvSpPr>
          <p:nvPr>
            <p:ph type="sldNum" sz="quarter" idx="12"/>
          </p:nvPr>
        </p:nvSpPr>
        <p:spPr/>
        <p:txBody>
          <a:bodyPr/>
          <a:lstStyle/>
          <a:p>
            <a:fld id="{3A98EE3D-8CD1-4C3F-BD1C-C98C9596463C}" type="slidenum">
              <a:rPr lang="en-US" smtClean="0"/>
              <a:t>‹#›</a:t>
            </a:fld>
            <a:endParaRPr lang="en-US" dirty="0"/>
          </a:p>
        </p:txBody>
      </p:sp>
      <p:grpSp>
        <p:nvGrpSpPr>
          <p:cNvPr id="9" name="Group 8">
            <a:extLst>
              <a:ext uri="{FF2B5EF4-FFF2-40B4-BE49-F238E27FC236}">
                <a16:creationId xmlns:a16="http://schemas.microsoft.com/office/drawing/2014/main" id="{A2C09A16-A6B6-E04E-A40A-F482C0A95C0A}"/>
              </a:ext>
            </a:extLst>
          </p:cNvPr>
          <p:cNvGrpSpPr/>
          <p:nvPr userDrawn="1"/>
        </p:nvGrpSpPr>
        <p:grpSpPr>
          <a:xfrm rot="5400000">
            <a:off x="-21619" y="1088453"/>
            <a:ext cx="910099" cy="99010"/>
            <a:chOff x="622418" y="280927"/>
            <a:chExt cx="2335705" cy="254101"/>
          </a:xfrm>
        </p:grpSpPr>
        <p:sp>
          <p:nvSpPr>
            <p:cNvPr id="10" name="Oval 9">
              <a:extLst>
                <a:ext uri="{FF2B5EF4-FFF2-40B4-BE49-F238E27FC236}">
                  <a16:creationId xmlns:a16="http://schemas.microsoft.com/office/drawing/2014/main" id="{A6B2DF34-338D-4F43-B8F7-D7A00348B68B}"/>
                </a:ext>
              </a:extLst>
            </p:cNvPr>
            <p:cNvSpPr/>
            <p:nvPr userDrawn="1"/>
          </p:nvSpPr>
          <p:spPr>
            <a:xfrm>
              <a:off x="1038739" y="280927"/>
              <a:ext cx="254101" cy="254101"/>
            </a:xfrm>
            <a:prstGeom prst="ellipse">
              <a:avLst/>
            </a:prstGeom>
            <a:solidFill>
              <a:schemeClr val="accent2"/>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33778C21-4171-774D-A73F-77BEBF2E4C18}"/>
                </a:ext>
              </a:extLst>
            </p:cNvPr>
            <p:cNvSpPr/>
            <p:nvPr userDrawn="1"/>
          </p:nvSpPr>
          <p:spPr>
            <a:xfrm>
              <a:off x="1455060" y="280927"/>
              <a:ext cx="254101" cy="254101"/>
            </a:xfrm>
            <a:prstGeom prst="ellipse">
              <a:avLst/>
            </a:prstGeom>
            <a:solidFill>
              <a:schemeClr val="accent3"/>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CC25D2EF-AE01-A247-8BC3-8F35F863C0A6}"/>
                </a:ext>
              </a:extLst>
            </p:cNvPr>
            <p:cNvSpPr/>
            <p:nvPr userDrawn="1"/>
          </p:nvSpPr>
          <p:spPr>
            <a:xfrm>
              <a:off x="1871381" y="280927"/>
              <a:ext cx="254101" cy="254101"/>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5F860801-109B-EB4F-96A8-35D76B759583}"/>
                </a:ext>
              </a:extLst>
            </p:cNvPr>
            <p:cNvSpPr/>
            <p:nvPr userDrawn="1"/>
          </p:nvSpPr>
          <p:spPr>
            <a:xfrm>
              <a:off x="2287702" y="280927"/>
              <a:ext cx="254101" cy="254101"/>
            </a:xfrm>
            <a:prstGeom prst="ellipse">
              <a:avLst/>
            </a:prstGeom>
            <a:solidFill>
              <a:schemeClr val="accent5"/>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97337F70-9199-7242-BD8B-8F96606A18A1}"/>
                </a:ext>
              </a:extLst>
            </p:cNvPr>
            <p:cNvSpPr/>
            <p:nvPr userDrawn="1"/>
          </p:nvSpPr>
          <p:spPr>
            <a:xfrm>
              <a:off x="2704022" y="280927"/>
              <a:ext cx="254101" cy="254101"/>
            </a:xfrm>
            <a:prstGeom prst="ellipse">
              <a:avLst/>
            </a:prstGeom>
            <a:solidFill>
              <a:schemeClr val="accent6"/>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DF9320B7-AD58-7649-BC95-614ED90F4E69}"/>
                </a:ext>
              </a:extLst>
            </p:cNvPr>
            <p:cNvSpPr/>
            <p:nvPr userDrawn="1"/>
          </p:nvSpPr>
          <p:spPr>
            <a:xfrm>
              <a:off x="622418" y="280927"/>
              <a:ext cx="254101" cy="254101"/>
            </a:xfrm>
            <a:prstGeom prst="ellipse">
              <a:avLst/>
            </a:prstGeom>
            <a:solidFill>
              <a:schemeClr val="accent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Title 1">
            <a:extLst>
              <a:ext uri="{FF2B5EF4-FFF2-40B4-BE49-F238E27FC236}">
                <a16:creationId xmlns:a16="http://schemas.microsoft.com/office/drawing/2014/main" id="{0C0DE796-998A-F84E-9B56-1958C6777C8D}"/>
              </a:ext>
            </a:extLst>
          </p:cNvPr>
          <p:cNvSpPr>
            <a:spLocks noGrp="1"/>
          </p:cNvSpPr>
          <p:nvPr>
            <p:ph type="title" hasCustomPrompt="1"/>
          </p:nvPr>
        </p:nvSpPr>
        <p:spPr>
          <a:xfrm>
            <a:off x="1097280" y="421817"/>
            <a:ext cx="5751389" cy="1369074"/>
          </a:xfrm>
          <a:prstGeom prst="rect">
            <a:avLst/>
          </a:prstGeom>
        </p:spPr>
        <p:txBody>
          <a:bodyPr lIns="0" rIns="0" anchor="ctr">
            <a:normAutofit/>
          </a:bodyPr>
          <a:lstStyle>
            <a:lvl1pPr>
              <a:defRPr sz="4000" cap="all" baseline="0"/>
            </a:lvl1pPr>
          </a:lstStyle>
          <a:p>
            <a:r>
              <a:rPr lang="en-US" dirty="0"/>
              <a:t>Title Goes Here</a:t>
            </a:r>
          </a:p>
        </p:txBody>
      </p:sp>
      <p:sp>
        <p:nvSpPr>
          <p:cNvPr id="21" name="Picture Placeholder 20">
            <a:extLst>
              <a:ext uri="{FF2B5EF4-FFF2-40B4-BE49-F238E27FC236}">
                <a16:creationId xmlns:a16="http://schemas.microsoft.com/office/drawing/2014/main" id="{384D173E-9054-4C40-98EA-A6EAC4D8511B}"/>
              </a:ext>
            </a:extLst>
          </p:cNvPr>
          <p:cNvSpPr>
            <a:spLocks noGrp="1"/>
          </p:cNvSpPr>
          <p:nvPr>
            <p:ph type="pic" sz="quarter" idx="13"/>
          </p:nvPr>
        </p:nvSpPr>
        <p:spPr>
          <a:xfrm>
            <a:off x="7921641" y="0"/>
            <a:ext cx="4270360" cy="6858001"/>
          </a:xfrm>
          <a:custGeom>
            <a:avLst/>
            <a:gdLst>
              <a:gd name="connsiteX0" fmla="*/ 1904091 w 4305219"/>
              <a:gd name="connsiteY0" fmla="*/ 0 h 6913983"/>
              <a:gd name="connsiteX1" fmla="*/ 4305219 w 4305219"/>
              <a:gd name="connsiteY1" fmla="*/ 0 h 6913983"/>
              <a:gd name="connsiteX2" fmla="*/ 4305219 w 4305219"/>
              <a:gd name="connsiteY2" fmla="*/ 6913983 h 6913983"/>
              <a:gd name="connsiteX3" fmla="*/ 1818156 w 4305219"/>
              <a:gd name="connsiteY3" fmla="*/ 6913983 h 6913983"/>
              <a:gd name="connsiteX4" fmla="*/ 1507580 w 4305219"/>
              <a:gd name="connsiteY4" fmla="*/ 6681739 h 6913983"/>
              <a:gd name="connsiteX5" fmla="*/ 0 w 4305219"/>
              <a:gd name="connsiteY5" fmla="*/ 3484983 h 6913983"/>
              <a:gd name="connsiteX6" fmla="*/ 1826504 w 4305219"/>
              <a:gd name="connsiteY6" fmla="*/ 49741 h 6913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05219" h="6913983">
                <a:moveTo>
                  <a:pt x="1904091" y="0"/>
                </a:moveTo>
                <a:lnTo>
                  <a:pt x="4305219" y="0"/>
                </a:lnTo>
                <a:lnTo>
                  <a:pt x="4305219" y="6913983"/>
                </a:lnTo>
                <a:lnTo>
                  <a:pt x="1818156" y="6913983"/>
                </a:lnTo>
                <a:lnTo>
                  <a:pt x="1507580" y="6681739"/>
                </a:lnTo>
                <a:cubicBezTo>
                  <a:pt x="586863" y="5921896"/>
                  <a:pt x="0" y="4771974"/>
                  <a:pt x="0" y="3484983"/>
                </a:cubicBezTo>
                <a:cubicBezTo>
                  <a:pt x="0" y="2054993"/>
                  <a:pt x="724522" y="794225"/>
                  <a:pt x="1826504" y="49741"/>
                </a:cubicBezTo>
                <a:close/>
              </a:path>
            </a:pathLst>
          </a:custGeom>
          <a:gradFill flip="none" rotWithShape="1">
            <a:gsLst>
              <a:gs pos="0">
                <a:schemeClr val="accent6">
                  <a:lumMod val="89000"/>
                </a:schemeClr>
              </a:gs>
              <a:gs pos="23000">
                <a:schemeClr val="accent6">
                  <a:lumMod val="89000"/>
                </a:schemeClr>
              </a:gs>
              <a:gs pos="69000">
                <a:schemeClr val="accent6">
                  <a:lumMod val="75000"/>
                </a:schemeClr>
              </a:gs>
              <a:gs pos="97000">
                <a:schemeClr val="accent6">
                  <a:lumMod val="70000"/>
                </a:schemeClr>
              </a:gs>
            </a:gsLst>
            <a:path path="circle">
              <a:fillToRect l="50000" t="50000" r="50000" b="50000"/>
            </a:path>
            <a:tileRect/>
          </a:gradFill>
        </p:spPr>
        <p:txBody>
          <a:bodyPr wrap="square">
            <a:noAutofit/>
          </a:bodyPr>
          <a:lstStyle/>
          <a:p>
            <a:r>
              <a:rPr lang="en-US"/>
              <a:t>Click icon to add picture</a:t>
            </a:r>
            <a:endParaRPr lang="en-US" dirty="0"/>
          </a:p>
        </p:txBody>
      </p:sp>
      <p:sp>
        <p:nvSpPr>
          <p:cNvPr id="18" name="Content Placeholder 2">
            <a:extLst>
              <a:ext uri="{FF2B5EF4-FFF2-40B4-BE49-F238E27FC236}">
                <a16:creationId xmlns:a16="http://schemas.microsoft.com/office/drawing/2014/main" id="{881322FE-E286-E344-B332-CF37E6CAD2DC}"/>
              </a:ext>
            </a:extLst>
          </p:cNvPr>
          <p:cNvSpPr>
            <a:spLocks noGrp="1"/>
          </p:cNvSpPr>
          <p:nvPr>
            <p:ph sz="half" idx="1"/>
          </p:nvPr>
        </p:nvSpPr>
        <p:spPr>
          <a:xfrm>
            <a:off x="1097278" y="2322728"/>
            <a:ext cx="5751389" cy="4032225"/>
          </a:xfrm>
        </p:spPr>
        <p:txBody>
          <a:bodyPr anchor="t">
            <a:normAutofit/>
          </a:bodyPr>
          <a:lstStyle>
            <a:lvl1pPr>
              <a:defRPr sz="1600"/>
            </a:lvl1pPr>
            <a:lvl2pPr>
              <a:defRPr sz="1400"/>
            </a:lvl2pPr>
            <a:lvl3pPr>
              <a:defRPr sz="1200"/>
            </a:lvl3pPr>
            <a:lvl4pPr>
              <a:defRPr sz="1100"/>
            </a:lvl4pPr>
            <a:lvl5pPr>
              <a:defRPr sz="11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299856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4E9223F-721F-47BF-9FD5-0F8D12FF0DE1}"/>
              </a:ext>
            </a:extLst>
          </p:cNvPr>
          <p:cNvSpPr>
            <a:spLocks noGrp="1"/>
          </p:cNvSpPr>
          <p:nvPr>
            <p:ph type="dt" sz="half" idx="10"/>
          </p:nvPr>
        </p:nvSpPr>
        <p:spPr/>
        <p:txBody>
          <a:bodyPr/>
          <a:lstStyle/>
          <a:p>
            <a:fld id="{39667345-2558-425A-8533-9BFDBCE15005}" type="datetime1">
              <a:rPr lang="en-US" smtClean="0"/>
              <a:t>3/19/2022</a:t>
            </a:fld>
            <a:endParaRPr lang="en-US" dirty="0"/>
          </a:p>
        </p:txBody>
      </p:sp>
      <p:sp>
        <p:nvSpPr>
          <p:cNvPr id="3" name="Footer Placeholder 2">
            <a:extLst>
              <a:ext uri="{FF2B5EF4-FFF2-40B4-BE49-F238E27FC236}">
                <a16:creationId xmlns:a16="http://schemas.microsoft.com/office/drawing/2014/main" id="{05915714-6BBA-4593-8591-4E26F7D58D9F}"/>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BE06F857-D2E1-44DD-ABDD-EBB739645B67}"/>
              </a:ext>
            </a:extLst>
          </p:cNvPr>
          <p:cNvSpPr>
            <a:spLocks noGrp="1"/>
          </p:cNvSpPr>
          <p:nvPr>
            <p:ph type="sldNum" sz="quarter" idx="12"/>
          </p:nvPr>
        </p:nvSpPr>
        <p:spPr/>
        <p:txBody>
          <a:bodyPr/>
          <a:lstStyle/>
          <a:p>
            <a:fld id="{3A98EE3D-8CD1-4C3F-BD1C-C98C9596463C}" type="slidenum">
              <a:rPr lang="en-US" smtClean="0"/>
              <a:t>‹#›</a:t>
            </a:fld>
            <a:endParaRPr lang="en-US" dirty="0"/>
          </a:p>
        </p:txBody>
      </p:sp>
    </p:spTree>
    <p:extLst>
      <p:ext uri="{BB962C8B-B14F-4D97-AF65-F5344CB8AC3E}">
        <p14:creationId xmlns:p14="http://schemas.microsoft.com/office/powerpoint/2010/main" val="30105073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2108201"/>
            <a:ext cx="10058400" cy="3760891"/>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18426" y="6446838"/>
            <a:ext cx="2584850" cy="365125"/>
          </a:xfrm>
          <a:prstGeom prst="rect">
            <a:avLst/>
          </a:prstGeom>
        </p:spPr>
        <p:txBody>
          <a:bodyPr vert="horz" lIns="91440" tIns="45720" rIns="91440" bIns="45720" rtlCol="0" anchor="ctr"/>
          <a:lstStyle>
            <a:lvl1pPr algn="r">
              <a:defRPr sz="900">
                <a:solidFill>
                  <a:srgbClr val="FFFFFF"/>
                </a:solidFill>
              </a:defRPr>
            </a:lvl1pPr>
          </a:lstStyle>
          <a:p>
            <a:fld id="{62D6E202-B606-4609-B914-27C9371A1F6D}" type="datetime1">
              <a:rPr lang="en-US" smtClean="0"/>
              <a:t>3/19/2022</a:t>
            </a:fld>
            <a:endParaRPr lang="en-US" dirty="0"/>
          </a:p>
        </p:txBody>
      </p:sp>
      <p:sp>
        <p:nvSpPr>
          <p:cNvPr id="5" name="Footer Placeholder 4"/>
          <p:cNvSpPr>
            <a:spLocks noGrp="1"/>
          </p:cNvSpPr>
          <p:nvPr>
            <p:ph type="ftr" sz="quarter" idx="3"/>
          </p:nvPr>
        </p:nvSpPr>
        <p:spPr>
          <a:xfrm>
            <a:off x="1097279" y="6446838"/>
            <a:ext cx="6818262" cy="365125"/>
          </a:xfrm>
          <a:prstGeom prst="rect">
            <a:avLst/>
          </a:prstGeom>
        </p:spPr>
        <p:txBody>
          <a:bodyPr vert="horz" lIns="91440" tIns="45720" rIns="91440" bIns="45720" rtlCol="0" anchor="ctr"/>
          <a:lstStyle>
            <a:lvl1pPr algn="l">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10993582" y="6446838"/>
            <a:ext cx="780010" cy="365125"/>
          </a:xfrm>
          <a:prstGeom prst="rect">
            <a:avLst/>
          </a:prstGeom>
        </p:spPr>
        <p:txBody>
          <a:bodyPr vert="horz" lIns="91440" tIns="45720" rIns="91440" bIns="45720" rtlCol="0" anchor="ctr"/>
          <a:lstStyle>
            <a:lvl1pPr algn="l">
              <a:defRPr sz="1050">
                <a:solidFill>
                  <a:srgbClr val="FFFFFF"/>
                </a:solidFill>
              </a:defRPr>
            </a:lvl1pPr>
          </a:lstStyle>
          <a:p>
            <a:fld id="{3A98EE3D-8CD1-4C3F-BD1C-C98C9596463C}" type="slidenum">
              <a:rPr lang="en-US" smtClean="0"/>
              <a:t>‹#›</a:t>
            </a:fld>
            <a:endParaRPr lang="en-US" dirty="0"/>
          </a:p>
        </p:txBody>
      </p:sp>
    </p:spTree>
    <p:extLst>
      <p:ext uri="{BB962C8B-B14F-4D97-AF65-F5344CB8AC3E}">
        <p14:creationId xmlns:p14="http://schemas.microsoft.com/office/powerpoint/2010/main" val="169028571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22" r:id="rId3"/>
    <p:sldLayoutId id="2147483708" r:id="rId4"/>
    <p:sldLayoutId id="2147483709" r:id="rId5"/>
    <p:sldLayoutId id="2147483716" r:id="rId6"/>
    <p:sldLayoutId id="2147483710" r:id="rId7"/>
    <p:sldLayoutId id="2147483724" r:id="rId8"/>
    <p:sldLayoutId id="2147483711" r:id="rId9"/>
    <p:sldLayoutId id="2147483718" r:id="rId10"/>
  </p:sldLayoutIdLst>
  <p:hf sldNum="0" hdr="0" ftr="0" dt="0"/>
  <p:txStyles>
    <p:titleStyle>
      <a:lvl1pPr algn="l" defTabSz="914400" rtl="0" eaLnBrk="1" latinLnBrk="0" hangingPunct="1">
        <a:lnSpc>
          <a:spcPct val="90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fif"/><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50278-9A9A-0F4E-BDCF-6351BE173254}"/>
              </a:ext>
            </a:extLst>
          </p:cNvPr>
          <p:cNvSpPr>
            <a:spLocks noGrp="1"/>
          </p:cNvSpPr>
          <p:nvPr>
            <p:ph type="ctrTitle"/>
          </p:nvPr>
        </p:nvSpPr>
        <p:spPr/>
        <p:txBody>
          <a:bodyPr/>
          <a:lstStyle/>
          <a:p>
            <a:r>
              <a:rPr lang="bs-Latn-BA" dirty="0" err="1"/>
              <a:t>Particle</a:t>
            </a:r>
            <a:r>
              <a:rPr lang="bs-Latn-BA" dirty="0"/>
              <a:t> </a:t>
            </a:r>
            <a:r>
              <a:rPr lang="bs-Latn-BA" dirty="0" err="1"/>
              <a:t>therapy</a:t>
            </a:r>
            <a:r>
              <a:rPr lang="bs-Latn-BA" dirty="0"/>
              <a:t> </a:t>
            </a:r>
            <a:r>
              <a:rPr lang="bs-Latn-BA" dirty="0" err="1"/>
              <a:t>masterclass</a:t>
            </a:r>
            <a:endParaRPr lang="en-US" dirty="0"/>
          </a:p>
        </p:txBody>
      </p:sp>
      <p:sp>
        <p:nvSpPr>
          <p:cNvPr id="3" name="Subtitle 2">
            <a:extLst>
              <a:ext uri="{FF2B5EF4-FFF2-40B4-BE49-F238E27FC236}">
                <a16:creationId xmlns:a16="http://schemas.microsoft.com/office/drawing/2014/main" id="{117F481B-9C2C-084A-8DF1-0582D2DA4B02}"/>
              </a:ext>
            </a:extLst>
          </p:cNvPr>
          <p:cNvSpPr>
            <a:spLocks noGrp="1"/>
          </p:cNvSpPr>
          <p:nvPr>
            <p:ph type="subTitle" idx="1"/>
          </p:nvPr>
        </p:nvSpPr>
        <p:spPr>
          <a:xfrm>
            <a:off x="1097280" y="4645151"/>
            <a:ext cx="9310254" cy="2046593"/>
          </a:xfrm>
        </p:spPr>
        <p:txBody>
          <a:bodyPr>
            <a:normAutofit/>
          </a:bodyPr>
          <a:lstStyle/>
          <a:p>
            <a:r>
              <a:rPr lang="bs-Latn-BA" dirty="0"/>
              <a:t>Therapy planing </a:t>
            </a:r>
          </a:p>
          <a:p>
            <a:r>
              <a:rPr lang="bs-Latn-BA" dirty="0"/>
              <a:t>Warsaw university of technology</a:t>
            </a:r>
          </a:p>
          <a:p>
            <a:r>
              <a:rPr lang="bs-Latn-BA" dirty="0"/>
              <a:t>Students from warsaw</a:t>
            </a:r>
          </a:p>
        </p:txBody>
      </p:sp>
      <p:pic>
        <p:nvPicPr>
          <p:cNvPr id="7" name="Picture 6"/>
          <p:cNvPicPr>
            <a:picLocks noChangeAspect="1"/>
          </p:cNvPicPr>
          <p:nvPr/>
        </p:nvPicPr>
        <p:blipFill>
          <a:blip r:embed="rId2"/>
          <a:stretch>
            <a:fillRect/>
          </a:stretch>
        </p:blipFill>
        <p:spPr>
          <a:xfrm>
            <a:off x="10598727" y="548034"/>
            <a:ext cx="710530" cy="682250"/>
          </a:xfrm>
          <a:prstGeom prst="rect">
            <a:avLst/>
          </a:prstGeom>
        </p:spPr>
      </p:pic>
      <p:pic>
        <p:nvPicPr>
          <p:cNvPr id="8" name="Picture 7"/>
          <p:cNvPicPr>
            <a:picLocks noChangeAspect="1"/>
          </p:cNvPicPr>
          <p:nvPr/>
        </p:nvPicPr>
        <p:blipFill>
          <a:blip r:embed="rId3"/>
          <a:stretch>
            <a:fillRect/>
          </a:stretch>
        </p:blipFill>
        <p:spPr>
          <a:xfrm>
            <a:off x="10523084" y="4904249"/>
            <a:ext cx="1413992" cy="698529"/>
          </a:xfrm>
          <a:prstGeom prst="rect">
            <a:avLst/>
          </a:prstGeom>
        </p:spPr>
      </p:pic>
      <p:pic>
        <p:nvPicPr>
          <p:cNvPr id="1026" name="Picture 2" descr="Home - Warsaw University of Technology">
            <a:extLst>
              <a:ext uri="{FF2B5EF4-FFF2-40B4-BE49-F238E27FC236}">
                <a16:creationId xmlns:a16="http://schemas.microsoft.com/office/drawing/2014/main" id="{E8CD01B7-2F76-4C13-9364-43A747C4D51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529" y="614181"/>
            <a:ext cx="1447206" cy="36518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University profile">
            <a:extLst>
              <a:ext uri="{FF2B5EF4-FFF2-40B4-BE49-F238E27FC236}">
                <a16:creationId xmlns:a16="http://schemas.microsoft.com/office/drawing/2014/main" id="{3D6B01DF-9132-4AEE-9B5A-1AC6FD7E92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5400000">
            <a:off x="549623" y="1025574"/>
            <a:ext cx="547657" cy="5476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7693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097280" y="1689259"/>
            <a:ext cx="4639736" cy="736282"/>
          </a:xfrm>
        </p:spPr>
        <p:txBody>
          <a:bodyPr/>
          <a:lstStyle/>
          <a:p>
            <a:r>
              <a:rPr lang="bs-Latn-BA" dirty="0"/>
              <a:t>PROPER positioning</a:t>
            </a:r>
          </a:p>
        </p:txBody>
      </p:sp>
      <p:sp>
        <p:nvSpPr>
          <p:cNvPr id="6" name="Content Placeholder 5"/>
          <p:cNvSpPr>
            <a:spLocks noGrp="1"/>
          </p:cNvSpPr>
          <p:nvPr>
            <p:ph sz="half" idx="2"/>
          </p:nvPr>
        </p:nvSpPr>
        <p:spPr>
          <a:xfrm>
            <a:off x="1097280" y="2255320"/>
            <a:ext cx="4639736" cy="1405908"/>
          </a:xfrm>
        </p:spPr>
        <p:txBody>
          <a:bodyPr>
            <a:normAutofit/>
          </a:bodyPr>
          <a:lstStyle/>
          <a:p>
            <a:r>
              <a:rPr lang="bs-Latn-BA" sz="1600" dirty="0"/>
              <a:t>We have the best achievable dose distribution.</a:t>
            </a:r>
          </a:p>
        </p:txBody>
      </p:sp>
      <p:sp>
        <p:nvSpPr>
          <p:cNvPr id="7" name="Text Placeholder 6"/>
          <p:cNvSpPr>
            <a:spLocks noGrp="1"/>
          </p:cNvSpPr>
          <p:nvPr>
            <p:ph type="body" sz="quarter" idx="3"/>
          </p:nvPr>
        </p:nvSpPr>
        <p:spPr>
          <a:xfrm>
            <a:off x="6515944" y="1682342"/>
            <a:ext cx="4639736" cy="736282"/>
          </a:xfrm>
        </p:spPr>
        <p:txBody>
          <a:bodyPr/>
          <a:lstStyle/>
          <a:p>
            <a:r>
              <a:rPr lang="bs-Latn-BA" dirty="0"/>
              <a:t>An error – isocenter changed</a:t>
            </a:r>
          </a:p>
        </p:txBody>
      </p:sp>
      <p:sp>
        <p:nvSpPr>
          <p:cNvPr id="8" name="Content Placeholder 7"/>
          <p:cNvSpPr>
            <a:spLocks noGrp="1"/>
          </p:cNvSpPr>
          <p:nvPr>
            <p:ph sz="quarter" idx="4"/>
          </p:nvPr>
        </p:nvSpPr>
        <p:spPr>
          <a:xfrm>
            <a:off x="6515943" y="2322232"/>
            <a:ext cx="4639736" cy="1405910"/>
          </a:xfrm>
        </p:spPr>
        <p:txBody>
          <a:bodyPr/>
          <a:lstStyle/>
          <a:p>
            <a:r>
              <a:rPr lang="bs-Latn-BA" sz="1600" dirty="0"/>
              <a:t>Dose distribution worse for PTV, higher mean doses in organs at risk.</a:t>
            </a:r>
          </a:p>
          <a:p>
            <a:r>
              <a:rPr lang="bs-Latn-BA" sz="1600" dirty="0"/>
              <a:t>We cannot achieve the goal of the therapy.</a:t>
            </a:r>
          </a:p>
          <a:p>
            <a:endParaRPr lang="bs-Latn-BA" dirty="0"/>
          </a:p>
        </p:txBody>
      </p:sp>
      <p:sp>
        <p:nvSpPr>
          <p:cNvPr id="4" name="Title 3"/>
          <p:cNvSpPr>
            <a:spLocks noGrp="1"/>
          </p:cNvSpPr>
          <p:nvPr>
            <p:ph type="title"/>
          </p:nvPr>
        </p:nvSpPr>
        <p:spPr>
          <a:xfrm>
            <a:off x="1097280" y="421817"/>
            <a:ext cx="9360131" cy="1369074"/>
          </a:xfrm>
        </p:spPr>
        <p:txBody>
          <a:bodyPr/>
          <a:lstStyle/>
          <a:p>
            <a:r>
              <a:rPr lang="bs-Latn-BA" dirty="0"/>
              <a:t>Houston, we have a problem – error in patient‘s positioning</a:t>
            </a:r>
          </a:p>
        </p:txBody>
      </p:sp>
      <p:pic>
        <p:nvPicPr>
          <p:cNvPr id="9" name="Obraz 8">
            <a:extLst>
              <a:ext uri="{FF2B5EF4-FFF2-40B4-BE49-F238E27FC236}">
                <a16:creationId xmlns:a16="http://schemas.microsoft.com/office/drawing/2014/main" id="{95F819E1-C757-4949-9741-43EE3DC09771}"/>
              </a:ext>
            </a:extLst>
          </p:cNvPr>
          <p:cNvPicPr>
            <a:picLocks noChangeAspect="1"/>
          </p:cNvPicPr>
          <p:nvPr/>
        </p:nvPicPr>
        <p:blipFill>
          <a:blip r:embed="rId2"/>
          <a:stretch>
            <a:fillRect/>
          </a:stretch>
        </p:blipFill>
        <p:spPr>
          <a:xfrm>
            <a:off x="55903" y="3615298"/>
            <a:ext cx="5620155" cy="3223183"/>
          </a:xfrm>
          <a:prstGeom prst="rect">
            <a:avLst/>
          </a:prstGeom>
        </p:spPr>
      </p:pic>
      <p:pic>
        <p:nvPicPr>
          <p:cNvPr id="12" name="Obraz 11">
            <a:extLst>
              <a:ext uri="{FF2B5EF4-FFF2-40B4-BE49-F238E27FC236}">
                <a16:creationId xmlns:a16="http://schemas.microsoft.com/office/drawing/2014/main" id="{46360E6A-FD1C-41E0-9B0C-691CE6C953E2}"/>
              </a:ext>
            </a:extLst>
          </p:cNvPr>
          <p:cNvPicPr>
            <a:picLocks noChangeAspect="1"/>
          </p:cNvPicPr>
          <p:nvPr/>
        </p:nvPicPr>
        <p:blipFill>
          <a:blip r:embed="rId3"/>
          <a:stretch>
            <a:fillRect/>
          </a:stretch>
        </p:blipFill>
        <p:spPr>
          <a:xfrm>
            <a:off x="6146982" y="3525540"/>
            <a:ext cx="5972961" cy="3300235"/>
          </a:xfrm>
          <a:prstGeom prst="rect">
            <a:avLst/>
          </a:prstGeom>
        </p:spPr>
      </p:pic>
    </p:spTree>
    <p:extLst>
      <p:ext uri="{BB962C8B-B14F-4D97-AF65-F5344CB8AC3E}">
        <p14:creationId xmlns:p14="http://schemas.microsoft.com/office/powerpoint/2010/main" val="42402146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r>
              <a:rPr lang="bs-Latn-BA" dirty="0"/>
              <a:t>When we use a few photon fields we get better dose distribution than when using a single beam.</a:t>
            </a:r>
          </a:p>
          <a:p>
            <a:r>
              <a:rPr lang="bs-Latn-BA" dirty="0"/>
              <a:t>Proton and carbon therapy thanks to the Bragg peak can spare organs at risk and other healthy tissues while still creating a good dose distribution in PTV region.</a:t>
            </a:r>
          </a:p>
          <a:p>
            <a:r>
              <a:rPr lang="bs-Latn-BA" dirty="0"/>
              <a:t>The difference between carbon and proton is that below PTV there is almost no dose when we use protons. When we use carbon, there are some elow dose regions under PTV. But when using carbon we have lower doses under patient‘s skin than when using proton therapy.</a:t>
            </a:r>
          </a:p>
        </p:txBody>
      </p:sp>
      <p:sp>
        <p:nvSpPr>
          <p:cNvPr id="7" name="Title 6"/>
          <p:cNvSpPr>
            <a:spLocks noGrp="1"/>
          </p:cNvSpPr>
          <p:nvPr>
            <p:ph type="title"/>
          </p:nvPr>
        </p:nvSpPr>
        <p:spPr/>
        <p:txBody>
          <a:bodyPr/>
          <a:lstStyle/>
          <a:p>
            <a:r>
              <a:rPr lang="bs-Latn-BA" dirty="0" err="1"/>
              <a:t>conclusion</a:t>
            </a:r>
            <a:endParaRPr lang="bs-Latn-BA" dirty="0"/>
          </a:p>
        </p:txBody>
      </p:sp>
    </p:spTree>
    <p:extLst>
      <p:ext uri="{BB962C8B-B14F-4D97-AF65-F5344CB8AC3E}">
        <p14:creationId xmlns:p14="http://schemas.microsoft.com/office/powerpoint/2010/main" val="3506583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417873" y="1645920"/>
            <a:ext cx="7356255" cy="3566160"/>
          </a:xfrm>
        </p:spPr>
        <p:txBody>
          <a:bodyPr/>
          <a:lstStyle/>
          <a:p>
            <a:r>
              <a:rPr lang="bs-Latn-BA" dirty="0"/>
              <a:t>Thank you for your attention</a:t>
            </a:r>
          </a:p>
        </p:txBody>
      </p:sp>
    </p:spTree>
    <p:extLst>
      <p:ext uri="{BB962C8B-B14F-4D97-AF65-F5344CB8AC3E}">
        <p14:creationId xmlns:p14="http://schemas.microsoft.com/office/powerpoint/2010/main" val="2762519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Arial" panose="020B0604020202020204" pitchFamily="34" charset="0"/>
              <a:buChar char="•"/>
            </a:pPr>
            <a:r>
              <a:rPr lang="bs-Latn-BA" dirty="0"/>
              <a:t>ABSTRACT</a:t>
            </a:r>
          </a:p>
          <a:p>
            <a:pPr>
              <a:buFont typeface="Arial" panose="020B0604020202020204" pitchFamily="34" charset="0"/>
              <a:buChar char="•"/>
            </a:pPr>
            <a:r>
              <a:rPr lang="bs-Latn-BA" dirty="0"/>
              <a:t>C PHANTOM</a:t>
            </a:r>
          </a:p>
          <a:p>
            <a:pPr>
              <a:buFont typeface="Arial" panose="020B0604020202020204" pitchFamily="34" charset="0"/>
              <a:buChar char="•"/>
            </a:pPr>
            <a:r>
              <a:rPr lang="bs-Latn-BA" dirty="0"/>
              <a:t>LIVER</a:t>
            </a:r>
          </a:p>
          <a:p>
            <a:pPr>
              <a:buFont typeface="Arial" panose="020B0604020202020204" pitchFamily="34" charset="0"/>
              <a:buChar char="•"/>
            </a:pPr>
            <a:r>
              <a:rPr lang="bs-Latn-BA" dirty="0"/>
              <a:t>COMPARISON FOR PHOTON AND PROTON THERAPY FOR LIVER</a:t>
            </a:r>
            <a:endParaRPr lang="bs-Latn-BA" sz="1000" dirty="0"/>
          </a:p>
          <a:p>
            <a:pPr>
              <a:buFont typeface="Arial" panose="020B0604020202020204" pitchFamily="34" charset="0"/>
              <a:buChar char="•"/>
            </a:pPr>
            <a:r>
              <a:rPr lang="bs-Latn-BA" dirty="0"/>
              <a:t>COMPARISON FOR PROTON AND CARBON ION THERAPY FOR LIVER</a:t>
            </a:r>
          </a:p>
          <a:p>
            <a:pPr>
              <a:buFont typeface="Arial" panose="020B0604020202020204" pitchFamily="34" charset="0"/>
              <a:buChar char="•"/>
            </a:pPr>
            <a:r>
              <a:rPr lang="bs-Latn-BA" dirty="0"/>
              <a:t>HEAD AND NECK – ERROR IN PATIENT‘S POSITIONING</a:t>
            </a:r>
          </a:p>
          <a:p>
            <a:pPr>
              <a:buFont typeface="Arial" panose="020B0604020202020204" pitchFamily="34" charset="0"/>
              <a:buChar char="•"/>
            </a:pPr>
            <a:r>
              <a:rPr lang="bs-Latn-BA" dirty="0"/>
              <a:t>CONCLUSION</a:t>
            </a:r>
          </a:p>
        </p:txBody>
      </p:sp>
      <p:sp>
        <p:nvSpPr>
          <p:cNvPr id="3" name="Title 2"/>
          <p:cNvSpPr>
            <a:spLocks noGrp="1"/>
          </p:cNvSpPr>
          <p:nvPr>
            <p:ph type="title"/>
          </p:nvPr>
        </p:nvSpPr>
        <p:spPr/>
        <p:txBody>
          <a:bodyPr/>
          <a:lstStyle/>
          <a:p>
            <a:r>
              <a:rPr lang="bs-Latn-BA" dirty="0"/>
              <a:t>Table </a:t>
            </a:r>
            <a:r>
              <a:rPr lang="bs-Latn-BA" dirty="0" err="1"/>
              <a:t>of</a:t>
            </a:r>
            <a:r>
              <a:rPr lang="bs-Latn-BA" dirty="0"/>
              <a:t> </a:t>
            </a:r>
            <a:r>
              <a:rPr lang="bs-Latn-BA" dirty="0" err="1"/>
              <a:t>content</a:t>
            </a:r>
            <a:endParaRPr lang="bs-Latn-BA" dirty="0"/>
          </a:p>
        </p:txBody>
      </p:sp>
    </p:spTree>
    <p:extLst>
      <p:ext uri="{BB962C8B-B14F-4D97-AF65-F5344CB8AC3E}">
        <p14:creationId xmlns:p14="http://schemas.microsoft.com/office/powerpoint/2010/main" val="3625773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09B206E8-59BD-1B4C-8912-9A0443F96A4F}"/>
              </a:ext>
            </a:extLst>
          </p:cNvPr>
          <p:cNvSpPr>
            <a:spLocks noGrp="1"/>
          </p:cNvSpPr>
          <p:nvPr>
            <p:ph type="title"/>
          </p:nvPr>
        </p:nvSpPr>
        <p:spPr/>
        <p:txBody>
          <a:bodyPr/>
          <a:lstStyle/>
          <a:p>
            <a:r>
              <a:rPr lang="bs-Latn-BA" dirty="0" err="1">
                <a:sym typeface="Bodoni SvtyTwo ITC TT-Book"/>
              </a:rPr>
              <a:t>abstract</a:t>
            </a:r>
            <a:endParaRPr lang="en-US" dirty="0">
              <a:sym typeface="Bodoni SvtyTwo ITC TT-Book"/>
            </a:endParaRPr>
          </a:p>
        </p:txBody>
      </p:sp>
      <p:pic>
        <p:nvPicPr>
          <p:cNvPr id="5" name="Picture Placeholder 4"/>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3648" b="3648"/>
          <a:stretch>
            <a:fillRect/>
          </a:stretch>
        </p:blipFill>
        <p:spPr>
          <a:xfrm>
            <a:off x="6776633" y="1595150"/>
            <a:ext cx="3226232" cy="3226232"/>
          </a:xfrm>
        </p:spPr>
      </p:pic>
      <p:sp>
        <p:nvSpPr>
          <p:cNvPr id="6" name="Content Placeholder 11">
            <a:extLst>
              <a:ext uri="{FF2B5EF4-FFF2-40B4-BE49-F238E27FC236}">
                <a16:creationId xmlns:a16="http://schemas.microsoft.com/office/drawing/2014/main" id="{2F06A708-C428-8443-AB48-F60A95FF71FE}"/>
              </a:ext>
            </a:extLst>
          </p:cNvPr>
          <p:cNvSpPr txBox="1">
            <a:spLocks/>
          </p:cNvSpPr>
          <p:nvPr/>
        </p:nvSpPr>
        <p:spPr>
          <a:xfrm>
            <a:off x="1097280" y="1790891"/>
            <a:ext cx="4144096" cy="4563872"/>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16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1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1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bs-Latn-BA" dirty="0"/>
              <a:t>Firstly we used a phantom to understand how ionizing radiation is absorbed in the body. We compared what happens when you use one beam or a few photon beams, a proton beam or carbon ions.</a:t>
            </a:r>
          </a:p>
          <a:p>
            <a:r>
              <a:rPr lang="bs-Latn-BA" dirty="0"/>
              <a:t>Then we created various radiotherapy plans for liver patient. We used protons, carbon ions and multiple photon beams.</a:t>
            </a:r>
          </a:p>
          <a:p>
            <a:r>
              <a:rPr lang="bs-Latn-BA" dirty="0"/>
              <a:t>Our analisis was based on dose distriution in patient‘s body, dose volume histograms and dose statistics.</a:t>
            </a:r>
          </a:p>
          <a:p>
            <a:r>
              <a:rPr lang="bs-Latn-BA" dirty="0"/>
              <a:t>We also simulated error in patient‘s positioning, changing the isocenter position.</a:t>
            </a:r>
            <a:endParaRPr lang="en-US" dirty="0"/>
          </a:p>
        </p:txBody>
      </p:sp>
    </p:spTree>
    <p:extLst>
      <p:ext uri="{BB962C8B-B14F-4D97-AF65-F5344CB8AC3E}">
        <p14:creationId xmlns:p14="http://schemas.microsoft.com/office/powerpoint/2010/main" val="398011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F41F9-7D13-4D21-A010-46E29F1F62EF}"/>
              </a:ext>
            </a:extLst>
          </p:cNvPr>
          <p:cNvSpPr>
            <a:spLocks noGrp="1"/>
          </p:cNvSpPr>
          <p:nvPr>
            <p:ph type="title"/>
          </p:nvPr>
        </p:nvSpPr>
        <p:spPr/>
        <p:txBody>
          <a:bodyPr/>
          <a:lstStyle/>
          <a:p>
            <a:r>
              <a:rPr lang="bs-Latn-BA" dirty="0"/>
              <a:t>C </a:t>
            </a:r>
            <a:r>
              <a:rPr lang="bs-Latn-BA" dirty="0" err="1"/>
              <a:t>phantom</a:t>
            </a:r>
            <a:endParaRPr lang="en-US" dirty="0"/>
          </a:p>
        </p:txBody>
      </p:sp>
      <p:sp>
        <p:nvSpPr>
          <p:cNvPr id="3" name="Content Placeholder 2"/>
          <p:cNvSpPr>
            <a:spLocks noGrp="1"/>
          </p:cNvSpPr>
          <p:nvPr>
            <p:ph idx="1"/>
          </p:nvPr>
        </p:nvSpPr>
        <p:spPr>
          <a:xfrm>
            <a:off x="1097280" y="2108201"/>
            <a:ext cx="3724102" cy="3760891"/>
          </a:xfrm>
        </p:spPr>
        <p:txBody>
          <a:bodyPr/>
          <a:lstStyle/>
          <a:p>
            <a:r>
              <a:rPr lang="bs-Latn-BA" dirty="0"/>
              <a:t>Here we compared the use of photons and protons in our phantom. </a:t>
            </a:r>
          </a:p>
          <a:p>
            <a:r>
              <a:rPr lang="bs-Latn-BA" dirty="0"/>
              <a:t>Conclusions:</a:t>
            </a:r>
          </a:p>
          <a:p>
            <a:r>
              <a:rPr lang="bs-Latn-BA" dirty="0"/>
              <a:t>Multiple photon fields create better dose distribution than single photon beam.</a:t>
            </a:r>
          </a:p>
          <a:p>
            <a:r>
              <a:rPr lang="bs-Latn-BA" dirty="0"/>
              <a:t>Protons enable us to spare healthy tisses better than photons.</a:t>
            </a:r>
          </a:p>
          <a:p>
            <a:endParaRPr lang="bs-Latn-BA" dirty="0"/>
          </a:p>
        </p:txBody>
      </p:sp>
      <p:sp>
        <p:nvSpPr>
          <p:cNvPr id="4" name="AutoShape 2" descr="Department of Medical Physics in Radiation Oncology DKFZ Heidelber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bs-Latn-BA"/>
          </a:p>
        </p:txBody>
      </p:sp>
      <p:sp>
        <p:nvSpPr>
          <p:cNvPr id="7" name="Content Placeholder 2"/>
          <p:cNvSpPr txBox="1">
            <a:spLocks/>
          </p:cNvSpPr>
          <p:nvPr/>
        </p:nvSpPr>
        <p:spPr>
          <a:xfrm>
            <a:off x="6126480" y="622994"/>
            <a:ext cx="3724102" cy="3760891"/>
          </a:xfrm>
          <a:prstGeom prst="rect">
            <a:avLst/>
          </a:prstGeom>
        </p:spPr>
        <p:txBody>
          <a:bodyPr vert="horz" lIns="0" tIns="45720" rIns="0" bIns="45720" rtlCol="0">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endParaRPr lang="bs-Latn-BA" dirty="0"/>
          </a:p>
        </p:txBody>
      </p:sp>
      <p:sp>
        <p:nvSpPr>
          <p:cNvPr id="10" name="Content Placeholder 11">
            <a:extLst>
              <a:ext uri="{FF2B5EF4-FFF2-40B4-BE49-F238E27FC236}">
                <a16:creationId xmlns:a16="http://schemas.microsoft.com/office/drawing/2014/main" id="{2F06A708-C428-8443-AB48-F60A95FF71FE}"/>
              </a:ext>
            </a:extLst>
          </p:cNvPr>
          <p:cNvSpPr txBox="1">
            <a:spLocks/>
          </p:cNvSpPr>
          <p:nvPr/>
        </p:nvSpPr>
        <p:spPr>
          <a:xfrm>
            <a:off x="6593381" y="3764619"/>
            <a:ext cx="4144096" cy="784228"/>
          </a:xfrm>
          <a:prstGeom prst="rect">
            <a:avLst/>
          </a:prstGeom>
        </p:spPr>
        <p:txBody>
          <a:bodyPr vert="horz" lIns="0" tIns="45720" rIns="0" bIns="45720" rtlCol="0" anchor="t">
            <a:normAutofit/>
          </a:bodyPr>
          <a:lstStyle>
            <a:lvl1pPr marL="91440" indent="-91440" algn="l" defTabSz="914400" rtl="0" eaLnBrk="1" latinLnBrk="0" hangingPunct="1">
              <a:lnSpc>
                <a:spcPct val="100000"/>
              </a:lnSpc>
              <a:spcBef>
                <a:spcPts val="1200"/>
              </a:spcBef>
              <a:spcAft>
                <a:spcPts val="200"/>
              </a:spcAft>
              <a:buClr>
                <a:schemeClr val="accent1"/>
              </a:buClr>
              <a:buSzPct val="100000"/>
              <a:buFont typeface="Calibri" panose="020F0502020204030204" pitchFamily="34" charset="0"/>
              <a:buChar char=" "/>
              <a:defRPr sz="16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100000"/>
              </a:lnSpc>
              <a:spcBef>
                <a:spcPts val="200"/>
              </a:spcBef>
              <a:spcAft>
                <a:spcPts val="400"/>
              </a:spcAft>
              <a:buClrTx/>
              <a:buFont typeface="Calibri" pitchFamily="34" charset="0"/>
              <a:buChar char="◦"/>
              <a:defRPr sz="14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100000"/>
              </a:lnSpc>
              <a:spcBef>
                <a:spcPts val="200"/>
              </a:spcBef>
              <a:spcAft>
                <a:spcPts val="400"/>
              </a:spcAft>
              <a:buClrTx/>
              <a:buFont typeface="Calibri" pitchFamily="34" charset="0"/>
              <a:buChar char="◦"/>
              <a:defRPr sz="12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100000"/>
              </a:lnSpc>
              <a:spcBef>
                <a:spcPts val="200"/>
              </a:spcBef>
              <a:spcAft>
                <a:spcPts val="400"/>
              </a:spcAft>
              <a:buClrTx/>
              <a:buFont typeface="Calibri" pitchFamily="34" charset="0"/>
              <a:buChar char="◦"/>
              <a:defRPr sz="11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100000"/>
              </a:lnSpc>
              <a:spcBef>
                <a:spcPts val="200"/>
              </a:spcBef>
              <a:spcAft>
                <a:spcPts val="400"/>
              </a:spcAft>
              <a:buClrTx/>
              <a:buFont typeface="Calibri" pitchFamily="34" charset="0"/>
              <a:buChar char="◦"/>
              <a:defRPr sz="11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r>
              <a:rPr lang="bs-Latn-BA" dirty="0"/>
              <a:t>Photons</a:t>
            </a:r>
            <a:br>
              <a:rPr lang="bs-Latn-BA" dirty="0"/>
            </a:br>
            <a:r>
              <a:rPr lang="bs-Latn-BA" dirty="0"/>
              <a:t>gantry angles: 0 72 144 216 288</a:t>
            </a:r>
            <a:endParaRPr lang="en-US" dirty="0"/>
          </a:p>
        </p:txBody>
      </p:sp>
      <p:pic>
        <p:nvPicPr>
          <p:cNvPr id="6" name="Obraz 5">
            <a:extLst>
              <a:ext uri="{FF2B5EF4-FFF2-40B4-BE49-F238E27FC236}">
                <a16:creationId xmlns:a16="http://schemas.microsoft.com/office/drawing/2014/main" id="{EC437E61-68B0-45AE-BF40-A700B23C70C7}"/>
              </a:ext>
            </a:extLst>
          </p:cNvPr>
          <p:cNvPicPr>
            <a:picLocks noChangeAspect="1"/>
          </p:cNvPicPr>
          <p:nvPr/>
        </p:nvPicPr>
        <p:blipFill>
          <a:blip r:embed="rId2"/>
          <a:stretch>
            <a:fillRect/>
          </a:stretch>
        </p:blipFill>
        <p:spPr>
          <a:xfrm>
            <a:off x="4695274" y="371270"/>
            <a:ext cx="3087189" cy="2933044"/>
          </a:xfrm>
          <a:prstGeom prst="rect">
            <a:avLst/>
          </a:prstGeom>
        </p:spPr>
      </p:pic>
      <p:pic>
        <p:nvPicPr>
          <p:cNvPr id="12" name="Obraz 11">
            <a:extLst>
              <a:ext uri="{FF2B5EF4-FFF2-40B4-BE49-F238E27FC236}">
                <a16:creationId xmlns:a16="http://schemas.microsoft.com/office/drawing/2014/main" id="{7F3480D5-EF95-424C-A965-D4E9E03426FD}"/>
              </a:ext>
            </a:extLst>
          </p:cNvPr>
          <p:cNvPicPr>
            <a:picLocks noChangeAspect="1"/>
          </p:cNvPicPr>
          <p:nvPr/>
        </p:nvPicPr>
        <p:blipFill>
          <a:blip r:embed="rId3"/>
          <a:stretch>
            <a:fillRect/>
          </a:stretch>
        </p:blipFill>
        <p:spPr>
          <a:xfrm>
            <a:off x="7738840" y="340073"/>
            <a:ext cx="4144097" cy="3088927"/>
          </a:xfrm>
          <a:prstGeom prst="rect">
            <a:avLst/>
          </a:prstGeom>
        </p:spPr>
      </p:pic>
    </p:spTree>
    <p:extLst>
      <p:ext uri="{BB962C8B-B14F-4D97-AF65-F5344CB8AC3E}">
        <p14:creationId xmlns:p14="http://schemas.microsoft.com/office/powerpoint/2010/main" val="2904357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69379003"/>
              </p:ext>
            </p:extLst>
          </p:nvPr>
        </p:nvGraphicFramePr>
        <p:xfrm>
          <a:off x="1096963" y="2108200"/>
          <a:ext cx="10058400" cy="2966720"/>
        </p:xfrm>
        <a:graphic>
          <a:graphicData uri="http://schemas.openxmlformats.org/drawingml/2006/table">
            <a:tbl>
              <a:tblPr firstRow="1" bandRow="1">
                <a:tableStyleId>{5C22544A-7EE6-4342-B048-85BDC9FD1C3A}</a:tableStyleId>
              </a:tblPr>
              <a:tblGrid>
                <a:gridCol w="5029200">
                  <a:extLst>
                    <a:ext uri="{9D8B030D-6E8A-4147-A177-3AD203B41FA5}">
                      <a16:colId xmlns:a16="http://schemas.microsoft.com/office/drawing/2014/main" val="245798152"/>
                    </a:ext>
                  </a:extLst>
                </a:gridCol>
                <a:gridCol w="5029200">
                  <a:extLst>
                    <a:ext uri="{9D8B030D-6E8A-4147-A177-3AD203B41FA5}">
                      <a16:colId xmlns:a16="http://schemas.microsoft.com/office/drawing/2014/main" val="1902050387"/>
                    </a:ext>
                  </a:extLst>
                </a:gridCol>
              </a:tblGrid>
              <a:tr h="370840">
                <a:tc gridSpan="2">
                  <a:txBody>
                    <a:bodyPr/>
                    <a:lstStyle/>
                    <a:p>
                      <a:pPr algn="ctr"/>
                      <a:r>
                        <a:rPr lang="bs-Latn-BA" dirty="0"/>
                        <a:t>Regions of interest</a:t>
                      </a:r>
                    </a:p>
                  </a:txBody>
                  <a:tcPr/>
                </a:tc>
                <a:tc hMerge="1">
                  <a:txBody>
                    <a:bodyPr/>
                    <a:lstStyle/>
                    <a:p>
                      <a:endParaRPr lang="bs-Latn-BA" dirty="0"/>
                    </a:p>
                  </a:txBody>
                  <a:tcPr/>
                </a:tc>
                <a:extLst>
                  <a:ext uri="{0D108BD9-81ED-4DB2-BD59-A6C34878D82A}">
                    <a16:rowId xmlns:a16="http://schemas.microsoft.com/office/drawing/2014/main" val="718534149"/>
                  </a:ext>
                </a:extLst>
              </a:tr>
              <a:tr h="370840">
                <a:tc>
                  <a:txBody>
                    <a:bodyPr/>
                    <a:lstStyle/>
                    <a:p>
                      <a:r>
                        <a:rPr lang="bs-Latn-BA" dirty="0"/>
                        <a:t>heart</a:t>
                      </a:r>
                    </a:p>
                  </a:txBody>
                  <a:tcPr/>
                </a:tc>
                <a:tc>
                  <a:txBody>
                    <a:bodyPr/>
                    <a:lstStyle/>
                    <a:p>
                      <a:r>
                        <a:rPr lang="bs-Latn-BA" dirty="0"/>
                        <a:t>OAR</a:t>
                      </a:r>
                    </a:p>
                  </a:txBody>
                  <a:tcPr/>
                </a:tc>
                <a:extLst>
                  <a:ext uri="{0D108BD9-81ED-4DB2-BD59-A6C34878D82A}">
                    <a16:rowId xmlns:a16="http://schemas.microsoft.com/office/drawing/2014/main" val="2701840488"/>
                  </a:ext>
                </a:extLst>
              </a:tr>
              <a:tr h="370840">
                <a:tc>
                  <a:txBody>
                    <a:bodyPr/>
                    <a:lstStyle/>
                    <a:p>
                      <a:r>
                        <a:rPr lang="bs-Latn-BA" dirty="0"/>
                        <a:t>spinal cord</a:t>
                      </a:r>
                    </a:p>
                  </a:txBody>
                  <a:tcPr/>
                </a:tc>
                <a:tc>
                  <a:txBody>
                    <a:bodyPr/>
                    <a:lstStyle/>
                    <a:p>
                      <a:r>
                        <a:rPr lang="bs-Latn-BA" dirty="0"/>
                        <a:t>OAR</a:t>
                      </a:r>
                    </a:p>
                  </a:txBody>
                  <a:tcPr/>
                </a:tc>
                <a:extLst>
                  <a:ext uri="{0D108BD9-81ED-4DB2-BD59-A6C34878D82A}">
                    <a16:rowId xmlns:a16="http://schemas.microsoft.com/office/drawing/2014/main" val="1363932602"/>
                  </a:ext>
                </a:extLst>
              </a:tr>
              <a:tr h="370840">
                <a:tc>
                  <a:txBody>
                    <a:bodyPr/>
                    <a:lstStyle/>
                    <a:p>
                      <a:r>
                        <a:rPr lang="bs-Latn-BA" dirty="0"/>
                        <a:t>liver</a:t>
                      </a:r>
                    </a:p>
                  </a:txBody>
                  <a:tcPr/>
                </a:tc>
                <a:tc>
                  <a:txBody>
                    <a:bodyPr/>
                    <a:lstStyle/>
                    <a:p>
                      <a:r>
                        <a:rPr lang="bs-Latn-BA" dirty="0"/>
                        <a:t>OAR</a:t>
                      </a:r>
                    </a:p>
                  </a:txBody>
                  <a:tcPr/>
                </a:tc>
                <a:extLst>
                  <a:ext uri="{0D108BD9-81ED-4DB2-BD59-A6C34878D82A}">
                    <a16:rowId xmlns:a16="http://schemas.microsoft.com/office/drawing/2014/main" val="782802403"/>
                  </a:ext>
                </a:extLst>
              </a:tr>
              <a:tr h="370840">
                <a:tc>
                  <a:txBody>
                    <a:bodyPr/>
                    <a:lstStyle/>
                    <a:p>
                      <a:r>
                        <a:rPr lang="bs-Latn-BA" dirty="0"/>
                        <a:t>small bowell</a:t>
                      </a:r>
                    </a:p>
                  </a:txBody>
                  <a:tcPr/>
                </a:tc>
                <a:tc>
                  <a:txBody>
                    <a:bodyPr/>
                    <a:lstStyle/>
                    <a:p>
                      <a:r>
                        <a:rPr lang="bs-Latn-BA" dirty="0"/>
                        <a:t>OAR</a:t>
                      </a:r>
                    </a:p>
                  </a:txBody>
                  <a:tcPr/>
                </a:tc>
                <a:extLst>
                  <a:ext uri="{0D108BD9-81ED-4DB2-BD59-A6C34878D82A}">
                    <a16:rowId xmlns:a16="http://schemas.microsoft.com/office/drawing/2014/main" val="88507329"/>
                  </a:ext>
                </a:extLst>
              </a:tr>
              <a:tr h="370840">
                <a:tc>
                  <a:txBody>
                    <a:bodyPr/>
                    <a:lstStyle/>
                    <a:p>
                      <a:r>
                        <a:rPr lang="bs-Latn-BA" dirty="0"/>
                        <a:t>large bowell</a:t>
                      </a:r>
                    </a:p>
                  </a:txBody>
                  <a:tcPr/>
                </a:tc>
                <a:tc>
                  <a:txBody>
                    <a:bodyPr/>
                    <a:lstStyle/>
                    <a:p>
                      <a:r>
                        <a:rPr lang="bs-Latn-BA" dirty="0"/>
                        <a:t>OAR</a:t>
                      </a:r>
                    </a:p>
                  </a:txBody>
                  <a:tcPr/>
                </a:tc>
                <a:extLst>
                  <a:ext uri="{0D108BD9-81ED-4DB2-BD59-A6C34878D82A}">
                    <a16:rowId xmlns:a16="http://schemas.microsoft.com/office/drawing/2014/main" val="328321687"/>
                  </a:ext>
                </a:extLst>
              </a:tr>
              <a:tr h="370840">
                <a:tc>
                  <a:txBody>
                    <a:bodyPr/>
                    <a:lstStyle/>
                    <a:p>
                      <a:r>
                        <a:rPr lang="bs-Latn-BA" dirty="0"/>
                        <a:t>PTV</a:t>
                      </a:r>
                    </a:p>
                  </a:txBody>
                  <a:tcPr/>
                </a:tc>
                <a:tc>
                  <a:txBody>
                    <a:bodyPr/>
                    <a:lstStyle/>
                    <a:p>
                      <a:r>
                        <a:rPr lang="bs-Latn-BA" dirty="0"/>
                        <a:t>PTV</a:t>
                      </a:r>
                    </a:p>
                  </a:txBody>
                  <a:tcPr/>
                </a:tc>
                <a:extLst>
                  <a:ext uri="{0D108BD9-81ED-4DB2-BD59-A6C34878D82A}">
                    <a16:rowId xmlns:a16="http://schemas.microsoft.com/office/drawing/2014/main" val="2831337829"/>
                  </a:ext>
                </a:extLst>
              </a:tr>
              <a:tr h="370840">
                <a:tc>
                  <a:txBody>
                    <a:bodyPr/>
                    <a:lstStyle/>
                    <a:p>
                      <a:endParaRPr lang="bs-Latn-BA" dirty="0"/>
                    </a:p>
                  </a:txBody>
                  <a:tcPr/>
                </a:tc>
                <a:tc>
                  <a:txBody>
                    <a:bodyPr/>
                    <a:lstStyle/>
                    <a:p>
                      <a:endParaRPr lang="bs-Latn-BA" dirty="0"/>
                    </a:p>
                  </a:txBody>
                  <a:tcPr/>
                </a:tc>
                <a:extLst>
                  <a:ext uri="{0D108BD9-81ED-4DB2-BD59-A6C34878D82A}">
                    <a16:rowId xmlns:a16="http://schemas.microsoft.com/office/drawing/2014/main" val="3022689612"/>
                  </a:ext>
                </a:extLst>
              </a:tr>
            </a:tbl>
          </a:graphicData>
        </a:graphic>
      </p:graphicFrame>
      <p:sp>
        <p:nvSpPr>
          <p:cNvPr id="3" name="Title 2"/>
          <p:cNvSpPr>
            <a:spLocks noGrp="1"/>
          </p:cNvSpPr>
          <p:nvPr>
            <p:ph type="title"/>
          </p:nvPr>
        </p:nvSpPr>
        <p:spPr/>
        <p:txBody>
          <a:bodyPr/>
          <a:lstStyle/>
          <a:p>
            <a:r>
              <a:rPr lang="bs-Latn-BA" dirty="0"/>
              <a:t>LIVER</a:t>
            </a:r>
          </a:p>
        </p:txBody>
      </p:sp>
      <p:sp>
        <p:nvSpPr>
          <p:cNvPr id="5" name="TextBox 4"/>
          <p:cNvSpPr txBox="1"/>
          <p:nvPr/>
        </p:nvSpPr>
        <p:spPr>
          <a:xfrm>
            <a:off x="1066800" y="5207563"/>
            <a:ext cx="10058400" cy="646331"/>
          </a:xfrm>
          <a:prstGeom prst="rect">
            <a:avLst/>
          </a:prstGeom>
          <a:noFill/>
        </p:spPr>
        <p:txBody>
          <a:bodyPr wrap="square" rtlCol="0">
            <a:spAutoFit/>
          </a:bodyPr>
          <a:lstStyle/>
          <a:p>
            <a:r>
              <a:rPr lang="bs-Latn-BA" dirty="0"/>
              <a:t>We selected just a few necessary organs at risk to make our images more clear and simple</a:t>
            </a:r>
          </a:p>
        </p:txBody>
      </p:sp>
    </p:spTree>
    <p:extLst>
      <p:ext uri="{BB962C8B-B14F-4D97-AF65-F5344CB8AC3E}">
        <p14:creationId xmlns:p14="http://schemas.microsoft.com/office/powerpoint/2010/main" val="1506087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071538" y="1638300"/>
            <a:ext cx="4639736" cy="736282"/>
          </a:xfrm>
        </p:spPr>
        <p:txBody>
          <a:bodyPr/>
          <a:lstStyle/>
          <a:p>
            <a:r>
              <a:rPr lang="bs-Latn-BA" dirty="0" err="1"/>
              <a:t>Photon</a:t>
            </a:r>
            <a:r>
              <a:rPr lang="bs-Latn-BA" dirty="0"/>
              <a:t> </a:t>
            </a:r>
            <a:r>
              <a:rPr lang="bs-Latn-BA" dirty="0" err="1"/>
              <a:t>therapy</a:t>
            </a:r>
            <a:endParaRPr lang="bs-Latn-BA" dirty="0"/>
          </a:p>
        </p:txBody>
      </p:sp>
      <p:sp>
        <p:nvSpPr>
          <p:cNvPr id="6" name="Content Placeholder 5"/>
          <p:cNvSpPr>
            <a:spLocks noGrp="1"/>
          </p:cNvSpPr>
          <p:nvPr>
            <p:ph sz="half" idx="2"/>
          </p:nvPr>
        </p:nvSpPr>
        <p:spPr>
          <a:xfrm>
            <a:off x="1097280" y="2255321"/>
            <a:ext cx="4639736" cy="1405908"/>
          </a:xfrm>
        </p:spPr>
        <p:txBody>
          <a:bodyPr/>
          <a:lstStyle/>
          <a:p>
            <a:r>
              <a:rPr lang="bs-Latn-BA" dirty="0"/>
              <a:t>Even if we can have a good dose distribution in PTV region, there are many low dose regions in i=the whole patient‘s body.</a:t>
            </a:r>
          </a:p>
        </p:txBody>
      </p:sp>
      <p:sp>
        <p:nvSpPr>
          <p:cNvPr id="7" name="Text Placeholder 6"/>
          <p:cNvSpPr>
            <a:spLocks noGrp="1"/>
          </p:cNvSpPr>
          <p:nvPr>
            <p:ph type="body" sz="quarter" idx="3"/>
          </p:nvPr>
        </p:nvSpPr>
        <p:spPr>
          <a:xfrm>
            <a:off x="6565854" y="1614605"/>
            <a:ext cx="4639736" cy="736282"/>
          </a:xfrm>
        </p:spPr>
        <p:txBody>
          <a:bodyPr/>
          <a:lstStyle/>
          <a:p>
            <a:r>
              <a:rPr lang="bs-Latn-BA" dirty="0"/>
              <a:t>Proton </a:t>
            </a:r>
            <a:r>
              <a:rPr lang="bs-Latn-BA" dirty="0" err="1"/>
              <a:t>therapy</a:t>
            </a:r>
            <a:endParaRPr lang="bs-Latn-BA" dirty="0"/>
          </a:p>
        </p:txBody>
      </p:sp>
      <p:sp>
        <p:nvSpPr>
          <p:cNvPr id="8" name="Content Placeholder 7"/>
          <p:cNvSpPr>
            <a:spLocks noGrp="1"/>
          </p:cNvSpPr>
          <p:nvPr>
            <p:ph sz="quarter" idx="4"/>
          </p:nvPr>
        </p:nvSpPr>
        <p:spPr>
          <a:xfrm>
            <a:off x="6515944" y="2280724"/>
            <a:ext cx="4639736" cy="1405910"/>
          </a:xfrm>
        </p:spPr>
        <p:txBody>
          <a:bodyPr/>
          <a:lstStyle/>
          <a:p>
            <a:r>
              <a:rPr lang="bs-Latn-BA" dirty="0"/>
              <a:t>Thanks to Bragg‘s peak, the healthy tissues under the tumor are completely spared. </a:t>
            </a:r>
          </a:p>
          <a:p>
            <a:endParaRPr lang="bs-Latn-BA" dirty="0"/>
          </a:p>
        </p:txBody>
      </p:sp>
      <p:sp>
        <p:nvSpPr>
          <p:cNvPr id="4" name="Title 3"/>
          <p:cNvSpPr>
            <a:spLocks noGrp="1"/>
          </p:cNvSpPr>
          <p:nvPr>
            <p:ph type="title"/>
          </p:nvPr>
        </p:nvSpPr>
        <p:spPr/>
        <p:txBody>
          <a:bodyPr/>
          <a:lstStyle/>
          <a:p>
            <a:r>
              <a:rPr lang="bs-Latn-BA" dirty="0"/>
              <a:t>Comparison for photon and proton therapy for LIVER</a:t>
            </a:r>
          </a:p>
        </p:txBody>
      </p:sp>
      <p:pic>
        <p:nvPicPr>
          <p:cNvPr id="12" name="Obraz 11">
            <a:extLst>
              <a:ext uri="{FF2B5EF4-FFF2-40B4-BE49-F238E27FC236}">
                <a16:creationId xmlns:a16="http://schemas.microsoft.com/office/drawing/2014/main" id="{453263EA-0C80-40F5-93BE-FDD84F5B0E6F}"/>
              </a:ext>
            </a:extLst>
          </p:cNvPr>
          <p:cNvPicPr>
            <a:picLocks noChangeAspect="1"/>
          </p:cNvPicPr>
          <p:nvPr/>
        </p:nvPicPr>
        <p:blipFill>
          <a:blip r:embed="rId2"/>
          <a:stretch>
            <a:fillRect/>
          </a:stretch>
        </p:blipFill>
        <p:spPr>
          <a:xfrm>
            <a:off x="1855628" y="3785343"/>
            <a:ext cx="2901302" cy="2878706"/>
          </a:xfrm>
          <a:prstGeom prst="rect">
            <a:avLst/>
          </a:prstGeom>
        </p:spPr>
      </p:pic>
      <p:pic>
        <p:nvPicPr>
          <p:cNvPr id="14" name="Obraz 13">
            <a:extLst>
              <a:ext uri="{FF2B5EF4-FFF2-40B4-BE49-F238E27FC236}">
                <a16:creationId xmlns:a16="http://schemas.microsoft.com/office/drawing/2014/main" id="{AC0DD3EF-96F4-4949-88E5-BA79A6AB0623}"/>
              </a:ext>
            </a:extLst>
          </p:cNvPr>
          <p:cNvPicPr>
            <a:picLocks noChangeAspect="1"/>
          </p:cNvPicPr>
          <p:nvPr/>
        </p:nvPicPr>
        <p:blipFill>
          <a:blip r:embed="rId3"/>
          <a:stretch>
            <a:fillRect/>
          </a:stretch>
        </p:blipFill>
        <p:spPr>
          <a:xfrm>
            <a:off x="7435072" y="3785343"/>
            <a:ext cx="2901300" cy="2905676"/>
          </a:xfrm>
          <a:prstGeom prst="rect">
            <a:avLst/>
          </a:prstGeom>
        </p:spPr>
      </p:pic>
    </p:spTree>
    <p:extLst>
      <p:ext uri="{BB962C8B-B14F-4D97-AF65-F5344CB8AC3E}">
        <p14:creationId xmlns:p14="http://schemas.microsoft.com/office/powerpoint/2010/main" val="28711420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097280" y="1638301"/>
            <a:ext cx="4639736" cy="736282"/>
          </a:xfrm>
        </p:spPr>
        <p:txBody>
          <a:bodyPr/>
          <a:lstStyle/>
          <a:p>
            <a:r>
              <a:rPr lang="bs-Latn-BA" dirty="0" err="1"/>
              <a:t>Photon</a:t>
            </a:r>
            <a:r>
              <a:rPr lang="bs-Latn-BA" dirty="0"/>
              <a:t> </a:t>
            </a:r>
            <a:r>
              <a:rPr lang="bs-Latn-BA" dirty="0" err="1"/>
              <a:t>therapy</a:t>
            </a:r>
            <a:endParaRPr lang="bs-Latn-BA" dirty="0"/>
          </a:p>
        </p:txBody>
      </p:sp>
      <p:sp>
        <p:nvSpPr>
          <p:cNvPr id="6" name="Content Placeholder 5"/>
          <p:cNvSpPr>
            <a:spLocks noGrp="1"/>
          </p:cNvSpPr>
          <p:nvPr>
            <p:ph sz="half" idx="2"/>
          </p:nvPr>
        </p:nvSpPr>
        <p:spPr>
          <a:xfrm>
            <a:off x="1097280" y="2355778"/>
            <a:ext cx="4639736" cy="1405908"/>
          </a:xfrm>
        </p:spPr>
        <p:txBody>
          <a:bodyPr>
            <a:normAutofit/>
          </a:bodyPr>
          <a:lstStyle/>
          <a:p>
            <a:r>
              <a:rPr lang="bs-Latn-BA" sz="1600" dirty="0"/>
              <a:t>DVH for photons looks better than for proton therapy. Unfortunately organs at risk receive lots of lower doses.</a:t>
            </a:r>
          </a:p>
        </p:txBody>
      </p:sp>
      <p:sp>
        <p:nvSpPr>
          <p:cNvPr id="7" name="Text Placeholder 6"/>
          <p:cNvSpPr>
            <a:spLocks noGrp="1"/>
          </p:cNvSpPr>
          <p:nvPr>
            <p:ph type="body" sz="quarter" idx="3"/>
          </p:nvPr>
        </p:nvSpPr>
        <p:spPr>
          <a:xfrm>
            <a:off x="6515944" y="1631269"/>
            <a:ext cx="4639736" cy="736282"/>
          </a:xfrm>
        </p:spPr>
        <p:txBody>
          <a:bodyPr/>
          <a:lstStyle/>
          <a:p>
            <a:r>
              <a:rPr lang="bs-Latn-BA" dirty="0"/>
              <a:t>Proton </a:t>
            </a:r>
            <a:r>
              <a:rPr lang="bs-Latn-BA" dirty="0" err="1"/>
              <a:t>therapy</a:t>
            </a:r>
            <a:endParaRPr lang="bs-Latn-BA" dirty="0"/>
          </a:p>
        </p:txBody>
      </p:sp>
      <p:sp>
        <p:nvSpPr>
          <p:cNvPr id="8" name="Content Placeholder 7"/>
          <p:cNvSpPr>
            <a:spLocks noGrp="1"/>
          </p:cNvSpPr>
          <p:nvPr>
            <p:ph sz="quarter" idx="4"/>
          </p:nvPr>
        </p:nvSpPr>
        <p:spPr>
          <a:xfrm>
            <a:off x="6515944" y="2277447"/>
            <a:ext cx="4639736" cy="1405910"/>
          </a:xfrm>
        </p:spPr>
        <p:txBody>
          <a:bodyPr/>
          <a:lstStyle/>
          <a:p>
            <a:r>
              <a:rPr lang="bs-Latn-BA" sz="1600" dirty="0"/>
              <a:t>Organs at risk are much better spared than when we use multiple photon fields.</a:t>
            </a:r>
          </a:p>
          <a:p>
            <a:endParaRPr lang="bs-Latn-BA" dirty="0"/>
          </a:p>
        </p:txBody>
      </p:sp>
      <p:sp>
        <p:nvSpPr>
          <p:cNvPr id="4" name="Title 3"/>
          <p:cNvSpPr>
            <a:spLocks noGrp="1"/>
          </p:cNvSpPr>
          <p:nvPr>
            <p:ph type="title"/>
          </p:nvPr>
        </p:nvSpPr>
        <p:spPr/>
        <p:txBody>
          <a:bodyPr/>
          <a:lstStyle/>
          <a:p>
            <a:r>
              <a:rPr lang="bs-Latn-BA" dirty="0"/>
              <a:t>Comparison for photon and proton therapy for LIVER</a:t>
            </a:r>
          </a:p>
        </p:txBody>
      </p:sp>
      <p:pic>
        <p:nvPicPr>
          <p:cNvPr id="3" name="Obraz 2">
            <a:extLst>
              <a:ext uri="{FF2B5EF4-FFF2-40B4-BE49-F238E27FC236}">
                <a16:creationId xmlns:a16="http://schemas.microsoft.com/office/drawing/2014/main" id="{F3981714-80E9-486F-9E3B-3AC42FC39BD1}"/>
              </a:ext>
            </a:extLst>
          </p:cNvPr>
          <p:cNvPicPr>
            <a:picLocks noChangeAspect="1"/>
          </p:cNvPicPr>
          <p:nvPr/>
        </p:nvPicPr>
        <p:blipFill>
          <a:blip r:embed="rId2"/>
          <a:stretch>
            <a:fillRect/>
          </a:stretch>
        </p:blipFill>
        <p:spPr>
          <a:xfrm>
            <a:off x="6345555" y="2991991"/>
            <a:ext cx="4810125" cy="3590925"/>
          </a:xfrm>
          <a:prstGeom prst="rect">
            <a:avLst/>
          </a:prstGeom>
        </p:spPr>
      </p:pic>
      <p:pic>
        <p:nvPicPr>
          <p:cNvPr id="13" name="Obraz 12">
            <a:extLst>
              <a:ext uri="{FF2B5EF4-FFF2-40B4-BE49-F238E27FC236}">
                <a16:creationId xmlns:a16="http://schemas.microsoft.com/office/drawing/2014/main" id="{9C35AC6C-BA19-4AB1-91F1-71072F77EB29}"/>
              </a:ext>
            </a:extLst>
          </p:cNvPr>
          <p:cNvPicPr>
            <a:picLocks noChangeAspect="1"/>
          </p:cNvPicPr>
          <p:nvPr/>
        </p:nvPicPr>
        <p:blipFill>
          <a:blip r:embed="rId3"/>
          <a:stretch>
            <a:fillRect/>
          </a:stretch>
        </p:blipFill>
        <p:spPr>
          <a:xfrm>
            <a:off x="1175954" y="3214880"/>
            <a:ext cx="4482388" cy="3343029"/>
          </a:xfrm>
          <a:prstGeom prst="rect">
            <a:avLst/>
          </a:prstGeom>
        </p:spPr>
      </p:pic>
    </p:spTree>
    <p:extLst>
      <p:ext uri="{BB962C8B-B14F-4D97-AF65-F5344CB8AC3E}">
        <p14:creationId xmlns:p14="http://schemas.microsoft.com/office/powerpoint/2010/main" val="80249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097280" y="1708134"/>
            <a:ext cx="4639736" cy="736282"/>
          </a:xfrm>
        </p:spPr>
        <p:txBody>
          <a:bodyPr/>
          <a:lstStyle/>
          <a:p>
            <a:r>
              <a:rPr lang="bs-Latn-BA" dirty="0"/>
              <a:t>Proton </a:t>
            </a:r>
            <a:r>
              <a:rPr lang="bs-Latn-BA" dirty="0" err="1"/>
              <a:t>therapy</a:t>
            </a:r>
            <a:endParaRPr lang="bs-Latn-BA" dirty="0"/>
          </a:p>
        </p:txBody>
      </p:sp>
      <p:sp>
        <p:nvSpPr>
          <p:cNvPr id="6" name="Content Placeholder 5"/>
          <p:cNvSpPr>
            <a:spLocks noGrp="1"/>
          </p:cNvSpPr>
          <p:nvPr>
            <p:ph sz="half" idx="2"/>
          </p:nvPr>
        </p:nvSpPr>
        <p:spPr>
          <a:xfrm>
            <a:off x="1097280" y="2324825"/>
            <a:ext cx="4639736" cy="1405908"/>
          </a:xfrm>
        </p:spPr>
        <p:txBody>
          <a:bodyPr>
            <a:normAutofit/>
          </a:bodyPr>
          <a:lstStyle/>
          <a:p>
            <a:r>
              <a:rPr lang="bs-Latn-BA" dirty="0"/>
              <a:t>Healthy tissues and organs at risk under the PTV are really well or completely spared.</a:t>
            </a:r>
          </a:p>
        </p:txBody>
      </p:sp>
      <p:sp>
        <p:nvSpPr>
          <p:cNvPr id="7" name="Text Placeholder 6"/>
          <p:cNvSpPr>
            <a:spLocks noGrp="1"/>
          </p:cNvSpPr>
          <p:nvPr>
            <p:ph type="body" sz="quarter" idx="3"/>
          </p:nvPr>
        </p:nvSpPr>
        <p:spPr>
          <a:xfrm>
            <a:off x="6515944" y="1717429"/>
            <a:ext cx="4639736" cy="736282"/>
          </a:xfrm>
        </p:spPr>
        <p:txBody>
          <a:bodyPr/>
          <a:lstStyle/>
          <a:p>
            <a:r>
              <a:rPr lang="bs-Latn-BA" dirty="0" err="1"/>
              <a:t>Carbon</a:t>
            </a:r>
            <a:r>
              <a:rPr lang="bs-Latn-BA" dirty="0"/>
              <a:t> ion </a:t>
            </a:r>
            <a:r>
              <a:rPr lang="bs-Latn-BA" dirty="0" err="1"/>
              <a:t>therapy</a:t>
            </a:r>
            <a:endParaRPr lang="bs-Latn-BA" dirty="0"/>
          </a:p>
        </p:txBody>
      </p:sp>
      <p:sp>
        <p:nvSpPr>
          <p:cNvPr id="8" name="Content Placeholder 7"/>
          <p:cNvSpPr>
            <a:spLocks noGrp="1"/>
          </p:cNvSpPr>
          <p:nvPr>
            <p:ph sz="quarter" idx="4"/>
          </p:nvPr>
        </p:nvSpPr>
        <p:spPr>
          <a:xfrm>
            <a:off x="6515944" y="2324823"/>
            <a:ext cx="4639736" cy="1405910"/>
          </a:xfrm>
        </p:spPr>
        <p:txBody>
          <a:bodyPr>
            <a:normAutofit fontScale="85000" lnSpcReduction="10000"/>
          </a:bodyPr>
          <a:lstStyle/>
          <a:p>
            <a:r>
              <a:rPr lang="bs-Latn-BA" dirty="0"/>
              <a:t>Doses under patient‘s skin above PTV are lower than when we use protons.</a:t>
            </a:r>
          </a:p>
          <a:p>
            <a:r>
              <a:rPr lang="bs-Latn-BA" dirty="0"/>
              <a:t>Bad thing is that under the tumor there are lots of low doses in healthy tissues.</a:t>
            </a:r>
          </a:p>
          <a:p>
            <a:endParaRPr lang="bs-Latn-BA" dirty="0"/>
          </a:p>
        </p:txBody>
      </p:sp>
      <p:sp>
        <p:nvSpPr>
          <p:cNvPr id="4" name="Title 3"/>
          <p:cNvSpPr>
            <a:spLocks noGrp="1"/>
          </p:cNvSpPr>
          <p:nvPr>
            <p:ph type="title"/>
          </p:nvPr>
        </p:nvSpPr>
        <p:spPr>
          <a:xfrm>
            <a:off x="1097280" y="421817"/>
            <a:ext cx="9335193" cy="1369074"/>
          </a:xfrm>
        </p:spPr>
        <p:txBody>
          <a:bodyPr/>
          <a:lstStyle/>
          <a:p>
            <a:r>
              <a:rPr lang="bs-Latn-BA" dirty="0"/>
              <a:t>Comparison for proton and carbon ion therapy for LIVER</a:t>
            </a:r>
          </a:p>
        </p:txBody>
      </p:sp>
      <p:pic>
        <p:nvPicPr>
          <p:cNvPr id="11" name="Obraz 10">
            <a:extLst>
              <a:ext uri="{FF2B5EF4-FFF2-40B4-BE49-F238E27FC236}">
                <a16:creationId xmlns:a16="http://schemas.microsoft.com/office/drawing/2014/main" id="{F1DF8899-4EFE-4D03-99AB-E278DB2F0390}"/>
              </a:ext>
            </a:extLst>
          </p:cNvPr>
          <p:cNvPicPr>
            <a:picLocks noChangeAspect="1"/>
          </p:cNvPicPr>
          <p:nvPr/>
        </p:nvPicPr>
        <p:blipFill>
          <a:blip r:embed="rId2"/>
          <a:stretch>
            <a:fillRect/>
          </a:stretch>
        </p:blipFill>
        <p:spPr>
          <a:xfrm>
            <a:off x="1966498" y="3778892"/>
            <a:ext cx="2901300" cy="2905676"/>
          </a:xfrm>
          <a:prstGeom prst="rect">
            <a:avLst/>
          </a:prstGeom>
        </p:spPr>
      </p:pic>
      <p:pic>
        <p:nvPicPr>
          <p:cNvPr id="3" name="Obraz 2">
            <a:extLst>
              <a:ext uri="{FF2B5EF4-FFF2-40B4-BE49-F238E27FC236}">
                <a16:creationId xmlns:a16="http://schemas.microsoft.com/office/drawing/2014/main" id="{B057F32B-07C2-4040-B2DC-D9D2FE21A74B}"/>
              </a:ext>
            </a:extLst>
          </p:cNvPr>
          <p:cNvPicPr>
            <a:picLocks noChangeAspect="1"/>
          </p:cNvPicPr>
          <p:nvPr/>
        </p:nvPicPr>
        <p:blipFill>
          <a:blip r:embed="rId3"/>
          <a:stretch>
            <a:fillRect/>
          </a:stretch>
        </p:blipFill>
        <p:spPr>
          <a:xfrm>
            <a:off x="7385162" y="3775333"/>
            <a:ext cx="2904841" cy="2909235"/>
          </a:xfrm>
          <a:prstGeom prst="rect">
            <a:avLst/>
          </a:prstGeom>
        </p:spPr>
      </p:pic>
    </p:spTree>
    <p:extLst>
      <p:ext uri="{BB962C8B-B14F-4D97-AF65-F5344CB8AC3E}">
        <p14:creationId xmlns:p14="http://schemas.microsoft.com/office/powerpoint/2010/main" val="37180175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097280" y="1689259"/>
            <a:ext cx="4639736" cy="736282"/>
          </a:xfrm>
        </p:spPr>
        <p:txBody>
          <a:bodyPr/>
          <a:lstStyle/>
          <a:p>
            <a:r>
              <a:rPr lang="bs-Latn-BA" dirty="0"/>
              <a:t>Proton therapy</a:t>
            </a:r>
          </a:p>
        </p:txBody>
      </p:sp>
      <p:sp>
        <p:nvSpPr>
          <p:cNvPr id="6" name="Content Placeholder 5"/>
          <p:cNvSpPr>
            <a:spLocks noGrp="1"/>
          </p:cNvSpPr>
          <p:nvPr>
            <p:ph sz="half" idx="2"/>
          </p:nvPr>
        </p:nvSpPr>
        <p:spPr>
          <a:xfrm>
            <a:off x="1097280" y="2255320"/>
            <a:ext cx="4639736" cy="1405908"/>
          </a:xfrm>
        </p:spPr>
        <p:txBody>
          <a:bodyPr>
            <a:normAutofit/>
          </a:bodyPr>
          <a:lstStyle/>
          <a:p>
            <a:r>
              <a:rPr lang="bs-Latn-BA" sz="1600" dirty="0"/>
              <a:t>There is no dose absorbed in spinal cord – it‘s fully spared thanks to the fact than under the PTV there is no dose (Bragg peak)</a:t>
            </a:r>
          </a:p>
        </p:txBody>
      </p:sp>
      <p:sp>
        <p:nvSpPr>
          <p:cNvPr id="7" name="Text Placeholder 6"/>
          <p:cNvSpPr>
            <a:spLocks noGrp="1"/>
          </p:cNvSpPr>
          <p:nvPr>
            <p:ph type="body" sz="quarter" idx="3"/>
          </p:nvPr>
        </p:nvSpPr>
        <p:spPr>
          <a:xfrm>
            <a:off x="6515944" y="1682342"/>
            <a:ext cx="4639736" cy="736282"/>
          </a:xfrm>
        </p:spPr>
        <p:txBody>
          <a:bodyPr/>
          <a:lstStyle/>
          <a:p>
            <a:r>
              <a:rPr lang="bs-Latn-BA" dirty="0" err="1"/>
              <a:t>carbon</a:t>
            </a:r>
            <a:r>
              <a:rPr lang="bs-Latn-BA" dirty="0"/>
              <a:t> ion </a:t>
            </a:r>
            <a:r>
              <a:rPr lang="bs-Latn-BA" dirty="0" err="1"/>
              <a:t>therapy</a:t>
            </a:r>
            <a:endParaRPr lang="bs-Latn-BA" dirty="0"/>
          </a:p>
        </p:txBody>
      </p:sp>
      <p:sp>
        <p:nvSpPr>
          <p:cNvPr id="8" name="Content Placeholder 7"/>
          <p:cNvSpPr>
            <a:spLocks noGrp="1"/>
          </p:cNvSpPr>
          <p:nvPr>
            <p:ph sz="quarter" idx="4"/>
          </p:nvPr>
        </p:nvSpPr>
        <p:spPr>
          <a:xfrm>
            <a:off x="6515943" y="2322232"/>
            <a:ext cx="4639736" cy="1405910"/>
          </a:xfrm>
        </p:spPr>
        <p:txBody>
          <a:bodyPr/>
          <a:lstStyle/>
          <a:p>
            <a:r>
              <a:rPr lang="bs-Latn-BA" sz="1600" dirty="0"/>
              <a:t>DVH looks similar to the one on the left. Unfortunately spinal cord gets low doses because carbon‘s Bragg peak is more expressed.</a:t>
            </a:r>
          </a:p>
          <a:p>
            <a:endParaRPr lang="bs-Latn-BA" dirty="0"/>
          </a:p>
        </p:txBody>
      </p:sp>
      <p:sp>
        <p:nvSpPr>
          <p:cNvPr id="4" name="Title 3"/>
          <p:cNvSpPr>
            <a:spLocks noGrp="1"/>
          </p:cNvSpPr>
          <p:nvPr>
            <p:ph type="title"/>
          </p:nvPr>
        </p:nvSpPr>
        <p:spPr>
          <a:xfrm>
            <a:off x="1097280" y="421817"/>
            <a:ext cx="9360131" cy="1369074"/>
          </a:xfrm>
        </p:spPr>
        <p:txBody>
          <a:bodyPr/>
          <a:lstStyle/>
          <a:p>
            <a:r>
              <a:rPr lang="bs-Latn-BA" dirty="0"/>
              <a:t>Comparison for proton and carbon ion therapy for LIVER</a:t>
            </a:r>
          </a:p>
        </p:txBody>
      </p:sp>
      <p:pic>
        <p:nvPicPr>
          <p:cNvPr id="11" name="Obraz 10">
            <a:extLst>
              <a:ext uri="{FF2B5EF4-FFF2-40B4-BE49-F238E27FC236}">
                <a16:creationId xmlns:a16="http://schemas.microsoft.com/office/drawing/2014/main" id="{AAB96AB0-6703-494C-9012-E91A775B0501}"/>
              </a:ext>
            </a:extLst>
          </p:cNvPr>
          <p:cNvPicPr>
            <a:picLocks noChangeAspect="1"/>
          </p:cNvPicPr>
          <p:nvPr/>
        </p:nvPicPr>
        <p:blipFill>
          <a:blip r:embed="rId2"/>
          <a:stretch>
            <a:fillRect/>
          </a:stretch>
        </p:blipFill>
        <p:spPr>
          <a:xfrm>
            <a:off x="1169548" y="3747833"/>
            <a:ext cx="3889013" cy="2903283"/>
          </a:xfrm>
          <a:prstGeom prst="rect">
            <a:avLst/>
          </a:prstGeom>
        </p:spPr>
      </p:pic>
      <p:pic>
        <p:nvPicPr>
          <p:cNvPr id="3" name="Obraz 2">
            <a:extLst>
              <a:ext uri="{FF2B5EF4-FFF2-40B4-BE49-F238E27FC236}">
                <a16:creationId xmlns:a16="http://schemas.microsoft.com/office/drawing/2014/main" id="{06DC9ABE-FB31-4296-A8D1-D8FF49AD8B55}"/>
              </a:ext>
            </a:extLst>
          </p:cNvPr>
          <p:cNvPicPr>
            <a:picLocks noChangeAspect="1"/>
          </p:cNvPicPr>
          <p:nvPr/>
        </p:nvPicPr>
        <p:blipFill>
          <a:blip r:embed="rId3"/>
          <a:stretch>
            <a:fillRect/>
          </a:stretch>
        </p:blipFill>
        <p:spPr>
          <a:xfrm>
            <a:off x="6891305" y="3728142"/>
            <a:ext cx="3889013" cy="2942663"/>
          </a:xfrm>
          <a:prstGeom prst="rect">
            <a:avLst/>
          </a:prstGeom>
        </p:spPr>
      </p:pic>
    </p:spTree>
    <p:extLst>
      <p:ext uri="{BB962C8B-B14F-4D97-AF65-F5344CB8AC3E}">
        <p14:creationId xmlns:p14="http://schemas.microsoft.com/office/powerpoint/2010/main" val="2881151330"/>
      </p:ext>
    </p:extLst>
  </p:cSld>
  <p:clrMapOvr>
    <a:masterClrMapping/>
  </p:clrMapOvr>
</p:sld>
</file>

<file path=ppt/theme/theme1.xml><?xml version="1.0" encoding="utf-8"?>
<a:theme xmlns:a="http://schemas.openxmlformats.org/drawingml/2006/main" name="RetrospectVTI">
  <a:themeElements>
    <a:clrScheme name="Brights">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Minimalist_Light_Sales Pitch_03_Win32_AS_v2" id="{CF4846AB-E769-4F64-85D9-28E4AEB533C2}" vid="{4425D9ED-C4EC-465B-AB7E-72A929978A02}"/>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fa6e671f1cd7e4d96ff9652be322dd5e">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4e2496f70b101db0b8013f30a071bbf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Props1.xml><?xml version="1.0" encoding="utf-8"?>
<ds:datastoreItem xmlns:ds="http://schemas.openxmlformats.org/officeDocument/2006/customXml" ds:itemID="{6A7FA506-1E93-4CA4-B270-1F08FD18C366}">
  <ds:schemaRefs>
    <ds:schemaRef ds:uri="http://schemas.microsoft.com/sharepoint/v3/contenttype/forms"/>
  </ds:schemaRefs>
</ds:datastoreItem>
</file>

<file path=customXml/itemProps2.xml><?xml version="1.0" encoding="utf-8"?>
<ds:datastoreItem xmlns:ds="http://schemas.openxmlformats.org/officeDocument/2006/customXml" ds:itemID="{1F2FE978-FCBC-4C90-A410-B547AA70606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8F4328E-77DF-41E8-952F-124AE19F1F7C}">
  <ds:schemaRefs>
    <ds:schemaRef ds:uri="http://schemas.microsoft.com/office/2006/metadata/properties"/>
    <ds:schemaRef ds:uri="http://schemas.microsoft.com/office/infopath/2007/PartnerControls"/>
    <ds:schemaRef ds:uri="71af3243-3dd4-4a8d-8c0d-dd76da1f02a5"/>
  </ds:schemaRefs>
</ds:datastoreItem>
</file>

<file path=docProps/app.xml><?xml version="1.0" encoding="utf-8"?>
<Properties xmlns="http://schemas.openxmlformats.org/officeDocument/2006/extended-properties" xmlns:vt="http://schemas.openxmlformats.org/officeDocument/2006/docPropsVTypes">
  <Template>Light sales pitch presentation</Template>
  <TotalTime>0</TotalTime>
  <Words>624</Words>
  <Application>Microsoft Office PowerPoint</Application>
  <PresentationFormat>Panoramiczny</PresentationFormat>
  <Paragraphs>70</Paragraphs>
  <Slides>12</Slides>
  <Notes>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12</vt:i4>
      </vt:variant>
    </vt:vector>
  </HeadingPairs>
  <TitlesOfParts>
    <vt:vector size="17" baseType="lpstr">
      <vt:lpstr>Arial</vt:lpstr>
      <vt:lpstr>Calibri</vt:lpstr>
      <vt:lpstr>Consolas</vt:lpstr>
      <vt:lpstr>Verdana</vt:lpstr>
      <vt:lpstr>RetrospectVTI</vt:lpstr>
      <vt:lpstr>Particle therapy masterclass</vt:lpstr>
      <vt:lpstr>Table of content</vt:lpstr>
      <vt:lpstr>abstract</vt:lpstr>
      <vt:lpstr>C phantom</vt:lpstr>
      <vt:lpstr>LIVER</vt:lpstr>
      <vt:lpstr>Comparison for photon and proton therapy for LIVER</vt:lpstr>
      <vt:lpstr>Comparison for photon and proton therapy for LIVER</vt:lpstr>
      <vt:lpstr>Comparison for proton and carbon ion therapy for LIVER</vt:lpstr>
      <vt:lpstr>Comparison for proton and carbon ion therapy for LIVER</vt:lpstr>
      <vt:lpstr>Houston, we have a problem – error in patient‘s positioning</vt:lpstr>
      <vt:lpstr>conclusion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2021-01-12T15:31:55Z</dcterms:created>
  <dcterms:modified xsi:type="dcterms:W3CDTF">2022-03-19T14:52:11Z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