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0" r:id="rId2"/>
    <p:sldId id="256" r:id="rId3"/>
    <p:sldId id="257" r:id="rId4"/>
    <p:sldId id="258" r:id="rId5"/>
    <p:sldId id="261" r:id="rId6"/>
    <p:sldId id="263" r:id="rId7"/>
    <p:sldId id="264" r:id="rId8"/>
    <p:sldId id="260" r:id="rId9"/>
    <p:sldId id="265" r:id="rId10"/>
    <p:sldId id="267" r:id="rId11"/>
    <p:sldId id="269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76" autoAdjust="0"/>
    <p:restoredTop sz="94660"/>
  </p:normalViewPr>
  <p:slideViewPr>
    <p:cSldViewPr snapToGrid="0">
      <p:cViewPr>
        <p:scale>
          <a:sx n="102" d="100"/>
          <a:sy n="102" d="100"/>
        </p:scale>
        <p:origin x="6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3/19/22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15BB1D7-495B-5846-AF18-487126E9D24D}" type="slidenum">
              <a:rPr lang="pl-PL" altLang="en-US"/>
              <a:pPr/>
              <a:t>5</a:t>
            </a:fld>
            <a:endParaRPr lang="pl-PL" altLang="en-US"/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FFFFFF"/>
          </a:solidFill>
          <a:ln/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9116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0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42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B5DC6-5AD3-A34C-A7AB-1CEA4976C04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3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0864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170240" y="6247376"/>
            <a:ext cx="386304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74176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fld id="{C8640BA9-2C41-FA4F-BEFB-280E36AA144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939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19/03/2022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www.dropbox.com/scl/fo/y32povwa5jdj7gwrdmmu2/h?dl=0&amp;preview=05-20210609_virtual-visit_therapie_en.mp4&amp;rlkey=cqplic473dlrjy1dyi95mfoj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0.png"/><Relationship Id="rId5" Type="http://schemas.openxmlformats.org/officeDocument/2006/relationships/image" Target="../media/image9.jpeg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1.jpeg"/><Relationship Id="rId5" Type="http://schemas.openxmlformats.org/officeDocument/2006/relationships/image" Target="../media/image13.JPG"/><Relationship Id="rId6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940" y="2724746"/>
            <a:ext cx="6440793" cy="41897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940" y="0"/>
            <a:ext cx="6440793" cy="27431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18355" y="-12526"/>
            <a:ext cx="6075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19 March 2022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693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080"/>
            <a:ext cx="12192000" cy="6152920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2764482" y="44451"/>
            <a:ext cx="6046912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de-DE" sz="3600" b="1" smtClean="0">
                <a:solidFill>
                  <a:srgbClr val="0000FF"/>
                </a:solidFill>
                <a:latin typeface="+mn-lt"/>
              </a:rPr>
              <a:t>Virtual Hadron </a:t>
            </a:r>
            <a:r>
              <a:rPr lang="en-US" altLang="de-DE" sz="3600" b="1" dirty="0" smtClean="0">
                <a:solidFill>
                  <a:srgbClr val="0000FF"/>
                </a:solidFill>
                <a:latin typeface="+mn-lt"/>
              </a:rPr>
              <a:t>Therapy Center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4" name="Picture 3" descr="IPPOG_Logo_coloured">
            <a:extLst>
              <a:ext uri="{FF2B5EF4-FFF2-40B4-BE49-F238E27FC236}">
                <a16:creationId xmlns:a16="http://schemas.microsoft.com/office/drawing/2014/main" xmlns="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84" y="44451"/>
            <a:ext cx="1934816" cy="145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5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327793"/>
            <a:ext cx="3601430" cy="22019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2663866"/>
            <a:ext cx="3664527" cy="2040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58" y="1254600"/>
            <a:ext cx="5151698" cy="2818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458" y="4145201"/>
            <a:ext cx="5151698" cy="2531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4802650"/>
            <a:ext cx="3664527" cy="1873717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=""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8981131" y="866865"/>
            <a:ext cx="2721579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, </a:t>
            </a:r>
            <a:r>
              <a:rPr lang="el-GR" altLang="de-DE" sz="2133" dirty="0" smtClean="0">
                <a:solidFill>
                  <a:srgbClr val="0000FF"/>
                </a:solidFill>
                <a:latin typeface="ArialMT"/>
              </a:rPr>
              <a:t>Α</a:t>
            </a: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ustria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=""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68596" y="4316606"/>
            <a:ext cx="1869807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HIT, Germany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=""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6288632"/>
            <a:ext cx="1900264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M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IT, Germany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=""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2127065"/>
            <a:ext cx="1625766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CNAO, </a:t>
            </a:r>
            <a:r>
              <a:rPr lang="el-GR" altLang="de-DE" sz="2133" dirty="0" smtClean="0">
                <a:solidFill>
                  <a:srgbClr val="0000FF"/>
                </a:solidFill>
                <a:latin typeface="ArialMT"/>
              </a:rPr>
              <a:t>Ι</a:t>
            </a: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taly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168596" y="253133"/>
            <a:ext cx="10799011" cy="8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</a:rPr>
              <a:t>Four carbon-ion cancer therapy centers in Europe</a:t>
            </a:r>
            <a:endParaRPr lang="de-DE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2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67" y="2655518"/>
            <a:ext cx="6168643" cy="42024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91" y="0"/>
            <a:ext cx="6098086" cy="24372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54664" y="2655612"/>
            <a:ext cx="4682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https://</a:t>
            </a:r>
            <a:r>
              <a:rPr lang="en-US" sz="1400" dirty="0" err="1">
                <a:solidFill>
                  <a:srgbClr val="0070C0"/>
                </a:solidFill>
              </a:rPr>
              <a:t>indico.cern.ch</a:t>
            </a:r>
            <a:r>
              <a:rPr lang="en-US" sz="1400" dirty="0">
                <a:solidFill>
                  <a:srgbClr val="0070C0"/>
                </a:solidFill>
              </a:rPr>
              <a:t>/event/840212/page/18000-animations</a:t>
            </a:r>
          </a:p>
        </p:txBody>
      </p:sp>
    </p:spTree>
    <p:extLst>
      <p:ext uri="{BB962C8B-B14F-4D97-AF65-F5344CB8AC3E}">
        <p14:creationId xmlns:p14="http://schemas.microsoft.com/office/powerpoint/2010/main" val="19576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411" y="0"/>
            <a:ext cx="11299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19 March 2022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216" y="971456"/>
            <a:ext cx="8123288" cy="58865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58640" y="584775"/>
            <a:ext cx="383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/event/1122934/</a:t>
            </a:r>
          </a:p>
        </p:txBody>
      </p:sp>
    </p:spTree>
    <p:extLst>
      <p:ext uri="{BB962C8B-B14F-4D97-AF65-F5344CB8AC3E}">
        <p14:creationId xmlns:p14="http://schemas.microsoft.com/office/powerpoint/2010/main" val="74061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904" y="692620"/>
            <a:ext cx="8062466" cy="6119589"/>
          </a:xfrm>
        </p:spPr>
      </p:pic>
      <p:sp>
        <p:nvSpPr>
          <p:cNvPr id="7" name="Rectangle 6"/>
          <p:cNvSpPr/>
          <p:nvPr/>
        </p:nvSpPr>
        <p:spPr>
          <a:xfrm>
            <a:off x="2799690" y="701458"/>
            <a:ext cx="6325643" cy="9269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14511" y="68884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https://www.dropbox.com/scl/fo/y32povwa5jdj7gwrdmmu2/h?dl=0&amp;preview=05-20210609_virtual-visit_therapie_en.mp4&amp;rlkey=cqplic473dlrjy1dyi95mfoje</a:t>
            </a:r>
            <a:endParaRPr lang="en-US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1152393" y="29897"/>
            <a:ext cx="11400023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From the historic GSI therapy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room </a:t>
            </a:r>
            <a:r>
              <a:rPr lang="en-US" altLang="en-US" sz="3600" b="1" smtClean="0">
                <a:solidFill>
                  <a:srgbClr val="0000FF"/>
                </a:solidFill>
              </a:rPr>
              <a:t>Cave M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3398665"/>
            <a:ext cx="5835748" cy="345933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155903"/>
            <a:ext cx="11646826" cy="3681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130" y="3541577"/>
            <a:ext cx="5811078" cy="331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7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68" y="953943"/>
            <a:ext cx="6638811" cy="44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Rectangle 3"/>
          <p:cNvSpPr>
            <a:spLocks noChangeArrowheads="1"/>
          </p:cNvSpPr>
          <p:nvPr/>
        </p:nvSpPr>
        <p:spPr bwMode="auto">
          <a:xfrm>
            <a:off x="258812" y="5650721"/>
            <a:ext cx="10886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</a:rPr>
              <a:t>Pioneered heavy-ion (carbon) therapy for cancer </a:t>
            </a:r>
            <a:r>
              <a:rPr lang="en-US" altLang="en-US" sz="2400" b="1" dirty="0" err="1" smtClean="0">
                <a:solidFill>
                  <a:srgbClr val="7030A0"/>
                </a:solidFill>
              </a:rPr>
              <a:t>tumours</a:t>
            </a:r>
            <a:r>
              <a:rPr lang="en-US" altLang="en-US" sz="2400" b="1" dirty="0" smtClean="0">
                <a:solidFill>
                  <a:srgbClr val="7030A0"/>
                </a:solidFill>
              </a:rPr>
              <a:t> in Europe (90s).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pic>
        <p:nvPicPr>
          <p:cNvPr id="13" name="Picture 12" descr="IPPOG_Logo_coloured">
            <a:extLst>
              <a:ext uri="{FF2B5EF4-FFF2-40B4-BE49-F238E27FC236}">
                <a16:creationId xmlns:a16="http://schemas.microsoft.com/office/drawing/2014/main" xmlns="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2329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7" name="Picture 6" descr="MC-Logo-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900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4" y="908050"/>
            <a:ext cx="613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776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0805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11" name="Picture 10" descr="IPPOG_Logo_coloured">
            <a:extLst>
              <a:ext uri="{FF2B5EF4-FFF2-40B4-BE49-F238E27FC236}">
                <a16:creationId xmlns:a16="http://schemas.microsoft.com/office/drawing/2014/main" xmlns="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(HIT and MIT) in Germany</a:t>
            </a:r>
            <a:endParaRPr lang="en-US" altLang="en-US" sz="2400" b="1" dirty="0">
              <a:solidFill>
                <a:srgbClr val="A40000"/>
              </a:solidFill>
              <a:ea typeface="ＭＳ Ｐゴシック" charset="-128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2" name="Picture 6" descr="MC-Logo-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32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" name="Picture 10" descr="IPPOG_Logo_coloured">
            <a:extLst>
              <a:ext uri="{FF2B5EF4-FFF2-40B4-BE49-F238E27FC236}">
                <a16:creationId xmlns:a16="http://schemas.microsoft.com/office/drawing/2014/main" xmlns="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(HIT and MIT) in Germany</a:t>
            </a:r>
            <a:endParaRPr lang="en-US" altLang="en-US" sz="2400" b="1" dirty="0">
              <a:solidFill>
                <a:srgbClr val="A40000"/>
              </a:solidFill>
              <a:ea typeface="ＭＳ Ｐゴシック" charset="-128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1703389" y="130105"/>
            <a:ext cx="10222727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The heavy-ion </a:t>
            </a:r>
            <a:r>
              <a:rPr lang="en-US" altLang="en-US" sz="3600" b="1" smtClean="0">
                <a:solidFill>
                  <a:srgbClr val="0000FF"/>
                </a:solidFill>
              </a:rPr>
              <a:t>therapy room at GSI today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2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28068" y="1458720"/>
            <a:ext cx="4405366" cy="3304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163" y="924971"/>
            <a:ext cx="5927527" cy="440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10241" y="1954632"/>
            <a:ext cx="5247345" cy="39355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13" y="1298713"/>
            <a:ext cx="6996461" cy="5247346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What </a:t>
            </a:r>
            <a:r>
              <a:rPr lang="en-US" altLang="en-US" sz="3600" b="1" smtClean="0">
                <a:solidFill>
                  <a:srgbClr val="0000FF"/>
                </a:solidFill>
              </a:rPr>
              <a:t>is behind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1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6" y="1182671"/>
            <a:ext cx="5526157" cy="462409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3631095"/>
            <a:ext cx="6568525" cy="25326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1169746"/>
            <a:ext cx="6462507" cy="2331034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What </a:t>
            </a:r>
            <a:r>
              <a:rPr lang="en-US" altLang="en-US" sz="3600" b="1" smtClean="0">
                <a:solidFill>
                  <a:srgbClr val="0000FF"/>
                </a:solidFill>
              </a:rPr>
              <a:t>is behind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37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174</Words>
  <Application>Microsoft Macintosh PowerPoint</Application>
  <PresentationFormat>Widescreen</PresentationFormat>
  <Paragraphs>32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ArialMT</vt:lpstr>
      <vt:lpstr>Calibri</vt:lpstr>
      <vt:lpstr>Calibri Light</vt:lpstr>
      <vt:lpstr>ＭＳ Ｐゴシック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Microsoft Office User</cp:lastModifiedBy>
  <cp:revision>9</cp:revision>
  <dcterms:created xsi:type="dcterms:W3CDTF">2022-01-31T18:48:40Z</dcterms:created>
  <dcterms:modified xsi:type="dcterms:W3CDTF">2022-03-19T14:14:57Z</dcterms:modified>
</cp:coreProperties>
</file>