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0E62-0745-4BE8-B0AD-8079507288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363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0E62-0745-4BE8-B0AD-8079507288E5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C6FA2D3-DEDF-B246-972B-691B3DCD2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608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0E62-0745-4BE8-B0AD-8079507288E5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47261B4-859C-9C47-863F-59A78F2C4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663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19609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064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4473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5320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4966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50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9117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589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0" y="182562"/>
            <a:ext cx="462280" cy="365125"/>
          </a:xfrm>
        </p:spPr>
        <p:txBody>
          <a:bodyPr/>
          <a:lstStyle/>
          <a:p>
            <a:fld id="{C4FA0E62-0745-4BE8-B0AD-8079507288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314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8880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8669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8552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1422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06052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60605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3121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0E62-0745-4BE8-B0AD-8079507288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094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85874"/>
            <a:ext cx="5181600" cy="489108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85874"/>
            <a:ext cx="5181600" cy="489108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0E62-0745-4BE8-B0AD-8079507288E5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0A2CE04-59A3-C04F-AA6C-DC38E766B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686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696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0E62-0745-4BE8-B0AD-8079507288E5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5F97B46-4485-E047-8737-FACD437EF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995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0E62-0745-4BE8-B0AD-8079507288E5}" type="slidenum">
              <a:rPr lang="en-GB" smtClean="0"/>
              <a:t>‹#›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119D7CA-022A-584B-87B0-B814446D0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31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0E62-0745-4BE8-B0AD-8079507288E5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FAF64-DF42-2E47-807F-1272FDA4B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422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0E62-0745-4BE8-B0AD-8079507288E5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FA68DFC-A4A9-514B-BCAE-000DBB4A8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275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0E62-0745-4BE8-B0AD-8079507288E5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1FED766-DADC-604F-A11D-9505DF06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725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662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85874"/>
            <a:ext cx="10515600" cy="4891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2080" y="182562"/>
            <a:ext cx="43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A0E62-0745-4BE8-B0AD-8079507288E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6194100"/>
            <a:ext cx="2111379" cy="539751"/>
          </a:xfrm>
          <a:prstGeom prst="rect">
            <a:avLst/>
          </a:prstGeom>
        </p:spPr>
      </p:pic>
      <p:pic>
        <p:nvPicPr>
          <p:cNvPr id="1026" name="Picture 2" descr="Image result for GridPP logo">
            <a:extLst>
              <a:ext uri="{FF2B5EF4-FFF2-40B4-BE49-F238E27FC236}">
                <a16:creationId xmlns:a16="http://schemas.microsoft.com/office/drawing/2014/main" id="{4E79E1C3-7C13-A343-B05B-9DFFA9A2C7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7717" y="6176963"/>
            <a:ext cx="1818343" cy="53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90136AD-903A-FD40-8C6C-D6B745641E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pic>
        <p:nvPicPr>
          <p:cNvPr id="8" name="Picture 2" descr="Rucio · Indico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0155" y="6052480"/>
            <a:ext cx="584526" cy="664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3405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Alastair Dewhurst, 27</a:t>
            </a:r>
            <a:r>
              <a:rPr lang="en-US" baseline="30000" dirty="0"/>
              <a:t>th</a:t>
            </a:r>
            <a:r>
              <a:rPr lang="en-US" dirty="0"/>
              <a:t> 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527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Multi-VO </a:t>
            </a:r>
            <a:r>
              <a:rPr lang="en-GB" dirty="0" err="1" smtClean="0"/>
              <a:t>Rucio</a:t>
            </a:r>
            <a:r>
              <a:rPr lang="en-GB" dirty="0" smtClean="0"/>
              <a:t> Update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11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 err="1" smtClean="0"/>
              <a:t>Febuary</a:t>
            </a:r>
            <a:r>
              <a:rPr lang="en-GB" dirty="0" smtClean="0"/>
              <a:t> 2022</a:t>
            </a:r>
            <a:endParaRPr lang="en-GB" dirty="0"/>
          </a:p>
        </p:txBody>
      </p:sp>
      <p:pic>
        <p:nvPicPr>
          <p:cNvPr id="4" name="Picture 2" descr="Rucio · Ind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602038"/>
            <a:ext cx="1150423" cy="1307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44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have we done?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Rucio instance upgraded and running </a:t>
            </a:r>
            <a:r>
              <a:rPr lang="en-GB" dirty="0" smtClean="0"/>
              <a:t>1.27(mostly)</a:t>
            </a:r>
            <a:endParaRPr lang="en-GB" dirty="0" smtClean="0"/>
          </a:p>
          <a:p>
            <a:r>
              <a:rPr lang="en-GB" dirty="0" smtClean="0"/>
              <a:t>Full multi-VO capable transfer daemons introduced in 1.27</a:t>
            </a:r>
          </a:p>
          <a:p>
            <a:r>
              <a:rPr lang="en-GB" dirty="0" smtClean="0"/>
              <a:t>Working on S3 endpoints and discovered not multi-VO compatible (at least the client)</a:t>
            </a:r>
          </a:p>
          <a:p>
            <a:r>
              <a:rPr lang="en-GB" dirty="0" smtClean="0"/>
              <a:t>IRIS-IAM integration looking to not be fully multi-VO compatible</a:t>
            </a:r>
          </a:p>
          <a:p>
            <a:pPr lvl="1"/>
            <a:r>
              <a:rPr lang="en-GB" dirty="0" smtClean="0"/>
              <a:t>Assisted in SKA/ESCAPE IAM set up</a:t>
            </a:r>
          </a:p>
          <a:p>
            <a:r>
              <a:rPr lang="en-GB" dirty="0" smtClean="0"/>
              <a:t>Long-VO names implemented for </a:t>
            </a:r>
            <a:r>
              <a:rPr lang="en-GB" dirty="0" err="1" smtClean="0"/>
              <a:t>gridPP</a:t>
            </a:r>
            <a:r>
              <a:rPr lang="en-GB" dirty="0" smtClean="0"/>
              <a:t> and </a:t>
            </a:r>
            <a:r>
              <a:rPr lang="en-GB" dirty="0" err="1" smtClean="0"/>
              <a:t>dteam</a:t>
            </a:r>
            <a:endParaRPr lang="en-GB" dirty="0" smtClean="0"/>
          </a:p>
          <a:p>
            <a:pPr lvl="1"/>
            <a:r>
              <a:rPr lang="en-GB" dirty="0" smtClean="0"/>
              <a:t>Slashes in datasets/containers? Fixed? 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01583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are we planning to do?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Working on K8S deployment of Rucio</a:t>
            </a:r>
          </a:p>
          <a:p>
            <a:pPr lvl="1"/>
            <a:r>
              <a:rPr lang="en-GB" dirty="0"/>
              <a:t>To bring our deployment more in-line with other </a:t>
            </a:r>
            <a:r>
              <a:rPr lang="en-GB" dirty="0" smtClean="0"/>
              <a:t>deployments</a:t>
            </a:r>
            <a:endParaRPr lang="en-GB" dirty="0" smtClean="0"/>
          </a:p>
          <a:p>
            <a:r>
              <a:rPr lang="en-GB" dirty="0" smtClean="0"/>
              <a:t>Work </a:t>
            </a:r>
            <a:r>
              <a:rPr lang="en-GB" dirty="0" smtClean="0"/>
              <a:t>on Client for </a:t>
            </a:r>
            <a:r>
              <a:rPr lang="en-GB" dirty="0" smtClean="0"/>
              <a:t>M-VO</a:t>
            </a:r>
          </a:p>
          <a:p>
            <a:pPr lvl="1"/>
            <a:r>
              <a:rPr lang="en-GB" dirty="0" smtClean="0"/>
              <a:t>More informative errors for m-VO</a:t>
            </a:r>
          </a:p>
          <a:p>
            <a:pPr lvl="1"/>
            <a:r>
              <a:rPr lang="en-GB" dirty="0" smtClean="0"/>
              <a:t>Investigate S3 code for M-VO – James Perry also looking into this</a:t>
            </a:r>
            <a:endParaRPr lang="en-GB" dirty="0" smtClean="0"/>
          </a:p>
          <a:p>
            <a:r>
              <a:rPr lang="en-GB" dirty="0" smtClean="0"/>
              <a:t>Investigate Multi-VO IAM authentication issues</a:t>
            </a:r>
          </a:p>
          <a:p>
            <a:pPr lvl="1"/>
            <a:r>
              <a:rPr lang="en-GB" dirty="0" smtClean="0"/>
              <a:t>Testing on a single VO deployment (test on the k8s deployment)</a:t>
            </a:r>
          </a:p>
          <a:p>
            <a:pPr lvl="1"/>
            <a:r>
              <a:rPr lang="en-GB" dirty="0" smtClean="0"/>
              <a:t>EGI-Check in</a:t>
            </a:r>
          </a:p>
          <a:p>
            <a:r>
              <a:rPr lang="en-GB" dirty="0" smtClean="0"/>
              <a:t>Various database </a:t>
            </a:r>
            <a:r>
              <a:rPr lang="en-GB" dirty="0" smtClean="0"/>
              <a:t>improvements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625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ucio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ucio" id="{F495E533-3A81-4055-BE44-F6F8F201F051}" vid="{6B39D039-0798-483D-8D40-F01D23911C25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Rucio</Template>
  <TotalTime>3323</TotalTime>
  <Words>136</Words>
  <Application>Microsoft Office PowerPoint</Application>
  <PresentationFormat>Widescreen</PresentationFormat>
  <Paragraphs>30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Wingdings</vt:lpstr>
      <vt:lpstr>Rucio</vt:lpstr>
      <vt:lpstr>Font WITHOUT logo master</vt:lpstr>
      <vt:lpstr>Multi-VO Rucio Update</vt:lpstr>
      <vt:lpstr>What have we done?</vt:lpstr>
      <vt:lpstr>What are we planning to do?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Multi-VO Rucio Update</dc:title>
  <dc:creator>Noble, Timothy (STFC,RAL,SC)</dc:creator>
  <cp:lastModifiedBy>Noble, Timothy (STFC,RAL,SC)</cp:lastModifiedBy>
  <cp:revision>24</cp:revision>
  <dcterms:created xsi:type="dcterms:W3CDTF">2021-09-16T15:24:06Z</dcterms:created>
  <dcterms:modified xsi:type="dcterms:W3CDTF">2022-02-11T11:00:28Z</dcterms:modified>
</cp:coreProperties>
</file>