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EA0BE-D3DD-4283-A5B8-EF50A2373B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BA2632-9E67-403F-A804-0FA04802D5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7A4D5-68C2-4ED4-BB5C-50824DC49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25EC0-092C-473C-8D39-1A92BB30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2B0A3-7E13-4DCD-8308-EAE1E604B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09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B898D-9ADC-48A1-941E-354D11701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3550C2-53E8-45DD-99DC-60BD4A81F6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B6CF3-6751-457E-99CE-0BB399699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91566-CEF5-4229-AF32-41F4D318E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4A88B-2832-4F92-ADDF-79BA013C4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477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EE9DA6-A6A9-47D4-8718-C790CC0F3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3898B1-4C0C-4B00-A1C1-2935ED2C7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F6D0A-176C-4C9B-9D00-8C8A3599B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47F6C-6FDC-4C04-ABFF-A346C5CD5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9AA2B-6EF6-44BE-8FF9-9A4D23DF3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19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537B3-9F13-4034-8BA1-7253B8A9E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72798-6146-4FCA-80A4-EB003D6CF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4EC8-6372-488F-B735-7EB3708AA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5BD56-9B5B-490B-A082-143D8273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4A86D-8BB0-421B-9B13-EEDB96753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960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E6879-ACF5-44C0-B13A-309D4045E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2FE2D7-7E83-4678-9A28-6EB6AD014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8D1EF-684C-4E9B-8C21-30FC4288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B64BA-A37C-41C4-A4AA-36C1895CE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F6435-151F-446A-9563-90E238B3F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35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84B33-8671-4C27-8AD1-505D0CF0A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1A6AA-71A2-497D-AA23-4E69C06B47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1EE9ED-2439-4030-BFA7-57EAF7C32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B14838-DFCF-4C5A-BB14-A2A0F1F7D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CBE75-4B32-4531-AC83-16C6BC78B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05F2AB-E1A0-403E-BE7C-FE526EB35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86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E793-8017-46F1-B90B-739A50601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9BC484-D795-47A0-8721-A6517FAE0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E46ABD-8547-4125-99E4-ACBA83FF9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931B2E-1ED5-46E4-84BD-8374089DFA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D36612-C04C-490A-8BD9-FB758EDC43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BB8017-A822-4BE5-B4A0-A49B09F9A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3397A4-44B5-4237-A3E0-14DBB6D9A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16571B-4282-4F24-84CA-C5095A6D7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052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C6FE2-1BA2-49DC-BDAA-BF057A1F8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1CEC3D-97C1-4A2D-931A-B780466D6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AC0F08-D8C0-42EF-A219-84D3254FB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ABC8E4-FE11-4B9F-A60E-922A666BA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115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DD96FF-121F-4366-AAC6-5480401A8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57CCAF-6A18-4A70-9B33-17E3649B3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1270C-B785-454D-9638-65F6C8338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846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6CC81-2A2A-4940-8024-BDC3354CF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05CE6-645F-4261-B633-A1095DFE0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6C6C6-9286-4499-8F77-8CF4DE7FF3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E43D1F-A314-4CED-B762-98274990A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F9B6B2-0E36-492B-AB57-A9E375081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B1D2B-3F98-4854-B2D3-861FF1CAA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9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201F1-3B66-4B49-95DD-AEF19C983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4D0299-6399-43B7-86E1-7E5302D0D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60B080-D896-4921-9B42-0883D38C1C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29871-FC7F-4ED5-BE40-13F5F8AD9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1ABE1-76F2-4BAE-AB4F-34D82CFE6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2D1F16-0E20-456A-9496-9169B904C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14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03AC29-2867-4B5C-8E13-D4C289617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F05CA4-0A38-4F4F-8003-73DFB53BA7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4FFCD-665A-4D9C-A67E-ED4E1F2E1C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07C5-D21E-45F7-8CE9-E324604BF6C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A7BE0-BB4B-40F5-9CC4-19B4DC03A8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3ED67-62B3-4EA1-8AB1-71BAA1F62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B923C-48B0-446E-822E-658739AE2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17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6FE494-BC78-4111-9E70-F5C2F5A07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339C838-E3B2-44FF-B8E8-9477C7EF4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March 22 we need:</a:t>
            </a:r>
          </a:p>
          <a:p>
            <a:pPr lvl="1"/>
            <a:r>
              <a:rPr lang="en-US" dirty="0"/>
              <a:t>Final list of beneficiary</a:t>
            </a:r>
          </a:p>
          <a:p>
            <a:pPr lvl="1"/>
            <a:r>
              <a:rPr lang="en-US" dirty="0"/>
              <a:t>List of Associates (not necessarily final)</a:t>
            </a:r>
          </a:p>
          <a:p>
            <a:pPr lvl="1"/>
            <a:r>
              <a:rPr lang="en-US" dirty="0"/>
              <a:t>Distribution of budget among beneficiaries</a:t>
            </a:r>
          </a:p>
          <a:p>
            <a:pPr lvl="1"/>
            <a:r>
              <a:rPr lang="en-US" dirty="0"/>
              <a:t>Person that will cover administrative tasks in the proposal for each institute</a:t>
            </a:r>
          </a:p>
          <a:p>
            <a:pPr lvl="1"/>
            <a:r>
              <a:rPr lang="en-US" dirty="0"/>
              <a:t>Description of </a:t>
            </a:r>
            <a:r>
              <a:rPr lang="en-US" dirty="0" err="1"/>
              <a:t>workpackages</a:t>
            </a:r>
            <a:r>
              <a:rPr lang="en-US" dirty="0"/>
              <a:t> with proposed deliverables, milestones 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pPr lvl="1"/>
            <a:r>
              <a:rPr lang="en-US"/>
              <a:t>Matching funds (at least FTEs).</a:t>
            </a:r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950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</dc:title>
  <dc:creator>Roberto Losito</dc:creator>
  <cp:lastModifiedBy>Roberto Losito</cp:lastModifiedBy>
  <cp:revision>2</cp:revision>
  <dcterms:created xsi:type="dcterms:W3CDTF">2022-02-08T14:04:24Z</dcterms:created>
  <dcterms:modified xsi:type="dcterms:W3CDTF">2022-02-08T14:49:58Z</dcterms:modified>
</cp:coreProperties>
</file>