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ppt/ink/ink47.xml" ContentType="application/inkml+xml"/>
  <Override PartName="/ppt/ink/ink48.xml" ContentType="application/inkml+xml"/>
  <Override PartName="/ppt/ink/ink49.xml" ContentType="application/inkml+xml"/>
  <Override PartName="/ppt/ink/ink50.xml" ContentType="application/inkml+xml"/>
  <Override PartName="/ppt/ink/ink51.xml" ContentType="application/inkml+xml"/>
  <Override PartName="/ppt/ink/ink52.xml" ContentType="application/inkml+xml"/>
  <Override PartName="/ppt/ink/ink53.xml" ContentType="application/inkml+xml"/>
  <Override PartName="/ppt/ink/ink54.xml" ContentType="application/inkml+xml"/>
  <Override PartName="/ppt/ink/ink55.xml" ContentType="application/inkml+xml"/>
  <Override PartName="/ppt/ink/ink56.xml" ContentType="application/inkml+xml"/>
  <Override PartName="/ppt/ink/ink57.xml" ContentType="application/inkml+xml"/>
  <Override PartName="/ppt/ink/ink58.xml" ContentType="application/inkml+xml"/>
  <Override PartName="/ppt/ink/ink59.xml" ContentType="application/inkml+xml"/>
  <Override PartName="/ppt/ink/ink60.xml" ContentType="application/inkml+xml"/>
  <Override PartName="/ppt/ink/ink61.xml" ContentType="application/inkml+xml"/>
  <Override PartName="/ppt/ink/ink62.xml" ContentType="application/inkml+xml"/>
  <Override PartName="/ppt/ink/ink63.xml" ContentType="application/inkml+xml"/>
  <Override PartName="/ppt/ink/ink64.xml" ContentType="application/inkml+xml"/>
  <Override PartName="/ppt/ink/ink65.xml" ContentType="application/inkml+xml"/>
  <Override PartName="/ppt/ink/ink66.xml" ContentType="application/inkml+xml"/>
  <Override PartName="/ppt/ink/ink67.xml" ContentType="application/inkml+xml"/>
  <Override PartName="/ppt/ink/ink68.xml" ContentType="application/inkml+xml"/>
  <Override PartName="/ppt/ink/ink69.xml" ContentType="application/inkml+xml"/>
  <Override PartName="/ppt/ink/ink70.xml" ContentType="application/inkml+xml"/>
  <Override PartName="/ppt/ink/ink71.xml" ContentType="application/inkml+xml"/>
  <Override PartName="/ppt/ink/ink72.xml" ContentType="application/inkml+xml"/>
  <Override PartName="/ppt/ink/ink73.xml" ContentType="application/inkml+xml"/>
  <Override PartName="/ppt/ink/ink74.xml" ContentType="application/inkml+xml"/>
  <Override PartName="/ppt/ink/ink75.xml" ContentType="application/inkml+xml"/>
  <Override PartName="/ppt/ink/ink76.xml" ContentType="application/inkml+xml"/>
  <Override PartName="/ppt/ink/ink77.xml" ContentType="application/inkml+xml"/>
  <Override PartName="/ppt/ink/ink78.xml" ContentType="application/inkml+xml"/>
  <Override PartName="/ppt/ink/ink79.xml" ContentType="application/inkml+xml"/>
  <Override PartName="/ppt/ink/ink80.xml" ContentType="application/inkml+xml"/>
  <Override PartName="/ppt/ink/ink81.xml" ContentType="application/inkml+xml"/>
  <Override PartName="/ppt/ink/ink82.xml" ContentType="application/inkml+xml"/>
  <Override PartName="/ppt/ink/ink83.xml" ContentType="application/inkml+xml"/>
  <Override PartName="/ppt/ink/ink84.xml" ContentType="application/inkml+xml"/>
  <Override PartName="/ppt/ink/ink85.xml" ContentType="application/inkml+xml"/>
  <Override PartName="/ppt/ink/ink86.xml" ContentType="application/inkml+xml"/>
  <Override PartName="/ppt/ink/ink87.xml" ContentType="application/inkml+xml"/>
  <Override PartName="/ppt/ink/ink88.xml" ContentType="application/inkml+xml"/>
  <Override PartName="/ppt/ink/ink89.xml" ContentType="application/inkml+xml"/>
  <Override PartName="/ppt/ink/ink90.xml" ContentType="application/inkml+xml"/>
  <Override PartName="/ppt/ink/ink91.xml" ContentType="application/inkml+xml"/>
  <Override PartName="/ppt/ink/ink92.xml" ContentType="application/inkml+xml"/>
  <Override PartName="/ppt/ink/ink93.xml" ContentType="application/inkml+xml"/>
  <Override PartName="/ppt/ink/ink94.xml" ContentType="application/inkml+xml"/>
  <Override PartName="/ppt/ink/ink95.xml" ContentType="application/inkml+xml"/>
  <Override PartName="/ppt/ink/ink96.xml" ContentType="application/inkml+xml"/>
  <Override PartName="/ppt/ink/ink97.xml" ContentType="application/inkml+xml"/>
  <Override PartName="/ppt/ink/ink98.xml" ContentType="application/inkml+xml"/>
  <Override PartName="/ppt/ink/ink99.xml" ContentType="application/inkml+xml"/>
  <Override PartName="/ppt/ink/ink100.xml" ContentType="application/inkml+xml"/>
  <Override PartName="/ppt/ink/ink101.xml" ContentType="application/inkml+xml"/>
  <Override PartName="/ppt/ink/ink102.xml" ContentType="application/inkml+xml"/>
  <Override PartName="/ppt/ink/ink103.xml" ContentType="application/inkml+xml"/>
  <Override PartName="/ppt/ink/ink104.xml" ContentType="application/inkml+xml"/>
  <Override PartName="/ppt/ink/ink105.xml" ContentType="application/inkml+xml"/>
  <Override PartName="/ppt/ink/ink106.xml" ContentType="application/inkml+xml"/>
  <Override PartName="/ppt/ink/ink107.xml" ContentType="application/inkml+xml"/>
  <Override PartName="/ppt/ink/ink108.xml" ContentType="application/inkml+xml"/>
  <Override PartName="/ppt/ink/ink109.xml" ContentType="application/inkml+xml"/>
  <Override PartName="/ppt/ink/ink110.xml" ContentType="application/inkml+xml"/>
  <Override PartName="/ppt/ink/ink111.xml" ContentType="application/inkml+xml"/>
  <Override PartName="/ppt/ink/ink112.xml" ContentType="application/inkml+xml"/>
  <Override PartName="/ppt/ink/ink113.xml" ContentType="application/inkml+xml"/>
  <Override PartName="/ppt/ink/ink114.xml" ContentType="application/inkml+xml"/>
  <Override PartName="/ppt/ink/ink115.xml" ContentType="application/inkml+xml"/>
  <Override PartName="/ppt/ink/ink116.xml" ContentType="application/inkml+xml"/>
  <Override PartName="/ppt/ink/ink117.xml" ContentType="application/inkml+xml"/>
  <Override PartName="/ppt/ink/ink118.xml" ContentType="application/inkml+xml"/>
  <Override PartName="/ppt/ink/ink119.xml" ContentType="application/inkml+xml"/>
  <Override PartName="/ppt/ink/ink120.xml" ContentType="application/inkml+xml"/>
  <Override PartName="/ppt/ink/ink121.xml" ContentType="application/inkml+xml"/>
  <Override PartName="/ppt/ink/ink122.xml" ContentType="application/inkml+xml"/>
  <Override PartName="/ppt/ink/ink123.xml" ContentType="application/inkml+xml"/>
  <Override PartName="/ppt/ink/ink124.xml" ContentType="application/inkml+xml"/>
  <Override PartName="/ppt/ink/ink125.xml" ContentType="application/inkml+xml"/>
  <Override PartName="/ppt/ink/ink126.xml" ContentType="application/inkml+xml"/>
  <Override PartName="/ppt/ink/ink127.xml" ContentType="application/inkml+xml"/>
  <Override PartName="/ppt/ink/ink128.xml" ContentType="application/inkml+xml"/>
  <Override PartName="/ppt/ink/ink129.xml" ContentType="application/inkml+xml"/>
  <Override PartName="/ppt/ink/ink130.xml" ContentType="application/inkml+xml"/>
  <Override PartName="/ppt/ink/ink131.xml" ContentType="application/inkml+xml"/>
  <Override PartName="/ppt/ink/ink132.xml" ContentType="application/inkml+xml"/>
  <Override PartName="/ppt/ink/ink133.xml" ContentType="application/inkml+xml"/>
  <Override PartName="/ppt/ink/ink134.xml" ContentType="application/inkml+xml"/>
  <Override PartName="/ppt/ink/ink135.xml" ContentType="application/inkml+xml"/>
  <Override PartName="/ppt/ink/ink136.xml" ContentType="application/inkml+xml"/>
  <Override PartName="/ppt/ink/ink137.xml" ContentType="application/inkml+xml"/>
  <Override PartName="/ppt/ink/ink138.xml" ContentType="application/inkml+xml"/>
  <Override PartName="/ppt/ink/ink139.xml" ContentType="application/inkml+xml"/>
  <Override PartName="/ppt/ink/ink140.xml" ContentType="application/inkml+xml"/>
  <Override PartName="/ppt/ink/ink141.xml" ContentType="application/inkml+xml"/>
  <Override PartName="/ppt/ink/ink142.xml" ContentType="application/inkml+xml"/>
  <Override PartName="/ppt/ink/ink143.xml" ContentType="application/inkml+xml"/>
  <Override PartName="/ppt/ink/ink144.xml" ContentType="application/inkml+xml"/>
  <Override PartName="/ppt/ink/ink145.xml" ContentType="application/inkml+xml"/>
  <Override PartName="/ppt/ink/ink146.xml" ContentType="application/inkml+xml"/>
  <Override PartName="/ppt/ink/ink147.xml" ContentType="application/inkml+xml"/>
  <Override PartName="/ppt/ink/ink148.xml" ContentType="application/inkml+xml"/>
  <Override PartName="/ppt/ink/ink149.xml" ContentType="application/inkml+xml"/>
  <Override PartName="/ppt/ink/ink150.xml" ContentType="application/inkml+xml"/>
  <Override PartName="/ppt/ink/ink151.xml" ContentType="application/inkml+xml"/>
  <Override PartName="/ppt/ink/ink152.xml" ContentType="application/inkml+xml"/>
  <Override PartName="/ppt/ink/ink153.xml" ContentType="application/inkml+xml"/>
  <Override PartName="/ppt/ink/ink154.xml" ContentType="application/inkml+xml"/>
  <Override PartName="/ppt/ink/ink155.xml" ContentType="application/inkml+xml"/>
  <Override PartName="/ppt/ink/ink156.xml" ContentType="application/inkml+xml"/>
  <Override PartName="/ppt/ink/ink157.xml" ContentType="application/inkml+xml"/>
  <Override PartName="/ppt/ink/ink158.xml" ContentType="application/inkml+xml"/>
  <Override PartName="/ppt/ink/ink159.xml" ContentType="application/inkml+xml"/>
  <Override PartName="/ppt/ink/ink160.xml" ContentType="application/inkml+xml"/>
  <Override PartName="/ppt/ink/ink161.xml" ContentType="application/inkml+xml"/>
  <Override PartName="/ppt/ink/ink162.xml" ContentType="application/inkml+xml"/>
  <Override PartName="/ppt/ink/ink163.xml" ContentType="application/inkml+xml"/>
  <Override PartName="/ppt/ink/ink164.xml" ContentType="application/inkml+xml"/>
  <Override PartName="/ppt/ink/ink165.xml" ContentType="application/inkml+xml"/>
  <Override PartName="/ppt/ink/ink166.xml" ContentType="application/inkml+xml"/>
  <Override PartName="/ppt/ink/ink167.xml" ContentType="application/inkml+xml"/>
  <Override PartName="/ppt/ink/ink168.xml" ContentType="application/inkml+xml"/>
  <Override PartName="/ppt/ink/ink169.xml" ContentType="application/inkml+xml"/>
  <Override PartName="/ppt/ink/ink170.xml" ContentType="application/inkml+xml"/>
  <Override PartName="/ppt/ink/ink171.xml" ContentType="application/inkml+xml"/>
  <Override PartName="/ppt/ink/ink172.xml" ContentType="application/inkml+xml"/>
  <Override PartName="/ppt/ink/ink173.xml" ContentType="application/inkml+xml"/>
  <Override PartName="/ppt/ink/ink174.xml" ContentType="application/inkml+xml"/>
  <Override PartName="/ppt/ink/ink175.xml" ContentType="application/inkml+xml"/>
  <Override PartName="/ppt/notesSlides/notesSlide1.xml" ContentType="application/vnd.openxmlformats-officedocument.presentationml.notesSlide+xml"/>
  <Override PartName="/ppt/ink/ink176.xml" ContentType="application/inkml+xml"/>
  <Override PartName="/ppt/ink/ink177.xml" ContentType="application/inkml+xml"/>
  <Override PartName="/ppt/ink/ink178.xml" ContentType="application/inkml+xml"/>
  <Override PartName="/ppt/ink/ink179.xml" ContentType="application/inkml+xml"/>
  <Override PartName="/ppt/ink/ink180.xml" ContentType="application/inkml+xml"/>
  <Override PartName="/ppt/ink/ink181.xml" ContentType="application/inkml+xml"/>
  <Override PartName="/ppt/ink/ink182.xml" ContentType="application/inkml+xml"/>
  <Override PartName="/ppt/ink/ink183.xml" ContentType="application/inkml+xml"/>
  <Override PartName="/ppt/ink/ink184.xml" ContentType="application/inkml+xml"/>
  <Override PartName="/ppt/ink/ink185.xml" ContentType="application/inkml+xml"/>
  <Override PartName="/ppt/ink/ink186.xml" ContentType="application/inkml+xml"/>
  <Override PartName="/ppt/ink/ink187.xml" ContentType="application/inkml+xml"/>
  <Override PartName="/ppt/ink/ink188.xml" ContentType="application/inkml+xml"/>
  <Override PartName="/ppt/ink/ink189.xml" ContentType="application/inkml+xml"/>
  <Override PartName="/ppt/ink/ink190.xml" ContentType="application/inkml+xml"/>
  <Override PartName="/ppt/ink/ink191.xml" ContentType="application/inkml+xml"/>
  <Override PartName="/ppt/ink/ink192.xml" ContentType="application/inkml+xml"/>
  <Override PartName="/ppt/ink/ink193.xml" ContentType="application/inkml+xml"/>
  <Override PartName="/ppt/ink/ink194.xml" ContentType="application/inkml+xml"/>
  <Override PartName="/ppt/ink/ink195.xml" ContentType="application/inkml+xml"/>
  <Override PartName="/ppt/ink/ink196.xml" ContentType="application/inkml+xml"/>
  <Override PartName="/ppt/ink/ink197.xml" ContentType="application/inkml+xml"/>
  <Override PartName="/ppt/ink/ink198.xml" ContentType="application/inkml+xml"/>
  <Override PartName="/ppt/ink/ink199.xml" ContentType="application/inkml+xml"/>
  <Override PartName="/ppt/ink/ink200.xml" ContentType="application/inkml+xml"/>
  <Override PartName="/ppt/ink/ink201.xml" ContentType="application/inkml+xml"/>
  <Override PartName="/ppt/ink/ink202.xml" ContentType="application/inkml+xml"/>
  <Override PartName="/ppt/ink/ink203.xml" ContentType="application/inkml+xml"/>
  <Override PartName="/ppt/ink/ink204.xml" ContentType="application/inkml+xml"/>
  <Override PartName="/ppt/ink/ink205.xml" ContentType="application/inkml+xml"/>
  <Override PartName="/ppt/ink/ink206.xml" ContentType="application/inkml+xml"/>
  <Override PartName="/ppt/ink/ink207.xml" ContentType="application/inkml+xml"/>
  <Override PartName="/ppt/ink/ink208.xml" ContentType="application/inkml+xml"/>
  <Override PartName="/ppt/ink/ink209.xml" ContentType="application/inkml+xml"/>
  <Override PartName="/ppt/ink/ink210.xml" ContentType="application/inkml+xml"/>
  <Override PartName="/ppt/ink/ink211.xml" ContentType="application/inkml+xml"/>
  <Override PartName="/ppt/ink/ink212.xml" ContentType="application/inkml+xml"/>
  <Override PartName="/ppt/ink/ink213.xml" ContentType="application/inkml+xml"/>
  <Override PartName="/ppt/ink/ink214.xml" ContentType="application/inkml+xml"/>
  <Override PartName="/ppt/ink/ink215.xml" ContentType="application/inkml+xml"/>
  <Override PartName="/ppt/ink/ink216.xml" ContentType="application/inkml+xml"/>
  <Override PartName="/ppt/ink/ink217.xml" ContentType="application/inkml+xml"/>
  <Override PartName="/ppt/ink/ink218.xml" ContentType="application/inkml+xml"/>
  <Override PartName="/ppt/ink/ink219.xml" ContentType="application/inkml+xml"/>
  <Override PartName="/ppt/ink/ink220.xml" ContentType="application/inkml+xml"/>
  <Override PartName="/ppt/ink/ink221.xml" ContentType="application/inkml+xml"/>
  <Override PartName="/ppt/ink/ink222.xml" ContentType="application/inkml+xml"/>
  <Override PartName="/ppt/ink/ink223.xml" ContentType="application/inkml+xml"/>
  <Override PartName="/ppt/ink/ink224.xml" ContentType="application/inkml+xml"/>
  <Override PartName="/ppt/ink/ink225.xml" ContentType="application/inkml+xml"/>
  <Override PartName="/ppt/ink/ink226.xml" ContentType="application/inkml+xml"/>
  <Override PartName="/ppt/ink/ink227.xml" ContentType="application/inkml+xml"/>
  <Override PartName="/ppt/ink/ink228.xml" ContentType="application/inkml+xml"/>
  <Override PartName="/ppt/ink/ink229.xml" ContentType="application/inkml+xml"/>
  <Override PartName="/ppt/ink/ink230.xml" ContentType="application/inkml+xml"/>
  <Override PartName="/ppt/ink/ink231.xml" ContentType="application/inkml+xml"/>
  <Override PartName="/ppt/ink/ink232.xml" ContentType="application/inkml+xml"/>
  <Override PartName="/ppt/ink/ink233.xml" ContentType="application/inkml+xml"/>
  <Override PartName="/ppt/ink/ink234.xml" ContentType="application/inkml+xml"/>
  <Override PartName="/ppt/ink/ink235.xml" ContentType="application/inkml+xml"/>
  <Override PartName="/ppt/ink/ink236.xml" ContentType="application/inkml+xml"/>
  <Override PartName="/ppt/ink/ink237.xml" ContentType="application/inkml+xml"/>
  <Override PartName="/ppt/ink/ink238.xml" ContentType="application/inkml+xml"/>
  <Override PartName="/ppt/ink/ink239.xml" ContentType="application/inkml+xml"/>
  <Override PartName="/ppt/ink/ink240.xml" ContentType="application/inkml+xml"/>
  <Override PartName="/ppt/ink/ink241.xml" ContentType="application/inkml+xml"/>
  <Override PartName="/ppt/ink/ink242.xml" ContentType="application/inkml+xml"/>
  <Override PartName="/ppt/ink/ink243.xml" ContentType="application/inkml+xml"/>
  <Override PartName="/ppt/ink/ink244.xml" ContentType="application/inkml+xml"/>
  <Override PartName="/ppt/ink/ink245.xml" ContentType="application/inkml+xml"/>
  <Override PartName="/ppt/ink/ink246.xml" ContentType="application/inkml+xml"/>
  <Override PartName="/ppt/ink/ink247.xml" ContentType="application/inkml+xml"/>
  <Override PartName="/ppt/ink/ink248.xml" ContentType="application/inkml+xml"/>
  <Override PartName="/ppt/ink/ink249.xml" ContentType="application/inkml+xml"/>
  <Override PartName="/ppt/ink/ink250.xml" ContentType="application/inkml+xml"/>
  <Override PartName="/ppt/ink/ink251.xml" ContentType="application/inkml+xml"/>
  <Override PartName="/ppt/ink/ink252.xml" ContentType="application/inkml+xml"/>
  <Override PartName="/ppt/ink/ink253.xml" ContentType="application/inkml+xml"/>
  <Override PartName="/ppt/ink/ink254.xml" ContentType="application/inkml+xml"/>
  <Override PartName="/ppt/ink/ink255.xml" ContentType="application/inkml+xml"/>
  <Override PartName="/ppt/ink/ink256.xml" ContentType="application/inkml+xml"/>
  <Override PartName="/ppt/ink/ink257.xml" ContentType="application/inkml+xml"/>
  <Override PartName="/ppt/ink/ink258.xml" ContentType="application/inkml+xml"/>
  <Override PartName="/ppt/ink/ink259.xml" ContentType="application/inkml+xml"/>
  <Override PartName="/ppt/ink/ink260.xml" ContentType="application/inkml+xml"/>
  <Override PartName="/ppt/ink/ink261.xml" ContentType="application/inkml+xml"/>
  <Override PartName="/ppt/ink/ink262.xml" ContentType="application/inkml+xml"/>
  <Override PartName="/ppt/ink/ink263.xml" ContentType="application/inkml+xml"/>
  <Override PartName="/ppt/ink/ink264.xml" ContentType="application/inkml+xml"/>
  <Override PartName="/ppt/ink/ink265.xml" ContentType="application/inkml+xml"/>
  <Override PartName="/ppt/ink/ink266.xml" ContentType="application/inkml+xml"/>
  <Override PartName="/ppt/ink/ink267.xml" ContentType="application/inkml+xml"/>
  <Override PartName="/ppt/ink/ink268.xml" ContentType="application/inkml+xml"/>
  <Override PartName="/ppt/ink/ink269.xml" ContentType="application/inkml+xml"/>
  <Override PartName="/ppt/ink/ink270.xml" ContentType="application/inkml+xml"/>
  <Override PartName="/ppt/ink/ink271.xml" ContentType="application/inkml+xml"/>
  <Override PartName="/ppt/ink/ink272.xml" ContentType="application/inkml+xml"/>
  <Override PartName="/ppt/ink/ink273.xml" ContentType="application/inkml+xml"/>
  <Override PartName="/ppt/ink/ink274.xml" ContentType="application/inkml+xml"/>
  <Override PartName="/ppt/ink/ink275.xml" ContentType="application/inkml+xml"/>
  <Override PartName="/ppt/ink/ink276.xml" ContentType="application/inkml+xml"/>
  <Override PartName="/ppt/ink/ink277.xml" ContentType="application/inkml+xml"/>
  <Override PartName="/ppt/ink/ink278.xml" ContentType="application/inkml+xml"/>
  <Override PartName="/ppt/ink/ink279.xml" ContentType="application/inkml+xml"/>
  <Override PartName="/ppt/ink/ink280.xml" ContentType="application/inkml+xml"/>
  <Override PartName="/ppt/ink/ink281.xml" ContentType="application/inkml+xml"/>
  <Override PartName="/ppt/ink/ink282.xml" ContentType="application/inkml+xml"/>
  <Override PartName="/ppt/ink/ink283.xml" ContentType="application/inkml+xml"/>
  <Override PartName="/ppt/ink/ink284.xml" ContentType="application/inkml+xml"/>
  <Override PartName="/ppt/ink/ink285.xml" ContentType="application/inkml+xml"/>
  <Override PartName="/ppt/ink/ink286.xml" ContentType="application/inkml+xml"/>
  <Override PartName="/ppt/ink/ink287.xml" ContentType="application/inkml+xml"/>
  <Override PartName="/ppt/ink/ink288.xml" ContentType="application/inkml+xml"/>
  <Override PartName="/ppt/ink/ink289.xml" ContentType="application/inkml+xml"/>
  <Override PartName="/ppt/ink/ink290.xml" ContentType="application/inkml+xml"/>
  <Override PartName="/ppt/ink/ink291.xml" ContentType="application/inkml+xml"/>
  <Override PartName="/ppt/ink/ink292.xml" ContentType="application/inkml+xml"/>
  <Override PartName="/ppt/ink/ink293.xml" ContentType="application/inkml+xml"/>
  <Override PartName="/ppt/ink/ink294.xml" ContentType="application/inkml+xml"/>
  <Override PartName="/ppt/ink/ink295.xml" ContentType="application/inkml+xml"/>
  <Override PartName="/ppt/ink/ink296.xml" ContentType="application/inkml+xml"/>
  <Override PartName="/ppt/ink/ink297.xml" ContentType="application/inkml+xml"/>
  <Override PartName="/ppt/ink/ink298.xml" ContentType="application/inkml+xml"/>
  <Override PartName="/ppt/ink/ink299.xml" ContentType="application/inkml+xml"/>
  <Override PartName="/ppt/ink/ink300.xml" ContentType="application/inkml+xml"/>
  <Override PartName="/ppt/ink/ink301.xml" ContentType="application/inkml+xml"/>
  <Override PartName="/ppt/ink/ink302.xml" ContentType="application/inkml+xml"/>
  <Override PartName="/ppt/ink/ink303.xml" ContentType="application/inkml+xml"/>
  <Override PartName="/ppt/ink/ink304.xml" ContentType="application/inkml+xml"/>
  <Override PartName="/ppt/ink/ink305.xml" ContentType="application/inkml+xml"/>
  <Override PartName="/ppt/ink/ink306.xml" ContentType="application/inkml+xml"/>
  <Override PartName="/ppt/ink/ink307.xml" ContentType="application/inkml+xml"/>
  <Override PartName="/ppt/ink/ink308.xml" ContentType="application/inkml+xml"/>
  <Override PartName="/ppt/ink/ink309.xml" ContentType="application/inkml+xml"/>
  <Override PartName="/ppt/ink/ink310.xml" ContentType="application/inkml+xml"/>
  <Override PartName="/ppt/ink/ink311.xml" ContentType="application/inkml+xml"/>
  <Override PartName="/ppt/ink/ink312.xml" ContentType="application/inkml+xml"/>
  <Override PartName="/ppt/ink/ink313.xml" ContentType="application/inkml+xml"/>
  <Override PartName="/ppt/ink/ink314.xml" ContentType="application/inkml+xml"/>
  <Override PartName="/ppt/ink/ink315.xml" ContentType="application/inkml+xml"/>
  <Override PartName="/ppt/ink/ink316.xml" ContentType="application/inkml+xml"/>
  <Override PartName="/ppt/ink/ink317.xml" ContentType="application/inkml+xml"/>
  <Override PartName="/ppt/ink/ink318.xml" ContentType="application/inkml+xml"/>
  <Override PartName="/ppt/ink/ink319.xml" ContentType="application/inkml+xml"/>
  <Override PartName="/ppt/ink/ink320.xml" ContentType="application/inkml+xml"/>
  <Override PartName="/ppt/ink/ink321.xml" ContentType="application/inkml+xml"/>
  <Override PartName="/ppt/ink/ink322.xml" ContentType="application/inkml+xml"/>
  <Override PartName="/ppt/ink/ink323.xml" ContentType="application/inkml+xml"/>
  <Override PartName="/ppt/ink/ink324.xml" ContentType="application/inkml+xml"/>
  <Override PartName="/ppt/ink/ink325.xml" ContentType="application/inkml+xml"/>
  <Override PartName="/ppt/ink/ink326.xml" ContentType="application/inkml+xml"/>
  <Override PartName="/ppt/ink/ink327.xml" ContentType="application/inkml+xml"/>
  <Override PartName="/ppt/ink/ink328.xml" ContentType="application/inkml+xml"/>
  <Override PartName="/ppt/ink/ink329.xml" ContentType="application/inkml+xml"/>
  <Override PartName="/ppt/ink/ink330.xml" ContentType="application/inkml+xml"/>
  <Override PartName="/ppt/ink/ink331.xml" ContentType="application/inkml+xml"/>
  <Override PartName="/ppt/ink/ink332.xml" ContentType="application/inkml+xml"/>
  <Override PartName="/ppt/ink/ink333.xml" ContentType="application/inkml+xml"/>
  <Override PartName="/ppt/ink/ink334.xml" ContentType="application/inkml+xml"/>
  <Override PartName="/ppt/ink/ink335.xml" ContentType="application/inkml+xml"/>
  <Override PartName="/ppt/ink/ink336.xml" ContentType="application/inkml+xml"/>
  <Override PartName="/ppt/ink/ink337.xml" ContentType="application/inkml+xml"/>
  <Override PartName="/ppt/ink/ink338.xml" ContentType="application/inkml+xml"/>
  <Override PartName="/ppt/ink/ink339.xml" ContentType="application/inkml+xml"/>
  <Override PartName="/ppt/ink/ink340.xml" ContentType="application/inkml+xml"/>
  <Override PartName="/ppt/ink/ink341.xml" ContentType="application/inkml+xml"/>
  <Override PartName="/ppt/ink/ink342.xml" ContentType="application/inkml+xml"/>
  <Override PartName="/ppt/ink/ink343.xml" ContentType="application/inkml+xml"/>
  <Override PartName="/ppt/ink/ink344.xml" ContentType="application/inkml+xml"/>
  <Override PartName="/ppt/ink/ink345.xml" ContentType="application/inkml+xml"/>
  <Override PartName="/ppt/ink/ink346.xml" ContentType="application/inkml+xml"/>
  <Override PartName="/ppt/ink/ink347.xml" ContentType="application/inkml+xml"/>
  <Override PartName="/ppt/ink/ink348.xml" ContentType="application/inkml+xml"/>
  <Override PartName="/ppt/ink/ink349.xml" ContentType="application/inkml+xml"/>
  <Override PartName="/ppt/ink/ink350.xml" ContentType="application/inkml+xml"/>
  <Override PartName="/ppt/ink/ink351.xml" ContentType="application/inkml+xml"/>
  <Override PartName="/ppt/ink/ink352.xml" ContentType="application/inkml+xml"/>
  <Override PartName="/ppt/ink/ink353.xml" ContentType="application/inkml+xml"/>
  <Override PartName="/ppt/ink/ink354.xml" ContentType="application/inkml+xml"/>
  <Override PartName="/ppt/ink/ink355.xml" ContentType="application/inkml+xml"/>
  <Override PartName="/ppt/ink/ink356.xml" ContentType="application/inkml+xml"/>
  <Override PartName="/ppt/ink/ink357.xml" ContentType="application/inkml+xml"/>
  <Override PartName="/ppt/ink/ink358.xml" ContentType="application/inkml+xml"/>
  <Override PartName="/ppt/ink/ink359.xml" ContentType="application/inkml+xml"/>
  <Override PartName="/ppt/ink/ink360.xml" ContentType="application/inkml+xml"/>
  <Override PartName="/ppt/ink/ink361.xml" ContentType="application/inkml+xml"/>
  <Override PartName="/ppt/ink/ink362.xml" ContentType="application/inkml+xml"/>
  <Override PartName="/ppt/ink/ink363.xml" ContentType="application/inkml+xml"/>
  <Override PartName="/ppt/ink/ink364.xml" ContentType="application/inkml+xml"/>
  <Override PartName="/ppt/ink/ink365.xml" ContentType="application/inkml+xml"/>
  <Override PartName="/ppt/ink/ink366.xml" ContentType="application/inkml+xml"/>
  <Override PartName="/ppt/ink/ink367.xml" ContentType="application/inkml+xml"/>
  <Override PartName="/ppt/ink/ink368.xml" ContentType="application/inkml+xml"/>
  <Override PartName="/ppt/ink/ink369.xml" ContentType="application/inkml+xml"/>
  <Override PartName="/ppt/ink/ink370.xml" ContentType="application/inkml+xml"/>
  <Override PartName="/ppt/ink/ink371.xml" ContentType="application/inkml+xml"/>
  <Override PartName="/ppt/ink/ink372.xml" ContentType="application/inkml+xml"/>
  <Override PartName="/ppt/ink/ink373.xml" ContentType="application/inkml+xml"/>
  <Override PartName="/ppt/ink/ink374.xml" ContentType="application/inkml+xml"/>
  <Override PartName="/ppt/ink/ink375.xml" ContentType="application/inkml+xml"/>
  <Override PartName="/ppt/ink/ink376.xml" ContentType="application/inkml+xml"/>
  <Override PartName="/ppt/ink/ink377.xml" ContentType="application/inkml+xml"/>
  <Override PartName="/ppt/ink/ink378.xml" ContentType="application/inkml+xml"/>
  <Override PartName="/ppt/ink/ink379.xml" ContentType="application/inkml+xml"/>
  <Override PartName="/ppt/ink/ink380.xml" ContentType="application/inkml+xml"/>
  <Override PartName="/ppt/ink/ink381.xml" ContentType="application/inkml+xml"/>
  <Override PartName="/ppt/ink/ink382.xml" ContentType="application/inkml+xml"/>
  <Override PartName="/ppt/ink/ink383.xml" ContentType="application/inkml+xml"/>
  <Override PartName="/ppt/ink/ink384.xml" ContentType="application/inkml+xml"/>
  <Override PartName="/ppt/ink/ink385.xml" ContentType="application/inkml+xml"/>
  <Override PartName="/ppt/ink/ink386.xml" ContentType="application/inkml+xml"/>
  <Override PartName="/ppt/ink/ink387.xml" ContentType="application/inkml+xml"/>
  <Override PartName="/ppt/ink/ink388.xml" ContentType="application/inkml+xml"/>
  <Override PartName="/ppt/ink/ink389.xml" ContentType="application/inkml+xml"/>
  <Override PartName="/ppt/ink/ink390.xml" ContentType="application/inkml+xml"/>
  <Override PartName="/ppt/ink/ink391.xml" ContentType="application/inkml+xml"/>
  <Override PartName="/ppt/ink/ink392.xml" ContentType="application/inkml+xml"/>
  <Override PartName="/ppt/ink/ink393.xml" ContentType="application/inkml+xml"/>
  <Override PartName="/ppt/ink/ink394.xml" ContentType="application/inkml+xml"/>
  <Override PartName="/ppt/ink/ink395.xml" ContentType="application/inkml+xml"/>
  <Override PartName="/ppt/ink/ink396.xml" ContentType="application/inkml+xml"/>
  <Override PartName="/ppt/ink/ink397.xml" ContentType="application/inkml+xml"/>
  <Override PartName="/ppt/ink/ink398.xml" ContentType="application/inkml+xml"/>
  <Override PartName="/ppt/ink/ink399.xml" ContentType="application/inkml+xml"/>
  <Override PartName="/ppt/ink/ink400.xml" ContentType="application/inkml+xml"/>
  <Override PartName="/ppt/ink/ink401.xml" ContentType="application/inkml+xml"/>
  <Override PartName="/ppt/ink/ink402.xml" ContentType="application/inkml+xml"/>
  <Override PartName="/ppt/ink/ink403.xml" ContentType="application/inkml+xml"/>
  <Override PartName="/ppt/ink/ink404.xml" ContentType="application/inkml+xml"/>
  <Override PartName="/ppt/ink/ink405.xml" ContentType="application/inkml+xml"/>
  <Override PartName="/ppt/ink/ink406.xml" ContentType="application/inkml+xml"/>
  <Override PartName="/ppt/ink/ink407.xml" ContentType="application/inkml+xml"/>
  <Override PartName="/ppt/ink/ink408.xml" ContentType="application/inkml+xml"/>
  <Override PartName="/ppt/ink/ink409.xml" ContentType="application/inkml+xml"/>
  <Override PartName="/ppt/ink/ink410.xml" ContentType="application/inkml+xml"/>
  <Override PartName="/ppt/ink/ink411.xml" ContentType="application/inkml+xml"/>
  <Override PartName="/ppt/ink/ink412.xml" ContentType="application/inkml+xml"/>
  <Override PartName="/ppt/ink/ink413.xml" ContentType="application/inkml+xml"/>
  <Override PartName="/ppt/ink/ink414.xml" ContentType="application/inkml+xml"/>
  <Override PartName="/ppt/ink/ink415.xml" ContentType="application/inkml+xml"/>
  <Override PartName="/ppt/ink/ink416.xml" ContentType="application/inkml+xml"/>
  <Override PartName="/ppt/ink/ink417.xml" ContentType="application/inkml+xml"/>
  <Override PartName="/ppt/ink/ink418.xml" ContentType="application/inkml+xml"/>
  <Override PartName="/ppt/ink/ink419.xml" ContentType="application/inkml+xml"/>
  <Override PartName="/ppt/ink/ink420.xml" ContentType="application/inkml+xml"/>
  <Override PartName="/ppt/ink/ink421.xml" ContentType="application/inkml+xml"/>
  <Override PartName="/ppt/ink/ink422.xml" ContentType="application/inkml+xml"/>
  <Override PartName="/ppt/ink/ink423.xml" ContentType="application/inkml+xml"/>
  <Override PartName="/ppt/ink/ink424.xml" ContentType="application/inkml+xml"/>
  <Override PartName="/ppt/ink/ink425.xml" ContentType="application/inkml+xml"/>
  <Override PartName="/ppt/ink/ink426.xml" ContentType="application/inkml+xml"/>
  <Override PartName="/ppt/ink/ink427.xml" ContentType="application/inkml+xml"/>
  <Override PartName="/ppt/ink/ink428.xml" ContentType="application/inkml+xml"/>
  <Override PartName="/ppt/ink/ink429.xml" ContentType="application/inkml+xml"/>
  <Override PartName="/ppt/ink/ink430.xml" ContentType="application/inkml+xml"/>
  <Override PartName="/ppt/ink/ink431.xml" ContentType="application/inkml+xml"/>
  <Override PartName="/ppt/ink/ink432.xml" ContentType="application/inkml+xml"/>
  <Override PartName="/ppt/ink/ink433.xml" ContentType="application/inkml+xml"/>
  <Override PartName="/ppt/ink/ink434.xml" ContentType="application/inkml+xml"/>
  <Override PartName="/ppt/ink/ink435.xml" ContentType="application/inkml+xml"/>
  <Override PartName="/ppt/ink/ink436.xml" ContentType="application/inkml+xml"/>
  <Override PartName="/ppt/ink/ink437.xml" ContentType="application/inkml+xml"/>
  <Override PartName="/ppt/ink/ink438.xml" ContentType="application/inkml+xml"/>
  <Override PartName="/ppt/ink/ink439.xml" ContentType="application/inkml+xml"/>
  <Override PartName="/ppt/ink/ink440.xml" ContentType="application/inkml+xml"/>
  <Override PartName="/ppt/ink/ink441.xml" ContentType="application/inkml+xml"/>
  <Override PartName="/ppt/ink/ink442.xml" ContentType="application/inkml+xml"/>
  <Override PartName="/ppt/ink/ink443.xml" ContentType="application/inkml+xml"/>
  <Override PartName="/ppt/ink/ink444.xml" ContentType="application/inkml+xml"/>
  <Override PartName="/ppt/ink/ink445.xml" ContentType="application/inkml+xml"/>
  <Override PartName="/ppt/ink/ink446.xml" ContentType="application/inkml+xml"/>
  <Override PartName="/ppt/ink/ink447.xml" ContentType="application/inkml+xml"/>
  <Override PartName="/ppt/ink/ink448.xml" ContentType="application/inkml+xml"/>
  <Override PartName="/ppt/ink/ink449.xml" ContentType="application/inkml+xml"/>
  <Override PartName="/ppt/ink/ink450.xml" ContentType="application/inkml+xml"/>
  <Override PartName="/ppt/ink/ink451.xml" ContentType="application/inkml+xml"/>
  <Override PartName="/ppt/ink/ink452.xml" ContentType="application/inkml+xml"/>
  <Override PartName="/ppt/ink/ink453.xml" ContentType="application/inkml+xml"/>
  <Override PartName="/ppt/ink/ink454.xml" ContentType="application/inkml+xml"/>
  <Override PartName="/ppt/ink/ink455.xml" ContentType="application/inkml+xml"/>
  <Override PartName="/ppt/ink/ink456.xml" ContentType="application/inkml+xml"/>
  <Override PartName="/ppt/ink/ink457.xml" ContentType="application/inkml+xml"/>
  <Override PartName="/ppt/ink/ink458.xml" ContentType="application/inkml+xml"/>
  <Override PartName="/ppt/ink/ink459.xml" ContentType="application/inkml+xml"/>
  <Override PartName="/ppt/ink/ink460.xml" ContentType="application/inkml+xml"/>
  <Override PartName="/ppt/ink/ink461.xml" ContentType="application/inkml+xml"/>
  <Override PartName="/ppt/ink/ink462.xml" ContentType="application/inkml+xml"/>
  <Override PartName="/ppt/ink/ink463.xml" ContentType="application/inkml+xml"/>
  <Override PartName="/ppt/ink/ink464.xml" ContentType="application/inkml+xml"/>
  <Override PartName="/ppt/ink/ink465.xml" ContentType="application/inkml+xml"/>
  <Override PartName="/ppt/ink/ink466.xml" ContentType="application/inkml+xml"/>
  <Override PartName="/ppt/ink/ink467.xml" ContentType="application/inkml+xml"/>
  <Override PartName="/ppt/ink/ink468.xml" ContentType="application/inkml+xml"/>
  <Override PartName="/ppt/ink/ink469.xml" ContentType="application/inkml+xml"/>
  <Override PartName="/ppt/ink/ink470.xml" ContentType="application/inkml+xml"/>
  <Override PartName="/ppt/ink/ink471.xml" ContentType="application/inkml+xml"/>
  <Override PartName="/ppt/ink/ink472.xml" ContentType="application/inkml+xml"/>
  <Override PartName="/ppt/ink/ink473.xml" ContentType="application/inkml+xml"/>
  <Override PartName="/ppt/ink/ink474.xml" ContentType="application/inkml+xml"/>
  <Override PartName="/ppt/ink/ink475.xml" ContentType="application/inkml+xml"/>
  <Override PartName="/ppt/ink/ink476.xml" ContentType="application/inkml+xml"/>
  <Override PartName="/ppt/ink/ink477.xml" ContentType="application/inkml+xml"/>
  <Override PartName="/ppt/ink/ink478.xml" ContentType="application/inkml+xml"/>
  <Override PartName="/ppt/ink/ink479.xml" ContentType="application/inkml+xml"/>
  <Override PartName="/ppt/ink/ink480.xml" ContentType="application/inkml+xml"/>
  <Override PartName="/ppt/ink/ink481.xml" ContentType="application/inkml+xml"/>
  <Override PartName="/ppt/ink/ink482.xml" ContentType="application/inkml+xml"/>
  <Override PartName="/ppt/ink/ink483.xml" ContentType="application/inkml+xml"/>
  <Override PartName="/ppt/ink/ink484.xml" ContentType="application/inkml+xml"/>
  <Override PartName="/ppt/ink/ink485.xml" ContentType="application/inkml+xml"/>
  <Override PartName="/ppt/ink/ink486.xml" ContentType="application/inkml+xml"/>
  <Override PartName="/ppt/ink/ink487.xml" ContentType="application/inkml+xml"/>
  <Override PartName="/ppt/ink/ink488.xml" ContentType="application/inkml+xml"/>
  <Override PartName="/ppt/ink/ink489.xml" ContentType="application/inkml+xml"/>
  <Override PartName="/ppt/ink/ink490.xml" ContentType="application/inkml+xml"/>
  <Override PartName="/ppt/ink/ink491.xml" ContentType="application/inkml+xml"/>
  <Override PartName="/ppt/ink/ink492.xml" ContentType="application/inkml+xml"/>
  <Override PartName="/ppt/ink/ink493.xml" ContentType="application/inkml+xml"/>
  <Override PartName="/ppt/ink/ink494.xml" ContentType="application/inkml+xml"/>
  <Override PartName="/ppt/ink/ink495.xml" ContentType="application/inkml+xml"/>
  <Override PartName="/ppt/ink/ink496.xml" ContentType="application/inkml+xml"/>
  <Override PartName="/ppt/ink/ink497.xml" ContentType="application/inkml+xml"/>
  <Override PartName="/ppt/ink/ink498.xml" ContentType="application/inkml+xml"/>
  <Override PartName="/ppt/ink/ink499.xml" ContentType="application/inkml+xml"/>
  <Override PartName="/ppt/ink/ink500.xml" ContentType="application/inkml+xml"/>
  <Override PartName="/ppt/ink/ink501.xml" ContentType="application/inkml+xml"/>
  <Override PartName="/ppt/ink/ink502.xml" ContentType="application/inkml+xml"/>
  <Override PartName="/ppt/ink/ink503.xml" ContentType="application/inkml+xml"/>
  <Override PartName="/ppt/ink/ink504.xml" ContentType="application/inkml+xml"/>
  <Override PartName="/ppt/ink/ink505.xml" ContentType="application/inkml+xml"/>
  <Override PartName="/ppt/ink/ink506.xml" ContentType="application/inkml+xml"/>
  <Override PartName="/ppt/ink/ink507.xml" ContentType="application/inkml+xml"/>
  <Override PartName="/ppt/ink/ink508.xml" ContentType="application/inkml+xml"/>
  <Override PartName="/ppt/ink/ink509.xml" ContentType="application/inkml+xml"/>
  <Override PartName="/ppt/ink/ink510.xml" ContentType="application/inkml+xml"/>
  <Override PartName="/ppt/ink/ink511.xml" ContentType="application/inkml+xml"/>
  <Override PartName="/ppt/ink/ink512.xml" ContentType="application/inkml+xml"/>
  <Override PartName="/ppt/ink/ink513.xml" ContentType="application/inkml+xml"/>
  <Override PartName="/ppt/ink/ink514.xml" ContentType="application/inkml+xml"/>
  <Override PartName="/ppt/ink/ink515.xml" ContentType="application/inkml+xml"/>
  <Override PartName="/ppt/ink/ink516.xml" ContentType="application/inkml+xml"/>
  <Override PartName="/ppt/ink/ink517.xml" ContentType="application/inkml+xml"/>
  <Override PartName="/ppt/ink/ink518.xml" ContentType="application/inkml+xml"/>
  <Override PartName="/ppt/ink/ink519.xml" ContentType="application/inkml+xml"/>
  <Override PartName="/ppt/ink/ink520.xml" ContentType="application/inkml+xml"/>
  <Override PartName="/ppt/ink/ink521.xml" ContentType="application/inkml+xml"/>
  <Override PartName="/ppt/ink/ink522.xml" ContentType="application/inkml+xml"/>
  <Override PartName="/ppt/ink/ink523.xml" ContentType="application/inkml+xml"/>
  <Override PartName="/ppt/ink/ink524.xml" ContentType="application/inkml+xml"/>
  <Override PartName="/ppt/ink/ink525.xml" ContentType="application/inkml+xml"/>
  <Override PartName="/ppt/ink/ink526.xml" ContentType="application/inkml+xml"/>
  <Override PartName="/ppt/ink/ink527.xml" ContentType="application/inkml+xml"/>
  <Override PartName="/ppt/ink/ink528.xml" ContentType="application/inkml+xml"/>
  <Override PartName="/ppt/ink/ink529.xml" ContentType="application/inkml+xml"/>
  <Override PartName="/ppt/ink/ink530.xml" ContentType="application/inkml+xml"/>
  <Override PartName="/ppt/ink/ink531.xml" ContentType="application/inkml+xml"/>
  <Override PartName="/ppt/ink/ink532.xml" ContentType="application/inkml+xml"/>
  <Override PartName="/ppt/ink/ink533.xml" ContentType="application/inkml+xml"/>
  <Override PartName="/ppt/ink/ink534.xml" ContentType="application/inkml+xml"/>
  <Override PartName="/ppt/ink/ink535.xml" ContentType="application/inkml+xml"/>
  <Override PartName="/ppt/ink/ink536.xml" ContentType="application/inkml+xml"/>
  <Override PartName="/ppt/ink/ink537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3"/>
  </p:notesMasterIdLst>
  <p:sldIdLst>
    <p:sldId id="256" r:id="rId2"/>
    <p:sldId id="329" r:id="rId3"/>
    <p:sldId id="257" r:id="rId4"/>
    <p:sldId id="268" r:id="rId5"/>
    <p:sldId id="270" r:id="rId6"/>
    <p:sldId id="269" r:id="rId7"/>
    <p:sldId id="308" r:id="rId8"/>
    <p:sldId id="325" r:id="rId9"/>
    <p:sldId id="310" r:id="rId10"/>
    <p:sldId id="311" r:id="rId11"/>
    <p:sldId id="312" r:id="rId12"/>
    <p:sldId id="313" r:id="rId13"/>
    <p:sldId id="314" r:id="rId14"/>
    <p:sldId id="315" r:id="rId15"/>
    <p:sldId id="322" r:id="rId16"/>
    <p:sldId id="262" r:id="rId17"/>
    <p:sldId id="326" r:id="rId18"/>
    <p:sldId id="265" r:id="rId19"/>
    <p:sldId id="263" r:id="rId20"/>
    <p:sldId id="324" r:id="rId21"/>
    <p:sldId id="264" r:id="rId22"/>
    <p:sldId id="328" r:id="rId23"/>
    <p:sldId id="327" r:id="rId24"/>
    <p:sldId id="266" r:id="rId25"/>
    <p:sldId id="294" r:id="rId26"/>
    <p:sldId id="293" r:id="rId27"/>
    <p:sldId id="307" r:id="rId28"/>
    <p:sldId id="372" r:id="rId29"/>
    <p:sldId id="267" r:id="rId30"/>
    <p:sldId id="373" r:id="rId31"/>
    <p:sldId id="380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31"/>
    <p:restoredTop sz="94709"/>
  </p:normalViewPr>
  <p:slideViewPr>
    <p:cSldViewPr snapToGrid="0" snapToObjects="1">
      <p:cViewPr varScale="1">
        <p:scale>
          <a:sx n="143" d="100"/>
          <a:sy n="143" d="100"/>
        </p:scale>
        <p:origin x="248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4:24:34.895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17 13 16657,'0'-4'1988,"-1"0"-546,1 4-2884,0-2 252,-3 2-1672,1-2 2862,-4 2 0,4 1 0,-1-1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4:24:41.075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546 4 13980,'7'-2'1963,"-1"1"-1423,-6 1 838,0 0-1022,-33 38-298,7-13 256,-30 33-314,19-25 120,0-1-86,4-2-34,1 0 17,2-1-17,0-1 0,1-2 28,-12 9-28,10-10 42,-29 15-9,33-24-33,-12 5 70,30-17-2,1 1 18,8-4 113,16 8-123,6 2-76,41 21 137,-14-6 28,16 9-165,-26-12 238,14 14-126,-23-14-70,11 8-42,-28-19 42,-4-4-42,-3-2 0,-2-2 9,-1-1-93,0-2 84,0 0-1193,0 0 563,0-2-499,-1-2-3637,0-4-1738,-1-1 6504,1-6 0,-2 8 0,1-3 0</inkml:trace>
</inkml:ink>
</file>

<file path=ppt/ink/ink10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5:48:59.454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427 41 17049,'-53'-18'1352,"1"3"-1170,10 11 213,0 1-395,0 2 191,1 1-175,2 0-16,4 1-347,7 1 342,6 1-275,5 0-980,8 0 476,4 0 784,37 7 0,-24-7 0,26 5 0</inkml:trace>
</inkml:ink>
</file>

<file path=ppt/ink/ink10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5:48:59.753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52 0 15109,'-31'74'2184,"11"-14"-2098,25-39-7,5-6-79,3-1 89,-1-5-30,2-4-59,0-2 90,1-2 39,1-2-6,1-5 249,3-11-198,-3-2 75,-1-19-249,-10 13-95,-3-5 86,-6 14 9,1 5-467,-5 3-29,-6 1-1147,1 3-51,-5 0-1969,6 3 3663,1 3 0,6-2 0,1 1 0</inkml:trace>
</inkml:ink>
</file>

<file path=ppt/ink/ink10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5:49:00.052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1 163 14420,'11'36'375,"-2"-7"-266,-10-20 87,-1-4 275,-1-2 203,0-1-74,1-5-136,1-5-77,1-7 643,11-20-607,1 5-157,10-11 283,-1 14-303,1 4-162,1 4 149,0 3-233,0 5-112,-1 2 109,8 3-776,-9 3 152,2 4-888,-12 1-7406,-4 3 8921,0-1 0,-5-2 0,2 0 0</inkml:trace>
</inkml:ink>
</file>

<file path=ppt/ink/ink10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5:49:00.720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4 12 12977,'-2'-5'3114,"0"0"-1296,2 5-1818,8 19 16,-6 1-16,6 17 0,-8-5-58,-3 0 58,0-4 0,0 0-202,1-3 124,2-4-141,15-2 219,0-10 0,28-7 0,-16-12 62,10-6-62,-16-1 0,-3 2 70,-4 2-17,-4 5-53,-2 2 129,-1 3-129,-1 1 78,3 6-78,-2 2 45,5 9-45,-4-4 314,12 6-90,-3-11 422,13-2-352,-10-9 101,9-12-165,-14-1 145,6-19-375,-11 12-76,2-17 76,-9 21-602,0-6 96,-6 15-3652,-14-4-863,1 7 5021,-9-2 0,15 7 0,3 1 0</inkml:trace>
</inkml:ink>
</file>

<file path=ppt/ink/ink10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5:49:01.188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10 12 14062,'-5'-7'2561,"1"2"-2057,4 5 619,0 0-974,9 27-91,-1-2-58,6 25 0,-3-11 0,-3-1 0,-3-1-16,-2-3 16,-2-2-9,0 14 9,0-22 70,1 8-70,0-26 224,3-2-224,1-6 51,8-15-51,-3 0-3348,9-20 3348,-8 14-2019,14-18 2422,-4 26-307,-1-3-54,-3 21-42,-12 9 78,2 16 2190,-3-4-2268,2 14 0,-4-20 3110,5 4-3180,-2-13-1868,13 4 502,-1-8 1436,24-8 0,-25 1 0,8-8 0</inkml:trace>
</inkml:ink>
</file>

<file path=ppt/ink/ink10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5:49:01.373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 1 16696,'3'7'818,"0"-1"-331,-3-6-199,0 0 57,1 26-345,-1-15 120,1 20-120,-1-22 0,0 1-969,2 3-1030,0-6-2381,3 2 4380,-2-8 0,1 0 0,-3-1 0</inkml:trace>
</inkml:ink>
</file>

<file path=ppt/ink/ink10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5:49:01.489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0 1 13888,'8'0'-1980,"-2"0"907,21 4-2099,-8 0 1243,22 4 1929,-19-2 0,-8-3 0,-7-2 0</inkml:trace>
</inkml:ink>
</file>

<file path=ppt/ink/ink10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5:49:01.755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95 1 11560,'4'0'3042,"0"1"-85,-4-1-2680,-30 30-104,17-13-164,-24 26 271,27-22-280,2 1 129,5-3-79,1-2 202,15 6-252,3-9 95,31 5-95,-12-13 42,23-7-42,-27-5-257,14-12 49,-23 6-1337,4-5 778,-16 10-6671,0-1 7438,-7 5 0,0 0 0,-3 2 0</inkml:trace>
</inkml:ink>
</file>

<file path=ppt/ink/ink10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5:49:02.302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25 21 13221,'6'-11'3108,"-2"2"-2438,-4 9 256,0 0-856,-11 30-70,6 0 0,-7 30-8,9-8 8,1-1 0,1-3-17,1-4 12,0-3-343,4 18 348,-1-29 182,7 11-182,-1-36 236,13-11-236,-4-5 182,20-25-45,-15 9 244,13-20 50,-18 25 126,6-2-498,-12 17 274,8 3-333,-6 7 249,10 9-249,-11 0 51,7 14-51,-12-12-76,5 10 76,-7-14-1173,2 3 473,-4-8-5651,1 0 68,-4-3 6283,1-1 0,-2 0 0,0-1 0</inkml:trace>
</inkml:ink>
</file>

<file path=ppt/ink/ink10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5:49:23.255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289 46 17164,'-42'-17'663,"1"10"-584,14 25 8,-1 10 61,1 6-140,3 6 79,2 3 154,-4 22-179,8-14-62,-3 17 0,12-23 44,6 19-44,6-17 93,15 26-93,1-34 227,24 12-227,-12-29 266,27-1-233,-21-15 286,27-18-319,-25-5 68,29-39-68,-28 9-1736,-8-4 1,-2-4 1735,0-20-360,-12-3 1,-6-1 252,-6 4 65,-5 20 0,-3 5 42,-7 16-173,-13 7 173,1 11-207,-40 7-20,22 12 3171,-23 7-3092,29 3-1888,-5 13 410,15-5 1626,2 16 0,16-23 0,5 2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4:24:41.562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 45 15501,'14'-2'1878,"-3"1"-1519,-11 1 741,0 0-1100,11 25 17,-9-9-17,9 23 0,-11-19 8,-1-2-8,1-5 0,-1-4 9,0 1-9,0-3 199,1 4-113,0-7 110,1-4-142,1-5-54,1-4 0,3-3 0,1-4 0,4-5 0,3-4-62,5-4 62,12-6-34,-6 12 34,15-4-42,-17 20 42,8 3 101,-15 7-64,7 9 63,-10 2-38,9 21 67,-10-9 0,3 17-1,-10-22-69,-1 5-50,-3-16-9,0 3-224,-1-8-230,1 1-1873,-1-4 2327,6-8 0,-5 4 0,4-6 0</inkml:trace>
</inkml:ink>
</file>

<file path=ppt/ink/ink1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5:49:23.871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239 0 16271,'-44'38'624,"4"5"-1919,12 4 1340,2 7 185,2 5-160,2 5-9,3 3 43,4 4 16,5 0-92,3 2 501,4-2-127,6-11 0,2 0-310,5 12 38,3-9 1,3-5-131,5-15 58,16 13-58,-18-34-1816,6-2-21,-13-17-7876,-2-6 9713,0-14 0,-6 9 0,0-5 0</inkml:trace>
</inkml:ink>
</file>

<file path=ppt/ink/ink1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5:49:25.038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147 17 9617,'3'-2'2865,"0"1"649,-3 1-3441,9-6 84,-11 4-129,6-4 182,-13 7-210,-3 0 98,-1 2-62,-1 1-36,-9 11 0,10-5 95,-4 15-86,15-10 167,15 12-176,1-10 205,15 6-205,-13-13 98,0-1-98,-11-6-188,-2 0 188,-6 0 62,-15 3-62,-2 0-28,-20 8 28,17-3-62,-6 5 62,20-5 81,2 17-72,11-5 187,17 23-196,-2-18 50,15 12-50,-18-23-70,0 3 70,-12-11-45,-7 6 45,-5-7 17,-18 7-17,4-9 0,-11 2 0,18-6-8,2 1 8,11 0-118,15 7-145,1-1-3105,24 10-2244,-15-10 5612,9 1 0,-23-8 0,-2-2 0</inkml:trace>
</inkml:ink>
</file>

<file path=ppt/ink/ink1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5:49:26.356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19 84 18208,'0'44'258,"-1"0"-258,1-5 0,0 3-34,0-3 34,0 0 0,0-2-129,1-4 127,1-4-250,2 1 252,-1-16-14,1 1 14,-3-20-194,0-21 194,-3-4 0,-6-45 0,1 23-33,-5-41 33,8 42 78,14-31 1,4 50-79,14-5 0,-1 32-54,4 4 54,1 6 0,-2 2-42,4 12-42,-16-3 84,0 11 0,-18-6 59,-17 9-59,0-9 87,-14 2-76,4-12-11,1-4 34,1-2-34,1-2 0,5-2-770,3 0-42,9-1 812,4 2 0,3-1 0,3 1 0</inkml:trace>
</inkml:ink>
</file>

<file path=ppt/ink/ink1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5:49:26.672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54 1 13801,'-6'6'2470,"1"-2"-1818,5-4 832,0 0-1028,-16 26-240,10-14 196,-11 21-258,15-19-93,1-2 281,1 0-342,3-2 187,1-2-100,7 0-62,25-2-25,-11-3-795,21-5 11,-27-4-6900,4-18 2334,-12 4 5350,0-13 0,-7 19 0,-3 2 0</inkml:trace>
</inkml:ink>
</file>

<file path=ppt/ink/ink1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5:49:26.805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 7 15573,'8'-4'2064,"-2"1"-2064,-6 3-3277,0 0 0,0 0 0</inkml:trace>
</inkml:ink>
</file>

<file path=ppt/ink/ink1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5:49:27.589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26 42 7167,'4'-4'5877,"-1"1"-1007,-3 3-4679,2-15 122,0 11-313,2-11-78,-1 14 69,0 1 9,0 2-215,-1 1 215,-1 3 0,0 2-135,-8 6-108,-7 9 243,1-2-121,-3 12 121,13-13 104,11 18-104,0-15 95,10 10-95,-9-19 112,4 5-112,-8-9-154,1 5 154,-5-7-53,-9 6 53,1-6-90,-12 10 90,11-5 70,3 19-70,12-8 252,20 21-218,-5-18 243,15 13-277,-20-22 132,1 2-20,-13-12-112,-1-1 78,-3-1-53,-1 0-25,-1-1-173,-11-1 173,-1-2-2727,-23-3-449,14-2 3176,-5-2 0,19 2 0,5 2 0</inkml:trace>
</inkml:ink>
</file>

<file path=ppt/ink/ink1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5:49:28.054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49 6 13044,'-5'-3'2361,"0"1"17,5 2-2213,43 42 112,-11-6-277,2 1 0,1 3 34,7 21-34,-3 5 0,-6 2-59,-3 2 59,-7 1-2165,-17-8 0,-6 1 2165,-6 14-636,-12-7 0,-6-5 776,-16-12-691,2-16 0,-3-4 1024,-8-3-318,-22 4-155,40-23 1241,1-2-1241,23-8 917,8-4-1810,10-5-8938,25-16 9304,-6 1 1,2 0-1,-17 11 1</inkml:trace>
</inkml:ink>
</file>

<file path=ppt/ink/ink1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5:49:28.773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391 3 14017,'7'-2'2192,"-2"1"-1831,-5 1 938,0 0-1133,-30 11-116,6 0 160,-27 10-210,14-4 59,0 0-59,1-2 0,1 0 0,0-2 0,5-1-25,-7 1 25,18-6-121,-5 2 121,20-5-280,1 1 230,9 3 50,10 3-193,12 4 193,8 4 0,6 1-3356,14 10 3356,-14-7-441,17 12 667,-31-18-232,4 5 6,-21-13-9,-1-1 9,-8-5 2277,1-1-3050,-2-1 1021,-4-9 1,2 6 0,-3-7 0</inkml:trace>
</inkml:ink>
</file>

<file path=ppt/ink/ink1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5:49:29.605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7 68 20118,'-5'10'187,"3"6"-125,14 14-62,2 3 0,1 0-17,0-1 17,1-1 0,-2 0-45,1-1 45,-2-3 0,-2-3 0,-1-6 0,-2-5 121,5-2-121,-4-5 171,8-4-171,-5-11 120,12-27-120,-8 1 263,14-38-33,-12 27-171,6-12 364,-6 23-423,-1 3 204,0 5-94,-3 6-110,-2 4-76,-3 4 76,-4 6-806,0 2 116,-3 4-6212,1 12-720,-1-1 7622,4 8 0,-4-11 0,3-2 0</inkml:trace>
</inkml:ink>
</file>

<file path=ppt/ink/ink1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5:57:57.187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31 0 15803,'-4'49'1014,"-1"0"-760,-1-8-94,1 3 226,1 1-108,0 4-96,3 0 182,-1 3-311,5 0 84,4 1 79,6 0-18,8-1 206,26 20-134,-5-29 0,2 0 35,29 25 87,-19-27 1,-2-7-393,-6-10 59,17 3-59,-34-16-357,5-3 357,-20-6-1016,-2-2 604,-8 0-509,3-3-2654,-4-1-791,4-4 4366,-4 0 0,-2 3 0,0 1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4:24:42.009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0 8 15176,'3'-5'1489,"-2"2"-237,-1 3-1252,13 26 252,-7 0-252,10 27 123,-12-2-2,-1 5-105,-2 4 122,-1 4-15,0 3-106,0 3 111,2 1 88,1 3-1122,1-1 1102,2 1 249,1-3-213,0-4-24,-1-15 1,-1-1-21,2 10-96,2 31-5,-7-62-87,1 0 93,-3-19-84,1-3 136,-1-5 1061,0-1-1674,0-8 392,1 3-78,-1-4-1327,1 3 417,0-1-1699,-1-3 2763,0 0 0,0 2 0,0 1 0</inkml:trace>
</inkml:ink>
</file>

<file path=ppt/ink/ink1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5:57:57.942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392 253 14857,'3'14'534,"-3"-3"-391,-4-11-109,-2-3 223,-3-3-69,-2-5-163,-4-6 126,-1-3-151,-2-3 62,-2-1-54,3 1-8,-2 0 54,3 1 69,1 0 106,2 2 7,2 3 231,3 2-153,1 4 277,3 3-331,1 2-218,2 1 260,0 3-265,0 8-37,-1 5 120,-6 28-120,0-5 300,-11 28-213,5-24 263,-14 18-350,11-26 198,-11 8-198,14-21-44,-2 0 44,8-10-1521,-4 3 555,6-6 966,16 3 0,-5-6 0,12 0 0</inkml:trace>
</inkml:ink>
</file>

<file path=ppt/ink/ink1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5:57:58.990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308 30 15487,'-46'-16'1677,"3"3"-1249,17 17-226,0 2-160,0 6 131,0 4-173,1 3-33,2 4 33,2 1 0,3 4-45,3 15 45,7-9-17,4 11 17,9-16 70,24 12-61,-5-19 114,18 7 39,-12-23 471,26-9-633,-22-2 112,18-7-95,-32 0-17,-3 1-149,-6 2 21,-4 1 128,-2 1-1031,-3 1 393,-1-2-650,1 1-5184,-2 1 6472,1 1 0,-1 3 0,1 0 0</inkml:trace>
</inkml:ink>
</file>

<file path=ppt/ink/ink1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5:58:00.321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35 171 10866,'-1'-8'3562,"0"2"-2811,1 6 800,0 0-1305,-7 17-221,2-6 73,-5 17 0,5-8-98,2 0 62,2-1-54,0-4-8,1-4 70,0-3 166,0 3-236,0-6 173,0-4-173,0-13 87,0-9 28,0-5-115,-1-5 112,4 0-95,1-1-17,4 0 0,8-9 0,-1 11 16,5-3-16,-5 18 20,3 2-20,-7 7 146,11 10-146,-10 8 131,7 10 15,-6 5 11,1 16 50,-6-9-115,0 19-55,-5-23 55,-2 9-92,-1-21-25,-2 2 25,1-13-76,-1 3-81,1-6-1021,3-1 486,2-4-4609,6-2-271,-2-1 5572,3-2 0,-7 4 0,-2 0 0</inkml:trace>
</inkml:ink>
</file>

<file path=ppt/ink/ink1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5:58:00.508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291 17 15327,'-51'-9'1893,"5"2"-1605,18 6-279,1 1 217,-1 0-226,2 0-50,1 0-28,5 1 78,4-1-1277,4 2 294,5-2 412,4 1 1,1 0 0</inkml:trace>
</inkml:ink>
</file>

<file path=ppt/ink/ink1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5:58:01.181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37 1 18673,'-5'21'336,"2"3"-188,3 2-2,1 1-146,-1-1 25,1-1-25,-1-2 0,-1-3-25,0-2 25,-3-5 0,2-2-42,-1-2-20,-4 6 62,3-6 51,-3 3-6,6-9 5,14-6-33,3-2-17,14-3 0,-3 1 78,0 2-53,-2 1 113,5 0-1,-9 2-50,6 0-79,-14 2-103,1-1 92,-8 1-537,2-1 411,-6 1-1926,-1 0 1,-1 0-1</inkml:trace>
</inkml:ink>
</file>

<file path=ppt/ink/ink1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5:58:01.470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277 26 15067,'4'-6'837,"-1"1"-308,-3 5-89,-32-7-300,11 6 39,-26-6-179,19 9-118,2 0 23,1 4-1045,-7 3 65,9-2-6998,-6 4 8073,19-6 0,1 0 0,8-4 0</inkml:trace>
</inkml:ink>
</file>

<file path=ppt/ink/ink1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5:58:01.670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233 1 16360,'-61'14'1229,"6"-2"-1150,26-6 16,4 0-95,4-1-440,5 0 211,5-2-449,4 0-1987,2-2-1444,3 1 4109,1-1 0,1 0 0</inkml:trace>
</inkml:ink>
</file>

<file path=ppt/ink/ink1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5:58:02.137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138 34 15167,'7'-9'728,"-1"1"-204,-6 8-42,-25-8-188,9 6-6,-20-5-288,19 11 132,2 3-116,4 1-16,2 2-8,3 2 8,1 5 0,3 4-98,5 4 98,5-1 0,5-1-56,4-1 56,4-3 0,1-1 0,3-1 59,24 14-31,-21-11 50,19 13-44,-35-21 419,-3 5 326,-10-9-93,-21 5-233,-3-5-215,-29 1 37,20-6-258,-19-2-17,30-1-644,-7 0 207,20 0-1151,0-1 107,9 0 1481,4-4 0,-2 3 0,2-2 0</inkml:trace>
</inkml:ink>
</file>

<file path=ppt/ink/ink1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5:58:03.138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0 148 17917,'7'8'538,"-2"3"-538,-9 6 148,0 4-98,2 0-50,0 0 45,2-4-45,2-2 0,-1-4 0,1-2 0,0-1 0,0 1 0,2 1 51,-3-4 10,1 0-61,-4-21 0,0 0 0,-2-16 0,1 1-36,2-16 36,4 10 0,3-11-67,4 18 67,2 2 0,2 6 50,10 2-50,-5 8 17,12 2-17,-16 8 0,2 2 0,-8 1 61,3 12-19,-2 1 79,5 23 19,-9-9 5,-1 25 35,-4-21 7,-2 18-66,1-24-88,-1 10-33,3-21-109,0 2 64,1-12-1358,3-3 482,-3-2-1988,4-3-118,-2-2 3027,0-7 0,-2 5 0,0-2 0</inkml:trace>
</inkml:ink>
</file>

<file path=ppt/ink/ink1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5:58:03.309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240 31 13919,'6'-10'1492,"-1"2"-1013,-5 8 114,-29-6-161,9 4-211,-26-2-213,16 7 169,1 2-177,1 1-107,4 0 12,4 0-1008,4-1 310,8-1 793,12-1 0,-2-1 0,10 0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4:24:57.996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352 14 13810,'3'-3'1691,"-1"1"-499,-2 2-990,-26-4-202,5 3 277,-25-2-277,13 3 104,0 0-43,3 1-61,3 0 17,-15 4 0,16-2-17,-14 3 45,28-4-45,0-1 53,8 0-28,1-1 70,2 0-117,0 0 22,1 4 0,0 3-22,1 8 22,0 6 0,1 8 50,2 5-50,2 24 70,-1-11-62,3 15-8,-2-16 54,2 16-54,-2-16 207,1 37-92,-5-45-90,0 20-25,-1-32 25,0 18 3,-1-19-28,2 15 25,-1-28-25,0 2 0,0-6 70,0 0-28,0-1-42,2-1 112,0-2 28,7 1-53,2-3-28,10-1-59,2 0 465,31-4-213,-19 2 193,26-3-266,-40 3-179,2-1 0,-16 1-470,3 0-1188,-6 0 1658,6 0 0,-8 1 0,1 0 0</inkml:trace>
</inkml:ink>
</file>

<file path=ppt/ink/ink1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5:58:03.566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46 1 18813,'-14'54'910,"2"-5"-910,5-19 120,1-2-898,2 32 347,3-36-1048,0 22 334,2-42-1114,0-3 2259,1 0 0,-1-1 0,0 0 0</inkml:trace>
</inkml:ink>
</file>

<file path=ppt/ink/ink1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5:58:04.021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16 71 12518,'-8'-8'2028,"1"1"-1029,7 7 723,0 0-1503,33-24-202,-13 17 263,26-17-238,-23 23 61,-3 1-16,-4 2-87,-2 0 0,-4 0 0,-3 1-120,-1 5 120,-4-1-65,-6 14 65,-9-4-165,-24 15-244,-19-2 460,28-8 10,4 0-33,51-10 319,9 4-78,4 5-171,0 0 275,-2 2-107,6 8 53,-14-7-165,3 4-109,-16-12 296,-5-5-50,1-1 146,-4-3-224,9 1-171,-7-5-375,6-1 274,-9-4-6249,3-4-1642,-5 1 7950,5-6 0,-7 8 0,2-2 0</inkml:trace>
</inkml:ink>
</file>

<file path=ppt/ink/ink1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6:01:24.836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236 52 10205,'-6'-3'4148,"1"1"-3320,5 2 1723,0 0-2150,-26-20-141,8 14-252,-22-15 267,16 24-275,2 1 87,1 6-87,1 1 0,3 4-26,2 2-44,1 17 70,6-12 9,12 16-9,5-25 45,19 2-45,-9-11-34,17-12 34,-15 0 8,13-16-8,-18 8 9,6-15-9,-13 15 33,1-7-33,-6 15-165,0-1 165,-2 7 37,4 7-21,0 7 71,5 19-36,-3-7-7,6 13-44,-6-19 34,5 2-34,-6-11-120,6-1 16,-6-5-1190,4-2 597,-7-3-2901,1-4 789,-3 0 2809,-2-5 0,0 7 0,-1-2 0</inkml:trace>
</inkml:ink>
</file>

<file path=ppt/ink/ink1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6:01:25.220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 24 14087,'9'-13'2273,"-2"3"-1542,-7 10 73,0 0-561,10 26-243,-7-4 79,9 24-79,-12-12 0,1 0-9,-1-2 9,1 0 0,1-2 17,-1-2-34,3 9 17,-3-17-395,3 6 283,-2-21-271,1-1-950,0-3 507,1-1-490,0-4-2767,1-5 4083,1-3 0,-3 3 0,-1 3 0</inkml:trace>
</inkml:ink>
</file>

<file path=ppt/ink/ink1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6:01:25.452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14 1 17407,'-2'50'1277,"0"-2"-1252,-1-10 241,1-1-249,0 0 95,0-6 34,1-1-146,1-4 11,2-5-11,0-2 0,0-7-78,1-3-1202,2-1 488,-2-5-6850,6 1 7642,-4-6 0,1 0 0,-4 0 0</inkml:trace>
</inkml:ink>
</file>

<file path=ppt/ink/ink1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6:01:26.070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216 1 18715,'-55'19'302,"7"2"-302,22 1 0,2 1-61,2 1 61,5 0 0,4-1-261,6-2 191,4-2-16,9-3-614,4-5 540,30-8 160,-16-7 53,24-15 0,-30 3-2,4-7 19,-13 12 70,3-2-132,-6 9 43,5 12-23,-3 9 14,10 32-42,-4-10-9,13 31 9,-9-29 37,11 27-4,-15-30 104,1 22 37,-15-31-17,-14 10-54,-5-25-7,-27-1-63,12-15 62,-23-13 180,25-2 307,-5-18 34,24 13-294,16-17-117,11 17-289,25-13 84,-10 18-776,21-7 493,-26 16-2839,2-1-784,-20 7 3906,-3-3 0,-3 4 0,0-3 0</inkml:trace>
</inkml:ink>
</file>

<file path=ppt/ink/ink1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6:01:26.502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17 1 18519,'-9'62'672,"3"-6"-655,5-23 294,1-2-311,-1 0 75,1-2-75,0-1 0,0-2 0,0-2 0,1-4 0,0-3-87,1-4-823,3 1 546,0-6-2556,5 0 937,-2-6 1983,10-9 0,-11 5 0,3-5 0</inkml:trace>
</inkml:ink>
</file>

<file path=ppt/ink/ink1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6:01:26.786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39 0 18177,'-21'48'157,"4"-7"-157,18-25 79,1-4-46,2-2-33,3-2 79,5 0-46,6-2-33,3-2 79,3-2-79,0-5 53,9-15-53,-14 3 17,4-12-17,-18 13-166,-5-3 166,-5 7-131,-14 0 131,-1 7-731,-19 4 109,18 3-4485,-7 5 5107,20-1 0,2-3 0,6-2 0</inkml:trace>
</inkml:ink>
</file>

<file path=ppt/ink/ink1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6:01:27.324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21 12 15403,'-3'-6'1708,"0"0"-1045,3 6-220,0 0-443,-8 26 0,7-4 0,-4 25 0,10-11-45,3 0 45,1-1 0,0-3-42,0-1 42,-1-3 0,0-4 8,-2-5-8,-1-5 51,-1-3 192,-1-5-218,0-6-16,0-25-9,0 5-9,3-18 9,0 17 0,1 5-16,0 4 16,0 5 0,1 2-70,6 3 70,-3 1-17,4 5 17,-4 3-9,3 15 9,-4-3 0,2 10-16,-8-2 16,-2-9-17,-4 1 17,-1-12 25,-12 3-25,1-7-45,-21 2 45,13-8-731,-6 0 160,15-1 571,3-4 0,6 4 0,2-3 0</inkml:trace>
</inkml:ink>
</file>

<file path=ppt/ink/ink1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6:01:27.737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197 54 16021,'0'-9'1146,"0"2"-631,-28-9 67,14 11-193,-22-11-389,20 17 157,0 4-123,-3 6-34,0 4-59,2 2 59,3 1 0,5 1-190,3-2 103,3 2-608,7 3-427,10-5 1122,0-3 61,18-10-16,-12-10 8,12-7 87,-18 3 291,6-7-109,-12 9 418,8-6-740,-9 10 120,2-3 62,-7 10-182,0 2 129,0 4-104,1 1-25,2 1-129,7 3 129,-1-3-927,5 2 449,-2-7-8253,8-3 8731,-8-3 0,2-1 0,-12-2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4:24:59.893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30 0 17858,'-11'38'588,"3"-2"-431,4-11-157,1-2 104,1-1 8,1-3-112,0-1 137,1-4 62,2-2 13,-1-4-158,3-1 340,5 2-248,-2-3-138,6 2-8,-2-5-336,1-2 191,0 0-524,0-4-1361,0-3-82,0-8-2449,-1-2 4561,-1-10 0,-5 14 0,-2-2 0</inkml:trace>
</inkml:ink>
</file>

<file path=ppt/ink/ink1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6:01:27.988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9 10 14971,'3'-5'1818,"0"0"-231,-3 5-1189,-5 26 41,2-3-327,-2 24-8,3-9 84,3 1-188,3 0 137,1-1-59,3-1-78,-1-4 0,-1-2 0,-1-6-53,1 1-781,-2-7 220,0-4 614,-2-12 0,-2-3 0,0-4 0</inkml:trace>
</inkml:ink>
</file>

<file path=ppt/ink/ink1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6:01:37.004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63 14 12476,'-9'-7'2260,"2"1"-1840,7 6 821,0 0-872,-16 26-122,9-1-113,-11 27 191,14-4-135,3 4-173,4 6 235,5 2-252,5 4 98,6 3 36,0-19 1,2 0 97,13 26 74,-10-27 1,2-1 43,12 17-186,3-10 0,2-1-10,13 12-347,-11-16 1,-1-4 192,5-6 33,-2-6-33,-2-5 0,-6-5-795,11-2-874,-24-10 289,6-3-2614,-25-9 3994,0-7 0,-4 5 0,1-4 0</inkml:trace>
</inkml:ink>
</file>

<file path=ppt/ink/ink1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6:01:37.737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325 75 6683,'-1'-6'5485,"0"2"-1150,1 4-3957,1 12-280,3-2-3,2 14-47,4-2-48,0 2-48,1-1 48,-3-4-266,0-1 230,-2-8-1182,1 1 1083,-4-9-105,-6-15 240,-4-2 0,-8-15 72,-1 2 71,-1 0 151,0 0 87,0 2-109,3 5 422,-2 1-322,6 8 74,1 3 30,4 5-269,0 1-182,0 2 261,0 0-124,0 4 210,-5 16-321,1 2 69,-5 13 68,2-5-68,-10 9-95,3-8-25,-7 4-33,6-13-29,-2-2 62,2-4-927,1-2 367,3-4-9271,3-1 9159,9-4 0,-1 0 0,7-4 0</inkml:trace>
</inkml:ink>
</file>

<file path=ppt/ink/ink1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6:01:38.654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123 37 17021,'-11'44'1120,"-1"-3"-963,0-11-107,-1-1 219,-1-2-269,1 0 129,0-2-26,1 0-103,3-4 96,2-4 41,4-5-137,0-2 129,2 0-51,2-3-61,1-1-300,7-14 179,-1-6-528,16-49 466,-10 23-461,9-31 582,-11 33-103,9-9 148,-5 18 98,13-8-98,-16 27 50,3 0-50,-10 10 98,2 3 196,-2 3-75,2 7-194,-3 6 314,1 6-269,2 4 42,1 1 50,0 0-83,11 18-79,-6-17 16,13 21-16,-13-30-33,2 3 33,-7-11-409,-2-2 157,-2-3-5791,5 1 174,-6-6 5869,1-1 0,-4-3 0,-1-2 0</inkml:trace>
</inkml:ink>
</file>

<file path=ppt/ink/ink1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6:01:38.825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283 50 14053,'-2'-12'2173,"1"3"-1706,-32 1 91,12 4-183,-27-5-148,20 5 83,1 2-310,-1 1-16,2 1-116,2 0-1514,3 0 153,8 0 1493,4 0 0,8 0 0,1 0 0</inkml:trace>
</inkml:ink>
</file>

<file path=ppt/ink/ink1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6:01:39.471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4 78 13975,'6'24'4149,"-6"-8"-4107,15 27-42,-11-15 0,-1-2 0,0 0 0,0-3-106,-1-1 106,0-4 0,-1-4-160,1-3 160,-2-4 51,1-3-51,-1-3-20,-2-5 20,-1-5 53,-6-34-53,3 11 25,-3-39-25,7 33 54,3-8-46,5 18 199,20-6-187,-6 18 254,25-3-274,-22 18 115,8 4-48,-15 2-67,-4 0-8,-2 3 8,-2 1 0,-2 5-95,-8 13 95,-8-4-34,-9 6 34,-5-12-53,-17 0 53,11-4-25,-20 6 25,32-9 33,-4 2-33,20-5 104,24 12-104,-4-5-9,31 15 9,-22-15-67,7 1 67,-16-6-563,14 2 233,-11-3-944,17 4 770,-19-7-1442,5 0-1350,-8-3 3296,3-2 0,-10-1 0,1 1 0</inkml:trace>
</inkml:ink>
</file>

<file path=ppt/ink/ink1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6:01:39.953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0 1 18088,'15'41'322,"-4"-3"-202,-8-14-120,-2 0 0,0-2-17,0-2 17,0-2 0,-1-3-8,0-2 8,0-1 0,0-1-8,0-2 8,0 0 58,-2 1 211,1-5-269,1 1 224,10-9-53,3 2-51,8-3 292,-2 2-412,-3 2 129,-3 0-129,-3 0 0,-1 0 0,-1 0 0,1 0-17,6 0 17,-3 0-112,11 1 53,-9 0-887,13 0 411,-14-1-1103,4-1 78,-12 0 1560,-2-5 0,-2 4 0,0-3 0</inkml:trace>
</inkml:ink>
</file>

<file path=ppt/ink/ink1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6:01:40.203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229 39 13630,'6'-10'1896,"-2"3"-1283,-4 7 143,-27-9-342,10 6-414,-23-5 160,16 7-152,-1 2-8,3 0-151,0 3 81,2 1-2769,-1 4 982,11-1-4798,0 2 6655,12-4 0,-2-3 0,3-1 0</inkml:trace>
</inkml:ink>
</file>

<file path=ppt/ink/ink1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6:01:40.370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254 1 13549,'-83'17'3172,"55"-9"-3253,-69 9-518,80-14-1409,4 0-25,5 0-2153,3-1 4186,3 0 0,1 0 0,1-2 0</inkml:trace>
</inkml:ink>
</file>

<file path=ppt/ink/ink1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6:01:40.804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251 63 13504,'-2'-7'1675,"0"2"-1034,2 5 39,-31-20-204,12 13-81,-26-14 8,23 19-344,0 5 106,-4 5-165,9 2-53,-1 8 53,14 0-45,6 17 45,8-7-25,17 18 72,8-8 1,1-1 3,-2 1 10,21 27 1,-64-54 198,-8-1-78,-7-1-106,-6-3 417,-2-2-244,-8-4-78,12-1-171,-7-2 0,22 2-686,1-2 229,11 3-534,3 0-3929,6 0-1853,5 2 6773,8-1 0,-10 1 0,0-2 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4:25:00.047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0 0 17396,'19'7'-9831,"0"1"9468,-1 10 1,-8-9-1,-2-2 1</inkml:trace>
</inkml:ink>
</file>

<file path=ppt/ink/ink1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6:01:42.587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215 74 11894,'3'-6'3419,"-1"0"-2895,-2 6 517,0 0-652,-9-26-162,-1 18-132,-13-19 227,-1 27-252,-5 4 34,2 4 0,-1 5-104,5 3-34,2 3 34,5 1-104,7 20-405,20-8 503,2 3-347,26-17 345,-14-15-602,22-16 610,-25 1 61,9-12 1,-20 7 16,0-2 197,-5 5 136,-1-2-94,-3 9-119,0 1-69,0 4-42,5 10-25,0 1-54,8 18-8,-6-10-70,4 6-67,-6-13-913,3 1 512,-4-5-7913,3-5 8451,-6-4 0,0-1 0,-2 1 0</inkml:trace>
</inkml:ink>
</file>

<file path=ppt/ink/ink1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6:01:42.854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35 1 18533,'-19'65'260,"4"-8"-209,18-18-51,1-2 0,2 0-51,1-2 51,0-3 0,1-3-529,0-5 227,1-5-300,-3-6-1003,0-5 1605,2-4 0,-5-3 0,3-1 0</inkml:trace>
</inkml:ink>
</file>

<file path=ppt/ink/ink1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6:01:43.070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0 19 14316,'12'-10'527,"-3"1"-26,-9 9 1064,0 0-1134,6 33-196,-5-11 132,4 31-246,-7-20-51,-1 2 86,0-1-156,1-3-36,0-1 36,2-4-395,2 3 177,0-12-2431,5 5 408,-2-14 2241,9 2 0,-9-7 0,3 0 0</inkml:trace>
</inkml:ink>
</file>

<file path=ppt/ink/ink1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6:01:43.604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201 63 16903,'-44'-35'852,"4"9"-609,16 24-243,-1 7 87,1 3-79,4 5-8,7 3-50,5 1 50,5 0-87,9 9 42,1-9 45,8 6-506,1-13 506,-1-4 0,-1-3-28,-3-2-31,-1-3-126,4-5 185,-2 0 87,12-9-87,-13 9-93,6-2 93,-10 18 96,2 8-52,3 13 130,0 8-191,3 39 17,-8-27-70,0 22 70,-9-40 45,-9-1-37,-2-10 158,-28-1-166,15-17 95,-13-6 62,19-7 529,2-20-359,10 9 1,6-14 100,12 17-179,19-7 68,-2 8-138,45-11-179,-32 16-241,26-6 115,-37 10-1492,0 0 478,-16 2 1140,-6-3 0,-8 6 0,-4-2 0</inkml:trace>
</inkml:ink>
</file>

<file path=ppt/ink/ink1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6:01:44.087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 1 17589,'15'68'790,"-3"-4"-476,-13-20-306,-1 0 163,0-2-126,-1-2-45,1-2-62,1-4 62,1-4 0,0-5-154,0-4-1140,4 1 774,-1-11-2854,6 3-567,0-11 3941,2-1 0,-5-2 0,-2-1 0</inkml:trace>
</inkml:ink>
</file>

<file path=ppt/ink/ink1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6:01:44.387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83 0 18900,'-39'35'213,"9"-3"-213,22-14 0,4 0 61,3-3-61,4 0 0,4-2 76,5-1-76,4-1 0,4-4 28,1-1 31,18-7-59,-15-3 33,12-6-33,-26 1-213,1-10 101,-8 6-820,-16-15 408,-4 12-4413,-28-11-1757,17 17 6694,-5-4 0,24 11 0,5 0 0</inkml:trace>
</inkml:ink>
</file>

<file path=ppt/ink/ink1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6:01:44.987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0 1 17419,'6'63'243,"0"-7"-215,-1-20-28,-1-1 0,0-1-92,-1-1 89,0-4 3,-2-5-120,-1-5 120,0-6 0,0-5 58,0-2 197,1-3-64,0-3-96,5-7 0,2-4 28,14-17-28,-3 8 17,18-8 42,-16 18-22,9 1-65,-19 9-58,5 6-9,-9 2-34,0 17 34,-10-3 42,-16 15-42,-3-16 45,-19 3-45,16-17-140,-7-1 73,18-5-1893,2-4 445,11-1 1515,10-5 0,-5 5 0,6-1 0</inkml:trace>
</inkml:ink>
</file>

<file path=ppt/ink/ink1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6:01:45.387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57 65 17855,'6'-34'434,"-2"7"-434,-6 24-106,-1 3 106,-4 4 0,-3 5-59,-3 8 59,0 5 0,3 5-140,4 1 79,3 0 61,5-1-768,3-3 399,2-4-37,1-6 204,-2-4 359,10-4 28,-6-7 159,12-11 141,-10-5 47,5-19-143,-8 15-162,0-5 22,-7 17 78,2 1-327,-1 6 9,4 0-9,2 5 0,6 3-95,5 3 44,3 0 51,0-1-831,-2-1 495,-2-2-2420,4-1-81,-8-1 2837,4-1 0,-13-1 0,-1-1 0</inkml:trace>
</inkml:ink>
</file>

<file path=ppt/ink/ink1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6:01:45.731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 15 14554,'0'-8'3332,"0"1"-2931,0 7 1043,0 0-1273,13 43-109,-6-9-62,10 38-20,-11-19 20,-3 0 0,-1-2-42,-1-2 42,-3-3 0,-2-6-120,-1-6-521,-4 1 475,5-16-2715,-3 3 171,6-17 852,0-1 1,1-4-1</inkml:trace>
</inkml:ink>
</file>

<file path=ppt/ink/ink1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6:03:04.779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13 0 16618,'1'62'1201,"1"-4"-871,1-17-190,0 0 180,-2 2-320,0-2 145,0 0-75,-2-2-70,-1-3-33,-3-4 33,1-3-174,-2 3 62,3-11 17,1-1-1521,1-12 821,1-5-4898,-1-2 1121,1-5 4572,0-6 0,0 5 0,0-3 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4:25:00.628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48 31 14000,'5'2'3164,"-2"-1"-2369,-3-1-795,-2 6 95,-1-5-53,-3 5-42,0-5 79,0-1-35,-1-2 52,2 0 66,1-4-246,3 2 81,6-5-198,0 4 201,8-1-213,-4 5 168,5 3-207,-7 2 252,-1 7-109,-5-1 109,-5 9-20,-1-8 20,-7 6 59,2-10 151,-6 1-185,8-6 297,-3-5-210,6-2 70,1-9-42,5 2-98,7-9-75,1 8 33,10-5-194,-7 10 186,5 1-384,-9 5 384,0 5-541,-6 1-692,-3 8-1472,-3-3 2713,-5 4 0,4-8 0,-2 0 0</inkml:trace>
</inkml:ink>
</file>

<file path=ppt/ink/ink1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6:03:04.995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328 27 13299,'8'-5'2168,"-2"1"-1882,-6 4 895,0 0-820,-30-9-212,6 7 131,-28-5-280,16 10 87,-1 1-87,4 1 0,1-1-283,4 1 146,4-1-471,6 1-1360,5-1-276,5-1-2972,4-1 5216,2-1 0,1-1 0,1 0 0</inkml:trace>
</inkml:ink>
</file>

<file path=ppt/ink/ink1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6:03:05.812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25 23 9441,'-4'-2'2965,"0"1"2014,4 1-4646,-7-7-212,5 4 159,-5-4-280,7 6 58,0 0-74,3 7 16,-2-1 0,4 7 0,-2 1 0,0 3 0,2 5-26,1 4 26,0 1 0,0-1-53,-2-2 62,2 3-9,-3-11 70,4 3 33,-4-14-103,4-1 87,-2-3-79,2-4-8,0-5 28,3-6-28,-1-5-28,4-11 28,-5 12-58,4-5 55,-7 18-120,6 2 123,-2 8-17,11 16 17,-6-2 45,7 16 67,-12-18-104,3 1 390,-4-12 246,5-1-171,-1-3 90,14-18-563,-11 1 196,6-15-171,-12 7-134,-2-11 103,-3 12-585,-2-9 541,-2 21-1507,-4-1 703,-1 9-5542,-5 5 1071,4 2 5325,-1 4 0,5-4 0,1 0 0</inkml:trace>
</inkml:ink>
</file>

<file path=ppt/ink/ink1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6:03:06.121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50 45 15215,'1'-6'1030,"1"1"-668,-2 5 777,0 0-1139,-20 35 87,16-16 8,-14 27-95,22-25 87,3-4-9,1-3 79,1-4-132,-2-3 323,2-3-158,1-1-148,2-2 440,19-14-183,-11 0-145,16-26-154,-24 15-171,-2-16 113,-15 21-432,-18-9 487,-1 15-2136,-26-1 397,20 9-2257,-4 3 3999,22 2 0,6 0 0,5 0 0</inkml:trace>
</inkml:ink>
</file>

<file path=ppt/ink/ink1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6:03:07.543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567 0 16635,'-10'17'565,"-4"4"-223,-18 16-82,0 5-190,-1 4 199,-1 4-269,2 5 34,-2 1-34,2 2 0,2-2 16,-1 0-16,2-2 166,0-1-105,0-2 300,-20 30-153,19-34-225,-19 27 14,33-51-714,-1 1 143,12-16-3960,7-7-1964,5-6 6498,9-9 0,-9 8 0,3-3 0</inkml:trace>
</inkml:ink>
</file>

<file path=ppt/ink/ink1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6:03:08.261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12 0 16601,'0'14'616,"-1"4"-616,-2 10 87,1 2-59,0-2-28,1 1 33,0-2-33,0 1 0,1 0 37,0-1-37,0-2 0,0-2 70,0-3 190,3 1-173,1-9 8,8 3-95,-3-12-257,9 1 254,-5-6-1515,8-4 701,-8-1 817,13-11 0,-18 12 0,6-6 0</inkml:trace>
</inkml:ink>
</file>

<file path=ppt/ink/ink1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6:03:08.477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294 36 15277,'3'-9'968,"-1"2"-819,-2 7 108,-38-8-206,13 5 125,-31-5-176,24 9-53,2 1 47,3 1 6,2 1-554,3 0-4506,0 2-302,11-3 5362,1 1 0,9-3 0,2-1 0</inkml:trace>
</inkml:ink>
</file>

<file path=ppt/ink/ink1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6:03:08.945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12 1 18687,'1'57'137,"-2"0"-137,-3-16 0,1 3-112,0-3 51,2-1 61,1-3-493,1-2 487,1-7 6,1-6-148,0-7 243,5-5 11,-1-5-80,11-15-26,-6-5 42,11-27-42,-10 12 0,2-8 61,-7 18-19,-3 7-42,1 5 107,-1 3-4,0 4-10,8 10 63,-2 5-52,16 34-104,-14-19 34,7 16-34,-12-30 0,-2-4 0,1-4 0,0-1-586,6-1 368,-2-2-2162,7-1 1053,-9-5 1327,1-12 0,-8 9 0,0-8 0</inkml:trace>
</inkml:ink>
</file>

<file path=ppt/ink/ink1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6:03:09.243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1 121 15422,'13'51'303,"-2"-7"-267,-11-25 34,0-6-62,0-3 172,0-4-85,-1-1-76,1 0 298,0-1 442,0-3-437,3-4-129,1-11 67,4-6-103,8-25 50,-2 12-240,15-23 33,-10 26-255,14-9 221,-18 23-2189,7 0 67,-12 12 2156,5 2 0,-9 2 0,1 0 0</inkml:trace>
</inkml:ink>
</file>

<file path=ppt/ink/ink1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6:03:09.578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0 78 11905,'46'1'2778,"-4"-1"-1664,-10 1-293,-5-1-152,-4-1-199,-8-2-24,-5-1-180,-4-2-118,-2-3 250,-2 0-253,-1-2-78,-4-1 166,-3 2-233,-6 2 120,-4 1 146,-28 9-232,17 3-43,-21 15 9,35-3-86,3 14 52,15-12-487,17 13 518,-1-14-1341,21 6 829,-16-14-277,5 0-1269,-15-8 106,-4-1-2035,-5-1 3990,-2-4 0,-3 2 0,-1-1 0</inkml:trace>
</inkml:ink>
</file>

<file path=ppt/ink/ink1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6:03:09.912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0 115 14694,'41'-15'2501,"-7"1"-2065,-22 5-80,-3 0-322,-2 0 89,-1 0-45,-2-1-78,-1 0 87,-2-1 0,-1 3-87,-3 2-53,-2 1 148,-12 6-50,5 4-37,-10 19-8,14-1-8,3 22 8,9-21 25,11 10-25,0-22-199,19 2 137,-10-12-1044,18-6 418,-19-1-365,5-4-3842,-14 0 4895,-4 1 0,-4 1 0,-4 3 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4:25:01.047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304 7 13936,'-3'-4'2539,"1"1"768,2 3-3187,5 38 34,1-11 17,5 32-171,-2-20 104,-2-2-88,-2-2-16,-3 1 68,-9 25 10,1-23-78,-14 26 151,4-40-14,-6 1 85,-20-11-104,16-9-118,-19-6 0,22-10-222,-2-6-184,-8-13-1207,9 4-935,-7-24-4567,19 22 7115,2-12 0,8 27 0,2 2 0</inkml:trace>
</inkml:ink>
</file>

<file path=ppt/ink/ink1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6:03:10.460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224 1 19006,'23'72'182,"-3"-4"-215,-7-17 33,-2 2 0,-1 0-121,-5 0 121,-3-4 0,-5-6-42,-4-7 42,-4-5 0,0-7 62,1-5 25,-5 0 117,7-10-84,-6 0 9,3-11-8,5 2-233,-31-23-955,-3-9 529,-8-6-4082,0-16-5211,32 29 9765,-1-12 1,13 25 0,3 1-1</inkml:trace>
</inkml:ink>
</file>

<file path=ppt/ink/ink1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6:03:10.603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0 0 9253,'0'0'0</inkml:trace>
</inkml:ink>
</file>

<file path=ppt/ink/ink1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6:03:11.210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19 52 17847,'27'9'288,"-1"-2"-27,-9-5-46,1-1-128,-3-4 258,-5-1-320,-2-3 104,-3-1 16,0-2-145,-2 0-17,-1 0 17,-16-3 0,1 8-58,-22 5 58,13 10-20,-11 18 20,17-6 0,0 16 0,11-17-8,15 12 8,4-17-163,28 6 60,-11-15-830,23 0 471,-26-7-3951,8-7-1478,-23 0 5891,1-10 0,-10 11 0,-2-2 0</inkml:trace>
</inkml:ink>
</file>

<file path=ppt/ink/ink1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6:03:11.826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127 23 12482,'0'-6'2545,"0"2"306,0 4-2809,-7-12 193,2 15-235,-7-5 62,2 24-62,-3 8 0,0 7 0,-1 5 0,1 0 0,1 1-9,1-2 68,-1 32-59,7-31 132,6 28 299,7-46 188,17 4-258,-3-17-207,19-2-95,-15-8-59,7-4-42,-11-2 42,-3-1 0,-3-2-482,-4 2 398,-3-1-356,-2 2-999,-2-1 333,0 0-1128,-1 1 2234,-2-1 0,-1 4 0,-1 0 0</inkml:trace>
</inkml:ink>
</file>

<file path=ppt/ink/ink1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6:03:12.177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285 4 18446,'-57'-2'630,"2"0"-630,11 3 0,6-1-87,5 2 82,9-1 5,6 2-751,8-1-111,5 0-927,9 1 1789,15 1 0,-9-1 0,7-1 0</inkml:trace>
</inkml:ink>
</file>

<file path=ppt/ink/ink1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22T14:02:27.05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24575,'0'0'0</inkml:trace>
</inkml:ink>
</file>

<file path=ppt/ink/ink1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7:21:32.581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43 36 6733,'-10'-9'2327,"2"1"-896,8 8 2190,0 0-2986,-11-8-133,9 6-49,-9-6-170,11 8-9,-1-1 71,1 6-160,0 2-160,1 7 151,0 8-176,1 6-19,1 6 19,0 2 0,-1-1 53,0 1-25,1-1-28,0 2 106,2-2-53,2 1-53,1-3 70,3 0-16,2-3-54,2-2 50,1-3-5,2-3-45,0-2 70,-1-2-17,0-3-53,-4-3 95,-2-3-95,-4-4 0,-2-1 0,-1-1 0,0 0 0,-2-2-493,1 1 236,-2-2-6128,0 1 6385,1-3 0,-1 2 0,0-1 0</inkml:trace>
</inkml:ink>
</file>

<file path=ppt/ink/ink1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7:21:34.309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2 6 10659,'-1'-3'2422,"1"1"462,0 2-2671,6 29 129,-3-8-104,6 25-149,-6-17 211,1 0-115,-2-1-152,1 0 256,0 3-272,0-1 139,-1-1-94,0-1-62,1-2 112,-1-1-104,0-4-8,-1-1 0,-1-3 0,1-3 0,-1-4-5,0 2-1308,0-6 422,0 0-6924,1-6 7815,0-3 0,1 1 0,-1 0 0</inkml:trace>
</inkml:ink>
</file>

<file path=ppt/ink/ink1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7:21:34.543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219 6 13958,'4'-3'641,"-2"1"1039,-2 2-1660,-32 3 128,13 1-148,-26 3-45,23 0 45,2 0 0,4-1-353,2-2 132,2 0-188,3-1-1424,-2-2 474,3 0 1359,-2-5 0,7 2 0,0-2 0</inkml:trace>
</inkml:ink>
</file>

<file path=ppt/ink/ink1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7:21:34.859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0 17 12227,'8'-9'753,"-1"2"-346,-7 7 911,0 0-968,9 25-75,-5-2 2,7 24-109,-9-8-140,0-2 165,-2 1-193,-1-1 73,0-1-73,-1-2 0,-1-1 42,2-6-31,-1-1-11,1-7 42,0-3-14,0-5-28,1-3-151,0-3 106,0-2-282,2 0-3104,9-4-1606,-2-1 5037,6-3 0,-9 2 0,-2 0 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4:25:01.202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7 19 16803,'-3'-10'599,"0"2"-129,3 8-3455,0 0 0,0 0 0</inkml:trace>
</inkml:ink>
</file>

<file path=ppt/ink/ink1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7:21:35.309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105 37 13392,'11'-13'963,"-2"3"-347,-9 10 266,0 0-882,-19-10-84,9 11 84,-16-6 0,14 14-204,-1 1 198,1 2-111,1 0-482,1 2-9,1 4-212,6-2 766,7 0-61,11-5 171,0-8 477,14-7-183,-14-1-28,5-6-54,-9 3 108,-3 2-57,-1 0-168,-2 2-115,0 2 267,2 3-118,0 3 69,4 2-119,-1 3 50,15 7-213,-7-5-121,24 5-433,-18-12 288,6-1-266,-13-3-8812,3-2 9372,-8-2 0,0 1 0,-8 0 0</inkml:trace>
</inkml:ink>
</file>

<file path=ppt/ink/ink1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7:21:35.859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4 1 15377,'5'18'695,"-1"6"-510,-4 10-177,0 2 238,1 0-78,-2-2-168,-1-2 238,0 0-238,-2-1 51,2-2-51,1-4 0,0-2 17,1 2-740,1-10 370,1 0-1153,5-11 318,0-3-2637,3-5 3825,-1-1 0,-3 1 0,-3 1 0</inkml:trace>
</inkml:ink>
</file>

<file path=ppt/ink/ink1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7:21:36.159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12 0 15587,'2'58'796,"-2"-3"-620,-2-15-78,-1-1 146,1 0-244,-1 0 106,2-3-89,-1 0-17,2-3 73,0 9-73,1-11 28,1 10-28,2-23-502,3 5-354,-2-15 419,3 1-241,-1-7-1484,0-1-638,1-3-1156,-2-1 3956,2-6 0,-4 5 0,0-2 0</inkml:trace>
</inkml:ink>
</file>

<file path=ppt/ink/ink1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7:21:36.393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486 21 12820,'7'-10'883,"-2"1"-110,-41 8-166,8 1-80,-34-1-286,19 2-199,-1 0 47,0 1-44,2 0-45,2-1-311,-21 2-848,28-2-869,-15 2-2659,38-3 2579,3 1 2108,8-1 0,1 0 0</inkml:trace>
</inkml:ink>
</file>

<file path=ppt/ink/ink1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7:21:37.060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136 86 7330,'4'-9'3018,"0"1"-1310,-4 8 1798,0 0-3019,3-23-97,-2 14-136,2-17-200,-3 22 114,-1 1-168,-1 1 8,-2 1 17,-3 0-25,-4 4-45,-4 2 45,-4 5 0,-1 5-72,-9 16-180,10-4 148,1 4-464,13-11 495,7-13-112,10 1 188,-2-5 50,7-3-53,-5-3 45,-2-3-12,1-2-33,-1-2 73,0 1 140,3-2-135,-3 4 222,3 1-115,-4 5 238,14 8-407,-8-1 206,12 10-169,-15-7-62,5 2-987,-9-6-1292,7 0-6031,-8-4 8319,7-2 0,-10 1 0,2-2 0</inkml:trace>
</inkml:ink>
</file>

<file path=ppt/ink/ink1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7:21:38.743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4 12 11222,'-2'-6'2173,"1"1"-1389,1 5 456,0 0-786,35 38-65,-15-13-126,28 33-50,-25-23 168,-3-1-109,-2-2-256,-3-2 183,-2-1-199,-1-4 45,3 5-45,-4-10 28,7 4-658,-9-15-232,6 0-866,-7-7-137,0-3-2075,-5-3 3940,-2-6 0,-1 5 0,-1-2 0</inkml:trace>
</inkml:ink>
</file>

<file path=ppt/ink/ink1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7:21:39.394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42 94 8024,'1'-8'2526,"-1"1"-2162,0 7 1848,0 0-1948,3 12 77,-4-7-125,2 8-62,-4-10-48,0-1 93,-1 1-28,0-2 809,-1 0-678,3-1-56,-1-2-218,3-1 112,4-7-140,2 1 45,27-20-98,-10 13 53,17-9 0,-19 16-53,6 1 53,-10 4 53,9 0-255,-17 5 202,3 1 0,-9 3 90,-3 12-90,-5 2-45,-20 40 6,6-24 39,-14 22 0,13-29-20,-9 9 20,8-10 37,-14 11 16,21-23-45,-5 4-8,12-12 79,-1 1 19,3-3 554,3 0-618,7-4 187,7-3-73,8-1 289,21-6-202,-5 1-235,13-4 269,-12 2-269,-1 0 104,0-1-1,8-3 1,-13 5-104,6-4-95,-23 7 25,0 0 70,-8 5-1173,-2-1 229,-1 1-574,-1 1 1518,-7 5 0,4-4 0,-3 4 0</inkml:trace>
</inkml:ink>
</file>

<file path=ppt/ink/ink1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7:21:42.127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41 16 15694,'-8'-7'610,"1"6"-515,2 16-41,1 7 88,-2 3-133,3 2 69,-1-2 20,2 1-98,1-3 34,0 0-34,1 6 70,4-2-9,0-6 135,3-5-142,0-12 156,9 0-210,0-2-54,23-12-553,-18 0 545,10-11-78,-17 3-302,2-6 389,-4-2-87,0-4-334,-4 0 474,-3-10 0,-3 14 54,0-2 114,-2 17 159,1-1-503,-1 7 291,2-1-9,-1 10 185,1 4-98,1 7 54,5 34-149,-4-17-20,5 33-16,-6-41-62,-1 4 0,0-15-45,2 1-941,0-7-1228,8 1-4356,-1-6 6570,5-1 0,-8-1 0,-2-1 0</inkml:trace>
</inkml:ink>
</file>

<file path=ppt/ink/ink1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7:21:42.844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42 112 15887,'33'4'910,"-4"-1"-708,-17-5-124,0-1 222,-1-3-272,0-1 75,-2-2-24,-2-1-79,-2-1-166,-2-2 166,-4-3-235,-6 0 235,-2 2-154,-12 5 154,6 6-64,-18 11 83,13 4-19,-8 11 0,13 1 26,2 22 46,7-20 18,0 11 5,8-25-70,2-3 202,3 0-140,4-1-59,4 0 207,6-2-218,4-1 190,12-3-207,-11-1-190,11-4 173,-23 0-1431,4-2 653,-11 2 795,4-3 0,-7 4 0,2-1 0</inkml:trace>
</inkml:ink>
</file>

<file path=ppt/ink/ink1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7:21:43.577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131 270 13120,'5'-9'919,"0"2"-334,-5 7 1448,0 0-1789,-32-6-174,16 10 137,-26-3-207,25 12 8,5 0-8,3-3 0,4-1 42,1 0-42,2 1 0,0 1-257,11 5-102,6-8 306,4 2-370,8-13 342,-11-2-79,17-28-75,-18 9 182,7-22 36,-15 16-126,-4-19 143,-2 14 496,0-28-275,-1 38 45,1-7-126,0 26-120,-1 1 128,1 3-148,-1 0-45,1 0 82,-1 13 156,0 1-185,0 14 116,0 0-80,0 4-44,0-1 0,0 0 0,1 0 0,1-3 0,4 9 0,0-13-184,3 7 94,-3-17-711,6 1 437,-3-6-2092,9 1 401,-6-5 2055,3-1 0,-9-2 0,-1 0 0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4:25:01.826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5 129 10460,'-3'-6'3308,"1"2"1997,2 4-5209,8-5 16,2-1 117,11-5-229,4-2 129,5-1-129,3 1 0,0 0 0,27-4-17,-25 7 17,17-2 0,-33 9-33,-1 1-217,-8 5 250,6 20-128,-9 5 128,3 22 0,-6 1-21,-1 2 0,1 3 54,2 18-33,1-1 0,0-2-33,2-1 33,4 18 0,-4-34 42,8 27 28,-7-33-70,4 24 84,-11-50 156,-1 0-44,-3-13 712,-26 6-791,5-9 360,-24 5-477,11-12 213,-17-5-213,12 1-17,-33-5-238,41 6-196,-14-2-1999,38 5-826,7 0 3276,24 3 0,-12-2 0,10 2 0</inkml:trace>
</inkml:ink>
</file>

<file path=ppt/ink/ink1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7:21:44.127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160 73 15335,'5'-34'860,"-3"6"-798,-5 22 106,-4 4-82,-2 0-24,-5 1 28,-5 4-90,-3 3-98,-6 13 98,8-3-54,-7 22 54,19-18 0,-2 12 28,10-21-28,3 0 0,0-5 62,6-2 0,11-1-272,-1-4 210,14-7-112,-16 2 112,2-4 0,-11 3 0,6-10 36,-5 8 70,4-8-52,-10 13-108,0 0 108,-2 4 570,4 13-596,3 0 591,11 16-420,-3-11 184,5 0-332,-3-12 201,22-1-524,-15-4-22,18-3-1064,-29-1 67,1 0-2341,-8 1 3632,1 0 0,-4 1 0,0-1 0</inkml:trace>
</inkml:ink>
</file>

<file path=ppt/ink/ink1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7:21:47.181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25 40 6397,'-2'-8'2618,"0"2"-1806,2 6 1624,0 0-2047,-3-9-198,2 6 16,-3-6 211,3 8-85,1 0-28,-2 1 28,1-1-55,-2 1-82,1-1 168,0 1-266,1-1 142,0 4-105,2 1 218,16 25-317,-5-9 124,13 18-144,-11-18 144,4 11-143,-7-13-17,5 9 33,-10-18-33,0 2 0,-1-5 12,-1 1-561,-2-5-518,0 1-8120,-1-3 9187,0-6 0,-1 5 0,1-5 0</inkml:trace>
</inkml:ink>
</file>

<file path=ppt/ink/ink1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7:21:47.765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92 31 6725,'5'-11'5152,"-2"1"-4489,-3 10 2272,0 0-2685,9-6 16,-8 6 86,4-3-102,-10 10-180,-2 2 176,0 2-176,-2 1 246,-10 24-209,7-14-12,-8 17-95,12-23 62,-2 4-12,5-9-50,-2 7 62,5-11-62,-1 2 0,3-6-121,-1-1-1934,1-1 535,4 0 1520,8 0 0,-5-1 0,4 1 0</inkml:trace>
</inkml:ink>
</file>

<file path=ppt/ink/ink1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05:30.126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3937 14 10561,'56'7'5024,"-10"-2"-4680,-46-4 563,0-1-792,-3 2-79,-1-1 169,-3 3-205,-1-2 103,-4 0-16,-6 1-87,-3-1 70,-5-1-42,-3 0-3,-17-1-25,6-2-16,-37-1 16,24-2-5,3 1 1,-2 0 4,-18-1-275,3 1 0,-1 0 275,-25 0-10,4 1 1,-3 0 9,32 2 0,-1 1-383,-12-1 1,-7 0 0,6 0 382,3 1 0,-1 0 8,-8 0 1,-7 0 0,6 0-9,8 1 0,0 0 0,-8-1 0,-8 1 0,8 0 0,7 0 0,0 0-12,-8 1 1,-7-1 0,7 1 11,8-1 0,0 1-12,-4-1 0,-7 1 0,8 0 12,10-1 0,0-1-61,-4 1 0,-4-1 1,6 1 41,9-1 1,0 0-146,-35 0 1,1 0-76,43 0 0,2 0 163,-28 0 1,3 1 75,0 0-68,22 1 1,3-1 67,7 1 496,-3 0-409,34-1 1136,4-1-1223,11 0 523,5 0-523,0 0 117,5-1-126,-8 1-97,0-1 106,-5 1-53,-1-1-62,-2 0-938,-4 0 457,3 0-4123,-2-2 248,4 1 4471,0-4 0,1 3 0,0-1 0</inkml:trace>
</inkml:ink>
</file>

<file path=ppt/ink/ink1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05:30.809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520 0 16803,'-46'49'728,"1"-6"-448,4-20-280,1 0 120,1-3-109,1 0-11,1-1-11,0-1 11,6-1 0,2-2 0,6-3 11,-5 3-11,9-7 17,-9 4-17,16-8 0,-2 2 70,8-5-3,3 0-67,0-1 70,3 0-112,6-2 42,2 2 0,11-1-8,5 4 8,10 4 0,9 4 67,4 5 48,1 2 47,8 7 124,-16-5-17,14 8 47,-30-16-316,2 3 146,-17-9-146,-3 0 0,-2-2-129,1 1 70,-3-1-1047,0 1 25,-1-1 1081,0 1 0,-1-3 0,1-1 0</inkml:trace>
</inkml:ink>
</file>

<file path=ppt/ink/ink19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05:44.776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28 12 11720,'-12'1'1667,"3"0"-1037,7-1-84,1 0-359,0 1 57,0 1-68,1-1-78,-1 1 401,1-1-438,2 0-61,2-1 0,4 0 53,4-1 29,3-1-21,4-2-52,4 1 229,2 0-96,2 0-108,0 1 249,1 0-90,2 2-193,1-1 196,4 1-196,2 0 42,6 0-42,1 0 0,4 0 20,3 0-20,3 2 0,1 0 70,3 2-45,1 1-25,2-1 70,3 2-25,2-1-45,4 0 78,0 0-70,5 0-1161,0 0 1212,3 0-40,-1-1-19,2-1 62,-2-1-62,-1 1 0,-1-2 25,-1 1-349,-2-1 324,-2 0 25,0-1-25,-5 0 0,-1 0 17,-4 0-17,-2 0 0,-3 0 11,-3-1-11,-2-1 0,-3 0 17,-2 1-17,-2-1 0,-2 1 25,-2-1-25,1 1 0,-1 0 62,0 0 1058,0 0-1120,-2 1-17,-1-1 383,0 1-366,-2 0-36,0 0 36,-1 0 0,0 0-9,-1 0 9,1 1 0,0 0-17,1 1 17,0 1 0,2-1-33,-3 2 33,2-2 0,-3 0-53,19 1-20,5-2 73,1 0 17,15-4-17,-31 0 44,25-3-44,-32 1 42,17-4-42,-26 3 54,5-1-46,-18 4-33,1-1-54,-8 2-61,-2 1 140,-2 0 26,-5 4-26,1-1 16,-7 2-16,4-1 62,-3 0-34,5-1 84,0-1 165,3 0 692,0-1-969,5-1 53,-2 1-53,3-1 0,-2 1-17,0 0 17,-1 0 0,0 0-28,0 0 28,-1 0 9,2 0-9,-1 0 0,2 0 19,1 0-19,1 0 0,0 0 34,1 1-34,0-1-25,2 1 25,-2-1-174,1 1 166,-6 0-225,1-1 124,-2 1-428,-5 0 189,2-2-321,-2 1-1285,3-2-287,2 0-2832,2-1 5073,0 6 0,-1-3 0,0 3 0</inkml:trace>
</inkml:ink>
</file>

<file path=ppt/ink/ink19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05:45.562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79 6 10718,'-11'-3'3024,"3"1"-2019,8 2 1336,0 0-2279,6 17 254,5-6-109,11 16-207,7-9 261,3 1-261,4-2 98,3 0-98,2-2 0,1 0 17,1 0-17,1-1 0,-2-1 16,-3-1-16,-4-2 0,-5-2 79,-7-1 181,-4-3-106,-9-1-33,-2-1-77,-12 0 172,-28 3 92,-4 1-261,-18 5 1,-4 1-48,-7 4 22,13-3 1,3 1-23,2 3 0,-11 12 0,18-6-36,-12 17 36,28-17-647,-1 12 134,17-19-556,1 1 1069,14-11 0,-5-4 0,5 0 0</inkml:trace>
</inkml:ink>
</file>

<file path=ppt/ink/ink19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05:50.931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196 149 13395,'-42'-34'37,"5"5"-37,19 17-581,-1 1-186,3 1-423,-1-3-2321,1 0 3511,0 0 0,7 5 0,4 2 0</inkml:trace>
</inkml:ink>
</file>

<file path=ppt/ink/ink19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05:51.107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0 0 9180,'0'0'0</inkml:trace>
</inkml:ink>
</file>

<file path=ppt/ink/ink19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05:51.306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67 50 9430,'-37'-28'0,"7"6"0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4:24:36.110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 68 9777,'7'-7'4268,"0"2"-3638,-7 5 2374,0 0-2942,6-8 94,-4 7-156,4-7 62,-6 8-62,0 1 0,0 3 95,0 1-44,0 5-51,0 5 235,0 40-106,1-17 2,1 47-27,-1-42-54,1 29-33,-2-30-17,1 12 0,-1-21 8,0-2-8,1-5 0,-2-4 37,1-5-37,0-4 0,0-5 25,-1-3-25,1 0 146,-1-3-146,0-9-395,0-7 342,0-33-353,0 6 249,1-43-174,1 29 331,2-17 0,1 23 54,2 3-29,3 6 95,1 5-100,2 5 282,9-2-162,-6 11 84,8-4-182,-12 15 185,6-1-177,-7 8-50,6 1-103,-6 5 103,5 13-17,-6 1 17,8 24 62,-7-11-62,5 28 75,-5-22-30,6 30 47,-6-27-30,9 27 42,-10-31-18,5 9-86,-7-19 110,1-3-57,-1 2 50,-3-9-103,0 2 26,-2-10-26,0 2-62,-1-5-67,0-1-4186,-1-2 1456,0-7-1282,-2 0 4141,-2-8 0,2 8 0,0 0 0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4:25:02.997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247 12 19533,'-57'-3'221,"7"-1"-221,23 2 0,1 0-395,3 2 387,2-1-466,4 1-1253,6 0 402,3 2-900,4 1 2225,2 1 0,2-2 0,0 0 0</inkml:trace>
</inkml:ink>
</file>

<file path=ppt/ink/ink20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05:52.251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185 149 11252,'-44'-40'-58,"4"4"-416,17 21-1567,1 0-705,1 0 2746,4 2 0,6 4 0,5 4 0</inkml:trace>
</inkml:ink>
</file>

<file path=ppt/ink/ink20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05:52.427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157 135 10807,'-11'-10'1263,"3"3"-1126,8 7 460,0 0-597,-26-26-45,14 15-417,-23-23-546,17 22-630,1-1 1638,1 1 0,7 6 0,5 2 0</inkml:trace>
</inkml:ink>
</file>

<file path=ppt/ink/ink20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05:52.610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216 133 13686,'-47'-36'-30,"7"6"24,20 20-437,-1 1-1349,1 1-339,-2-2-1419,5 1 3550,1-2 0,9 7 0,2-1 0</inkml:trace>
</inkml:ink>
</file>

<file path=ppt/ink/ink20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05:52.745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4 10 9788,'-2'-6'-1014,"0"2"1,2 4 0,0 0-1</inkml:trace>
</inkml:ink>
</file>

<file path=ppt/ink/ink20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05:54.145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99 8 13922,'-25'-5'-143,"3"3"-443,13 10-408,-2 4-2537,1 1 3531,-1 1 0,5-6 0,2-2 0</inkml:trace>
</inkml:ink>
</file>

<file path=ppt/ink/ink20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05:54.327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119 0 7831,'-33'27'173,"6"-3"-173,18-13 0,1 1-285,-1 1-191,0 1-574,2-1 1050,-2 1 0,5-8 0,0 1 0</inkml:trace>
</inkml:ink>
</file>

<file path=ppt/ink/ink20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05:54.546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84 0 11062,'-7'5'1599,"1"-2"-1165,6-3-165,0 0-538,-24 25-302,17-14-835,-19 20-1486,22-19 2892,-1-1 0,3-5 0,0-2 0</inkml:trace>
</inkml:ink>
</file>

<file path=ppt/ink/ink20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05:54.677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154 0 10382,'-37'27'159,"6"-5"-114,22-14-45,-1 2-11,0 1-728,-3 6-381,-2 1 1120,0 2 0,7-9 0,3-3 0</inkml:trace>
</inkml:ink>
</file>

<file path=ppt/ink/ink20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05:51.511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139 117 10230,'-2'-5'2851,"-1"1"-2159,3 4-809,-30-29-324,14 16-973,-25-22 70,25 24-196,3 3 1540,4 2 0,4 2 0,2 3 0</inkml:trace>
</inkml:ink>
</file>

<file path=ppt/ink/ink20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05:51.697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67 71 15302,'-23'-28'-2610,"3"3"-1582,12 20 4192,0-1 0,3 3 0,3 0 0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4:25:03.194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282 0 17077,'9'7'1266,"-2"-2"-250,-7-5-109,0 0-319,-36 11-374,12-8 295,-31 8-509,21-10 221,0-1-162,4-1-59,2 0-1479,-2-2-3239,14 1 4718,6 1 0,11 1 0,4 0 0</inkml:trace>
</inkml:ink>
</file>

<file path=ppt/ink/ink2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05:51.910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143 121 13586,'-69'-59'-130,"36"27"0,-7 3 0</inkml:trace>
</inkml:ink>
</file>

<file path=ppt/ink/ink2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05:52.061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184 165 12375,'-5'-7'1149,"2"2"-1051,3 5-87,0 0 9,-25-28-20,8 13-614,-21-23-391,13 18-667,-2 0 1672,5 4 0,8 6 0,6 4 0</inkml:trace>
</inkml:ink>
</file>

<file path=ppt/ink/ink2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05:54.854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188 1 11199,'-51'46'-976,"0"0"0,6-5 0,12-11 0,25-24 0</inkml:trace>
</inkml:ink>
</file>

<file path=ppt/ink/ink2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05:55.027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57 1 12109,'-13'34'-1215,"1"-5"-252,6-19 0,1 0-726,-1-1 2193,-1 2 0,4-6 0,-1 1 0</inkml:trace>
</inkml:ink>
</file>

<file path=ppt/ink/ink2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05:55.231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205 0 10662,'-6'7'-42,"2"-2"44,4-5-4,-25 28-7,10-12-36,-21 22 45,17-18-11,0-2-232,0 1-441,0 0-2171,3 0 2855,2-1 0,7-8 0,2-3 0</inkml:trace>
</inkml:ink>
</file>

<file path=ppt/ink/ink2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05:55.395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136 0 10844,'-38'36'347,"6"-4"-501,23-19-367,-2 2-462,0 1-523,-2-1 1506,2 0 0,5-7 0,2-3 0</inkml:trace>
</inkml:ink>
</file>

<file path=ppt/ink/ink2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05:55.565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165 1 13028,'-31'36'1098,"5"-7"-1034,16-18-64,-1-1-431,-2 3-345,-5 2-383,0 0-2677,1-1 3836,6-3 0,4-6 0,5-2 0</inkml:trace>
</inkml:ink>
</file>

<file path=ppt/ink/ink2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05:55.715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0 1 8018,'0'0'0</inkml:trace>
</inkml:ink>
</file>

<file path=ppt/ink/ink2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06:05.678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17 86 17237,'-9'-19'288,"1"4"-190,9 18-39,0 5 106,3 6-165,2 5 28,1 5-28,2 1 0,-1 0-28,0 0 28,0-1 0,0 1-17,0 5 34,0-2 3,-1-7 38,-2-8 161,-1-11 481,14-17-389,-5 1 100,15-30-411,-15 13 137,3-13-137,-8 14-103,3-15 103,-1 14-378,8-15 319,-8 29-918,4-1 386,-4 15-8014,28 13 8605,-16-3 0,11 6 0,-26-9 0</inkml:trace>
</inkml:ink>
</file>

<file path=ppt/ink/ink2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06:06.129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8 77 15265,'51'-8'1655,"-8"0"-1310,-24 0-275,-7 0 25,-4 2 28,-3 0-123,-2 0 78,-1-1-78,-1-1 0,-4 3-67,-4 0 67,-7 3 0,-5 3 70,-2 4-61,1 5 52,-5 11-61,8-3 42,-2 15-42,13-13 115,8 11-115,9-17 87,10 4-9,6-11 9,30-6-87,-21-3-48,24-9 48,-40 2-627,0-3 241,-12 5-6002,1-6 1458,-5 5 4930,0-7 0,-4 12 0,0-2 0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4:25:05.278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733 1 14728,'10'0'1282,"-3"1"-1052,-7-1 604,0 0-209,-27 5-253,-4-1-240,-32 5 204,1-4-336,-4 0 137,0-2-59,5-1-78,1 0 53,-33 1-27,36-2-26,-32 1-146,60-2-81,-4 0-1094,25 0-421,3 0-4965,14-2 6707,4-1 0,-2 0 0,-3 2 0</inkml:trace>
</inkml:ink>
</file>

<file path=ppt/ink/ink2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06:06.578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10 17 12258,'2'-9'2184,"-1"2"-1649,-1 7 1377,0 0-1699,-2 1-185,0 16 207,-2 9-235,1 20 79,2 8-1,0 3 90,3 3-159,0 1 223,2-1-179,-2-10 0,1 1-53,1 10 0,0 24 0,-2-51-53,1 4 53,0-14-714,1 6 149,-3-21-749,0-1 161,0-7-5582,0-8 6735,0 1 0,0-2 0,-1 3 0</inkml:trace>
</inkml:ink>
</file>

<file path=ppt/ink/ink2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06:06.813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834 59 14736,'-52'-12'1263,"-3"0"-723,-1 6-162,-8 1 0,-4-1 26,-4 2-309,-2-1 8,0 2-16,4 1-1010,5 0 844,9 1 294,9 1-929,1 1-1145,25 2 428,7 1 1431,45 3 0,-16-4 0,14 1 0</inkml:trace>
</inkml:ink>
</file>

<file path=ppt/ink/ink2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06:07.262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11 79 12608,'-1'9'2590,"0"-2"-1932,1-7 902,0 0-1333,7-24 69,-3 13-296,9-19 129,-2 20-76,5 1-53,2 3-61,2 3 61,0 2 0,-3 5-115,1 7-25,-5 21 140,-4-6-90,-9 13 90,-8-19-36,-13 4 36,2-9 36,-23 0-36,19-15 87,-10-2 17,21-7-9,0-8 20,7 3-194,6-18-52,6 14-1518,14-10 165,-4 18 1484,10 0 0,-17 9 0,2 1 0</inkml:trace>
</inkml:ink>
</file>

<file path=ppt/ink/ink2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06:08.314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2 100 12417,'-1'-4'2815,"0"0"-399,1 4-2416,2-16 45,0 13-45,3-8 0,1 21 67,1 6-67,1 4 0,-1 2 0,-1 1 0,-2-1 0,1-3 11,-1-2-2,1 8-9,-1-12 67,2 5 98,-2-14 87,4-2 182,0-7-210,11-14-8,-5-3-115,10-23-101,-10 14-68,5-20 68,-9 24-361,4-11 353,-8 23-311,0 1-969,-2 11 378,-1 1-941,1 1-5500,0 2 7351,3 3 0,-4-2 0,2 2 0</inkml:trace>
</inkml:ink>
</file>

<file path=ppt/ink/ink2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06:08.795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1 106 11135,'6'2'2940,"23"-1"-2223,-13-5 160,18-2-354,-13-3-162,-3-2-159,-3 1 44,-5 0-120,-3 2-109,-3 0 246,-2-1-246,-1-1 106,-2 1 26,-21-1-116,4 6 12,-25 11-45,21 5 42,-5 20-33,18-10 94,5 16 12,10-15-20,17 9-95,0-17 42,25 2-42,-13-13-165,28-2 53,-25-6-946,14-5 397,-30 0-6740,-2-6 7401,-15 7 0,-3 1 0,-2 4 0</inkml:trace>
</inkml:ink>
</file>

<file path=ppt/ink/ink2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06:09.303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79 60 14991,'-12'-31'1736,"1"6"-1448,5 22-206,-2 4 172,0 8-192,-2 9-9,1 11 154,1 11-187,3 5 84,3 4 61,5 3-140,-1 0 87,3 2-6,4 42-106,-3-37-31,1-6 1,-1-3 30,1-11-333,3 12 291,-6-30-1260,0 1 772,-2-16-242,-2 0-2071,1-5-1279,-1-6 4122,0-2 0,0 1 0,0 0 0</inkml:trace>
</inkml:ink>
</file>

<file path=ppt/ink/ink2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06:09.562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674 13 14381,'-74'-6'1954,"2"1"-1584,16 4 55,-2 0-162,-1 1-263,2 0 227,0 1-227,5 1-61,4 2-1,7 0 62,7 0-571,8 0 386,8-1-255,6-1-982,5 0 157,4-2 1265,15 1 0,-9-1 0,9 0 0</inkml:trace>
</inkml:ink>
</file>

<file path=ppt/ink/ink2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06:10.078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54 48 17601,'-1'-20'148,"2"5"-148,8 10-17,3 2 17,7 0 0,3 2-33,2 3 33,-2 1 0,-4 2-101,-4 2 101,-5 1 0,-3 2-137,-3 4 69,-15 17 68,-1-12-53,-24 14 53,13-24 53,-19 1-27,20-10 60,-8-4 178,19-1 83,-1-9 42,10 2-372,3-10-112,5 5-1157,12-10 317,0 12 935,12-6 0,-16 13 0,0 1 0</inkml:trace>
</inkml:ink>
</file>

<file path=ppt/ink/ink2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06:43.181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156 716 14999,'-10'-44'1109,"-5"-6"-896,4 23 115,-6-10-102,3 6-119,-2-3 167,-1-2-170,1-4-43,1-2 105,3-3-105,4-22-61,4 17 79,14-27 77,3 38-44,28-11 149,-9 29-71,28 1 9,-24 14-154,23 11-45,-30 2-104,10 15 104,-24-4-36,-2 18 36,-15-10 78,-16 18-53,-3-16 45,-28 12-70,15-19 42,-23 2-42,26-14 20,-14-3-20,26-6-459,-1-5-20,15-1-5150,20-12-824,2 4 6453,17-7 0,-19 13 0,-2 2 0</inkml:trace>
</inkml:ink>
</file>

<file path=ppt/ink/ink2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06:43.698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411 1 17858,'-50'4'812,"4"-2"-812,12-1 149,1-1-141,2 1-8,1 0-95,2 0 95,0 0 0,3 1-507,2 0 412,1 0-272,4 1-843,3-1 468,3-1-3167,4 0 3909,3 0 0,2-1 0,3 0 0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4:25:05.511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21 0 16461,'2'53'2341,"0"-2"-1672,-2-14-241,-1 2-257,0 1 291,-2 0-428,0-1 137,0-1 25,0-4-196,0-1 42,-1 17-154,3-20 19,-2 16-999,3-32-661,3 6-2707,2-10 4460,11 5 0,-9-8 0,6 0 0</inkml:trace>
</inkml:ink>
</file>

<file path=ppt/ink/ink2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06:43.915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386 0 15128,'-44'21'2352,"1"-4"-1935,10-16-226,-2 0 122,1-1-313,0 0 59,3-1-59,3 1 0,4 0-201,3 0 114,4 1-25,3 1-1193,4-1 423,3 2-840,2-2 1722,2 1 0,1-2 0,1 1 0</inkml:trace>
</inkml:ink>
</file>

<file path=ppt/ink/ink2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06:44.499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216 21 17069,'-47'-14'674,"5"8"-352,18 22-226,1 4-10,3 4 96,2 1-182,2 1 96,4 1-88,3 0-8,5-1 78,4-1 43,23 18-121,-4-18 78,32 15-78,-18-30 67,26-1-67,-22-12 28,25-12-28,-26-3 17,16-23-17,-27 11-103,2-31 103,-19 23-219,-11-23 141,-3 32-407,-10-2 320,7 22-1840,-9 4 731,8 8 1274,-15 15 0,17-12 0,-6 10 0</inkml:trace>
</inkml:ink>
</file>

<file path=ppt/ink/ink2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06:44.797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4 5 13243,'-2'-2'2837,"0"0"-362,2 2-2139,6 24-336,0-6 157,5 22-53,-2-13-104,-2-3 25,-1-1-25,-1-5 0,0-2 8,-1-5-318,3 4 226,-1-7-2425,5 5 255,-5-9-3520,0-1 5774,0-4 0,-4 0 0,0-1 0</inkml:trace>
</inkml:ink>
</file>

<file path=ppt/ink/ink2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06:45.365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45 46 17573,'-4'-17'305,"3"3"-185,10 8-120,2 2 0,4 1-87,2 2 87,2 2 0,-2 3-131,-3 2 131,-3 3 0,-3 2-118,-1 4-22,-4 21 140,-6-14-84,-12 20 84,-1-26-8,-15 4 8,14-14 70,-9-1 33,15-7 12,-5-6 25,7-3-98,-2-6 45,4 0 61,3-2-148,1 0-64,2-2 64,1 8-714,0-1 90,0 7-5537,5 0 6161,0 2 0,1 0 0,-2 4 0</inkml:trace>
</inkml:ink>
</file>

<file path=ppt/ink/ink2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06:45.865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676 8 11325,'10'-4'2804,"-2"0"-2275,-8 4 949,0 0-1268,-27 38-129,7-10 166,-25 35-247,15-16 123,-3 3-70,1 4-53,-2 3 62,-1 2-54,0 3-1424,-1 1 1466,1 0 462,3-3 1,0 2-88,-8 15-369,4-4 1,0-2 193,5-8-261,7-14 0,1-1 11,1-2-28,-6 21 28,16-40 437,1 4-907,8-23-2385,2-3-1222,5-11 4091,1-5 1,0 3-1,-1 1 1</inkml:trace>
</inkml:ink>
</file>

<file path=ppt/ink/ink2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06:46.604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51 81 13156,'1'6'1673,"1"-1"-1183,-2-5 680,0 0-977,-7 11 96,5-8 178,-4 8-405,6-13 69,0-3-44,2-4-87,3-6 70,6-2-70,6-2 0,5 2 0,3 3-17,34 1 17,-23 8-61,30 8 61,-41 5-132,6 21 132,-19-7-78,2 27 78,-12-16 0,-6 12-81,-7-12 81,-7 0 0,-5-2-90,-4-3 90,-3-2 0,-3-3-168,-1-4 162,0-5-47,-10-4 53,16-5 73,-9-6 47,22-3 429,-3-30-314,12 8-209,3-21 416,8 14-148,12-15-199,-5 11-260,10-25 36,-11 31-814,5-9 506,-10 27-3435,3 3-102,-3 11 3974,3 3 0,-5-1 0,-1 0 0</inkml:trace>
</inkml:ink>
</file>

<file path=ppt/ink/ink2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06:47.167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2 16 6619,'-1'-3'4569,"0"1"-200,1 2-4014,1-3-2,-1 1 8,0-1-123,0 2 317,0 0-354,2 6 34,2 4-123,6 11 219,3 6-298,5 3 88,0 2-1,2-3-120,0-3 70,1-3-70,3-2-17,15 4-792,20-1-50,-8-4 859,24-6 0,-53-11 0,8-1 0</inkml:trace>
</inkml:ink>
</file>

<file path=ppt/ink/ink2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09:33.241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 10 11538,'6'2'3391,"-1"0"-2411,-5-2 96,0 0-1208,12-5 96,-7 3 36,9-4-415,-10 6 18,0 0-438,0 0-1428,2 2 323,1 1-1252,0 1 3192,1-1 0,-4-1 0,-1 0 0</inkml:trace>
</inkml:ink>
</file>

<file path=ppt/ink/ink2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09:33.427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0 9 15027,'28'-5'-714,"-4"1"-891,-18 7-173,3 0-1296,1 2 3074,0-2 0,-4 0 0,-1-2 0</inkml:trace>
</inkml:ink>
</file>

<file path=ppt/ink/ink2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09:33.648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 20 14115,'6'-2'431,"0"0"-333,-6 2 8,0 0-139,11-7 33,-7 5-630,9-4-107,-10 6 737,30 3 0,-23-2 0,21 2 0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4:25:05.797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23 8 16150,'-2'-4'2501,"1"0"-1505,1 4-601,-6 27-395,3-10 171,-4 22 42,5-18-205,1-1 163,2-3 67,1-2-221,3-2 145,2-2 68,4 1-230,3 0 93,3 0-93,4 0 0,0-6-468,-2-2-263,5-6-1344,-8-6 2075,14-31 0,-20 23 0,6-18 0</inkml:trace>
</inkml:ink>
</file>

<file path=ppt/ink/ink2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09:33.785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 8 16618,'13'-5'-2082,"3"3"0,-14 5 0,5-1 0</inkml:trace>
</inkml:ink>
</file>

<file path=ppt/ink/ink2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09:34.676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0 10 15534,'24'-5'-5623,"-1"2"5623,-17 3 0,0-1 0,-3 1 0</inkml:trace>
</inkml:ink>
</file>

<file path=ppt/ink/ink2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09:36.091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20 861 14369,'4'0'384,"0"0"296,-4 1-638,-4-2 93,1-2-90,-4-3-9,3-2 96,0-4-132,1-3 81,1-4-56,2-2-25,3-1-106,1-1 106,4 1 0,3 2-152,17-8 1,-1 14 151,6-2-204,-6 16 204,-15 2-249,3 6 114,-10-3 130,0 6 5,-4-4-82,-5 4 82,0-3 202,-14 1-112,7-7 78,-7-3-54,10-4 110,-3-10-190,4-1 100,-1-27-100,9 19-34,7-27 0,3 27 0,6-8 0,-2 10-78,19-7-104,-12 14 170,19-2-13,-24 15 25,0 2 0,-11 0-218,0 3 120,-4-1 98,0 3 5,-3-2-5,-1 0 42,0-1 378,-3-1-305,2-2 53,0-4-98,2 0-25,1-5-45,1 1-64,9-13 2,-3 7 62,13-13-73,-9 16 68,4-3 5,-4 8-266,4 2 28,-6 2 170,3 3-30,-9 1 98,-2 0 818,-1 0-756,0-6-62,0 2-56,1-5 56,0 2 0,1-1-104,0-2 104,3-10 62,-2 0-62,4-10 0,-1 6 44,2 0 46,2 1-90,1 1 53,1 1 87,7-3-95,-3 8 157,5-2-26,-8 11 328,3 1-512,-5 3 5,4 0-378,-9 3 378,1 2-182,-3 1-1170,-2 4-1434,1 1-3799,-1 1 6588,2-1 0,-2-4 0,2-2 0</inkml:trace>
</inkml:ink>
</file>

<file path=ppt/ink/ink2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09:37.192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21 6 6073,'2'-3'4269,"0"1"-1611,-2 2-2224,3 0-173,-4 1-46,3 2 102,-5 1-93,1 0-90,-1 0-117,0 0 81,0 0-98,0-1 53,0 0-17,0 0-36,1-2 37,0 1 1058,1-1-1025,6-2-17,4 0-53,8 0-42,4 0 42,3 0 0,0 4-65,-3 0 63,-4 2 2,-3 0-205,-1 4 205,-2 0-131,-1 26-21,-7-15 152,-4 15 0,-5-21-72,-6 0 72,2-3-12,-13 6 18,11-11 75,-4 3 54,10-9 299,2-1-434,2-1-205,3-3 202,4-1-58,6-1-286,6 0 257,19 0-61,-7 3 142,20 7-173,-23 2 182,10 10-98,-20-5 98,4 5 185,-12-5 126,1 8-291,-6-6 156,0 11-114,-5-11-18,-2 7 1,-1-10-17,-2 3-19,3-9 679,1 1-643,2-3 70,8-4-210,2-1 95,12-4 0,3 2-107,6 0 107,15 3 37,-11 4 86,18 6 53,-25 1 396,12 12-511,-21-6 429,6 11-456,-14-11 139,1 6-304,-7-10 97,-1 7-428,-3-7-1142,-5 2-4504,1-6 6108,-3-2 0,5-3 0,0-1 0</inkml:trace>
</inkml:ink>
</file>

<file path=ppt/ink/ink2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09:39.324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33 42 14361,'-5'0'465,"1"-1"-294,2 1-65,0-1 54,1-1-79,1-1-36,0 0 114,0-1-44,2-1 81,2-1-196,2 1 123,4-1-123,-2 3 34,7 2-160,-7 2 123,2 2 3,-5 2-115,0 3 115,-2 0-106,2 10 22,-4-9 84,1 6 0,-3-8-28,-5 2 28,1-3 151,-15 1-98,9-5 34,-7-1-42,8-3-17,2-1 123,0-1-36,2-2-62,1 0 193,2-4-176,2 2 17,6-6-87,1 5 0,10-4 20,-4 7-20,9-3-62,-9 7 59,5-1-148,-8 4 148,1 4-137,-7 1 140,1 7-72,-3-4 72,-4 9-59,-1-6 59,-8 6 45,2-8 8,-10 1-25,8-7 288,-8-2-307,9-3 413,-3-7-388,9-1 232,0-9-188,5 7-83,6-11-558,0 10-719,9-6-2659,-5 11 3941,8 0 0,-12 6 0,3 1 0</inkml:trace>
</inkml:ink>
</file>

<file path=ppt/ink/ink2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09:27.574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30 124 14675,'-16'12'812,"3"-1"-628,12-10 1001,1-1-1185,3-2 42,1-2-42,3-3 0,2-1-9,1-1 9,3-4 0,3-2 45,2-2-45,2 0 0,-1 2 45,14-5 201,-4 10-218,3-1 199,-3 12-227,-14 1 157,14 11-123,-16-3-34,8 7 0,-11-6 19,5 6-19,-3-5 17,11 16 53,-12-16-36,7 7-34,-8-13 148,4-2-148,-2-2 50,16-13 4,-10 0-54,9-11 0,-9 1 8,8-12-50,-10 14 42,8-6-134,-11 21 134,5 1 0,2 6 5,11 14-5,-7-1 112,19 26-112,-25-22 0,7 11 0,-18-21 87,0-1 11,-2-4 490,8 0-442,-5-4-60,5-2-86,-3-3 42,9-11-42,-2 1-25,22-16 17,-18 17 8,15-5 0,-15 16 120,15 8-120,-8-1 196,21 13-143,-29-9-53,6 3 0,-19-7-8,1 1 8,-2-3-1658,3 2-685,-6-4-732,2-1 3075,4-6 0,-5 3 0,3-3 0</inkml:trace>
</inkml:ink>
</file>

<file path=ppt/ink/ink2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09:28.257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0 908 14140,'0'4'1179,"0"0"-591,0-4-518,4-5 187,-2 2-83,5-5-59,-1 1 212,3-1-100,1-3-67,5-4 173,6-7-143,6-5-170,6-5 221,20-21-171,-9 12 0,3-1-58,-10 7 1,2 0-356,9-8 1,0 1 342,7-5-13,-3 4 1,2 0 65,14-11-53,-5 3 0,0 2 78,-8 6 60,13-11-138,-30 24 33,-7 4-33,-7 6 0,-7 6-224,-6 6-123,-7 4-325,-6 8 504,-6 9 237,-8 10-9900,-29 35 9633,17-23 1,-9 11-1,28-36 1</inkml:trace>
</inkml:ink>
</file>

<file path=ppt/ink/ink2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09:29.008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18 23 7215,'-10'-12'4567,"2"1"-4089,8 11 2197,0 0-2149,23 19-134,-2-1-47,23 19 69,-6-5-72,2 1-59,2 1 58,-1-1-209,0 0-71,0 1 85,-2-1-146,-2 0-8,-1 0 8,-3-1 0,0-2 25,-1-2-25,9 8 28,-12-10-28,10 7 59,-22-18-23,4 2 6,-13-10-42,6 3 70,-8-6-8,3 0-132,-6-3 36,0-2-392,-3-1 76,3-3-831,-2 1-3009,4-3 4190,-2 4 0,0-1 0,-2 3 0</inkml:trace>
</inkml:ink>
</file>

<file path=ppt/ink/ink2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09:40.838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46 86 6344,'5'-2'3970,"-1"1"-94,-4 1-3579,-10 7 123,6-5-101,-8 6-131,7-8-107,1 1 115,-1-1-81,1 0 176,-1-3-246,2 1 61,0-4-106,3 2 9,7-7-166,-1 6 157,12-6-104,-6 8 101,9-1-111,-8 4 114,3-1 0,-7 2-152,-1 1 152,-1 1 0,-1 1-44,-1 1 44,-1 3 36,-1 0-36,0 2 62,-2-2-26,-3 0 54,0 0-90,-3-1 42,-1 0 2,-1 0-35,-1-2 55,-1-1 23,-5-1-17,2-1-8,-8-3-18,7-1 35,-2-3-51,6-1 120,0-11-75,5 6-56,3-14-17,6 13 0,8-9-17,-1 10 17,9-1-20,-7 6 20,2 3 0,-5 2-56,-1 1 56,-1 1 0,1 2 62,-2 1-51,2 5-92,-5-1 81,1 7-39,-5-5 39,0 4 0,-4-5 0,-11 7 50,2-6-5,-9 4-45,8-11 106,-5-1-106,5-2 236,-11-9-200,13 2 205,-2-15-163,13 8 79,4-5-45,4 5 140,14-7-137,-7 10 5,12-5-198,-16 14 75,1 1 3,-2 5-574,6 26-3764,-8-11 4338,3 16 0,-9-24 0,-2-6 0</inkml:trace>
</inkml:ink>
</file>

<file path=ppt/ink/ink2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27:48.242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26 85 12675,'-4'-7'2490,"1"1"-1841,3 6 1121,0 0-1482,-9-14-89,6 19-146,-3-5 250,11 25-303,2 5 120,2 4-112,0 0-8,0 0 28,-2-3-28,1 0 0,-1-3 0,-2-3 0,-1-3 0,-1-6 9,-1-4-9,-1-4 0,-1-2 50,0-2 20,0-2-70,0 0 146,-3-8-138,-2-5-8,-3-8 79,-1-7-54,1-3-25,3-3 78,3-2-78,1 0 0,3-2 59,2 0 11,4 3 129,3 3-37,3 5 292,2 6-454,3 5 25,0 4-25,4 3 0,0 3-238,1 3 238,-2 3 0,-6 0-708,-4 3 372,-4-1-306,-2 1-1754,-1 1-483,2 2-1450,-1 1 4329,0 1 0,-3-6 0,-1 1 0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4:25:05.983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6 47 16657,'-3'-12'1635,"0"2"-1083,3 10-843,0 0 291,27-11 0,-21 8 0,21-8 0</inkml:trace>
</inkml:ink>
</file>

<file path=ppt/ink/ink2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27:48.522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13 0 16285,'-1'9'1416,"-1"-1"-1068,2-8 1066,0 0-1389,-3 24 258,2-8-283,-3 21 95,3-14-95,1-3 0,-1-1-25,1-1 25,0-3 0,1-2-446,0-3 385,1-3-342,-1-1-9428,4 2 9592,-2-4 1,1 1 0,-4-5 0</inkml:trace>
</inkml:ink>
</file>

<file path=ppt/ink/ink2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27:48.642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0 1 8517,'0'0'0</inkml:trace>
</inkml:ink>
</file>

<file path=ppt/ink/ink2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27:49.039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4 249 17956,'-2'-10'244,"0"-3"-219,5-7-25,1-3 362,24-18 1,5 0 40,-8 11-282,39-38-26,-53 66 109,-1 2-204,-2 3 121,0 5-96,-1 5-25,-3 5 104,-1 5-62,-8 10-26,1-7-16,-4 4 0,3-10-25,3-3 25,0-2 0,3-2-479,1-3-235,5 1-1122,5-2-3950,18 1 5786,-4-5 0,-1-1 0,-13-4 0</inkml:trace>
</inkml:ink>
</file>

<file path=ppt/ink/ink2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27:49.589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183 41 15727,'0'-6'1272,"0"1"-684,0 5-93,-25-13-181,9 9 39,-20-9-353,17 13 112,0 5-112,4 1 0,1 6 8,4 1-8,3 3 0,4 1 0,17 16-104,11-9 104,8 4-58,26-20 237,0-62-179,-14 35 112,-7-38-59,-38 52-53,-1 3-137,-3 0 137,-3 4 0,-3 6 42,-2 10-42,-4 29 33,6-4-33,0 38-8,10-31 8,4 18 0,5-18 8,2 1 1,0 2-34,3 14 25,-3-2 0,-2-1-17,-5-9 17,-7 14 0,-7-29 78,-29 10 34,12-25-28,-30 1 37,30-31 61,-8-9 5,13-8 530,-12-43-504,16 19-157,5-2 0,4-2 45,11 0-6,24-31 65,4 36 61,17-9-221,-5 23 67,46-11-857,-31 18 226,-3 7 0,-2 2-3986,-9 7-4091,4 2 8641,-34 3 0,-5 3 0,-8-2 0</inkml:trace>
</inkml:ink>
</file>

<file path=ppt/ink/ink2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27:50.939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219 55 13966,'8'-7'734,"-1"1"-493,-7 6 968,0 0-758,-27-22-188,5 18 28,-24-12-291,14 26 124,1 4-71,4 2-53,5 2 17,4 11 27,9-7 217,15 19-208,7-17 25,15 9 79,0-12-157,5 0 76,2-3-65,-2 0-11,-3-2-36,-5-3 36,-8-1 0,-6-3 36,-5-1 84,-3-1-41,-2 1-29,-3 2 219,-2 0-95,-6 1-104,-6-1 134,-6 1-204,-3-3 45,-8-1-45,11-3-381,-3-2-17,16-1-2659,3-1-785,4-2 3842,9-3 0,-5 2 0,6-1 0</inkml:trace>
</inkml:ink>
</file>

<file path=ppt/ink/ink2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27:51.289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 12 15391,'0'-7'1143,"0"2"-740,0 5 353,0 0-549,3 35 149,-1-2-328,2 35 84,-1-10 50,1 5-162,-1 1 112,0 0-67,-1-1-45,0-2 0,-2 17 0,2-23-45,4 35-277,-1-53 252,3 11-50,-4-35-785,-1-5 463,2-4-317,-1 0-1786,3-3-726,-1 0-1231,1-3 4502,0-6 0,-3 4 0,0-2 0</inkml:trace>
</inkml:ink>
</file>

<file path=ppt/ink/ink2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27:51.473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517 18 15319,'6'-8'694,"-34"0"12,-1 8-230,-31 0-216,13 0 28,-2 2-288,0 0 70,-40 0-1386,37-1-8515,-29-1 9830,61-4 0,3 3 0,16-3 0</inkml:trace>
</inkml:ink>
</file>

<file path=ppt/ink/ink2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27:52.105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25 134 8545,'-7'-8'2724,"0"1"-1861,7 7 2909,0 0-3366,-4 11-107,2-3-175,-2 11 86,3-3-210,1 0 36,1 1-36,0-4 8,0 6-8,-1-7 34,0 6 84,0-11 215,0-1-333,0-9 297,0-13-99,0-1 304,0-22-337,0 12 154,5-20-319,-1 22 302,10-15-302,-5 21 26,20-8-287,-11 17 174,13 0 87,-11 9-1282,8 6 378,-7 1-8927,13 11 9602,-19-7 0,0 2 0,-12-9 0</inkml:trace>
</inkml:ink>
</file>

<file path=ppt/ink/ink2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27:52.293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5 0 14120,'1'9'2061,"0"-1"-1190,-1-8 842,0 0-1547,-3 23-80,2-13-86,-2 18 26,3-18-26,0-1 0,0 0-560,1-2 196,1 0-560,1-1-7407,4 0 8331,0-2 0,-1-1 0,-4-2 0</inkml:trace>
</inkml:ink>
</file>

<file path=ppt/ink/ink2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27:52.408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0 0 8464,'36'38'-910,"-11"-13"0,-18-16 0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4:25:06.579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159 11 15503,'0'-6'1899,"0"1"-502,0 5-1089,-2 24-280,-3 4 314,-4 26-334,-3-2 146,-2 3 36,0-1-190,1 0 146,-12 40-138,11-36-8,1-6 0,2-3-8,3-10 8,-2 10-174,7-30 107,-1-1-610,3-13-1922,1-4 412,5-14 2187,6-12 0,-3 6 0,2-3 0</inkml:trace>
</inkml:ink>
</file>

<file path=ppt/ink/ink2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27:52.708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1 204 13126,'2'9'2235,"0"-1"-1499,-2-8 874,0 0-1271,3-27-261,-1 14 17,4-22 34,-1 17-129,4-2 45,2-3-45,3 2 0,-1 3 76,-1 3 19,-1 5-95,-3 3 123,1 1-56,-1 2-67,1 1 62,5 3-79,-3 11 17,2 4-174,4 32-761,-6-20 286,12 17-357,-5-25-2318,4-2-1125,2-3 4449,-1-5 0,-9-4 0,-5-3 0</inkml:trace>
</inkml:ink>
</file>

<file path=ppt/ink/ink2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27:53.224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298 13 18441,'-47'-10'319,"7"7"-319,22 21 0,6 1-9,4 4 9,5 0 0,5 1-198,5-2 119,5-2 79,4-4-266,13-4 266,-6-6-98,16-11 98,-17-4 59,9-30 36,-21 16 45,2-16-140,-12 21 146,-3 5-101,0 2-45,-2 6 75,-10 11-38,6 9-37,-7 14 0,12 9 0,3 28 0,4-11-23,2 7 1,2 1 13,1 5 9,-1-14 0,-1-1 0,-2 5-50,-4 23 50,-6-21 50,-5 15-50,-6-31 0,-5-3 121,-16 1-121,5-15 252,-26-3-185,22-26 510,-21-24-56,29-6-54,-4-39-363,22 19-3,8-19 224,14 22-216,9 0 247,38-24-423,-17 29 16,27-17 51,-26 38-986,20 1 224,-16 9 762,27 3 0,-49 9 0,7 1 0</inkml:trace>
</inkml:ink>
</file>

<file path=ppt/ink/ink2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28:05.857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61 194 12202,'-4'-10'3262,"1"2"-2472,3 8 669,0 0-1157,-1 27-162,1-2 224,-2 26-364,0-12 137,-1 3-16,-1-3-121,1 1 53,-2-4-53,-1-2 0,0-4-9,-2 4 1,2-8 8,1-5-302,3-10-496,1-10 604,3-10-385,-1 2 430,1-10-142,-1 5-389,0-1 610,0 2-196,1-6 266,-1 6 8,2-6 45,-3 9 90,1-2 67,-1 5 199,-1-2-224,0 3 176,0-4-238,0 4-89,1-3 145,1 3-67,3-8-112,-1 2 210,4-18-202,-4 5 90,3-13 59,-2 3 162,7-36-319,-3 24 297,11-37-297,-7 48 146,2-4-68,-4 20-27,3 1-51,-3 9-17,7 0 17,-7 13 70,2 5-62,-3 8 71,4 29-79,-3-13 145,9 42-145,-9-34 300,9 35-101,-8-33 125,6 26-324,-7-34 191,6 16-191,-8-29 92,2 3-92,-5-14 129,1-2-129,-2-4 101,2-1-101,-4-4-76,0-2 76,-2-1-479,2-4 177,-1 2-1322,0-6 720,-2 5-1832,-2-3-219,-2 2 2955,-6-6 0,7 7 0,-3-3 0</inkml:trace>
</inkml:ink>
</file>

<file path=ppt/ink/ink2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28:06.058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379 50 13868,'3'-4'2417,"-36"-8"-1642,7 7-204,-30-6-170,18 6 58,-2 1-288,0 0-93,-1 1 96,5 2-174,4 0-294,6 1-2151,13 2-551,12 1 2996,29 4 0,-13-4 0,10 1 0</inkml:trace>
</inkml:ink>
</file>

<file path=ppt/ink/ink2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28:06.840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 43 18079,'18'37'426,"-4"-4"-401,-14-13-25,-1-2 17,0-1-17,1-3 0,0-3 8,1-2-8,0-2 87,2 1-87,-1-4 70,0-2-70,-1-7-25,2-14 25,-1-1-28,2-10 28,0 4-67,5-9 67,0 11-9,18-13 9,-10 25-44,8-2 44,-12 16-17,6 18 17,-8-2 173,5 25-173,-12-18 51,-1 7-51,-3-12 17,-1 10-17,1-16 0,-1 7 0,1-17 8,0-1-1596,0-3 863,2-5-1677,0 1-724,2-6-1801,-2 3 4927,2-2 0,-3 6 0,2-2 0</inkml:trace>
</inkml:ink>
</file>

<file path=ppt/ink/ink2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28:07.077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174 16 12249,'4'-1'2736,"0"-1"-546,-4 2-1745,-26-5-36,8 3-350,-21-4 81,15 8-90,5-1-50,4 2-59,5-1 23,2 0 36,1-1-851,2 0 636,-1 0 0,1 0 1</inkml:trace>
</inkml:ink>
</file>

<file path=ppt/ink/ink2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28:07.374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 1 14330,'13'0'2391,"-2"-1"-1654,-11 1 954,0 0-1691,15 35 333,-11-12-333,12 28 121,-16-20-113,-1-1-8,1-3 17,-2-1-17,1-5 0,0-3-109,0-4-40,1-4 149,0-2-1058,0-2 372,0-1-695,0-1-1024,0-2 1,0-2 0</inkml:trace>
</inkml:ink>
</file>

<file path=ppt/ink/ink2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28:23.592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450 66 10496,'0'-5'2369,"0"2"-123,0 3-2005,8-6-90,-5 5-61,7-4 156,-8 5-66,2 0-136,0 0 175,0 0 55,6-2-274,-2 0 87,4-2-42,-5 1 86,7-3-131,-4 3 132,16-6-132,-8 5 8,10-1-8,-4 3 0,0 0 37,0 0-37,0 1 0,-2 0 143,11 1-143,-7 0 95,20 0-95,-18 1 53,10 0 0,-10 0-53,2 2 112,16 2-112,-10 1 149,26 5-149,-26-3 89,26 7-89,-25-3 67,28 10-67,-24-7 79,27 12-79,-28-10 235,24 12-235,-28-11 252,22 14-252,-27-14 87,18 16-87,-23-15-17,11 12 17,-19-13-8,8 12 8,-14-14-20,5 6 20,-9-10 0,6 6 0,-6-6-42,6 9 42,-8-10-8,4 11 8,-4-8 16,7 19-16,-4-9-8,7 22 8,-8-19 8,5 19-8,-8-21-25,2 18 25,-5-18 34,-1 9-34,-3-11 0,-2-1-17,-2 0 17,-3-3 0,-1 2 42,-9 6-42,3-7-34,-15 12 34,12-14 9,-10 8-9,12-10-17,-4 5 17,7-6 0,-1 3 0,3-1 8,-10 19-8,8-13-16,-10 14 16,11-22 8,-21 14-8,11-13-17,-24 14 17,22-17-17,-7 1 17,10-4 9,-17 6-9,15-6 0,-20 7 0,24-9 8,-3 0-8,6-2 9,-16 3-9,10-3 16,-24 4-16,22-6 26,-9-1-26,9-2 103,-13-1-50,10 0-53,-28 0 0,28 1 42,-14 0-42,24 1-8,-10 1 8,11-1 17,-17 3-17,15-4 28,-8 1-28,8-1 8,-18-7-8,14 2 25,-24-7-25,24 3 26,-7 0-26,11 1 0,-11-2 0,13 2-26,-12-5 26,16 7-42,-1-1 42,2 1 0,0 1-28,-7-4 28,4 1 0,-9-3 0,11 4-16,-6-5 16,9 3-70,-9-5 70,8 4-269,-9-6 269,8 6-252,-10-7 252,8 7-174,-4-3 174,5 4 0,2 0-11,-2 0 11,2-1 0,-2 0 20,-4-4-20,3 2 0,-9-9 0,9 8 8,-6-7-8,9 7 17,-3-3-17,6 5 0,0 1 8,0-1-8,1 1 25,-4-9-25,4 6-8,-5-18 8,6 12-17,-1-16 17,2 13 25,2-14-25,1 16 37,0-15-37,2 13 17,-1-15-17,1 15 0,1-18 0,1 17-42,2-18 42,0 17-28,2-17 28,-1 18 8,4-15-8,-4 18-8,7-15 8,-5 13-9,10-14 9,-7 11 9,11-18-9,-6 15 44,14-18-44,-10 19 138,17-19-94,-13 21 208,18-14-252,-18 18-58,10-6 58,-18 12-756,1-3-70,-7 3-983,-1-2 1809,-2-7 0,-3 10 0,-1-1 0</inkml:trace>
</inkml:ink>
</file>

<file path=ppt/ink/ink2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28:24.625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838 682 7061,'6'4'3721,"0"-2"-2458,-6-2 1305,0 0-2450,17 9 69,-11-6-80,12 7-107,-16-7 126,-1-1-126,0 0 204,-1-1-196,-3 0 163,1-1-118,-6-3 87,-12-12-140,-2-1 160,-26-22-98,14 10 80,-30-25-142,25 17 28,-32-30-28,29 23 9,-13-11-9,15 16-16,-6 0 1,-2-2 7,-6-3-228,7 6 0,1 2 236,10 8-40,-10-1 40,14 8 0,-4 1 0,19 9 0,4 4 45,5 1-28,2 2 478,2 2-167,1-2-237,1 2 7,0 0-98,2 0 157,0-2-95,-1 1-45,1 0-17,2 0-59,0 1 59,1 0-255,-1 1 221,1 1-108,1 2-547,0 0 395,0 1-115,1 1-3036,11 7-1603,-3-2 5048,9 6 0,-12-10 0,-3-1 0</inkml:trace>
</inkml:ink>
</file>

<file path=ppt/ink/ink2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28:25.658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842 442 14697,'21'2'473,"-4"0"-420,-17-2-16,-1 0 159,-2-2-81,-5-1-115,-8-4 151,-5-4-143,-7-3 82,-4-2-54,-3-1-75,-46-23 39,26 13-4,9 4 0,1-1 4,-10-5-19,3-1 1,-1 0 18,-13-7 22,6 5 1,3 1-23,12 8 25,-13-4-25,34 17 179,0 1-170,17 6 184,2 2-157,4 1-36,8 4-224,0-1 56,7 4-232,-3-1-555,-1-1 328,-1 0-421,-3-1-6055,-2 1 7103,-3-3 0,-32-19 0,23 12 0,-23-14 0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4:25:06.927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6 13 13913,'-3'-7'2047,"0"1"-1062,3 6 984,0 0-1902,20 42 149,-5-7-216,16 36 120,-10-18-95,-1 0-25,-2 0-8,-2 1 8,0-1 0,0-1 0,-1-4 0,7 16 17,11 9-51,-7-13 34,7-1-512,-23-41 338,1-3-372,-7-10-1215,0-1 162,-2-1-1445,0-1 3044,-1-1 0,0-1 0</inkml:trace>
</inkml:ink>
</file>

<file path=ppt/ink/ink2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28:26.091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26 0 9225,'-11'5'4845,"1"-1"-3664,10-4 270,0 0-1451,1 3-997,-1 0 286,0 4-364,0-1-1796,-1 1-716,-1 0 3587,0-1 0,3-23 0,-1 15 0,3-18 0</inkml:trace>
</inkml:ink>
</file>

<file path=ppt/ink/ink2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28:26.275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0 1 14843,'12'16'-1771,"-2"-2"413,-9-10-890,-1 0 2248,0-1 0,0-1 0,0-1 0</inkml:trace>
</inkml:ink>
</file>

<file path=ppt/ink/ink2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28:26.491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0 0 9455,'4'4'1893,"-2"-1"560,-2-3-2453,16 31 0,-12-24 0,12 24 0</inkml:trace>
</inkml:ink>
</file>

<file path=ppt/ink/ink2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28:27.207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860 0 17046,'-22'13'588,"-5"2"-459,-5 2 19,-6 3-148,0-1 157,-3 4-112,-2 1-45,-3 2 0,-2 3 0,-1-1 25,-19 12-25,17-8 35,6 0 0,0 0-35,3 3 42,-18 17-25,35-25 165,-8 8 258,10-10-163,-9 9-235,18-19-42,-5 4 0,12-12 0,-1 3 0,6-7-2876,1-1 1053,7-6-2391,-2 1 4214,11-4 0,-10 5 0,2-2 0</inkml:trace>
</inkml:ink>
</file>

<file path=ppt/ink/ink2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28:28.243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21 788 10796,'4'2'1434,"-1"0"1207,-3-2-2471,-4 5-30,2-3 56,-4 3-123,3-4-48,0 0 101,1 0-126,-1 0 62,1-1 380,1 1-327,0-3-106,0-1 167,3-2-176,2-2 188,14-11-172,1 0 141,32-27-157,-12 14 14,2-1 0,2 0 135,15-10-12,-5 4 0,0-1 107,13-11-30,-13 8 0,0-1-57,8-7 20,-12 9 1,-1 2 55,7-4-57,-13 11 1,-1 1-177,2 1 103,5-3-103,-24 17-50,-2 0 50,-10 6-249,0-2 249,-9 8-236,-1 0 236,-5 4 0,0 3-232,-5 1 187,1 4-266,-3 2-2508,-7 13 545,3-3 2274,-6 13 0,13-19 0,0 0 0</inkml:trace>
</inkml:ink>
</file>

<file path=ppt/ink/ink2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28:29.141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0 356 11824,'22'-5'257,"-4"1"-254,-17 4 918,1 0 1751,-1 1-2431,1-2-196,1-2 33,3-1-42,1-3-36,6-2 45,7-2 59,9-2 64,7-3-17,6-2 289,3 1-181,2 2 0,7-2-33,8-1 1,2-1-163,-2 1 1,2 0 57,12-3 0,-5 1-122,-4 2 51,-16 4 1,-1 1-52,0-1 165,17-3-165,-38 8-53,2-1 53,-21 6-490,-3 1 387,-6 3-880,-14 7 120,0 3-7436,-23 20 8299,14-10 0,-1 1 0,16-14 0</inkml:trace>
</inkml:ink>
</file>

<file path=ppt/ink/ink2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28:29.717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 1 13429,'5'6'1862,"-1"-2"-1384,-4-4-746,0 0-340,-1 4-1224,-1 0-226,0 6-1537,-1-4 3595,2 5 0,4-27 0,-2 17 0,4-21 0</inkml:trace>
</inkml:ink>
</file>

<file path=ppt/ink/ink2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28:29.867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 0 12148,'0'7'933,"0"-2"-852,0-5-6389,0 0 6308,1 23 0,-1-17 0,1 17 0</inkml:trace>
</inkml:ink>
</file>

<file path=ppt/ink/ink2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28:30.017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37 0 15576,'-22'27'-1340,"7"-5"1,16-18 0,1-2 0</inkml:trace>
</inkml:ink>
</file>

<file path=ppt/ink/ink2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28:30.709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42 11 12403,'-6'0'1239,"1"1"-898,5-1 208,0 0-549,-13-5 5,9 4 155,-9-4-26,13 5 519,0 0-300,2 1 27,2 0 43,5 1-140,5 2-205,6 2 197,8 4-118,28 12-1,-7-2-142,-2 1 0,3 1-14,15 7-6,11 5 1,3 0 5,9 2-253,-18-7 0,-1-1 253,11 2 178,-1 0 0,2 1-48,-31-11 0,0-1 211,43 17 1,-4-2-342,-16-5 146,12 2-93,-40-15 14,4 1-67,-24-10-67,3 1 67,-26-8-294,-6-5 294,-7-2-34,-16-12-400,5 6-5878,-8-8 547,19 12 5765,1-3 0,9 9 0,1-1 0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4:25:07.111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410 17 15585,'-7'-5'1598,"2"1"-772,-32 1-271,14 2-37,-32-2-269,20 2-232,-1 1 344,-1 0-361,1 0 112,1 0-112,4 0 0,4 0-1378,-1 2-2043,14-2 3421,11 4 0,5-3 0,7 1 0</inkml:trace>
</inkml:ink>
</file>

<file path=ppt/ink/ink2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28:37.575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160 40 6669,'5'-5'3447,"-1"2"-2319,-4 3 3826,0 0-4417,1-12-44,0 8 14,0-9-143,0 12 199,-1 0-563,2 7 36,0 3-36,2 10 0,0 3 17,-1 5-17,0 3 0,-1 0-8,-1 0 8,0-1 0,-3-1 8,0-2-8,-3-1 78,-3 1 118,-8-1-196,4-7 62,-4-5-62,7-10 0,-5-4 0,4-2-165,-12-8 165,11 2-751,-6-6 474,9 6-1702,-5-5 920,5 3 1059,-5-9 0,9 13 0,-1-3 0</inkml:trace>
</inkml:ink>
</file>

<file path=ppt/ink/ink2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28:38.610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 18 17570,'13'-10'-9831,"-2"3"9722,-13 13 1,2-2-1,0-1 1</inkml:trace>
</inkml:ink>
</file>

<file path=ppt/ink/ink2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28:40.042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56 21 11950,'0'-9'2803,"0"2"-2123,0 7 673,0 0-1098,-4-4-247,0 7 118,-5 1-84,1 12-42,-2 3 8,3 4-8,0-1 28,3 16-28,2-15 129,3 12-84,2-22 277,12 2-95,0-7 369,13 0-596,-9-4 157,8-6-157,-11-1-283,7-4 283,-8 0-1338,4-6 551,-10 4-7076,1-5 7863,-7 6 0,-2 0 0,0 6 0</inkml:trace>
</inkml:ink>
</file>

<file path=ppt/ink/ink2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28:40.287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0 0 13580,'0'0'0</inkml:trace>
</inkml:ink>
</file>

<file path=ppt/ink/ink2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28:43.643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252 6 7862,'13'2'3617,"-3"0"-2757,-10-2 336,0 0-1196,2-5 93,-7 4-32,-1-2 29,-7 6 27,-4 2-27,-2 2-26,1-1 34,0 1 37,-6 4-63,11-3-27,-6 4 78,13-4-41,-1 2-1,2 4 78,2 2-24,3 3 150,6 10-167,1-8 165,5 10-160,-4-16-123,-2 2 151,-2-7-151,-3 0 53,0 1-33,-2-1 148,-7 6-143,0-6 135,-10 6-160,5-8 25,-8 7-25,10-7 70,-3 10-70,10-4 81,3 16-81,6-9 42,5 15-42,-3-18-33,2 7 33,-7-14-40,-1 7 40,-3-9-25,-7 9 25,1-8 9,-11 4-9,8-6 0,-7 4 0,9-4 106,1 11-106,8-3 157,11 19-157,-1-11 53,10 14-53,-8-18 25,2 7-25,-8-14-8,1 4 8,-6-9 19,-2 7-19,-2-6 9,-7 3-9,2-6 0,-6 2 0,8-4 123,0 3-123,5-3-1095,6 5-383,1-3 1478,5 2 0,-6-4 0,-1-2 0</inkml:trace>
</inkml:ink>
</file>

<file path=ppt/ink/ink2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28:45.543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286 27 7083,'5'-2'12,"0"0"-12,-5 2-196,0 0 744,1-2-35,-1 0 150,0-2 368,0 2-410,1 0-2,0 1 143,-1 0-236,1-1 0,-1 1-209,0 0-127,0-1 1488,0 1-1045,0 0-524,4 3-75,0 2 206,6 7-100,1 2-140,2 4 177,-1 2-177,-2-1 28,-1 7-28,-4-8-9,-2 4 9,-3-9-22,-2 1 22,-2-5 36,-18 9-36,7-9-8,-12 5 8,15-10 0,1 2 0,6-1 193,7 18-70,6-5-114,8 14 184,-1-11-193,0-2 98,-3-2-36,-3-2-62,-3 1 33,-3 4-33,-3-2 0,-7 5 0,-1-9 0,-9 2 0,0-3 0,-2 1 0,-3 2 0,8-6-42,1 1 42,6-4 34,-3 11-34,5-5 28,-5 13-28,8-13 25,-2 4-25,2-6 118,-5 7-76,2-7 159,-8 4-173,5-8 31,-3-2 126,1-1-185,-2-1 42,0 0-42,-1-1 0,0 0 19,-4 1-19,4 0 42,-3 0-42,7 0 54,0 1-54,3 0 504,-1 3-479,5-3 104,0 2-43,0-3-326,-3-1 49,1 0-4468,-4 0-2389,4-1 7048,2-1 0,1 1 0,2 0 0</inkml:trace>
</inkml:ink>
</file>

<file path=ppt/ink/ink2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28:48.993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172 103 10634,'2'-6'2256,"-1"1"-1822,-1 5 18,0 0 150,-6-26-244,1 15-19,-9-19 53,1 21-20,-5 2-106,-2 1 194,-5 3-152,1 13-308,4 3 148,3 25-148,10-10 36,1 20-36,7-21 56,1 3-56,2-14 112,9 1-112,-4-8 42,13 0-42,-9-7-504,11-6 499,-10-3-110,9-11 115,-9 3-28,3-9 28,-7 9-17,5-2 17,-6 10-101,4 5 101,-6 7-8,0 17 8,-5-3 25,-2 23-25,-4-15 115,-6 20-115,2-19 8,-3 18-8,5-22 45,0 3-36,4-12 212,1-2 62,3-7-135,1 0 166,4-6 512,10-6-423,2-2 90,31-20-493,-22 9 145,14-10-128,-25 15-79,-2-2 62,-4 6-341,1-3-90,-9 10-2193,1 1 465,-6 6 2159,-1 3 0,0-3 0,1 0 0</inkml:trace>
</inkml:ink>
</file>

<file path=ppt/ink/ink2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28:49.710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 71 12277,'1'-3'2451,"0"0"-332,-1 3-2119,5 1 26,-4 4-26,5 2 0,-5 4 0,0 1 0,0 1 0,1-1-17,1 4 17,-1-4-56,0 1 56,0-7 165,-2-2-165,1-4-17,0-6 17,0-4 0,2-6 0,1-1 0,3-3 9,0 0-9,2 0 0,1 2 28,8-4-28,-3 9 25,13 0 36,-11 12-41,3 3 252,-7 3-99,-3 2 368,3 10-393,-3-1 163,4 16-174,-6-11 244,0 9-185,-4-15 115,-1 3-311,-1-10 33,1 3-33,-1-6-1786,1 1-1277,-2-5 3063,5 0 0,-4-1 0,3 0 0</inkml:trace>
</inkml:ink>
</file>

<file path=ppt/ink/ink2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28:50.711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 0 5734,'0'0'0</inkml:trace>
</inkml:ink>
</file>

<file path=ppt/ink/ink2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28:51.294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162 16 17553,'-73'-11'834,"13"6"-878,49 21 44,2 3 0,4 1-42,2 1 42,3 0 0,2-2-98,2-2 98,3-3 0,0-4 58,-1-1-58,3-4 45,10 1-45,-2-3 0,15-5 0,-14-4-17,6-8 17,-13 4-36,5-13 36,-7 8-42,3-9 42,-7 12-36,1-2 27,-4 9-139,3 5 148,-1 9-25,3 19 25,-4-1-17,0 24 17,-3-18-17,-2 22-70,0-22-540,-4 18 627,2-26 8,0 6 34,2-20 115,2-1 176,2-7 57,9-8-26,3-5-132,10-8-84,0-2 376,0-2-404,-1-1 26,-2 0-42,-3 0-233,7-14 129,-13 18-487,4-8 428,-14 22-2318,-3 2 167,-1 1 2210,-6 4 0,5-1 0,-3 1 0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4:25:10.277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824 1 12916,'11'0'2904,"-1"0"-2056,-10 0 717,0 0-1279,-36 6 145,-1-1-319,-37 6 25,6-5-8,-2-2-129,-2-2 34,2 0-34,0-1 0,6-1-9,-36 0-315,43 0 108,-27-1-798,62 1-531,4 0-1261,16 1-2411,10 1 5217,4 0 0,0 1 0,-3-2 0</inkml:trace>
</inkml:ink>
</file>

<file path=ppt/ink/ink2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28:52.177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34 67 8928,'-9'1'5187,"3"0"-4507,6-1 1482,0 0-2092,0 4-70,0 0 0,0 5-34,0-1 34,0 1 0,-1 0-36,0 0 36,0-1 0,-2 0-34,1-2 34,-1 0 34,0-2 55,1-1 26,0-2-95,2-4 41,2-5-52,-1 0 49,7-12-21,0 4 94,12-15 9,-7 12-36,11-8 156,-10 17-69,10-1-34,-11 9-157,3 1 103,-8 3-50,0 3-53,0 3 129,0 3 34,2 5 27,3 19-190,-7-14 62,3 9-62,-8-22-20,0 2 20,-1-3-325,0 1-95,0-5-6121,5-3 552,0-2 5989,6-6 0,-6 5 0,1-2 0</inkml:trace>
</inkml:ink>
</file>

<file path=ppt/ink/ink2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29:12.244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518 21 13902,'8'-2'1851,"-3"1"-1384,-5 1 90,0 0 241,-24-4-224,-3 2-235,-26-2-227,2 2 233,0 1-345,2 0 224,-28-1-269,30 1 45,-30 1-121,51 1 88,-5 0-734,21 1-281,2 2-1066,8 0 117,7 3 1997,12 2 0,-8-4 0,5 1 0</inkml:trace>
</inkml:ink>
</file>

<file path=ppt/ink/ink2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29:12.477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494 1 16335,'-52'7'1943,"0"-1"-1724,13-5 133,-3 1-335,2 1 157,-1 0-107,1 1-67,3 0-50,2 0 50,4 0 0,5-1-471,5 0 376,4-1-375,6-1-2773,3 0 3243,8-2 0,-1 1 0,4-2 0</inkml:trace>
</inkml:ink>
</file>

<file path=ppt/ink/ink2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29:13.161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9 81 13826,'-2'-6'2011,"1"2"-891,1 4-1101,0 28-19,0-14 25,-1 24-25,1-22 0,-2-1 17,1-1-17,1-6 0,-1-1 73,1-4 95,0 1 6,0-2 139,0-1-226,5-13-87,-1 1 8,10-26-8,-5 11 28,9-20-28,-7 20 244,10-7-82,-10 20 202,9 0-347,-10 10 227,9 2-244,-10 5 162,5 16-162,-9 0 336,0 24-336,-6-16 230,-2 17-230,2-22-9,-1 11 9,2-18-341,4 4-20,0-12-2196,12 1 625,-3-5 1932,16-1 0,-16-4 0,2 1 0</inkml:trace>
</inkml:ink>
</file>

<file path=ppt/ink/ink2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29:13.477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39 7 14229,'5'-4'314,"-1"2"453,-4 2-358,-16 27-135,8-8-167,-10 24 52,14-17-159,2-2 79,6-1 27,3-2-78,6-3 51,4-3 35,5-4-35,1-3 139,17-6-72,-9-3 447,24-9-245,-24-1 352,11-15-373,-27 7 1,-3-16-328,-18 13-87,-19-11 87,-1 16-176,-26-5 176,20 14-779,-12 0-402,29 9 1181,34 13 0,-11-9 0,23 9 0</inkml:trace>
</inkml:ink>
</file>

<file path=ppt/ink/ink29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29:14.094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178 0 18180,'-47'22'504,"4"3"-428,18 7-76,3-1 36,6 2-36,4-1 0,4 0-190,4-1 78,4-2 103,5-1-965,7-4 509,8-2-117,5-5-2154,25-3-3690,20-13 6426,-14-2 0,-6-7 0,-40 4 0</inkml:trace>
</inkml:ink>
</file>

<file path=ppt/ink/ink29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29:14.344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43 11 15559,'-23'38'152,"6"-3"-127,15-15 134,7-3-33,4-4-126,6-3 202,3-4-59,3-3 50,1-2 373,0-3-88,0-2 357,5-10-454,-9 2 520,0-12-884,-12 8 232,-12-11-249,-4 12-145,-21-6 145,8 12-387,-19 0 387,19 8-2296,-6 6 244,18 0 2052,8 6 0,4-7 0,4 2 0</inkml:trace>
</inkml:ink>
</file>

<file path=ppt/ink/ink29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29:14.744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28 0 18410,'-14'60'50,"5"-2"-50,5-12 0,3 1 28,1-3-28,1-1 0,1-2-19,2-1 19,1-5 0,0-3-51,-1-3 51,1-7-473,1 2 168,-2-13-1305,4-1 327,-3-14-7288,8-16 8571,-4 0 0,0-3 0,-6 13 0</inkml:trace>
</inkml:ink>
</file>

<file path=ppt/ink/ink29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29:14.977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 8 15806,'5'-4'213,"0"0"218,-5 4 36,0 0 261,0 27-240,1-3-402,0 28 43,-1-9-50,0 2-79,2-2 42,2-1-42,2-1 0,1-3-112,5 12 112,-2-17-1193,10 15 426,-8-27-3518,10 4 421,-10-18 3864,7 0 0,-13-6 0,0-1 0</inkml:trace>
</inkml:ink>
</file>

<file path=ppt/ink/ink29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29:15.130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 1 17827,'6'35'45,"-1"-4"-45,-4-21 0,12 8 0,-10-11 0,10 5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4:24:36.325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333 8 15366,'9'-4'2277,"-2"1"-1426,-7 3-154,-38 3-344,13-1-328,-32 2 291,22-2-316,1 0 121,0-1-121,3-1 0,1 2-728,-2 0-924,15-1-2927,1 3 4579,18-1 0,1 0 0,0-2 0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4:25:10.548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0 3 15515,'3'-1'1467,"-1"-1"-566,-2 2-301,8 31-214,-3-2-299,5 32 299,-7-9-291,-2 0 9,-3-1 159,-1-3-263,-1 0 241,1 32-216,1-31-25,1 35-92,3-51 30,1 8-708,-1-24-207,2-1-1297,-2-10 2274,7-1 0,-5-3 0,3-1 0</inkml:trace>
</inkml:ink>
</file>

<file path=ppt/ink/ink30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29:15.233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2 15 12168,'-1'-8'1058,"1"1"-1500,0 7-236,0 0 1,0 0-1</inkml:trace>
</inkml:ink>
</file>

<file path=ppt/ink/ink30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29:18.278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3 62 15593,'-1'19'140,"0"-2"-104,1-8-36,0 0 62,1-1 19,0-1 17,1-2-64,-1-1 285,-1-1-19,1-2 489,1-3-699,0-2 22,3-9-51,0 1-52,9-18 52,-3 10 51,9-10-86,-9 17 270,4 0-200,-7 10 32,1 0-128,-2 3-16,5 7 128,-4-1-104,6 12 9,-7-6-17,2 3 0,-4-4-249,7 6-1202,-3-6-1547,13 7-4342,-9-11 7340,8 1 0,-13-6 0,-1-1 0</inkml:trace>
</inkml:ink>
</file>

<file path=ppt/ink/ink30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29:18.862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 52 15450,'45'-10'2055,"-6"1"-1646,-14 2-182,-7 1 215,-4 2-159,-5 0-204,-4 1 299,-2 1-378,-1 0 112,-9 0 16,-2 3-35,-16 4-82,9 1-11,-7 7-120,13-4 120,-2 9-479,8-5-73,11 11-778,11-9-129,35 5-229,-10-12-617,28-4-33,-32-9 1352,7-6 986,-20-3 448,-1-3 737,-5 0-29,-4 0 874,-4 2 34,-5 1-1238,-3 5-25,-3-2-571,-5 7 173,-3-1-168,-7 7-210,-4 3 174,-3 4-199,0 4 87,2 2-67,0 9 47,9-5-48,0 7 32,9-13-51,10 3 70,3-10-53,21-1 53,-9-8-70,13-7 78,-19-1-2,5-6 2,-12 7 507,3-7-369,-6 8 134,1-4-529,-7 9 179,1 1-34,-3 5 34,3 5-34,1 1-103,6 6 137,4-2-1190,6 3 599,9-1-419,4-1-2418,2-4 2580,5-6 0,-21-2 0,2-3 0</inkml:trace>
</inkml:ink>
</file>

<file path=ppt/ink/ink30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29:19.161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0 161 15061,'25'33'322,"-4"-5"-314,-18-23 124,-1-1 47,-1-2 1540,-1-1-1537,0-6 280,1-2-106,2-8-54,4-3 197,4-4-155,3-1-215,2-1 375,2 3-487,0 1 282,16-10-427,-14 13 122,12-6 6,-18 17-2582,5 4-3853,-8 2 6435,5 5 0,-13-3 0,1 2 0</inkml:trace>
</inkml:ink>
</file>

<file path=ppt/ink/ink30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29:19.845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 1 18155,'1'72'675,"1"-3"-555,-2-17-95,0 1-25,1-2-42,1 1 42,3 0 0,0-4-347,1-3 344,-2-8 3,1-6-355,0-2 293,-1-12-8,2-3-8,-4-18 78,0-25 19,-2-3-19,-2-17 0,-1 8 0,0-2 0,1-1 0,2-1-53,4-2 53,9-9 62,2 17-12,18-7 57,-11 29-99,15 4-61,-18 11 53,4 5-9,-13 1 9,-1 12 70,-7 0 9,-4 8-79,-7-3 42,-18 13-93,8-13 40,-13 11-725,19-21-955,-1 4-2110,9-8 3801,4 2 0,1-5 0,2 0 0</inkml:trace>
</inkml:ink>
</file>

<file path=ppt/ink/ink30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29:20.178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72 1 16962,'-34'24'115,"7"0"-59,21-7-3,3-1-53,2-5 79,4-2 16,3-1-95,6 2 78,6-1-16,5-2-62,3-3 165,9-4-103,-12-3 1013,10-7-860,-22 2 135,4-9-571,-12 7 176,-5-6-212,-6 7 223,-6-1 34,-4 4-910,-1 3 34,3 2-944,4 0-5592,6 1 7412,3 1 0,2-1 0,1 0 0</inkml:trace>
</inkml:ink>
</file>

<file path=ppt/ink/ink30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29:20.449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22 1 17794,'-5'48'624,"1"1"-537,2-4-87,0 0-8,1 0 8,-1-3 0,0 0-112,0-3 16,1-4 96,0-3-1523,1 6-123,1-18-2684,4 6 4330,0-21 0,-1-1 0,-1-3 0</inkml:trace>
</inkml:ink>
</file>

<file path=ppt/ink/ink30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29:20.766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16 76 15621,'38'-19'2226,"-6"2"-1756,-22 9-332,-3 2-35,-3 0 62,-1 1-165,-2 1-16,0 0 16,-5 1 0,-2 1 112,-7 1-9,-3 1-103,-2 4 84,2 1-22,4 1-62,1 2 70,1 13 22,5-8 3,6 16 26,12-16-96,23 6-297,-7-10-122,24-2-822,-23-6 726,8-2-215,-14-1-1440,-4-2-555,-2-1 2700,-4-2 0,-7 3 0,-1 0 0</inkml:trace>
</inkml:ink>
</file>

<file path=ppt/ink/ink30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29:21.116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195 58 16346,'-31'-32'1215,"-1"9"-1066,3 21-124,1 6-25,1 3-70,7 6 70,6 3 0,5 4 53,5 2-44,7 3-9,6 0 61,28 23-19,-12-18-42,19 13 0,-23-26 356,2 1-199,-11-9 568,1 2-675,-11-8 269,-4 2-319,-5-2 171,-10-1-154,-7 1-17,-6 0-703,-1 0 703,-4 6 0,18-5 0,0 2 0</inkml:trace>
</inkml:ink>
</file>

<file path=ppt/ink/ink30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29:22.511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463 23 14831,'2'-1'1854,"1"0"-1081,-26-4-42,2 1-169,-22-3-234,6 4-303,-1 2 294,0 1-319,1 0-8,-14 1 8,13 1-1487,-26 7-294,37-4 384,-8 4-835,26-5 2232,5-1 0,2-1 0,1-1 0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4:25:11.178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158 0 19429,'34'47'395,"-2"-4"-216,-12-12-50,-3-1-129,-3-2 42,-3-1-42,-3 0 0,-3-1 0,-2 1 0,-3 0 0,-5-1-9,-19 19-24,5-18 33,-28 13 75,23-28-33,-19-3 45,21-10-87,-14-10-36,16-1-99,-10-17-1315,15 8-1076,2-23-5135,9 18 7661,7-10 0,-2 24 0,3 2 0</inkml:trace>
</inkml:ink>
</file>

<file path=ppt/ink/ink3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29:22.711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427 0 13782,'-1'8'3051,"-37"1"-2163,11-9-314,-32 1-213,18-2-344,-1-2 277,-1 1-294,2 0-78,2 0-43,7 2 121,6-1-2523,6 1 2523,10 0 0,3 0 0,7 0 0</inkml:trace>
</inkml:ink>
</file>

<file path=ppt/ink/ink3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29:24.878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204 7 18816,'-47'-6'299,"4"5"-229,20 22-70,1 2 34,4 2-34,3 2 0,2 0-112,3 1 109,3-1 3,3-1-465,3-3 432,6-3-1297,28 3 1064,-6-13-633,39-1 608,-32-15-233,9-4 519,-19 0-32,-4-1 37,-6 1 45,-3 1 0,-3 3 400,1 1-773,-4 2 328,3 1 107,-5 5 310,6 8-232,2-1 187,19 10-153,-4-7 327,27-1-238,-22-8 428,17-9-417,-26-2 208,5-7-287,-18 6 155,1-7-395,-8 5 73,-7-11-73,-6 8-302,-29-7-239,17 14 396,-16 2-323,26 7-2366,4 5 1045,5 1 1789,11 6 0,-5-8 0,7 1 0</inkml:trace>
</inkml:ink>
</file>

<file path=ppt/ink/ink3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29:25.244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39 14 15050,'0'-7'2159,"0"1"-1417,0 6 364,0 0-1106,-9 33 25,5-7-25,-8 28 0,8-16 0,1-1 0,0 0 0,1 0 0,1-1 0,1-2-569,0 19 161,0-24-1071,3 10 827,0-31-3773,5-3-223,-2-5 4648,8-6 0,-10 3 0,3-3 0</inkml:trace>
</inkml:ink>
</file>

<file path=ppt/ink/ink3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29:25.467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0 16 15635,'4'-9'664,"-1"3"-401,-3 6 230,0 0-79,-1 27-145,0-4 28,0 25-255,0-10 53,0 1 87,2-1-182,1 2 87,2-1-87,1 0 0,0-2-269,5 7-1473,5-7 989,-1-7 753,32-17 0,-32-12 0,20-5 0</inkml:trace>
</inkml:ink>
</file>

<file path=ppt/ink/ink3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29:25.626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0 6 14697,'3'-3'1540,"-1"1"-328,-2 2-1167,3 23 95,-2-9-9235,8 45 9095,-5-42 0,3 17 0,-5-34 0</inkml:trace>
</inkml:ink>
</file>

<file path=ppt/ink/ink3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29:25.751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0 1 10183,'0'0'0</inkml:trace>
</inkml:ink>
</file>

<file path=ppt/ink/ink3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29:26.080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1 188 12395,'3'6'1750,"-1"-2"-1106,-2-4 1554,0 0-2198,20 0 9,-13-3-9,17-3 255,18-71 13,-26 51-161,26-50 215,-35 72-115,-1 0-190,-1 3 277,1 3-207,-2 4-9,1 7 121,-1 6-199,0 5 95,-1 1-95,1-2 0,1-1-137,2-3 22,0-2 11,4-1-1886,9 0 875,-1-5 1115,19-3 0,-23-6 0,5-4 0</inkml:trace>
</inkml:ink>
</file>

<file path=ppt/ink/ink3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29:26.845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1 112 18777,'31'-19'201,"-12"-13"-201,-22 25-129,-6-8 129,2 25 0,1 5-403,2 5-151,12 12-815,5-8 646,11 5-220,2-15-2051,21-4 1921,-10-5-850,13-4 1130,-16-6 793,0-5 958,-3-3 254,-2-2 34,-5-3 2191,-1-8-2281,-9 5 992,-1-7-1605,-10 15 224,-7-1-683,-4 9 148,-7 1-232,-4 6-25,-9 11 25,10 1-134,-7 16 134,17-11-557,3 14 305,10-15-664,12 7 698,1-16-382,14-1 600,-11-10 9,10-10 122,-15 0 480,5-12-541,-14 11 260,2-4-330,-8 11-36,0-1 36,-1 4-154,1 2 154,3 7 33,12 13-33,0-2 9,18 10-9,-10-14-381,20 2 361,-15-10-5,8-1 25,-14-3 70,-3-1 216,-3-3-76,-6 1 84,-1-9-356,-8 5 62,-3-5 0,-8 5 294,-7-4-70,3 1 317,-2-20-404,14 12 42,7-15-179,8 18 0,15-5 0,-6 8-238,7-3-123,-9 7-1109,-7 3-2859,-3 2 4329,-9 1 0,-2 1 0,0 0 0</inkml:trace>
</inkml:ink>
</file>

<file path=ppt/ink/ink3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29:27.345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77 18 16276,'0'-10'1806,"0"3"-1806,0 7 1210,0 0-715,-15 42-271,6-7-165,-11 38 232,10-20-291,3-1 9,-1 1-9,4-1 0,1 1-87,2-1 84,1-1-560,8 25 272,-1-31-2307,11 18 543,-8-47 2055,5-5 0,-11-10 0,1-3 0</inkml:trace>
</inkml:ink>
</file>

<file path=ppt/ink/ink3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29:27.599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0 103 16175,'4'-9'1274,"-2"3"-1212,-2 6-9,26-26 138,-6 12-68,24-18 188,-12 23-311,-1 4 123,-3 4-73,-3 2-50,-5 2-173,1 8-26,-11 2 199,-7 20-79,-12-8 79,-17 21-95,2-21 95,-14 11-540,17-21-801,-2 4-1706,16-13 3047,6-1 0,1-3 0,4-2 0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4:25:11.343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0 38 16940,'3'-6'764,"-2"2"-10595,-1 4 9296,10-12 0,-8 9 1,8-10-1</inkml:trace>
</inkml:ink>
</file>

<file path=ppt/ink/ink3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29:27.895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108 32 17259,'-36'-10'1103,"8"2"-1103,18 8 9,2 2-9,1 1 0,-1 5 53,2 4-36,2 5-17,6 3 53,17 10-53,1-9 59,22 5-59,-16-18 78,6-1 17,-13-6-95,-4-4 95,-4-1 9,-4-4-104,-1-2 129,-3-16-129,-3 4-347,-16-21-530,4 23 99,-13-3-608,11 17-5122,3 4 6508,1 1 0,6 0 0,1 1 0</inkml:trace>
</inkml:ink>
</file>

<file path=ppt/ink/ink3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29:28.162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50 21 16212,'-1'-11'204,"-1"2"409,2 9 1087,0 0-1700,-13 27 104,9 0-104,-11 25 0,12-9-17,0-1 17,0-3 0,1 0-252,-1-4 193,2-2-2366,9 14 787,1-19 1638,14 9 0,-13-29 0,3-2 0</inkml:trace>
</inkml:ink>
</file>

<file path=ppt/ink/ink3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29:28.480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1 169 14960,'62'-40'1195,"1"0"1,-2 3 0,-23 9-1196,-39 21-115,-5 0 115,-7 3 0,-7 0 104,-5 3-43,-1 5-61,2 2 138,-5 14-138,11-2 103,-2 7-24,14-6-79,3-1 112,6-2 196,14 3-238,3-6 212,16 0-282,-2-8-103,2-2-18,2-3-7,0-2-3274,26-8-4725,-27 4 8127,17-6 0,-42 9 0,-4 0 0</inkml:trace>
</inkml:ink>
</file>

<file path=ppt/ink/ink3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29:30.328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106 49 12655,'2'-3'3053,"0"-1"-94,-2 4-2889,-6-21-44,-1 17-26,-7-13 36,-2 26-36,-2 6 0,0 3-36,4 1 36,4-1 0,5 0 0,4-1 0,5-1 0,2-1 8,7-2-8,3-3 0,4-3 95,3-3 0,3-2-95,0-4 121,15-6 86,0-10-207,-7 4 129,-7-9-129,-23 14-303,-1-8 303,-7 7-473,-16-1 465,-1 6-2353,-19 7 359,19 1 2002,-1 4 0,17-5 0,2 1 0</inkml:trace>
</inkml:ink>
</file>

<file path=ppt/ink/ink3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29:30.779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40 21 14241,'-10'0'2497,"2"-1"-2200,8 1 171,0 0-477,-5 20 9,3-10 0,-4 16 25,4-13-25,0-3 0,0 0 45,1-4 120,0-1 183,2-3-348,2-5 0,6-7 0,2-3 95,10-14-95,-6 10 235,6-7-235,-10 13 137,1 2-75,-4 5-62,1 2 59,0 0-40,-2 4-19,-1 2 188,2 8-188,-2 1 103,5 20-41,-6-17-62,3 8 0,-5-18-182,3-1-25,1-1-3699,12-3-3593,-8-2 7499,9-6 0,-14 4 0,0-3 0</inkml:trace>
</inkml:ink>
</file>

<file path=ppt/ink/ink3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29:31.028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 9 13535,'2'-5'2831,"1"1"-1400,-3 4-1406,22 33-25,-14-7-87,15 31 87,-22-17 0,-4 1-210,-1-3 176,-3 0-2656,0 26 1244,4-26 1446,5 20 0,1-45 0,2 0 0</inkml:trace>
</inkml:ink>
</file>

<file path=ppt/ink/ink3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29:31.495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75 36 16643,'59'19'170,"0"1"1,-6-1 0,-10-9-252,-28-20 81,-2-3 0,-2-2 65,-2-2-12,-2 1 112,-2 1-33,-1 6 251,-3 3-383,0 4-103,-1 1 103,0 5 67,-1 6 151,0 34-218,0-1 17,1 51-17,0-31-13,1-8 1,-1 0 12,-1 11-14,-3-9 0,-1 0 14,-6 9-17,-3-13 0,-2-3 17,-9 3 9,-25 13-9,16-40 190,-27-7-42,25-22 810,-15-23-471,28-3 196,1-36-657,22 19 273,22-37-299,3 35 59,29-24-59,-20 37-375,23-9 282,-25 27-1710,12 2 218,-25 11 1585,-2 5 0,-13 0 0,-3 1 0</inkml:trace>
</inkml:ink>
</file>

<file path=ppt/ink/ink3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29:32.028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15 0 19521,'-4'5'292,"0"1"-234,3 3-58,-1 5 0,1 3-112,0 3-58,0-2 102,1 0-1460,3-1 363,1-3-910,6-1-6356,-1-3 8431,5-3 0,-8-4 0,0-1 0</inkml:trace>
</inkml:ink>
</file>

<file path=ppt/ink/ink3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29:32.362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0 29 16783,'5'-1'1165,"-2"0"182,-3 1-1347,25 25 75,-16-15-64,19 19-11,-22-23 26,0-1-80,1-1 54,1-3-352,1 0 293,1-2-148,13-12 207,-7 1 16,18-19-16,-18 14 79,4-3 33,-11 13-112,-2 3 120,2 2-8,13 8-36,-2 4 173,9 8-249,-10 0 190,0 3-190,-6-8 26,9 7-508,-12-12 129,7 5-459,-10-10-2094,-1-1-1340,-3-2-936,-1-2 5182,-4-6 0,2 5 0,-1-4 0</inkml:trace>
</inkml:ink>
</file>

<file path=ppt/ink/ink3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29:32.500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 1 5734,'0'0'0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4:25:12.160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5 25 18141,'5'-16'87,"-2"7"-79,-4 23 149,-1 12-90,0 12-67,-2 10 62,2 3-54,1-2-8,0 0 129,3 27-59,-1-30-62,4 31 9,-3-49-17,1 3 0,0-16 37,-2-5-37,1-3 0,-1-4-331,0 0-388,1-1-1244,-2-1-6667,1-5 8630,-1-3 0,0 2 0,0-1 0</inkml:trace>
</inkml:ink>
</file>

<file path=ppt/ink/ink3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29:33.862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9 55 13288,'-4'2'2305,"1"0"1192,3-2-3239,-1 2-241,7-5 344,4 0-361,11-8 129,5 1-129,3 0 0,1 2-79,-2 1 79,-5 3 0,-4 1-221,-6 2 117,-3 1 104,-4 2-257,1 34 257,-7-9 0,-7 43-9,-3-31 9,-5 10 0,8-20 59,2 5-39,3-13 442,22 6-333,-2-19 83,19 0-212,-10-12 163,1-3-130,-3-5-33,0-2-25,-4-2 25,-4-1 0,-2 1-537,-4-6 108,-5 8-2357,-2-5-170,-6 10 2956,0 1 0,-1 4 0,2 2 0</inkml:trace>
</inkml:ink>
</file>

<file path=ppt/ink/ink3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29:34.084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4 11 18494,'-2'-6'1075,"1"1"-655,1 5-3609,0 0 39,9 5 3150,-2 5 0,4-3 0,-6 2 0</inkml:trace>
</inkml:ink>
</file>

<file path=ppt/ink/ink3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29:35.829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117 434 16063,'4'-7'818,"-1"1"-387,-3 6 588,0 0-985,-13-16-34,0 18 20,-11-8-20,4 24 0,2 1-79,4 1 79,3 0-224,4 15 224,4-15-549,15 11 166,1-24 383,14-1 0,-4-10 75,8-13-75,-9-2 45,6-30-45,-16 12-123,-2-42 123,-10 26-118,-7-46 118,0 42 353,-7-25-134,8 47 226,-2 0-445,6 28 0,-1 3 157,2 13-149,-1 9 364,1 14-288,0 11 12,3 6 94,4 22-61,0-16-17,4 11-112,-2-26 33,7 8 29,-5-20-68,8 5 6,-6-24-999,12 1 425,-6-6-6533,13-7 7107,-16-3 0,-1-1 0,-9 2 0</inkml:trace>
</inkml:ink>
</file>

<file path=ppt/ink/ink3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29:36.028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 1 17001,'11'39'510,"-1"-4"-510,-5-16-70,-2-2-70,0-1 98,0-3-1442,0-3 325,0-3-984,-1-2-4596,0-1 6739,0-3 0,-1 0 0,-1-2 0</inkml:trace>
</inkml:ink>
</file>

<file path=ppt/ink/ink3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29:36.134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0 13 14831,'3'-7'-644,"-1"2"-283,-2 5-625,0 0 1,0 0 0</inkml:trace>
</inkml:ink>
</file>

<file path=ppt/ink/ink3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29:36.530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2 243 15361,'-1'36'515,"2"-7"-372,3-24-143,2 0 16,-1-1-16,-1 0 0,-1-1 54,-1-1-29,0-1 73,-2-1-98,-1-5 8,-1-1 381,-4-16-240,1 2 302,1-11-118,2 4 353,7-15-417,0 11 369,12-19-322,-4 25-75,13-11-241,-10 22-291,9-3 291,-12 13-1607,7 2 308,-10 7 1299,14 13 0,-17-10 0,6 7 0</inkml:trace>
</inkml:ink>
</file>

<file path=ppt/ink/ink3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29:36.912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 66 16786,'58'0'2142,"-6"-3"-1677,-21-1-337,-7-3 222,-5-1-350,-8 1 104,-4 1-104,-2-2-258,-5 1 258,-5-2 0,-8 4 9,-19 4-9,6 5 0,-16 10 0,21 1 67,0 7-67,12-5 0,5 1 95,3-1-53,6-2-42,5 0 179,23 4-179,-2-7-442,34 3 39,-24-9-1678,28-1 544,-34-5 1537,13-5 0,-32 4 0,0-5 0</inkml:trace>
</inkml:ink>
</file>

<file path=ppt/ink/ink3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29:37.245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171 1 18155,'-41'0'837,"2"4"-406,13 11-293,2 2-35,4 3 110,7 0-213,5 0 188,9 10-188,7-9 145,19 11-145,-2-16-745,26 2 205,-20-13-1367,10-1-137,-16-7-2820,-2-1 4864,-5-5 0,-8 4 0,-4-1 0</inkml:trace>
</inkml:ink>
</file>

<file path=ppt/ink/ink3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29:37.796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33 1 17603,'-11'65'392,"2"0"-156,3-3-211,2 3 106,2 0-27,1 1-104,3 0 67,2-2-67,3-4 0,2-3 37,1-5-37,0-5-348,12 20 122,-11-31-558,9 13 476,-13-40-2347,1-7-269,-2-9 2924,1-5 0,-5 3 0,0 1 0</inkml:trace>
</inkml:ink>
</file>

<file path=ppt/ink/ink3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29:38.029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805 24 16903,'-65'-8'1781,"-6"1"-1688,-2 3 55,-4 2-64,-1 0-2007,4 1 1873,4 2 424,5-1-374,6 2-532,8 1 412,7 2-429,10 0-8023,7 3 8572,18-4 0,1 0 0,12-3 0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4:25:12.594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330 13 18046,'7'-7'641,"-11"1"-607,-20 8 335,-9 1-324,-3 0 109,0-1 0,1 0-154,3-1 42,2-1-42,2 1 0,4-1 8,-3 0-316,14 0-442,-1-1-2333,15 1 3083,19-1 0,-12 0 0,11 1 0</inkml:trace>
</inkml:ink>
</file>

<file path=ppt/ink/ink3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29:38.331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0 1 19188,'15'42'0,"-6"-4"0,-15-18-61,0 0-40,2-2 101,1 0-1126,2-1 463,3-1-404,4-1-2137,4-2-1027,5-2 4231,1-3 0,-6-5 0,-3-1 0</inkml:trace>
</inkml:ink>
</file>

<file path=ppt/ink/ink3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29:38.612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0 1 15778,'6'42'1190,"2"-4"-1154,4-14 177,4-5-81,2-2-132,1-5 330,1-3-112,-1-3 382,7-3-169,-9-5 392,6-7-549,-14-2 26,0-16-300,-8 7-154,-8-9 154,-2 13-462,-16-1 308,6 10-2344,-12 0 454,16 7 2044,1 2 0,11-1 0,1 2 0</inkml:trace>
</inkml:ink>
</file>

<file path=ppt/ink/ink3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29:38.995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3 157 15543,'0'36'1226,"0"-6"-1190,-2-24 43,1-1-26,1-3 213,0 0-266,3-4-36,3-5 36,6-6 0,4-8 81,11-19-81,-6 8 330,14-21-50,-17 28 266,2-2-53,-11 18-339,-2 4-59,0 2 84,0 2-179,2 2 163,9 16-163,-2 0 103,7 14-44,2 2 53,-5-10-78,5 2-34,-7-12-213,6-1 213,-7-3-1980,8-1-178,-15-5-111,1-2-2569,-8-1 4838,-3-3 0,0 2 0,-2-3 0</inkml:trace>
</inkml:ink>
</file>

<file path=ppt/ink/ink3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29:39.200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7 15 17363,'-4'-8'428,"2"2"-739,2 6-3007,0 0-2016,26 27 5334,-9-12 0,12 14 0,-18-21 0</inkml:trace>
</inkml:ink>
</file>

<file path=ppt/ink/ink3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38:32.928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631 20 17024,'2'-12'501,"-4"5"-493,-9 11 116,-3 5-10,-1 2-114,-1 5 76,-3 4-76,1 4 0,-3 3 20,1 0-20,-2 2 0,-1 1 8,-1 2-8,-1 1 0,-1 2 8,0 1-8,-1 1 0,-1 2 17,-1 1-17,-2 2 0,2 2 0,-1 0 0,1 1 0,2-3 45,0 2-45,3-1 0,3 0 8,3 1-8,5 1 0,4 0 26,3 1-26,4 3 0,1 0 42,4 3-42,3 1 0,5 1 53,2 1-53,5-1 0,2 1 61,1-3-61,1-2 0,1-2 17,0-3-17,2 0 0,0-1 53,2-1-44,1-2-9,1-3 70,1-1-62,-1-5-8,2 0 67,0-3-30,-1-1-37,1-2 95,-1-2 34,1-1-121,-3-3 121,0-1 28,-3-3-157,-3-3 59,-5-2-59,-5-3 0,-4-3-171,-2-1 48,-3-1-101,0-2-2165,-1 0-2184,-1-1 4573,-1-7 0,1 6 0,0-7 0</inkml:trace>
</inkml:ink>
</file>

<file path=ppt/ink/ink3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38:34.218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68 12 12241,'-32'-6'1644,"6"0"-1084,22 6-148,2 0-48,0 1 81,1 0-81,1 3-135,3 0-175,3 3 156,9 4-210,4 2 98,32 15-90,-17-8-8,23 10 0,-25-12-17,37 23 0,-25-13 17,2 2 0,0 1-36,-1 2 36,31 30-45,-35-23 45,22 30-67,-32-27 67,16 34-17,-23-28 17,12 41-28,-18-33 28,-4-7 0,-2 2 28,1 11-28,-5-9 0,0 1 53,-2 9-40,-3-11 0,0 1 31,-3 7-40,-2-10 1,-2 0 12,-3 7-17,-10 39 0,3-41 0,-5 16 0,3-22 11,-2 0-11,-12 19 70,5-18 61,-11 13 1,6-25-115,-1 0 224,-3-3-225,0-1 96,-2-2-14,-14 11-19,14-13-79,-22 18 70,28-23 120,-19 11-162,25-17 552,-12 7-468,21-15 36,-2 1-61,12-8-37,1-1 46,2-3-1534,1 1 1,1-2 0</inkml:trace>
</inkml:ink>
</file>

<file path=ppt/ink/ink3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42:45.601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344 38 9564,'1'6'6900,"-6"29"-6626,1-26-89,-5 22 123,-2-29-263,4-2 42,-3-3 44,2-11-36,5-1-8,1-7-87,5 4 87,4 1-51,4 5-36,4 1-16,4 4 16,7 6 50,-5 4 45,4 10-95,-10 5 87,-2 8-51,-1 4-36,-3 8 42,-3 3-42,-5 28 20,-6-14-20,-7 20 0,-7-22-20,-5 1 20,-7-3 0,-3-3 62,-5-6-62,-17 6 62,14-19-62,-10-1 0,22-18 70,3-7-54,4-3-16,2-5 68,2-4-60,1-9 62,9 2-17,1-4-53,15 8-36,6 2 36,12 4 95,9 2-78,11 3 924,32 6-874,-15 0 182,17 4-249,-31-1 120,-7 1-111,-6 1-9,-8 0-53,-5-2 53,-2 1-222,-9-5 102,-2 0-51,-7-3-4342,-1-1 4513,-6 1 0,4-1 0,-4 0 0</inkml:trace>
</inkml:ink>
</file>

<file path=ppt/ink/ink3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42:46.178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 68 14809,'0'-3'871,"-1"0"534,1 3-1405,16 29 115,-10-12-62,12 24-53,-15-19 42,-1-1-42,-1-3 0,-1-5 9,0-2-9,0-4 176,0 0 241,0-4-285,0-9-98,0-5 226,0-10-252,-1 1 121,0-3-6,0 3-123,0-2 208,6-7-208,0 7 274,11-10-274,-4 17-81,13-3 81,-9 12-431,6 1 310,-4 5-408,-1 3-1288,2 0 215,-1 5-1574,-1 0 3176,-3-1 0,-7-2 0,-3-2 0</inkml:trace>
</inkml:ink>
</file>

<file path=ppt/ink/ink3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42:46.360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0 1 13661,'7'5'2377,"-2"0"-1593,-5-5 1204,0 0-1988,4 22-25,-3-12 25,4 18 0,-5-17-479,1 0 244,0-2-392,0 0-1260,0-1 61,0-3 1826,3-1 0,-3-2 0,2-1 0</inkml:trace>
</inkml:ink>
</file>

<file path=ppt/ink/ink3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42:46.468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0 14 11311,'3'-8'599,"-1"3"-1525,-2 5-2182,0 0 3108,25 10 0,-18-7 0,18 8 0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4:29:39.614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30 146 10827,'-3'1'2049,"0"0"388,3-1-2205,-9 6-55,7-4-43,-7 5 141,9-6 94,-1 0-36,1 1-5,-1-1 1341,0 0-1652,2-6-17,0 0-34,4-5 34,3-1 0,4-3-70,7-3 70,6-2 0,5-1-59,4 1 59,-2 3 0,0 4-28,18 1-50,-21 5 78,16 3-112,-31 6 112,7 7-76,-10 1 76,12 21-11,-9-8 11,4 11 0,-9-13 20,-2 0-20,3 4 42,-4-9-42,3 6 61,-4-13-27,8 2 61,-4-7-25,15 0-11,-5-9-59,11-3 0,-4-5 17,19-22-6,-15 10-11,22-24-11,-28 24 11,13-9-84,-15 19 84,14 3-79,-14 12 79,18 12 51,-16 1-23,17 17 67,-19-11-28,15 15-33,-19-14-34,10 6 19,-15-14-19,9 5 76,-9-9-68,11 2 96,-10-6-87,14-6-1,-10-5-16,23-18-75,-13 1 75,26-22-95,-21 18 95,24-10-70,-24 22 70,23 3-42,-24 14 42,23 13 70,-23 0-62,19 17 51,-23-10-59,18 13 8,-21-14-8,14 9 28,-19-16-28,5 1 0,-11-10 129,21-4-53,-12-3-76,26-11 61,-26 0-61,13-14 9,-15 11-9,14-8 58,-15 16 124,18 3 152,-17 10 332,13 9-420,-20-3-212,5 8-434,-9-6-978,10 11-8453,-3-9 9455,11-3 1,-17-9 0,2-5 0</inkml:trace>
</inkml:ink>
</file>

<file path=ppt/ink/ink3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42:46.794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0 202 17953,'7'-23'294,"0"0"-294,-8 11 96,2-5-96,1-3 0,3-2 95,3 1-17,-1 4-78,0 4 129,-1 3-76,0 3 84,5-3-137,-5 5-123,4 3 123,-6 10 87,2 20-87,-1-5-87,3 12-78,2-12 165,3-1-2352,15 4 857,-4-9-7471,21 1 8966,-20-13 0,0-2 0,-17-3 0</inkml:trace>
</inkml:ink>
</file>

<file path=ppt/ink/ink3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42:47.233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356 66 18749,'-25'-28'680,"1"11"-621,8 25-59,0 7 0,5 1-17,4 0 17,4-1 0,2-3-179,2-3 75,9 2-559,1-6 629,7 1-53,-1-8-271,3-11 358,-7 0-104,2-26 163,-10 19-31,-1-11-28,-3 21-157,-1 6 149,2 3 153,16 43-30,-3-7-11,12 39-79,-10-20 87,1 4 45,-2 2-157,0 2 42,-3 4 3,-5 28-29,-10-23 200,-8-15 0,-5-1-96,-12 2 96,-19 8-107,5-33-39,-5-10 179,-25-12-131,16-13-48,-15-11-12,26-10-3083,-1-23 3025,17 6-974,11-48 224,23 42-40,28-32-1492,-2 49-1336,14-3-3362,-12 17 6980,-2 2 0,-15 7 0,-5 2 0</inkml:trace>
</inkml:ink>
</file>

<file path=ppt/ink/ink3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42:47.760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216 23 15817,'-47'-14'1226,"3"6"-1144,10 14 153,5 5-235,3 3 25,8 2-25,6 0 0,6 0 36,6 0-36,18 7 96,12 1-96,4-1 28,12 0-28,-24-12-20,5 3 20,-18-7 255,-1 5 14,-7-4 579,-14 9-669,-3-6 149,-25 6-328,15-10 75,-10 1-75,23-7-996,1 0-329,13-1 1325,15-2 0,-10 1 0,10-2 0</inkml:trace>
</inkml:ink>
</file>

<file path=ppt/ink/ink3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42:49.297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 84 16237,'-1'-17'571,"1"9"-431,3 26-123,1 5 145,-1 2-162,0 0-16,-2-2 16,0-2 0,-1-2 0,0-4 0,0-5 182,0-1 61,0-5 393,0-3-636,2-7 0,5-18 0,0 1-9,8-22 9,-6 16-8,6-17 8,-6 22 62,2-4 128,-4 17-190,-2 3 137,0 4-84,1 2-53,0 1 258,4 6-129,-2 4-84,4 9 246,-5 4-291,-2 2 232,-2 8-232,-1-9 42,1 9-42,-1-17-103,1 2 103,-1-11-1361,3 0 358,-1-4-7117,6-2 8120,-2-1 0,0 0 0,-5-1 0</inkml:trace>
</inkml:ink>
</file>

<file path=ppt/ink/ink3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42:49.611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0 128 14624,'46'-17'2260,"-5"1"-1697,-19 6-283,-3 1-280,-4 0 268,-6 1-144,-2-1-91,-2 0 202,-2-2-123,-11-3-112,-2 7 104,-11-2 0,1 13 136,-10 15-240,14-3 171,-4 18-171,20-16 140,12 11-140,4-13 51,12 1-51,3-8 0,2-2-482,4-3 370,-1-2-372,-2-1-2146,9-4 662,-15 0 1968,6-6 0,-24 5 0,-2-2 0</inkml:trace>
</inkml:ink>
</file>

<file path=ppt/ink/ink3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42:49.945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1 114 16086,'51'-29'1747,"-7"5"-1450,-25 14-280,-3 0 293,-6 3-265,-3 1 42,-2-1 162,-2 1-249,0 0 137,-2 1-137,0 1 79,-10 4-79,1 4 103,-15 14-103,10-1-8,-5 18 8,12-16-45,2 3 42,4-11 3,4-2-714,5-1 261,11 0-365,8-1-3710,26-2-16,-16-4 4544,13-4 0,-35 1 0,-4-2 0</inkml:trace>
</inkml:ink>
</file>

<file path=ppt/ink/ink3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42:50.332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140 308 15277,'-41'1'2730,"4"1"-2201,20 1-90,3 3-439,3-1 146,4 1-146,1 1 0,2 0 78,2 2-27,8 6-23,7-4-28,25 3-286,-6-9 194,23-11-115,-24-4 207,9-21-143,-21 4 143,-1-13 0,-11 2-121,-8-38 147,-2 29 105,-8-29-114,4 54 302,-4 2-156,7 15-130,-3 5 54,3 8-45,-2 11-42,3 9 95,2 9-95,0 2 0,2 2-8,2-2 8,1-4 0,2-1-76,1-4 73,8 7-643,-2-12-49,13 7-556,-9-20 439,5-2-625,-6-8-4567,2-4 6004,-4-1 0,-4 0 0,-5 0 0</inkml:trace>
</inkml:ink>
</file>

<file path=ppt/ink/ink3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42:50.630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0 101 16133,'47'-15'2016,"-4"1"-1772,-15 5 212,-4 0-198,-5 0-258,-5 2 361,-5 0-282,-2 1 30,-4 1 123,0-1-249,-5-1 17,-2 3-112,-9 1 112,2 7-187,-6 10 187,8 2-818,1 8 482,11-4-3615,30 10 2223,-8-15 1728,39 4 0,-43-17 0,9-2 0</inkml:trace>
</inkml:ink>
</file>

<file path=ppt/ink/ink3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42:51.012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50 403 18099,'-28'-6'87,"7"4"-87,24 14 78,5 1-50,8 1-28,6-1 42,6-3-42,2-4 0,0-5 53,-1-6-53,-2-6 0,-1-6 26,3-24-26,-11 5-54,1-42 54,-13 27 132,-6-31-115,-4 40 344,-7-11-112,3 31 54,-8 2-303,4 15 25,-5 7-25,0 8 0,0 9 78,4 10-78,6 6 0,5 5 171,14 23-171,0-15 67,19 26-67,-9-38 42,18 8-42,-16-27-187,19-2 187,-21-13-1448,7-7 437,-18-1-3145,0-4 4156,-2-2 0,-5 6 0,1-2 0</inkml:trace>
</inkml:ink>
</file>

<file path=ppt/ink/ink3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43:12.099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543 13 14056,'10'-11'1501,"-36"10"-1421,-3 11 500,-32 12-174,12 5-160,0 7 27,0 7 85,1 4-117,2 5-171,1 3 305,4 3-146,12-4 1,3 3-76,-2 14 1,11-6 1,8-1-156,18-7 221,30 24-221,-3-41 26,34 9-26,-29-29-1241,12 1 222,-35-14 1087,-13-6 1,-7 0-1,-8-4 1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4:29:54.182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31 24 12832,'-2'-8'2540,"1"2"-1776,1 6 1157,0 0-1868,-4-10-19,2 13 69,-3-3 54,1 20-157,0 9 51,0 7-51,1 6 0,1 1 28,2 2-28,1 2 0,3 1 0,11 26 0,2-17 4,3-9 0,3 0-4,10 6-1667,2-9 1,2-3 1778,12 5 170,7-8 1,2-3-241,3-6 124,-14-8 1,-2-3-167,-2-5-2060,4-1 2060,-19-4-333,3-2 109,-23-6-1311,-4-6-3315,-7 1 4850,-6-9 0,4 8 0,-1-3 0</inkml:trace>
</inkml:ink>
</file>

<file path=ppt/ink/ink3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43:13.062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0 32 11952,'5'1'2107,"-1"-1"525,-4 0-2411,1 30-221,-1-11 95,0 23-95,0-21 0,0-4 0,0-3 0,0-3 90,1 1 8,0-6 120,0 0-218,0-6-17,0-13 17,1-2-87,5-25 87,-1 11-148,8-18 148,-4 23 0,6-3 0,-7 18 45,4 2-45,-6 8 165,9 14-78,-5 0 176,10 23-151,-11-13 218,5 15-181,-9-22 100,2 6-249,-4-14 45,3 3-45,-2-7-711,2 0-23,-3-4-3385,1-6-602,-3 0 4721,1-6 0,-3 6 0,1-1 0</inkml:trace>
</inkml:ink>
</file>

<file path=ppt/ink/ink3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43:13.413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 93 14246,'40'-10'2153,"-3"0"-1677,-13 5-263,-2-1-160,-6 2 124,-5-1-160,-4 1 78,-2 0 28,-2-1-123,-2-2-45,-7-4 152,-14 0-107,4 2 252,-12 8-185,18 6 3,-3 6 165,9 2-173,2 5 41,4 0 9,2 0-112,3-2 9,7 3-9,-1-6-686,9 5 285,-6-10-1780,16-2 398,-13-6 1783,5-6 0,-15 3 0,-4-3 0</inkml:trace>
</inkml:ink>
</file>

<file path=ppt/ink/ink3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43:13.746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 81 14285,'36'-15'1890,"-3"2"-1344,-15 6-184,-2-1-231,-3 2 166,-3 1-123,-4 1-121,-1-1 260,-2 1-192,-1-2-121,-4 2 0,-7 0 0,0 6 0,-7 5 0,6 1-98,0 5 98,6-2 0,2 2-549,3 1 182,4-1-319,7-1-2856,23 3 1430,-4-8 2112,22 0 0,-33-6 0,1-2 0</inkml:trace>
</inkml:ink>
</file>

<file path=ppt/ink/ink3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43:14.134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109 289 14232,'-1'-12'2030,"-1"2"-1509,-26 12-90,14 2-19,-20 3-412,23 2 148,3 4-106,1 11 28,4-4 17,6 6-87,5-12 104,27-1-113,-12-8 6,17-4 3,-20-9-252,8-28 182,-15 7 65,4-22 5,-15 14-191,-11-35 200,4 27 24,-7-20-33,7 43 202,-2 1-115,4 11-87,-1 1 0,4 9 322,8 35-247,-1-8 107,10 28-182,-2-20 132,0-3-37,7 6-36,-7-13-59,4 3 0,-10-17-154,7 1-801,-6-6 535,6 1-409,-8-6 829,5-8 0,-7 6 0,2-6 0</inkml:trace>
</inkml:ink>
</file>

<file path=ppt/ink/ink3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43:14.596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12 9 12806,'1'-5'2916,"0"1"-665,-1 4-1750,-4 34-361,1-5-36,-2 28 78,4-13-182,0-2 137,3 0-53,0 0-118,7 34 34,-1-29-344,8 33 224,-5-52-1331,4 5 648,-7-22-3376,7-2 231,-6-7 3948,5-5 0,-9 2 0,1-3 0</inkml:trace>
</inkml:ink>
</file>

<file path=ppt/ink/ink3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43:14.795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484 51 15517,'-81'-9'1308,"5"-1"-840,19 4-172,2-1 1,2 1-297,6 1 42,6 1-42,9 2 0,10 1-417,9 1 42,6 0-5024,30 3 306,-2 0 5093,25 3 0,-27-3 0,-1-1 0</inkml:trace>
</inkml:ink>
</file>

<file path=ppt/ink/ink3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43:15.079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73 1 16660,'-37'28'554,"8"-2"-377,22-9 187,77 52-364,-40-45 35,13 8 0,1-9 18,-19-30-53,-5-7 112,-1-14-112,-9 3 17,-13-21-17,-9 20-149,-25-11 149,10 23-232,-23 3 232,23 13-843,-5 5 137,17 5-629,6 3 1335,8 6 0,2-11 0,2 2 0</inkml:trace>
</inkml:ink>
</file>

<file path=ppt/ink/ink3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43:15.696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63 0 17855,'-34'53'241,"8"-2"-241,24-10 79,2 1-79,2-3 0,2 2-17,2-1 17,1-2 0,0-3-25,0-7 25,-1-7 215,0-6-215,-1-8 174,7-15-174,-3-5 0,10-26 0,-4 11-34,16-17 34,-8 23-123,23-3 123,-18 18-104,13 6 104,-23 5-81,4 14 81,-15-1 45,-5 17-45,-10-12 182,-19 11-182,2-17 190,-20 4-190,16-12-11,-11-2 11,22-4-789,1-4 159,13-1 630,23-15 0,-14 10 0,16-8 0</inkml:trace>
</inkml:ink>
</file>

<file path=ppt/ink/ink3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43:16.029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 65 14151,'0'10'1260,"0"-1"-392,0-9-269,23 0-123,-3-1-162,19-1 33,-10-1-336,-5-1 143,-3-2-92,-6 0-1,-1-6-61,-9 4 59,-2-10-59,-10 9-33,-16-2 33,3 8 16,-14 7-16,17 3 121,-2 15-121,12-4 78,6 13-78,5-12 25,6 4-58,4-10 33,3-2-728,5-4 423,3-3-267,4-3-2911,13-3-1042,-13-2 4525,6-3 0,-24 3 0,-4 0 0</inkml:trace>
</inkml:ink>
</file>

<file path=ppt/ink/ink3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43:16.513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138 24 13482,'-3'-5'2741,"0"2"-2167,3 3-106,-24-9-138,9 7-207,-21-2 154,16 11-277,3 5 54,5 0-54,5 2 95,11 21-95,4-14 129,24 18-129,-5-28 131,22-1 51,-20-10 317,9-10-284,-21-1 76,-2-16-291,-12 7-95,-12-13 95,-3 15-350,-20-5 305,12 15-1923,-9 2 518,17 9 1450,2 3 0,7-2 0,1 2 0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4:29:54.810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2 8 11899,'-1'-2'2848,"1"-1"-454,0 3-2158,0-2-158,3 8 227,3 3-305,4 11 132,3 3-90,2 0-42,0 0 11,1-2-11,-1-2 0,0-2-36,-2-3 36,-3-3 0,-3-3-395,-1-2 176,-2-1-310,0-1-680,-2-3-6598,-5-8 7807,-2-1 0,0-3 0,1 5 0</inkml:trace>
</inkml:ink>
</file>

<file path=ppt/ink/ink3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43:16.846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0 146 16996,'18'13'98,"-3"-3"-143,-9-11 45,2-5 0,0-4-45,2-7 45,0-4 0,0-4 45,0 2 8,-1 4 768,4-1-387,-5 10 42,5-3-460,-7 10 295,4 5-294,-4 7 112,2 7 8,0 2-137,1 3-87,1-1-75,1-1 128,2-3-2237,12 3 661,-2-6 1610,18 0 0,-24-9 0,3-3 0</inkml:trace>
</inkml:ink>
</file>

<file path=ppt/ink/ink3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43:17.530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186 290 14568,'2'-2'2923,"0"0"-1433,-2 2-1084,-29-19-364,12 13 300,-25-14-342,19 21 70,1 5-70,3 5 0,4 3-62,3 2 62,3 1-118,7 14 118,6-11-364,14 11 364,0-21-506,13-3 268,-9-9-387,5-7 620,-8-6 5,-1-6-174,-1-4 140,-2-4 34,-2-4-420,1-23 378,-5 12 76,3-27 81,-7 36 397,0-5-243,-4 27 17,-1 3-183,-1 8 270,-4 12-323,0 6 219,-4 30-269,5-8 50,8 32-50,2-29 0,11 24 0,-5-31-17,10 13 17,-7-27 79,7 0-79,-5-14 0,0-3 109,8-10-109,-6-3-42,11-14 42,-14 5-137,9-14 137,-13 14 0,5-5 0,-11 14-87,2 1 87,-5 8 8,1 5 37,-2 4 280,3 20-325,-1-5 137,7 18-137,-4-20-17,4 7 17,-4-18-851,6 0 308,-4-7-3072,6-4 445,-8-5 3170,-1-3 0,-5 2 0,-1 2 0</inkml:trace>
</inkml:ink>
</file>

<file path=ppt/ink/ink3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43:17.663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0 14 15604,'4'-8'-294,"-2"2"291,-2 6-2884,0 0-1526,21 31 4413,-11-15 0,12 16 0,-17-24 0</inkml:trace>
</inkml:ink>
</file>

<file path=ppt/ink/ink3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43:18.413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186 76 15585,'5'-4'2825,"-2"0"-2523,-3 4-268,-25-17 235,8 12-269,-22-12 120,15 20-95,0 4-25,3 4-95,2 4 95,5 2-356,4 17 356,10-12-557,12 17 462,2-25-70,14 1 165,-11-10-157,10-11 479,2-34-202,-13 20-120,4-21-137,-20 37 129,0 2-166,0 1 59,4 8 45,5 1-859,8 7 498,7 1-146,4-3-1669,12-1 1660,-10-6-49,13-11 635,-22-3 1196,6-19-521,-15 5 1657,-2-16-1626,-11 15 657,-6-7-1027,-3 18 45,-12 4-381,5 10 121,-11 17-121,14 1-62,1 23 62,13-14-146,12 20 146,2-23-378,18 7 378,-11-23-86,16-6 86,-17-13-70,9-17 70,-18 3-34,0-15 34,-8 19-249,-2-2 249,-3 14-252,1 5 252,1 12 185,11 34-160,-1 0 224,13 47-249,-11-32 31,-4-9 0,-1 0 39,-3 7 238,-18 31-143,-5-45-165,-20 4 462,2-29-221,-6-9 109,-24-19-350,17-4 162,-21-31-162,42 11-717,8-27 28,27 27-1749,15-7-917,9 19 3355,14-1 0,-21 12 0,2 0 0</inkml:trace>
</inkml:ink>
</file>

<file path=ppt/ink/ink3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43:18.929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65 18 18595,'-32'10'0,"5"3"0,23 10-28,2-2 28,7 0 0,2-4-34,7-2 34,4-3 0,2-3 34,4-5-34,1-2 140,21-17-140,-19 5 154,15-21-154,-31 13 207,-7-14-207,-11 15-199,-16-7 199,3 14-386,-15 2-48,17 8-3324,-5 7-107,15-1 3865,2 8 0,4-9 0,2 1 0</inkml:trace>
</inkml:ink>
</file>

<file path=ppt/ink/ink3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43:19.329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25 145 12314,'-9'5'1848,"2"-2"-1425,7-3 2033,0 0-2025,-4 12-118,3-9 51,-2 8-243,5-13-51,1 0 145,0-4-215,2-1 140,-1-2-36,2-3-104,2-4 67,1-3-67,2-2 0,1-1-42,4-1 42,-6 8 0,4-1 0,-7 11-103,4 1 103,-4 5-110,8 10 110,-3 2-260,17 20 260,-7-9-1086,18 14 478,-15-19-2161,19 5 1105,-19-15-4826,18-4 6490,-23-7 0,1-1 0,-15 0 0</inkml:trace>
</inkml:ink>
</file>

<file path=ppt/ink/ink3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43:19.667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70 20 18012,'-32'-13'174,"6"7"-174,20 23 0,2 3 28,2 3-28,3-2 0,1-4-79,1-3 79,5-4-58,-2-5 58,4-1 0,-1-5-17,12-20 70,-9 6-19,8-16 19,-13 14 448,0-1-484,-3 8 378,-1 0-275,-1 9-120,1 5 0,4 7 104,3 7-104,6 7 0,3 0 78,3 0-70,15 4-94,-8-10-77,10 0 138,-9-11-1621,22-14-118,-22-1 310,12-11-641,-30-1 2095,-5-1 0,-4 8 0,-2 3 0</inkml:trace>
</inkml:ink>
</file>

<file path=ppt/ink/ink3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43:19.996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 0 18827,'5'55'154,"-2"1"-154,-7-5 104,2 2-62,0-5-42,2-1 86,0-2-77,0-6-9,1-4 8,2-6-8,2-7 0,0-5-274,0-7 265,-1-4-5941,4-2-762,-3-2 6712,5-6 0,-7 3 0,0-5 0</inkml:trace>
</inkml:ink>
</file>

<file path=ppt/ink/ink3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43:22.012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29 0 17119,'-13'32'871,"3"3"-826,9 9 50,1-1 50,0 1-145,0-3 54,0 1-54,-1-1 0,0-3-17,0 0 17,0-5-384,4 12 54,0-20-961,6 7 751,-2-26-958,1-1 63,-2-4 1435,4-6 0,-6 4 0,2-3 0</inkml:trace>
</inkml:ink>
</file>

<file path=ppt/ink/ink3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43:22.212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459 23 15702,'-62'-8'1423,"1"1"-875,12 2-296,0 3-198,1 1 111,3 1-165,1 1-53,6 2-6,7 0-1299,6 0 652,18-1-5547,34-1 6253,6-1 0,6 1 0,-18-1 0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4:29:55.055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312 12 13212,'2'-6'2706,"0"0"-2017,-2 6 1136,0 0-1808,-30 11 285,9 2-302,-26 11 138,17 0-26,2 0-112,2 0 61,4 0-61,1 0 0,3-2-8,4 0-79,-2 4 37,8-10-600,-3 5 364,7-15-411,-2 1-1487,2-4-779,0-3-2469,1 0 5432,1-5 0,2 2 0,0-1 0</inkml:trace>
</inkml:ink>
</file>

<file path=ppt/ink/ink3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43:22.480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152 1 14232,'-2'6'2517,"-26"16"-1926,11-12-241,-22 15-291,19-10 168,2 0-227,3 1-9,7-1 9,3-1 0,9-1 51,5-1-51,7-2 0,7 0 19,4-4-19,3-1 68,24-12 46,-29-53-114,4 33 0,-40-37-235,-11 56 140,1 4-9,2 2-2659,3 5-43,7 1 2806,3 2 0,6-2 0,0-2 0</inkml:trace>
</inkml:ink>
</file>

<file path=ppt/ink/ink3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43:23.063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206 1 19079,'-61'2'678,"8"6"-678,24 11-42,6 4 42,5 2 0,5 1-180,7 0 68,3-1 112,9-1-1120,17 3 712,2-8-925,15 0 484,-6-11-248,2-5-785,1-4 524,-3-5-163,-2-4-2301,4-14 3822,-14 3 812,2-6 949,-16 9 3569,-5 0-4650,-4 7 429,-10 0-729,2 8 54,-9 7-408,8 3 167,1 15-165,10-4 173,18 9-201,1-12 168,22-1 0,-17-11 311,8-9-132,-19-2 104,-2-16-451,-10 6-64,-15-16 64,1 14-493,-18-5 67,13 16-2430,-6 2 56,15 7 2800,0 1 0,8-1 0,-1 1 0</inkml:trace>
</inkml:ink>
</file>

<file path=ppt/ink/ink3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43:23.396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0 173 16276,'24'-11'-8,"-3"-2"8,-6 1 0,0-4 28,-1-5-28,-2-1 0,-3 1-37,-2 1 37,-2 6 748,-1 1-588,-2 7 478,0 3-299,-1 7 42,7 15-295,0 0 130,15 20-216,-5-17-190,7 6 120,-4-14-213,1-1-904,0-4 613,0-2-524,-3-4-7952,-1-5 9050,-8-2 0,-2 0 0,-7 1 0</inkml:trace>
</inkml:ink>
</file>

<file path=ppt/ink/ink3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43:23.647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12 0 17715,'-7'50'227,"2"1"-176,8-7-51,0 2 0,1 2 16,-1-2-16,0 3 0,-2-2-89,-1-1-48,2-3-1199,5 20 709,-1-26-2459,10 15 64,-8-39 3022,2-3 0,-6-8 0,-2-2 0</inkml:trace>
</inkml:ink>
</file>

<file path=ppt/ink/ink3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43:23.833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789 51 15688,'-79'-13'1579,"1"1"-1125,8 7 5,-5 1-2600,-5 0 2253,1 3-50,2 0-62,8 1-594,9 0-190,13 0-408,12 0-1922,13-1-3063,8-1 6177,12-1 0,1 1 0,3-1 0</inkml:trace>
</inkml:ink>
</file>

<file path=ppt/ink/ink3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43:24.330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10 62 14367,'-3'2'2581,"1"-1"-1018,2-1-1563,-1 29 25,1-13-25,-1 24 0,1-23 17,-2-2-17,2-5 0,0-1 70,0-4-45,0 1 235,1-3-260,1-4 59,1-2-59,0-7-8,2-11 8,0 1-493,9-28 17,-4 22-1915,14-18 728,-8 29 1663,14-3 0,-18 13 0,4 2 0</inkml:trace>
</inkml:ink>
</file>

<file path=ppt/ink/ink3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43:24.479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10 0 15907,'5'35'985,"-3"-4"-780,-5-18-205,-1 1 0,0-2-135,1 1 102,2-2-1471,0 0-3136,6 0 4640,0-4 0,1-2 0,-3-3 0</inkml:trace>
</inkml:ink>
</file>

<file path=ppt/ink/ink3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43:24.599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 16 10415,'44'-8'-1561,"-13"0"1,-24 9 0</inkml:trace>
</inkml:ink>
</file>

<file path=ppt/ink/ink3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43:25.064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0 0 15117,'10'56'552,"-1"-4"-446,-5-16-44,0 2 134,-1-2-152,-2 0 1,0 0 78,-1-2-123,0-3 87,0-5-6,0-5 323,1-3-94,0-9 466,2-2-776,2-7 45,1-4-45,1-4 0,0-2 0,2-3 0,3-1 0,1-1-28,15-10 28,-6 8-87,15-3 87,-19 14-78,5 5 78,-12 4 28,3 7-28,-8 0 128,-4 14-128,-9-6 157,-13 16-157,3-16 140,-13 8-140,15-16-106,-4 1 106,12-7-2086,-1 0 213,6-3 1873,3-1 0,4 0 0</inkml:trace>
</inkml:ink>
</file>

<file path=ppt/ink/ink3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43:25.464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 20 14501,'2'-11'2719,"0"3"-2378,-2 8-27,0 0-342,25 4 28,-17 5 0,19 6-50,-24 4 50,0 0 0,0-3-194,0-1 144,1-6-3,1 0-476,4-3 529,4-1-227,12-3 227,-5-3 115,7-11 16,-17 3 370,0-13-369,-8 12-73,0-5 168,-2 8-124,0 1-33,-1 3 795,0 2-495,5 7-370,2-1 129,7 6-129,4-3 0,4-2-395,12-1-53,-8-3-1658,10-3 519,-18 0 1587,2-4 0,-13 3 0,-2-1 0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4:29:56.892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8 20 10382,'2'-11'3568,"0"3"-2661,-2 8 2388,0 0-2992,-2 15-259,0 7 77,0 19 44,0 4-165,1 0 129,0 1-79,1-4-50,-1-2 0,1-3-33,0 18 30,2-24-672,0 13 328,0-33-404,0 0-1864,0-7-843,-1 0-1890,0-2 5348,0-2 0,0 0 0</inkml:trace>
</inkml:ink>
</file>

<file path=ppt/ink/ink3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43:25.763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14 0 18250,'-2'62'613,"0"-2"-492,3-14 8,0 1-129,0 0 86,1-1-86,-2-1 0,-2-2-25,0-2 25,-3-3 0,2-4-369,1 3-2087,8-6 1216,-1-7-7544,15-10 8784,-8-12 0,2-1 0,-9-1 0</inkml:trace>
</inkml:ink>
</file>

<file path=ppt/ink/ink3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43:26.081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 32 12930,'5'-4'994,"0"1"-383,-5 3 609,0 0-531,27 6-171,-5-3-145,25 3-113,-14-4 98,-1-2-246,-2-2-42,-3-1 154,-3-4 191,-2-4-267,-12 4-81,-2-3-67,-17 8 157,-23 3-157,2 5 34,-27 12-34,26-1-95,-10 18-132,28-19 168,4 8 59,19-15-711,43 3 25,-19-5 554,26-1-274,-38-9-3621,-1-7-2835,-11 2 6862,0-7 0,-10 10 0,0-1 0</inkml:trace>
</inkml:ink>
</file>

<file path=ppt/ink/ink3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43:26.297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497 67 13955,'-5'-8'2794,"-38"-12"-2124,13 13-147,-39-10-187,20 11-249,-3 1 182,0 3-269,3 1-277,5 1 226,8 2-6577,0 6 692,19-3 5936,3 1 0,14-5 0,3-2 0</inkml:trace>
</inkml:ink>
</file>

<file path=ppt/ink/ink3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43:26.764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56 0 18469,'-26'63'414,"5"-3"-352,16-16-62,2 0 0,3-3 0,0-1 0,3 0-208,2-3 130,4 0-1479,15 20 633,-7-22-1316,13 12 187,-12-30 2053,5-7 0,-12-4 0,1-4 0</inkml:trace>
</inkml:ink>
</file>

<file path=ppt/ink/ink3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43:26.946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328 38 15495,'-60'-15'1554,"3"2"-1176,13 8-333,3 3 128,3 0-173,6 2-344,7 0 89,7 1-397,9 0-947,6 3 64,10 0 1535,17 4 0,-11-4 0,8 0 0</inkml:trace>
</inkml:ink>
</file>

<file path=ppt/ink/ink39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43:27.213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26 25 14946,'-15'37'597,"5"-5"-359,16-20 100,8 0-128,6 1-156,6-3 175,0-3-204,2-3 45,-4-2 54,-2-2 265,1-10 568,-62-49-957,28 34 0,-51-32-294,37 55-56,10 2-1694,1 1-199,11 2-3584,5 3 5827,7-1 0,-4-2 0,4-1 0</inkml:trace>
</inkml:ink>
</file>

<file path=ppt/ink/ink39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43:27.847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33 0 17970,'-10'71'546,"0"-5"-252,4-23-294,2-1 129,2-3-121,1-2-8,4-2-78,1-1 78,2-2-840,11 19 361,-5-20-2086,10 15 843,-12-33 659,2-1 0,-8-10 0,1-1 0</inkml:trace>
</inkml:ink>
</file>

<file path=ppt/ink/ink39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43:28.063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487 11 15758,'-57'-6'1361,"1"1"-933,9 5-2,-4 0-244,0 1-95,-1 0 16,3 1-103,6-1-294,9 0 163,9-1-4585,9 0 3277,11 0 1,5 0 0</inkml:trace>
</inkml:ink>
</file>

<file path=ppt/ink/ink39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43:28.446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10 115 17480,'5'43'70,"-2"-6"-70,-8-24 25,0-3-25,2-2 0,1-2 62,1-1 137,0-3-76,1 0 51,1-8 33,1-3-70,2-7 227,-1-3-364,1-4 137,-1-1-137,0-1 0,2 1-201,5-7 201,-1 10-1204,7-6 571,-3 18-2688,17 2 1066,-5 11 2255,9 2 0,-18-1 0,-6-1 0</inkml:trace>
</inkml:ink>
</file>

<file path=ppt/ink/ink39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43:28.814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124 2 19174,'-45'-1'-33,"7"3"27,23 13 6,3 3-501,5-3 414,2 1-215,4-4-578,2-2 724,5-1 60,4-2-74,6-1 170,3-3 151,19-14 0,-14 2 518,13-15-338,-26 13 178,3-2-380,-9 9 95,1-1-224,-3 4 137,8 11-137,-2 2 104,9 10-104,-1-1 0,2-1-233,-1-2 175,0-5-245,-1-3-1329,6-2 783,-6-3-5429,5-2 2017,-14-4 4261,0-4 0,-7 3 0,-1-3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4:24:36.878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12 53 16114,'6'0'1534,"-1"-1"-408,-5 1-1081,-9 30-45,6-13 0,-6 24 25,8-21-25,1-2 0,0-2 0,1-3 0,0-2 0,1-3 8,1 3 54,-1-6 22,0 3 98,-1-8-157,1-12-8,1-3-17,5-27 53,-1 11-53,6-12 0,-1 16-28,15-9-48,-10 16 76,20-2-61,-18 20 61,7 7 0,-8 5 112,6 16-112,-7-4 456,9 32-422,-16-26 403,3 16-437,-10-25 179,-2-4-137,0-4-42,-1-4-95,0-1-48,0-1-1526,0-3 1669,5-7 0,-3 4 0,3-6 0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4:29:57.427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2936 45 13538,'-50'-2'308,"0"1"0,-2-1 0,0 0 103,-45-2-1212,43 2 0,-3 0 1023,-2 0 1,-3 0-55,-4 0 0,-3 0-41,-4 0 1,-2 0-128,-3 0 0,0 0 26,-4 1 1,0-1-13,-1 1 0,0 0-14,-1 0 0,0 1 0,4-1 0,-6 0-6,-8 1 0,-10-1 1,8 1 5,6-2 0,-2 1-227,16 1 0,-10 0 1,2 0-1,13-1 227,6 1 0,5-1 16,-29 2 1,5 1 644,8 1-493,-10 3 53,58-1-151,9 1 975,23-3-1496,23 1 1365,1-3-3263,16 1 1057,-22-2 1292,-3-1 0,-16 1 0,-1-1 0</inkml:trace>
</inkml:ink>
</file>

<file path=ppt/ink/ink40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43:29.064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161 30 18068,'-51'-18'1322,"5"7"-1314,22 16 309,5 5-317,7 0 112,6 1-54,3 1-58,9 1 112,5 4-112,11 0-70,22 7 3,-7-8-1033,45 6 660,-43-15-2505,23 1-108,-43-7 3053,-3-2 0,-12 1 0,-2-1 0</inkml:trace>
</inkml:ink>
</file>

<file path=ppt/ink/ink40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43:29.613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0 130 9110,'9'9'3663,"-3"-2"-2985,-6-7 1391,0 0-1856,5-7 179,-4 6 92,5-6-44,-3 6-96,4-1-153,7-1-138,7-3 311,7-3 36,20-11-400,-20 6 59,9-9-59,-30 14-87,-1-7 87,-10 6-106,-14-3 106,-1 8-17,-19 8 17,16 5 182,-5 19-182,19-6 216,7 19-216,8-17 61,18 11-61,-4-18 0,9 2-112,-7-12-1414,12-4 857,-15-3-4537,5-4-189,-21 2 5395,-5-3 0,0 4 0,-1-2 0</inkml:trace>
</inkml:ink>
</file>

<file path=ppt/ink/ink40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43:31.213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239 5 13860,'-1'-3'2195,"1"1"-1638,0 2-28,31 9 40,-2 7-102,32 14-215,-9 7-190,-3 6 274,-3 2-39,-20 2 0,-5 3-297,1 15 56,-18-1 0,-10-1-56,-20-2 89,-12-12 1,-7-3-90,-18 2 166,4-14 1,-3-3-167,-10-1 56,18-12 0,3-2-56,4-4-1140,1 0-274,36-9 1414,23 0 0,-7-2 0,13 0 0</inkml:trace>
</inkml:ink>
</file>

<file path=ppt/ink/ink40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44:22.736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 1 17799,'26'69'236,"-5"-2"-150,-12-19-27,-2 2-59,-4-5 28,0 0-28,-3-3 0,1-2-61,-1-5 7,0-3 54,2-3-1584,4 11-334,-2-19 1918,8 8 0,-9-25 0,4-1 0</inkml:trace>
</inkml:ink>
</file>

<file path=ppt/ink/ink40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44:23.052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61 12 16189,'3'-6'272,"0"0"-34,-3 6 398,0 0-636,-22 31 50,12-12-50,-16 24 0,20-22 11,3-3-2,6-2-9,1-2 78,7-1 9,2-3-87,5-4 87,3-1-1,2-4-86,2-3 87,-1-3 235,3-10 137,-8-1 118,-2-16-423,-11 9-75,-9-13-253,-2 18 166,-6-1-396,-9 7 343,2 5-197,-9-2-1439,8 6 1697,1 4 0,9 0 0,1 0 0</inkml:trace>
</inkml:ink>
</file>

<file path=ppt/ink/ink40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44:23.684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26 146 6255,'-4'0'5560,"1"0"-978,3 0-4045,-4-11 1,3 7-155,-3-9-279,4 11-9,0 1-165,0 5 70,0 3 0,0 10-25,0 5 25,1 5 0,-2 2-17,-1-1 17,0-2 0,0-1-61,0-1 52,1 0 9,0-5-462,1-5 454,1-2 8,0-7 129,5-2-155,0-5 26,11-12 54,-3 0-38,10-14 18,-11 14-34,7 0-90,-8 11 90,18 9 28,-8 0-28,9 7 0,-10-3 51,-1-2 2,7-1 42,-8-3 166,11-6-225,-15-2 535,6-14-380,-12 2 548,2-22-664,-7 12 175,-8-23-329,-3 19 74,-12-26-620,4 24-204,-7-15-1086,12 27-2770,2 1 4685,8 14 0,1 2 0,0 3 0</inkml:trace>
</inkml:ink>
</file>

<file path=ppt/ink/ink40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44:23.987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 63 14067,'49'7'1840,"-3"-2"-1110,-12-4-111,-3 0-260,-3-2-222,-6 0 193,-5-3-148,-6 0-129,-5-2 320,-2-1-331,-3-1 260,-9-10-209,-3 8 122,-19-5-86,9 13 0,-11 6-34,19 1-95,-4 11-112,11-3 112,0 20-619,11-10 345,6 8-342,9-14-1456,6-3 442,3-4-1523,4-5 3153,-3-2 0,-12-3 0,-6 0 0</inkml:trace>
</inkml:ink>
</file>

<file path=ppt/ink/ink40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44:24.301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154 3 16626,'-44'-2'846,"8"2"-561,20 3-285,4 1 12,4 3-12,2 1 0,0 2 33,3 1-8,2 2-25,9 2 96,7 2-96,8 1 0,4-2 19,0-2-19,-4-5 0,-5-3 121,1-3-68,-10-1-53,1 1 50,-9-1 115,-19 6-19,-2-1-126,-30 9-65,18-7 45,-13 5-303,29-8-209,0 2-1339,11-5-33,6-1-3084,3 1 4968,8-2 0,-6 0 0,3-1 0</inkml:trace>
</inkml:ink>
</file>

<file path=ppt/ink/ink40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44:24.636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52 1 16615,'-29'84'218,"6"-2"-218,26-16 28,-1 2-28,2-1 0,1-2 0,-2-1 0,0-4 0,1-3 17,-3-4-17,0-4 0,-2-4-8,-4 17-255,2-27-916,-3 11-1171,5-38 2350,8-8 0,-5-1 0,5-5 0</inkml:trace>
</inkml:ink>
</file>

<file path=ppt/ink/ink40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44:24.850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808 63 17819,'-27'-10'140,"-6"3"328,-32-1 66,-5 4 15,-3 0-549,-4 0 199,2 1-199,1 0 0,2 1-262,21 1 0,1-1-1269,-6-1-950,-15 0-3111,60 0 5592,8 0 0,4 1 0,3 2 0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4:29:58.196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9 11 12367,'-2'-6'2683,"1"1"-292,1 5-2119,-3 20 204,3 4-171,-2 23-168,4-2 269,-1 2-372,0-1 120,-1-3-34,0 0-120,0-2 129,-1-2 120,0 21-249,0-24-17,0 20 17,2-39-120,0 3-17,1-14-913,1-1 347,-1-4-669,0-2-4710,1-3 6082,-1 0 0,0-1 0,-1 2 0</inkml:trace>
</inkml:ink>
</file>

<file path=ppt/ink/ink4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44:25.417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102 70 15495,'-2'-8'1378,"1"1"-799,1 7 197,0 0-689,-26-15-87,14 14 0,-21-9-54,22 20 54,3 1 0,2 4 0,3 2 0,6 2 0,6 1 54,23 8 24,-9-12-28,25 2 37,-26-15-8,8-5 49,-18-5 26,-2-15-134,-10 2-20,-12-17-272,-3 15 222,-13-9-835,11 17-1355,-1-2-3400,13 10 5640,2 0 0,3 4 0,0 1 0</inkml:trace>
</inkml:ink>
</file>

<file path=ppt/ink/ink4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44:25.683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7 199 15162,'1'5'-123,"-1"-2"1567,0-3-1304,-3 10 185,2-8 456,-2 8-397,2-11-82,3-9-285,0-2 112,1-12-42,0-1-87,-1-3 0,0 0 0,1 4 0,-1 4-613,9-2-1073,2 8-3514,36-1 5200,-11 11 0,4 2 0,-23 2 0</inkml:trace>
</inkml:ink>
</file>

<file path=ppt/ink/ink4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44:26.467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195 477 16475,'-55'0'2621,"6"1"-2285,24-1-3,4 1-333,4 2 8,5 1-8,4 2 0,2 1-75,4 2 75,9 15-429,6-4 273,21 15-435,-7-18 588,10 1-106,-14-15-325,-1-3 347,6-16-157,-8-2 244,7-36-25,-16 10 25,0-52 17,-9 31 30,-2 8 1,-1 1-3,0-6 381,-1-9-141,3 38-173,0 9 387,1 8-387,0 7-224,-1 5 112,-2 25 0,-1 4 25,-1 22-25,1 20 19,0-13-19,2 34 0,0-37 0,1 26-8,2-37 8,5 16 8,-1-28-8,11 6 84,-2-20-14,22-1 34,-10-10-62,27-8 36,-22-1-78,19-13 76,-25 4-76,7-11 0,-22 12 0,-3-4-291,-9 10 288,-8 0-151,0 5 154,-11 2-87,8 5 87,-3 12-61,11 1 61,18 21-196,4-13 159,26 12-360,-13-20 329,22 1-167,-22-12 235,16-4 9,-24-5 69,5-6 26,-20 2-76,-2-8 39,-12 1-22,-14-14 58,-2 7 1,-12-10-62,16 16 372,4-4-268,12 7-26,23-10-78,3 6-42,40-9 87,-20 13-87,32-5-34,-36 10 34,8-2 0,-24 3-361,-9 3-848,-8 0-3798,-4 1-2004,-5 2 7011,-6-4 0,3 4 0,-2-4 0</inkml:trace>
</inkml:ink>
</file>

<file path=ppt/ink/ink4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44:27.418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72 92 19902,'-28'-23'62,"5"4"-62,21 24 0,0 3-104,-1 11 104,-1 5 0,0 7-129,1-1 129,1 0 0,2-1-565,0-1 565,1-1-216,2-4-319,1-4 535,1-7 0,-1-4 70,2-4 146,9-2-140,0-7-76,17-11 95,-12-2-78,7-10-43,-16 15 26,4 0-266,-5 10 266,19 12-53,-6 1 53,23 16 34,-20-8-34,17 5 78,-20-13-61,6-2-17,-12-6 104,-2-3-34,-3-4-37,-6-2-33,-4-16 37,-8 4 55,-7-12-72,-5 6 254,-22-19-145,16 19 212,-12-14-324,27 27 412,5-5-242,12 6-100,33-13 39,-3 9-67,38-9-59,-32 14 0,19-3-602,-35 8-305,6-2-1935,-22 5 2842,-2 2 0,-8 1 0,0 0 0</inkml:trace>
</inkml:ink>
</file>

<file path=ppt/ink/ink4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44:27.716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38 0 18844,'-14'43'87,"2"-6"-149,6-17 12,2-2 50,2-2-1048,2 0 435,4-2-479,3-1-2985,4-4 4077,10-2 0,-11-4 0,3-1 0</inkml:trace>
</inkml:ink>
</file>

<file path=ppt/ink/ink4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44:27.853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 1 9455,'0'0'0</inkml:trace>
</inkml:ink>
</file>

<file path=ppt/ink/ink4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44:28.133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36 17 16125,'-8'-9'1198,"2"2"-442,6 7-98,0 0-571,-6 29-62,4 43 1,0 8-726,-5-3 403,5 7 0,1-11-235,0-52-1171,1-7-3175,2-2 4878,1-6 0,0-1 0,-1-4 0</inkml:trace>
</inkml:ink>
</file>

<file path=ppt/ink/ink4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44:28.700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0 40 12907,'26'-22'5464,"-6"5"-5428,-19 17-36,-1 0-227,0 5 227,-4 22 45,2 2-45,-4 37 0,3-22 0,1 13 0,1-20-36,0 0 36,0-5 0,-1 0-216,0-5 146,2 2-50,-1-10 120,2-2 0,0-12 78,3-2 42,0-2-120,3-1 62,1-3-12,9-9 29,-3 2-71,12-11 62,-10 11 42,9-1 11,-11 7-64,9 9 36,-12 0 9,12 12 0,-9-5-43,16 9-10,-10-10-51,12 1-353,-16-9 188,4-1-608,-13-2-403,0 0-1534,-5 0-5338,-1-2 8048,-7-3 0,2 3 0,-1-2 0</inkml:trace>
</inkml:ink>
</file>

<file path=ppt/ink/ink4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44:28.899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298 23 15898,'-44'-10'1246,"3"2"-784,9 5-190,0 2-264,1 1 71,0 0-79,4 2-1526,3 1-448,6 1 1974,7 0 0,6-3 0,3 0 0</inkml:trace>
</inkml:ink>
</file>

<file path=ppt/ink/ink4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44:31.083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200 36 11286,'5'-6'2759,"-1"1"-1684,-4 5 176,0 0-1083,-21-15-168,4 15 149,-19-9-149,11 19 8,2 2-8,4 2 0,4 0 20,4 3-20,5 8 33,10-5 4,16 17 41,1-14-69,19 17-35,-16-19 26,7 8-114,-19-15 114,-1 3 8,-9-8 538,-13 10-291,-3-8 291,-25 8-423,11-11-36,-10 0-87,15-5-132,0-2-940,11 0-2380,0-2-4456,12 0 7908,6-3 0,-3 3 0,4-2 0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4:29:58.643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442 0 16873,'-53'2'1120,"-2"0"-868,4 2-252,3 0 112,3-2 8,7 0-120,3-1-25,4-1 25,4 0 0,4 0-319,6 0 92,6 0-549,6 0-2183,3 0 2959,9-3 0,-5 2 0,6-2 0</inkml:trace>
</inkml:ink>
</file>

<file path=ppt/ink/ink4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44:31.483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 18 15128,'1'-10'2167,"0"3"-1433,-1 7-286,0 0-448,13 0 0,-8 7-42,11 4 42,-11 10 0,0 0-190,-1-2 120,1-4 44,-1-4-1172,9 0 688,-3-6 510,12 0 62,-9-8 28,4-3 5,-6-3-87,0-1 381,-2 1-151,-1 0-229,-2 1 190,-1 2-199,-2 2-87,0 2 87,3 2-81,-2 3 81,6 4-160,-4 0 90,3 1-294,-4-3-1344,1-1 121,1 0-1377,1-3 2964,0 0 0,-3-1 0,-1 0 0</inkml:trace>
</inkml:ink>
</file>

<file path=ppt/ink/ink4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44:31.951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23 0 17197,'-11'51'339,"2"-1"-339,7-5 0,2-1-8,1 0 8,1-3 0,1 0-121,1-1 35,0-3 41,2-3-392,3 5 437,-4-18 311,4 1-294,-6-20 201,5-3-218,-1-5 115,4-5-20,12-16-59,-2 5-36,18-13-28,-15 18 28,9 1-95,-17 11 95,5 4-33,-10 6 33,9 15-37,-7-3 37,4 19-25,-11-14 25,-3 10 53,-6-17 51,-5 6-43,-3-12 407,-17 4-468,6-7 347,-14 1-182,18-6-139,-1-2-572,12-1-1249,0-2-7045,5 1 8840,7-3 0,-3 4 0,4-2 0</inkml:trace>
</inkml:ink>
</file>

<file path=ppt/ink/ink4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44:32.333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287 11 18586,'-46'-5'440,"1"0"-440,9 5-28,-1 0-6,6 0 34,2 0-915,6 1 139,6 0-770,5 1 1546,5-1 0,4 0 0,2-1 0</inkml:trace>
</inkml:ink>
</file>

<file path=ppt/ink/ink4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44:32.650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0 1 17626,'22'51'487,"-4"1"-288,-17-4-199,0-1 87,-2 0-87,-1-6 0,0 1 0,1-3 0,0-2 0,1-2-244,1-5 202,1-4-168,2-4-3640,8 1-2565,-5-10 6415,10-1 0,-12-10 0,1-2 0</inkml:trace>
</inkml:ink>
</file>

<file path=ppt/ink/ink4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44:33.267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9 82 16108,'36'-10'2011,"-6"1"-1796,-18 4-162,-4 0 163,-3 1-199,-2-1 103,-1-1 1,-1-1-121,0 0-146,-4 0 146,0 1 0,-4 1 8,-2 1-8,-2 3 0,-1 1 87,-7 7-87,6 2-61,-10 21-93,16-11 100,10 21-500,11-20-48,29 11-179,-9-18 666,13 0-98,-11-10-565,1-1-169,16-5 499,-12-3 555,23-10 55,-30 0 740,13-11-174,-28 11 411,3-4-649,-14 12 6,-1 0-367,-5 5-129,-2 0 95,-4 5-42,-9 8-89,1 1 36,-9 17-67,10-9 67,0 10-79,8-16 79,7 3-81,2-9 81,10 0 87,-2-4-9,8-6 1,-9-2 33,8-8-37,-10 4 186,3-5-107,-9 7-101,1 0-521,-5 5 460,1 1-121,-1 3-115,6 6-1382,3 0-1558,19 9-4178,-8-8 7362,12 1 0,-21-6 0,-3-4 0</inkml:trace>
</inkml:ink>
</file>

<file path=ppt/ink/ink4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44:33.686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74 504 15828,'0'-4'283,"1"1"451,-1 3-692,-25 32-42,14-14 36,-17 24-36,22-25 0,3-5 53,2-3-53,2-2 0,3 0 115,24 0-45,-8-7-34,26-12 43,-25-4 8,2-11-26,-11 2-36,-3-5 222,-4-4-152,-2-6-53,-4-5 132,-7-32-200,-1 15 26,0 8 0,-2 1 26,0-3 80,-5-14-81,11 46 199,0 4-224,2 17-103,1 6 103,-3 7 0,-1 13 61,-1 13-61,2 14 0,2 6 70,4 2-70,6 20-45,-1-22 45,7 26-442,-4-41-62,9 15-431,-8-31-163,4 3-1263,-8-18 2361,-1-2 0,-4-6 0,0-1 0</inkml:trace>
</inkml:ink>
</file>

<file path=ppt/ink/ink4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44:33.966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2 19 14980,'-1'-10'3085,"1"3"-2331,0 7-40,0 0-714,4-2-62,-1 10 62,5 1 0,-4 11-140,0-2 36,-2 0 104,1-2-4242,4 5 4242,3-9 0,-2 2 0,-2-12 0</inkml:trace>
</inkml:ink>
</file>

<file path=ppt/ink/ink4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44:34.103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10 15 12563,'-5'-8'-1269,"0"1"623,5 7-1068,0 0 1714,7 24 0,-5-18 0,4 18 0</inkml:trace>
</inkml:ink>
</file>

<file path=ppt/ink/ink4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44:34.369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1 192 16817,'3'-39'1486,"0"6"-1315,1 18-101,2 2 121,-1 0-191,2 0 70,0-1-70,0 2 0,1 2-28,-1 1 19,-1 3 9,2-1-378,-1 3 317,-1 1 52,0 2-181,1 6-2686,34 24 0,8 5-562,-11-11 2306,13 12 1,-1-7 1131,-26-25 0,-11-3 0,-4 0 0</inkml:trace>
</inkml:ink>
</file>

<file path=ppt/ink/ink4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44:34.820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262 94 15643,'2'-32'2798,"-2"4"-2297,-4 19-347,-1 0 182,-1 2-336,0 2-129,0 2 129,0 2 0,0 2-151,0 2 151,1 4 0,3 4-129,0 3 129,3 1 0,1-2-470,3-2 391,7 1-397,-1-5 417,9 1-27,-7-8 86,7-8 50,-9-3 194,2-13-211,-8 8 331,-1-3-383,-4 12-35,1 6 60,10 42 1,7 43 0,-2-11 18,-1 6-656,1-5 1,3 13-1,-6-17 631,-9-14-70,-5-2 70,-7-4 0,-7-5 26,-8-5 200,-21-1-114,7-15 507,-36-3-610,29-21 411,-13-8-146,20-8-266,4-5 418,6-4-401,6-4 163,7-2-45,9-14-82,9 11-61,18-16-386,-1 25-23,20-4-1473,-16 20 1882,18 1 0,-28 8 0,5 0 0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4:29:59.428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272 15 12328,'-6'-3'3058,"2"1"-2182,4 2-153,-26-5-127,13 3-126,-23-1-176,19 9-154,-5 5 247,0 6-138,0 3-241,2 2 354,2 0-301,0 0 60,2 2 108,4-3-195,1 2 111,4-2 231,5 17-264,4-16-45,6 15-67,3-25 42,15 5-42,-6-9-25,16 3 25,-18-7-289,6-2 186,-15-1 19,1-2-868,-3 1 669,-1 0-400,0 0-1924,1 0-782,0-2 3389,8-4 0,-8 3 0,4-2 0</inkml:trace>
</inkml:ink>
</file>

<file path=ppt/ink/ink4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44:35.434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218 27 15562,'4'-8'1907,"0"1"-1490,-4 7 552,0 0-616,-35-12-208,12 17-75,-31-5 205,24 21-275,3 3 112,5 1-112,6 0 0,6 2-87,4 1 17,4 1 70,7 1-885,5 0 602,8-3-254,5-2-1079,7-4-764,18-1-252,-12-10-630,22-7 3262,-29-10 0,-3 0 0,-17 0 0</inkml:trace>
</inkml:ink>
</file>

<file path=ppt/ink/ink4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44:35.683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23 68 9068,'-3'-39'8703,"1"11"-8703,-4 35 0,1 7 42,0 4-42,3 5 0,4 0 79,4-2-26,12 1 34,-1-9 8,18-2 0,-11-8 17,7-4-112,-10-3 95,-3-3 129,-1-4 20,-5-2 81,-2-4 36,-3-10-395,-6 7 1,-5-8-449,-1 16 309,-14 0-1188,6 8-2072,-16 5 3433,14 3 0,0 1 0,11-2 0</inkml:trace>
</inkml:ink>
</file>

<file path=ppt/ink/ink4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44:36.001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48 25 17007,'0'-14'1725,"0"3"-1199,0 11-442,0 0-84,-2 42 0,-1-9 0,-3 36 0,2-23-42,-2-2 42,-1-2 0,0-4-378,0-1 333,4-4-257,1-3-1459,10 3 630,2-11 1131,26 4 0,-23-18 0,13-1 0</inkml:trace>
</inkml:ink>
</file>

<file path=ppt/ink/ink4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44:36.301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29 6 16080,'0'-3'597,"0"1"1419,0 2-2000,-17 25 105,15-11 58,-8 21-179,24-16 132,7-2-40,3-3-92,2-4 104,-1-5-26,1-2-78,-2-3 92,-3-1-30,-3-1 58,-6-2 426,0-6-546,-7 0 26,-15-27-360,-1 16 250,-20-16-896,11 27 230,-3 2-1048,10 7-6009,5 1 7807,3 2 0,3-1 0,1 1 0</inkml:trace>
</inkml:ink>
</file>

<file path=ppt/ink/ink4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44:36.700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 71 13815,'5'-10'3738,"-1"2"-3139,-4 8 93,0 0-692,10-4-25,-9 11 25,7 2 0,-11 13 8,1 2-8,0-1 0,3-5 0,1-2 0,3-5 0,3-2 154,22-1-42,-9-5-67,15-2-45,-17-8 213,15-16-93,-15 6 9,9-22-17,-22 15-112,-1-7 0,-5 11-224,0 5 221,0 4 3,-1 6-515,-1 1 403,0 2-389,-1 1-1247,0 0-3130,0 7 4878,1-2 0,1 2 0,1-3 0</inkml:trace>
</inkml:ink>
</file>

<file path=ppt/ink/ink4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44:37.051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11 225 14476,'-6'-2'689,"1"0"649,5 2-414,0 0-871,11 29-53,-3-11-45,8 23 45,-7-18 0,-3-5-103,-2-2 103,-2-5 0,-1-2-269,-1 2 269,-2-6 274,-5-4-265,1-12 887,-2-27-84,7 2-168,6-16-227,7 11-246,7-1 324,6 1-324,2 3-69,4 6 127,14-2-613,-10 13-229,25 4-2932,-24 20 3545,16 9 0,-33-3 0,0 0 0</inkml:trace>
</inkml:ink>
</file>

<file path=ppt/ink/ink4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48:40.532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13 9 10790,'-7'-1'2050,"1"1"-1408,6 0 1080,0 0-1465,20-4-61,-4 3-126,20-1 135,-3 5-144,4 2-24,8 2 122,6 2-159,8 2 70,10 5 0,5 2-39,-26-6 0,2 2-11,15 5 1,7 3 0,-7 0-227,-13-1 1,-2 0 211,15 7 0,-1 1-2006,21 16 2053,-7 1 132,-7-1-2613,-5 1 2551,-7-3-184,17 15 157,-24-17 365,11 10-411,-27-22 37,-5-3 112,4 2-62,-12-10 1156,2 1-1293,-14-11 2921,-3-2-2888,1 0 1611,-3-2-1644,1 1 151,-4-3-73,-1 0-1063,-1-1 542,-3-6-215,1 3-1067,-3-6 141,1 4-1220,-2-3 2804,0 0 0,13 20 0,-7-12 0,10 18 0</inkml:trace>
</inkml:ink>
</file>

<file path=ppt/ink/ink4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48:41.182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398 46 6470,'2'-5'4376,"-2"2"-183,0 3-3891,-8-17-28,6 13-33,-6-12-241,7 15 107,1 1-107,0 3 53,1 4 78,3 7 1,0 6-132,4 6 221,1 4-81,0 1 151,7 16-123,-4-12 112,9 22-260,-8-27 179,6 15-199,-10-23 53,3 6-53,-7-17 17,1 4-17,-3-8 28,-1 4-28,0-7 50,-2 0-50,1-3-33,-1 0 41,-7 1 45,-3 1-19,-12 2-34,-6 0 87,-9-2 25,-6 0 89,-3 0-106,-2-2 510,-16-1-571,16 0 319,-17-2-225,35 0 52,-6-2-85,21 2-95,1 1 0,8 0-129,1 0 95,-1 1-862,3 0-8935,-1 0 9062,11 1 1,-5 0 0,6 0-1</inkml:trace>
</inkml:ink>
</file>

<file path=ppt/ink/ink4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48:42.249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5 1 12638,'-5'29'5313,"6"13"-5003,-1 24-273,7-4 83,1-21 1,1-2-121,0 0 86,-1-5-86,2 10 26,-2-14-26,3 13-87,-5-24-34,0 5-668,-4-14-292,0 2-1106,-1-7-3117,-1 2 5304,0-6 0,0 0 0,0-1 0</inkml:trace>
</inkml:ink>
</file>

<file path=ppt/ink/ink4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48:42.582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247 0 15453,'-62'3'548,"-1"1"0,5-2 0,14 5-478,35 12 36,3 0-106,2-2 95,3-1-42,2-3-53,1-2 87,1-3 20,2 0-4,2 0 211,12 3-124,-1-4 163,20 1-333,-13-6 125,7-3-58,-15-1-87,-4-1 25,-3 0-25,1-1-241,-3 1 101,6-2-613,-5 2 473,3 1-299,-4 2-1093,-1 2-1817,1 4 3489,-3-1 0,-1 1 0,-3-3 0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4:30:01.030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92 64 10762,'6'-11'4912,"-1"2"-3921,-5 9 1669,0 0-2514,-12-24 8,4 21-154,-12-14 112,5 31-112,0 6 0,1 4-8,4 1 8,4-1 0,4-1 0,3-1 0,2-2 0,3-1-34,2-4 93,7 2-59,-1-9 17,19-2-17,-11-10 53,16-12-53,-18-1 67,6-19-84,-13-16 17,-4 17-162,-8-10 159,-6 36 3,-4 2-403,-4 1 369,-4 1-1794,-9 1 755,8 3 1073,4 11 0,11-6 0,5 6 0</inkml:trace>
</inkml:ink>
</file>

<file path=ppt/ink/ink4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48:42.899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0 13 13204,'15'-7'1650,"-3"2"-1286,-12 5 1254,0 0-1413,3 23-205,-4-10 8,2 18-8,-5-19 0,1-2-45,1-3-70,-1 1 115,2 1-1103,0 0 249,0-1-534,2-1 1388,3-2 0,-2-3 0,2-1 0</inkml:trace>
</inkml:ink>
</file>

<file path=ppt/ink/ink4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48:43.019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 1 12011,'0'0'0</inkml:trace>
</inkml:ink>
</file>

<file path=ppt/ink/ink4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48:43.365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 1 14123,'3'3'2349,"-1"0"-756,-2-3-1117,-2 26-224,2-2-193,-4 26 174,4-8-221,1 32 1,0 4-13,1-15-806,0 11 0,0-8 531,1-43 197,-1-3-34,0-4-988,0-4 237,1-4-607,0-2-2798,1-3 740,1-1 3528,0-3 0,-3 1 0,0-1 0</inkml:trace>
</inkml:ink>
</file>

<file path=ppt/ink/ink4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48:43.766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0 68 16248,'33'-33'308,"-3"4"-255,-16 23-50,42 22-3,-35-6-31,27 18 31,-45-14 0,-3 1 73,-2-1 190,-5 0-167,-3-3 458,-7 3-467,5-9 28,-5 1-115,6-5-219,-1 0-288,-2-4-1307,4 1-51,-2-4-2405,7 1 4270,2-4 0,1 6 0,2-2 0</inkml:trace>
</inkml:ink>
</file>

<file path=ppt/ink/ink4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48:44.136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 34 16201,'34'-17'274,"-5"4"-266,-20 11-8,0 1-53,0 0 45,-1 1 8,0 3-123,-1 1 123,4 12-42,-6-4 42,2 14 53,-7-13 17,-4 4 89,-2-9 43,-2 1 632,-6 0-780,2-3 198,-6-1-157,9-5-78,-5-4-488,9-1-794,0-7-1314,4 3 2579,9-15 0,-5 16 0,5-8 0</inkml:trace>
</inkml:ink>
</file>

<file path=ppt/ink/ink4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48:44.465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24 8 12683,'0'-4'3103,"0"1"-317,0 3-2467,-2 32-319,3-9 79,-1 28-79,1-19 0,0 1 70,-2 0-70,0-2 0,-2-1 0,-1-3 0,0-3 0,0-1-207,1-5 128,1-2-75,0-4-1019,2-2-599,0-1-5153,2-1 6925,1-3 0,1-1 0,-2-3 0</inkml:trace>
</inkml:ink>
</file>

<file path=ppt/ink/ink4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48:44.883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0 104 13120,'5'0'1905,"-1"0"-1309,29-5 129,-15 1-179,27-4-227,-24 3-232,-3 1 218,-2 0-293,-5 1 100,-2-2 8,3-3-42,-4 1-50,1-3-28,-5 2-78,-2 1 78,-6-2-193,-2 2 193,-16 0-109,3 5 109,-16 6-129,16 0 129,-7 11 8,16-2 45,-1 18 1,8-9-29,5 8 11,5-13 51,5-3 302,9 3-380,-4-6 458,10 4-276,-11-11 464,14 1-526,-12-5 41,8-1-186,-14-1 16,3-3-404,-6 1-450,6-1-1996,-5 2-6981,5 1 8976,-6 1 0,0 1 0,-5-1 0</inkml:trace>
</inkml:ink>
</file>

<file path=ppt/ink/ink4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49:30.641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713 1 16430,'-57'47'291,"4"0"-291,17-7 79,-2 5-62,-1 7-17,0 6-1008,-1 9 1016,-1 5-8,1 4 45,0 5-45,1 2 0,0 1-28,3 0 33,7-11 1,0 1 115,-4 18-1,6-7 1,3-4 254,10-11-140,0 16-182,11-35 506,1-7-526,2-6 91,1-7 13,0-8-137,2-6 112,-1-6 762,0-5-762,0-2 51,-1-2-197,-1-7 34,1 0-742,-3-7 412,1 3-281,-2-1-1368,1-1 1979,4-3 0,-2 7 0,3-1 0</inkml:trace>
</inkml:ink>
</file>

<file path=ppt/ink/ink4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49:31.298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463 1 17598,'-30'24'669,"3"1"-557,9 3-25,2 1 86,1-1-173,1 1 121,1-1-85,-3 8 23,6-11-59,-3 7 25,8-20-25,-3 4 87,3-10-87,-5 2 87,0-5-12,-18-12-13,4-2-62,-21-20 70,18 9-70,-6-8 0,13 9 0,4 4 0,2 3 0,4 3 76,2 3-60,2 2-16,0 1 62,1 1-62,1 0 0,0 1-207,2 2-2985,1 0-5192,4 4 8384,4-2 0,-3 2 0,3-3 0</inkml:trace>
</inkml:ink>
</file>

<file path=ppt/ink/ink4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49:32.569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224 1 17161,'-46'13'263,"4"0"-263,14-1-33,2 1 33,3 1 0,3-1-65,4 2 65,4-2 0,5-1-73,4-2 73,3-2 0,6 2 59,9 2-59,9 3 0,8 3 11,28 12-39,-24-11 28,21 12-86,-41-20 86,0 6 5,-13-8 606,-6 8-603,-8-6 280,-24 8-176,6-10-103,-23 2 16,24-8-25,-7-2-347,20-1-384,0 0-593,10-1 299,1-2-1090,3-1 2115,4 0 0,-2 1 0,2 1 0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4:30:01.461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180 26 15114,'1'-7'1369,"0"1"-358,-1 6-437,-31-7-280,12 5-190,-26-1 251,23 8-276,2 6 50,3 1-9,5 3-120,3 4 42,6-1 28,20 19-70,-1-13 0,27 19 0,-17-23 0,9 5 25,-12-9-25,0-2 0,-5-1 9,-3-2-9,-5-2 16,-4 2-16,-4-3 121,-13 7 75,-5-4-93,-30 4-103,11-8-154,-21 0 17,29-6-1618,-3 1 447,21-1 1308,2-1 0,6-1 0,2 1 0</inkml:trace>
</inkml:ink>
</file>

<file path=ppt/ink/ink4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49:32.874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49 15 15044,'-3'-8'1605,"2"1"-763,1 7 105,0 0-930,-1 26 139,0 0-97,-2 26-59,0-7 9,-1 3-9,-1 0 0,0-1-17,-3 33-311,2-30 15,-1 33-763,6-53 222,0 4-865,2-23-48,0-1-1775,0-9 3542,3 0 0,-2-1 0,2 0 0</inkml:trace>
</inkml:ink>
</file>

<file path=ppt/ink/ink4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49:33.086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264 33 15352,'12'-9'773,"-30"-2"-104,-2 9-159,-25-4-169,13 4-341,1 1 140,1 0-140,2 1 0,4 0-436,3 0 30,8 1-457,3 0-2055,7 1-1674,2 0 4592,4 0 0,-1-1 0,1 0 0</inkml:trace>
</inkml:ink>
</file>

<file path=ppt/ink/ink4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49:33.407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 62 12529,'49'56'2493,"-11"-10"-2457,-33-34 34,-3-3-70,0-2 11,-2-1 121,0 0 2,0-2 46,0 0 1785,0-3-1671,-2-7-84,0-2 249,-2-10-173,2 0-261,1-3 320,3-1-345,1-1 95,3 3-95,3-2-381,-1 8-232,8-5-994,-2 11 72,10-2-2010,-1 7 3545,2 2 0,-11 1 0,-4 1 0</inkml:trace>
</inkml:ink>
</file>

<file path=ppt/ink/ink4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49:33.603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21 0 15845,'-3'4'2492,"1"0"-2450,-5 23-42,5-15-67,-4 23-82,7-22 63,2-1-1412,1-1-1649,2 0-4383,-2-5 7530,2 0 0,-4-5 0,0-1 0</inkml:trace>
</inkml:ink>
</file>

<file path=ppt/ink/ink4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49:33.732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 4 11432,'4'-2'-3170,"0"1"2327,-4 1 1,0 0-1</inkml:trace>
</inkml:ink>
</file>

<file path=ppt/ink/ink4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49:34.053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3 209 11530,'-1'4'2352,"0"-1"549,1-3-2814,2-17-34,2 4 9,3-16-12,3 7 166,1-1-51,2-2-95,0 4 297,-2 2-99,0 4-172,-3 4 293,0 4-356,-3 2 191,6-1-291,-4 3 67,6 5-61,-8 5 61,1 8 0,-1 4-129,-1 3 76,1 1 53,1 0-1120,3-1-1274,13 6-3372,-2-8 4918,9 2 0,-17-14 0,-3-4 0</inkml:trace>
</inkml:ink>
</file>

<file path=ppt/ink/ink4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49:34.587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254 42 16184,'3'-8'834,"0"3"-403,-3 5 222,-24-12-426,8 9-132,-20-8 34,14 13-129,1 2-26,1 2 26,3 3 0,4-1-137,4 0 101,3 0 36,2-1-591,2 2 219,3 5-527,5-4 554,15 1 275,-2-8 70,10-10 54,-14 1 279,3-14 3,-11 7 532,4-10-711,-7 11 120,1-3-232,-4 12-45,1 0 0,1 11 61,2 9 60,5 32-175,-2-5 54,1 21 0,-5-16-58,-2 0 58,-1 1 0,-3 0-157,-1-1 95,-4-3 62,-3-4-207,-2-6 207,-12 2-62,4-15 174,-19 1-58,16-18 699,-17-11-588,19-4 787,-9-16-762,18 7 550,5-20-712,13 12 549,21-24-406,2 19 47,39-21-64,-21 23-95,39-14-168,-39 20 103,18-6-1260,-39 16-1733,-3-2-6832,-18 9 9341,-8-2 1,1 5 0,-2-2 0</inkml:trace>
</inkml:ink>
</file>

<file path=ppt/ink/ink4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49:05.488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1321 0 6565,'11'0'5186,"-1"0"-4433,-10 0 2689,0 0-3263,15 0-92,-10 2 204,11 2-274,-14 4 106,-2 7-123,0 7 0,-2 9-50,-13 51 30,2-24 20,-4 4 0,-3 1-8,-6 6 8,-2-7 0,-2 1-23,-14 14 23,0-12 0,-3-1 6,-17 11 78,3-16 0,-3-1-28,24-25 0,-1-2 208,-30 19 1,-2-2-261,30-21 0,0-3 123,-27 15 1,0-2-24,-7 0-74,17-9 1,2-3 56,-2 1-62,-23 8 45,45-18-53,-1 0-17,23-8-17,6-3 17,3 0 70,4-3 42,1 2 0,2-4-103,3 1 52,0-2-61,5-2-8,-3 0 8,2-2-339,-4 4-551,0-2-860,-2 2 1750,3-3 0,-3 2 0,2-1 0</inkml:trace>
</inkml:ink>
</file>

<file path=ppt/ink/ink4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49:06.151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162 60 10760,'10'-13'3483,"-2"3"-2606,-8 10 1158,0 0-1755,24-16-173,-15 12 162,18-12-269,-22 15 33,-3 3-33,0 3 0,-2 5 202,-10 22-202,0-3 78,-28 43-78,14-32 0,-24 30 17,25-40-17,-5 6 0,13-17 34,-2 2-18,7-9-16,-2 1 0,8-8 20,-1 0-20,3-2 137,0 0-33,4-2-79,3 1-25,6 0 78,8 0-69,5 2-9,6-1 78,1 1-16,14 0 25,-12 0 33,7 0-112,-17-2 138,-3-1-76,-1 1-314,-7-1-83,7 3-1434,-9-1-1,4 4-2528,-4-2 4290,-1 2 0,-4-4 0,-1 0 0</inkml:trace>
</inkml:ink>
</file>

<file path=ppt/ink/ink4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49:06.851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 54 11742,'0'-4'4215,"0"2"-2798,0 2-1372,15 24-45,-9-7 0,12 21 0,-14-14 0,0-2 0,-2-4-9,1-2 9,-3-3 0,1-3-28,-1-2 28,0-3 123,0-1 62,0-3-56,-1-7-76,-1-2 6,-1-9 176,1-3-53,1-5-182,0-3 356,3-1-269,0 4 229,8-8-196,-3 16-24,3-5-96,-4 16-129,6 0 129,0 2-1703,28 3-915,-15 4-720,16 3-2362,-19 0 5700,-4-1 0,-9-2 0,-3-2 0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4:30:03.644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175 65 17909,'-43'28'467,"7"4"-430,21 5 257,3 2-236,0 1 63,0 0 61,1-1-182,0 1 95,1-2-95,3-3 0,3-2 17,3-4 78,22 13-53,-3-18 45,36 11-79,-17-25 26,37-1-34,-26-10 50,35-10-50,-37-2 87,24-20-37,-37 9-33,7-33-17,-28 16-117,-9-45 114,-16 27-144,-5 7 0,-4 2 138,-13-7-265,-25-17 154,30 46-771,-6 3 384,24 22-4598,1 14-1250,8 0 6355,0 13 0,3-15 0,0 1 0</inkml:trace>
</inkml:ink>
</file>

<file path=ppt/ink/ink4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49:07.083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0 1 15103,'4'7'1277,"-1"-1"-440,-3-6 364,0 0-1019,1 25-182,-1-14 0,1 18-28,-2-18 28,1-1 0,-1 1-283,1-2 247,0 0-518,0-2-1233,1-2 200,0-1-1407,2-1 2994,0-2 0,-1-1 0,0 0 0</inkml:trace>
</inkml:ink>
</file>

<file path=ppt/ink/ink4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49:07.228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0 9 10734,'2'-5'-81,"-1"1"-4141,-1 4 4222,25 26 0,-19-20 0,19 20 0</inkml:trace>
</inkml:ink>
</file>

<file path=ppt/ink/ink4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49:07.550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0 175 16573,'25'-1'423,"-6"-1"-194,-16-4-192,0-3 58,2-2 53,2-5-148,2-4 96,3-2-7,1-1-64,0 4 45,-1 4 320,2 2-77,1 5-279,-1 1 235,3 5-269,-7 2 154,3 18-138,-9-2-1071,2 55 145,-3-45-1529,2 30-404,4-49-1771,0 1 4614,6-2 0,-8-3 0,2-1 0</inkml:trace>
</inkml:ink>
</file>

<file path=ppt/ink/ink4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49:08.067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478 32 17533,'-51'-19'-25,"6"6"25,27 24-8,2 1 8,4 1 0,4 0-79,2-1 79,4-2 0,2-1-30,14 1 30,1-4 78,23-2-78,-13-6 34,25-18 19,-28 5-28,10-9-25,-21 11 123,-3 3-123,-3 3-383,-3 4 451,-5 57 1,-5 27-69,5-20-708,-3 23 1,1 0 649,7-28-347,0-2 405,-1-2-39,-5-3 39,-5-1 0,-5-4 8,-36 27 71,13-31 287,-29 13-60,21-38 626,-41-13-753,33-5 463,-35-21-574,57 2 469,2-10-374,19 5 1523,12-18-1616,1 19 392,10-15-658,-6 28 148,2 2 40,-3 6-6029,9 6 6037,-6 2 0,4 2 0,-10-2 0</inkml:trace>
</inkml:ink>
</file>

<file path=ppt/ink/ink4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55:15.951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3354 35 9446,'9'0'3660,"-2"0"-3127,-7 0 802,0 0-934,13 0 240,-14 0-342,-5 3-105,-15 0-166,-13 1 173,4-1-201,-1-1 53,-1 0-53,-3-1 0,-4 0 9,-3-1-9,-4 0 0,-4 0 0,-3 0 0,-5 1 0,-2-2 0,-3 1 0,-2-2 0,-2 1-289,0-1 289,-1 0 0,0 1 0,0-1 0,1 1 0,1 0-8,1 0 8,3 0 0,2 0-36,2 0 36,4-1-3297,1 1 3272,2 0-44,0 0 69,1 0 0,-1 0 0,1 0 0,-1-1 26,1 0 165,-2-1-191,0 1 8,1-1-8,-1 1 0,3 1 0,0 0 0,2 0 0,3 0-17,2 1 3374,4 0-3357,-2 2 0,2-1 106,-2 1-106,0-1 8,1-1-8,0 1 0,1 0 8,0-1-8,2 1 0,-1-1 37,1 0-37,2 0 0,0 0 0,1-1 0,0 0 0,-1-1-9,0 1 9,1 1 0,1 0-28,4 0 28,0 0 0,2 0 28,0 0-28,0 1 0,-1 0-8,1-1 8,1 1 0,3-1 62,2 0-62,4 0 0,3 0 33,4 0-33,1-1 0,2 1 45,0-2-3,1 1-42,0-1 62,1 0-62,1 1-17,-2-1 17,3 0 0,-3 1 61,2-1-41,0 2-20,1-2 20,-1 2 5,-1 0-25,2 0 0,-2 0 8,3 0 20,-1 0-28,0 0 0,0 0 0,1 0-257,-1 0 245,0 0-8901,1 0 8913,7 0 0,-7 0 0,7 0 0,-8 0 0</inkml:trace>
</inkml:ink>
</file>

<file path=ppt/ink/ink4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55:16.697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395 0 10074,'4'0'3671,"0"0"-1033,-4 0-2560,-32 22 152,9-11-230,-27 19 78,20-18-78,0 0 0,2-2 11,0 1-11,0-1 0,3-1-36,-12 4 27,17-5 9,-11 5 17,22-9-17,-4 3 53,6-4 71,0 1-54,4-4-107,2 1 37,3 0 53,2 2 40,6 4-76,6 3 53,6 3 280,23 12-280,-10-3 537,29 16-590,-29-14 235,19 13-176,-28-16-76,4 6-17,-18-14 17,0 1-174,-8-8 90,1 1-291,-1-3-3215,0 0-4659,-1-1 8249,5-2 0,-5-1 0,3 0 0</inkml:trace>
</inkml:ink>
</file>

<file path=ppt/ink/ink4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55:18.264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49 7 12638,'-27'4'1292,"6"-2"-780,21-2 87,-1 0-492,5 0-54,0-1-36,4-1 170,2 0-61,4 0-64,4 0 114,5 0-176,4 1 90,32 1-82,-18 0 37,38 2-20,-38 1-25,29 1 54,-29-1 203,24 1-187,-27-1 468,27 3-530,-26-4 250,33 3-135,-28-3-115,38 2-8,-33-1 0,39 1-8,-34-2 8,40 0 8,-38 0-8,40 0 0,-40-1 0,40 1 26,-40-1-26,17 1 0,-25-1-26,-1 1 26,-1-1 0,-3 1 26,0-1-26,12 0-26,-15 1 26,25 0-19,-28-1 19,30 1 19,-26-2-19,34 1-8,-31-1 8,32 2 8,-36-2-8,27 1 9,-32-1-9,26 0 50,-25-1-50,28 0 0,-25 0 0,29-2-42,-28 2 42,26 0 9,-29 0-9,15 0 0,-26 1 0,9-2 44,-17 0-44,12-2 0,-12 1 0,15-1 0,-13 1 0,15 0 9,-16 0-9,3 0 0,-11 1-9,-3 0 9,0 1 0,-1 0 17,1-1-17,4-1-28,-2 2 28,12-2-8,-8 2 8,13 0-17,-12 1 17,12 0 0,-14 0 0,12 1 36,-12-1-36,11 1 51,-11-1-23,7 1 5,-9-1-33,3 0 0,-5 0 26,7 1 2,-6-1-28,4 2 33,-9-2-33,1 2 62,-3-2-9,0 0 51,-1 0-113,-1 1-302,-5-1 303,1 0-264,-5 0-1060,2 0 181,0 0-622,0-1-4269,0 0 6042,22 2 0,-13-2 0,17 3 0</inkml:trace>
</inkml:ink>
</file>

<file path=ppt/ink/ink4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55:18.818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439 145 5969,'8'1'4950,"-1"0"-4113,-7-1 2087,0 0-2565,-12 1-77,0-2-13,-13-2-92,1-2-124,-1-2 143,-2 0-179,-1-1 106,-31-11-140,20 6 17,-37-14-106,41 14 100,-11-8-22,26 12 28,3 1 106,13 5-106,2 2 112,0 0-386,2 0 168,5 1 106,-1 0 0,6 1-31,-1 2 31,2 3 0,5 2 53,4 2-45,17 6 29,-8-3-29,29 9 17,-21-9-25,31 7 37,-29-9-37,10 2 0,-23-7 45,-6-2-29,-7-2-16,-5 0 45,-3 0 193,-2 0-185,-1 1 519,-13 7-360,-7 0 147,-34 13-289,10-7 103,-30 10-75,35-12-64,-11 6-146,29-11 67,1 3-876,14-5-199,3 4-1812,8 0 2932,1 2 0,1-6 0,-3-2 0</inkml:trace>
</inkml:ink>
</file>

<file path=ppt/ink/ink4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55:21.701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6 0 6129,'-2'3'2391,"1"-1"215,1-2-360,-2 0-2189,3-2 24,-2 2 969,2-3-863,2 3-178,-2 0 55,2 0-64,-2 0-36,1 0 36,0 0 0,0 1-31,0 0 31,1 1 0,-1 0 11,1 0 59,4 1 28,2 0-98,1 0 151,10 1-131,-9-2 140,17 3-99,-11-1 4,19 4-32,-13-1-33,17 4 37,-17-5 7,17 3-27,-15-4 269,22 5-286,-18-5 442,27 4-240,-22-4 184,26 4-349,-26-4 147,23 4-167,-27-4-17,20 3-17,-25-3 17,8 3 0,-13-3-50,-1 1 50,2-1 0,-2 0 17,2-1-17,-1 0 0,0 1 0,1-1 0,1 1 0,0-1 0,1-1 0,12 2-9,-8-1 9,20 2 17,-19-3-17,16 3-8,-19-3 8,7 2 0,-12-3 28,14 3-48,-13-3 20,17 5-25,-17-3 25,16 3 8,-11-3-8,18 3-8,-18-2 8,17 3 25,-17-3-25,16 4 45,-18-6-34,15 4 42,-16-4-53,14 2 9,-14-1-9,15 2 17,-14-3-17,14 4 0,-16-4 0,15 4 19,-15-3-19,13 2-28,-14-2 28,13 2 20,-14-2-20,12 2-11,-15-4 11,7 3-26,-14-4 26,7 3-25,-6-3 25,8 4-8,-9-4 8,5 3 42,-8-3-42,1 1 0,-5-1 45,0 0-45,0 0-17,0-1 17,4 0-51,-1 1 51,8 1-28,-5 0 28,4 0 0,-6 0-53,0-1 53,-2 1 0,-1-1 9,-1 0-9,0 1-28,-1-1 28,1 0-79,-3-1 132,2 0-53,0 1 0,0 1 54,3 0-54,-1 0 0,1 0 36,3 1-16,-3-2-20,4 1 33,-6-2-33,1 1-17,-2-1 17,1 0 0,-2 0-277,0 0 277,-4 0 0,0 0-36,-5-1 36,-1-1 0,-2-2-9,-4-2 9,-17-8-89,5 2 89,-22-13-90,20 10 90,-17-10 9,22 11-9,-15-9 8,18 9-8,-12-6 11,16 9-11,-6-2-11,13 8 11,-3-3-8,7 4 8,-6-3-93,6 4 93,-5-2-47,4 3 47,-4-1-20,4 2 20,-2 0 0,6 1 0,0 0 6,2 0 27,4 3-33,4 1 0,6 5 0,5 0-70,4 2 70,0 0 0,1 0-78,0 1 78,0-1 0,1 1 17,1 0-17,2 1 0,1 1 53,1-1-53,1-1 0,-3 0 36,12 4-47,-18-7 11,10 5-25,-21-9 25,6 4-39,-6-5 39,3 4 5,-7-5 15,1 3-40,-4-5 20,1 1 53,-3-1 1,2 0-38,-2 0-16,4 1-25,-1 0 25,4 1 17,-2 0-17,2-1-70,-4 0 8,-1-1-122,-2 0 245,-7-1 54,0 0-62,-6 0-19,-1 1 142,-20-1-95,4 0-64,-29 0 0,22 0-17,-26 4 8,25 0-8,-27 6 0,27-4 0,-22 5 0,28-6 0,-16 5 45,24-6-36,-5 2 35,15-4-44,-2 0-8,8-2-107,-1 1 62,4-1-944,1 0-47,1 0 1044,2-2 0,1-1 0</inkml:trace>
</inkml:ink>
</file>

<file path=ppt/ink/ink4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55:27.167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0 20 17906,'1'-13'123,"-1"6"-3,1 28-78,-1 1-42,1 14 45,0-8-45,0 0 0,-1 0 87,0-2 42,1 0-129,-1 0 61,2 16-19,0-16-42,2 18 37,-2-28-37,0 4-45,-1-12 45,-1 2-224,0-6-115,0 0-9492,0-3 9285,-1-11 0,0 8 0,0-8 0</inkml:trace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4:30:04.255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424 7 11787,'39'-4'3708,"-9"2"-2885,-21 1-215,-4 1-255,-2 0 13,-3 0-27,-8 1 146,-11 1 24,-15 2-335,-10 0-99,-6 1 278,-39 2-319,33-2-110,-36 3 71,59-3-589,-9 1 457,26-2-1888,0 2 457,11-4-2061,1 2 3629,3-3 0,1 0 0,0-1 0</inkml:trace>
</inkml:ink>
</file>

<file path=ppt/ink/ink4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55:28.451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64 0 11135,'-7'3'3192,"1"-1"-2584,6-2 823,0 0-1389,6 0-42,-1 1 0,5 0 28,-3 0-28,3 0 0,0-1 8,5 1-8,3 0 53,5 1 421,13 3-320,-16-2 98,7 4-269,-23-4 53,-2 4 59,-2-1 9,-6 10-42,-1-5-54,-13 13 9,7-9-17,-7 5 0,8-7 36,0-2-36,1-1 0,1-1 42,1 0-42,-3 1 45,5-3-37,0 0 18,5-4 262,3 0-159,6-1-112,18 3 19,-2-1-36,11 1 0,-11-1-45,-3 1 45,-4 0 0,-2 0-193,-4 1 187,-3-1 6,-2 1-156,-1 2 156,-1 1 0,-1 0 5,-1 2 12,-4 0-17,-3 2 115,-7 3 196,-19 5-267,6-5 362,-17 2-355,21-11 551,-5-1-585,15-5 282,-6 0-204,10-1-95,-10 0-50,7 0 50,-8 0-207,9 0-59,-5 0-1680,10-1-7885,3 0 9436,10-1 0,-3 0 0,4 0 0</inkml:trace>
</inkml:ink>
</file>

<file path=ppt/ink/ink4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0:55:32.659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151 21 8763,'-10'-2'3287,"1"1"-2480,9 1 1223,0 0-1573,-24 6-68,16-4-95,-19 4-31,23-4 73,2 0-106,0-1 1125,1-1-1375,4-5 20,1 1 0,6-4-86,4 2 86,7 0 0,4 1-34,4 3 34,-1 1 0,-2 4 0,-5 1 0,-4 1 0,-5 2-70,-3 0 70,-2 3 0,-2 6-50,-2 4 50,-3 5 0,-6 1-54,-5 1 54,-8 0 0,-5-2 62,-3-1-45,0-3-17,0-4 25,3-3-25,3-2 0,1-3 28,4-2-28,3-1 0,3-2 59,2-1-59,1-1 0,0 0 61,-1 0-61,1-1 0,2 0 96,0-1 16,2 0-112,2 0 165,0 0-123,1-2-42,2 0 0,2 0-70,6 1 70,5 1 0,5 0 42,2 1-42,1-1 0,-2 1 78,0-1 26,0 0-96,-1 0 129,1-1 1,-2-2-52,0 0 1,-2-1 109,1 0-196,-3 0 87,-2 1-87,-3 0 0,-3 2-468,-2 0 463,-1 0-779,1 2-6043,1 1 6827,3 0 0,-4 0 0,0-1 0</inkml:trace>
</inkml:ink>
</file>

<file path=ppt/ink/ink4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1:07:55.535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34 13 13378,'-1'-7'2148,"1"1"-2129,0 6 796,0 0-157,0 24-140,-1 4-201,1 28-189,0 2 203,-1 1-202,-1 0-85,-1-4 189,-3-3-233,0-3 95,0-5-95,3-3 0,0-4-78,2-5 78,0-6 0,1-4-269,1-7 210,1-4-45,0-4-680,1-2 376,1-1-432,2-2-1918,1-2-544,4-7 3302,4-15 0,-7 11 0,1-9 0</inkml:trace>
</inkml:ink>
</file>

<file path=ppt/ink/ink4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1:07:55.800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0 5 15271,'5'-2'-8,"-1"0"178,-4 2 248,12 34 251,-3-6 123,10 33-268,-6-12-169,0 4 37,1 4-392,0 2 154,-1 0-42,0-2-112,-1-2 62,1-4-62,-1-3 0,0-5 8,2-3-8,-2-4 0,2-3-156,0-7 2,-1-2 154,1-7-989,0-3 356,-1-4-433,0-4-2351,-3-2-55,3-3 3472,-2-3 0,-4 1 0,-2-2 0</inkml:trace>
</inkml:ink>
</file>

<file path=ppt/ink/ink4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1:07:55.967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329 35 13338,'-87'-20'4918,"11"5"-4857,45 16 163,0 1-224,1 1-58,4 0 13,6 1 45,7-2-815,4 1-1187,3 0-3016,9-1 5018,2 1 0,1-2 0,0 0 0</inkml:trace>
</inkml:ink>
</file>

<file path=ppt/ink/ink4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1:07:56.282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159 16 15313,'-3'-3'736,"0"0"180,-27-2-247,13 4-260,-23-3-115,21 9 199,2 5-373,1 4 17,2 2 395,44 52-420,-15-40-95,35 36-17,-27-56 0,-2-2 0,-4-3 0,-4-1-437,-2-1 395,-3-1-285,1 0-964,0-1 501,0 0-696,-2-3-4305,-1 0 5791,-2-2 0,-2 3 0,-1 0 0</inkml:trace>
</inkml:ink>
</file>

<file path=ppt/ink/ink4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1:07:56.649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5 0 17102,'-3'63'675,"2"4"-563,3-3 36,1 3-148,1 0 104,1-1-96,-1-2-8,0-2-16,0-5 16,-1-3 0,1-6-124,0-4 119,0-6 5,0-6-538,0-5-78,2-1-781,0-10-1986,4-3-2953,-3-10 6336,6-2 0,-9-1 0,2-1 0</inkml:trace>
</inkml:ink>
</file>

<file path=ppt/ink/ink4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1:07:56.834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620 19 16363,'-56'-10'658,"-4"2"11,-2 7-263,-5 2-319,-1 1 165,0 1-252,5 2 0,-23 4 0,48-5 0,-13 1 0</inkml:trace>
</inkml:ink>
</file>

<file path=ppt/ink/ink4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1:07:57.315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41 5 15478,'1'-3'2195,"-1"1"-405,0 2-1790,-13 20 0,6-3-84,-8 17 84,11-9 0,2-2-79,4-1 76,2-2 3,3-3-190,1-4 190,4-2 120,9-4 208,26-37-328,-19 21 112,10-30-62,-34 34-50,-1 1-103,0 2 103,-1 2 0,2 2-112,2 4 112,5 6 0,4 5-336,5 3 50,14 6-1075,-6-8-1425,25 4-2481,-20-14 5267,9-1 0,-25-6 0,-6-1 0</inkml:trace>
</inkml:ink>
</file>

<file path=ppt/ink/ink4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1:07:57.666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204 19 18175,'-47'-12'520,"4"6"-382,12 20-138,4 3 0,6 2-138,5-1 136,6-1 2,4 0-418,4-3 385,5-1-107,6-1-952,27 3 1428,18-29 14,-12 14-126,0-26-171,-37 20 311,-1-1-227,0 2-75,-2 1 145,1 2-302,-2 2 95,3 2 0,3 3 8,3 5-8,15 12-103,-3-3-1,19 9-711,-18-14-355,11 1-1928,-19-10 3098,7-2 0,-15-2 0,1-2 0</inkml:trace>
</inkml:ink>
</file>

<file path=ppt/ink/ink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4:30:39.363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 0 18525,'6'19'372,"-1"1"-372,-2 3 101,-1-1-6,-1 0-95,-1-1 95,0 0-61,0 0-34,0 2 70,0-3-70,0 0-9,0 1 9,0-6-16,2 5 16,0-11-345,0 2 337,1-6-2294,1-2 992,0-3-4347,2-2 5657,-4-2 0,1 1 0,-2 1 0</inkml:trace>
</inkml:ink>
</file>

<file path=ppt/ink/ink4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1:07:57.982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 0 17223,'5'71'767,"1"-2"-568,0-11-146,0 0 50,-1-2 46,0 1-149,-1-3 0,1-2 0,1-4 0,0-3-115,2-7 109,-1-5 6,1-6-509,0-7 414,-1-3-230,-1-7-960,0-3-1224,7-5-2473,2-7 4982,5-2 0,-9-1 0,-4 2 0</inkml:trace>
</inkml:ink>
</file>

<file path=ppt/ink/ink4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1:07:58.220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 18 13882,'2'-10'2027,"-1"3"-1752,-1 7 1626,6 155-1960,-4-93-915,2 31 0,-1-2 974,-2-41-356,3-3 719,1-5-800,1-3-781,2-7 552,1-7-516,1-5-1411,1-7-1134,5-6 4101,-6-6 1,1-2 0,-8-2 0</inkml:trace>
</inkml:ink>
</file>

<file path=ppt/ink/ink4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1:07:58.666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102 52 17270,'23'-29'1078,"-4"7"-1078,-12 23 140,1 5-45,3 6-95,2 5 17,1 3-17,-1-1 0,-2-2 25,4 0 26,-7-10-85,8 1-363,-9-7 363,4-3 34,-4-3-182,0-4 182,1-4 0,-2 0 50,-1 2-50,0 2 235,22 58 1,5 25-236,-7-18-75,9 24 1,-2 2 99,-15-20-1393,-2 3 1418,-5 0-183,-4 1 133,-8-1 50,-8-1-50,-23 15 62,-1-27 100,-18 4 79,6-33 124,-4-12-24,-25-12-220,18-8 58,-24-24-67,45 3 160,1-31-110,32 22-58,23-26-20,4 31-84,29-16-180,-20 27 105,12-5-1037,-27 19-1079,-5 0 2191,-13 8 0,-2-1 0,-1 2 0</inkml:trace>
</inkml:ink>
</file>

<file path=ppt/ink/ink4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1:08:00.633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7 0 19519,'-4'2'299,"1"9"-299,7 27 25,1 4-25,1 1 0,1-2-112,-1-2 26,1-3 86,2-3-849,0-2 642,0-4-269,0-5-916,-1-5 589,-2-7-4677,1-5 5480,-3-8 0,1 1 0,-3-4 0</inkml:trace>
</inkml:ink>
</file>

<file path=ppt/ink/ink4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1:08:00.933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0 275 12249,'4'-49'2003,"6"1"-1572,8 11 275,10 0-281,5 7-114,6 4 5,3 6 29,1 5-214,-2 7-89,-3 4 121,-5 4-68,7 17 70,-13 4 3,8 39 76,-23-13-115,-1 48 97,-13-36-143,-3-6 0,-1 0 166,-2 7-118,-3 35-105,9-45-52,8 20 26,2-38-103,11 7-1,-7-25-739,9 0 423,-10-11-2956,8-5 149,-7-5-1661,3-3 4888,-6-5 0,-4 8 0,-2-1 0</inkml:trace>
</inkml:ink>
</file>

<file path=ppt/ink/ink4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1:08:01.233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41 21 13474,'7'-5'1189,"0"0"-606,-7 5 108,0 0-478,-18 25-185,9-8 51,-12 18 7,15-17 4,5-3-82,8-3 284,5-1-108,9-2-88,4-1 265,3-4-115,1-1-39,1-6 642,19-14-426,-22 2-174,13-22-120,-33 14-379,-9-12 217,-9 18-370,-22 0 366,5 13-1676,-26 15 159,21 1 1554,-14 13 0,30-14 0,1 1 0</inkml:trace>
</inkml:ink>
</file>

<file path=ppt/ink/ink4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1:08:02.166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290 75 16069,'-37'-34'1929,"3"7"-1660,7 20-224,1 3 249,-3 2-294,1 2 33,2 4-33,2 4 0,4 3-112,4 5 112,4 1 0,5 2-201,3-1-328,27 13 520,-4-13-568,38 8 572,-21-21-550,25-7 457,-28-3-33,13-14 184,-26 5 79,2-11 86,-16 13 68,-1-4-6,-5 11-185,-1 0 45,0 4 59,2 11 89,5 4-142,14 20 97,1-10-114,19 12-104,-15-18-103,17 2 27,-21-12-800,8-2 347,-18-4-3119,-1-3 10,-8-2 3613,-2-1 0,0 0 0,-2 2 0</inkml:trace>
</inkml:ink>
</file>

<file path=ppt/ink/ink4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1:08:02.583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0 64 18247,'54'-34'684,"-4"7"-684,-17 25 162,-3 2-42,-7 1-120,-2 4-25,-7 3 25,-4 5 0,-5 6-78,-6 4 78,-5 4 0,-6 2-25,-7 1 25,-4 1 0,-4 0-9,1-3 9,3-2 0,4-2 42,7 1 398,24 0-440,2-6 257,34-6-257,-15-11 17,11-1-17,-15-3-411,10-2 402,-11-1-1850,10-5 540,-21 5 1319,3-3 0,-15 6 0,0-1 0</inkml:trace>
</inkml:ink>
</file>

<file path=ppt/ink/ink4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1:08:03.016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10 9 15845,'-5'-5'1501,"1"1"-832,4 4 445,0 0-923,2 32-166,-1-13-25,2 24-84,-1-24 39,-1-3 45,0-5-913,1-2 348,1-2-426,1-1-2352,1 0-1172,0-3 4515,1-1 0,-3-1 0,-1-1 0</inkml:trace>
</inkml:ink>
</file>

<file path=ppt/ink/ink4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1:08:03.125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0 0 5768,'17'22'0,"-3"-4"0</inkml:trace>
</inkml:ink>
</file>

<file path=ppt/ink/ink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4:30:39.997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87 7 12020,'-5'-4'3159,"1"1"-564,4 3-2536,-4 2 123,2 4-182,-4 4 98,3 5-39,-2 4-59,0 0 36,0 0-36,-1-1 0,1-2-28,-1-2-5,-3 4 33,3-7-17,-2 6 17,5-10 70,0 1-3,2-4 28,2-3-95,4 0 9,13-1-9,0-1 28,21-2-28,-13 1 67,18-4-67,-18 3 95,13-2 87,-19 2-182,3 1 112,-12 1-50,1 0-62,-2 0 42,0 1-42,0 0-104,3 0 96,-5 0 8,2 1-709,-6 0 334,-2 0-2565,-2 1 960,0 0 1980,-3 0 0,2-1 0,-2 0 0</inkml:trace>
</inkml:ink>
</file>

<file path=ppt/ink/ink4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1:08:03.733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0 144 13392,'3'1'1490,"0"0"363,-3-1-1791,5 19-62,-3-12 34,4 16 36,1-15-70,-5-16-17,5 0 17,-5-16 0,0 2 8,3-1-8,0 0 0,2 1-19,0 3 19,0 4 0,2 4-9,4 1 9,-1 5 62,2 0 159,-4 5-36,0 2-124,1 3 303,0 2-75,0 1 38,4 8-327,-5-4 124,4 5-99,-6-6 36,6 4-61,-5-8 76,10 0-76,-8-9-8,4-4 8,-4-2-79,9-14 79,-8 8 11,10-14-11,-14 17-28,4-4 28,-5 9-145,7 3 145,-4 5 59,12 12-59,-10 2 53,6 7-53,-6-5-165,5 4 165,-7-8-1563,10 5 547,-10-11-2087,5 1-162,-4-5 3265,0-1 0,-5-2 0,-1-1 0</inkml:trace>
</inkml:ink>
</file>

<file path=ppt/ink/ink4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1:08:04.101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0 7 18589,'9'40'34,"1"-5"-34,-3-13-26,2-5 26,0-3 0,-1-3 34,0-4-34,-1-3 0,2-1 62,0-2-62,1-1 0,2-5 25,-1-4-25,2-6 0,0-6 70,0-2-62,1-2-8,-2 5 67,2-1 71,-6 11 430,2 0-210,-5 9 300,7 12-557,-3 1 224,10 22-325,-6-12-50,9 12 50,-8-17-686,4 0 515,-5-6-2313,0-3 608,-3-2 1876,4-2 0,-9-3 0,3 0 0</inkml:trace>
</inkml:ink>
</file>

<file path=ppt/ink/ink4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1:08:04.600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19 0 18077,'-8'66'476,"1"-6"-336,5-18-140,1-2 0,1 0 0,0 0 0,-1-2-79,1 0 71,1-3 8,1-1-790,3-5 345,1-3-2327,9 0 881,0-12 1891,13 0 0,-16-11 0,2-2 0</inkml:trace>
</inkml:ink>
</file>

<file path=ppt/ink/ink4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1:08:04.766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436 18 14767,'-57'-8'1546,"2"2"-1054,7 4-164,0 1 22,-1 0-350,2 2-115,4 1 82,8 1-418,9 2-1666,10-1-1330,8-1-2139,5-1 5586,9-1 0,-4-1 0,4 0 0</inkml:trace>
</inkml:ink>
</file>

<file path=ppt/ink/ink4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1:08:05.600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78 1 17743,'-22'58'479,"3"-2"-479,10-18 121,2 1-1,0-4-120,1 1 8,2-3-8,2-4 0,1-3-16,1-6 16,3-5 0,2-4 78,2-4-25,2-3-28,11-5 17,17-21-42,-6 6 45,16-23-45,-26 19 42,7-7-42,-14 14 0,2 0 0,-8 8-25,3 2 25,-3 4-45,9 13 45,-3 0-493,19 17 250,-8-13-1572,23 6 1104,-16-15-2652,23-2 1680,-22-7-2203,20-9 3886,-26-1 3066,10-13-1563,-22 8 1662,-1-9-2208,-11 12 645,-6-4-1036,-5 9 260,-21 0-429,4 9-198,-22 12-104,21 0-112,-11 19 17,21-11-165,-1 16 106,12-15-487,12 10 538,4-19-384,20 0 392,-9-14 0,7-5 62,-8-6-18,-2-4-44,1-2 356,3-10-124,-6 6 194,2-7-367,-12 16 243,-1 0-302,-5 9 112,2 2-112,0 3 0,2 5 154,2 6-112,4 5-42,2 2-42,5 4 42,-5-9-557,0 0 316,-6-10-2304,3 0 753,-4-2 1792,1-5 0,-5 1 0,-1-4 0</inkml:trace>
</inkml:ink>
</file>

<file path=ppt/ink/ink49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1:08:05.916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46 13 14742,'-3'-7'1582,"0"2"-1361,3 5 571,0 0-234,-18 25-116,14 2-243,-13 27-182,21-2 330,2 2-118,3 0-217,0-3 366,-1 0-378,0-2 117,0 0-80,1-5-21,2 11-16,-3-20-53,1 7-806,-5-26 453,-2-4-6732,-1-13 1639,-1-6 5499,0-8 0,0 8 0,0-2 0</inkml:trace>
</inkml:ink>
</file>

<file path=ppt/ink/ink49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1:08:06.884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244 90 13913,'9'-6'3016,"-3"1"-2140,-6 5 146,0 0-644,-26-14-378,6 12 182,-24-8-132,15 19-50,0 4-42,2 4 42,3 0 0,1 1-173,4 0-499,5 15 666,10-15-921,18 12 874,5-23-879,29 1 862,-18-9 25,19-11 135,-27-1-12,3-6-50,-14 6 252,-4 2-84,-3 2-154,-1 3 246,-1 0-44,1 0-87,-2 4 235,3 7-342,-2 1 73,5 8 31,0-2-154,5 1 129,6 0-109,3-3-20,5-2 0,0-3 0,-1-4-28,4-8 28,-11 0-59,8-13 59,-14 5-17,1-16 17,-8 13 34,-2-8-34,-4 17-87,0 1 87,1 8 137,4 14 28,2 1-44,10 27-104,-4-16 69,9 14-77,-9-22 86,4 2-3,-8-13 62,8-2 20,-6-7-12,9-14 205,-8-2-154,4-22-84,-9 14-171,1-17 42,-3 19-233,5-15 91,-2 20-732,4-7 700,-5 16-2105,2 0 722,-4 7 1557,7 6 0,-7-2 0,2 3 0</inkml:trace>
</inkml:ink>
</file>

<file path=ppt/ink/ink49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1:08:07.472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1 204 13168,'5'2'3024,"22"0"-1915,-8-4-342,21-3-196,-10-3-173,-3-2 30,-3-2-419,-3-1 162,-4-1-34,-5 0 8,-4-2-41,-4 6-180,-10-1 76,-5 8-70,-20 3 70,7 7-120,-15 14 120,22-1-283,-1 20 224,15-14 59,8 8-403,8-11 392,8-2 11,7-3-162,22 0 162,-9-7 25,36-4-25,-32-9-76,27-9 76,-37 1-95,10-7 95,-29 9-207,-3-3 207,-12 7-157,-12-1 157,1 4-42,-11 3 42,10 2 25,-2 7-25,9-3 249,2 2-249,6-7 311,9-6-146,-2-7 230,10-24-386,-9 5 240,0-27-249,-9 23-25,-2-8 25,-2 17 0,-1 3-174,0 2 174,0 7-661,2 0 412,2 5-577,7 4-6505,28 5 7331,-6 3 0,5 0 0,-20-2 0</inkml:trace>
</inkml:ink>
</file>

<file path=ppt/ink/ink49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1:08:08.250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189 41 12711,'6'-6'2580,"-2"1"-1906,-4 5 1345,0 0-1775,-32-19-236,12 19 261,-26-11-269,21 25 42,4 2-42,2 0 0,4 2-104,4 0 104,5 0 0,3 1-182,7-2 182,5-3 0,7-2-215,3-3 215,1-5-70,15-6 70,-13-3-28,9-7 28,-21 2 145,0-6-145,-7 5 149,0-7-149,-2 10 0,-2-1 0,0 7 78,0 3 68,2 4-51,21 19-95,-3-9-258,28 16 127,-17-19-914,7 0 278,-12-7-468,0-3-7425,7-6 8660,-11-1 0,-3-1 0,-12 2 0</inkml:trace>
</inkml:ink>
</file>

<file path=ppt/ink/ink49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1:08:08.684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170 1 17783,'-52'18'1064,"6"0"-1064,22-4 42,3-2-42,7-1 0,4-1 0,7-3-266,21 2 204,5-4-708,39 0 725,-18-4-224,26-5 267,-35 0-77,10-1 34,-28 3-156,-3 8 201,-13 8 45,-7 33-45,0-4 8,-4 44-8,7-29 25,5 42-25,3-39-218,5 19 272,0-24-38,-1-2-16,-3-5 70,-3-8 28,-6-10 899,-18-8-790,4-16 241,-22-16-198,18-9-222,-6-11 635,11 5-280,-3-27-383,8 18-325,-1-28 241,11 34-2038,2-13-37,1 20 2159,1-7 0,-2 19 0,0-1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4:24:38.025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265 1 18844,'-38'5'241,"0"0"-345,3-2 0,2 0 104,3 0-1019,4 1 409,3-1-617,5 1-2550,5 0-1081,7-1 4858,2 0 0,4-1 0,0-1 0</inkml:trace>
</inkml:ink>
</file>

<file path=ppt/ink/ink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4:30:40.349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2 16 11804,'-1'-8'3218,"1"1"-2028,0 7 574,0 0-1479,2 21-248,-1-5 75,1 18 87,-3-10-113,1 0-2,-1 0 132,0-1-216,1 0 120,0-2 9,6 14-129,-3-16 37,7 9-37,-6-18 0,2-1 0,-2-4 0,1 0 0,-1-2-762,1-1 96,-2-1 666,-1-8 0,0 6 0,-2-6 0</inkml:trace>
</inkml:ink>
</file>

<file path=ppt/ink/ink50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1:08:09.133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0 14 12473,'13'-8'3417,"-3"2"-2728,-10 6 2010,0 0-2100,1 31-224,-3-17-333,1 24 342,-1-26-384,0-2-25,2-1 25,-1 0 0,1 0-605,0 0 434,2-1-2660,2 1 34,2-4 2797,2-2 0,-5-2 0,0-2 0</inkml:trace>
</inkml:ink>
</file>

<file path=ppt/ink/ink50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1:08:09.222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4 13 11376,'-2'-7'-4321,"0"2"4321,2 5 0,0 0 0,0 0 0</inkml:trace>
</inkml:ink>
</file>

<file path=ppt/ink/ink50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1:08:09.550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1 181 16923,'15'-20'168,"-2"1"-168,-9 11 62,0-2-34,2-1-3,3-4 36,0 0 191,4-4-16,1 0 24,-1 2 157,2 1-417,-5 5 121,14 11-121,-13 7-112,12 12 50,-11 0 62,3 0-938,4-1 322,4-1-434,3-1-1980,2-3-215,1-2 3245,-3-4 0,-11-3 0,-5-3 0</inkml:trace>
</inkml:ink>
</file>

<file path=ppt/ink/ink50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1:08:09.866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78 28 15719,'-36'3'28,"7"7"-28,21 15 53,4 4-44,6 2-9,6-2 53,5-3-8,6-2-45,3-4 42,3-5 22,2-4-2,12-6 8,-10-8 98,10-15 263,-23 0 255,-2-21 53,-55-40-773,27 41 34,-33-22-414,41 68 411,2 9-378,2 6-1643,8 6-1328,5-1-2870,3-5 6222,3-7 0,-9-8 0,-1-4 0</inkml:trace>
</inkml:ink>
</file>

<file path=ppt/ink/ink50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1:08:10.584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272 16 12056,'3'-6'3383,"-1"2"-614,-2 4-2674,0-6-8,0 17 67,0 2-154,0 21 17,3 5-17,2 2 0,2 3-34,2 1 34,0 3 0,0 2-70,1 2 68,0 0-455,2 25 454,-5-20-148,-11 27 221,-42-35-25,6-11 50,-46-21-25,41-24 121,-23-13 170,38 0 406,-2-20-81,26 10-330,19-27 131,10 21-198,42-23 58,-16 26-322,-3 8 0,1 2-25,8-1-193,31-9 64,-44 17-1123,8-3 678,-35 13 574,-12-2 0,-6 7 0,-5-2 0</inkml:trace>
</inkml:ink>
</file>

<file path=ppt/ink/ink50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1:43:47.244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21 108 13628,'-4'4'3628,"0"4"-3507,1 12-51,1 2-70,-1 1 0,1-3 0,1-3 0,0-1 28,0-6-28,1-2 0,0 0 25,0-3-25,1 1 8,-1-2 79,1-1 36,0-2-123,1-2 62,-1-3-62,1-4 0,0-3 87,1-6 33,1-4-95,1-4 62,1-1 78,2-2-165,1 2 95,1-1-8,2 2-87,0 4 104,0 3-43,0 5-61,-2 6 96,-2 4-96,0 1 0,1 5 42,2 2-42,1 7 0,-1 7 95,-1 4-53,-3 3-42,-4 0 120,-2-1-25,-1 1-95,0-2 112,0-2-50,1 0-62,-1-4 25,0-4-25,0-3 0,2-4 42,0-2-42,2-1 0,2-1-619,1 0 317,2-2-454,-1-1-2232,1-1-1543,-1-2 4531,-1-1 0,-3 1 0,-2 0 0</inkml:trace>
</inkml:ink>
</file>

<file path=ppt/ink/ink50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1:43:47.689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15 89 14549,'44'2'1495,"-4"-2"-1114,-17-3-40,-2-2 102,-4-1-121,-5 1-182,-4 0 207,-2-1-347,-3-2 165,-1-1-103,-1 0-62,-5-2-26,-5 1 26,-8 1-44,-28 4 44,18 8 0,-23 15 0,33 2 61,0 11-44,11-6 103,8 21-92,5-20 213,22 16-241,0-27 112,14 0-87,-9-7-13,25-5-12,-23-4-672,24-5 78,-40-1-1257,1-2-53,-15 4 1904,-3-5 0,-2 5 0,-1-1 0</inkml:trace>
</inkml:ink>
</file>

<file path=ppt/ink/ink50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1:43:48.172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12 144 7943,'-7'0'5553,"2"-1"-4957,5 1 992,0 0-913,30 0 117,-12-2-145,25-2-196,-20-3-96,-3-1 180,-1-3-286,-3-1-198,-3-1 231,-3 0-282,-2 2 146,-4 0-42,-2 2-96,-7-8-95,-15 6 87,-3-3-50,-24 16 50,20 8-37,-16 30 37,28-13 28,-3 19-28,16-22 9,10 6-9,3-10 25,34 8-25,-15-19-95,21 1 19,-20-10-688,12-5 495,-13-1-6432,16-13 544,-28 10 6157,5-9 0,-19 14 0,0-1 0</inkml:trace>
</inkml:ink>
</file>

<file path=ppt/ink/ink50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1:43:48.838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145 318 13420,'7'-10'2405,"-1"3"-1979,-6 7 1268,0 0-1392,-32-12-285,13 12 294,-25-7-311,24 15 123,3 2-123,5 0 0,5 1-8,2 4 8,3 2 0,4 0-28,6 3 28,10-3 0,2-5 17,16-4-17,-14-9-9,23-18 9,-26 2-42,10-16 42,-19 6-33,-2-19 33,-4 7-87,-7-50 87,-1 46-9,-6-28 9,5 51-36,0 2 2,4 15 51,-3 6 45,2 6 25,-1 11 162,2 9-104,2 24 29,-1-9 50,0 47-224,-1-47 118,-1 24-118,1-40 0,0-4-76,1-6 76,1-5 0,0-5-697,5-1 274,-2-3-2808,7-1 150,-2-6 3081,1-1 0,-6 0 0,-1 1 0</inkml:trace>
</inkml:ink>
</file>

<file path=ppt/ink/ink50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1:43:49.206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0 87 7733,'4'3'5608,"-1"-1"-2818,-3-2-2219,29-6-101,-12 4-44,22-4 78,-20 3-112,-3-1-126,-1-2 148,-4 0-338,-1 0 235,0-5-166,-2 0-52,-2 0-49,-6-1-44,-7 7 34,-24 3-34,11 6-50,-13 3 50,19 5 0,3 0-121,2 1 121,3 0 0,3 1-462,14 6 275,4-3-746,16 4 586,2-8-4411,45 1 1919,-26-7 2047,25 1 0,-54-8 0,-8 0 1</inkml:trace>
</inkml:ink>
</file>

<file path=ppt/ink/ink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4:30:48.613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422 44 13496,'0'-10'1573,"0"2"-887,-27-2 82,9 6-320,-22-7-146,14 11-109,1 6 224,-3 4-139,-1 6-138,-1 6 266,0 6-124,1 6-212,0 4 446,-15 47-483,19-28-16,6 0 0,3 0-17,9 1 8,12 38-8,5-41 79,20 32-79,-6-40 67,28 23-67,-16-35 78,36 14-78,-26-30 51,37 1-51,-34-18-17,35-17 17,-35-6-196,31-38 145,-35 9-165,-10-2 1,-3-4-47,-2-21 142,-11 6 0,-6-1 120,-8-15-44,-9 20 1,-6 2 43,-13 0-61,-4 20 1,-5 5 60,-15 4-115,-43-7 115,34 30-414,-31 1 100,41 15-2150,-19 7 888,35 1 1576,-4 5 0,23-10 0,4 1 0</inkml:trace>
</inkml:ink>
</file>

<file path=ppt/ink/ink5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1:43:49.655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247 401 15979,'-49'-26'1750,"6"6"-1472,19 20 164,1 3-338,1 4 36,0 2-65,3 5-75,2 1 28,4 3-28,3 1 0,5 14 0,8-14 59,7 10-42,7-20 0,19 0-17,-8-6-59,31-20 59,-32-1 25,13-18-25,-24 6 8,0-24-8,-7 7 4,-3-7 1,-3-1-5,-3-2 36,-3-38-36,-1 63 179,0 0-179,3 24-120,0 2 120,-1 6 0,0 4 70,-1 7 6,-1 13-76,2 9 28,-1 33-28,2-15 50,2 37-50,0-41 0,3 11 0,0-26 70,13 10-70,-4-20 42,17 6-42,-14-22-552,4-3 337,-10-3-3310,1 0 506,-3 1 3019,0 0 0,-5 0 0,-2-1 0</inkml:trace>
</inkml:ink>
</file>

<file path=ppt/ink/ink5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1:43:52.005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15 16 11269,'-1'-9'3128,"0"2"-2013,1 7 1825,0 0-2414,-1 14-223,0 8-253,0 16 199,-1 4-249,1 2 9,-1 0-9,0-1-59,0 16 59,1-15-555,3 37 253,1-41-658,1 20 618,-1-28-2662,4 13-195,-4-13 3199,4 14 0,-5-31 0,0 0 0</inkml:trace>
</inkml:ink>
</file>

<file path=ppt/ink/ink5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1:43:52.161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 0 14241,'2'6'3418,"0"-1"-2454,-2-5-1155,0 0-2724,10 9-4455,-5-5 7370,14 10 0,-15-10 0,3 0 0</inkml:trace>
</inkml:ink>
</file>

<file path=ppt/ink/ink5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1:45:54.697"/>
    </inkml:context>
    <inkml:brush xml:id="br0">
      <inkml:brushProperty name="width" value="0.05" units="cm"/>
      <inkml:brushProperty name="height" value="0.05" units="cm"/>
      <inkml:brushProperty name="color" value="#00A0D7"/>
    </inkml:brush>
  </inkml:definitions>
  <inkml:trace contextRef="#ctx0" brushRef="#br0">0 1 24575,'0'0'0</inkml:trace>
</inkml:ink>
</file>

<file path=ppt/ink/ink5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1:45:26.029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3090 54 8301,'-48'2'6724,"28"0"-6377,-65-4-151,54 2-90,-9 0-78,13 0 140,-3 0-78,-14 0 50,6 0-42,-32 0 78,23 0-78,-41-1 67,30-1-108,7 0 1,-2-1 65,-10-1-80,7 1 1,-1 0 46,-10 0-37,9 1 0,0 0 0,-11-1-40,10 2 0,0-1-13,-10-2 5,10 2 1,-1 0-6,-10-3 12,9 3 1,-1-1-13,-11 0-18,10 2 0,0 0 18,-10 0-9,14 2 1,2 1 8,-7 0 17,-36 5-17,46-3-9,-34 3 9,37-4 0,-30 4 0,34-4 45,-27 3-45,33-4 34,-22 1-34,28-2 11,-17-1-11,25 0-11,-13 0 11,19 0 36,-12 0-36,14-1 17,-13-1-17,14 0 25,-9-1-25,14 2 53,-6-1-44,11 1 69,-4 1-25,7-1-44,0 1 105,3 0 4,1 0-118,-1 0 0,1 0 25,-2 0-25,1 0 0,0 0 79,0 0-9482,1 0 9403,5 1 0,0-1 0</inkml:trace>
</inkml:ink>
</file>

<file path=ppt/ink/ink5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1:45:27.250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26 25 7153,'-7'-7'1322,"2"2"-757,5 5 1885,0 0-2214,-8-6 46,8 5 721,-5-5-712,11 9 15,1 0-116,1 1-38,-1 0 1,0 0 10,0 0-65,0 0 411,5 2-329,-3-1 343,7 1-344,-7-2 404,7 1-460,-4 0 168,15 7-193,-5-2 23,28 12-49,-16-7-72,15 6 0,-12-5-11,2 0 11,3 2 0,1-1 11,0 2-11,22 7-36,-16-4 36,37 13 62,-36-15-43,35 12 51,-36-13 9,34 13 2,-35-14-56,33 13 37,-35-14-29,28 10 54,-34-11-17,20 7 0,-30-12-34,18 7-2,-22-9-34,21 8 25,-17-7-25,23 8-17,-17-6 17,26 10 0,-23-8 0,29 10-16,-29-10 16,28 10-9,-29-11 9,24 10 17,-27-10-17,25 9 45,-25-9-45,25 9 67,-24-9-39,24 10 22,-23-10-50,24 11 20,-24-10-20,23 8 34,-25-9-34,20 6 16,-25-8-16,17 5-33,-21-8 33,20 8 33,-18-7-33,22 8 45,-21-6-45,21 9-28,-22-7 28,20 9 0,-24-10 0,8 4 9,-21-10-9,2 1 53,-9-4-8,1-1 58,-3-1-1962,0-1 1,-2 0 0</inkml:trace>
</inkml:ink>
</file>

<file path=ppt/ink/ink5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1:45:28.195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51 33 8352,'-2'-6'2805,"0"0"-2505,2 6 1700,0 0-1757,-3-9 127,2 7-57,-2-8 9,3 10 1437,0 0-1698,6 2 12,2 2 14,8 2-87,3 3 78,3 0-58,12 4 14,-7-4-34,19 6-17,-20-7 17,16 5 53,-24-7 34,3 1-87,-15-4 53,-1-2-89,-3 0 36,0 1-166,-1-1 166,-4 5 79,-1 0-54,-8 9-17,2-5-8,-8 8 28,6-7 51,-8 7-43,3-7 219,-20 6-219,9-8 163,-20 3-84,20-9-81,-12 1-76,21-2 42,-3 0 0,12-1-614,3 0 18,3 1-432,3 2-2828,4 3 3856,14 10 0,-9-8 0,9 2 0</inkml:trace>
</inkml:ink>
</file>

<file path=ppt/ink/ink5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1:45:28.912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125 0 15649,'19'25'619,"2"-1"-583,-6-5 141,3 2-177,0 0 95,-2-2-87,0-4-8,-2-1 53,-2-3-53,0 1 0,-1-1-8,-2-2 8,2 0 0,-2 1-45,-2-1 45,0 2 0,-3-1 107,-17 19-54,0-11 87,-28 17-62,11-21-41,-26 4 16,22-11-45,-11 2-8,18-6 9,-8 1-124,17-3-165,-6 2-1333,20-2-6460,0 2 8073,10 1 0,-4-1 0,5-1 0</inkml:trace>
</inkml:ink>
</file>

<file path=ppt/ink/ink5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1:45:30.145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2690 695 11384,'4'11'1702,"0"-2"-1258,-4-9 1135,0 0-1400,-14-2 42,5 1-131,-16-3-46,8-1 43,-8-2-87,-2-2 62,-7-1-43,0-2-19,-2 1 70,-35-11-33,23 8-37,-3-1 0,-1 0 33,-4-1 3,5 3 1,-1-1 8,-10-2 17,-20-4 33,28 6-50,-1 1 123,1 0-54,-1-1-105,0-1 201,-27-6-112,20 4-90,9 4 1,1-1 61,-7-2-35,10 3 0,-1-2 49,-6-1-72,7 1 1,-1 0 48,-8-1-53,9 1 1,-1 0 44,-5 0-36,-34-12-25,41 13 8,-31-10-9,36 11 9,-29-10-36,33 11 36,-28-6-17,31 9 17,-25-5-70,28 7 70,-20-4-73,24 7 73,-15-3-36,23 4 36,-11-2-8,18 3 8,-8-1 28,10 1-28,-8 0 44,9 1-44,-6-1 45,10 1-36,-4-1 44,8 0-36,-4 0 44,3 1-52,-2-1 44,2 1-53,0-1 8,2 1-8,-1 0-45,2 0 45,-1 0 45,0 0-36,-1 0 35,1 0-1906,0 0 476,9 3-1621,2 0 3007,6 1 0,-26-5 0,12 3 0,-21-6 0</inkml:trace>
</inkml:ink>
</file>

<file path=ppt/ink/ink5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1:45:30.831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383 0 11185,'9'1'2434,"-3"-1"-1975,-6 0 1025,0 0-1173,-8 13-73,-10-7-157,-10 10-36,-7-10 59,2-1-104,2 0 28,1-2-28,0 0 0,1-1 8,-21 0-36,22-1 28,-17-1-39,32 1 39,0 0-31,10 0 121,0 1-82,4 1 168,5 2-176,6 3 79,8 1 27,5 5-53,2 0-11,-2 1 418,9 7-189,-12-8 60,5 5-331,-15-9 95,-3-1-87,-2-1-8,0 0 79,0 0-18,1 1-114,-2-3 53,0 1-426,-4-4-268,2 1-1529,-1-1 2223,8 6 0,-7-5 0,5 2 0</inkml:trace>
</inkml:ink>
</file>

<file path=ppt/ink/ink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4:30:49.096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292 3 12196,'7'1'3120,"-1"-1"-2543,-6 0 660,0 0-1002,-38 0 115,13-1-123,-32 0-202,23 1 269,3-1-294,3 1 54,4 0-54,5-1 0,5 1-182,3 0-1448,-1 1 790,6 0-5746,1 1 6586,8 0 0,1 0 0,0-1 0</inkml:trace>
</inkml:ink>
</file>

<file path=ppt/ink/ink5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1:45:33.315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220 39 11166,'-3'-3'2282,"1"1"1070,2 2-3033,-21-15 98,16 12 107,-16-12-499,21 15 132,3-1-157,3 1 0,7 3-87,31 17 53,-18-8 34,20 15-221,-34-19 179,-3 4-81,-7-5 123,-3 9-34,-6-5 34,-7 4 0,-3-4-8,-4-1 8,1-3 0,1-1 50,2-2-50,2-1 0,6-1 9,0 2 44,7-1 191,6 10-194,7 1-50,9 10 0,3 1-50,-1 0 50,-4-2 0,-5-1-180,-5-5 178,-7 7-200,-4-7 202,-7 2 0,-5-8 8,-5-3 54,-5-3 128,-2-3-94,-3-1 450,-12-6-460,13 0 320,-13-8-243,25 4-93,-3-4-79,13 7-103,-1-3-1534,6 6 1646,21 3 0,-14 1 0,16 2 0</inkml:trace>
</inkml:ink>
</file>

<file path=ppt/ink/ink5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1:46:00.834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125 7 13005,'-1'6'1602,"-1"-1"-1109,2-5 1708,0 0-2165,-2-1 208,1 1 434,-1 0-522,5-3-86,5 0-70,7-2-53,5 1 53,6 3 0,2 3-33,-1 3 33,-1 4 0,-4 1-54,-3 0 52,-4 0 2,-3 0-252,-5 3 243,-2 4 9,-3 3-182,-6 4 182,-4 0 0,-7 1-87,-7 0 87,-4-1 0,-3-1-36,-3-3 36,0-2 0,-1-2-20,3-3 20,2-2 0,3-3 37,4 1-37,4-3 0,4-1 42,4-1-42,5-2 19,1 0 40,2-1 255,1 1-306,5 0 149,5 3-53,11 2-104,9 3 103,8 4 51,5 0 37,0 1-175,-1-2 458,-4 0-441,-3-2 174,-7-2-190,-5-1-17,-7-2-395,-5-2 334,-4-1-230,-1 0-1877,-2 0-1222,1 1-4045,0 1 7435,2-2 0,-4-1 0,1-2 0</inkml:trace>
</inkml:ink>
</file>

<file path=ppt/ink/ink5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1:46:01.580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162 0 18875,'-12'62'422,"0"-4"-301,-1-18 92,-2 2-213,0-3 53,-2 0-53,2-2 0,0-2 33,2-4-33,-1 5 42,5-13-42,1 4-128,5-16-155,2 1-1490,1-7-8058,4-1 9751,5-6 0,-4 1 1,4-2-1</inkml:trace>
</inkml:ink>
</file>

<file path=ppt/ink/ink5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1:27:47.490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3623 0 14728,'-8'5'775,"-1"0"-705,0 2-25,-2 0 53,0 0-98,-1 1 53,-1 0 29,-3 2-82,-3 2 53,-2 1-53,-3 1 0,-1-1 42,1-1-6,0-2-36,0-1 70,0 0-50,0-1-20,1 1 33,-1-1 74,0 0-90,-1-1 55,-2 0 52,2 0-108,-3-1 63,1 0 55,-2 0-109,1 0 54,-2 1 52,0 0-131,-2 0 90,0 0 33,-1 0-123,0 0 98,0 1-45,0 1-53,-1 0 59,2 1-14,0 0-45,1 0-17,0 0 17,1 1 0,-2-1 53,1 1-53,-2 0 0,1 1-11,-1-1 11,-1 0 0,1 0 70,-1 0-61,-2 1-9,0 0 81,-3 1 6,0 0-71,-2 0 71,-1 0 87,-1-1-174,0 2 112,-1-2 19,1 0-131,-1 0 96,1 0-52,0 1-44,-1-2 68,0 1-68,-2 1 0,0-1 28,0 1-28,1 0 0,0 0 25,2 1-25,0 0 0,1 0 17,0 1-17,0 0 0,-1 0 25,0 0-25,-1-1 0,1 1-9,-1 0 9,1 1 0,0 1 9,1 0-9,0 0 0,1-1 8,0 0-8,0-1 0,3 1 17,0-2-17,1 1 0,0 0 0,-14 5 0,11-4 28,-27 10-28,29-12 104,-26 9-104,28-11 78,-21 6-78,26-9 50,-18 4-50,22-6 26,-9 1-26,19-3 16,-4-1-16,12-1 20,-4 2-20,7-3 59,-1 1 44,5-2-16,1 0-132,0-1 45,0 1 0,-1-1-58,1 2 58,-1-1 0,0 0-9,0 1 9,-1 0 0,0 0-25,-2 1 25,2 2-8,-5 0 8,4 0-12,-4 0 12,5-2 37,-4 1-37,5-3 95,-1 1 266,3-2-361,3-1 0,0 0 0,2-2-36,-2 1 36,0 1 0,1-1-17,0 1 17,0-1 0,1 1-8,4 0 8,-2 0 8,7-1-8,-6 0 8,8-1-8,-6 1-25,11-2 25,-9 3-17,10-2 17,-10 2 17,8-1-17,-9 0 42,7-1-42,-8 1 37,7-2-37,-6 1 16,10-2-16,-6 2 0,18-3 0,-11 3-16,16-2 16,-17 3-9,12-2 9,-16 2 25,10-1-25,-14 2-8,3-1 8,-4 1 0,-2 0 8,2 0-8,-1-1 0,1 1 9,1-1-9,4 0 17,-3 0-17,8-2 0,-10 2 0,10-2 8,-9 1-8,4 1 0,-6 0 0,13-2 17,-7 1-17,21-5-42,-15 4 42,16-3 0,-14 4 0,14-1 25,-16 2-25,15-3 25,-15 2-25,14-5 0,-14 5 0,14-5 9,-14 4-9,16-3 0,-15 2 0,17-2-17,-16 2 17,18-3 8,-19 3-8,20-5-8,-19 5 8,18-5-25,-18 4 25,19-6 25,-18 6-25,18-6 8,-17 6-8,21-5-33,-18 5 33,22-4-9,-21 3 9,23-2-25,-20 3 25,23-1 8,-23 2-8,24-3 17,-25 3-17,22-6 0,-23 6 0,19-6 34,-22 4-34,19-4 17,-21 3-17,19-5-42,-20 5 42,17-6 0,-18 5 0,18-5-34,-17 6 34,17-5 25,-18 7-25,18-5-25,-18 5 25,17-5 42,-17 4-42,17-4 8,-17 4-8,20-6 9,-18 5-9,21-5 0,-21 5 0,21-4-9,-19 5 9,20-5 17,-19 5-17,23-6 9,-21 6-9,21-7 8,-20 5-8,22-6 17,-23 5-17,23-8 19,-24 8-19,19-8 26,-23 8-26,14-5 58,-20 7-58,10-5 17,-15 7-17,4-2 9,-10 4-9,3 0-34,-5 2 34,2 0-129,-6 2 129,-1-1-6152,-3 1 6152,0-3 0,0 2 0,0-2 0</inkml:trace>
</inkml:ink>
</file>

<file path=ppt/ink/ink5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1:27:53.786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728 38 9813,'5'-9'1319,"-2"1"-765,-3 5-10,0 0 234,0 0-360,0 1-32,0-1 62,0 1-106,0 0-65,0 1 807,0-1-1084,0 9-73,0 1 73,-2 9 0,-2 2-67,-4 4 67,0-1 0,-1-1 14,-2 6-14,2-8 44,-4 12-44,4-12 143,-5 18-143,4-14 115,-6 22-115,7-17 45,-8 20-45,8-20 42,-9 18-14,8-19 210,-9 16-230,9-18 177,-6 16-185,8-17 106,-4 15-106,5-18 34,-4 16-34,5-16-17,-5 15 17,5-14 25,-4 17-25,4-15 20,-4 16-20,6-16 78,-4 15-78,6-16 104,-4 13-104,4-14 196,-3 15-196,2-15 62,-3 19-62,3-15 131,-3 16-131,2-17 17,-4 16-17,2-17-20,-5 19 20,4-18 45,-5 19-45,6-20 59,-5 17-59,6-17 78,-5 16-78,4-15 45,-5 16-45,5-19 87,-5 14-87,6-18 53,-4 11-53,3-13 25,-6 12-25,5-10 70,-9 14-70,7-13 208,-8 15-208,9-16 243,-7 13-243,9-16 95,-4 6-95,6-11 17,-3 5-17,3-5 17,-4 10-17,4-8-25,-4 11 25,3-7-9,-6 16 9,3-11 0,-5 15 0,6-15 26,-4 12-26,5-15 16,-3 13-16,5-15-16,-2 4 16,4-10 0,-1-2-17,1 0 17,0 0 0,0 0-17,-1-1 17,1 0 0,0-1 42,-1 1-42,1-1 28,-2 4-28,3-4-53,-3 3 53,4-5-233,-2 0 233,2-3-4443,7 0-2303,0-1 6746,13-2 0,-11 2 0,3-3 0</inkml:trace>
</inkml:ink>
</file>

<file path=ppt/ink/ink5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1:27:55.453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1802 2061 7414,'-4'-3'520,"2"1"2252,2 2-2172,0-2-329,-1 0-24,1-2 243,-1 2-255,1 0-36,0 0 8,0 0-45,0 1 45,0-1-52,1 2-127,0-1 1442,1 1-1282,-5-4-82,2 2 110,-4-4-57,2 1-106,-1 0 194,1-1-211,-2 0 45,1-1-19,-1 1-62,0-1 17,-4-3-17,0 2 45,-13-15 16,4 6 194,-17-22-95,11 14 145,-14-18-305,16 21 179,-9-15-179,12 16 70,-9-14-70,10 15 0,-10-16 0,8 16-8,-11-18 8,10 14 0,-13-19 0,13 17 0,-11-17 0,14 19 0,-21-27-26,2 6 18,0-1 8,2 7 0,17 19-11,1 2 11,-1-2 0,2 3-25,0 0 25,-8-7 8,7 6-8,-14-15-8,12 14 8,-15-16-37,13 14 37,-18-15 11,18 14-11,-16-14-11,17 17 11,-13-14 28,15 15-28,-11-13 17,12 13-17,-13-14-17,11 12 17,-14-16 9,11 12-9,-17-17 16,15 15-16,-16-18-25,18 20 25,-12-14 25,17 19-25,-7-9 28,12 13-28,-6-10 0,9 12 0,-5-7-36,6 10 36,-7-11-73,5 8 73,-12-13-8,7 9 8,-17-17 28,12 13-28,-12-13 28,17 15-28,-3-3 0,6 6-9,-3-3-2,4 5 11,-7-6 20,9 9-20,-7-7 17,8 7-17,-6-4-26,7 6 26,-5-4 34,6 6 64,-3-1-64,6 4 366,0 1-86,2 2-314,4 1 0,-2 0-278,3 0 225,-2 0 53,-1 1-540,0 1-1585,3 3-5912,0 0 8037,-12-9 0,8 4 0,-12-9 0</inkml:trace>
</inkml:ink>
</file>

<file path=ppt/ink/ink5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1:28:00.403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19 21 11056,'-11'0'2574,"3"0"-2025,8 0 2133,0 0-2586,2-2-96,1-1 44,4-2-44,2 2 0,4 0-16,3 0 16,2 2 0,1 0 25,4 4-174,-11-1 144,2 5 5,-12-2-135,2 24-16,-5-8 151,-8 29-50,-2-23 50,-6 5 0,6-14-25,-6 6 25,7-10 0,-4 4 0,9-10 61,-2 2-61,2-3 132,-3 2-132,6-6 353,-1 0-37,3-2 171,5-1-417,3-1 381,31-1-406,-12 1 291,19 0-163,-23 2 172,4 0-345,-9 0 129,4 2-233,-14-3 96,0 1 8,-6-1-2946,-1 0-678,-5 1-3210,0-1 6834,-2 2 0,4-2 0,1 0 0</inkml:trace>
</inkml:ink>
</file>

<file path=ppt/ink/ink5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1:28:02.104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87 11 7277,'-3'-2'4474,"0"1"-705,3 1-3279,-2 0-129,2 0 1356,-3 0-1717,8 0 0,1 0-51,5 0 51,3-1 0,3 1 9,3-1-9,1 0 0,-1-1-28,-1 1 28,0 0 0,-3 0-25,-2 1 25,-3 0 0,-4 1-87,2 1-120,-5 0 198,1 1 9,-3 0-210,-1 5 210,-4 2-61,-7 16 61,-1-6-45,-13 16 45,8-16-9,-11 11 9,11-15 37,-13 9 13,17-15-50,-6 4 0,11-8 70,-3 2-70,4-2 123,-1 3-53,5-6 224,0 0-294,4-3 182,8 0-182,2 0-8,32 1-26,-16 0 34,16 2 0,-21 2-53,3 2 53,-9-1-70,2 2 70,-12-3-157,2 6 157,-6-1 26,-1 10-26,-7-6 33,-14 14-33,1-12 70,-20 9-70,13-14 191,-22 0-163,18-9 221,-25-5-249,24 0 112,-11-4-112,25 4 115,1 0-115,11 3 243,2 0-1237,7 0 126,4 1-1005,9 2 1873,4 2 0,-8-2 0,-3 0 0</inkml:trace>
</inkml:ink>
</file>

<file path=ppt/ink/ink5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1:28:21.889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368 180 9466,'9'8'4976,"-3"-1"-4665,-10-8-14,-3-1-129,0-1-42,-2-1 148,-1-1 37,-10-6-107,1 2-159,-23-11-45,13 6-28,-18-9 28,18 9-8,-13-8 8,19 9 8,-11-5-8,17 9 53,-2-2 1,11 7 77,0-2 205,4 4-134,1 0 19,2 1 650,1 1-871,3 6 0,2 3-59,2 9 59,1 5 0,-2 2-90,0 1 90,-1 10-44,-1-11 44,1 14 16,-1-19-16,2 8 70,-2-15-61,1 3-1,-2-9-8,1 4-95,-2-5 95,0 4-608,-1-5-999,0 2-4058,-1-4 5665,3 0 0,-2-2 0,2-1 0</inkml:trace>
</inkml:ink>
</file>

<file path=ppt/ink/ink5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1:28:24.294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 0 6957,'8'7'-44,"-2"-1"-94,-6-6-176,0 0 1,0 0 0</inkml:trace>
</inkml:ink>
</file>

<file path=ppt/ink/ink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4:30:49.397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30 22 13084,'5'-12'2537,"0"2"-1397,-5 10 1055,0 0-2066,-2 12-129,-1-1 61,-1 14-61,0-1 0,0 3 17,0 0-17,1-1 0,1-1-45,-1-3-221,2 14 199,0-17-896,1 9 632,0-21-231,-1-2-967,1-3 160,-2-1-1452,1-1 2821,-2-2 0,2 0 0,0 0 0</inkml:trace>
</inkml:ink>
</file>

<file path=ppt/ink/ink5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1:28:24.706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137 127 7663,'34'-42'2380,"-6"8"-317,-25 30-1410,0-1-48,1 1 126,-1 0-247,0-1-47,0 1 106,0-1 334,-1-1-197,1 2-445,0-1 115,-1 2-350,-1 2-176,0 1 476,-42 59-300,25-35 95,-33 45-8,35-50-87,0-3 78,0 0-70,2-4-8,1-2 70,3-3-61,-4 1 78,3-2-51,-5 0 31,7-3-58,-1-1-9,6-1-138,1-3 130,0 0-210,1-2-813,2-2 432,1-1-448,1-2-5847,4-4 6894,-3 3 0,1 0 0,-5 6 0</inkml:trace>
</inkml:ink>
</file>

<file path=ppt/ink/ink5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1:28:25.071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92 147 9287,'-38'-58'4341,"6"10"-4064,25 37 19,2 1 152,0 2-53,3 2-67,0 3-51,2 1-3,0 1-27,4 7-43,0 3-179,4 9 171,-1 4-170,-1 3 27,0 0 148,0 0-33,1-3 219,3 6-214,-3-9 54,5 8-123,-7-16-59,2 3-45,-3-7-252,-2-1 252,0-2-4018,-4-1 4018,1-3 0,-2 1 0,2-2 0</inkml:trace>
</inkml:ink>
</file>

<file path=ppt/ink/ink5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1:27:56.504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33 35 8500,'0'-12'4102,"-1"1"-3578,1 11 1890,0 0-2176,-1-5-238,1 4 196,-2-4-28,0 13-45,-1 2 160,-1 11-90,1 3-131,-1 4 201,1 2-263,0-1 98,1-1-70,1-2-28,0-2 33,0 2-33,1-9 0,-1 2 0,1-11 140,-1 3-140,1-7-879,0 0 879,7-8 0,-6 2 0,5-3 0</inkml:trace>
</inkml:ink>
</file>

<file path=ppt/ink/ink5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1:27:57.656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26 22 9094,'0'-6'3707,"0"1"-137,0 5-3570,1-5 9,0 3-1,0-2-8,-1 8 90,0 4-65,-1 4-25,-1 5 17,-1 2-17,1 2 0,-1-1 11,0 8-11,2-9-20,-2 9 20,2-15 9,-1 4-9,0-9 0,-1 5 28,2-6-28,-1 0 238,2-5-126,0-1 92,3-1-151,2 0-33,4 0-20,4 0 137,20 0-14,-4 0 219,28 0-65,-24 1 104,19 2-381,-27-1 112,10 1-112,-20-2 95,1 1-95,-9-1-25,0-1 25,-2 1 0,-2-1-280,-1 0-8359,-1 0 4675,-4 0 3964,-1 0 0,0 1 0,1-1 0</inkml:trace>
</inkml:ink>
</file>

<file path=ppt/ink/ink5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1:27:58.037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17 0 16265,'-1'48'529,"0"-5"-249,-1-18-190,0-1-29,0 1 149,0-1-210,1 0 96,-1 0-96,1-4 0,-1 0 70,2-3-70,-1-4 0,1-2 140,0 0-140,0-5 53,1 3-53,0-6 103,0 0-556,-1-2-382,0-6 835,4-5 0,-3 3 0,2-2 0</inkml:trace>
</inkml:ink>
</file>

<file path=ppt/ink/ink5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1:28:23.172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328 32 15075,'-2'-5'854,"-2"0"-571,-4 2-107,-1 0-131,-1-1 193,0 1-168,-2 1-8,-1-1 61,-2 2-123,-4-1-28,-22 2-14,16-1 42,-24 3-20,29-1 20,-8 3 11,14-2-11,-4 1 34,9-2-34,-1 1 0,5-1 344,1 0-316,2-1-425,1 0 282,6 0-140,0 0-638,3 0-179,1-1-920,0 1-2857,9 0 4849,-6 2 0,1-1 0,-7 0 0</inkml:trace>
</inkml:ink>
</file>

<file path=ppt/ink/ink5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1:28:23.505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174 1 16094,'0'10'538,"-1"1"-267,-6-2-217,-1 2 24,-1 2 68,-4 2-146,-2 2 95,-2 2 20,-1 0-115,3-3 190,-2 4-137,7-9-36,-6 7-17,9-10 0,-3 1-454,6-6 4,-1 0-486,4-3-3765,1-1-675,1-1 5376,5-2 0,-3 2 0,3-1 0</inkml:trace>
</inkml:ink>
</file>

<file path=ppt/ink/ink5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7T21:28:26.875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17 1 7335,'10'9'1297,"-1"-1"315,-9-8 1264,0 0-2405,-9-6-166,6 5-36,-7-4 117,8 5-64,0 0-81,0 0-53,0 0 44,1 0-83,-1 0 206,1 0 606,0 1-891,4 0-70,1 0 0,5 0 56,2-1-31,2 1-25,4-1 61,2 1 96,9-1-50,-8 0-107,8 0 78,-15 0 0,5 0-36,-10 0-42,5 0-25,-6 0 25,2 0-78,-4 0 78,0 0-227,-3 0 165,-1 0 62,-1 2 0,0 0 17,0 1-17,0 2 0,-1 0 28,-1 2-28,-4 9 59,-1 0-48,-11 16 23,5-11-34,-8 12 0,10-17 0,-4 5 36,7-11-36,-5 5 25,5-6-25,-5 4 54,7-6-54,0-1-79,3-4-6023,2-1 6102,9-4 0,-5 2 0,6-3 0</inkml:trace>
</inkml:ink>
</file>

<file path=ppt/ink/ink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4:30:49.704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74 6 13793,'-1'-3'1831,"-1"0"1098,2 3-2686,-16 29-167,10-12 268,-13 24-344,14-20 137,0 1-109,2-2-28,0 0 59,0-3-59,1-2 0,1-3-87,-1-3-929,-1 5 442,2-6-6284,0 2 1687,3-8 5171,5-6 0,-3 2 0,1-2 0</inkml:trace>
</inkml:ink>
</file>

<file path=ppt/ink/ink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4:30:50.263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378 1 18357,'-63'35'733,"4"2"-629,22 4-1,-1 3 93,2 3-196,2 3 104,2 3-104,5 4 0,5 1 59,6 2-59,7 2 0,5-2 61,5 0-19,8-10 0,3 0-5,4 11-8,2-9 1,3-4-30,0-12-222,9 6 136,-15-28-1953,0-2 508,-9-13 1531,-2-12 0,-3 7 0,-1-7 0</inkml:trace>
</inkml:ink>
</file>

<file path=ppt/ink/ink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4:30:53.030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151 78 17304,'10'-29'602,"-6"5"-160,-12 28-123,-7 5-223,-5 9 256,-2 6-307,-1 6 84,3 1 8,1 2-137,3 0 67,3 0 3,5 23-61,8-20 33,14 26-42,5-36 53,19 13-53,-11-20 76,18 5-60,-18-17 26,19-3-42,-18-9 37,21-15-37,-20-1-37,17-29 37,-23 11-100,6-40 100,-20 25-112,-6-35 112,-10 42-121,-12-11 121,2 36-241,-20 2 174,9 15-804,-27 1 376,20 8-3109,-18 4-787,27 0 4391,-3 1 0,19-6 0,6-2 0</inkml:trace>
</inkml:ink>
</file>

<file path=ppt/ink/ink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4:30:53.481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331 4 16545,'-56'-2'358,"6"0"-268,21 5-90,-1-1-168,1 0 160,-1 0-407,3 0-1021,2 1 422,4-1-720,6 0-4563,6 0 6297,3 0 0,3-1 0,2 0 0</inkml:trace>
</inkml:ink>
</file>

<file path=ppt/ink/ink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4:30:53.963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27 11 14028,'-2'-6'3391,"1"1"-1308,1 5-2083,0 17 120,0-3-111,0 15-9,-1-7-34,0-1 34,-1-4 0,0-4-129,-1-3 45,0-2 84,0 2-775,-1 0-2163,1 4 1088,1-6 1850,8 0 0,-4-7 0,4-1 0</inkml:trace>
</inkml:ink>
</file>

<file path=ppt/ink/ink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4:30:54.367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28 3 14252,'4'-2'1845,"-1"1"207,-3 1-2052,3 18 26,-4-7-26,0 14 0,-4-12-17,-1 0 17,0 0 0,1 0 17,0-1-17,1-1 0,2-2 16,0 0-16,2-2 0,-1-1 62,2-1-17,0-3 50,5 0-78,0-2-17,5-2 42,0-1-42,5-3 78,13-2-78,-4 2 70,14-1-61,-17 5-113,3 0 104,-14 2-580,4 0 68,-9 0-1039,3 0 224,-7 0-1607,-1 0 1,0 0-1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4:24:38.209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335 1 15475,'3'1'706,"0"1"112,-32 6-160,7-5-205,-26 6 4,13-7-259,-2-2-153,-1 0 171,3 0-216,3 0-356,-1 0-1181,16-1-1305,2 1-5715,17 1 8557,9 0 0,-6 0 0,4-1 0</inkml:trace>
</inkml:ink>
</file>

<file path=ppt/ink/ink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4:30:54.597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17 6 15167,'2'-3'1560,"-1"1"557,-1 2-2109,3 34 353,-4-13-274,2 29 34,-4-24 16,-1-1-137,1-1 17,0-2-17,0-3 0,1-3-233,1-4-1609,-2 2 221,2-7 1621,2 0 0,-1-6 0,2-2 0</inkml:trace>
</inkml:ink>
</file>

<file path=ppt/ink/ink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4:30:57.697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412 2 12291,'8'-1'3484,"-2"1"-2661,-6 0 874,0 0-1448,1 6-196,-13 4 258,-3 7-311,-14 2 67,0 0-67,1-1 0,2-1 9,1-3-9,1 1 0,0-1-25,0-1-17,-18 8 42,15-8-129,-21 7 118,28-14-213,-6 0 224,14-3-82,1-1 82,7 0 62,4 1-62,8 1 70,25 8-45,-1-2 70,33 12 163,-26-8-112,22 9-51,-31-11 17,10 5-79,-25-10-13,4 3-20,-11-5-36,4 2 2,-6-4-907,1 0 308,-4-2-4343,1-1-1430,-1-1 6406,2-2 0,-3 2 0,1-1 0</inkml:trace>
</inkml:ink>
</file>

<file path=ppt/ink/ink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4:30:58.652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239 40 17920,'-49'3'789,"4"7"-419,22 22-370,-1 2 171,3 4-84,0 1-87,3 3 61,2-1-61,5 1 0,4-2-28,4-1 90,17 22-62,-3-26 75,23 21-21,-11-40 49,25 3-78,-15-14-25,15-2 51,-10-7-51,2-5 0,2-4-17,2-6 17,-1-3-17,14-22 17,-19 4-187,7-41 175,-32 25-354,-14-43 366,-12 44-252,-23-20 184,8 44-458,-41-1 159,31 23-761,-21 3 512,29 8-4584,-8 4-50,13-1 5250,-4 2 0,20-6 0,3 0 0</inkml:trace>
</inkml:ink>
</file>

<file path=ppt/ink/ink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4:30:59.097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606 1 14056,'9'0'2439,"-2"1"-1832,-7-1 163,-31 0-103,3-1-211,-32 1-316,10 0 227,-2 0-367,0 0 182,2 0-115,2 0-67,3 1-42,3 2-459,-17 6 434,25-3-2112,-14 7 348,37-9 1831,1 2 0,8-4 0,2 0 0</inkml:trace>
</inkml:ink>
</file>

<file path=ppt/ink/ink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4:31:03.414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12 30 8444,'-5'-12'5466,"1"4"-4559,4 8 1921,0 0-2671,-1-10-123,3 15 296,1-2-111,0 19-186,2 5 348,-4 2-339,1-1 95,-2-2-16,-1-2-121,-1-2 16,-1-2-49,-2 5 33,3-12-613,-2 5 240,3-15-3821,3 1-1754,0-3 5948,5-6 0,-4 3 0,1-3 0</inkml:trace>
</inkml:ink>
</file>

<file path=ppt/ink/ink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4:31:04.247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5 23 16371,'-3'0'793,"1"1"-155,2-1-568,7-3-70,2 1 0,10-2 9,3 1-9,2 0 0,0 1 70,-3 0-45,-6 1-25,-4-1 42,-5 2-224,1-1 182,-5 1-9,1 3 9,-6 1 0,-8 13 0,-1-4 0,-7 7 0,6-7 0,2-2 0,0 0 0,2-1 0,-1 2 37,-2 5-37,6-7 59,-2 4-23,8-9-36,2-1 78,3 1-78,4-1 0,4-1-8,5-1 8,3 0-28,11 0 28,-9 0 0,7 2 0,-19-2-120,2 2 120,-9-1 0,-1 2-54,-2 1 54,-3 0 0,-3 3 62,-5 0 16,-6 2 348,-23 7-426,17-8 137,-15 5-33,26-12-104,-1 1 0,2-1 0,1 1-311,-1 0 104,4-1-4385,0-1 2075,4-1 1,1-1 0</inkml:trace>
</inkml:ink>
</file>

<file path=ppt/ink/ink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4:31:05.332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 0 17659,'63'17'513,"-5"3"-418,-21 1 17,1 3-112,-2 1-25,1 5 25,-2 2 0,1 3 0,-2 4 0,-2 4 0,-3 5 78,-5 4-10,-7 2 1,-2 3 71,-1 15-200,-5-3 0,-6-2 284,-11-7 34,-20 33 137,4-44-345,-11 12 96,9-24 33,-2-2-179,0-3 154,0-3 34,-1-2-127,-9 5-61,9-11 9,-7 3-9,20-16-790,1-2 669,11-5-5577,1-2-2022,5-2 7720,7-6 0,-4 5 0,3-4 0</inkml:trace>
</inkml:ink>
</file>

<file path=ppt/ink/ink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22T11:24:00.288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6 27 15344,'-2'-11'2021,"0"2"-1567,2 7-70,0 0 72,0 1-25,0-1-344,0 7-87,-1 3 42,1 8-42,0 5 0,1 5-34,2 4 34,0-1 0,0-3-212,0-3 206,-1-5 6,0-4-162,-1-5 162,0-1-96,0-3 43,0-1-790,0-2 843,-1-9 0,1-2-11,-3-10 11,1-15 9,-1 7-9,3-19 61,2 25 138,2-3-182,0 17 338,2 0-226,-2 3 53,7 1-61,-4 1 27,7 4-56,-6 2-92,7 12 54,-7 0-54,6 19 33,-9-11-33,1 8 87,-5-16-11,-1 3 52,0-7 1,0 5-17,-1-8-437,1 1 31,0-8-473,1 1-2204,0-5 2971,6-5 0,-5 4 0,4-4 0</inkml:trace>
</inkml:ink>
</file>

<file path=ppt/ink/ink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22T11:24:00.838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68 1 6109,'3'2'6605,"-1"0"-1914,-2-2-4109,25 2-156,-16-2-186,18 1 105,-23-1-345,-2 0 311,-1 0-311,-8 0 112,-2 0-112,-10 0 0,-1 0-146,-1-1 9,2-1 75,4 1-949,5 1-548,1-1-1771,4 1 3330,1 0 0,2 0 0,1 0 0</inkml:trace>
</inkml:ink>
</file>

<file path=ppt/ink/ink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22T11:24:01.238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 15 7349,'0'-8'5354,"0"2"-4424,0 6 2450,0 0-3372,17 2 266,-12 5-64,13 7-53,-18 8 235,1 6-98,0 1-78,1 1 260,2-3-168,0-2-230,2-5 317,-1 1-294,0-9-101,1 3-1417,1-2-2665,-1-3 4082,4 0 0,-7-7 0,2-2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4:24:38.709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0 0 16873,'7'53'1024,"-2"4"-738,-3 1-68,-1 4-142,-1 3 313,0 0-319,-1-1 59,-1 1 78,0-2-140,1-1 45,0-4 146,1-3-182,-1-5 198,1 23-274,0-28 0,0 6-2327,0-37-3906,0-16 6233,4-14 0,-3 8 0,3-8 0</inkml:trace>
</inkml:ink>
</file>

<file path=ppt/ink/ink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22T11:40:12.801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1146 1068 8707,'16'1'5928,"-3"0"-5732,-13-1 224,0 0-375,3 2-36,-1-1-9,4 3-9,-3-1 9,2 1-140,2 2 140,-2-3 9,1 2 7,-3-3 323,1 0-28,-3-1 775,1 1-990,-5-2-68,2 1-28,-3-1-132,4 0 118,-1 0 14,-1 0 0,1 0 62,-3 0-1,1 0 40,-4 0 64,1 0-70,-8-3 3,4 0-98,-3-3 70,1 1-36,-12-7-34,7 4-34,-17-8 34,17 9-19,-10-3 19,12 4 45,-10-3-45,11 3 70,-11-4-9,10 4 26,-9-5 0,9 4-9,-9-5-27,9 4-32,-10-5-19,11 4-78,-10-5 78,9 5-37,-9-6 37,9 6 54,-8-5-54,11 7 8,-9-5-8,10 5 0,-9-5 0,9 5 0,-4-3 8,4 3-8,0 0 0,0 0 9,0-1-9,0 0 61,-4-3-52,3 2-18,-7-7 9,9 7-25,-6-8 25,7 8-81,-5-8 81,5 8-78,-10-9 78,5 6-62,-14-8 62,12 8-25,-9-6 25,11 9-135,-11-8 135,10 7-30,-11-8 30,11 8 50,-6-6-33,9 6 44,-5-7-61,8 7 54,-5-9-54,6 8-62,-7-12 62,7 9-25,-9-14 25,7 13 8,-8-14 9,8 13 28,-5-11-20,7 13 37,-5-9-46,7 11-16,-3-10 0,5 11-44,-4-11 44,5 11-65,-5-13 65,5 13 51,-4-11-43,3 11 62,-2-7 8,3 9 26,0-5 78,1 6-95,0-5-87,2 6 61,0-5-61,0 5 59,1-3-48,1 5-2,2-3-9,-1 5-87,3-2 87,-2 3-95,5-1 95,-3 2 0,3 0-81,-2 1 81,1 1 0,3 1-70,0 1 70,1 1-121,6 5 121,-4-2 42,10 8-42,-11-6 45,15 9-45,-11-5 34,22 15-34,-14-9-17,20 13 17,-21-15-53,11 6 53,-19-12-104,11 7 104,-10-6-64,16 10 64,-13-7-82,10 7 82,-14-9-8,6 4 8,-8-5-50,6 5 50,-5-4-73,5 4 73,-8-5 17,6 5-17,-5-5 53,15 13-53,-6-6-9,21 15 9,-19-15-11,12 6 11,-21-14 0,1 0-33,-9-5 24,11 10 9,-4-3-8,19 14 8,-10-7 17,23 22-17,-14-12 61,23 24 9,-25-24-115,16 19 43,-25-20-259,11 20-27,-17-16-5822,7 23 692,-12-25 5418,6 5 0,-11-26 0,1-4 0</inkml:trace>
</inkml:ink>
</file>

<file path=ppt/ink/ink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22T11:40:20.201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15 81 5770,'-3'-6'4553,"1"2"-2621,2 4-1941,0-2-10,0 1 184,1-1-103,0 5 10,-1-1 74,1 4-93,-1-1 12,1 0 58,0 2-78,1 1 36,-1 1 67,1 0 60,1 7 53,0-3 315,5 17-413,-4-14 159,5 16-146,-4-16 40,3 12-37,-2-10-64,4 16-26,-3-10-55,5 15-15,-4-14-2,5 14-17,-2-13 37,7 20-21,-6-18 46,0 4-62,-4-15 249,1 6-98,-2-6-64,5 10-25,-5-9-26,4 6-36,-4-8 37,4 7-21,-4-7-24,6 10 8,-2-6 8,9 16 1,-6-10-1,12 22-8,-9-17 37,7 16-21,-13-26 63,6 12 2,-8-17-89,5 12 8,-8-14 25,4 3-25,-6-8 45,5 8-1,-1-3-44,6 11 0,-4-8 26,7 11-26,-6-12 53,7 9-53,-8-12 17,5 7-17,-6-9 25,7 7-25,-7-7 53,8 8 115,-6-7 160,6 8-76,-6-8-278,5 5 26,-7-7-39,4 4 39,-5-7 53,4 6-19,-5-5 44,5 4-50,-4-4 6,7 4 2,-6-5 15,7 4-43,-8-4 54,7 1-62,-8-4 8,6 1-8,-5-3 34,6 1-34,-5-2 61,7 0-35,-7 0 18,7-1-35,-8 1-71,5-2 57,-6 0-203,2-4 208,-4 1-103,3-7 103,-4 4-93,1-8 93,-3 5-50,0-10 50,-1 8-48,-1-10 48,-1 9 37,-1-10-37,0 10-11,-2-12 11,2 10 11,-4-10-11,3 11-37,-4-14 37,3 9-33,-8-25 33,4 16-20,-6-17 20,5 21 37,-5-17-37,5 19 25,-6-22-25,6 21-42,-4-15 42,6 21-65,-6-17 65,4 15-50,-7-17 50,5 14-45,-11-19 45,10 18 11,-10-18 23,10 19 28,-3-7-62,9 15-54,-3-4 54,6 9-137,-6-10 129,2 6-345,-9-13 345,4 8 8,-5-7-37,0 4 46,-8-13-9,9 14 19,-8-13-19,15 22 17,-7-12-17,6 8-104,-7-9 104,6 9-16,-12-14 16,4 7-9,-22-24 9,9 15 17,-22-25-17,22 27-34,-15-17 34,21 26-156,-14-12 102,16 18-1452,-19-5-435,20 14 1941,-8 4 0,21 1 0,3 3 0</inkml:trace>
</inkml:ink>
</file>

<file path=ppt/ink/ink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22T11:44:22.769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253 1 15691,'10'0'-53,"-3"0"50,-6 0-333,-1 0 336,0 2 36,-1 1-19,-1 3 134,-1 1 26,0 2-149,0 2 42,0 1-70,-1 0-53,0 1 53,0-1-3,-3 8 8,-1 6-5,0-5 0,0 1 9,3-12 55,-2 10 23,1-7-14,-4 12 22,5-11-95,-1 3 45,2-3-26,-4 14-19,3-9 9,-5 17-1,5-19-8,0 4 34,1-8 19,-3 13-25,2-9-20,-3 16-8,3-17 0,2 3-8,-1-6 53,-1 10-28,1-8 8,-2 14-25,3-14 0,0 4-11,0-5 8,-1 14 3,1-9 8,-2 15 1,1-16-9,0 4 8,1-4 20,-3 13-28,3-12 8,-4 19 46,3-16-54,-1 9 61,1-4 107,0 20-168,1-19 0,-1 15 0,2-27 0,1 0-3,-1-4 45,1 9 40,-1-5-12,1 21-62,0-11-8,1 13 0,0-4-73,0 27 73,-1-24 25,1 29-25,-1-41 0,1 3 45,0-10-28,0 4-17,0-7 8,-1 9-8,1-9 0,-1 2-11,1 0-76,0 30 87,0-17 0,1 28 70,-1-33-70,1 2-8,-1-10 8,1-1 0,-1-5-36,1 6 36,0-6 0,-1 3-9,1-2 34,-1 24-25,1-10 6,2 32 14,0-30-20,0 7-28,-1-17 64,2 13-36,-2-13-8,1 12 8,-1-19 0,-1-1-45,0-5-22,1 16 67,0-9-34,1 19 34,-2-16 0,0 5-87,-1-7 124,0 11-21,0-9 10,1 12-26,0-15 0,0 4-9,1-3-24,3 24 33,-2-10-82,2 28 82,-3-28 0,0 3-22,-1-13-129,-1 7 72,1-9 79,-1 6 79,0-13-79,0 1 5,0-1 74,0 12-71,0-7 37,0 16-37,0-16-8,0 4 45,1-4 34,1 13-79,-1-8-98,3 21 98,-2-20 0,0 6-84,-1-11 128,0 8-27,-1-10 45,1 13-9,-1-14-53,1 5 45,0-4-73,1 11 28,0-8-70,1 15 70,-1-16 0,0 4 0,-1-8 0,1 5 45,-2-6 41,2 9-69,-1-10-17,1 4 62,0-5-73,1 7 11,0-4-26,1 8 26,-3-11 0,2 3 34,-2-4-76,3 5 42,-2-3 50,2 9 32,-1-8-82,0 5 70,0-5-40,2 13-21,0-9-79,2 16 70,-2-18 0,-1 5-9,-1-6 46,3 10-20,-3-8 27,4 8-44,-5-14 0,1 3 65,-1-6 22,0 4-79,0-5-53,1 5 45,-1-5 0,1 3-70,-2-3 123,5 6-8,-2-2-3,4 4 20,-4-5-54,0-1 45,-1-3 9,2 0-62,-2-1-36,3 0 36,-2-1 0,0 0 0,0 0 36,2-1-36,-2 0 0,3 0 0,-3 0 0,1 0-62,-1 0-352,4-5 406,-3 2-90,3-9 98,-4 4 0,1-5-112,-2 3 145,2-13-5,-2 10 59,3-16-9,-4 17-24,4-11-54,-3 9-104,3-9 104,-2 8-67,3-12 67,-3 11 0,2-8-129,-3 9 129,0-2 0,0 0-59,0 0 59,0 1 45,0-14 25,0 11-70,1-8 90,-2 15-85,3-18 37,-2 13-109,3-19 67,-3 20 0,1-5-70,0 5-148,1-18 206,-1 10-226,2-31 238,-3 22 0,-1-12 0,-2 16 98,2-11-61,-1 17 16,2-7 42,-2 22-95,2-1-78,-2 3-197,3-12 275,-3 6-184,3-15 184,-3 15 0,1-8 8,-2 4 37,0-30 95,0 16-67,0-30-12,1 36-61,0-2-36,0 15 44,0-6-8,0 6-61,0-14 61,-1 10 0,1-8-110,-1 3 116,0-18 22,0 11 34,0-21-29,0 27-33,0-8 81,0 13-36,0-8-98,0 10-107,0-13 160,0 16 0,1-5-25,-1 4-28,1-23 47,-1 11-136,1-23 142,-1 29 0,0-3 5,-1 9-5,0-1 0,0-2 37,-1 0 7,1 2 35,-1-8 44,1 7-123,-1-9-36,1 2 47,0-30-11,0 19-81,0-26 81,0 36 0,0-3-107,-1 11 23,0-12 81,0 8 3,-4-23 9,3 19-9,-2-11 98,3 14 59,-1-16-104,1 14-17,0-19-36,1 24 0,1-2 9,0 10-214,0-11 197,0 6-213,0-20 218,0 14 3,0-10-17,0 6-19,-3-29 36,2 23 53,-4-28-53,4 37 0,-2-8-34,1 10 68,-1-9-15,1 12-72,0-9 50,1 16 3,-1-5-81,2 3 118,-3-12 103,1 7-264,-1-15 124,1 16 0,-1-7-106,1 6 112,-6-24 22,3 10 50,-7-31-16,8 32-18,-2-6 1,5 22 48,0-2-93,0 7-20,1-8 20,0 8 0,0-3-118,0 4 65,0 0 53,0 0-140,0-1 135,0 0-135,-1-6 140,0 3 0,0-6-132,-1 7 129,-2-11 23,0 7-45,-3-11 25,4 14 0,-2-5-26,2 6 124,-2-9 42,1 7-344,-1-12 198,2 13 4,-1-5-292,1 5 436,-4-12 91,2 8 192,-6-13-80,6 17-328,0-2-9,2 7-246,1 0-98,1 3-2722,1 1 1495,0 2 1563,7 0 0,-5 0 0,5 0 0</inkml:trace>
</inkml:ink>
</file>

<file path=ppt/ink/ink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22T11:44:41.241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107 33 11796,'0'-3'162,"0"0"2095,0 3-2257,-2 5 0,1 0-44,-2 3 44,1-1 0,0-2-98,0 0 98,0 1 0,0-1 2,-1 0 26,-2 1 17,1-2-45,-1 2 6,2-4 11,-1 2-6,1-1 104,-2 4-104,2-3 213,-1 3-137,2-2 324,-3 5-240,3-5-11,-2 6 27,3-6-80,0 2-99,0-2 205,-1 4-168,1-2 8,-1 5-36,1-4-17,0 1 61,0-2-33,0 5 25,0-3 54,-1 11-107,1-10 8,0 8 1,0-10-4,0 5-5,1-5-17,-1 5 17,0-6-22,0 6 22,-1-6 36,0 5 1,0-5 41,0 6 54,1-5-43,0 5-80,0-5-71,0 4 62,1-4 34,-2 2-34,2-4 45,-1 2-9,1-3 121,0 4 89,0-4-86,-1 5-45,1-4-73,0 5-42,0-4-34,0 6 34,0-6-70,0 8 70,0-7 17,0 5-17,0-5 61,0 5-44,0-6 36,1 5-53,-1-4 9,1 6-9,0-5-34,0 8 34,0-7-61,1 6 61,-1-7 0,-1 6 0,0-8 16,1 7-16,-1-8 45,1 7-45,-1-7 25,1 6-25,-1-5 26,0 6-26,0-5 28,2 5-28,-2-5-20,2 6 20,0-6-73,0 7 73,0-7 0,0 6 0,-1-6 28,-1 4-28,1-6 0,-1 3 0,0-4 0,1 1 62,-1-2 41,1 3-33,0-2-8,0 4-62,-1-4 34,1 3-34,1-3-42,-1 4 42,2-3 0,-1 4 0,-1-4 25,2 3-25,-2-3 70,1 2-53,-1-3 61,2 4-25,-2-5-11,2 5-42,-1-3 0,2 5 0,0-4-61,1 6 61,-1-5-68,1 6 68,-1-6 0,-1 2-53,-1-3-6,-1 3 59,0-4 45,0 4-28,-1-6 45,1 1-62,0-2 42,0 2-34,0-2 45,1 3-11,-1-3 73,1 4-3,0-2-8,2 3-60,-2-3-10,2 2-34,-2-3 70,1 2-70,0-3 59,0 2-59,0-3 8,0 1-8,1-1 70,1 1-53,-1-1 45,2 1-12,-2-1 3,2 0-53,-4-1 0,2 0 0,-2-1 76,0 1-65,-1-1-159,1 0 148,0 0-26,2-1 26,-1 1-25,3-1 25,-3-1-215,4 0 215,-3 0-59,4-1 59,-3 1 61,3-3-61,-3 2 76,1-4-76,-3 4-17,3-4 17,-3 4-59,0-3 59,-1 4 0,0-2-131,0 2 131,-1 0 0,0 1-42,0-2 42,0 2 0,0-2-37,0 0-21,2-6 58,-2 4-48,3-9 48,-2 7-42,2-7 42,-2 6-90,2-5 90,-3 6-84,1-4 84,0 5 26,-1-4-26,0 4 70,0-3-62,-1 2 62,1-4-62,0 4-16,2-5 8,-2 4 17,1-6-17,0 6-79,0-6 79,-1 6-95,1-6 95,-1 5-53,1-5 53,-1 6 0,0-5 0,1 7-109,-1-8 109,0 7-90,0-9 90,-1 7-8,1-9 8,-1 7 33,1-8-33,1 8-16,-1-9 16,0 9 25,0-9-25,0 9-34,0-6 34,0 6-235,0-5 182,0 7-51,0-8 104,-2 7 59,2-6 73,-1 6-9,0-6-70,1 8-185,0-7 132,0 7-184,0-5 181,-1 6 3,1-3-235,-1 3 235,0 0 0,0 0-107,0-1 107,0 0-25,-1-6 25,-1 3 17,0-9-17,0 10-53,-2-9 53,3 10-157,-2-8 148,1 10-273,0-5 273,0 6-159,-1-3 168,1 3 62,-2-4 36,2 3 87,-2-7 16,2 5-218,-3-8 17,3 5-2,-1-6 2,1 7 16,-2-6-16,2 8-70,0-5 70,0 7-103,0-3 66,1 4-164,-1-5 201,0 4-6,0-6 6,0 5-5,-2-7 5,2 6-59,-3-4 59,3 5 36,-2-2-36,3 5 9,-3-2-15,3 4-249,-1-2 247,0 1-65,-1-2 73,0 2 64,-2-4-55,2 2 44,-2-4-28,2 5-33,-1-3 5,3 6 3,-1-2-204,2 4 134,-2-1 70,1 1 106,-3-2-19,0 0-210,-3-3 123,2 1 0,-3-3 2,2 2-2,0 0 0,0-1-246,-1 0 235,1 1-966,-1-2 447,3 4 530,2 5 0,2-1 0,2 4 0</inkml:trace>
</inkml:ink>
</file>

<file path=ppt/ink/ink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5:48:39.223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567 22 11793,'8'-3'3439,"-1"1"-2806,-7 2 629,0 0-1105,14-9 17,-18 7-68,3-4 278,-26 11-219,-9 3-106,-7 1 140,-4-1-199,0 1 44,-1-1-44,2 0 0,1-1-44,4 1 44,3 1 0,5-1-51,2 1 51,4 0 0,4-1-33,4 0 33,4-1 0,5-2-87,3 0 87,3-2 0,2 0-53,1 1 53,1 0 0,0 0 33,2 0-33,3 0 0,4 2 20,4-1-20,5 2 0,7 0 50,6 1-50,5 1 0,3-1 79,3 1-54,3-1 45,0 0 0,0-1 232,-2-2-61,-4 1-137,-3-3 262,-7 1-366,-5-1 157,-6-1-56,-5 0-101,-5 1-129,-4-1 129,-2 1 0,0 2-59,-5 4 59,-9 7 0,-8 3-25,-12 5 25,-6 0 0,-3 0 17,-2-3-17,3-1 0,0-1-95,4-1 95,2 0 0,4-2-34,3 1 34,2 0 0,2 0-50,3 1 50,2-1 0,5-4-70,2-1 70,4-4 0,2 0-42,3-1 42,0 0 0,4-2 84,7 0-56,9-3-28,12-1 92,10-2-75,7 1-9,1-1 104,-1-1 171,-4-1-283,-5 0 188,-5 1-68,-6 1-120,-6 1 25,-5 0-25,-5 0 0,-3 0-92,-2 0 56,-1 0 36,-2 0-7877,0 0 1543,-10 1 6334,3-5 0,-5 4 0,6-4 0</inkml:trace>
</inkml:ink>
</file>

<file path=ppt/ink/ink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5:48:39.624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304 1 17519,'-47'74'644,"0"-3"-540,8-13 78,2 2-611,4 0 541,5 2 70,2 1-182,7-2 256,5-1-256,5-4 0,5-4 176,3-5-31,5-3 88,10 17-233,-3-26 103,9 10-103,-12-35-459,5-3-196,-6-5-3360,2-11-726,-6 0 4741,0-14 0,-2 14 0,-1-2 0</inkml:trace>
</inkml:ink>
</file>

<file path=ppt/ink/ink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5:48:40.118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4 124 15237,'-2'-6'1980,"1"2"-269,1 4-1711,7 5 112,0 6-112,7 7 0,-1 5 25,0 0-25,1-1 0,0-2 34,1-1-34,-1-3 103,11 9-103,-11-13 291,11 9-109,-16-16 390,7 0-494,-7-9 322,7-18-400,-8-4 280,0-35-280,-5 20-33,-1-29 33,0 36 93,3-10-195,-2 29 97,2 0 5,-4 11-622,1 2 289,-1 3-4332,0 16-4514,0-7 9179,-1 11 0,0-16 0,0-1 0</inkml:trace>
</inkml:ink>
</file>

<file path=ppt/ink/ink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5:48:40.468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5 16 14551,'-2'-9'2000,"0"2"-1244,2 7-266,30 10-317,-9 4 121,26 14-294,-17 3 123,-2 9-27,-1 5-96,-4 7 215,3 32-9,-20-26 0,-3 1 88,3 37-51,-14-34 1,-5-5-244,-5-13 204,-7 6-125,10-25-79,2-6-53,4-6-99,1-4 152,3-4-1652,2-2 140,1-1-3313,2-2 4825,5-7 0,-4 4 0,4-4 0</inkml:trace>
</inkml:ink>
</file>

<file path=ppt/ink/ink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5:48:40.900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275 2 18547,'-45'-1'62,"2"1"-62,11 2-426,2 1 289,3-1-289,2 0-929,2 0 336,5 0-639,4 0-3170,4-1 4828,5-1 0,3 1 0,1-1 0</inkml:trace>
</inkml:ink>
</file>

<file path=ppt/ink/ink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5:48:41.084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333 1 15565,'4'3'2097,"-1"0"-1212,-3-3-135,-38 12-134,11-9-282,-33 9-301,23-10 284,3-2-317,4 1-84,1-1-70,4 1-2369,-4 1-560,14-1 3083,0 1 0,14-2 0,2 0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4:24:39.960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 48 13443,'3'-7'4306,"-1"1"-4191,-2 6 196,0 0-295,16 34 99,-10-12 39,12 26-154,-15-22 104,-1-2-76,-2 5-20,0-10-8,-1 6 25,0-16-25,-1 1 87,2-7 162,0 0-249,1-14 0,2-3-128,3-12 122,6-16-305,-2 9 308,13-26-145,-6 28 148,15-11 70,-11 27 8,7 2-78,-8 13 112,0 4 17,7 11-8,-9-1-43,7 19 34,-15-10 283,2 16-275,-10-15 292,-1 7-303,-2-16-109,-1 1-118,0-9-44,0 0-930,1-4-1221,3-1-4651,1-6 6964,3 0 0,-2-1 0,-2 2 0</inkml:trace>
</inkml:ink>
</file>

<file path=ppt/ink/ink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5:48:44.251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309 12 12608,'7'-6'1288,"-2"1"-1243,-5 5 879,0 0-692,-26 8 26,7 9-62,-21 12-73,14 9 110,3 1-102,3 2-114,4-1 204,5 3-159,5 0 8,5 2 56,9-1 224,27 38-350,-7-31 53,-1-4 0,0-2-53,-2-6 361,1 13 15,-17-27 447,-9 6-563,-7-17 222,-18 4-440,0-11 249,-29-1-291,17-6-8,-24-5 8,28-1-370,-10-6-16,25 4-1969,3-7 498,15 4 1857,12-12 0,-6 13 0,6-4 0</inkml:trace>
</inkml:ink>
</file>

<file path=ppt/ink/ink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5:48:44.468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434 10 15428,'1'-4'859,"-28"-1"-461,3 5 114,-27 0-206,11 2-228,-2 1 157,1 1-235,1-1 17,0 1-23,4 0 6,4-1-946,7-1 215,7 0 731,7-2 0,6 1 0,3-1 0</inkml:trace>
</inkml:ink>
</file>

<file path=ppt/ink/ink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5:48:44.786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1 140 14283,'22'55'2732,"-4"-5"-2510,-15-27-222,-1-3 53,-2-5-8,0-4 75,0-4 143,-2 0-72,1-4 425,-5-5-521,2-10 162,-2-26-257,4 2 9,-1-16-9,3 13 0,2 4-59,2 2 59,3 6 0,3 5-538,9 4 76,0 9-1064,7 2 194,-3 10-898,0 3 2230,-1 4 0,-10-4 0,-3-1 0</inkml:trace>
</inkml:ink>
</file>

<file path=ppt/ink/ink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5:48:45.152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119 16 12280,'10'-4'4702,"-3"2"-4607,-18-7-95,-2 12 11,-11-4-11,2 14 0,2 2-56,3 0 56,3 2 0,4-3-224,6 3 224,5-6-229,7 1 229,6-6 0,7-1 14,16-6-14,-7-3 173,20-8-5,-25 2 325,12-4-241,-22 8 470,2 1-722,-11 3 163,-1 0-163,-4 2 0,0 2 45,-1 4-45,0 1-224,2 7 67,4-5-1495,6 3 414,9-6-980,8-1 2218,2-2 0,-11-2 0,-7 0 0</inkml:trace>
</inkml:ink>
</file>

<file path=ppt/ink/ink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5:48:45.352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120 13 13832,'0'-7'4245,"0"2"-3907,-25 6-156,11 7 250,-22 4-236,19 9-143,3-1 238,5 1-291,4-3 258,14 5-258,4-6 100,27 3-100,-9-12-400,16-3 364,-13-5-410,-1-5-1122,0-5 353,-3-4-1759,-1-3 2974,-6-1 0,-10 7 0,-5 3 0</inkml:trace>
</inkml:ink>
</file>

<file path=ppt/ink/ink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5:48:45.884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50 17 13350,'-6'-9'2061,"2"2"-1837,4 7 703,0 0-454,-17 30-39,12 2 17,-12 33-138,17-6-175,1 6 296,2 0-247,2 1-125,3 1 153,1-1-202,2-10 0,-1-1-13,3 11-35,-3-11 0,0-4 35,-4-16-826,0 7 288,-3-28-2940,2-2-249,-3-10 3727,3-7 0,-3 4 0,-1-4 0</inkml:trace>
</inkml:ink>
</file>

<file path=ppt/ink/ink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5:48:46.074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408 51 14966,'0'-7'1005,"-35"-9"-801,9 10 200,-32-7-60,16 9-70,0 1 48,-1 2-322,2 1 107,3 1-107,7 1 0,6 1-1411,7 4-594,9 0 2005,34 12 0,-17-12 0,23 5 0</inkml:trace>
</inkml:ink>
</file>

<file path=ppt/ink/ink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5:48:46.304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9 1 15965,'6'0'1540,"0"0"-1226,-6 0 803,0 0-954,3 25 231,-3-7-394,1 24 146,-5-15-146,-1 2 0,-1-4-17,2-1 17,0-5 0,3-2-9831,56-3 8816,-36-15 1,37 5 0,-50-12 0</inkml:trace>
</inkml:ink>
</file>

<file path=ppt/ink/ink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5:48:46.552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12 72 13426,'11'-8'1988,"-2"0"-1792,-9 8 635,0 0-671,4 25-107,-2-13 219,5 19-211,-1-20 18,7-2 89,5-2 0,3-3 179,11-7-154,-11-4 126,4-10-319,-18 1 87,-1-2-87,-6 5 0,-3 1-204,-5 0 195,-8-2 9,-6 0-1145,-18 0 210,10 6-6150,-12 2 7085,26 5 0,2 1 0,11 0 0</inkml:trace>
</inkml:ink>
</file>

<file path=ppt/ink/ink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5:48:46.854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0 130 13768,'9'6'646,"-3"-2"-251,-6-4 1545,0 0-1886,7 14-46,-3-14-8,6 7 45,-2-19-45,2-7 0,3-5 53,1-4 95,0 2 74,-1 4-12,-2 7 277,-3 7 162,4 3-483,-6 4 444,5 9-389,-8 0 62,2 15-283,-2-8-36,2 8 36,-2-12-1470,1 3 417,-3-10-138,1 0 0,-2-4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4:24:40.443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 0 18743,'64'44'851,"-1"0"-826,-15-9 300,1 1-325,-2-1 70,-2-1-70,0-1 0,0-1-17,0-2 17,-1-2 0,-3-3-25,9 4 25,-17-10-28,17 11 56,-31-19-28,8 6-70,-19-12 70,0 1 0,-3-1-145,-1 2 145,-1 0 0,-2 4-42,-2 2 42,-12 17 0,0-4 0,-26 23 67,10-17-67,-37 23 129,22-22-59,-37 20 30,35-25-83,-21 15 28,36-22-45,-8 6 0,24-17 0,2 1-524,10-9-982,8 0-2946,8-9 4452,19-13 0,-16 9 0,6-6 0</inkml:trace>
</inkml:ink>
</file>

<file path=ppt/ink/ink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5:48:46.974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0 8 16335,'1'-5'-1904,"-1"2"1421,0 3 0,0 0 1</inkml:trace>
</inkml:ink>
</file>

<file path=ppt/ink/ink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5:48:47.435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52 67 14733,'-2'-6'1742,"0"1"-1400,2 5 979,0 0-1321,-21 33 62,16-16-62,-16 25 0,20-25 67,3-5-59,2-2-8,3 0 79,5-1-43,5-1 48,19-1-84,-16-5 140,11-9-140,-26-6 51,-5-26-51,-7 8-59,-9-22 59,2 27-448,-4-2-48,9 18-2743,-1 0-220,7 8 3459,1-2 0,3 4 0,1 0 0</inkml:trace>
</inkml:ink>
</file>

<file path=ppt/ink/ink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5:48:47.819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458 15 15968,'-3'-8'308,"1"2"-103,2 6 49,-29 18 63,15 6 122,-21 23-265,24 8-104,5 9 53,6 7-1842,13 6 1,4 3 1718,-7-28 0,1 1-18,5 12 1,3 7-1,-4-9 18,3 26-24,-11-24 1,-6-2 23,-14-4 42,-32 14-42,6-46-26,-38-7 26,29-25 9,-33-26-9,36-3 57,10-3 1,2-2-58,1-15 116,12 7 0,6-2 119,12-6-19,11-15 431,17 28-544,8 3 85,6 7-143,2 4-45,-1 6 3098,8 1-3157,-14 9-3704,9-2-1793,-25 10 5556,0-3 0,-14 6 0,-1-2 0</inkml:trace>
</inkml:ink>
</file>

<file path=ppt/ink/ink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5:48:48.619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13 107 12361,'-7'-1'2064,"1"0"-1445,6 1 1159,0 0-1215,0 3-221,5-2-194,5 1 216,8-5-140,7-3-120,2-4 327,-1-3-146,0-11-285,-12 10-249,-1-6 249,-13 16-277,-9 1 277,-2 6-78,-19 9 78,11 1-112,-6 18 112,15-11-392,4 16 159,6-17-562,18 11 616,0-16-446,32 2 477,-17-12 25,13-3 123,-18-5 42,-3-4 3,-3-1 274,-5 1-11,-5 0 437,-2-1-535,-4 2-166,0-2 124,-3 5-168,-1 1-140,1 4 185,2 5 249,14 18-294,-1-2 286,23 17-225,-15-19-2,10 0 297,-13-14-115,-1-3 179,2-5-180,-7-2 203,2-15-418,-12 1 266,-5-25-291,-6 14-196,-14-27 196,4 25-728,-11-13 361,13 26-1971,-3 2 650,10 12 1688,6 12 0,-1-6 0,5 8 0</inkml:trace>
</inkml:ink>
</file>

<file path=ppt/ink/ink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5:48:48.919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 60 15419,'49'-9'1762,"-2"2"-1247,-15 6-168,-6-1-269,-5-1 242,-9-2-225,-3 1-25,-5-1 179,-1 0-112,-6-4-137,-6 5 112,-21-1-112,4 7 62,-17 7-62,22 1-67,-3 9 67,16-7-1244,11 10 393,13-7-4931,35 9-1502,-12-13 7284,14 1 0,-35-10 0,-7-2 0</inkml:trace>
</inkml:ink>
</file>

<file path=ppt/ink/ink9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5:48:49.252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25 163 15613,'2'-10'2296,"0"1"-2148,-2 9-53,0 0 37,-12 27-132,8-15 84,-8 20-76,11-22-8,1-2 123,1 0-123,1-5 180,5-16-180,-2-5 0,4-18 0,-3 1 44,2 0-44,0 3 104,2 6-104,-1 7 540,-1 6-212,-1 5 39,4 2-367,-2 3 283,13 12-283,-5 7 229,15 29-229,-13-11 51,9 17-51,-15-29-51,3 2 51,-7-17-775,2-1 503,0-4-392,-1-2-1478,1-6-95,-2-6-2490,-2-4 4727,-3-9 0,-2 13 0,-2-1 0</inkml:trace>
</inkml:ink>
</file>

<file path=ppt/ink/ink9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5:48:49.485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 13 14966,'6'-7'355,"-2"1"214,-4 6-90,7 31 5,-5-2-86,4 31-286,-7-8-51,-1 6 96,-1 2-157,-1 3 87,0 2 0,2-2-87,2 0 0,2-4 0,3-5-524,21 35-84,-5-38-2457,25 29 1227,-20-56 1838,12-5 0,-25-15 0,2-4 0</inkml:trace>
</inkml:ink>
</file>

<file path=ppt/ink/ink9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5:48:49.669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687 49 13913,'-76'-9'1318,"0"0"1,0 0 0,-28-4 0,15 5-1397,29 9-51,7 0 9,8 2-1415,7-1 292,8-1-1807,10 0 3050,8-1 0,6 0 0,4 0 0</inkml:trace>
</inkml:ink>
</file>

<file path=ppt/ink/ink9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5:48:50.135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113 1 17984,'-27'11'-33,"5"0"33,13-1 0,5 2-37,2 2 37,9 5 0,5 1-42,9 2 42,2-1 0,-2-2-8,2 0 8,-11-8-37,0 4 37,-10-6 132,-3 4-132,-5-7 129,-18 0-129,1-4-277,-23-5 137,20-1-2912,-8-5-1020,23 4 4072,2-4 0,7 6 0,3-1 0</inkml:trace>
</inkml:ink>
</file>

<file path=ppt/ink/ink9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5T15:48:59.237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260 75 16878,'-9'-39'851,"-5"8"-660,-7 27-183,-5 7 272,-4 9-280,-1 12 112,3 10-53,3 9-59,4 5 87,4 7-68,3 3-1715,6-2 0,2 2 1696,0 17-537,3-5 1,2-1 536,6-6 78,7 32-78,-2-49-651,6 10 651,-8-35 17,3-1-17,-5-14 2197,3-2-2197,-4-4 558,2-6-1040,-5 0-852,0-9-895,0 4 2229,-1-2 0,1 7 0,-1 2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AA5061-FB44-9F4F-9B8F-2DB11129D05E}" type="datetimeFigureOut">
              <a:rPr lang="en-GB" smtClean="0"/>
              <a:t>24/06/2022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0B22C1-AD20-924A-AC64-75ACADAC6D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5065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0B22C1-AD20-924A-AC64-75ACADAC6D7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93757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8912B5-5D82-C340-B308-5006213505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6491AC5-F614-4B42-8EB4-993E2AC6E5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F2D4DD-B6BA-0743-8569-362D485F23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598BF-8B86-8A40-BE1B-D38588ED24E4}" type="datetimeFigureOut">
              <a:rPr lang="en-GB" smtClean="0"/>
              <a:t>24/06/2022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5A3511-2FCB-954B-ADAB-E1A482D3AE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879B9B-0989-CF44-9740-8E61AF9A5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DED64-FEC6-AE4D-88E7-B414E26D0F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77868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09BE45-3D30-2B48-A0D3-5A19CCB704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8F3DB22-F5C7-DF45-83D7-9F4DC6CD0F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161B62-8E61-DF49-B632-ADDD651C2B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598BF-8B86-8A40-BE1B-D38588ED24E4}" type="datetimeFigureOut">
              <a:rPr lang="en-GB" smtClean="0"/>
              <a:t>24/06/2022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D45ABE-E1AD-9640-8B02-463D8FAC14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D91B4C-A45B-784F-9CA1-5E31AF61DD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DED64-FEC6-AE4D-88E7-B414E26D0F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17323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A44E3DB-F8B8-4340-B76B-7CB17BF47EE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F3A38AC-BCF2-3C43-8111-6487D1977F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D1285-6763-684A-A4E5-261C77CFFA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598BF-8B86-8A40-BE1B-D38588ED24E4}" type="datetimeFigureOut">
              <a:rPr lang="en-GB" smtClean="0"/>
              <a:t>24/06/2022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526A00-EC7F-4E46-99D3-9F1841090E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D9EE5E-370B-E446-8CF8-F9009F69E5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DED64-FEC6-AE4D-88E7-B414E26D0F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09927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599957-C7DF-ED4B-B4DE-16D4268C5B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5C837B-D829-4D40-B07E-66C5462386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2930BD-A966-EC4B-943B-1B06296839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598BF-8B86-8A40-BE1B-D38588ED24E4}" type="datetimeFigureOut">
              <a:rPr lang="en-GB" smtClean="0"/>
              <a:t>24/06/2022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868695-05E8-6646-B169-6DA69A6B10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D18FEA-25A2-2248-8227-5FD417754D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DED64-FEC6-AE4D-88E7-B414E26D0F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92382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FB7FDA-6CBE-3B4A-83D8-0384062D7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C5A8F6-4BDE-3F46-97F4-F4FC881785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7E4B07-D1C6-584E-B13E-C5EF265091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598BF-8B86-8A40-BE1B-D38588ED24E4}" type="datetimeFigureOut">
              <a:rPr lang="en-GB" smtClean="0"/>
              <a:t>24/06/2022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004A18-D806-B642-B565-96A97803B2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66C9D2-0F31-6F46-A056-2C69884376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DED64-FEC6-AE4D-88E7-B414E26D0F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17536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2A1B8E-5763-4445-AE51-81CD1FDC03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2B5FB5-66D2-4445-9658-24D972F1729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01EA72-8FD8-F841-95F6-BE58C7E1DC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EC886C-9605-A243-ADAA-5C499B970E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598BF-8B86-8A40-BE1B-D38588ED24E4}" type="datetimeFigureOut">
              <a:rPr lang="en-GB" smtClean="0"/>
              <a:t>24/06/2022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E3A6C6-FA34-9F4C-8A86-6796271FF6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6185B0F-1515-9346-8B0B-9974B61F9F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DED64-FEC6-AE4D-88E7-B414E26D0F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91110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FB1B1-FBFF-264A-B44B-7069BA159C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498010-6AF2-4642-BE5D-5A96CDEA1D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B64478-6E1F-2347-97C6-927B9299FF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B78E460-DB29-2543-9181-E5F9DB08DA6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B2F0500-FB2D-4A41-B2A7-6278D3BB707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3A07047-48EA-EE45-A7AA-30EF1900BB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598BF-8B86-8A40-BE1B-D38588ED24E4}" type="datetimeFigureOut">
              <a:rPr lang="en-GB" smtClean="0"/>
              <a:t>24/06/2022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09674A9-1B2C-7A47-9584-ADFFD388F7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4195D12-2898-9D44-B507-3920072CB3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DED64-FEC6-AE4D-88E7-B414E26D0F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58197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8DE229-0AD6-4F40-B412-AD77ACA253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1DE2F7C-B7D0-B947-8ED2-1DD4CAD36C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598BF-8B86-8A40-BE1B-D38588ED24E4}" type="datetimeFigureOut">
              <a:rPr lang="en-GB" smtClean="0"/>
              <a:t>24/06/2022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2FD6294-B721-4647-AA78-9114D739C7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ED360E8-5441-C442-B757-C759238C77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DED64-FEC6-AE4D-88E7-B414E26D0F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0459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102DBA2-13AE-1343-BD09-CEAD96BE9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598BF-8B86-8A40-BE1B-D38588ED24E4}" type="datetimeFigureOut">
              <a:rPr lang="en-GB" smtClean="0"/>
              <a:t>24/06/2022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7FA4FF0-C88B-6144-8904-64AECD904F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E98D3A-13AD-2642-BE77-705B225D65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DED64-FEC6-AE4D-88E7-B414E26D0F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02764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578EAE-C2F3-C84A-A3F9-27A8C779E7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49C04B-7603-3549-A8DA-B28617B8B6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ED54A01-3CA1-E141-8220-F77DA3DC27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C7F49F-6158-A74A-A17D-97A45960D2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598BF-8B86-8A40-BE1B-D38588ED24E4}" type="datetimeFigureOut">
              <a:rPr lang="en-GB" smtClean="0"/>
              <a:t>24/06/2022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EFD0D19-AE7A-634D-9E7A-B5FDB2A8FF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3FD5FA-F6BE-8F4A-B53D-6C93333728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DED64-FEC6-AE4D-88E7-B414E26D0F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96663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F81051-7EC4-5B4F-84AF-376848F45D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D68A4FD-72C8-E540-9356-5AEB8C7BAEB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E2B6991-BE00-A943-B9A8-BE5E1701C1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7D67984-1DFA-D54A-8BB8-6DBC815384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598BF-8B86-8A40-BE1B-D38588ED24E4}" type="datetimeFigureOut">
              <a:rPr lang="en-GB" smtClean="0"/>
              <a:t>24/06/2022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A2DA78F-7A4B-DA4F-A6DB-8D5DF8CBCB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CA692EF-BEDB-C84D-93FE-B4EE13B78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DED64-FEC6-AE4D-88E7-B414E26D0F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45629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49B8AA2-0E1F-2F43-A6CE-B59455376E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035B4E-3B5E-8F4D-BA02-7F6504E500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ADD1EA-092C-214D-844B-3B87F48D292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D598BF-8B86-8A40-BE1B-D38588ED24E4}" type="datetimeFigureOut">
              <a:rPr lang="en-GB" smtClean="0"/>
              <a:t>24/06/2022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46297F-E103-DA4E-A17F-65A8F440D86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1EB7F7-38BC-0C4E-8437-FCAA36C502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9DED64-FEC6-AE4D-88E7-B414E26D0F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5057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4.emf"/><Relationship Id="rId2" Type="http://schemas.openxmlformats.org/officeDocument/2006/relationships/image" Target="../media/image13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17" Type="http://schemas.openxmlformats.org/officeDocument/2006/relationships/customXml" Target="../ink/ink233.xml"/><Relationship Id="rId21" Type="http://schemas.openxmlformats.org/officeDocument/2006/relationships/image" Target="../media/image319.png"/><Relationship Id="rId42" Type="http://schemas.openxmlformats.org/officeDocument/2006/relationships/customXml" Target="../ink/ink195.xml"/><Relationship Id="rId63" Type="http://schemas.openxmlformats.org/officeDocument/2006/relationships/image" Target="../media/image204.png"/><Relationship Id="rId84" Type="http://schemas.openxmlformats.org/officeDocument/2006/relationships/customXml" Target="../ink/ink216.xml"/><Relationship Id="rId138" Type="http://schemas.openxmlformats.org/officeDocument/2006/relationships/image" Target="../media/image307.png"/><Relationship Id="rId107" Type="http://schemas.openxmlformats.org/officeDocument/2006/relationships/customXml" Target="../ink/ink228.xml"/><Relationship Id="rId11" Type="http://schemas.openxmlformats.org/officeDocument/2006/relationships/image" Target="../media/image314.png"/><Relationship Id="rId32" Type="http://schemas.openxmlformats.org/officeDocument/2006/relationships/customXml" Target="../ink/ink190.xml"/><Relationship Id="rId53" Type="http://schemas.openxmlformats.org/officeDocument/2006/relationships/image" Target="../media/image199.png"/><Relationship Id="rId74" Type="http://schemas.openxmlformats.org/officeDocument/2006/relationships/customXml" Target="../ink/ink211.xml"/><Relationship Id="rId128" Type="http://schemas.openxmlformats.org/officeDocument/2006/relationships/image" Target="../media/image302.png"/><Relationship Id="rId5" Type="http://schemas.openxmlformats.org/officeDocument/2006/relationships/image" Target="../media/image311.png"/><Relationship Id="rId90" Type="http://schemas.openxmlformats.org/officeDocument/2006/relationships/image" Target="../media/image217.png"/><Relationship Id="rId95" Type="http://schemas.openxmlformats.org/officeDocument/2006/relationships/customXml" Target="../ink/ink222.xml"/><Relationship Id="rId22" Type="http://schemas.openxmlformats.org/officeDocument/2006/relationships/customXml" Target="../ink/ink185.xml"/><Relationship Id="rId27" Type="http://schemas.openxmlformats.org/officeDocument/2006/relationships/image" Target="../media/image322.png"/><Relationship Id="rId43" Type="http://schemas.openxmlformats.org/officeDocument/2006/relationships/image" Target="../media/image5410.png"/><Relationship Id="rId48" Type="http://schemas.openxmlformats.org/officeDocument/2006/relationships/customXml" Target="../ink/ink198.xml"/><Relationship Id="rId64" Type="http://schemas.openxmlformats.org/officeDocument/2006/relationships/customXml" Target="../ink/ink206.xml"/><Relationship Id="rId69" Type="http://schemas.openxmlformats.org/officeDocument/2006/relationships/image" Target="../media/image207.png"/><Relationship Id="rId113" Type="http://schemas.openxmlformats.org/officeDocument/2006/relationships/customXml" Target="../ink/ink231.xml"/><Relationship Id="rId118" Type="http://schemas.openxmlformats.org/officeDocument/2006/relationships/image" Target="../media/image287.png"/><Relationship Id="rId134" Type="http://schemas.openxmlformats.org/officeDocument/2006/relationships/image" Target="../media/image305.png"/><Relationship Id="rId139" Type="http://schemas.openxmlformats.org/officeDocument/2006/relationships/customXml" Target="../ink/ink244.xml"/><Relationship Id="rId80" Type="http://schemas.openxmlformats.org/officeDocument/2006/relationships/customXml" Target="../ink/ink214.xml"/><Relationship Id="rId85" Type="http://schemas.openxmlformats.org/officeDocument/2006/relationships/image" Target="../media/image215.png"/><Relationship Id="rId12" Type="http://schemas.openxmlformats.org/officeDocument/2006/relationships/customXml" Target="../ink/ink180.xml"/><Relationship Id="rId17" Type="http://schemas.openxmlformats.org/officeDocument/2006/relationships/image" Target="../media/image317.png"/><Relationship Id="rId33" Type="http://schemas.openxmlformats.org/officeDocument/2006/relationships/image" Target="../media/image325.png"/><Relationship Id="rId38" Type="http://schemas.openxmlformats.org/officeDocument/2006/relationships/customXml" Target="../ink/ink193.xml"/><Relationship Id="rId59" Type="http://schemas.openxmlformats.org/officeDocument/2006/relationships/image" Target="../media/image202.png"/><Relationship Id="rId103" Type="http://schemas.openxmlformats.org/officeDocument/2006/relationships/customXml" Target="../ink/ink226.xml"/><Relationship Id="rId108" Type="http://schemas.openxmlformats.org/officeDocument/2006/relationships/image" Target="../media/image282.png"/><Relationship Id="rId124" Type="http://schemas.openxmlformats.org/officeDocument/2006/relationships/image" Target="../media/image300.png"/><Relationship Id="rId129" Type="http://schemas.openxmlformats.org/officeDocument/2006/relationships/customXml" Target="../ink/ink239.xml"/><Relationship Id="rId54" Type="http://schemas.openxmlformats.org/officeDocument/2006/relationships/customXml" Target="../ink/ink201.xml"/><Relationship Id="rId70" Type="http://schemas.openxmlformats.org/officeDocument/2006/relationships/customXml" Target="../ink/ink209.xml"/><Relationship Id="rId75" Type="http://schemas.openxmlformats.org/officeDocument/2006/relationships/image" Target="../media/image210.png"/><Relationship Id="rId91" Type="http://schemas.openxmlformats.org/officeDocument/2006/relationships/customXml" Target="../ink/ink220.xml"/><Relationship Id="rId96" Type="http://schemas.openxmlformats.org/officeDocument/2006/relationships/image" Target="../media/image220.png"/><Relationship Id="rId140" Type="http://schemas.openxmlformats.org/officeDocument/2006/relationships/image" Target="../media/image308.png"/><Relationship Id="rId145" Type="http://schemas.openxmlformats.org/officeDocument/2006/relationships/customXml" Target="../ink/ink247.xml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177.xml"/><Relationship Id="rId23" Type="http://schemas.openxmlformats.org/officeDocument/2006/relationships/image" Target="../media/image320.png"/><Relationship Id="rId28" Type="http://schemas.openxmlformats.org/officeDocument/2006/relationships/customXml" Target="../ink/ink188.xml"/><Relationship Id="rId49" Type="http://schemas.openxmlformats.org/officeDocument/2006/relationships/image" Target="../media/image1970.png"/><Relationship Id="rId114" Type="http://schemas.openxmlformats.org/officeDocument/2006/relationships/image" Target="../media/image285.png"/><Relationship Id="rId119" Type="http://schemas.openxmlformats.org/officeDocument/2006/relationships/customXml" Target="../ink/ink234.xml"/><Relationship Id="rId44" Type="http://schemas.openxmlformats.org/officeDocument/2006/relationships/customXml" Target="../ink/ink196.xml"/><Relationship Id="rId60" Type="http://schemas.openxmlformats.org/officeDocument/2006/relationships/customXml" Target="../ink/ink204.xml"/><Relationship Id="rId65" Type="http://schemas.openxmlformats.org/officeDocument/2006/relationships/image" Target="../media/image205.png"/><Relationship Id="rId81" Type="http://schemas.openxmlformats.org/officeDocument/2006/relationships/image" Target="../media/image213.png"/><Relationship Id="rId86" Type="http://schemas.openxmlformats.org/officeDocument/2006/relationships/customXml" Target="../ink/ink217.xml"/><Relationship Id="rId130" Type="http://schemas.openxmlformats.org/officeDocument/2006/relationships/image" Target="../media/image303.png"/><Relationship Id="rId135" Type="http://schemas.openxmlformats.org/officeDocument/2006/relationships/customXml" Target="../ink/ink242.xml"/><Relationship Id="rId13" Type="http://schemas.openxmlformats.org/officeDocument/2006/relationships/image" Target="../media/image315.png"/><Relationship Id="rId18" Type="http://schemas.openxmlformats.org/officeDocument/2006/relationships/customXml" Target="../ink/ink183.xml"/><Relationship Id="rId39" Type="http://schemas.openxmlformats.org/officeDocument/2006/relationships/image" Target="../media/image5210.png"/><Relationship Id="rId109" Type="http://schemas.openxmlformats.org/officeDocument/2006/relationships/customXml" Target="../ink/ink229.xml"/><Relationship Id="rId34" Type="http://schemas.openxmlformats.org/officeDocument/2006/relationships/customXml" Target="../ink/ink191.xml"/><Relationship Id="rId50" Type="http://schemas.openxmlformats.org/officeDocument/2006/relationships/customXml" Target="../ink/ink199.xml"/><Relationship Id="rId55" Type="http://schemas.openxmlformats.org/officeDocument/2006/relationships/image" Target="../media/image200.png"/><Relationship Id="rId76" Type="http://schemas.openxmlformats.org/officeDocument/2006/relationships/customXml" Target="../ink/ink212.xml"/><Relationship Id="rId97" Type="http://schemas.openxmlformats.org/officeDocument/2006/relationships/customXml" Target="../ink/ink223.xml"/><Relationship Id="rId104" Type="http://schemas.openxmlformats.org/officeDocument/2006/relationships/image" Target="../media/image280.png"/><Relationship Id="rId120" Type="http://schemas.openxmlformats.org/officeDocument/2006/relationships/image" Target="../media/image288.png"/><Relationship Id="rId125" Type="http://schemas.openxmlformats.org/officeDocument/2006/relationships/customXml" Target="../ink/ink237.xml"/><Relationship Id="rId141" Type="http://schemas.openxmlformats.org/officeDocument/2006/relationships/customXml" Target="../ink/ink245.xml"/><Relationship Id="rId146" Type="http://schemas.openxmlformats.org/officeDocument/2006/relationships/image" Target="../media/image328.png"/><Relationship Id="rId7" Type="http://schemas.openxmlformats.org/officeDocument/2006/relationships/image" Target="../media/image312.png"/><Relationship Id="rId71" Type="http://schemas.openxmlformats.org/officeDocument/2006/relationships/image" Target="../media/image208.png"/><Relationship Id="rId92" Type="http://schemas.openxmlformats.org/officeDocument/2006/relationships/image" Target="../media/image218.png"/><Relationship Id="rId2" Type="http://schemas.openxmlformats.org/officeDocument/2006/relationships/notesSlide" Target="../notesSlides/notesSlide1.xml"/><Relationship Id="rId29" Type="http://schemas.openxmlformats.org/officeDocument/2006/relationships/image" Target="../media/image323.png"/><Relationship Id="rId24" Type="http://schemas.openxmlformats.org/officeDocument/2006/relationships/customXml" Target="../ink/ink186.xml"/><Relationship Id="rId40" Type="http://schemas.openxmlformats.org/officeDocument/2006/relationships/customXml" Target="../ink/ink194.xml"/><Relationship Id="rId45" Type="http://schemas.openxmlformats.org/officeDocument/2006/relationships/image" Target="../media/image5510.png"/><Relationship Id="rId66" Type="http://schemas.openxmlformats.org/officeDocument/2006/relationships/customXml" Target="../ink/ink207.xml"/><Relationship Id="rId87" Type="http://schemas.openxmlformats.org/officeDocument/2006/relationships/customXml" Target="../ink/ink218.xml"/><Relationship Id="rId110" Type="http://schemas.openxmlformats.org/officeDocument/2006/relationships/image" Target="../media/image283.png"/><Relationship Id="rId115" Type="http://schemas.openxmlformats.org/officeDocument/2006/relationships/customXml" Target="../ink/ink232.xml"/><Relationship Id="rId131" Type="http://schemas.openxmlformats.org/officeDocument/2006/relationships/customXml" Target="../ink/ink240.xml"/><Relationship Id="rId136" Type="http://schemas.openxmlformats.org/officeDocument/2006/relationships/image" Target="../media/image306.png"/><Relationship Id="rId61" Type="http://schemas.openxmlformats.org/officeDocument/2006/relationships/image" Target="../media/image203.png"/><Relationship Id="rId82" Type="http://schemas.openxmlformats.org/officeDocument/2006/relationships/customXml" Target="../ink/ink215.xml"/><Relationship Id="rId19" Type="http://schemas.openxmlformats.org/officeDocument/2006/relationships/image" Target="../media/image318.png"/><Relationship Id="rId14" Type="http://schemas.openxmlformats.org/officeDocument/2006/relationships/customXml" Target="../ink/ink181.xml"/><Relationship Id="rId30" Type="http://schemas.openxmlformats.org/officeDocument/2006/relationships/customXml" Target="../ink/ink189.xml"/><Relationship Id="rId35" Type="http://schemas.openxmlformats.org/officeDocument/2006/relationships/image" Target="../media/image326.png"/><Relationship Id="rId56" Type="http://schemas.openxmlformats.org/officeDocument/2006/relationships/customXml" Target="../ink/ink202.xml"/><Relationship Id="rId77" Type="http://schemas.openxmlformats.org/officeDocument/2006/relationships/image" Target="../media/image211.png"/><Relationship Id="rId100" Type="http://schemas.openxmlformats.org/officeDocument/2006/relationships/image" Target="../media/image222.png"/><Relationship Id="rId105" Type="http://schemas.openxmlformats.org/officeDocument/2006/relationships/customXml" Target="../ink/ink227.xml"/><Relationship Id="rId126" Type="http://schemas.openxmlformats.org/officeDocument/2006/relationships/image" Target="../media/image301.png"/><Relationship Id="rId147" Type="http://schemas.openxmlformats.org/officeDocument/2006/relationships/customXml" Target="../ink/ink248.xml"/><Relationship Id="rId8" Type="http://schemas.openxmlformats.org/officeDocument/2006/relationships/customXml" Target="../ink/ink178.xml"/><Relationship Id="rId51" Type="http://schemas.openxmlformats.org/officeDocument/2006/relationships/image" Target="../media/image198.png"/><Relationship Id="rId72" Type="http://schemas.openxmlformats.org/officeDocument/2006/relationships/customXml" Target="../ink/ink210.xml"/><Relationship Id="rId93" Type="http://schemas.openxmlformats.org/officeDocument/2006/relationships/customXml" Target="../ink/ink221.xml"/><Relationship Id="rId98" Type="http://schemas.openxmlformats.org/officeDocument/2006/relationships/image" Target="../media/image221.png"/><Relationship Id="rId121" Type="http://schemas.openxmlformats.org/officeDocument/2006/relationships/customXml" Target="../ink/ink235.xml"/><Relationship Id="rId142" Type="http://schemas.openxmlformats.org/officeDocument/2006/relationships/image" Target="../media/image309.png"/><Relationship Id="rId3" Type="http://schemas.openxmlformats.org/officeDocument/2006/relationships/image" Target="../media/image135.png"/><Relationship Id="rId25" Type="http://schemas.openxmlformats.org/officeDocument/2006/relationships/image" Target="../media/image321.png"/><Relationship Id="rId46" Type="http://schemas.openxmlformats.org/officeDocument/2006/relationships/customXml" Target="../ink/ink197.xml"/><Relationship Id="rId67" Type="http://schemas.openxmlformats.org/officeDocument/2006/relationships/image" Target="../media/image206.png"/><Relationship Id="rId116" Type="http://schemas.openxmlformats.org/officeDocument/2006/relationships/image" Target="../media/image286.png"/><Relationship Id="rId137" Type="http://schemas.openxmlformats.org/officeDocument/2006/relationships/customXml" Target="../ink/ink243.xml"/><Relationship Id="rId20" Type="http://schemas.openxmlformats.org/officeDocument/2006/relationships/customXml" Target="../ink/ink184.xml"/><Relationship Id="rId41" Type="http://schemas.openxmlformats.org/officeDocument/2006/relationships/image" Target="../media/image5310.png"/><Relationship Id="rId62" Type="http://schemas.openxmlformats.org/officeDocument/2006/relationships/customXml" Target="../ink/ink205.xml"/><Relationship Id="rId83" Type="http://schemas.openxmlformats.org/officeDocument/2006/relationships/image" Target="../media/image214.png"/><Relationship Id="rId88" Type="http://schemas.openxmlformats.org/officeDocument/2006/relationships/image" Target="../media/image216.png"/><Relationship Id="rId111" Type="http://schemas.openxmlformats.org/officeDocument/2006/relationships/customXml" Target="../ink/ink230.xml"/><Relationship Id="rId132" Type="http://schemas.openxmlformats.org/officeDocument/2006/relationships/image" Target="../media/image304.png"/><Relationship Id="rId15" Type="http://schemas.openxmlformats.org/officeDocument/2006/relationships/image" Target="../media/image316.png"/><Relationship Id="rId36" Type="http://schemas.openxmlformats.org/officeDocument/2006/relationships/customXml" Target="../ink/ink192.xml"/><Relationship Id="rId57" Type="http://schemas.openxmlformats.org/officeDocument/2006/relationships/image" Target="../media/image201.png"/><Relationship Id="rId106" Type="http://schemas.openxmlformats.org/officeDocument/2006/relationships/image" Target="../media/image281.png"/><Relationship Id="rId127" Type="http://schemas.openxmlformats.org/officeDocument/2006/relationships/customXml" Target="../ink/ink238.xml"/><Relationship Id="rId10" Type="http://schemas.openxmlformats.org/officeDocument/2006/relationships/customXml" Target="../ink/ink179.xml"/><Relationship Id="rId31" Type="http://schemas.openxmlformats.org/officeDocument/2006/relationships/image" Target="../media/image324.png"/><Relationship Id="rId52" Type="http://schemas.openxmlformats.org/officeDocument/2006/relationships/customXml" Target="../ink/ink200.xml"/><Relationship Id="rId73" Type="http://schemas.openxmlformats.org/officeDocument/2006/relationships/image" Target="../media/image209.png"/><Relationship Id="rId78" Type="http://schemas.openxmlformats.org/officeDocument/2006/relationships/customXml" Target="../ink/ink213.xml"/><Relationship Id="rId94" Type="http://schemas.openxmlformats.org/officeDocument/2006/relationships/image" Target="../media/image219.png"/><Relationship Id="rId99" Type="http://schemas.openxmlformats.org/officeDocument/2006/relationships/customXml" Target="../ink/ink224.xml"/><Relationship Id="rId101" Type="http://schemas.openxmlformats.org/officeDocument/2006/relationships/customXml" Target="../ink/ink225.xml"/><Relationship Id="rId122" Type="http://schemas.openxmlformats.org/officeDocument/2006/relationships/image" Target="../media/image299.png"/><Relationship Id="rId143" Type="http://schemas.openxmlformats.org/officeDocument/2006/relationships/customXml" Target="../ink/ink246.xml"/><Relationship Id="rId148" Type="http://schemas.openxmlformats.org/officeDocument/2006/relationships/image" Target="../media/image329.png"/><Relationship Id="rId4" Type="http://schemas.openxmlformats.org/officeDocument/2006/relationships/customXml" Target="../ink/ink176.xml"/><Relationship Id="rId9" Type="http://schemas.openxmlformats.org/officeDocument/2006/relationships/image" Target="../media/image313.png"/><Relationship Id="rId26" Type="http://schemas.openxmlformats.org/officeDocument/2006/relationships/customXml" Target="../ink/ink187.xml"/><Relationship Id="rId47" Type="http://schemas.openxmlformats.org/officeDocument/2006/relationships/image" Target="../media/image5610.png"/><Relationship Id="rId68" Type="http://schemas.openxmlformats.org/officeDocument/2006/relationships/customXml" Target="../ink/ink208.xml"/><Relationship Id="rId89" Type="http://schemas.openxmlformats.org/officeDocument/2006/relationships/customXml" Target="../ink/ink219.xml"/><Relationship Id="rId112" Type="http://schemas.openxmlformats.org/officeDocument/2006/relationships/image" Target="../media/image284.png"/><Relationship Id="rId133" Type="http://schemas.openxmlformats.org/officeDocument/2006/relationships/customXml" Target="../ink/ink241.xml"/><Relationship Id="rId16" Type="http://schemas.openxmlformats.org/officeDocument/2006/relationships/customXml" Target="../ink/ink182.xml"/><Relationship Id="rId37" Type="http://schemas.openxmlformats.org/officeDocument/2006/relationships/image" Target="../media/image327.png"/><Relationship Id="rId58" Type="http://schemas.openxmlformats.org/officeDocument/2006/relationships/customXml" Target="../ink/ink203.xml"/><Relationship Id="rId79" Type="http://schemas.openxmlformats.org/officeDocument/2006/relationships/image" Target="../media/image212.png"/><Relationship Id="rId102" Type="http://schemas.openxmlformats.org/officeDocument/2006/relationships/image" Target="../media/image223.png"/><Relationship Id="rId123" Type="http://schemas.openxmlformats.org/officeDocument/2006/relationships/customXml" Target="../ink/ink236.xml"/><Relationship Id="rId144" Type="http://schemas.openxmlformats.org/officeDocument/2006/relationships/image" Target="../media/image310.png"/></Relationships>
</file>

<file path=ppt/slides/_rels/slide16.xml.rels><?xml version="1.0" encoding="UTF-8" standalone="yes"?>
<Relationships xmlns="http://schemas.openxmlformats.org/package/2006/relationships"><Relationship Id="rId117" Type="http://schemas.openxmlformats.org/officeDocument/2006/relationships/customXml" Target="../ink/ink305.xml"/><Relationship Id="rId21" Type="http://schemas.openxmlformats.org/officeDocument/2006/relationships/customXml" Target="../ink/ink256.xml"/><Relationship Id="rId42" Type="http://schemas.openxmlformats.org/officeDocument/2006/relationships/image" Target="../media/image404.png"/><Relationship Id="rId63" Type="http://schemas.openxmlformats.org/officeDocument/2006/relationships/customXml" Target="../ink/ink277.xml"/><Relationship Id="rId84" Type="http://schemas.openxmlformats.org/officeDocument/2006/relationships/customXml" Target="../ink/ink288.xml"/><Relationship Id="rId138" Type="http://schemas.openxmlformats.org/officeDocument/2006/relationships/customXml" Target="../ink/ink316.xml"/><Relationship Id="rId159" Type="http://schemas.openxmlformats.org/officeDocument/2006/relationships/image" Target="../media/image461.png"/><Relationship Id="rId170" Type="http://schemas.openxmlformats.org/officeDocument/2006/relationships/image" Target="../media/image466.png"/><Relationship Id="rId191" Type="http://schemas.openxmlformats.org/officeDocument/2006/relationships/customXml" Target="../ink/ink343.xml"/><Relationship Id="rId107" Type="http://schemas.openxmlformats.org/officeDocument/2006/relationships/customXml" Target="../ink/ink300.xml"/><Relationship Id="rId11" Type="http://schemas.openxmlformats.org/officeDocument/2006/relationships/customXml" Target="../ink/ink251.xml"/><Relationship Id="rId32" Type="http://schemas.openxmlformats.org/officeDocument/2006/relationships/image" Target="../media/image399.png"/><Relationship Id="rId53" Type="http://schemas.openxmlformats.org/officeDocument/2006/relationships/customXml" Target="../ink/ink272.xml"/><Relationship Id="rId74" Type="http://schemas.openxmlformats.org/officeDocument/2006/relationships/image" Target="../media/image420.png"/><Relationship Id="rId128" Type="http://schemas.openxmlformats.org/officeDocument/2006/relationships/image" Target="../media/image446.png"/><Relationship Id="rId149" Type="http://schemas.openxmlformats.org/officeDocument/2006/relationships/image" Target="../media/image456.png"/><Relationship Id="rId5" Type="http://schemas.openxmlformats.org/officeDocument/2006/relationships/image" Target="../media/image139.png"/><Relationship Id="rId95" Type="http://schemas.openxmlformats.org/officeDocument/2006/relationships/customXml" Target="../ink/ink294.xml"/><Relationship Id="rId160" Type="http://schemas.openxmlformats.org/officeDocument/2006/relationships/customXml" Target="../ink/ink327.xml"/><Relationship Id="rId181" Type="http://schemas.openxmlformats.org/officeDocument/2006/relationships/customXml" Target="../ink/ink338.xml"/><Relationship Id="rId22" Type="http://schemas.openxmlformats.org/officeDocument/2006/relationships/image" Target="../media/image394.png"/><Relationship Id="rId43" Type="http://schemas.openxmlformats.org/officeDocument/2006/relationships/customXml" Target="../ink/ink267.xml"/><Relationship Id="rId64" Type="http://schemas.openxmlformats.org/officeDocument/2006/relationships/image" Target="../media/image415.png"/><Relationship Id="rId118" Type="http://schemas.openxmlformats.org/officeDocument/2006/relationships/image" Target="../media/image441.png"/><Relationship Id="rId139" Type="http://schemas.openxmlformats.org/officeDocument/2006/relationships/image" Target="../media/image451.png"/><Relationship Id="rId85" Type="http://schemas.openxmlformats.org/officeDocument/2006/relationships/customXml" Target="../ink/ink289.xml"/><Relationship Id="rId150" Type="http://schemas.openxmlformats.org/officeDocument/2006/relationships/customXml" Target="../ink/ink322.xml"/><Relationship Id="rId171" Type="http://schemas.openxmlformats.org/officeDocument/2006/relationships/customXml" Target="../ink/ink333.xml"/><Relationship Id="rId192" Type="http://schemas.openxmlformats.org/officeDocument/2006/relationships/image" Target="../media/image477.png"/><Relationship Id="rId12" Type="http://schemas.openxmlformats.org/officeDocument/2006/relationships/image" Target="../media/image1970.png"/><Relationship Id="rId33" Type="http://schemas.openxmlformats.org/officeDocument/2006/relationships/customXml" Target="../ink/ink262.xml"/><Relationship Id="rId108" Type="http://schemas.openxmlformats.org/officeDocument/2006/relationships/image" Target="../media/image436.png"/><Relationship Id="rId129" Type="http://schemas.openxmlformats.org/officeDocument/2006/relationships/customXml" Target="../ink/ink311.xml"/><Relationship Id="rId54" Type="http://schemas.openxmlformats.org/officeDocument/2006/relationships/image" Target="../media/image410.png"/><Relationship Id="rId75" Type="http://schemas.openxmlformats.org/officeDocument/2006/relationships/customXml" Target="../ink/ink283.xml"/><Relationship Id="rId96" Type="http://schemas.openxmlformats.org/officeDocument/2006/relationships/image" Target="../media/image430.png"/><Relationship Id="rId140" Type="http://schemas.openxmlformats.org/officeDocument/2006/relationships/customXml" Target="../ink/ink317.xml"/><Relationship Id="rId161" Type="http://schemas.openxmlformats.org/officeDocument/2006/relationships/image" Target="../media/image462.png"/><Relationship Id="rId182" Type="http://schemas.openxmlformats.org/officeDocument/2006/relationships/image" Target="../media/image472.png"/><Relationship Id="rId6" Type="http://schemas.openxmlformats.org/officeDocument/2006/relationships/image" Target="../media/image140.png"/><Relationship Id="rId23" Type="http://schemas.openxmlformats.org/officeDocument/2006/relationships/customXml" Target="../ink/ink257.xml"/><Relationship Id="rId119" Type="http://schemas.openxmlformats.org/officeDocument/2006/relationships/customXml" Target="../ink/ink306.xml"/><Relationship Id="rId44" Type="http://schemas.openxmlformats.org/officeDocument/2006/relationships/image" Target="../media/image405.png"/><Relationship Id="rId65" Type="http://schemas.openxmlformats.org/officeDocument/2006/relationships/customXml" Target="../ink/ink278.xml"/><Relationship Id="rId86" Type="http://schemas.openxmlformats.org/officeDocument/2006/relationships/image" Target="../media/image425.png"/><Relationship Id="rId130" Type="http://schemas.openxmlformats.org/officeDocument/2006/relationships/image" Target="../media/image447.png"/><Relationship Id="rId151" Type="http://schemas.openxmlformats.org/officeDocument/2006/relationships/image" Target="../media/image457.png"/><Relationship Id="rId172" Type="http://schemas.openxmlformats.org/officeDocument/2006/relationships/image" Target="../media/image467.png"/><Relationship Id="rId193" Type="http://schemas.openxmlformats.org/officeDocument/2006/relationships/image" Target="../media/image141.png"/><Relationship Id="rId13" Type="http://schemas.openxmlformats.org/officeDocument/2006/relationships/customXml" Target="../ink/ink252.xml"/><Relationship Id="rId109" Type="http://schemas.openxmlformats.org/officeDocument/2006/relationships/customXml" Target="../ink/ink301.xml"/><Relationship Id="rId34" Type="http://schemas.openxmlformats.org/officeDocument/2006/relationships/image" Target="../media/image400.png"/><Relationship Id="rId55" Type="http://schemas.openxmlformats.org/officeDocument/2006/relationships/customXml" Target="../ink/ink273.xml"/><Relationship Id="rId76" Type="http://schemas.openxmlformats.org/officeDocument/2006/relationships/customXml" Target="../ink/ink284.xml"/><Relationship Id="rId97" Type="http://schemas.openxmlformats.org/officeDocument/2006/relationships/customXml" Target="../ink/ink295.xml"/><Relationship Id="rId120" Type="http://schemas.openxmlformats.org/officeDocument/2006/relationships/image" Target="../media/image442.png"/><Relationship Id="rId141" Type="http://schemas.openxmlformats.org/officeDocument/2006/relationships/image" Target="../media/image452.png"/><Relationship Id="rId7" Type="http://schemas.openxmlformats.org/officeDocument/2006/relationships/customXml" Target="../ink/ink249.xml"/><Relationship Id="rId71" Type="http://schemas.openxmlformats.org/officeDocument/2006/relationships/customXml" Target="../ink/ink281.xml"/><Relationship Id="rId92" Type="http://schemas.openxmlformats.org/officeDocument/2006/relationships/image" Target="../media/image428.png"/><Relationship Id="rId162" Type="http://schemas.openxmlformats.org/officeDocument/2006/relationships/customXml" Target="../ink/ink328.xml"/><Relationship Id="rId183" Type="http://schemas.openxmlformats.org/officeDocument/2006/relationships/customXml" Target="../ink/ink339.xml"/><Relationship Id="rId2" Type="http://schemas.openxmlformats.org/officeDocument/2006/relationships/image" Target="../media/image136.png"/><Relationship Id="rId29" Type="http://schemas.openxmlformats.org/officeDocument/2006/relationships/customXml" Target="../ink/ink260.xml"/><Relationship Id="rId24" Type="http://schemas.openxmlformats.org/officeDocument/2006/relationships/image" Target="../media/image395.png"/><Relationship Id="rId40" Type="http://schemas.openxmlformats.org/officeDocument/2006/relationships/image" Target="../media/image403.png"/><Relationship Id="rId45" Type="http://schemas.openxmlformats.org/officeDocument/2006/relationships/customXml" Target="../ink/ink268.xml"/><Relationship Id="rId66" Type="http://schemas.openxmlformats.org/officeDocument/2006/relationships/image" Target="../media/image416.png"/><Relationship Id="rId87" Type="http://schemas.openxmlformats.org/officeDocument/2006/relationships/customXml" Target="../ink/ink290.xml"/><Relationship Id="rId110" Type="http://schemas.openxmlformats.org/officeDocument/2006/relationships/image" Target="../media/image437.png"/><Relationship Id="rId115" Type="http://schemas.openxmlformats.org/officeDocument/2006/relationships/customXml" Target="../ink/ink304.xml"/><Relationship Id="rId131" Type="http://schemas.openxmlformats.org/officeDocument/2006/relationships/customXml" Target="../ink/ink312.xml"/><Relationship Id="rId136" Type="http://schemas.openxmlformats.org/officeDocument/2006/relationships/image" Target="../media/image450.png"/><Relationship Id="rId157" Type="http://schemas.openxmlformats.org/officeDocument/2006/relationships/image" Target="../media/image460.png"/><Relationship Id="rId178" Type="http://schemas.openxmlformats.org/officeDocument/2006/relationships/image" Target="../media/image470.png"/><Relationship Id="rId61" Type="http://schemas.openxmlformats.org/officeDocument/2006/relationships/customXml" Target="../ink/ink276.xml"/><Relationship Id="rId82" Type="http://schemas.openxmlformats.org/officeDocument/2006/relationships/customXml" Target="../ink/ink287.xml"/><Relationship Id="rId152" Type="http://schemas.openxmlformats.org/officeDocument/2006/relationships/customXml" Target="../ink/ink323.xml"/><Relationship Id="rId173" Type="http://schemas.openxmlformats.org/officeDocument/2006/relationships/customXml" Target="../ink/ink334.xml"/><Relationship Id="rId194" Type="http://schemas.openxmlformats.org/officeDocument/2006/relationships/customXml" Target="../ink/ink344.xml"/><Relationship Id="rId19" Type="http://schemas.openxmlformats.org/officeDocument/2006/relationships/customXml" Target="../ink/ink255.xml"/><Relationship Id="rId14" Type="http://schemas.openxmlformats.org/officeDocument/2006/relationships/image" Target="../media/image390.png"/><Relationship Id="rId30" Type="http://schemas.openxmlformats.org/officeDocument/2006/relationships/image" Target="../media/image398.png"/><Relationship Id="rId35" Type="http://schemas.openxmlformats.org/officeDocument/2006/relationships/customXml" Target="../ink/ink263.xml"/><Relationship Id="rId56" Type="http://schemas.openxmlformats.org/officeDocument/2006/relationships/image" Target="../media/image411.png"/><Relationship Id="rId77" Type="http://schemas.openxmlformats.org/officeDocument/2006/relationships/image" Target="../media/image421.png"/><Relationship Id="rId100" Type="http://schemas.openxmlformats.org/officeDocument/2006/relationships/image" Target="../media/image432.png"/><Relationship Id="rId105" Type="http://schemas.openxmlformats.org/officeDocument/2006/relationships/customXml" Target="../ink/ink299.xml"/><Relationship Id="rId126" Type="http://schemas.openxmlformats.org/officeDocument/2006/relationships/image" Target="../media/image445.png"/><Relationship Id="rId147" Type="http://schemas.openxmlformats.org/officeDocument/2006/relationships/image" Target="../media/image455.png"/><Relationship Id="rId168" Type="http://schemas.openxmlformats.org/officeDocument/2006/relationships/image" Target="../media/image465.png"/><Relationship Id="rId8" Type="http://schemas.openxmlformats.org/officeDocument/2006/relationships/image" Target="../media/image388.png"/><Relationship Id="rId51" Type="http://schemas.openxmlformats.org/officeDocument/2006/relationships/customXml" Target="../ink/ink271.xml"/><Relationship Id="rId72" Type="http://schemas.openxmlformats.org/officeDocument/2006/relationships/image" Target="../media/image419.png"/><Relationship Id="rId93" Type="http://schemas.openxmlformats.org/officeDocument/2006/relationships/customXml" Target="../ink/ink293.xml"/><Relationship Id="rId98" Type="http://schemas.openxmlformats.org/officeDocument/2006/relationships/image" Target="../media/image431.png"/><Relationship Id="rId121" Type="http://schemas.openxmlformats.org/officeDocument/2006/relationships/customXml" Target="../ink/ink307.xml"/><Relationship Id="rId142" Type="http://schemas.openxmlformats.org/officeDocument/2006/relationships/customXml" Target="../ink/ink318.xml"/><Relationship Id="rId163" Type="http://schemas.openxmlformats.org/officeDocument/2006/relationships/image" Target="../media/image463.png"/><Relationship Id="rId184" Type="http://schemas.openxmlformats.org/officeDocument/2006/relationships/image" Target="../media/image473.png"/><Relationship Id="rId189" Type="http://schemas.openxmlformats.org/officeDocument/2006/relationships/customXml" Target="../ink/ink342.xml"/><Relationship Id="rId3" Type="http://schemas.openxmlformats.org/officeDocument/2006/relationships/image" Target="../media/image137.png"/><Relationship Id="rId25" Type="http://schemas.openxmlformats.org/officeDocument/2006/relationships/customXml" Target="../ink/ink258.xml"/><Relationship Id="rId46" Type="http://schemas.openxmlformats.org/officeDocument/2006/relationships/image" Target="../media/image406.png"/><Relationship Id="rId67" Type="http://schemas.openxmlformats.org/officeDocument/2006/relationships/customXml" Target="../ink/ink279.xml"/><Relationship Id="rId116" Type="http://schemas.openxmlformats.org/officeDocument/2006/relationships/image" Target="../media/image440.png"/><Relationship Id="rId137" Type="http://schemas.openxmlformats.org/officeDocument/2006/relationships/customXml" Target="../ink/ink315.xml"/><Relationship Id="rId158" Type="http://schemas.openxmlformats.org/officeDocument/2006/relationships/customXml" Target="../ink/ink326.xml"/><Relationship Id="rId20" Type="http://schemas.openxmlformats.org/officeDocument/2006/relationships/image" Target="../media/image393.png"/><Relationship Id="rId41" Type="http://schemas.openxmlformats.org/officeDocument/2006/relationships/customXml" Target="../ink/ink266.xml"/><Relationship Id="rId62" Type="http://schemas.openxmlformats.org/officeDocument/2006/relationships/image" Target="../media/image414.png"/><Relationship Id="rId83" Type="http://schemas.openxmlformats.org/officeDocument/2006/relationships/image" Target="../media/image424.png"/><Relationship Id="rId88" Type="http://schemas.openxmlformats.org/officeDocument/2006/relationships/image" Target="../media/image426.png"/><Relationship Id="rId111" Type="http://schemas.openxmlformats.org/officeDocument/2006/relationships/customXml" Target="../ink/ink302.xml"/><Relationship Id="rId132" Type="http://schemas.openxmlformats.org/officeDocument/2006/relationships/image" Target="../media/image448.png"/><Relationship Id="rId153" Type="http://schemas.openxmlformats.org/officeDocument/2006/relationships/image" Target="../media/image458.png"/><Relationship Id="rId174" Type="http://schemas.openxmlformats.org/officeDocument/2006/relationships/image" Target="../media/image468.png"/><Relationship Id="rId179" Type="http://schemas.openxmlformats.org/officeDocument/2006/relationships/customXml" Target="../ink/ink337.xml"/><Relationship Id="rId195" Type="http://schemas.openxmlformats.org/officeDocument/2006/relationships/image" Target="../media/image479.png"/><Relationship Id="rId190" Type="http://schemas.openxmlformats.org/officeDocument/2006/relationships/image" Target="../media/image476.png"/><Relationship Id="rId15" Type="http://schemas.openxmlformats.org/officeDocument/2006/relationships/customXml" Target="../ink/ink253.xml"/><Relationship Id="rId36" Type="http://schemas.openxmlformats.org/officeDocument/2006/relationships/image" Target="../media/image401.png"/><Relationship Id="rId57" Type="http://schemas.openxmlformats.org/officeDocument/2006/relationships/customXml" Target="../ink/ink274.xml"/><Relationship Id="rId106" Type="http://schemas.openxmlformats.org/officeDocument/2006/relationships/image" Target="../media/image435.png"/><Relationship Id="rId127" Type="http://schemas.openxmlformats.org/officeDocument/2006/relationships/customXml" Target="../ink/ink310.xml"/><Relationship Id="rId10" Type="http://schemas.openxmlformats.org/officeDocument/2006/relationships/image" Target="../media/image389.png"/><Relationship Id="rId31" Type="http://schemas.openxmlformats.org/officeDocument/2006/relationships/customXml" Target="../ink/ink261.xml"/><Relationship Id="rId52" Type="http://schemas.openxmlformats.org/officeDocument/2006/relationships/image" Target="../media/image409.png"/><Relationship Id="rId73" Type="http://schemas.openxmlformats.org/officeDocument/2006/relationships/customXml" Target="../ink/ink282.xml"/><Relationship Id="rId78" Type="http://schemas.openxmlformats.org/officeDocument/2006/relationships/customXml" Target="../ink/ink285.xml"/><Relationship Id="rId94" Type="http://schemas.openxmlformats.org/officeDocument/2006/relationships/image" Target="../media/image429.png"/><Relationship Id="rId99" Type="http://schemas.openxmlformats.org/officeDocument/2006/relationships/customXml" Target="../ink/ink296.xml"/><Relationship Id="rId101" Type="http://schemas.openxmlformats.org/officeDocument/2006/relationships/customXml" Target="../ink/ink297.xml"/><Relationship Id="rId122" Type="http://schemas.openxmlformats.org/officeDocument/2006/relationships/image" Target="../media/image443.png"/><Relationship Id="rId143" Type="http://schemas.openxmlformats.org/officeDocument/2006/relationships/image" Target="../media/image453.png"/><Relationship Id="rId148" Type="http://schemas.openxmlformats.org/officeDocument/2006/relationships/customXml" Target="../ink/ink321.xml"/><Relationship Id="rId164" Type="http://schemas.openxmlformats.org/officeDocument/2006/relationships/customXml" Target="../ink/ink329.xml"/><Relationship Id="rId169" Type="http://schemas.openxmlformats.org/officeDocument/2006/relationships/customXml" Target="../ink/ink332.xml"/><Relationship Id="rId185" Type="http://schemas.openxmlformats.org/officeDocument/2006/relationships/customXml" Target="../ink/ink340.xml"/><Relationship Id="rId4" Type="http://schemas.openxmlformats.org/officeDocument/2006/relationships/image" Target="../media/image138.png"/><Relationship Id="rId9" Type="http://schemas.openxmlformats.org/officeDocument/2006/relationships/customXml" Target="../ink/ink250.xml"/><Relationship Id="rId180" Type="http://schemas.openxmlformats.org/officeDocument/2006/relationships/image" Target="../media/image471.png"/><Relationship Id="rId26" Type="http://schemas.openxmlformats.org/officeDocument/2006/relationships/image" Target="../media/image396.png"/><Relationship Id="rId47" Type="http://schemas.openxmlformats.org/officeDocument/2006/relationships/customXml" Target="../ink/ink269.xml"/><Relationship Id="rId68" Type="http://schemas.openxmlformats.org/officeDocument/2006/relationships/image" Target="../media/image417.png"/><Relationship Id="rId89" Type="http://schemas.openxmlformats.org/officeDocument/2006/relationships/customXml" Target="../ink/ink291.xml"/><Relationship Id="rId112" Type="http://schemas.openxmlformats.org/officeDocument/2006/relationships/image" Target="../media/image438.png"/><Relationship Id="rId133" Type="http://schemas.openxmlformats.org/officeDocument/2006/relationships/customXml" Target="../ink/ink313.xml"/><Relationship Id="rId154" Type="http://schemas.openxmlformats.org/officeDocument/2006/relationships/customXml" Target="../ink/ink324.xml"/><Relationship Id="rId175" Type="http://schemas.openxmlformats.org/officeDocument/2006/relationships/customXml" Target="../ink/ink335.xml"/><Relationship Id="rId196" Type="http://schemas.openxmlformats.org/officeDocument/2006/relationships/customXml" Target="../ink/ink345.xml"/><Relationship Id="rId16" Type="http://schemas.openxmlformats.org/officeDocument/2006/relationships/image" Target="../media/image391.png"/><Relationship Id="rId37" Type="http://schemas.openxmlformats.org/officeDocument/2006/relationships/customXml" Target="../ink/ink264.xml"/><Relationship Id="rId58" Type="http://schemas.openxmlformats.org/officeDocument/2006/relationships/image" Target="../media/image412.png"/><Relationship Id="rId79" Type="http://schemas.openxmlformats.org/officeDocument/2006/relationships/image" Target="../media/image422.png"/><Relationship Id="rId102" Type="http://schemas.openxmlformats.org/officeDocument/2006/relationships/image" Target="../media/image433.png"/><Relationship Id="rId123" Type="http://schemas.openxmlformats.org/officeDocument/2006/relationships/customXml" Target="../ink/ink308.xml"/><Relationship Id="rId144" Type="http://schemas.openxmlformats.org/officeDocument/2006/relationships/customXml" Target="../ink/ink319.xml"/><Relationship Id="rId90" Type="http://schemas.openxmlformats.org/officeDocument/2006/relationships/image" Target="../media/image427.png"/><Relationship Id="rId165" Type="http://schemas.openxmlformats.org/officeDocument/2006/relationships/customXml" Target="../ink/ink330.xml"/><Relationship Id="rId186" Type="http://schemas.openxmlformats.org/officeDocument/2006/relationships/image" Target="../media/image474.png"/><Relationship Id="rId27" Type="http://schemas.openxmlformats.org/officeDocument/2006/relationships/customXml" Target="../ink/ink259.xml"/><Relationship Id="rId48" Type="http://schemas.openxmlformats.org/officeDocument/2006/relationships/image" Target="../media/image407.png"/><Relationship Id="rId69" Type="http://schemas.openxmlformats.org/officeDocument/2006/relationships/customXml" Target="../ink/ink280.xml"/><Relationship Id="rId113" Type="http://schemas.openxmlformats.org/officeDocument/2006/relationships/customXml" Target="../ink/ink303.xml"/><Relationship Id="rId134" Type="http://schemas.openxmlformats.org/officeDocument/2006/relationships/image" Target="../media/image449.png"/><Relationship Id="rId80" Type="http://schemas.openxmlformats.org/officeDocument/2006/relationships/customXml" Target="../ink/ink286.xml"/><Relationship Id="rId155" Type="http://schemas.openxmlformats.org/officeDocument/2006/relationships/image" Target="../media/image459.png"/><Relationship Id="rId176" Type="http://schemas.openxmlformats.org/officeDocument/2006/relationships/image" Target="../media/image469.png"/><Relationship Id="rId197" Type="http://schemas.openxmlformats.org/officeDocument/2006/relationships/image" Target="../media/image480.png"/><Relationship Id="rId17" Type="http://schemas.openxmlformats.org/officeDocument/2006/relationships/customXml" Target="../ink/ink254.xml"/><Relationship Id="rId38" Type="http://schemas.openxmlformats.org/officeDocument/2006/relationships/image" Target="../media/image402.png"/><Relationship Id="rId59" Type="http://schemas.openxmlformats.org/officeDocument/2006/relationships/customXml" Target="../ink/ink275.xml"/><Relationship Id="rId103" Type="http://schemas.openxmlformats.org/officeDocument/2006/relationships/customXml" Target="../ink/ink298.xml"/><Relationship Id="rId124" Type="http://schemas.openxmlformats.org/officeDocument/2006/relationships/image" Target="../media/image444.png"/><Relationship Id="rId70" Type="http://schemas.openxmlformats.org/officeDocument/2006/relationships/image" Target="../media/image418.png"/><Relationship Id="rId91" Type="http://schemas.openxmlformats.org/officeDocument/2006/relationships/customXml" Target="../ink/ink292.xml"/><Relationship Id="rId145" Type="http://schemas.openxmlformats.org/officeDocument/2006/relationships/image" Target="../media/image454.png"/><Relationship Id="rId166" Type="http://schemas.openxmlformats.org/officeDocument/2006/relationships/image" Target="../media/image464.png"/><Relationship Id="rId187" Type="http://schemas.openxmlformats.org/officeDocument/2006/relationships/customXml" Target="../ink/ink341.xml"/><Relationship Id="rId1" Type="http://schemas.openxmlformats.org/officeDocument/2006/relationships/slideLayout" Target="../slideLayouts/slideLayout7.xml"/><Relationship Id="rId28" Type="http://schemas.openxmlformats.org/officeDocument/2006/relationships/image" Target="../media/image397.png"/><Relationship Id="rId49" Type="http://schemas.openxmlformats.org/officeDocument/2006/relationships/customXml" Target="../ink/ink270.xml"/><Relationship Id="rId114" Type="http://schemas.openxmlformats.org/officeDocument/2006/relationships/image" Target="../media/image439.png"/><Relationship Id="rId60" Type="http://schemas.openxmlformats.org/officeDocument/2006/relationships/image" Target="../media/image413.png"/><Relationship Id="rId81" Type="http://schemas.openxmlformats.org/officeDocument/2006/relationships/image" Target="../media/image423.png"/><Relationship Id="rId135" Type="http://schemas.openxmlformats.org/officeDocument/2006/relationships/customXml" Target="../ink/ink314.xml"/><Relationship Id="rId156" Type="http://schemas.openxmlformats.org/officeDocument/2006/relationships/customXml" Target="../ink/ink325.xml"/><Relationship Id="rId177" Type="http://schemas.openxmlformats.org/officeDocument/2006/relationships/customXml" Target="../ink/ink336.xml"/><Relationship Id="rId18" Type="http://schemas.openxmlformats.org/officeDocument/2006/relationships/image" Target="../media/image392.png"/><Relationship Id="rId39" Type="http://schemas.openxmlformats.org/officeDocument/2006/relationships/customXml" Target="../ink/ink265.xml"/><Relationship Id="rId50" Type="http://schemas.openxmlformats.org/officeDocument/2006/relationships/image" Target="../media/image408.png"/><Relationship Id="rId104" Type="http://schemas.openxmlformats.org/officeDocument/2006/relationships/image" Target="../media/image434.png"/><Relationship Id="rId125" Type="http://schemas.openxmlformats.org/officeDocument/2006/relationships/customXml" Target="../ink/ink309.xml"/><Relationship Id="rId146" Type="http://schemas.openxmlformats.org/officeDocument/2006/relationships/customXml" Target="../ink/ink320.xml"/><Relationship Id="rId167" Type="http://schemas.openxmlformats.org/officeDocument/2006/relationships/customXml" Target="../ink/ink331.xml"/><Relationship Id="rId188" Type="http://schemas.openxmlformats.org/officeDocument/2006/relationships/image" Target="../media/image47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3.png"/><Relationship Id="rId2" Type="http://schemas.openxmlformats.org/officeDocument/2006/relationships/image" Target="../media/image14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4.png"/></Relationships>
</file>

<file path=ppt/slides/_rels/slide18.xml.rels><?xml version="1.0" encoding="UTF-8" standalone="yes"?>
<Relationships xmlns="http://schemas.openxmlformats.org/package/2006/relationships"><Relationship Id="rId117" Type="http://schemas.openxmlformats.org/officeDocument/2006/relationships/customXml" Target="../ink/ink402.xml"/><Relationship Id="rId21" Type="http://schemas.openxmlformats.org/officeDocument/2006/relationships/customXml" Target="../ink/ink354.xml"/><Relationship Id="rId42" Type="http://schemas.openxmlformats.org/officeDocument/2006/relationships/image" Target="../media/image505.png"/><Relationship Id="rId63" Type="http://schemas.openxmlformats.org/officeDocument/2006/relationships/customXml" Target="../ink/ink375.xml"/><Relationship Id="rId84" Type="http://schemas.openxmlformats.org/officeDocument/2006/relationships/image" Target="../media/image526.png"/><Relationship Id="rId138" Type="http://schemas.openxmlformats.org/officeDocument/2006/relationships/image" Target="../media/image553.png"/><Relationship Id="rId159" Type="http://schemas.openxmlformats.org/officeDocument/2006/relationships/customXml" Target="../ink/ink423.xml"/><Relationship Id="rId170" Type="http://schemas.openxmlformats.org/officeDocument/2006/relationships/image" Target="../media/image568.png"/><Relationship Id="rId107" Type="http://schemas.openxmlformats.org/officeDocument/2006/relationships/customXml" Target="../ink/ink397.xml"/><Relationship Id="rId11" Type="http://schemas.openxmlformats.org/officeDocument/2006/relationships/customXml" Target="../ink/ink349.xml"/><Relationship Id="rId32" Type="http://schemas.openxmlformats.org/officeDocument/2006/relationships/image" Target="../media/image500.png"/><Relationship Id="rId53" Type="http://schemas.openxmlformats.org/officeDocument/2006/relationships/customXml" Target="../ink/ink370.xml"/><Relationship Id="rId74" Type="http://schemas.openxmlformats.org/officeDocument/2006/relationships/image" Target="../media/image521.png"/><Relationship Id="rId128" Type="http://schemas.openxmlformats.org/officeDocument/2006/relationships/image" Target="../media/image548.png"/><Relationship Id="rId149" Type="http://schemas.openxmlformats.org/officeDocument/2006/relationships/customXml" Target="../ink/ink418.xml"/><Relationship Id="rId5" Type="http://schemas.openxmlformats.org/officeDocument/2006/relationships/customXml" Target="../ink/ink346.xml"/><Relationship Id="rId95" Type="http://schemas.openxmlformats.org/officeDocument/2006/relationships/customXml" Target="../ink/ink391.xml"/><Relationship Id="rId160" Type="http://schemas.openxmlformats.org/officeDocument/2006/relationships/image" Target="../media/image563.png"/><Relationship Id="rId181" Type="http://schemas.openxmlformats.org/officeDocument/2006/relationships/customXml" Target="../ink/ink434.xml"/><Relationship Id="rId22" Type="http://schemas.openxmlformats.org/officeDocument/2006/relationships/image" Target="../media/image495.png"/><Relationship Id="rId43" Type="http://schemas.openxmlformats.org/officeDocument/2006/relationships/customXml" Target="../ink/ink365.xml"/><Relationship Id="rId64" Type="http://schemas.openxmlformats.org/officeDocument/2006/relationships/image" Target="../media/image516.png"/><Relationship Id="rId118" Type="http://schemas.openxmlformats.org/officeDocument/2006/relationships/image" Target="../media/image543.png"/><Relationship Id="rId139" Type="http://schemas.openxmlformats.org/officeDocument/2006/relationships/customXml" Target="../ink/ink413.xml"/><Relationship Id="rId85" Type="http://schemas.openxmlformats.org/officeDocument/2006/relationships/customXml" Target="../ink/ink386.xml"/><Relationship Id="rId150" Type="http://schemas.openxmlformats.org/officeDocument/2006/relationships/image" Target="../media/image558.png"/><Relationship Id="rId171" Type="http://schemas.openxmlformats.org/officeDocument/2006/relationships/customXml" Target="../ink/ink429.xml"/><Relationship Id="rId12" Type="http://schemas.openxmlformats.org/officeDocument/2006/relationships/image" Target="../media/image490.png"/><Relationship Id="rId33" Type="http://schemas.openxmlformats.org/officeDocument/2006/relationships/customXml" Target="../ink/ink360.xml"/><Relationship Id="rId108" Type="http://schemas.openxmlformats.org/officeDocument/2006/relationships/image" Target="../media/image538.png"/><Relationship Id="rId129" Type="http://schemas.openxmlformats.org/officeDocument/2006/relationships/customXml" Target="../ink/ink408.xml"/><Relationship Id="rId54" Type="http://schemas.openxmlformats.org/officeDocument/2006/relationships/image" Target="../media/image511.png"/><Relationship Id="rId75" Type="http://schemas.openxmlformats.org/officeDocument/2006/relationships/customXml" Target="../ink/ink381.xml"/><Relationship Id="rId96" Type="http://schemas.openxmlformats.org/officeDocument/2006/relationships/image" Target="../media/image532.png"/><Relationship Id="rId140" Type="http://schemas.openxmlformats.org/officeDocument/2006/relationships/image" Target="../media/image554.png"/><Relationship Id="rId161" Type="http://schemas.openxmlformats.org/officeDocument/2006/relationships/customXml" Target="../ink/ink424.xml"/><Relationship Id="rId182" Type="http://schemas.openxmlformats.org/officeDocument/2006/relationships/image" Target="../media/image574.png"/><Relationship Id="rId6" Type="http://schemas.openxmlformats.org/officeDocument/2006/relationships/image" Target="../media/image487.png"/><Relationship Id="rId23" Type="http://schemas.openxmlformats.org/officeDocument/2006/relationships/customXml" Target="../ink/ink355.xml"/><Relationship Id="rId119" Type="http://schemas.openxmlformats.org/officeDocument/2006/relationships/customXml" Target="../ink/ink403.xml"/><Relationship Id="rId44" Type="http://schemas.openxmlformats.org/officeDocument/2006/relationships/image" Target="../media/image506.png"/><Relationship Id="rId60" Type="http://schemas.openxmlformats.org/officeDocument/2006/relationships/image" Target="../media/image514.png"/><Relationship Id="rId65" Type="http://schemas.openxmlformats.org/officeDocument/2006/relationships/customXml" Target="../ink/ink376.xml"/><Relationship Id="rId81" Type="http://schemas.openxmlformats.org/officeDocument/2006/relationships/customXml" Target="../ink/ink384.xml"/><Relationship Id="rId86" Type="http://schemas.openxmlformats.org/officeDocument/2006/relationships/image" Target="../media/image527.png"/><Relationship Id="rId130" Type="http://schemas.openxmlformats.org/officeDocument/2006/relationships/image" Target="../media/image549.png"/><Relationship Id="rId135" Type="http://schemas.openxmlformats.org/officeDocument/2006/relationships/customXml" Target="../ink/ink411.xml"/><Relationship Id="rId151" Type="http://schemas.openxmlformats.org/officeDocument/2006/relationships/customXml" Target="../ink/ink419.xml"/><Relationship Id="rId156" Type="http://schemas.openxmlformats.org/officeDocument/2006/relationships/image" Target="../media/image561.png"/><Relationship Id="rId177" Type="http://schemas.openxmlformats.org/officeDocument/2006/relationships/customXml" Target="../ink/ink432.xml"/><Relationship Id="rId172" Type="http://schemas.openxmlformats.org/officeDocument/2006/relationships/image" Target="../media/image569.png"/><Relationship Id="rId13" Type="http://schemas.openxmlformats.org/officeDocument/2006/relationships/customXml" Target="../ink/ink350.xml"/><Relationship Id="rId18" Type="http://schemas.openxmlformats.org/officeDocument/2006/relationships/image" Target="../media/image493.png"/><Relationship Id="rId39" Type="http://schemas.openxmlformats.org/officeDocument/2006/relationships/customXml" Target="../ink/ink363.xml"/><Relationship Id="rId109" Type="http://schemas.openxmlformats.org/officeDocument/2006/relationships/customXml" Target="../ink/ink398.xml"/><Relationship Id="rId34" Type="http://schemas.openxmlformats.org/officeDocument/2006/relationships/image" Target="../media/image501.png"/><Relationship Id="rId50" Type="http://schemas.openxmlformats.org/officeDocument/2006/relationships/image" Target="../media/image509.png"/><Relationship Id="rId55" Type="http://schemas.openxmlformats.org/officeDocument/2006/relationships/customXml" Target="../ink/ink371.xml"/><Relationship Id="rId76" Type="http://schemas.openxmlformats.org/officeDocument/2006/relationships/image" Target="../media/image522.png"/><Relationship Id="rId97" Type="http://schemas.openxmlformats.org/officeDocument/2006/relationships/customXml" Target="../ink/ink392.xml"/><Relationship Id="rId104" Type="http://schemas.openxmlformats.org/officeDocument/2006/relationships/image" Target="../media/image536.png"/><Relationship Id="rId120" Type="http://schemas.openxmlformats.org/officeDocument/2006/relationships/image" Target="../media/image544.png"/><Relationship Id="rId125" Type="http://schemas.openxmlformats.org/officeDocument/2006/relationships/customXml" Target="../ink/ink406.xml"/><Relationship Id="rId141" Type="http://schemas.openxmlformats.org/officeDocument/2006/relationships/customXml" Target="../ink/ink414.xml"/><Relationship Id="rId146" Type="http://schemas.openxmlformats.org/officeDocument/2006/relationships/image" Target="../media/image556.png"/><Relationship Id="rId167" Type="http://schemas.openxmlformats.org/officeDocument/2006/relationships/customXml" Target="../ink/ink427.xml"/><Relationship Id="rId7" Type="http://schemas.openxmlformats.org/officeDocument/2006/relationships/customXml" Target="../ink/ink347.xml"/><Relationship Id="rId71" Type="http://schemas.openxmlformats.org/officeDocument/2006/relationships/customXml" Target="../ink/ink379.xml"/><Relationship Id="rId92" Type="http://schemas.openxmlformats.org/officeDocument/2006/relationships/image" Target="../media/image530.png"/><Relationship Id="rId162" Type="http://schemas.openxmlformats.org/officeDocument/2006/relationships/image" Target="../media/image564.png"/><Relationship Id="rId183" Type="http://schemas.openxmlformats.org/officeDocument/2006/relationships/customXml" Target="../ink/ink435.xml"/><Relationship Id="rId2" Type="http://schemas.openxmlformats.org/officeDocument/2006/relationships/image" Target="../media/image145.png"/><Relationship Id="rId29" Type="http://schemas.openxmlformats.org/officeDocument/2006/relationships/customXml" Target="../ink/ink358.xml"/><Relationship Id="rId24" Type="http://schemas.openxmlformats.org/officeDocument/2006/relationships/image" Target="../media/image496.png"/><Relationship Id="rId40" Type="http://schemas.openxmlformats.org/officeDocument/2006/relationships/image" Target="../media/image504.png"/><Relationship Id="rId45" Type="http://schemas.openxmlformats.org/officeDocument/2006/relationships/customXml" Target="../ink/ink366.xml"/><Relationship Id="rId66" Type="http://schemas.openxmlformats.org/officeDocument/2006/relationships/image" Target="../media/image517.png"/><Relationship Id="rId87" Type="http://schemas.openxmlformats.org/officeDocument/2006/relationships/customXml" Target="../ink/ink387.xml"/><Relationship Id="rId110" Type="http://schemas.openxmlformats.org/officeDocument/2006/relationships/image" Target="../media/image539.png"/><Relationship Id="rId115" Type="http://schemas.openxmlformats.org/officeDocument/2006/relationships/customXml" Target="../ink/ink401.xml"/><Relationship Id="rId131" Type="http://schemas.openxmlformats.org/officeDocument/2006/relationships/customXml" Target="../ink/ink409.xml"/><Relationship Id="rId136" Type="http://schemas.openxmlformats.org/officeDocument/2006/relationships/image" Target="../media/image552.png"/><Relationship Id="rId157" Type="http://schemas.openxmlformats.org/officeDocument/2006/relationships/customXml" Target="../ink/ink422.xml"/><Relationship Id="rId178" Type="http://schemas.openxmlformats.org/officeDocument/2006/relationships/image" Target="../media/image572.png"/><Relationship Id="rId61" Type="http://schemas.openxmlformats.org/officeDocument/2006/relationships/customXml" Target="../ink/ink374.xml"/><Relationship Id="rId82" Type="http://schemas.openxmlformats.org/officeDocument/2006/relationships/image" Target="../media/image525.png"/><Relationship Id="rId152" Type="http://schemas.openxmlformats.org/officeDocument/2006/relationships/image" Target="../media/image559.png"/><Relationship Id="rId173" Type="http://schemas.openxmlformats.org/officeDocument/2006/relationships/customXml" Target="../ink/ink430.xml"/><Relationship Id="rId19" Type="http://schemas.openxmlformats.org/officeDocument/2006/relationships/customXml" Target="../ink/ink353.xml"/><Relationship Id="rId14" Type="http://schemas.openxmlformats.org/officeDocument/2006/relationships/image" Target="../media/image491.png"/><Relationship Id="rId30" Type="http://schemas.openxmlformats.org/officeDocument/2006/relationships/image" Target="../media/image499.png"/><Relationship Id="rId35" Type="http://schemas.openxmlformats.org/officeDocument/2006/relationships/customXml" Target="../ink/ink361.xml"/><Relationship Id="rId56" Type="http://schemas.openxmlformats.org/officeDocument/2006/relationships/image" Target="../media/image512.png"/><Relationship Id="rId77" Type="http://schemas.openxmlformats.org/officeDocument/2006/relationships/customXml" Target="../ink/ink382.xml"/><Relationship Id="rId100" Type="http://schemas.openxmlformats.org/officeDocument/2006/relationships/image" Target="../media/image534.png"/><Relationship Id="rId105" Type="http://schemas.openxmlformats.org/officeDocument/2006/relationships/customXml" Target="../ink/ink396.xml"/><Relationship Id="rId126" Type="http://schemas.openxmlformats.org/officeDocument/2006/relationships/image" Target="../media/image547.png"/><Relationship Id="rId147" Type="http://schemas.openxmlformats.org/officeDocument/2006/relationships/customXml" Target="../ink/ink417.xml"/><Relationship Id="rId168" Type="http://schemas.openxmlformats.org/officeDocument/2006/relationships/image" Target="../media/image567.png"/><Relationship Id="rId8" Type="http://schemas.openxmlformats.org/officeDocument/2006/relationships/image" Target="../media/image488.png"/><Relationship Id="rId51" Type="http://schemas.openxmlformats.org/officeDocument/2006/relationships/customXml" Target="../ink/ink369.xml"/><Relationship Id="rId72" Type="http://schemas.openxmlformats.org/officeDocument/2006/relationships/image" Target="../media/image520.png"/><Relationship Id="rId93" Type="http://schemas.openxmlformats.org/officeDocument/2006/relationships/customXml" Target="../ink/ink390.xml"/><Relationship Id="rId98" Type="http://schemas.openxmlformats.org/officeDocument/2006/relationships/image" Target="../media/image533.png"/><Relationship Id="rId121" Type="http://schemas.openxmlformats.org/officeDocument/2006/relationships/customXml" Target="../ink/ink404.xml"/><Relationship Id="rId142" Type="http://schemas.openxmlformats.org/officeDocument/2006/relationships/image" Target="../media/image555.png"/><Relationship Id="rId163" Type="http://schemas.openxmlformats.org/officeDocument/2006/relationships/customXml" Target="../ink/ink425.xml"/><Relationship Id="rId184" Type="http://schemas.openxmlformats.org/officeDocument/2006/relationships/image" Target="../media/image575.png"/><Relationship Id="rId3" Type="http://schemas.openxmlformats.org/officeDocument/2006/relationships/image" Target="../media/image146.png"/><Relationship Id="rId25" Type="http://schemas.openxmlformats.org/officeDocument/2006/relationships/customXml" Target="../ink/ink356.xml"/><Relationship Id="rId46" Type="http://schemas.openxmlformats.org/officeDocument/2006/relationships/image" Target="../media/image507.png"/><Relationship Id="rId67" Type="http://schemas.openxmlformats.org/officeDocument/2006/relationships/customXml" Target="../ink/ink377.xml"/><Relationship Id="rId116" Type="http://schemas.openxmlformats.org/officeDocument/2006/relationships/image" Target="../media/image542.png"/><Relationship Id="rId137" Type="http://schemas.openxmlformats.org/officeDocument/2006/relationships/customXml" Target="../ink/ink412.xml"/><Relationship Id="rId158" Type="http://schemas.openxmlformats.org/officeDocument/2006/relationships/image" Target="../media/image562.png"/><Relationship Id="rId20" Type="http://schemas.openxmlformats.org/officeDocument/2006/relationships/image" Target="../media/image494.png"/><Relationship Id="rId41" Type="http://schemas.openxmlformats.org/officeDocument/2006/relationships/customXml" Target="../ink/ink364.xml"/><Relationship Id="rId62" Type="http://schemas.openxmlformats.org/officeDocument/2006/relationships/image" Target="../media/image515.png"/><Relationship Id="rId83" Type="http://schemas.openxmlformats.org/officeDocument/2006/relationships/customXml" Target="../ink/ink385.xml"/><Relationship Id="rId88" Type="http://schemas.openxmlformats.org/officeDocument/2006/relationships/image" Target="../media/image528.png"/><Relationship Id="rId111" Type="http://schemas.openxmlformats.org/officeDocument/2006/relationships/customXml" Target="../ink/ink399.xml"/><Relationship Id="rId132" Type="http://schemas.openxmlformats.org/officeDocument/2006/relationships/image" Target="../media/image550.png"/><Relationship Id="rId153" Type="http://schemas.openxmlformats.org/officeDocument/2006/relationships/customXml" Target="../ink/ink420.xml"/><Relationship Id="rId174" Type="http://schemas.openxmlformats.org/officeDocument/2006/relationships/image" Target="../media/image570.png"/><Relationship Id="rId179" Type="http://schemas.openxmlformats.org/officeDocument/2006/relationships/customXml" Target="../ink/ink433.xml"/><Relationship Id="rId15" Type="http://schemas.openxmlformats.org/officeDocument/2006/relationships/customXml" Target="../ink/ink351.xml"/><Relationship Id="rId36" Type="http://schemas.openxmlformats.org/officeDocument/2006/relationships/image" Target="../media/image502.png"/><Relationship Id="rId57" Type="http://schemas.openxmlformats.org/officeDocument/2006/relationships/customXml" Target="../ink/ink372.xml"/><Relationship Id="rId106" Type="http://schemas.openxmlformats.org/officeDocument/2006/relationships/image" Target="../media/image537.png"/><Relationship Id="rId127" Type="http://schemas.openxmlformats.org/officeDocument/2006/relationships/customXml" Target="../ink/ink407.xml"/><Relationship Id="rId10" Type="http://schemas.openxmlformats.org/officeDocument/2006/relationships/image" Target="../media/image489.png"/><Relationship Id="rId31" Type="http://schemas.openxmlformats.org/officeDocument/2006/relationships/customXml" Target="../ink/ink359.xml"/><Relationship Id="rId52" Type="http://schemas.openxmlformats.org/officeDocument/2006/relationships/image" Target="../media/image510.png"/><Relationship Id="rId73" Type="http://schemas.openxmlformats.org/officeDocument/2006/relationships/customXml" Target="../ink/ink380.xml"/><Relationship Id="rId78" Type="http://schemas.openxmlformats.org/officeDocument/2006/relationships/image" Target="../media/image523.png"/><Relationship Id="rId94" Type="http://schemas.openxmlformats.org/officeDocument/2006/relationships/image" Target="../media/image531.png"/><Relationship Id="rId99" Type="http://schemas.openxmlformats.org/officeDocument/2006/relationships/customXml" Target="../ink/ink393.xml"/><Relationship Id="rId101" Type="http://schemas.openxmlformats.org/officeDocument/2006/relationships/customXml" Target="../ink/ink394.xml"/><Relationship Id="rId122" Type="http://schemas.openxmlformats.org/officeDocument/2006/relationships/image" Target="../media/image545.png"/><Relationship Id="rId143" Type="http://schemas.openxmlformats.org/officeDocument/2006/relationships/customXml" Target="../ink/ink415.xml"/><Relationship Id="rId148" Type="http://schemas.openxmlformats.org/officeDocument/2006/relationships/image" Target="../media/image557.png"/><Relationship Id="rId164" Type="http://schemas.openxmlformats.org/officeDocument/2006/relationships/image" Target="../media/image565.png"/><Relationship Id="rId169" Type="http://schemas.openxmlformats.org/officeDocument/2006/relationships/customXml" Target="../ink/ink428.xml"/><Relationship Id="rId4" Type="http://schemas.openxmlformats.org/officeDocument/2006/relationships/image" Target="../media/image147.png"/><Relationship Id="rId9" Type="http://schemas.openxmlformats.org/officeDocument/2006/relationships/customXml" Target="../ink/ink348.xml"/><Relationship Id="rId180" Type="http://schemas.openxmlformats.org/officeDocument/2006/relationships/image" Target="../media/image573.png"/><Relationship Id="rId26" Type="http://schemas.openxmlformats.org/officeDocument/2006/relationships/image" Target="../media/image497.png"/><Relationship Id="rId47" Type="http://schemas.openxmlformats.org/officeDocument/2006/relationships/customXml" Target="../ink/ink367.xml"/><Relationship Id="rId68" Type="http://schemas.openxmlformats.org/officeDocument/2006/relationships/image" Target="../media/image518.png"/><Relationship Id="rId89" Type="http://schemas.openxmlformats.org/officeDocument/2006/relationships/customXml" Target="../ink/ink388.xml"/><Relationship Id="rId112" Type="http://schemas.openxmlformats.org/officeDocument/2006/relationships/image" Target="../media/image540.png"/><Relationship Id="rId133" Type="http://schemas.openxmlformats.org/officeDocument/2006/relationships/customXml" Target="../ink/ink410.xml"/><Relationship Id="rId154" Type="http://schemas.openxmlformats.org/officeDocument/2006/relationships/image" Target="../media/image560.png"/><Relationship Id="rId175" Type="http://schemas.openxmlformats.org/officeDocument/2006/relationships/customXml" Target="../ink/ink431.xml"/><Relationship Id="rId16" Type="http://schemas.openxmlformats.org/officeDocument/2006/relationships/image" Target="../media/image492.png"/><Relationship Id="rId37" Type="http://schemas.openxmlformats.org/officeDocument/2006/relationships/customXml" Target="../ink/ink362.xml"/><Relationship Id="rId58" Type="http://schemas.openxmlformats.org/officeDocument/2006/relationships/image" Target="../media/image513.png"/><Relationship Id="rId79" Type="http://schemas.openxmlformats.org/officeDocument/2006/relationships/customXml" Target="../ink/ink383.xml"/><Relationship Id="rId102" Type="http://schemas.openxmlformats.org/officeDocument/2006/relationships/image" Target="../media/image535.png"/><Relationship Id="rId123" Type="http://schemas.openxmlformats.org/officeDocument/2006/relationships/customXml" Target="../ink/ink405.xml"/><Relationship Id="rId144" Type="http://schemas.openxmlformats.org/officeDocument/2006/relationships/image" Target="../media/image1970.png"/><Relationship Id="rId90" Type="http://schemas.openxmlformats.org/officeDocument/2006/relationships/image" Target="../media/image529.png"/><Relationship Id="rId165" Type="http://schemas.openxmlformats.org/officeDocument/2006/relationships/customXml" Target="../ink/ink426.xml"/><Relationship Id="rId27" Type="http://schemas.openxmlformats.org/officeDocument/2006/relationships/customXml" Target="../ink/ink357.xml"/><Relationship Id="rId48" Type="http://schemas.openxmlformats.org/officeDocument/2006/relationships/image" Target="../media/image508.png"/><Relationship Id="rId69" Type="http://schemas.openxmlformats.org/officeDocument/2006/relationships/customXml" Target="../ink/ink378.xml"/><Relationship Id="rId113" Type="http://schemas.openxmlformats.org/officeDocument/2006/relationships/customXml" Target="../ink/ink400.xml"/><Relationship Id="rId134" Type="http://schemas.openxmlformats.org/officeDocument/2006/relationships/image" Target="../media/image551.png"/><Relationship Id="rId80" Type="http://schemas.openxmlformats.org/officeDocument/2006/relationships/image" Target="../media/image524.png"/><Relationship Id="rId155" Type="http://schemas.openxmlformats.org/officeDocument/2006/relationships/customXml" Target="../ink/ink421.xml"/><Relationship Id="rId176" Type="http://schemas.openxmlformats.org/officeDocument/2006/relationships/image" Target="../media/image571.png"/><Relationship Id="rId17" Type="http://schemas.openxmlformats.org/officeDocument/2006/relationships/customXml" Target="../ink/ink352.xml"/><Relationship Id="rId38" Type="http://schemas.openxmlformats.org/officeDocument/2006/relationships/image" Target="../media/image503.png"/><Relationship Id="rId59" Type="http://schemas.openxmlformats.org/officeDocument/2006/relationships/customXml" Target="../ink/ink373.xml"/><Relationship Id="rId103" Type="http://schemas.openxmlformats.org/officeDocument/2006/relationships/customXml" Target="../ink/ink395.xml"/><Relationship Id="rId124" Type="http://schemas.openxmlformats.org/officeDocument/2006/relationships/image" Target="../media/image546.png"/><Relationship Id="rId70" Type="http://schemas.openxmlformats.org/officeDocument/2006/relationships/image" Target="../media/image519.png"/><Relationship Id="rId91" Type="http://schemas.openxmlformats.org/officeDocument/2006/relationships/customXml" Target="../ink/ink389.xml"/><Relationship Id="rId145" Type="http://schemas.openxmlformats.org/officeDocument/2006/relationships/customXml" Target="../ink/ink416.xml"/><Relationship Id="rId166" Type="http://schemas.openxmlformats.org/officeDocument/2006/relationships/image" Target="../media/image566.png"/><Relationship Id="rId1" Type="http://schemas.openxmlformats.org/officeDocument/2006/relationships/slideLayout" Target="../slideLayouts/slideLayout7.xml"/><Relationship Id="rId28" Type="http://schemas.openxmlformats.org/officeDocument/2006/relationships/image" Target="../media/image498.png"/><Relationship Id="rId49" Type="http://schemas.openxmlformats.org/officeDocument/2006/relationships/customXml" Target="../ink/ink368.xml"/><Relationship Id="rId114" Type="http://schemas.openxmlformats.org/officeDocument/2006/relationships/image" Target="../media/image541.png"/></Relationships>
</file>

<file path=ppt/slides/_rels/slide19.xml.rels><?xml version="1.0" encoding="UTF-8" standalone="yes"?>
<Relationships xmlns="http://schemas.openxmlformats.org/package/2006/relationships"><Relationship Id="rId13" Type="http://schemas.openxmlformats.org/officeDocument/2006/relationships/customXml" Target="../ink/ink440.xml"/><Relationship Id="rId18" Type="http://schemas.openxmlformats.org/officeDocument/2006/relationships/image" Target="../media/image584.png"/><Relationship Id="rId26" Type="http://schemas.openxmlformats.org/officeDocument/2006/relationships/image" Target="../media/image588.png"/><Relationship Id="rId21" Type="http://schemas.openxmlformats.org/officeDocument/2006/relationships/customXml" Target="../ink/ink444.xml"/><Relationship Id="rId42" Type="http://schemas.openxmlformats.org/officeDocument/2006/relationships/image" Target="../media/image596.png"/><Relationship Id="rId47" Type="http://schemas.openxmlformats.org/officeDocument/2006/relationships/customXml" Target="../ink/ink450.xml"/><Relationship Id="rId50" Type="http://schemas.openxmlformats.org/officeDocument/2006/relationships/image" Target="../media/image600.png"/><Relationship Id="rId55" Type="http://schemas.openxmlformats.org/officeDocument/2006/relationships/customXml" Target="../ink/ink454.xml"/><Relationship Id="rId63" Type="http://schemas.openxmlformats.org/officeDocument/2006/relationships/customXml" Target="../ink/ink458.xml"/><Relationship Id="rId34" Type="http://schemas.openxmlformats.org/officeDocument/2006/relationships/image" Target="../media/image592.png"/><Relationship Id="rId68" Type="http://schemas.openxmlformats.org/officeDocument/2006/relationships/customXml" Target="../ink/ink463.xml"/><Relationship Id="rId7" Type="http://schemas.openxmlformats.org/officeDocument/2006/relationships/customXml" Target="../ink/ink437.xml"/><Relationship Id="rId2" Type="http://schemas.openxmlformats.org/officeDocument/2006/relationships/image" Target="../media/image148.png"/><Relationship Id="rId16" Type="http://schemas.openxmlformats.org/officeDocument/2006/relationships/image" Target="../media/image1970.png"/><Relationship Id="rId11" Type="http://schemas.openxmlformats.org/officeDocument/2006/relationships/customXml" Target="../ink/ink439.xml"/><Relationship Id="rId24" Type="http://schemas.openxmlformats.org/officeDocument/2006/relationships/image" Target="../media/image587.png"/><Relationship Id="rId45" Type="http://schemas.openxmlformats.org/officeDocument/2006/relationships/customXml" Target="../ink/ink449.xml"/><Relationship Id="rId53" Type="http://schemas.openxmlformats.org/officeDocument/2006/relationships/customXml" Target="../ink/ink453.xml"/><Relationship Id="rId58" Type="http://schemas.openxmlformats.org/officeDocument/2006/relationships/image" Target="../media/image604.png"/><Relationship Id="rId32" Type="http://schemas.openxmlformats.org/officeDocument/2006/relationships/image" Target="../media/image591.png"/><Relationship Id="rId66" Type="http://schemas.openxmlformats.org/officeDocument/2006/relationships/customXml" Target="../ink/ink461.xml"/><Relationship Id="rId40" Type="http://schemas.openxmlformats.org/officeDocument/2006/relationships/image" Target="../media/image595.png"/><Relationship Id="rId61" Type="http://schemas.openxmlformats.org/officeDocument/2006/relationships/image" Target="../media/image150.png"/><Relationship Id="rId19" Type="http://schemas.openxmlformats.org/officeDocument/2006/relationships/customXml" Target="../ink/ink443.xml"/><Relationship Id="rId4" Type="http://schemas.openxmlformats.org/officeDocument/2006/relationships/customXml" Target="../ink/ink436.xml"/><Relationship Id="rId9" Type="http://schemas.openxmlformats.org/officeDocument/2006/relationships/customXml" Target="../ink/ink438.xml"/><Relationship Id="rId14" Type="http://schemas.openxmlformats.org/officeDocument/2006/relationships/image" Target="../media/image583.png"/><Relationship Id="rId22" Type="http://schemas.openxmlformats.org/officeDocument/2006/relationships/image" Target="../media/image586.png"/><Relationship Id="rId27" Type="http://schemas.openxmlformats.org/officeDocument/2006/relationships/customXml" Target="../ink/ink447.xml"/><Relationship Id="rId43" Type="http://schemas.openxmlformats.org/officeDocument/2006/relationships/customXml" Target="../ink/ink448.xml"/><Relationship Id="rId48" Type="http://schemas.openxmlformats.org/officeDocument/2006/relationships/image" Target="../media/image599.png"/><Relationship Id="rId56" Type="http://schemas.openxmlformats.org/officeDocument/2006/relationships/image" Target="../media/image603.png"/><Relationship Id="rId30" Type="http://schemas.openxmlformats.org/officeDocument/2006/relationships/image" Target="../media/image590.png"/><Relationship Id="rId64" Type="http://schemas.openxmlformats.org/officeDocument/2006/relationships/customXml" Target="../ink/ink459.xml"/><Relationship Id="rId8" Type="http://schemas.openxmlformats.org/officeDocument/2006/relationships/image" Target="../media/image580.png"/><Relationship Id="rId51" Type="http://schemas.openxmlformats.org/officeDocument/2006/relationships/customXml" Target="../ink/ink452.xml"/><Relationship Id="rId3" Type="http://schemas.openxmlformats.org/officeDocument/2006/relationships/image" Target="../media/image149.png"/><Relationship Id="rId12" Type="http://schemas.openxmlformats.org/officeDocument/2006/relationships/image" Target="../media/image582.png"/><Relationship Id="rId17" Type="http://schemas.openxmlformats.org/officeDocument/2006/relationships/customXml" Target="../ink/ink442.xml"/><Relationship Id="rId25" Type="http://schemas.openxmlformats.org/officeDocument/2006/relationships/customXml" Target="../ink/ink446.xml"/><Relationship Id="rId46" Type="http://schemas.openxmlformats.org/officeDocument/2006/relationships/image" Target="../media/image598.png"/><Relationship Id="rId59" Type="http://schemas.openxmlformats.org/officeDocument/2006/relationships/customXml" Target="../ink/ink456.xml"/><Relationship Id="rId67" Type="http://schemas.openxmlformats.org/officeDocument/2006/relationships/customXml" Target="../ink/ink462.xml"/><Relationship Id="rId38" Type="http://schemas.openxmlformats.org/officeDocument/2006/relationships/image" Target="../media/image594.png"/><Relationship Id="rId20" Type="http://schemas.openxmlformats.org/officeDocument/2006/relationships/image" Target="../media/image585.png"/><Relationship Id="rId54" Type="http://schemas.openxmlformats.org/officeDocument/2006/relationships/image" Target="../media/image602.png"/><Relationship Id="rId62" Type="http://schemas.openxmlformats.org/officeDocument/2006/relationships/customXml" Target="../ink/ink45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79.png"/><Relationship Id="rId15" Type="http://schemas.openxmlformats.org/officeDocument/2006/relationships/customXml" Target="../ink/ink441.xml"/><Relationship Id="rId23" Type="http://schemas.openxmlformats.org/officeDocument/2006/relationships/customXml" Target="../ink/ink445.xml"/><Relationship Id="rId49" Type="http://schemas.openxmlformats.org/officeDocument/2006/relationships/customXml" Target="../ink/ink451.xml"/><Relationship Id="rId57" Type="http://schemas.openxmlformats.org/officeDocument/2006/relationships/customXml" Target="../ink/ink455.xml"/><Relationship Id="rId28" Type="http://schemas.openxmlformats.org/officeDocument/2006/relationships/image" Target="../media/image589.png"/><Relationship Id="rId36" Type="http://schemas.openxmlformats.org/officeDocument/2006/relationships/image" Target="../media/image593.png"/><Relationship Id="rId10" Type="http://schemas.openxmlformats.org/officeDocument/2006/relationships/image" Target="../media/image581.png"/><Relationship Id="rId44" Type="http://schemas.openxmlformats.org/officeDocument/2006/relationships/image" Target="../media/image597.png"/><Relationship Id="rId52" Type="http://schemas.openxmlformats.org/officeDocument/2006/relationships/image" Target="../media/image601.png"/><Relationship Id="rId60" Type="http://schemas.openxmlformats.org/officeDocument/2006/relationships/image" Target="../media/image605.png"/><Relationship Id="rId65" Type="http://schemas.openxmlformats.org/officeDocument/2006/relationships/customXml" Target="../ink/ink46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customXml" Target="../ink/ink467.xml"/><Relationship Id="rId13" Type="http://schemas.openxmlformats.org/officeDocument/2006/relationships/image" Target="../media/image612.png"/><Relationship Id="rId18" Type="http://schemas.openxmlformats.org/officeDocument/2006/relationships/image" Target="../media/image152.png"/><Relationship Id="rId3" Type="http://schemas.openxmlformats.org/officeDocument/2006/relationships/image" Target="../media/image607.png"/><Relationship Id="rId21" Type="http://schemas.openxmlformats.org/officeDocument/2006/relationships/image" Target="../media/image155.png"/><Relationship Id="rId7" Type="http://schemas.openxmlformats.org/officeDocument/2006/relationships/image" Target="../media/image609.png"/><Relationship Id="rId12" Type="http://schemas.openxmlformats.org/officeDocument/2006/relationships/customXml" Target="../ink/ink469.xml"/><Relationship Id="rId17" Type="http://schemas.openxmlformats.org/officeDocument/2006/relationships/image" Target="../media/image614.png"/><Relationship Id="rId2" Type="http://schemas.openxmlformats.org/officeDocument/2006/relationships/customXml" Target="../ink/ink464.xml"/><Relationship Id="rId16" Type="http://schemas.openxmlformats.org/officeDocument/2006/relationships/customXml" Target="../ink/ink471.xml"/><Relationship Id="rId20" Type="http://schemas.openxmlformats.org/officeDocument/2006/relationships/image" Target="../media/image154.png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466.xml"/><Relationship Id="rId11" Type="http://schemas.openxmlformats.org/officeDocument/2006/relationships/image" Target="../media/image611.png"/><Relationship Id="rId24" Type="http://schemas.openxmlformats.org/officeDocument/2006/relationships/image" Target="../media/image158.png"/><Relationship Id="rId5" Type="http://schemas.openxmlformats.org/officeDocument/2006/relationships/image" Target="../media/image608.png"/><Relationship Id="rId15" Type="http://schemas.openxmlformats.org/officeDocument/2006/relationships/image" Target="../media/image613.png"/><Relationship Id="rId23" Type="http://schemas.openxmlformats.org/officeDocument/2006/relationships/image" Target="../media/image157.png"/><Relationship Id="rId10" Type="http://schemas.openxmlformats.org/officeDocument/2006/relationships/customXml" Target="../ink/ink468.xml"/><Relationship Id="rId19" Type="http://schemas.openxmlformats.org/officeDocument/2006/relationships/image" Target="../media/image153.png"/><Relationship Id="rId4" Type="http://schemas.openxmlformats.org/officeDocument/2006/relationships/customXml" Target="../ink/ink465.xml"/><Relationship Id="rId9" Type="http://schemas.openxmlformats.org/officeDocument/2006/relationships/image" Target="../media/image610.png"/><Relationship Id="rId14" Type="http://schemas.openxmlformats.org/officeDocument/2006/relationships/customXml" Target="../ink/ink470.xml"/><Relationship Id="rId22" Type="http://schemas.openxmlformats.org/officeDocument/2006/relationships/image" Target="../media/image156.png"/></Relationships>
</file>

<file path=ppt/slides/_rels/slide22.xml.rels><?xml version="1.0" encoding="UTF-8" standalone="yes"?>
<Relationships xmlns="http://schemas.openxmlformats.org/package/2006/relationships"><Relationship Id="rId26" Type="http://schemas.openxmlformats.org/officeDocument/2006/relationships/image" Target="../media/image634.png"/><Relationship Id="rId21" Type="http://schemas.openxmlformats.org/officeDocument/2006/relationships/customXml" Target="../ink/ink481.xml"/><Relationship Id="rId42" Type="http://schemas.openxmlformats.org/officeDocument/2006/relationships/image" Target="../media/image642.png"/><Relationship Id="rId47" Type="http://schemas.openxmlformats.org/officeDocument/2006/relationships/customXml" Target="../ink/ink494.xml"/><Relationship Id="rId63" Type="http://schemas.openxmlformats.org/officeDocument/2006/relationships/customXml" Target="../ink/ink502.xml"/><Relationship Id="rId68" Type="http://schemas.openxmlformats.org/officeDocument/2006/relationships/image" Target="../media/image655.png"/><Relationship Id="rId84" Type="http://schemas.openxmlformats.org/officeDocument/2006/relationships/image" Target="../media/image663.png"/><Relationship Id="rId89" Type="http://schemas.openxmlformats.org/officeDocument/2006/relationships/customXml" Target="../ink/ink515.xml"/><Relationship Id="rId16" Type="http://schemas.openxmlformats.org/officeDocument/2006/relationships/image" Target="../media/image629.png"/><Relationship Id="rId11" Type="http://schemas.openxmlformats.org/officeDocument/2006/relationships/customXml" Target="../ink/ink476.xml"/><Relationship Id="rId32" Type="http://schemas.openxmlformats.org/officeDocument/2006/relationships/image" Target="../media/image637.png"/><Relationship Id="rId37" Type="http://schemas.openxmlformats.org/officeDocument/2006/relationships/customXml" Target="../ink/ink489.xml"/><Relationship Id="rId53" Type="http://schemas.openxmlformats.org/officeDocument/2006/relationships/customXml" Target="../ink/ink497.xml"/><Relationship Id="rId58" Type="http://schemas.openxmlformats.org/officeDocument/2006/relationships/image" Target="../media/image650.png"/><Relationship Id="rId74" Type="http://schemas.openxmlformats.org/officeDocument/2006/relationships/image" Target="../media/image658.png"/><Relationship Id="rId79" Type="http://schemas.openxmlformats.org/officeDocument/2006/relationships/customXml" Target="../ink/ink510.xml"/><Relationship Id="rId102" Type="http://schemas.openxmlformats.org/officeDocument/2006/relationships/image" Target="../media/image672.png"/><Relationship Id="rId5" Type="http://schemas.openxmlformats.org/officeDocument/2006/relationships/customXml" Target="../ink/ink473.xml"/><Relationship Id="rId90" Type="http://schemas.openxmlformats.org/officeDocument/2006/relationships/image" Target="../media/image666.png"/><Relationship Id="rId95" Type="http://schemas.openxmlformats.org/officeDocument/2006/relationships/customXml" Target="../ink/ink518.xml"/><Relationship Id="rId22" Type="http://schemas.openxmlformats.org/officeDocument/2006/relationships/image" Target="../media/image632.png"/><Relationship Id="rId27" Type="http://schemas.openxmlformats.org/officeDocument/2006/relationships/customXml" Target="../ink/ink484.xml"/><Relationship Id="rId43" Type="http://schemas.openxmlformats.org/officeDocument/2006/relationships/customXml" Target="../ink/ink492.xml"/><Relationship Id="rId48" Type="http://schemas.openxmlformats.org/officeDocument/2006/relationships/image" Target="../media/image645.png"/><Relationship Id="rId64" Type="http://schemas.openxmlformats.org/officeDocument/2006/relationships/image" Target="../media/image653.png"/><Relationship Id="rId69" Type="http://schemas.openxmlformats.org/officeDocument/2006/relationships/customXml" Target="../ink/ink505.xml"/><Relationship Id="rId80" Type="http://schemas.openxmlformats.org/officeDocument/2006/relationships/image" Target="../media/image661.png"/><Relationship Id="rId85" Type="http://schemas.openxmlformats.org/officeDocument/2006/relationships/customXml" Target="../ink/ink513.xml"/><Relationship Id="rId12" Type="http://schemas.openxmlformats.org/officeDocument/2006/relationships/image" Target="../media/image627.png"/><Relationship Id="rId17" Type="http://schemas.openxmlformats.org/officeDocument/2006/relationships/customXml" Target="../ink/ink479.xml"/><Relationship Id="rId25" Type="http://schemas.openxmlformats.org/officeDocument/2006/relationships/customXml" Target="../ink/ink483.xml"/><Relationship Id="rId33" Type="http://schemas.openxmlformats.org/officeDocument/2006/relationships/customXml" Target="../ink/ink487.xml"/><Relationship Id="rId38" Type="http://schemas.openxmlformats.org/officeDocument/2006/relationships/image" Target="../media/image640.png"/><Relationship Id="rId46" Type="http://schemas.openxmlformats.org/officeDocument/2006/relationships/image" Target="../media/image644.png"/><Relationship Id="rId59" Type="http://schemas.openxmlformats.org/officeDocument/2006/relationships/customXml" Target="../ink/ink500.xml"/><Relationship Id="rId67" Type="http://schemas.openxmlformats.org/officeDocument/2006/relationships/customXml" Target="../ink/ink504.xml"/><Relationship Id="rId103" Type="http://schemas.openxmlformats.org/officeDocument/2006/relationships/customXml" Target="../ink/ink522.xml"/><Relationship Id="rId20" Type="http://schemas.openxmlformats.org/officeDocument/2006/relationships/image" Target="../media/image631.png"/><Relationship Id="rId41" Type="http://schemas.openxmlformats.org/officeDocument/2006/relationships/customXml" Target="../ink/ink491.xml"/><Relationship Id="rId54" Type="http://schemas.openxmlformats.org/officeDocument/2006/relationships/image" Target="../media/image648.png"/><Relationship Id="rId62" Type="http://schemas.openxmlformats.org/officeDocument/2006/relationships/image" Target="../media/image652.png"/><Relationship Id="rId70" Type="http://schemas.openxmlformats.org/officeDocument/2006/relationships/image" Target="../media/image656.png"/><Relationship Id="rId75" Type="http://schemas.openxmlformats.org/officeDocument/2006/relationships/customXml" Target="../ink/ink508.xml"/><Relationship Id="rId83" Type="http://schemas.openxmlformats.org/officeDocument/2006/relationships/customXml" Target="../ink/ink512.xml"/><Relationship Id="rId88" Type="http://schemas.openxmlformats.org/officeDocument/2006/relationships/image" Target="../media/image665.png"/><Relationship Id="rId91" Type="http://schemas.openxmlformats.org/officeDocument/2006/relationships/customXml" Target="../ink/ink516.xml"/><Relationship Id="rId96" Type="http://schemas.openxmlformats.org/officeDocument/2006/relationships/image" Target="../media/image66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24.png"/><Relationship Id="rId15" Type="http://schemas.openxmlformats.org/officeDocument/2006/relationships/customXml" Target="../ink/ink478.xml"/><Relationship Id="rId23" Type="http://schemas.openxmlformats.org/officeDocument/2006/relationships/customXml" Target="../ink/ink482.xml"/><Relationship Id="rId28" Type="http://schemas.openxmlformats.org/officeDocument/2006/relationships/image" Target="../media/image635.png"/><Relationship Id="rId36" Type="http://schemas.openxmlformats.org/officeDocument/2006/relationships/image" Target="../media/image639.png"/><Relationship Id="rId49" Type="http://schemas.openxmlformats.org/officeDocument/2006/relationships/customXml" Target="../ink/ink495.xml"/><Relationship Id="rId57" Type="http://schemas.openxmlformats.org/officeDocument/2006/relationships/customXml" Target="../ink/ink499.xml"/><Relationship Id="rId10" Type="http://schemas.openxmlformats.org/officeDocument/2006/relationships/image" Target="../media/image626.png"/><Relationship Id="rId31" Type="http://schemas.openxmlformats.org/officeDocument/2006/relationships/customXml" Target="../ink/ink486.xml"/><Relationship Id="rId44" Type="http://schemas.openxmlformats.org/officeDocument/2006/relationships/image" Target="../media/image643.png"/><Relationship Id="rId52" Type="http://schemas.openxmlformats.org/officeDocument/2006/relationships/image" Target="../media/image647.png"/><Relationship Id="rId60" Type="http://schemas.openxmlformats.org/officeDocument/2006/relationships/image" Target="../media/image651.png"/><Relationship Id="rId65" Type="http://schemas.openxmlformats.org/officeDocument/2006/relationships/customXml" Target="../ink/ink503.xml"/><Relationship Id="rId73" Type="http://schemas.openxmlformats.org/officeDocument/2006/relationships/customXml" Target="../ink/ink507.xml"/><Relationship Id="rId78" Type="http://schemas.openxmlformats.org/officeDocument/2006/relationships/image" Target="../media/image660.png"/><Relationship Id="rId81" Type="http://schemas.openxmlformats.org/officeDocument/2006/relationships/customXml" Target="../ink/ink511.xml"/><Relationship Id="rId86" Type="http://schemas.openxmlformats.org/officeDocument/2006/relationships/image" Target="../media/image664.png"/><Relationship Id="rId94" Type="http://schemas.openxmlformats.org/officeDocument/2006/relationships/image" Target="../media/image668.png"/><Relationship Id="rId99" Type="http://schemas.openxmlformats.org/officeDocument/2006/relationships/customXml" Target="../ink/ink520.xml"/><Relationship Id="rId101" Type="http://schemas.openxmlformats.org/officeDocument/2006/relationships/customXml" Target="../ink/ink521.xml"/><Relationship Id="rId4" Type="http://schemas.openxmlformats.org/officeDocument/2006/relationships/image" Target="../media/image623.png"/><Relationship Id="rId9" Type="http://schemas.openxmlformats.org/officeDocument/2006/relationships/customXml" Target="../ink/ink475.xml"/><Relationship Id="rId13" Type="http://schemas.openxmlformats.org/officeDocument/2006/relationships/customXml" Target="../ink/ink477.xml"/><Relationship Id="rId18" Type="http://schemas.openxmlformats.org/officeDocument/2006/relationships/image" Target="../media/image630.png"/><Relationship Id="rId39" Type="http://schemas.openxmlformats.org/officeDocument/2006/relationships/customXml" Target="../ink/ink490.xml"/><Relationship Id="rId34" Type="http://schemas.openxmlformats.org/officeDocument/2006/relationships/image" Target="../media/image638.png"/><Relationship Id="rId50" Type="http://schemas.openxmlformats.org/officeDocument/2006/relationships/image" Target="../media/image646.png"/><Relationship Id="rId55" Type="http://schemas.openxmlformats.org/officeDocument/2006/relationships/customXml" Target="../ink/ink498.xml"/><Relationship Id="rId76" Type="http://schemas.openxmlformats.org/officeDocument/2006/relationships/image" Target="../media/image659.png"/><Relationship Id="rId97" Type="http://schemas.openxmlformats.org/officeDocument/2006/relationships/customXml" Target="../ink/ink519.xml"/><Relationship Id="rId104" Type="http://schemas.openxmlformats.org/officeDocument/2006/relationships/image" Target="../media/image673.png"/><Relationship Id="rId7" Type="http://schemas.openxmlformats.org/officeDocument/2006/relationships/customXml" Target="../ink/ink474.xml"/><Relationship Id="rId71" Type="http://schemas.openxmlformats.org/officeDocument/2006/relationships/customXml" Target="../ink/ink506.xml"/><Relationship Id="rId92" Type="http://schemas.openxmlformats.org/officeDocument/2006/relationships/image" Target="../media/image667.png"/><Relationship Id="rId2" Type="http://schemas.openxmlformats.org/officeDocument/2006/relationships/image" Target="../media/image159.png"/><Relationship Id="rId29" Type="http://schemas.openxmlformats.org/officeDocument/2006/relationships/customXml" Target="../ink/ink485.xml"/><Relationship Id="rId24" Type="http://schemas.openxmlformats.org/officeDocument/2006/relationships/image" Target="../media/image633.png"/><Relationship Id="rId40" Type="http://schemas.openxmlformats.org/officeDocument/2006/relationships/image" Target="../media/image641.png"/><Relationship Id="rId45" Type="http://schemas.openxmlformats.org/officeDocument/2006/relationships/customXml" Target="../ink/ink493.xml"/><Relationship Id="rId66" Type="http://schemas.openxmlformats.org/officeDocument/2006/relationships/image" Target="../media/image654.png"/><Relationship Id="rId87" Type="http://schemas.openxmlformats.org/officeDocument/2006/relationships/customXml" Target="../ink/ink514.xml"/><Relationship Id="rId61" Type="http://schemas.openxmlformats.org/officeDocument/2006/relationships/customXml" Target="../ink/ink501.xml"/><Relationship Id="rId82" Type="http://schemas.openxmlformats.org/officeDocument/2006/relationships/image" Target="../media/image662.png"/><Relationship Id="rId19" Type="http://schemas.openxmlformats.org/officeDocument/2006/relationships/customXml" Target="../ink/ink480.xml"/><Relationship Id="rId14" Type="http://schemas.openxmlformats.org/officeDocument/2006/relationships/image" Target="../media/image628.png"/><Relationship Id="rId30" Type="http://schemas.openxmlformats.org/officeDocument/2006/relationships/image" Target="../media/image636.png"/><Relationship Id="rId35" Type="http://schemas.openxmlformats.org/officeDocument/2006/relationships/customXml" Target="../ink/ink488.xml"/><Relationship Id="rId56" Type="http://schemas.openxmlformats.org/officeDocument/2006/relationships/image" Target="../media/image649.png"/><Relationship Id="rId77" Type="http://schemas.openxmlformats.org/officeDocument/2006/relationships/customXml" Target="../ink/ink509.xml"/><Relationship Id="rId100" Type="http://schemas.openxmlformats.org/officeDocument/2006/relationships/image" Target="../media/image671.png"/><Relationship Id="rId8" Type="http://schemas.openxmlformats.org/officeDocument/2006/relationships/image" Target="../media/image625.png"/><Relationship Id="rId51" Type="http://schemas.openxmlformats.org/officeDocument/2006/relationships/customXml" Target="../ink/ink496.xml"/><Relationship Id="rId72" Type="http://schemas.openxmlformats.org/officeDocument/2006/relationships/image" Target="../media/image657.png"/><Relationship Id="rId93" Type="http://schemas.openxmlformats.org/officeDocument/2006/relationships/customXml" Target="../ink/ink517.xml"/><Relationship Id="rId98" Type="http://schemas.openxmlformats.org/officeDocument/2006/relationships/image" Target="../media/image670.png"/><Relationship Id="rId3" Type="http://schemas.openxmlformats.org/officeDocument/2006/relationships/customXml" Target="../ink/ink472.xml"/></Relationships>
</file>

<file path=ppt/slides/_rels/slide23.xml.rels><?xml version="1.0" encoding="UTF-8" standalone="yes"?>
<Relationships xmlns="http://schemas.openxmlformats.org/package/2006/relationships"><Relationship Id="rId13" Type="http://schemas.openxmlformats.org/officeDocument/2006/relationships/customXml" Target="../ink/ink528.xml"/><Relationship Id="rId18" Type="http://schemas.openxmlformats.org/officeDocument/2006/relationships/image" Target="../media/image682.png"/><Relationship Id="rId26" Type="http://schemas.openxmlformats.org/officeDocument/2006/relationships/image" Target="../media/image686.png"/><Relationship Id="rId3" Type="http://schemas.openxmlformats.org/officeDocument/2006/relationships/customXml" Target="../ink/ink523.xml"/><Relationship Id="rId21" Type="http://schemas.openxmlformats.org/officeDocument/2006/relationships/customXml" Target="../ink/ink532.xml"/><Relationship Id="rId7" Type="http://schemas.openxmlformats.org/officeDocument/2006/relationships/customXml" Target="../ink/ink525.xml"/><Relationship Id="rId12" Type="http://schemas.openxmlformats.org/officeDocument/2006/relationships/image" Target="../media/image679.png"/><Relationship Id="rId17" Type="http://schemas.openxmlformats.org/officeDocument/2006/relationships/customXml" Target="../ink/ink530.xml"/><Relationship Id="rId25" Type="http://schemas.openxmlformats.org/officeDocument/2006/relationships/customXml" Target="../ink/ink534.xml"/><Relationship Id="rId33" Type="http://schemas.openxmlformats.org/officeDocument/2006/relationships/image" Target="../media/image161.png"/><Relationship Id="rId2" Type="http://schemas.openxmlformats.org/officeDocument/2006/relationships/image" Target="../media/image160.png"/><Relationship Id="rId16" Type="http://schemas.openxmlformats.org/officeDocument/2006/relationships/image" Target="../media/image681.png"/><Relationship Id="rId20" Type="http://schemas.openxmlformats.org/officeDocument/2006/relationships/image" Target="../media/image683.png"/><Relationship Id="rId29" Type="http://schemas.openxmlformats.org/officeDocument/2006/relationships/customXml" Target="../ink/ink53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76.png"/><Relationship Id="rId11" Type="http://schemas.openxmlformats.org/officeDocument/2006/relationships/customXml" Target="../ink/ink527.xml"/><Relationship Id="rId24" Type="http://schemas.openxmlformats.org/officeDocument/2006/relationships/image" Target="../media/image685.png"/><Relationship Id="rId32" Type="http://schemas.openxmlformats.org/officeDocument/2006/relationships/image" Target="../media/image689.png"/><Relationship Id="rId5" Type="http://schemas.openxmlformats.org/officeDocument/2006/relationships/customXml" Target="../ink/ink524.xml"/><Relationship Id="rId15" Type="http://schemas.openxmlformats.org/officeDocument/2006/relationships/customXml" Target="../ink/ink529.xml"/><Relationship Id="rId23" Type="http://schemas.openxmlformats.org/officeDocument/2006/relationships/customXml" Target="../ink/ink533.xml"/><Relationship Id="rId28" Type="http://schemas.openxmlformats.org/officeDocument/2006/relationships/image" Target="../media/image687.png"/><Relationship Id="rId10" Type="http://schemas.openxmlformats.org/officeDocument/2006/relationships/image" Target="../media/image678.png"/><Relationship Id="rId19" Type="http://schemas.openxmlformats.org/officeDocument/2006/relationships/customXml" Target="../ink/ink531.xml"/><Relationship Id="rId31" Type="http://schemas.openxmlformats.org/officeDocument/2006/relationships/customXml" Target="../ink/ink537.xml"/><Relationship Id="rId4" Type="http://schemas.openxmlformats.org/officeDocument/2006/relationships/image" Target="../media/image675.png"/><Relationship Id="rId9" Type="http://schemas.openxmlformats.org/officeDocument/2006/relationships/customXml" Target="../ink/ink526.xml"/><Relationship Id="rId14" Type="http://schemas.openxmlformats.org/officeDocument/2006/relationships/image" Target="../media/image680.png"/><Relationship Id="rId22" Type="http://schemas.openxmlformats.org/officeDocument/2006/relationships/image" Target="../media/image684.png"/><Relationship Id="rId27" Type="http://schemas.openxmlformats.org/officeDocument/2006/relationships/customXml" Target="../ink/ink535.xml"/><Relationship Id="rId30" Type="http://schemas.openxmlformats.org/officeDocument/2006/relationships/image" Target="../media/image688.png"/><Relationship Id="rId8" Type="http://schemas.openxmlformats.org/officeDocument/2006/relationships/image" Target="../media/image67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3.png"/><Relationship Id="rId2" Type="http://schemas.openxmlformats.org/officeDocument/2006/relationships/image" Target="../media/image16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4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1.emf"/><Relationship Id="rId3" Type="http://schemas.openxmlformats.org/officeDocument/2006/relationships/image" Target="../media/image166.emf"/><Relationship Id="rId7" Type="http://schemas.openxmlformats.org/officeDocument/2006/relationships/image" Target="../media/image170.emf"/><Relationship Id="rId2" Type="http://schemas.openxmlformats.org/officeDocument/2006/relationships/image" Target="../media/image165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9.emf"/><Relationship Id="rId5" Type="http://schemas.openxmlformats.org/officeDocument/2006/relationships/image" Target="../media/image168.emf"/><Relationship Id="rId4" Type="http://schemas.openxmlformats.org/officeDocument/2006/relationships/image" Target="../media/image167.emf"/><Relationship Id="rId9" Type="http://schemas.openxmlformats.org/officeDocument/2006/relationships/image" Target="../media/image172.emf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9.emf"/><Relationship Id="rId3" Type="http://schemas.openxmlformats.org/officeDocument/2006/relationships/image" Target="../media/image174.emf"/><Relationship Id="rId7" Type="http://schemas.openxmlformats.org/officeDocument/2006/relationships/image" Target="../media/image178.emf"/><Relationship Id="rId2" Type="http://schemas.openxmlformats.org/officeDocument/2006/relationships/image" Target="../media/image173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7.emf"/><Relationship Id="rId5" Type="http://schemas.openxmlformats.org/officeDocument/2006/relationships/image" Target="../media/image176.emf"/><Relationship Id="rId4" Type="http://schemas.openxmlformats.org/officeDocument/2006/relationships/image" Target="../media/image175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1.png"/><Relationship Id="rId2" Type="http://schemas.openxmlformats.org/officeDocument/2006/relationships/image" Target="../media/image180.tif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2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3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5.emf"/><Relationship Id="rId2" Type="http://schemas.openxmlformats.org/officeDocument/2006/relationships/image" Target="../media/image184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7.emf"/><Relationship Id="rId4" Type="http://schemas.openxmlformats.org/officeDocument/2006/relationships/image" Target="../media/image186.emf"/></Relationships>
</file>

<file path=ppt/slides/_rels/slide4.xml.rels><?xml version="1.0" encoding="UTF-8" standalone="yes"?>
<Relationships xmlns="http://schemas.openxmlformats.org/package/2006/relationships"><Relationship Id="rId117" Type="http://schemas.openxmlformats.org/officeDocument/2006/relationships/image" Target="../media/image60.png"/><Relationship Id="rId21" Type="http://schemas.openxmlformats.org/officeDocument/2006/relationships/image" Target="../media/image12.png"/><Relationship Id="rId42" Type="http://schemas.openxmlformats.org/officeDocument/2006/relationships/customXml" Target="../ink/ink20.xml"/><Relationship Id="rId63" Type="http://schemas.openxmlformats.org/officeDocument/2006/relationships/image" Target="../media/image33.png"/><Relationship Id="rId138" Type="http://schemas.openxmlformats.org/officeDocument/2006/relationships/customXml" Target="../ink/ink49.xml"/><Relationship Id="rId159" Type="http://schemas.openxmlformats.org/officeDocument/2006/relationships/image" Target="../media/image62.png"/><Relationship Id="rId170" Type="http://schemas.openxmlformats.org/officeDocument/2006/relationships/customXml" Target="../ink/ink65.xml"/><Relationship Id="rId11" Type="http://schemas.openxmlformats.org/officeDocument/2006/relationships/image" Target="../media/image7.png"/><Relationship Id="rId32" Type="http://schemas.openxmlformats.org/officeDocument/2006/relationships/customXml" Target="../ink/ink15.xml"/><Relationship Id="rId53" Type="http://schemas.openxmlformats.org/officeDocument/2006/relationships/image" Target="../media/image28.png"/><Relationship Id="rId74" Type="http://schemas.openxmlformats.org/officeDocument/2006/relationships/customXml" Target="../ink/ink35.xml"/><Relationship Id="rId128" Type="http://schemas.openxmlformats.org/officeDocument/2006/relationships/customXml" Target="../ink/ink44.xml"/><Relationship Id="rId149" Type="http://schemas.openxmlformats.org/officeDocument/2006/relationships/image" Target="../media/image53.png"/><Relationship Id="rId5" Type="http://schemas.openxmlformats.org/officeDocument/2006/relationships/image" Target="../media/image4.png"/><Relationship Id="rId160" Type="http://schemas.openxmlformats.org/officeDocument/2006/relationships/customXml" Target="../ink/ink60.xml"/><Relationship Id="rId181" Type="http://schemas.openxmlformats.org/officeDocument/2006/relationships/image" Target="../media/image73.png"/><Relationship Id="rId22" Type="http://schemas.openxmlformats.org/officeDocument/2006/relationships/customXml" Target="../ink/ink10.xml"/><Relationship Id="rId27" Type="http://schemas.openxmlformats.org/officeDocument/2006/relationships/image" Target="../media/image15.png"/><Relationship Id="rId43" Type="http://schemas.openxmlformats.org/officeDocument/2006/relationships/image" Target="../media/image23.png"/><Relationship Id="rId48" Type="http://schemas.openxmlformats.org/officeDocument/2006/relationships/customXml" Target="../ink/ink23.xml"/><Relationship Id="rId64" Type="http://schemas.openxmlformats.org/officeDocument/2006/relationships/customXml" Target="../ink/ink30.xml"/><Relationship Id="rId69" Type="http://schemas.openxmlformats.org/officeDocument/2006/relationships/image" Target="../media/image36.png"/><Relationship Id="rId113" Type="http://schemas.openxmlformats.org/officeDocument/2006/relationships/image" Target="../media/image58.png"/><Relationship Id="rId118" Type="http://schemas.openxmlformats.org/officeDocument/2006/relationships/customXml" Target="../ink/ink39.xml"/><Relationship Id="rId134" Type="http://schemas.openxmlformats.org/officeDocument/2006/relationships/customXml" Target="../ink/ink47.xml"/><Relationship Id="rId139" Type="http://schemas.openxmlformats.org/officeDocument/2006/relationships/image" Target="../media/image48.png"/><Relationship Id="rId150" Type="http://schemas.openxmlformats.org/officeDocument/2006/relationships/customXml" Target="../ink/ink55.xml"/><Relationship Id="rId155" Type="http://schemas.openxmlformats.org/officeDocument/2006/relationships/image" Target="../media/image56.png"/><Relationship Id="rId171" Type="http://schemas.openxmlformats.org/officeDocument/2006/relationships/image" Target="../media/image68.png"/><Relationship Id="rId176" Type="http://schemas.openxmlformats.org/officeDocument/2006/relationships/customXml" Target="../ink/ink68.xml"/><Relationship Id="rId12" Type="http://schemas.openxmlformats.org/officeDocument/2006/relationships/customXml" Target="../ink/ink5.xml"/><Relationship Id="rId17" Type="http://schemas.openxmlformats.org/officeDocument/2006/relationships/image" Target="../media/image10.png"/><Relationship Id="rId33" Type="http://schemas.openxmlformats.org/officeDocument/2006/relationships/image" Target="../media/image18.png"/><Relationship Id="rId38" Type="http://schemas.openxmlformats.org/officeDocument/2006/relationships/customXml" Target="../ink/ink18.xml"/><Relationship Id="rId59" Type="http://schemas.openxmlformats.org/officeDocument/2006/relationships/image" Target="../media/image31.png"/><Relationship Id="rId124" Type="http://schemas.openxmlformats.org/officeDocument/2006/relationships/customXml" Target="../ink/ink42.xml"/><Relationship Id="rId129" Type="http://schemas.openxmlformats.org/officeDocument/2006/relationships/image" Target="../media/image43.png"/><Relationship Id="rId54" Type="http://schemas.openxmlformats.org/officeDocument/2006/relationships/customXml" Target="../ink/ink26.xml"/><Relationship Id="rId70" Type="http://schemas.openxmlformats.org/officeDocument/2006/relationships/customXml" Target="../ink/ink33.xml"/><Relationship Id="rId140" Type="http://schemas.openxmlformats.org/officeDocument/2006/relationships/customXml" Target="../ink/ink50.xml"/><Relationship Id="rId145" Type="http://schemas.openxmlformats.org/officeDocument/2006/relationships/image" Target="../media/image51.png"/><Relationship Id="rId161" Type="http://schemas.openxmlformats.org/officeDocument/2006/relationships/image" Target="../media/image63.png"/><Relationship Id="rId166" Type="http://schemas.openxmlformats.org/officeDocument/2006/relationships/customXml" Target="../ink/ink63.xml"/><Relationship Id="rId182" Type="http://schemas.openxmlformats.org/officeDocument/2006/relationships/customXml" Target="../ink/ink71.xml"/><Relationship Id="rId187" Type="http://schemas.openxmlformats.org/officeDocument/2006/relationships/image" Target="../media/image76.png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2.xml"/><Relationship Id="rId23" Type="http://schemas.openxmlformats.org/officeDocument/2006/relationships/image" Target="../media/image13.png"/><Relationship Id="rId28" Type="http://schemas.openxmlformats.org/officeDocument/2006/relationships/customXml" Target="../ink/ink13.xml"/><Relationship Id="rId49" Type="http://schemas.openxmlformats.org/officeDocument/2006/relationships/image" Target="../media/image26.png"/><Relationship Id="rId114" Type="http://schemas.openxmlformats.org/officeDocument/2006/relationships/customXml" Target="../ink/ink37.xml"/><Relationship Id="rId119" Type="http://schemas.openxmlformats.org/officeDocument/2006/relationships/image" Target="../media/image32.png"/><Relationship Id="rId44" Type="http://schemas.openxmlformats.org/officeDocument/2006/relationships/customXml" Target="../ink/ink21.xml"/><Relationship Id="rId60" Type="http://schemas.openxmlformats.org/officeDocument/2006/relationships/customXml" Target="../ink/ink29.xml"/><Relationship Id="rId65" Type="http://schemas.openxmlformats.org/officeDocument/2006/relationships/image" Target="../media/image34.png"/><Relationship Id="rId130" Type="http://schemas.openxmlformats.org/officeDocument/2006/relationships/customXml" Target="../ink/ink45.xml"/><Relationship Id="rId135" Type="http://schemas.openxmlformats.org/officeDocument/2006/relationships/image" Target="../media/image46.png"/><Relationship Id="rId151" Type="http://schemas.openxmlformats.org/officeDocument/2006/relationships/image" Target="../media/image54.png"/><Relationship Id="rId156" Type="http://schemas.openxmlformats.org/officeDocument/2006/relationships/customXml" Target="../ink/ink58.xml"/><Relationship Id="rId177" Type="http://schemas.openxmlformats.org/officeDocument/2006/relationships/image" Target="../media/image71.png"/><Relationship Id="rId172" Type="http://schemas.openxmlformats.org/officeDocument/2006/relationships/customXml" Target="../ink/ink66.xml"/><Relationship Id="rId13" Type="http://schemas.openxmlformats.org/officeDocument/2006/relationships/image" Target="../media/image8.png"/><Relationship Id="rId18" Type="http://schemas.openxmlformats.org/officeDocument/2006/relationships/customXml" Target="../ink/ink8.xml"/><Relationship Id="rId39" Type="http://schemas.openxmlformats.org/officeDocument/2006/relationships/image" Target="../media/image21.png"/><Relationship Id="rId34" Type="http://schemas.openxmlformats.org/officeDocument/2006/relationships/customXml" Target="../ink/ink16.xml"/><Relationship Id="rId50" Type="http://schemas.openxmlformats.org/officeDocument/2006/relationships/customXml" Target="../ink/ink24.xml"/><Relationship Id="rId55" Type="http://schemas.openxmlformats.org/officeDocument/2006/relationships/image" Target="../media/image29.png"/><Relationship Id="rId120" Type="http://schemas.openxmlformats.org/officeDocument/2006/relationships/customXml" Target="../ink/ink40.xml"/><Relationship Id="rId125" Type="http://schemas.openxmlformats.org/officeDocument/2006/relationships/image" Target="../media/image41.png"/><Relationship Id="rId141" Type="http://schemas.openxmlformats.org/officeDocument/2006/relationships/image" Target="../media/image49.png"/><Relationship Id="rId146" Type="http://schemas.openxmlformats.org/officeDocument/2006/relationships/customXml" Target="../ink/ink53.xml"/><Relationship Id="rId167" Type="http://schemas.openxmlformats.org/officeDocument/2006/relationships/image" Target="../media/image66.png"/><Relationship Id="rId7" Type="http://schemas.openxmlformats.org/officeDocument/2006/relationships/image" Target="../media/image5.png"/><Relationship Id="rId71" Type="http://schemas.openxmlformats.org/officeDocument/2006/relationships/image" Target="../media/image37.png"/><Relationship Id="rId162" Type="http://schemas.openxmlformats.org/officeDocument/2006/relationships/customXml" Target="../ink/ink61.xml"/><Relationship Id="rId183" Type="http://schemas.openxmlformats.org/officeDocument/2006/relationships/image" Target="../media/image74.png"/><Relationship Id="rId2" Type="http://schemas.openxmlformats.org/officeDocument/2006/relationships/image" Target="../media/image2.png"/><Relationship Id="rId29" Type="http://schemas.openxmlformats.org/officeDocument/2006/relationships/image" Target="../media/image16.png"/><Relationship Id="rId24" Type="http://schemas.openxmlformats.org/officeDocument/2006/relationships/customXml" Target="../ink/ink11.xml"/><Relationship Id="rId40" Type="http://schemas.openxmlformats.org/officeDocument/2006/relationships/customXml" Target="../ink/ink19.xml"/><Relationship Id="rId45" Type="http://schemas.openxmlformats.org/officeDocument/2006/relationships/image" Target="../media/image24.png"/><Relationship Id="rId66" Type="http://schemas.openxmlformats.org/officeDocument/2006/relationships/customXml" Target="../ink/ink31.xml"/><Relationship Id="rId115" Type="http://schemas.openxmlformats.org/officeDocument/2006/relationships/image" Target="../media/image59.png"/><Relationship Id="rId131" Type="http://schemas.openxmlformats.org/officeDocument/2006/relationships/image" Target="../media/image44.png"/><Relationship Id="rId136" Type="http://schemas.openxmlformats.org/officeDocument/2006/relationships/customXml" Target="../ink/ink48.xml"/><Relationship Id="rId157" Type="http://schemas.openxmlformats.org/officeDocument/2006/relationships/image" Target="../media/image61.png"/><Relationship Id="rId178" Type="http://schemas.openxmlformats.org/officeDocument/2006/relationships/customXml" Target="../ink/ink69.xml"/><Relationship Id="rId152" Type="http://schemas.openxmlformats.org/officeDocument/2006/relationships/customXml" Target="../ink/ink56.xml"/><Relationship Id="rId173" Type="http://schemas.openxmlformats.org/officeDocument/2006/relationships/image" Target="../media/image69.png"/><Relationship Id="rId19" Type="http://schemas.openxmlformats.org/officeDocument/2006/relationships/image" Target="../media/image11.png"/><Relationship Id="rId14" Type="http://schemas.openxmlformats.org/officeDocument/2006/relationships/customXml" Target="../ink/ink6.xml"/><Relationship Id="rId30" Type="http://schemas.openxmlformats.org/officeDocument/2006/relationships/customXml" Target="../ink/ink14.xml"/><Relationship Id="rId35" Type="http://schemas.openxmlformats.org/officeDocument/2006/relationships/image" Target="../media/image19.png"/><Relationship Id="rId56" Type="http://schemas.openxmlformats.org/officeDocument/2006/relationships/customXml" Target="../ink/ink27.xml"/><Relationship Id="rId126" Type="http://schemas.openxmlformats.org/officeDocument/2006/relationships/customXml" Target="../ink/ink43.xml"/><Relationship Id="rId147" Type="http://schemas.openxmlformats.org/officeDocument/2006/relationships/image" Target="../media/image52.png"/><Relationship Id="rId168" Type="http://schemas.openxmlformats.org/officeDocument/2006/relationships/customXml" Target="../ink/ink64.xml"/><Relationship Id="rId8" Type="http://schemas.openxmlformats.org/officeDocument/2006/relationships/customXml" Target="../ink/ink3.xml"/><Relationship Id="rId51" Type="http://schemas.openxmlformats.org/officeDocument/2006/relationships/image" Target="../media/image27.png"/><Relationship Id="rId72" Type="http://schemas.openxmlformats.org/officeDocument/2006/relationships/customXml" Target="../ink/ink34.xml"/><Relationship Id="rId121" Type="http://schemas.openxmlformats.org/officeDocument/2006/relationships/image" Target="../media/image39.png"/><Relationship Id="rId142" Type="http://schemas.openxmlformats.org/officeDocument/2006/relationships/customXml" Target="../ink/ink51.xml"/><Relationship Id="rId163" Type="http://schemas.openxmlformats.org/officeDocument/2006/relationships/image" Target="../media/image64.png"/><Relationship Id="rId184" Type="http://schemas.openxmlformats.org/officeDocument/2006/relationships/customXml" Target="../ink/ink72.xml"/><Relationship Id="rId3" Type="http://schemas.openxmlformats.org/officeDocument/2006/relationships/image" Target="../media/image3.png"/><Relationship Id="rId25" Type="http://schemas.openxmlformats.org/officeDocument/2006/relationships/image" Target="../media/image14.png"/><Relationship Id="rId46" Type="http://schemas.openxmlformats.org/officeDocument/2006/relationships/customXml" Target="../ink/ink22.xml"/><Relationship Id="rId67" Type="http://schemas.openxmlformats.org/officeDocument/2006/relationships/image" Target="../media/image35.png"/><Relationship Id="rId116" Type="http://schemas.openxmlformats.org/officeDocument/2006/relationships/customXml" Target="../ink/ink38.xml"/><Relationship Id="rId137" Type="http://schemas.openxmlformats.org/officeDocument/2006/relationships/image" Target="../media/image47.png"/><Relationship Id="rId158" Type="http://schemas.openxmlformats.org/officeDocument/2006/relationships/customXml" Target="../ink/ink59.xml"/><Relationship Id="rId20" Type="http://schemas.openxmlformats.org/officeDocument/2006/relationships/customXml" Target="../ink/ink9.xml"/><Relationship Id="rId41" Type="http://schemas.openxmlformats.org/officeDocument/2006/relationships/image" Target="../media/image22.png"/><Relationship Id="rId111" Type="http://schemas.openxmlformats.org/officeDocument/2006/relationships/image" Target="../media/image57.png"/><Relationship Id="rId132" Type="http://schemas.openxmlformats.org/officeDocument/2006/relationships/customXml" Target="../ink/ink46.xml"/><Relationship Id="rId153" Type="http://schemas.openxmlformats.org/officeDocument/2006/relationships/image" Target="../media/image55.png"/><Relationship Id="rId174" Type="http://schemas.openxmlformats.org/officeDocument/2006/relationships/customXml" Target="../ink/ink67.xml"/><Relationship Id="rId179" Type="http://schemas.openxmlformats.org/officeDocument/2006/relationships/image" Target="../media/image72.png"/><Relationship Id="rId15" Type="http://schemas.openxmlformats.org/officeDocument/2006/relationships/image" Target="../media/image9.png"/><Relationship Id="rId36" Type="http://schemas.openxmlformats.org/officeDocument/2006/relationships/customXml" Target="../ink/ink17.xml"/><Relationship Id="rId57" Type="http://schemas.openxmlformats.org/officeDocument/2006/relationships/image" Target="../media/image30.png"/><Relationship Id="rId127" Type="http://schemas.openxmlformats.org/officeDocument/2006/relationships/image" Target="../media/image42.png"/><Relationship Id="rId10" Type="http://schemas.openxmlformats.org/officeDocument/2006/relationships/customXml" Target="../ink/ink4.xml"/><Relationship Id="rId31" Type="http://schemas.openxmlformats.org/officeDocument/2006/relationships/image" Target="../media/image17.png"/><Relationship Id="rId52" Type="http://schemas.openxmlformats.org/officeDocument/2006/relationships/customXml" Target="../ink/ink25.xml"/><Relationship Id="rId73" Type="http://schemas.openxmlformats.org/officeDocument/2006/relationships/image" Target="../media/image38.png"/><Relationship Id="rId122" Type="http://schemas.openxmlformats.org/officeDocument/2006/relationships/customXml" Target="../ink/ink41.xml"/><Relationship Id="rId143" Type="http://schemas.openxmlformats.org/officeDocument/2006/relationships/image" Target="../media/image50.png"/><Relationship Id="rId148" Type="http://schemas.openxmlformats.org/officeDocument/2006/relationships/customXml" Target="../ink/ink54.xml"/><Relationship Id="rId164" Type="http://schemas.openxmlformats.org/officeDocument/2006/relationships/customXml" Target="../ink/ink62.xml"/><Relationship Id="rId169" Type="http://schemas.openxmlformats.org/officeDocument/2006/relationships/image" Target="../media/image67.png"/><Relationship Id="rId185" Type="http://schemas.openxmlformats.org/officeDocument/2006/relationships/image" Target="../media/image75.png"/><Relationship Id="rId4" Type="http://schemas.openxmlformats.org/officeDocument/2006/relationships/customXml" Target="../ink/ink1.xml"/><Relationship Id="rId9" Type="http://schemas.openxmlformats.org/officeDocument/2006/relationships/image" Target="../media/image6.png"/><Relationship Id="rId180" Type="http://schemas.openxmlformats.org/officeDocument/2006/relationships/customXml" Target="../ink/ink70.xml"/><Relationship Id="rId26" Type="http://schemas.openxmlformats.org/officeDocument/2006/relationships/customXml" Target="../ink/ink12.xml"/><Relationship Id="rId47" Type="http://schemas.openxmlformats.org/officeDocument/2006/relationships/image" Target="../media/image25.png"/><Relationship Id="rId68" Type="http://schemas.openxmlformats.org/officeDocument/2006/relationships/customXml" Target="../ink/ink32.xml"/><Relationship Id="rId112" Type="http://schemas.openxmlformats.org/officeDocument/2006/relationships/customXml" Target="../ink/ink36.xml"/><Relationship Id="rId133" Type="http://schemas.openxmlformats.org/officeDocument/2006/relationships/image" Target="../media/image45.png"/><Relationship Id="rId154" Type="http://schemas.openxmlformats.org/officeDocument/2006/relationships/customXml" Target="../ink/ink57.xml"/><Relationship Id="rId175" Type="http://schemas.openxmlformats.org/officeDocument/2006/relationships/image" Target="../media/image70.png"/><Relationship Id="rId16" Type="http://schemas.openxmlformats.org/officeDocument/2006/relationships/customXml" Target="../ink/ink7.xml"/><Relationship Id="rId37" Type="http://schemas.openxmlformats.org/officeDocument/2006/relationships/image" Target="../media/image20.png"/><Relationship Id="rId58" Type="http://schemas.openxmlformats.org/officeDocument/2006/relationships/customXml" Target="../ink/ink28.xml"/><Relationship Id="rId123" Type="http://schemas.openxmlformats.org/officeDocument/2006/relationships/image" Target="../media/image40.png"/><Relationship Id="rId144" Type="http://schemas.openxmlformats.org/officeDocument/2006/relationships/customXml" Target="../ink/ink52.xml"/><Relationship Id="rId165" Type="http://schemas.openxmlformats.org/officeDocument/2006/relationships/image" Target="../media/image65.png"/><Relationship Id="rId186" Type="http://schemas.openxmlformats.org/officeDocument/2006/relationships/customXml" Target="../ink/ink73.xml"/></Relationships>
</file>

<file path=ppt/slides/_rels/slide5.xml.rels><?xml version="1.0" encoding="UTF-8" standalone="yes"?>
<Relationships xmlns="http://schemas.openxmlformats.org/package/2006/relationships"><Relationship Id="rId299" Type="http://schemas.openxmlformats.org/officeDocument/2006/relationships/image" Target="../media/image238.png"/><Relationship Id="rId303" Type="http://schemas.openxmlformats.org/officeDocument/2006/relationships/image" Target="../media/image240.png"/><Relationship Id="rId21" Type="http://schemas.openxmlformats.org/officeDocument/2006/relationships/customXml" Target="../ink/ink83.xml"/><Relationship Id="rId42" Type="http://schemas.openxmlformats.org/officeDocument/2006/relationships/image" Target="../media/image109.png"/><Relationship Id="rId63" Type="http://schemas.openxmlformats.org/officeDocument/2006/relationships/customXml" Target="../ink/ink104.xml"/><Relationship Id="rId84" Type="http://schemas.openxmlformats.org/officeDocument/2006/relationships/image" Target="../media/image130.png"/><Relationship Id="rId324" Type="http://schemas.openxmlformats.org/officeDocument/2006/relationships/customXml" Target="../ink/ink146.xml"/><Relationship Id="rId345" Type="http://schemas.openxmlformats.org/officeDocument/2006/relationships/image" Target="../media/image261.png"/><Relationship Id="rId366" Type="http://schemas.openxmlformats.org/officeDocument/2006/relationships/customXml" Target="../ink/ink167.xml"/><Relationship Id="rId289" Type="http://schemas.openxmlformats.org/officeDocument/2006/relationships/image" Target="../media/image233.png"/><Relationship Id="rId11" Type="http://schemas.openxmlformats.org/officeDocument/2006/relationships/customXml" Target="../ink/ink78.xml"/><Relationship Id="rId32" Type="http://schemas.openxmlformats.org/officeDocument/2006/relationships/image" Target="../media/image104.png"/><Relationship Id="rId53" Type="http://schemas.openxmlformats.org/officeDocument/2006/relationships/customXml" Target="../ink/ink99.xml"/><Relationship Id="rId74" Type="http://schemas.openxmlformats.org/officeDocument/2006/relationships/image" Target="../media/image125.png"/><Relationship Id="rId314" Type="http://schemas.openxmlformats.org/officeDocument/2006/relationships/customXml" Target="../ink/ink141.xml"/><Relationship Id="rId335" Type="http://schemas.openxmlformats.org/officeDocument/2006/relationships/image" Target="../media/image256.png"/><Relationship Id="rId356" Type="http://schemas.openxmlformats.org/officeDocument/2006/relationships/customXml" Target="../ink/ink162.xml"/><Relationship Id="rId377" Type="http://schemas.openxmlformats.org/officeDocument/2006/relationships/image" Target="../media/image277.png"/><Relationship Id="rId5" Type="http://schemas.openxmlformats.org/officeDocument/2006/relationships/customXml" Target="../ink/ink75.xml"/><Relationship Id="rId279" Type="http://schemas.openxmlformats.org/officeDocument/2006/relationships/image" Target="../media/image228.png"/><Relationship Id="rId22" Type="http://schemas.openxmlformats.org/officeDocument/2006/relationships/image" Target="../media/image99.png"/><Relationship Id="rId43" Type="http://schemas.openxmlformats.org/officeDocument/2006/relationships/customXml" Target="../ink/ink94.xml"/><Relationship Id="rId64" Type="http://schemas.openxmlformats.org/officeDocument/2006/relationships/image" Target="../media/image120.png"/><Relationship Id="rId290" Type="http://schemas.openxmlformats.org/officeDocument/2006/relationships/customXml" Target="../ink/ink129.xml"/><Relationship Id="rId304" Type="http://schemas.openxmlformats.org/officeDocument/2006/relationships/customXml" Target="../ink/ink136.xml"/><Relationship Id="rId325" Type="http://schemas.openxmlformats.org/officeDocument/2006/relationships/image" Target="../media/image251.png"/><Relationship Id="rId346" Type="http://schemas.openxmlformats.org/officeDocument/2006/relationships/customXml" Target="../ink/ink157.xml"/><Relationship Id="rId367" Type="http://schemas.openxmlformats.org/officeDocument/2006/relationships/image" Target="../media/image272.png"/><Relationship Id="rId85" Type="http://schemas.openxmlformats.org/officeDocument/2006/relationships/customXml" Target="../ink/ink115.xml"/><Relationship Id="rId12" Type="http://schemas.openxmlformats.org/officeDocument/2006/relationships/image" Target="../media/image94.png"/><Relationship Id="rId33" Type="http://schemas.openxmlformats.org/officeDocument/2006/relationships/customXml" Target="../ink/ink89.xml"/><Relationship Id="rId280" Type="http://schemas.openxmlformats.org/officeDocument/2006/relationships/customXml" Target="../ink/ink124.xml"/><Relationship Id="rId315" Type="http://schemas.openxmlformats.org/officeDocument/2006/relationships/image" Target="../media/image246.png"/><Relationship Id="rId336" Type="http://schemas.openxmlformats.org/officeDocument/2006/relationships/customXml" Target="../ink/ink152.xml"/><Relationship Id="rId357" Type="http://schemas.openxmlformats.org/officeDocument/2006/relationships/image" Target="../media/image267.png"/><Relationship Id="rId54" Type="http://schemas.openxmlformats.org/officeDocument/2006/relationships/image" Target="../media/image115.png"/><Relationship Id="rId75" Type="http://schemas.openxmlformats.org/officeDocument/2006/relationships/customXml" Target="../ink/ink110.xml"/><Relationship Id="rId378" Type="http://schemas.openxmlformats.org/officeDocument/2006/relationships/customXml" Target="../ink/ink173.xml"/><Relationship Id="rId6" Type="http://schemas.openxmlformats.org/officeDocument/2006/relationships/image" Target="../media/image91.png"/><Relationship Id="rId23" Type="http://schemas.openxmlformats.org/officeDocument/2006/relationships/customXml" Target="../ink/ink84.xml"/><Relationship Id="rId291" Type="http://schemas.openxmlformats.org/officeDocument/2006/relationships/image" Target="../media/image234.png"/><Relationship Id="rId305" Type="http://schemas.openxmlformats.org/officeDocument/2006/relationships/image" Target="../media/image241.png"/><Relationship Id="rId326" Type="http://schemas.openxmlformats.org/officeDocument/2006/relationships/customXml" Target="../ink/ink147.xml"/><Relationship Id="rId347" Type="http://schemas.openxmlformats.org/officeDocument/2006/relationships/image" Target="../media/image262.png"/><Relationship Id="rId44" Type="http://schemas.openxmlformats.org/officeDocument/2006/relationships/image" Target="../media/image110.png"/><Relationship Id="rId65" Type="http://schemas.openxmlformats.org/officeDocument/2006/relationships/customXml" Target="../ink/ink105.xml"/><Relationship Id="rId86" Type="http://schemas.openxmlformats.org/officeDocument/2006/relationships/image" Target="../media/image131.png"/><Relationship Id="rId368" Type="http://schemas.openxmlformats.org/officeDocument/2006/relationships/customXml" Target="../ink/ink168.xml"/><Relationship Id="rId13" Type="http://schemas.openxmlformats.org/officeDocument/2006/relationships/customXml" Target="../ink/ink79.xml"/><Relationship Id="rId281" Type="http://schemas.openxmlformats.org/officeDocument/2006/relationships/image" Target="../media/image229.png"/><Relationship Id="rId316" Type="http://schemas.openxmlformats.org/officeDocument/2006/relationships/customXml" Target="../ink/ink142.xml"/><Relationship Id="rId337" Type="http://schemas.openxmlformats.org/officeDocument/2006/relationships/image" Target="../media/image257.png"/><Relationship Id="rId34" Type="http://schemas.openxmlformats.org/officeDocument/2006/relationships/image" Target="../media/image105.png"/><Relationship Id="rId55" Type="http://schemas.openxmlformats.org/officeDocument/2006/relationships/customXml" Target="../ink/ink100.xml"/><Relationship Id="rId76" Type="http://schemas.openxmlformats.org/officeDocument/2006/relationships/image" Target="../media/image126.png"/><Relationship Id="rId358" Type="http://schemas.openxmlformats.org/officeDocument/2006/relationships/customXml" Target="../ink/ink163.xml"/><Relationship Id="rId379" Type="http://schemas.openxmlformats.org/officeDocument/2006/relationships/image" Target="../media/image278.png"/><Relationship Id="rId7" Type="http://schemas.openxmlformats.org/officeDocument/2006/relationships/customXml" Target="../ink/ink76.xml"/><Relationship Id="rId271" Type="http://schemas.openxmlformats.org/officeDocument/2006/relationships/image" Target="../media/image224.png"/><Relationship Id="rId292" Type="http://schemas.openxmlformats.org/officeDocument/2006/relationships/customXml" Target="../ink/ink130.xml"/><Relationship Id="rId306" Type="http://schemas.openxmlformats.org/officeDocument/2006/relationships/customXml" Target="../ink/ink137.xml"/><Relationship Id="rId24" Type="http://schemas.openxmlformats.org/officeDocument/2006/relationships/image" Target="../media/image100.png"/><Relationship Id="rId40" Type="http://schemas.openxmlformats.org/officeDocument/2006/relationships/image" Target="../media/image108.png"/><Relationship Id="rId45" Type="http://schemas.openxmlformats.org/officeDocument/2006/relationships/customXml" Target="../ink/ink95.xml"/><Relationship Id="rId66" Type="http://schemas.openxmlformats.org/officeDocument/2006/relationships/image" Target="../media/image121.png"/><Relationship Id="rId87" Type="http://schemas.openxmlformats.org/officeDocument/2006/relationships/customXml" Target="../ink/ink116.xml"/><Relationship Id="rId301" Type="http://schemas.openxmlformats.org/officeDocument/2006/relationships/image" Target="../media/image239.png"/><Relationship Id="rId322" Type="http://schemas.openxmlformats.org/officeDocument/2006/relationships/customXml" Target="../ink/ink145.xml"/><Relationship Id="rId327" Type="http://schemas.openxmlformats.org/officeDocument/2006/relationships/image" Target="../media/image252.png"/><Relationship Id="rId343" Type="http://schemas.openxmlformats.org/officeDocument/2006/relationships/image" Target="../media/image260.png"/><Relationship Id="rId348" Type="http://schemas.openxmlformats.org/officeDocument/2006/relationships/customXml" Target="../ink/ink158.xml"/><Relationship Id="rId364" Type="http://schemas.openxmlformats.org/officeDocument/2006/relationships/customXml" Target="../ink/ink166.xml"/><Relationship Id="rId369" Type="http://schemas.openxmlformats.org/officeDocument/2006/relationships/image" Target="../media/image273.png"/><Relationship Id="rId61" Type="http://schemas.openxmlformats.org/officeDocument/2006/relationships/customXml" Target="../ink/ink103.xml"/><Relationship Id="rId82" Type="http://schemas.openxmlformats.org/officeDocument/2006/relationships/image" Target="../media/image129.png"/><Relationship Id="rId380" Type="http://schemas.openxmlformats.org/officeDocument/2006/relationships/customXml" Target="../ink/ink174.xml"/><Relationship Id="rId19" Type="http://schemas.openxmlformats.org/officeDocument/2006/relationships/customXml" Target="../ink/ink82.xml"/><Relationship Id="rId287" Type="http://schemas.openxmlformats.org/officeDocument/2006/relationships/image" Target="../media/image232.png"/><Relationship Id="rId14" Type="http://schemas.openxmlformats.org/officeDocument/2006/relationships/image" Target="../media/image95.png"/><Relationship Id="rId30" Type="http://schemas.openxmlformats.org/officeDocument/2006/relationships/image" Target="../media/image103.png"/><Relationship Id="rId35" Type="http://schemas.openxmlformats.org/officeDocument/2006/relationships/customXml" Target="../ink/ink90.xml"/><Relationship Id="rId56" Type="http://schemas.openxmlformats.org/officeDocument/2006/relationships/image" Target="../media/image116.png"/><Relationship Id="rId77" Type="http://schemas.openxmlformats.org/officeDocument/2006/relationships/customXml" Target="../ink/ink111.xml"/><Relationship Id="rId282" Type="http://schemas.openxmlformats.org/officeDocument/2006/relationships/customXml" Target="../ink/ink125.xml"/><Relationship Id="rId312" Type="http://schemas.openxmlformats.org/officeDocument/2006/relationships/customXml" Target="../ink/ink140.xml"/><Relationship Id="rId317" Type="http://schemas.openxmlformats.org/officeDocument/2006/relationships/image" Target="../media/image247.png"/><Relationship Id="rId333" Type="http://schemas.openxmlformats.org/officeDocument/2006/relationships/image" Target="../media/image255.png"/><Relationship Id="rId338" Type="http://schemas.openxmlformats.org/officeDocument/2006/relationships/customXml" Target="../ink/ink153.xml"/><Relationship Id="rId354" Type="http://schemas.openxmlformats.org/officeDocument/2006/relationships/customXml" Target="../ink/ink161.xml"/><Relationship Id="rId359" Type="http://schemas.openxmlformats.org/officeDocument/2006/relationships/image" Target="../media/image268.png"/><Relationship Id="rId8" Type="http://schemas.openxmlformats.org/officeDocument/2006/relationships/image" Target="../media/image92.png"/><Relationship Id="rId51" Type="http://schemas.openxmlformats.org/officeDocument/2006/relationships/customXml" Target="../ink/ink98.xml"/><Relationship Id="rId72" Type="http://schemas.openxmlformats.org/officeDocument/2006/relationships/image" Target="../media/image124.png"/><Relationship Id="rId93" Type="http://schemas.openxmlformats.org/officeDocument/2006/relationships/customXml" Target="../ink/ink119.xml"/><Relationship Id="rId370" Type="http://schemas.openxmlformats.org/officeDocument/2006/relationships/customXml" Target="../ink/ink169.xml"/><Relationship Id="rId375" Type="http://schemas.openxmlformats.org/officeDocument/2006/relationships/image" Target="../media/image276.png"/><Relationship Id="rId3" Type="http://schemas.openxmlformats.org/officeDocument/2006/relationships/customXml" Target="../ink/ink74.xml"/><Relationship Id="rId277" Type="http://schemas.openxmlformats.org/officeDocument/2006/relationships/image" Target="../media/image227.png"/><Relationship Id="rId298" Type="http://schemas.openxmlformats.org/officeDocument/2006/relationships/customXml" Target="../ink/ink133.xml"/><Relationship Id="rId25" Type="http://schemas.openxmlformats.org/officeDocument/2006/relationships/customXml" Target="../ink/ink85.xml"/><Relationship Id="rId46" Type="http://schemas.openxmlformats.org/officeDocument/2006/relationships/image" Target="../media/image111.png"/><Relationship Id="rId67" Type="http://schemas.openxmlformats.org/officeDocument/2006/relationships/customXml" Target="../ink/ink106.xml"/><Relationship Id="rId272" Type="http://schemas.openxmlformats.org/officeDocument/2006/relationships/customXml" Target="../ink/ink120.xml"/><Relationship Id="rId293" Type="http://schemas.openxmlformats.org/officeDocument/2006/relationships/image" Target="../media/image235.png"/><Relationship Id="rId302" Type="http://schemas.openxmlformats.org/officeDocument/2006/relationships/customXml" Target="../ink/ink135.xml"/><Relationship Id="rId307" Type="http://schemas.openxmlformats.org/officeDocument/2006/relationships/image" Target="../media/image242.png"/><Relationship Id="rId323" Type="http://schemas.openxmlformats.org/officeDocument/2006/relationships/image" Target="../media/image250.png"/><Relationship Id="rId328" Type="http://schemas.openxmlformats.org/officeDocument/2006/relationships/customXml" Target="../ink/ink148.xml"/><Relationship Id="rId344" Type="http://schemas.openxmlformats.org/officeDocument/2006/relationships/customXml" Target="../ink/ink156.xml"/><Relationship Id="rId349" Type="http://schemas.openxmlformats.org/officeDocument/2006/relationships/image" Target="../media/image263.png"/><Relationship Id="rId20" Type="http://schemas.openxmlformats.org/officeDocument/2006/relationships/image" Target="../media/image98.png"/><Relationship Id="rId41" Type="http://schemas.openxmlformats.org/officeDocument/2006/relationships/customXml" Target="../ink/ink93.xml"/><Relationship Id="rId62" Type="http://schemas.openxmlformats.org/officeDocument/2006/relationships/image" Target="../media/image119.png"/><Relationship Id="rId83" Type="http://schemas.openxmlformats.org/officeDocument/2006/relationships/customXml" Target="../ink/ink114.xml"/><Relationship Id="rId88" Type="http://schemas.openxmlformats.org/officeDocument/2006/relationships/image" Target="../media/image132.png"/><Relationship Id="rId360" Type="http://schemas.openxmlformats.org/officeDocument/2006/relationships/customXml" Target="../ink/ink164.xml"/><Relationship Id="rId365" Type="http://schemas.openxmlformats.org/officeDocument/2006/relationships/image" Target="../media/image271.png"/><Relationship Id="rId381" Type="http://schemas.openxmlformats.org/officeDocument/2006/relationships/image" Target="../media/image279.png"/><Relationship Id="rId288" Type="http://schemas.openxmlformats.org/officeDocument/2006/relationships/customXml" Target="../ink/ink128.xml"/><Relationship Id="rId15" Type="http://schemas.openxmlformats.org/officeDocument/2006/relationships/customXml" Target="../ink/ink80.xml"/><Relationship Id="rId36" Type="http://schemas.openxmlformats.org/officeDocument/2006/relationships/image" Target="../media/image106.png"/><Relationship Id="rId57" Type="http://schemas.openxmlformats.org/officeDocument/2006/relationships/customXml" Target="../ink/ink101.xml"/><Relationship Id="rId283" Type="http://schemas.openxmlformats.org/officeDocument/2006/relationships/image" Target="../media/image230.png"/><Relationship Id="rId313" Type="http://schemas.openxmlformats.org/officeDocument/2006/relationships/image" Target="../media/image245.png"/><Relationship Id="rId318" Type="http://schemas.openxmlformats.org/officeDocument/2006/relationships/customXml" Target="../ink/ink143.xml"/><Relationship Id="rId339" Type="http://schemas.openxmlformats.org/officeDocument/2006/relationships/image" Target="../media/image258.png"/><Relationship Id="rId10" Type="http://schemas.openxmlformats.org/officeDocument/2006/relationships/image" Target="../media/image93.png"/><Relationship Id="rId31" Type="http://schemas.openxmlformats.org/officeDocument/2006/relationships/customXml" Target="../ink/ink88.xml"/><Relationship Id="rId52" Type="http://schemas.openxmlformats.org/officeDocument/2006/relationships/image" Target="../media/image114.png"/><Relationship Id="rId73" Type="http://schemas.openxmlformats.org/officeDocument/2006/relationships/customXml" Target="../ink/ink109.xml"/><Relationship Id="rId78" Type="http://schemas.openxmlformats.org/officeDocument/2006/relationships/image" Target="../media/image127.png"/><Relationship Id="rId334" Type="http://schemas.openxmlformats.org/officeDocument/2006/relationships/customXml" Target="../ink/ink151.xml"/><Relationship Id="rId350" Type="http://schemas.openxmlformats.org/officeDocument/2006/relationships/customXml" Target="../ink/ink159.xml"/><Relationship Id="rId355" Type="http://schemas.openxmlformats.org/officeDocument/2006/relationships/image" Target="../media/image266.png"/><Relationship Id="rId371" Type="http://schemas.openxmlformats.org/officeDocument/2006/relationships/image" Target="../media/image274.png"/><Relationship Id="rId376" Type="http://schemas.openxmlformats.org/officeDocument/2006/relationships/customXml" Target="../ink/ink172.xml"/><Relationship Id="rId4" Type="http://schemas.openxmlformats.org/officeDocument/2006/relationships/image" Target="../media/image90.png"/><Relationship Id="rId9" Type="http://schemas.openxmlformats.org/officeDocument/2006/relationships/customXml" Target="../ink/ink77.xml"/><Relationship Id="rId278" Type="http://schemas.openxmlformats.org/officeDocument/2006/relationships/customXml" Target="../ink/ink123.xml"/><Relationship Id="rId26" Type="http://schemas.openxmlformats.org/officeDocument/2006/relationships/image" Target="../media/image101.png"/><Relationship Id="rId273" Type="http://schemas.openxmlformats.org/officeDocument/2006/relationships/image" Target="../media/image225.png"/><Relationship Id="rId294" Type="http://schemas.openxmlformats.org/officeDocument/2006/relationships/customXml" Target="../ink/ink131.xml"/><Relationship Id="rId308" Type="http://schemas.openxmlformats.org/officeDocument/2006/relationships/customXml" Target="../ink/ink138.xml"/><Relationship Id="rId329" Type="http://schemas.openxmlformats.org/officeDocument/2006/relationships/image" Target="../media/image253.png"/><Relationship Id="rId47" Type="http://schemas.openxmlformats.org/officeDocument/2006/relationships/customXml" Target="../ink/ink96.xml"/><Relationship Id="rId68" Type="http://schemas.openxmlformats.org/officeDocument/2006/relationships/image" Target="../media/image122.png"/><Relationship Id="rId89" Type="http://schemas.openxmlformats.org/officeDocument/2006/relationships/customXml" Target="../ink/ink117.xml"/><Relationship Id="rId340" Type="http://schemas.openxmlformats.org/officeDocument/2006/relationships/customXml" Target="../ink/ink154.xml"/><Relationship Id="rId361" Type="http://schemas.openxmlformats.org/officeDocument/2006/relationships/image" Target="../media/image269.png"/><Relationship Id="rId382" Type="http://schemas.openxmlformats.org/officeDocument/2006/relationships/image" Target="../media/image5.emf"/><Relationship Id="rId16" Type="http://schemas.openxmlformats.org/officeDocument/2006/relationships/image" Target="../media/image96.png"/><Relationship Id="rId284" Type="http://schemas.openxmlformats.org/officeDocument/2006/relationships/customXml" Target="../ink/ink126.xml"/><Relationship Id="rId319" Type="http://schemas.openxmlformats.org/officeDocument/2006/relationships/image" Target="../media/image248.png"/><Relationship Id="rId37" Type="http://schemas.openxmlformats.org/officeDocument/2006/relationships/customXml" Target="../ink/ink91.xml"/><Relationship Id="rId58" Type="http://schemas.openxmlformats.org/officeDocument/2006/relationships/image" Target="../media/image117.png"/><Relationship Id="rId79" Type="http://schemas.openxmlformats.org/officeDocument/2006/relationships/customXml" Target="../ink/ink112.xml"/><Relationship Id="rId330" Type="http://schemas.openxmlformats.org/officeDocument/2006/relationships/customXml" Target="../ink/ink149.xml"/><Relationship Id="rId90" Type="http://schemas.openxmlformats.org/officeDocument/2006/relationships/image" Target="../media/image77.png"/><Relationship Id="rId351" Type="http://schemas.openxmlformats.org/officeDocument/2006/relationships/image" Target="../media/image264.png"/><Relationship Id="rId372" Type="http://schemas.openxmlformats.org/officeDocument/2006/relationships/customXml" Target="../ink/ink170.xml"/><Relationship Id="rId274" Type="http://schemas.openxmlformats.org/officeDocument/2006/relationships/customXml" Target="../ink/ink121.xml"/><Relationship Id="rId295" Type="http://schemas.openxmlformats.org/officeDocument/2006/relationships/image" Target="../media/image236.png"/><Relationship Id="rId309" Type="http://schemas.openxmlformats.org/officeDocument/2006/relationships/image" Target="../media/image243.png"/><Relationship Id="rId27" Type="http://schemas.openxmlformats.org/officeDocument/2006/relationships/customXml" Target="../ink/ink86.xml"/><Relationship Id="rId48" Type="http://schemas.openxmlformats.org/officeDocument/2006/relationships/image" Target="../media/image112.png"/><Relationship Id="rId69" Type="http://schemas.openxmlformats.org/officeDocument/2006/relationships/customXml" Target="../ink/ink107.xml"/><Relationship Id="rId320" Type="http://schemas.openxmlformats.org/officeDocument/2006/relationships/customXml" Target="../ink/ink144.xml"/><Relationship Id="rId80" Type="http://schemas.openxmlformats.org/officeDocument/2006/relationships/image" Target="../media/image128.png"/><Relationship Id="rId341" Type="http://schemas.openxmlformats.org/officeDocument/2006/relationships/image" Target="../media/image259.png"/><Relationship Id="rId362" Type="http://schemas.openxmlformats.org/officeDocument/2006/relationships/customXml" Target="../ink/ink165.xml"/><Relationship Id="rId285" Type="http://schemas.openxmlformats.org/officeDocument/2006/relationships/image" Target="../media/image231.png"/><Relationship Id="rId17" Type="http://schemas.openxmlformats.org/officeDocument/2006/relationships/customXml" Target="../ink/ink81.xml"/><Relationship Id="rId38" Type="http://schemas.openxmlformats.org/officeDocument/2006/relationships/image" Target="../media/image107.png"/><Relationship Id="rId59" Type="http://schemas.openxmlformats.org/officeDocument/2006/relationships/customXml" Target="../ink/ink102.xml"/><Relationship Id="rId310" Type="http://schemas.openxmlformats.org/officeDocument/2006/relationships/customXml" Target="../ink/ink139.xml"/><Relationship Id="rId70" Type="http://schemas.openxmlformats.org/officeDocument/2006/relationships/image" Target="../media/image123.png"/><Relationship Id="rId91" Type="http://schemas.openxmlformats.org/officeDocument/2006/relationships/customXml" Target="../ink/ink118.xml"/><Relationship Id="rId331" Type="http://schemas.openxmlformats.org/officeDocument/2006/relationships/image" Target="../media/image254.png"/><Relationship Id="rId352" Type="http://schemas.openxmlformats.org/officeDocument/2006/relationships/customXml" Target="../ink/ink160.xml"/><Relationship Id="rId373" Type="http://schemas.openxmlformats.org/officeDocument/2006/relationships/image" Target="../media/image275.png"/><Relationship Id="rId1" Type="http://schemas.openxmlformats.org/officeDocument/2006/relationships/slideLayout" Target="../slideLayouts/slideLayout7.xml"/><Relationship Id="rId28" Type="http://schemas.openxmlformats.org/officeDocument/2006/relationships/image" Target="../media/image102.png"/><Relationship Id="rId49" Type="http://schemas.openxmlformats.org/officeDocument/2006/relationships/customXml" Target="../ink/ink97.xml"/><Relationship Id="rId275" Type="http://schemas.openxmlformats.org/officeDocument/2006/relationships/image" Target="../media/image226.png"/><Relationship Id="rId296" Type="http://schemas.openxmlformats.org/officeDocument/2006/relationships/customXml" Target="../ink/ink132.xml"/><Relationship Id="rId300" Type="http://schemas.openxmlformats.org/officeDocument/2006/relationships/customXml" Target="../ink/ink134.xml"/><Relationship Id="rId60" Type="http://schemas.openxmlformats.org/officeDocument/2006/relationships/image" Target="../media/image118.png"/><Relationship Id="rId81" Type="http://schemas.openxmlformats.org/officeDocument/2006/relationships/customXml" Target="../ink/ink113.xml"/><Relationship Id="rId321" Type="http://schemas.openxmlformats.org/officeDocument/2006/relationships/image" Target="../media/image249.png"/><Relationship Id="rId342" Type="http://schemas.openxmlformats.org/officeDocument/2006/relationships/customXml" Target="../ink/ink155.xml"/><Relationship Id="rId363" Type="http://schemas.openxmlformats.org/officeDocument/2006/relationships/image" Target="../media/image270.png"/><Relationship Id="rId18" Type="http://schemas.openxmlformats.org/officeDocument/2006/relationships/image" Target="../media/image97.png"/><Relationship Id="rId39" Type="http://schemas.openxmlformats.org/officeDocument/2006/relationships/customXml" Target="../ink/ink92.xml"/><Relationship Id="rId286" Type="http://schemas.openxmlformats.org/officeDocument/2006/relationships/customXml" Target="../ink/ink127.xml"/><Relationship Id="rId50" Type="http://schemas.openxmlformats.org/officeDocument/2006/relationships/image" Target="../media/image113.png"/><Relationship Id="rId311" Type="http://schemas.openxmlformats.org/officeDocument/2006/relationships/image" Target="../media/image244.png"/><Relationship Id="rId332" Type="http://schemas.openxmlformats.org/officeDocument/2006/relationships/customXml" Target="../ink/ink150.xml"/><Relationship Id="rId353" Type="http://schemas.openxmlformats.org/officeDocument/2006/relationships/image" Target="../media/image265.png"/><Relationship Id="rId374" Type="http://schemas.openxmlformats.org/officeDocument/2006/relationships/customXml" Target="../ink/ink171.xml"/><Relationship Id="rId71" Type="http://schemas.openxmlformats.org/officeDocument/2006/relationships/customXml" Target="../ink/ink108.xml"/><Relationship Id="rId92" Type="http://schemas.openxmlformats.org/officeDocument/2006/relationships/image" Target="../media/image78.png"/><Relationship Id="rId2" Type="http://schemas.openxmlformats.org/officeDocument/2006/relationships/image" Target="../media/image4.emf"/><Relationship Id="rId29" Type="http://schemas.openxmlformats.org/officeDocument/2006/relationships/customXml" Target="../ink/ink87.xml"/><Relationship Id="rId276" Type="http://schemas.openxmlformats.org/officeDocument/2006/relationships/customXml" Target="../ink/ink122.xml"/><Relationship Id="rId297" Type="http://schemas.openxmlformats.org/officeDocument/2006/relationships/image" Target="../media/image23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175.xml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8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204.06956" TargetMode="External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BFB7835-4F82-9640-BD4E-4CB9A2C0C3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72014" y="-12357"/>
            <a:ext cx="2908300" cy="27559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A77C884D-B24C-D846-B55E-F6B66E5FEA49}"/>
              </a:ext>
            </a:extLst>
          </p:cNvPr>
          <p:cNvSpPr/>
          <p:nvPr/>
        </p:nvSpPr>
        <p:spPr>
          <a:xfrm>
            <a:off x="2536286" y="1769438"/>
            <a:ext cx="8092023" cy="261610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4800" dirty="0"/>
              <a:t>Going beyond leading colour in </a:t>
            </a:r>
            <a:br>
              <a:rPr lang="en-GB" sz="4800" dirty="0"/>
            </a:br>
            <a:r>
              <a:rPr lang="en-GB" sz="4800" dirty="0"/>
              <a:t>parton showers</a:t>
            </a:r>
            <a:br>
              <a:rPr lang="en-GB" sz="4800" dirty="0"/>
            </a:br>
            <a:endParaRPr lang="en-GB" sz="4800" dirty="0"/>
          </a:p>
          <a:p>
            <a:pPr algn="ctr"/>
            <a:r>
              <a:rPr lang="en-GB" sz="2000" dirty="0"/>
              <a:t>Jeff Forshaw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EF3209B-116F-BB47-B601-0946F60C61AF}"/>
              </a:ext>
            </a:extLst>
          </p:cNvPr>
          <p:cNvSpPr/>
          <p:nvPr/>
        </p:nvSpPr>
        <p:spPr>
          <a:xfrm>
            <a:off x="144326" y="4575576"/>
            <a:ext cx="12047673" cy="19979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 i="1" dirty="0">
                <a:solidFill>
                  <a:srgbClr val="000000"/>
                </a:solidFill>
                <a:effectLst/>
              </a:rPr>
              <a:t>Soft gluon evolution &amp; non-global logarithms </a:t>
            </a:r>
            <a:r>
              <a:rPr lang="en-GB" sz="1400" dirty="0">
                <a:solidFill>
                  <a:srgbClr val="000000"/>
                </a:solidFill>
                <a:effectLst/>
              </a:rPr>
              <a:t>with </a:t>
            </a:r>
            <a:r>
              <a:rPr lang="en-GB" sz="1400" dirty="0" err="1">
                <a:solidFill>
                  <a:srgbClr val="000000"/>
                </a:solidFill>
                <a:effectLst/>
              </a:rPr>
              <a:t>Ángeles</a:t>
            </a:r>
            <a:r>
              <a:rPr lang="en-GB" sz="1400" dirty="0">
                <a:solidFill>
                  <a:srgbClr val="000000"/>
                </a:solidFill>
                <a:effectLst/>
              </a:rPr>
              <a:t> Martínez, De Angelis, </a:t>
            </a:r>
            <a:r>
              <a:rPr lang="en-GB" sz="1400" dirty="0" err="1">
                <a:solidFill>
                  <a:srgbClr val="000000"/>
                </a:solidFill>
                <a:effectLst/>
              </a:rPr>
              <a:t>Plätzer</a:t>
            </a:r>
            <a:r>
              <a:rPr lang="en-GB" sz="1400" dirty="0">
                <a:solidFill>
                  <a:srgbClr val="000000"/>
                </a:solidFill>
                <a:effectLst/>
              </a:rPr>
              <a:t> &amp; Seymour. JHEP 05 (2018) 044.</a:t>
            </a:r>
          </a:p>
          <a:p>
            <a:pPr>
              <a:lnSpc>
                <a:spcPct val="150000"/>
              </a:lnSpc>
            </a:pPr>
            <a:r>
              <a:rPr lang="en-GB" sz="1400" i="1" dirty="0">
                <a:solidFill>
                  <a:srgbClr val="000000"/>
                </a:solidFill>
                <a:effectLst/>
              </a:rPr>
              <a:t>Parton branching at amplitude level</a:t>
            </a:r>
            <a:r>
              <a:rPr lang="en-GB" sz="1400" dirty="0">
                <a:solidFill>
                  <a:srgbClr val="000000"/>
                </a:solidFill>
                <a:effectLst/>
              </a:rPr>
              <a:t> with Holguin &amp; </a:t>
            </a:r>
            <a:r>
              <a:rPr lang="en-GB" sz="1400" dirty="0" err="1">
                <a:solidFill>
                  <a:srgbClr val="000000"/>
                </a:solidFill>
                <a:effectLst/>
              </a:rPr>
              <a:t>Plätzer</a:t>
            </a:r>
            <a:r>
              <a:rPr lang="en-GB" sz="1400" dirty="0">
                <a:solidFill>
                  <a:srgbClr val="000000"/>
                </a:solidFill>
                <a:effectLst/>
              </a:rPr>
              <a:t>. JHEP 08 (2019) 145.</a:t>
            </a:r>
          </a:p>
          <a:p>
            <a:pPr>
              <a:lnSpc>
                <a:spcPct val="150000"/>
              </a:lnSpc>
            </a:pPr>
            <a:r>
              <a:rPr lang="en-GB" sz="1400" i="1" dirty="0">
                <a:solidFill>
                  <a:srgbClr val="000000"/>
                </a:solidFill>
                <a:effectLst/>
              </a:rPr>
              <a:t>Building a consistent parton shower </a:t>
            </a:r>
            <a:r>
              <a:rPr lang="en-GB" sz="1400" dirty="0">
                <a:solidFill>
                  <a:srgbClr val="000000"/>
                </a:solidFill>
                <a:effectLst/>
              </a:rPr>
              <a:t>with Holguin &amp; </a:t>
            </a:r>
            <a:r>
              <a:rPr lang="en-GB" sz="1400" dirty="0" err="1">
                <a:solidFill>
                  <a:srgbClr val="000000"/>
                </a:solidFill>
                <a:effectLst/>
              </a:rPr>
              <a:t>Plätzer</a:t>
            </a:r>
            <a:r>
              <a:rPr lang="en-GB" sz="1400" dirty="0">
                <a:solidFill>
                  <a:srgbClr val="000000"/>
                </a:solidFill>
                <a:effectLst/>
              </a:rPr>
              <a:t>. JHEP 09 (2020) 014.</a:t>
            </a:r>
          </a:p>
          <a:p>
            <a:pPr>
              <a:lnSpc>
                <a:spcPct val="150000"/>
              </a:lnSpc>
            </a:pPr>
            <a:r>
              <a:rPr lang="en-GB" sz="1400" i="1" dirty="0" err="1">
                <a:solidFill>
                  <a:srgbClr val="000000"/>
                </a:solidFill>
                <a:effectLst/>
              </a:rPr>
              <a:t>Resummation</a:t>
            </a:r>
            <a:r>
              <a:rPr lang="en-GB" sz="1400" i="1" dirty="0">
                <a:solidFill>
                  <a:srgbClr val="000000"/>
                </a:solidFill>
                <a:effectLst/>
              </a:rPr>
              <a:t> &amp; simulation of soft gluon effects beyond leading colour</a:t>
            </a:r>
            <a:r>
              <a:rPr lang="en-GB" sz="1400" dirty="0">
                <a:solidFill>
                  <a:srgbClr val="000000"/>
                </a:solidFill>
                <a:effectLst/>
              </a:rPr>
              <a:t> with De Angelis &amp; </a:t>
            </a:r>
            <a:r>
              <a:rPr lang="en-GB" sz="1400" dirty="0" err="1">
                <a:solidFill>
                  <a:srgbClr val="000000"/>
                </a:solidFill>
                <a:effectLst/>
              </a:rPr>
              <a:t>Plätzer</a:t>
            </a:r>
            <a:r>
              <a:rPr lang="en-GB" sz="1400" dirty="0">
                <a:solidFill>
                  <a:srgbClr val="000000"/>
                </a:solidFill>
                <a:effectLst/>
              </a:rPr>
              <a:t>. Phys. Rev. Lett. 126 (2021) 11, 112001.</a:t>
            </a:r>
          </a:p>
          <a:p>
            <a:pPr>
              <a:lnSpc>
                <a:spcPct val="150000"/>
              </a:lnSpc>
            </a:pPr>
            <a:r>
              <a:rPr lang="en-GB" sz="1400" i="1" dirty="0">
                <a:solidFill>
                  <a:srgbClr val="000000"/>
                </a:solidFill>
                <a:effectLst/>
              </a:rPr>
              <a:t>Improvement on dipole shower colour</a:t>
            </a:r>
            <a:r>
              <a:rPr lang="en-GB" sz="1400" dirty="0">
                <a:solidFill>
                  <a:srgbClr val="000000"/>
                </a:solidFill>
                <a:effectLst/>
              </a:rPr>
              <a:t> with Holguin &amp; </a:t>
            </a:r>
            <a:r>
              <a:rPr lang="en-GB" sz="1400" dirty="0" err="1">
                <a:solidFill>
                  <a:srgbClr val="000000"/>
                </a:solidFill>
                <a:effectLst/>
              </a:rPr>
              <a:t>Plätzer</a:t>
            </a:r>
            <a:r>
              <a:rPr lang="en-GB" sz="1400" dirty="0">
                <a:solidFill>
                  <a:srgbClr val="000000"/>
                </a:solidFill>
                <a:effectLst/>
              </a:rPr>
              <a:t>. Eur. Phys. J. C81 (2021) 4, 364.</a:t>
            </a:r>
          </a:p>
          <a:p>
            <a:pPr>
              <a:lnSpc>
                <a:spcPct val="150000"/>
              </a:lnSpc>
            </a:pPr>
            <a:r>
              <a:rPr lang="en-GB" sz="1400" i="1" dirty="0">
                <a:solidFill>
                  <a:srgbClr val="000000"/>
                </a:solidFill>
                <a:effectLst/>
              </a:rPr>
              <a:t>Rings &amp; strings: a basis for understanding </a:t>
            </a:r>
            <a:r>
              <a:rPr lang="en-GB" sz="1400" i="1" dirty="0" err="1">
                <a:solidFill>
                  <a:srgbClr val="000000"/>
                </a:solidFill>
                <a:effectLst/>
              </a:rPr>
              <a:t>subleading</a:t>
            </a:r>
            <a:r>
              <a:rPr lang="en-GB" sz="1400" i="1" dirty="0">
                <a:solidFill>
                  <a:srgbClr val="000000"/>
                </a:solidFill>
                <a:effectLst/>
              </a:rPr>
              <a:t> colour &amp; QCD coherence beyond the two-jet limit</a:t>
            </a:r>
            <a:r>
              <a:rPr lang="en-GB" sz="1400" dirty="0">
                <a:solidFill>
                  <a:srgbClr val="000000"/>
                </a:solidFill>
                <a:effectLst/>
              </a:rPr>
              <a:t> with Holguin &amp; </a:t>
            </a:r>
            <a:r>
              <a:rPr lang="en-GB" sz="1400" dirty="0" err="1">
                <a:solidFill>
                  <a:srgbClr val="000000"/>
                </a:solidFill>
                <a:effectLst/>
              </a:rPr>
              <a:t>Plätzer</a:t>
            </a:r>
            <a:r>
              <a:rPr lang="en-GB" sz="1400" dirty="0">
                <a:solidFill>
                  <a:srgbClr val="000000"/>
                </a:solidFill>
                <a:effectLst/>
              </a:rPr>
              <a:t>. </a:t>
            </a:r>
            <a:r>
              <a:rPr lang="en-GB" sz="1400" i="1" dirty="0"/>
              <a:t>JHEP</a:t>
            </a:r>
            <a:r>
              <a:rPr lang="en-GB" sz="1400" dirty="0"/>
              <a:t> 05 (2022) 190</a:t>
            </a:r>
            <a:r>
              <a:rPr lang="en-GB" sz="1400" dirty="0">
                <a:solidFill>
                  <a:srgbClr val="000000"/>
                </a:solidFill>
                <a:effectLst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40042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227F442D-9F94-D54B-8473-71DB57BF8C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6198" y="294162"/>
            <a:ext cx="10253972" cy="6463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10570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153C510F-09AF-F645-B623-936AEDC4E8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56" y="0"/>
            <a:ext cx="1024868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55397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ext&#10;&#10;Description automatically generated with medium confidence">
            <a:extLst>
              <a:ext uri="{FF2B5EF4-FFF2-40B4-BE49-F238E27FC236}">
                <a16:creationId xmlns:a16="http://schemas.microsoft.com/office/drawing/2014/main" id="{66938F8C-AC60-7D47-8950-EE9DE52DDF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359" y="203137"/>
            <a:ext cx="11136514" cy="5984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10982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ext&#10;&#10;Description automatically generated">
            <a:extLst>
              <a:ext uri="{FF2B5EF4-FFF2-40B4-BE49-F238E27FC236}">
                <a16:creationId xmlns:a16="http://schemas.microsoft.com/office/drawing/2014/main" id="{42CE3480-11F9-9A40-934E-94B7B53C70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3618" y="488514"/>
            <a:ext cx="9374839" cy="5715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18950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ext, letter&#10;&#10;Description automatically generated">
            <a:extLst>
              <a:ext uri="{FF2B5EF4-FFF2-40B4-BE49-F238E27FC236}">
                <a16:creationId xmlns:a16="http://schemas.microsoft.com/office/drawing/2014/main" id="{9E0974B7-C93C-3D4B-AAC3-519F52B728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541" y="0"/>
            <a:ext cx="10557956" cy="6858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8340690-6D4F-990A-6BC0-7FC122732D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07001" y="6531999"/>
            <a:ext cx="4262458" cy="326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92080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>
            <a:extLst>
              <a:ext uri="{FF2B5EF4-FFF2-40B4-BE49-F238E27FC236}">
                <a16:creationId xmlns:a16="http://schemas.microsoft.com/office/drawing/2014/main" id="{CD124157-7EE0-4F49-A48C-23B7A9F3512B}"/>
              </a:ext>
            </a:extLst>
          </p:cNvPr>
          <p:cNvGrpSpPr/>
          <p:nvPr/>
        </p:nvGrpSpPr>
        <p:grpSpPr>
          <a:xfrm>
            <a:off x="1679660" y="808671"/>
            <a:ext cx="7809967" cy="4330888"/>
            <a:chOff x="1679660" y="808671"/>
            <a:chExt cx="7809967" cy="4330888"/>
          </a:xfrm>
        </p:grpSpPr>
        <p:pic>
          <p:nvPicPr>
            <p:cNvPr id="7" name="Picture 6" descr="Chart, histogram&#10;&#10;Description automatically generated">
              <a:extLst>
                <a:ext uri="{FF2B5EF4-FFF2-40B4-BE49-F238E27FC236}">
                  <a16:creationId xmlns:a16="http://schemas.microsoft.com/office/drawing/2014/main" id="{FA619827-F890-A945-B4E4-5AA79AB837E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679660" y="808671"/>
              <a:ext cx="7809967" cy="4330888"/>
            </a:xfrm>
            <a:prstGeom prst="rect">
              <a:avLst/>
            </a:prstGeom>
          </p:spPr>
        </p:pic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457D7D38-B775-5E4F-ADC2-5C2662036E10}"/>
                </a:ext>
              </a:extLst>
            </p:cNvPr>
            <p:cNvGrpSpPr/>
            <p:nvPr/>
          </p:nvGrpSpPr>
          <p:grpSpPr>
            <a:xfrm>
              <a:off x="6568138" y="2193012"/>
              <a:ext cx="797760" cy="619200"/>
              <a:chOff x="6568138" y="2193012"/>
              <a:chExt cx="797760" cy="61920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4">
                <p14:nvContentPartPr>
                  <p14:cNvPr id="8" name="Ink 7">
                    <a:extLst>
                      <a:ext uri="{FF2B5EF4-FFF2-40B4-BE49-F238E27FC236}">
                        <a16:creationId xmlns:a16="http://schemas.microsoft.com/office/drawing/2014/main" id="{851C8E2A-B8A6-2F4C-B3C4-1410D2066581}"/>
                      </a:ext>
                    </a:extLst>
                  </p14:cNvPr>
                  <p14:cNvContentPartPr/>
                  <p14:nvPr/>
                </p14:nvContentPartPr>
                <p14:xfrm>
                  <a:off x="6676498" y="2193012"/>
                  <a:ext cx="79560" cy="224640"/>
                </p14:xfrm>
              </p:contentPart>
            </mc:Choice>
            <mc:Fallback xmlns="">
              <p:pic>
                <p:nvPicPr>
                  <p:cNvPr id="8" name="Ink 7">
                    <a:extLst>
                      <a:ext uri="{FF2B5EF4-FFF2-40B4-BE49-F238E27FC236}">
                        <a16:creationId xmlns:a16="http://schemas.microsoft.com/office/drawing/2014/main" id="{851C8E2A-B8A6-2F4C-B3C4-1410D2066581}"/>
                      </a:ext>
                    </a:extLst>
                  </p:cNvPr>
                  <p:cNvPicPr/>
                  <p:nvPr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6661018" y="2177532"/>
                    <a:ext cx="110160" cy="2552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6">
                <p14:nvContentPartPr>
                  <p14:cNvPr id="9" name="Ink 8">
                    <a:extLst>
                      <a:ext uri="{FF2B5EF4-FFF2-40B4-BE49-F238E27FC236}">
                        <a16:creationId xmlns:a16="http://schemas.microsoft.com/office/drawing/2014/main" id="{EF3754FC-EDA2-B543-BF71-9DE9CB468558}"/>
                      </a:ext>
                    </a:extLst>
                  </p14:cNvPr>
                  <p14:cNvContentPartPr/>
                  <p14:nvPr/>
                </p14:nvContentPartPr>
                <p14:xfrm>
                  <a:off x="6568138" y="2455092"/>
                  <a:ext cx="19800" cy="175320"/>
                </p14:xfrm>
              </p:contentPart>
            </mc:Choice>
            <mc:Fallback xmlns="">
              <p:pic>
                <p:nvPicPr>
                  <p:cNvPr id="9" name="Ink 8">
                    <a:extLst>
                      <a:ext uri="{FF2B5EF4-FFF2-40B4-BE49-F238E27FC236}">
                        <a16:creationId xmlns:a16="http://schemas.microsoft.com/office/drawing/2014/main" id="{EF3754FC-EDA2-B543-BF71-9DE9CB468558}"/>
                      </a:ext>
                    </a:extLst>
                  </p:cNvPr>
                  <p:cNvPicPr/>
                  <p:nvPr/>
                </p:nvPicPr>
                <p:blipFill>
                  <a:blip r:embed="rId7"/>
                  <a:stretch>
                    <a:fillRect/>
                  </a:stretch>
                </p:blipFill>
                <p:spPr>
                  <a:xfrm>
                    <a:off x="6553018" y="2439972"/>
                    <a:ext cx="50400" cy="2055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8">
                <p14:nvContentPartPr>
                  <p14:cNvPr id="10" name="Ink 9">
                    <a:extLst>
                      <a:ext uri="{FF2B5EF4-FFF2-40B4-BE49-F238E27FC236}">
                        <a16:creationId xmlns:a16="http://schemas.microsoft.com/office/drawing/2014/main" id="{CE49EB46-802D-EA43-99E8-E31513194805}"/>
                      </a:ext>
                    </a:extLst>
                  </p14:cNvPr>
                  <p14:cNvContentPartPr/>
                  <p14:nvPr/>
                </p14:nvContentPartPr>
                <p14:xfrm>
                  <a:off x="6597298" y="2546532"/>
                  <a:ext cx="81360" cy="17280"/>
                </p14:xfrm>
              </p:contentPart>
            </mc:Choice>
            <mc:Fallback xmlns="">
              <p:pic>
                <p:nvPicPr>
                  <p:cNvPr id="10" name="Ink 9">
                    <a:extLst>
                      <a:ext uri="{FF2B5EF4-FFF2-40B4-BE49-F238E27FC236}">
                        <a16:creationId xmlns:a16="http://schemas.microsoft.com/office/drawing/2014/main" id="{CE49EB46-802D-EA43-99E8-E31513194805}"/>
                      </a:ext>
                    </a:extLst>
                  </p:cNvPr>
                  <p:cNvPicPr/>
                  <p:nvPr/>
                </p:nvPicPr>
                <p:blipFill>
                  <a:blip r:embed="rId9"/>
                  <a:stretch>
                    <a:fillRect/>
                  </a:stretch>
                </p:blipFill>
                <p:spPr>
                  <a:xfrm>
                    <a:off x="6582178" y="2531412"/>
                    <a:ext cx="111600" cy="478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0">
                <p14:nvContentPartPr>
                  <p14:cNvPr id="11" name="Ink 10">
                    <a:extLst>
                      <a:ext uri="{FF2B5EF4-FFF2-40B4-BE49-F238E27FC236}">
                        <a16:creationId xmlns:a16="http://schemas.microsoft.com/office/drawing/2014/main" id="{B352E165-31C9-9F45-BA86-8A7BF7C47DC6}"/>
                      </a:ext>
                    </a:extLst>
                  </p14:cNvPr>
                  <p14:cNvContentPartPr/>
                  <p14:nvPr/>
                </p14:nvContentPartPr>
                <p14:xfrm>
                  <a:off x="6664618" y="2442852"/>
                  <a:ext cx="28080" cy="168480"/>
                </p14:xfrm>
              </p:contentPart>
            </mc:Choice>
            <mc:Fallback xmlns="">
              <p:pic>
                <p:nvPicPr>
                  <p:cNvPr id="11" name="Ink 10">
                    <a:extLst>
                      <a:ext uri="{FF2B5EF4-FFF2-40B4-BE49-F238E27FC236}">
                        <a16:creationId xmlns:a16="http://schemas.microsoft.com/office/drawing/2014/main" id="{B352E165-31C9-9F45-BA86-8A7BF7C47DC6}"/>
                      </a:ext>
                    </a:extLst>
                  </p:cNvPr>
                  <p:cNvPicPr/>
                  <p:nvPr/>
                </p:nvPicPr>
                <p:blipFill>
                  <a:blip r:embed="rId11"/>
                  <a:stretch>
                    <a:fillRect/>
                  </a:stretch>
                </p:blipFill>
                <p:spPr>
                  <a:xfrm>
                    <a:off x="6649138" y="2427732"/>
                    <a:ext cx="58320" cy="1990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2">
                <p14:nvContentPartPr>
                  <p14:cNvPr id="12" name="Ink 11">
                    <a:extLst>
                      <a:ext uri="{FF2B5EF4-FFF2-40B4-BE49-F238E27FC236}">
                        <a16:creationId xmlns:a16="http://schemas.microsoft.com/office/drawing/2014/main" id="{5D8B4CC7-07A7-E04F-AEC1-598D196AEBE0}"/>
                      </a:ext>
                    </a:extLst>
                  </p14:cNvPr>
                  <p14:cNvContentPartPr/>
                  <p14:nvPr/>
                </p14:nvContentPartPr>
                <p14:xfrm>
                  <a:off x="6743818" y="2561652"/>
                  <a:ext cx="134640" cy="52560"/>
                </p14:xfrm>
              </p:contentPart>
            </mc:Choice>
            <mc:Fallback xmlns="">
              <p:pic>
                <p:nvPicPr>
                  <p:cNvPr id="12" name="Ink 11">
                    <a:extLst>
                      <a:ext uri="{FF2B5EF4-FFF2-40B4-BE49-F238E27FC236}">
                        <a16:creationId xmlns:a16="http://schemas.microsoft.com/office/drawing/2014/main" id="{5D8B4CC7-07A7-E04F-AEC1-598D196AEBE0}"/>
                      </a:ext>
                    </a:extLst>
                  </p:cNvPr>
                  <p:cNvPicPr/>
                  <p:nvPr/>
                </p:nvPicPr>
                <p:blipFill>
                  <a:blip r:embed="rId13"/>
                  <a:stretch>
                    <a:fillRect/>
                  </a:stretch>
                </p:blipFill>
                <p:spPr>
                  <a:xfrm>
                    <a:off x="6728698" y="2546172"/>
                    <a:ext cx="164880" cy="828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4">
                <p14:nvContentPartPr>
                  <p14:cNvPr id="13" name="Ink 12">
                    <a:extLst>
                      <a:ext uri="{FF2B5EF4-FFF2-40B4-BE49-F238E27FC236}">
                        <a16:creationId xmlns:a16="http://schemas.microsoft.com/office/drawing/2014/main" id="{49D72A7B-15A4-1847-8BB8-AB8A3C1ACA73}"/>
                      </a:ext>
                    </a:extLst>
                  </p14:cNvPr>
                  <p14:cNvContentPartPr/>
                  <p14:nvPr/>
                </p14:nvContentPartPr>
                <p14:xfrm>
                  <a:off x="6886378" y="2448252"/>
                  <a:ext cx="16920" cy="149400"/>
                </p14:xfrm>
              </p:contentPart>
            </mc:Choice>
            <mc:Fallback xmlns="">
              <p:pic>
                <p:nvPicPr>
                  <p:cNvPr id="13" name="Ink 12">
                    <a:extLst>
                      <a:ext uri="{FF2B5EF4-FFF2-40B4-BE49-F238E27FC236}">
                        <a16:creationId xmlns:a16="http://schemas.microsoft.com/office/drawing/2014/main" id="{49D72A7B-15A4-1847-8BB8-AB8A3C1ACA73}"/>
                      </a:ext>
                    </a:extLst>
                  </p:cNvPr>
                  <p:cNvPicPr/>
                  <p:nvPr/>
                </p:nvPicPr>
                <p:blipFill>
                  <a:blip r:embed="rId15"/>
                  <a:stretch>
                    <a:fillRect/>
                  </a:stretch>
                </p:blipFill>
                <p:spPr>
                  <a:xfrm>
                    <a:off x="6871258" y="2433132"/>
                    <a:ext cx="47520" cy="180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6">
                <p14:nvContentPartPr>
                  <p14:cNvPr id="14" name="Ink 13">
                    <a:extLst>
                      <a:ext uri="{FF2B5EF4-FFF2-40B4-BE49-F238E27FC236}">
                        <a16:creationId xmlns:a16="http://schemas.microsoft.com/office/drawing/2014/main" id="{838B498C-18F6-674A-85BB-FBB3CA53A402}"/>
                      </a:ext>
                    </a:extLst>
                  </p14:cNvPr>
                  <p14:cNvContentPartPr/>
                  <p14:nvPr/>
                </p14:nvContentPartPr>
                <p14:xfrm>
                  <a:off x="6934618" y="2425932"/>
                  <a:ext cx="25920" cy="198000"/>
                </p14:xfrm>
              </p:contentPart>
            </mc:Choice>
            <mc:Fallback xmlns="">
              <p:pic>
                <p:nvPicPr>
                  <p:cNvPr id="14" name="Ink 13">
                    <a:extLst>
                      <a:ext uri="{FF2B5EF4-FFF2-40B4-BE49-F238E27FC236}">
                        <a16:creationId xmlns:a16="http://schemas.microsoft.com/office/drawing/2014/main" id="{838B498C-18F6-674A-85BB-FBB3CA53A402}"/>
                      </a:ext>
                    </a:extLst>
                  </p:cNvPr>
                  <p:cNvPicPr/>
                  <p:nvPr/>
                </p:nvPicPr>
                <p:blipFill>
                  <a:blip r:embed="rId17"/>
                  <a:stretch>
                    <a:fillRect/>
                  </a:stretch>
                </p:blipFill>
                <p:spPr>
                  <a:xfrm>
                    <a:off x="6919498" y="2410452"/>
                    <a:ext cx="56520" cy="2286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8">
                <p14:nvContentPartPr>
                  <p14:cNvPr id="15" name="Ink 14">
                    <a:extLst>
                      <a:ext uri="{FF2B5EF4-FFF2-40B4-BE49-F238E27FC236}">
                        <a16:creationId xmlns:a16="http://schemas.microsoft.com/office/drawing/2014/main" id="{052C77F8-7B3C-B642-B100-5A110105AF5A}"/>
                      </a:ext>
                    </a:extLst>
                  </p14:cNvPr>
                  <p14:cNvContentPartPr/>
                  <p14:nvPr/>
                </p14:nvContentPartPr>
                <p14:xfrm>
                  <a:off x="6828418" y="2503332"/>
                  <a:ext cx="179640" cy="7920"/>
                </p14:xfrm>
              </p:contentPart>
            </mc:Choice>
            <mc:Fallback xmlns="">
              <p:pic>
                <p:nvPicPr>
                  <p:cNvPr id="15" name="Ink 14">
                    <a:extLst>
                      <a:ext uri="{FF2B5EF4-FFF2-40B4-BE49-F238E27FC236}">
                        <a16:creationId xmlns:a16="http://schemas.microsoft.com/office/drawing/2014/main" id="{052C77F8-7B3C-B642-B100-5A110105AF5A}"/>
                      </a:ext>
                    </a:extLst>
                  </p:cNvPr>
                  <p:cNvPicPr/>
                  <p:nvPr/>
                </p:nvPicPr>
                <p:blipFill>
                  <a:blip r:embed="rId19"/>
                  <a:stretch>
                    <a:fillRect/>
                  </a:stretch>
                </p:blipFill>
                <p:spPr>
                  <a:xfrm>
                    <a:off x="6812938" y="2487852"/>
                    <a:ext cx="210240" cy="385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0">
                <p14:nvContentPartPr>
                  <p14:cNvPr id="16" name="Ink 15">
                    <a:extLst>
                      <a:ext uri="{FF2B5EF4-FFF2-40B4-BE49-F238E27FC236}">
                        <a16:creationId xmlns:a16="http://schemas.microsoft.com/office/drawing/2014/main" id="{8DED3DF0-1D3A-F442-9C23-FDB54B127D0E}"/>
                      </a:ext>
                    </a:extLst>
                  </p14:cNvPr>
                  <p14:cNvContentPartPr/>
                  <p14:nvPr/>
                </p14:nvContentPartPr>
                <p14:xfrm>
                  <a:off x="7009498" y="2544012"/>
                  <a:ext cx="103680" cy="57960"/>
                </p14:xfrm>
              </p:contentPart>
            </mc:Choice>
            <mc:Fallback xmlns="">
              <p:pic>
                <p:nvPicPr>
                  <p:cNvPr id="16" name="Ink 15">
                    <a:extLst>
                      <a:ext uri="{FF2B5EF4-FFF2-40B4-BE49-F238E27FC236}">
                        <a16:creationId xmlns:a16="http://schemas.microsoft.com/office/drawing/2014/main" id="{8DED3DF0-1D3A-F442-9C23-FDB54B127D0E}"/>
                      </a:ext>
                    </a:extLst>
                  </p:cNvPr>
                  <p:cNvPicPr/>
                  <p:nvPr/>
                </p:nvPicPr>
                <p:blipFill>
                  <a:blip r:embed="rId21"/>
                  <a:stretch>
                    <a:fillRect/>
                  </a:stretch>
                </p:blipFill>
                <p:spPr>
                  <a:xfrm>
                    <a:off x="6994378" y="2528532"/>
                    <a:ext cx="134280" cy="885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2">
                <p14:nvContentPartPr>
                  <p14:cNvPr id="18" name="Ink 17">
                    <a:extLst>
                      <a:ext uri="{FF2B5EF4-FFF2-40B4-BE49-F238E27FC236}">
                        <a16:creationId xmlns:a16="http://schemas.microsoft.com/office/drawing/2014/main" id="{C8588FF5-375E-994C-B07B-AEA5C61C1399}"/>
                      </a:ext>
                    </a:extLst>
                  </p14:cNvPr>
                  <p14:cNvContentPartPr/>
                  <p14:nvPr/>
                </p14:nvContentPartPr>
                <p14:xfrm>
                  <a:off x="7229458" y="2473812"/>
                  <a:ext cx="105840" cy="144360"/>
                </p14:xfrm>
              </p:contentPart>
            </mc:Choice>
            <mc:Fallback xmlns="">
              <p:pic>
                <p:nvPicPr>
                  <p:cNvPr id="18" name="Ink 17">
                    <a:extLst>
                      <a:ext uri="{FF2B5EF4-FFF2-40B4-BE49-F238E27FC236}">
                        <a16:creationId xmlns:a16="http://schemas.microsoft.com/office/drawing/2014/main" id="{C8588FF5-375E-994C-B07B-AEA5C61C1399}"/>
                      </a:ext>
                    </a:extLst>
                  </p:cNvPr>
                  <p:cNvPicPr/>
                  <p:nvPr/>
                </p:nvPicPr>
                <p:blipFill>
                  <a:blip r:embed="rId23"/>
                  <a:stretch>
                    <a:fillRect/>
                  </a:stretch>
                </p:blipFill>
                <p:spPr>
                  <a:xfrm>
                    <a:off x="7214338" y="2458692"/>
                    <a:ext cx="136080" cy="1749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4">
                <p14:nvContentPartPr>
                  <p14:cNvPr id="19" name="Ink 18">
                    <a:extLst>
                      <a:ext uri="{FF2B5EF4-FFF2-40B4-BE49-F238E27FC236}">
                        <a16:creationId xmlns:a16="http://schemas.microsoft.com/office/drawing/2014/main" id="{9CED4B1B-5D28-0E4A-9782-830E019DFD4C}"/>
                      </a:ext>
                    </a:extLst>
                  </p14:cNvPr>
                  <p14:cNvContentPartPr/>
                  <p14:nvPr/>
                </p14:nvContentPartPr>
                <p14:xfrm>
                  <a:off x="7211818" y="2456532"/>
                  <a:ext cx="154080" cy="138600"/>
                </p14:xfrm>
              </p:contentPart>
            </mc:Choice>
            <mc:Fallback xmlns="">
              <p:pic>
                <p:nvPicPr>
                  <p:cNvPr id="19" name="Ink 18">
                    <a:extLst>
                      <a:ext uri="{FF2B5EF4-FFF2-40B4-BE49-F238E27FC236}">
                        <a16:creationId xmlns:a16="http://schemas.microsoft.com/office/drawing/2014/main" id="{9CED4B1B-5D28-0E4A-9782-830E019DFD4C}"/>
                      </a:ext>
                    </a:extLst>
                  </p:cNvPr>
                  <p:cNvPicPr/>
                  <p:nvPr/>
                </p:nvPicPr>
                <p:blipFill>
                  <a:blip r:embed="rId25"/>
                  <a:stretch>
                    <a:fillRect/>
                  </a:stretch>
                </p:blipFill>
                <p:spPr>
                  <a:xfrm>
                    <a:off x="7196698" y="2441052"/>
                    <a:ext cx="184680" cy="1692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6">
                <p14:nvContentPartPr>
                  <p14:cNvPr id="21" name="Ink 20">
                    <a:extLst>
                      <a:ext uri="{FF2B5EF4-FFF2-40B4-BE49-F238E27FC236}">
                        <a16:creationId xmlns:a16="http://schemas.microsoft.com/office/drawing/2014/main" id="{AD3836D0-E955-134E-86B9-D3900FCEDA97}"/>
                      </a:ext>
                    </a:extLst>
                  </p14:cNvPr>
                  <p14:cNvContentPartPr/>
                  <p14:nvPr/>
                </p14:nvContentPartPr>
                <p14:xfrm>
                  <a:off x="6628978" y="2705292"/>
                  <a:ext cx="113400" cy="106920"/>
                </p14:xfrm>
              </p:contentPart>
            </mc:Choice>
            <mc:Fallback xmlns="">
              <p:pic>
                <p:nvPicPr>
                  <p:cNvPr id="21" name="Ink 20">
                    <a:extLst>
                      <a:ext uri="{FF2B5EF4-FFF2-40B4-BE49-F238E27FC236}">
                        <a16:creationId xmlns:a16="http://schemas.microsoft.com/office/drawing/2014/main" id="{AD3836D0-E955-134E-86B9-D3900FCEDA97}"/>
                      </a:ext>
                    </a:extLst>
                  </p:cNvPr>
                  <p:cNvPicPr/>
                  <p:nvPr/>
                </p:nvPicPr>
                <p:blipFill>
                  <a:blip r:embed="rId27"/>
                  <a:stretch>
                    <a:fillRect/>
                  </a:stretch>
                </p:blipFill>
                <p:spPr>
                  <a:xfrm>
                    <a:off x="6613498" y="2690172"/>
                    <a:ext cx="144000" cy="1375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8">
                <p14:nvContentPartPr>
                  <p14:cNvPr id="22" name="Ink 21">
                    <a:extLst>
                      <a:ext uri="{FF2B5EF4-FFF2-40B4-BE49-F238E27FC236}">
                        <a16:creationId xmlns:a16="http://schemas.microsoft.com/office/drawing/2014/main" id="{B1C282BA-5DC4-6E43-B091-78E37BF5B6D4}"/>
                      </a:ext>
                    </a:extLst>
                  </p14:cNvPr>
                  <p14:cNvContentPartPr/>
                  <p14:nvPr/>
                </p14:nvContentPartPr>
                <p14:xfrm>
                  <a:off x="6784498" y="2724372"/>
                  <a:ext cx="88560" cy="84960"/>
                </p14:xfrm>
              </p:contentPart>
            </mc:Choice>
            <mc:Fallback xmlns="">
              <p:pic>
                <p:nvPicPr>
                  <p:cNvPr id="22" name="Ink 21">
                    <a:extLst>
                      <a:ext uri="{FF2B5EF4-FFF2-40B4-BE49-F238E27FC236}">
                        <a16:creationId xmlns:a16="http://schemas.microsoft.com/office/drawing/2014/main" id="{B1C282BA-5DC4-6E43-B091-78E37BF5B6D4}"/>
                      </a:ext>
                    </a:extLst>
                  </p:cNvPr>
                  <p:cNvPicPr/>
                  <p:nvPr/>
                </p:nvPicPr>
                <p:blipFill>
                  <a:blip r:embed="rId29"/>
                  <a:stretch>
                    <a:fillRect/>
                  </a:stretch>
                </p:blipFill>
                <p:spPr>
                  <a:xfrm>
                    <a:off x="6769378" y="2708892"/>
                    <a:ext cx="119160" cy="1155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0">
                <p14:nvContentPartPr>
                  <p14:cNvPr id="23" name="Ink 22">
                    <a:extLst>
                      <a:ext uri="{FF2B5EF4-FFF2-40B4-BE49-F238E27FC236}">
                        <a16:creationId xmlns:a16="http://schemas.microsoft.com/office/drawing/2014/main" id="{9231FC4C-4566-0F49-92E2-E6406D81BE0D}"/>
                      </a:ext>
                    </a:extLst>
                  </p14:cNvPr>
                  <p14:cNvContentPartPr/>
                  <p14:nvPr/>
                </p14:nvContentPartPr>
                <p14:xfrm>
                  <a:off x="6916258" y="2666052"/>
                  <a:ext cx="100800" cy="130320"/>
                </p14:xfrm>
              </p:contentPart>
            </mc:Choice>
            <mc:Fallback xmlns="">
              <p:pic>
                <p:nvPicPr>
                  <p:cNvPr id="23" name="Ink 22">
                    <a:extLst>
                      <a:ext uri="{FF2B5EF4-FFF2-40B4-BE49-F238E27FC236}">
                        <a16:creationId xmlns:a16="http://schemas.microsoft.com/office/drawing/2014/main" id="{9231FC4C-4566-0F49-92E2-E6406D81BE0D}"/>
                      </a:ext>
                    </a:extLst>
                  </p:cNvPr>
                  <p:cNvPicPr/>
                  <p:nvPr/>
                </p:nvPicPr>
                <p:blipFill>
                  <a:blip r:embed="rId31"/>
                  <a:stretch>
                    <a:fillRect/>
                  </a:stretch>
                </p:blipFill>
                <p:spPr>
                  <a:xfrm>
                    <a:off x="6900778" y="2650932"/>
                    <a:ext cx="131040" cy="1609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2">
                <p14:nvContentPartPr>
                  <p14:cNvPr id="24" name="Ink 23">
                    <a:extLst>
                      <a:ext uri="{FF2B5EF4-FFF2-40B4-BE49-F238E27FC236}">
                        <a16:creationId xmlns:a16="http://schemas.microsoft.com/office/drawing/2014/main" id="{9457F74F-29B6-2A4A-8052-377A81569938}"/>
                      </a:ext>
                    </a:extLst>
                  </p14:cNvPr>
                  <p14:cNvContentPartPr/>
                  <p14:nvPr/>
                </p14:nvContentPartPr>
                <p14:xfrm>
                  <a:off x="7058458" y="2718972"/>
                  <a:ext cx="151920" cy="68400"/>
                </p14:xfrm>
              </p:contentPart>
            </mc:Choice>
            <mc:Fallback xmlns="">
              <p:pic>
                <p:nvPicPr>
                  <p:cNvPr id="24" name="Ink 23">
                    <a:extLst>
                      <a:ext uri="{FF2B5EF4-FFF2-40B4-BE49-F238E27FC236}">
                        <a16:creationId xmlns:a16="http://schemas.microsoft.com/office/drawing/2014/main" id="{9457F74F-29B6-2A4A-8052-377A81569938}"/>
                      </a:ext>
                    </a:extLst>
                  </p:cNvPr>
                  <p:cNvPicPr/>
                  <p:nvPr/>
                </p:nvPicPr>
                <p:blipFill>
                  <a:blip r:embed="rId33"/>
                  <a:stretch>
                    <a:fillRect/>
                  </a:stretch>
                </p:blipFill>
                <p:spPr>
                  <a:xfrm>
                    <a:off x="7042978" y="2703492"/>
                    <a:ext cx="182520" cy="98640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0C0BDB9C-EC22-A444-95D2-2DF8760FF886}"/>
                </a:ext>
              </a:extLst>
            </p:cNvPr>
            <p:cNvGrpSpPr/>
            <p:nvPr/>
          </p:nvGrpSpPr>
          <p:grpSpPr>
            <a:xfrm>
              <a:off x="6636538" y="2192292"/>
              <a:ext cx="97560" cy="85320"/>
              <a:chOff x="6636538" y="2192292"/>
              <a:chExt cx="97560" cy="8532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34">
                <p14:nvContentPartPr>
                  <p14:cNvPr id="26" name="Ink 25">
                    <a:extLst>
                      <a:ext uri="{FF2B5EF4-FFF2-40B4-BE49-F238E27FC236}">
                        <a16:creationId xmlns:a16="http://schemas.microsoft.com/office/drawing/2014/main" id="{3926C281-C4D0-7846-960B-DFCA809D30A0}"/>
                      </a:ext>
                    </a:extLst>
                  </p14:cNvPr>
                  <p14:cNvContentPartPr/>
                  <p14:nvPr/>
                </p14:nvContentPartPr>
                <p14:xfrm>
                  <a:off x="6682618" y="2192292"/>
                  <a:ext cx="51480" cy="82440"/>
                </p14:xfrm>
              </p:contentPart>
            </mc:Choice>
            <mc:Fallback xmlns="">
              <p:pic>
                <p:nvPicPr>
                  <p:cNvPr id="26" name="Ink 25">
                    <a:extLst>
                      <a:ext uri="{FF2B5EF4-FFF2-40B4-BE49-F238E27FC236}">
                        <a16:creationId xmlns:a16="http://schemas.microsoft.com/office/drawing/2014/main" id="{3926C281-C4D0-7846-960B-DFCA809D30A0}"/>
                      </a:ext>
                    </a:extLst>
                  </p:cNvPr>
                  <p:cNvPicPr/>
                  <p:nvPr/>
                </p:nvPicPr>
                <p:blipFill>
                  <a:blip r:embed="rId35"/>
                  <a:stretch>
                    <a:fillRect/>
                  </a:stretch>
                </p:blipFill>
                <p:spPr>
                  <a:xfrm>
                    <a:off x="6667138" y="2176812"/>
                    <a:ext cx="81720" cy="1126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6">
                <p14:nvContentPartPr>
                  <p14:cNvPr id="27" name="Ink 26">
                    <a:extLst>
                      <a:ext uri="{FF2B5EF4-FFF2-40B4-BE49-F238E27FC236}">
                        <a16:creationId xmlns:a16="http://schemas.microsoft.com/office/drawing/2014/main" id="{499D8270-5A49-E243-ADD1-7DFE7F77E674}"/>
                      </a:ext>
                    </a:extLst>
                  </p14:cNvPr>
                  <p14:cNvContentPartPr/>
                  <p14:nvPr/>
                </p14:nvContentPartPr>
                <p14:xfrm>
                  <a:off x="6636538" y="2195532"/>
                  <a:ext cx="41760" cy="82080"/>
                </p14:xfrm>
              </p:contentPart>
            </mc:Choice>
            <mc:Fallback xmlns="">
              <p:pic>
                <p:nvPicPr>
                  <p:cNvPr id="27" name="Ink 26">
                    <a:extLst>
                      <a:ext uri="{FF2B5EF4-FFF2-40B4-BE49-F238E27FC236}">
                        <a16:creationId xmlns:a16="http://schemas.microsoft.com/office/drawing/2014/main" id="{499D8270-5A49-E243-ADD1-7DFE7F77E674}"/>
                      </a:ext>
                    </a:extLst>
                  </p:cNvPr>
                  <p:cNvPicPr/>
                  <p:nvPr/>
                </p:nvPicPr>
                <p:blipFill>
                  <a:blip r:embed="rId37"/>
                  <a:stretch>
                    <a:fillRect/>
                  </a:stretch>
                </p:blipFill>
                <p:spPr>
                  <a:xfrm>
                    <a:off x="6621418" y="2180412"/>
                    <a:ext cx="72000" cy="112320"/>
                  </a:xfrm>
                  <a:prstGeom prst="rect">
                    <a:avLst/>
                  </a:prstGeom>
                </p:spPr>
              </p:pic>
            </mc:Fallback>
          </mc:AlternateContent>
        </p:grp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5EAEEDC0-D5EF-904E-9134-AF018401E732}"/>
              </a:ext>
            </a:extLst>
          </p:cNvPr>
          <p:cNvGrpSpPr/>
          <p:nvPr/>
        </p:nvGrpSpPr>
        <p:grpSpPr>
          <a:xfrm>
            <a:off x="794357" y="5975043"/>
            <a:ext cx="1554120" cy="180360"/>
            <a:chOff x="794357" y="5975043"/>
            <a:chExt cx="1554120" cy="180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8">
              <p14:nvContentPartPr>
                <p14:cNvPr id="2" name="Ink 1">
                  <a:extLst>
                    <a:ext uri="{FF2B5EF4-FFF2-40B4-BE49-F238E27FC236}">
                      <a16:creationId xmlns:a16="http://schemas.microsoft.com/office/drawing/2014/main" id="{890142CB-D572-3843-B2E1-427399692F6B}"/>
                    </a:ext>
                  </a:extLst>
                </p14:cNvPr>
                <p14:cNvContentPartPr/>
                <p14:nvPr/>
              </p14:nvContentPartPr>
              <p14:xfrm>
                <a:off x="894437" y="6062163"/>
                <a:ext cx="1454040" cy="16200"/>
              </p14:xfrm>
            </p:contentPart>
          </mc:Choice>
          <mc:Fallback xmlns="">
            <p:pic>
              <p:nvPicPr>
                <p:cNvPr id="2" name="Ink 1">
                  <a:extLst>
                    <a:ext uri="{FF2B5EF4-FFF2-40B4-BE49-F238E27FC236}">
                      <a16:creationId xmlns:a16="http://schemas.microsoft.com/office/drawing/2014/main" id="{890142CB-D572-3843-B2E1-427399692F6B}"/>
                    </a:ext>
                  </a:extLst>
                </p:cNvPr>
                <p:cNvPicPr/>
                <p:nvPr/>
              </p:nvPicPr>
              <p:blipFill>
                <a:blip r:embed="rId39"/>
                <a:stretch>
                  <a:fillRect/>
                </a:stretch>
              </p:blipFill>
              <p:spPr>
                <a:xfrm>
                  <a:off x="879317" y="6046683"/>
                  <a:ext cx="1484640" cy="46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0">
              <p14:nvContentPartPr>
                <p14:cNvPr id="3" name="Ink 2">
                  <a:extLst>
                    <a:ext uri="{FF2B5EF4-FFF2-40B4-BE49-F238E27FC236}">
                      <a16:creationId xmlns:a16="http://schemas.microsoft.com/office/drawing/2014/main" id="{915495E7-D8A9-114D-A5D7-A063DD3D8072}"/>
                    </a:ext>
                  </a:extLst>
                </p14:cNvPr>
                <p14:cNvContentPartPr/>
                <p14:nvPr/>
              </p14:nvContentPartPr>
              <p14:xfrm>
                <a:off x="794357" y="5975043"/>
                <a:ext cx="187200" cy="180360"/>
              </p14:xfrm>
            </p:contentPart>
          </mc:Choice>
          <mc:Fallback xmlns="">
            <p:pic>
              <p:nvPicPr>
                <p:cNvPr id="3" name="Ink 2">
                  <a:extLst>
                    <a:ext uri="{FF2B5EF4-FFF2-40B4-BE49-F238E27FC236}">
                      <a16:creationId xmlns:a16="http://schemas.microsoft.com/office/drawing/2014/main" id="{915495E7-D8A9-114D-A5D7-A063DD3D8072}"/>
                    </a:ext>
                  </a:extLst>
                </p:cNvPr>
                <p:cNvPicPr/>
                <p:nvPr/>
              </p:nvPicPr>
              <p:blipFill>
                <a:blip r:embed="rId41"/>
                <a:stretch>
                  <a:fillRect/>
                </a:stretch>
              </p:blipFill>
              <p:spPr>
                <a:xfrm>
                  <a:off x="779237" y="5959563"/>
                  <a:ext cx="217800" cy="2106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DAD6219B-6E91-2844-93A5-DFF4E1FC127A}"/>
              </a:ext>
            </a:extLst>
          </p:cNvPr>
          <p:cNvGrpSpPr/>
          <p:nvPr/>
        </p:nvGrpSpPr>
        <p:grpSpPr>
          <a:xfrm>
            <a:off x="2467541" y="5983386"/>
            <a:ext cx="1459800" cy="192240"/>
            <a:chOff x="2467541" y="5983386"/>
            <a:chExt cx="1459800" cy="1922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2">
              <p14:nvContentPartPr>
                <p14:cNvPr id="20" name="Ink 19">
                  <a:extLst>
                    <a:ext uri="{FF2B5EF4-FFF2-40B4-BE49-F238E27FC236}">
                      <a16:creationId xmlns:a16="http://schemas.microsoft.com/office/drawing/2014/main" id="{EA5E2BE3-1E56-E144-BDB5-8EEAB1B610AF}"/>
                    </a:ext>
                  </a:extLst>
                </p14:cNvPr>
                <p14:cNvContentPartPr/>
                <p14:nvPr/>
              </p14:nvContentPartPr>
              <p14:xfrm>
                <a:off x="2467541" y="6061146"/>
                <a:ext cx="1388160" cy="27720"/>
              </p14:xfrm>
            </p:contentPart>
          </mc:Choice>
          <mc:Fallback xmlns="">
            <p:pic>
              <p:nvPicPr>
                <p:cNvPr id="20" name="Ink 19">
                  <a:extLst>
                    <a:ext uri="{FF2B5EF4-FFF2-40B4-BE49-F238E27FC236}">
                      <a16:creationId xmlns:a16="http://schemas.microsoft.com/office/drawing/2014/main" id="{EA5E2BE3-1E56-E144-BDB5-8EEAB1B610AF}"/>
                    </a:ext>
                  </a:extLst>
                </p:cNvPr>
                <p:cNvPicPr/>
                <p:nvPr/>
              </p:nvPicPr>
              <p:blipFill>
                <a:blip r:embed="rId43"/>
                <a:stretch>
                  <a:fillRect/>
                </a:stretch>
              </p:blipFill>
              <p:spPr>
                <a:xfrm>
                  <a:off x="2452421" y="6046026"/>
                  <a:ext cx="1418400" cy="57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4">
              <p14:nvContentPartPr>
                <p14:cNvPr id="30" name="Ink 29">
                  <a:extLst>
                    <a:ext uri="{FF2B5EF4-FFF2-40B4-BE49-F238E27FC236}">
                      <a16:creationId xmlns:a16="http://schemas.microsoft.com/office/drawing/2014/main" id="{B05F8B25-8657-FA4A-A2F9-58C7173D22A0}"/>
                    </a:ext>
                  </a:extLst>
                </p14:cNvPr>
                <p14:cNvContentPartPr/>
                <p14:nvPr/>
              </p14:nvContentPartPr>
              <p14:xfrm>
                <a:off x="3707381" y="5983386"/>
                <a:ext cx="219960" cy="192240"/>
              </p14:xfrm>
            </p:contentPart>
          </mc:Choice>
          <mc:Fallback xmlns="">
            <p:pic>
              <p:nvPicPr>
                <p:cNvPr id="30" name="Ink 29">
                  <a:extLst>
                    <a:ext uri="{FF2B5EF4-FFF2-40B4-BE49-F238E27FC236}">
                      <a16:creationId xmlns:a16="http://schemas.microsoft.com/office/drawing/2014/main" id="{B05F8B25-8657-FA4A-A2F9-58C7173D22A0}"/>
                    </a:ext>
                  </a:extLst>
                </p:cNvPr>
                <p:cNvPicPr/>
                <p:nvPr/>
              </p:nvPicPr>
              <p:blipFill>
                <a:blip r:embed="rId45"/>
                <a:stretch>
                  <a:fillRect/>
                </a:stretch>
              </p:blipFill>
              <p:spPr>
                <a:xfrm>
                  <a:off x="3691901" y="5968266"/>
                  <a:ext cx="250560" cy="22284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46">
            <p14:nvContentPartPr>
              <p14:cNvPr id="32" name="Ink 31">
                <a:extLst>
                  <a:ext uri="{FF2B5EF4-FFF2-40B4-BE49-F238E27FC236}">
                    <a16:creationId xmlns:a16="http://schemas.microsoft.com/office/drawing/2014/main" id="{6D9353A5-61F0-AC45-8B65-D1CBE2188816}"/>
                  </a:ext>
                </a:extLst>
              </p14:cNvPr>
              <p14:cNvContentPartPr/>
              <p14:nvPr/>
            </p14:nvContentPartPr>
            <p14:xfrm>
              <a:off x="3159821" y="6632826"/>
              <a:ext cx="70560" cy="54000"/>
            </p14:xfrm>
          </p:contentPart>
        </mc:Choice>
        <mc:Fallback xmlns="">
          <p:pic>
            <p:nvPicPr>
              <p:cNvPr id="32" name="Ink 31">
                <a:extLst>
                  <a:ext uri="{FF2B5EF4-FFF2-40B4-BE49-F238E27FC236}">
                    <a16:creationId xmlns:a16="http://schemas.microsoft.com/office/drawing/2014/main" id="{6D9353A5-61F0-AC45-8B65-D1CBE2188816}"/>
                  </a:ext>
                </a:extLst>
              </p:cNvPr>
              <p:cNvPicPr/>
              <p:nvPr/>
            </p:nvPicPr>
            <p:blipFill>
              <a:blip r:embed="rId47"/>
              <a:stretch>
                <a:fillRect/>
              </a:stretch>
            </p:blipFill>
            <p:spPr>
              <a:xfrm>
                <a:off x="3144701" y="6617346"/>
                <a:ext cx="101160" cy="84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8">
            <p14:nvContentPartPr>
              <p14:cNvPr id="33" name="Ink 32">
                <a:extLst>
                  <a:ext uri="{FF2B5EF4-FFF2-40B4-BE49-F238E27FC236}">
                    <a16:creationId xmlns:a16="http://schemas.microsoft.com/office/drawing/2014/main" id="{50E1DFD9-27E5-D146-9BA8-3EA96F3F5604}"/>
                  </a:ext>
                </a:extLst>
              </p14:cNvPr>
              <p14:cNvContentPartPr/>
              <p14:nvPr/>
            </p14:nvContentPartPr>
            <p14:xfrm>
              <a:off x="3008981" y="6518346"/>
              <a:ext cx="360" cy="360"/>
            </p14:xfrm>
          </p:contentPart>
        </mc:Choice>
        <mc:Fallback xmlns="">
          <p:pic>
            <p:nvPicPr>
              <p:cNvPr id="33" name="Ink 32">
                <a:extLst>
                  <a:ext uri="{FF2B5EF4-FFF2-40B4-BE49-F238E27FC236}">
                    <a16:creationId xmlns:a16="http://schemas.microsoft.com/office/drawing/2014/main" id="{50E1DFD9-27E5-D146-9BA8-3EA96F3F5604}"/>
                  </a:ext>
                </a:extLst>
              </p:cNvPr>
              <p:cNvPicPr/>
              <p:nvPr/>
            </p:nvPicPr>
            <p:blipFill>
              <a:blip r:embed="rId49"/>
              <a:stretch>
                <a:fillRect/>
              </a:stretch>
            </p:blipFill>
            <p:spPr>
              <a:xfrm>
                <a:off x="2993501" y="6502866"/>
                <a:ext cx="30960" cy="30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0">
            <p14:nvContentPartPr>
              <p14:cNvPr id="34" name="Ink 33">
                <a:extLst>
                  <a:ext uri="{FF2B5EF4-FFF2-40B4-BE49-F238E27FC236}">
                    <a16:creationId xmlns:a16="http://schemas.microsoft.com/office/drawing/2014/main" id="{7C05A02E-720B-4046-B8E8-DE933C3697DD}"/>
                  </a:ext>
                </a:extLst>
              </p14:cNvPr>
              <p14:cNvContentPartPr/>
              <p14:nvPr/>
            </p14:nvContentPartPr>
            <p14:xfrm>
              <a:off x="2826821" y="6374706"/>
              <a:ext cx="24480" cy="18360"/>
            </p14:xfrm>
          </p:contentPart>
        </mc:Choice>
        <mc:Fallback xmlns="">
          <p:pic>
            <p:nvPicPr>
              <p:cNvPr id="34" name="Ink 33">
                <a:extLst>
                  <a:ext uri="{FF2B5EF4-FFF2-40B4-BE49-F238E27FC236}">
                    <a16:creationId xmlns:a16="http://schemas.microsoft.com/office/drawing/2014/main" id="{7C05A02E-720B-4046-B8E8-DE933C3697DD}"/>
                  </a:ext>
                </a:extLst>
              </p:cNvPr>
              <p:cNvPicPr/>
              <p:nvPr/>
            </p:nvPicPr>
            <p:blipFill>
              <a:blip r:embed="rId51"/>
              <a:stretch>
                <a:fillRect/>
              </a:stretch>
            </p:blipFill>
            <p:spPr>
              <a:xfrm>
                <a:off x="2811341" y="6359226"/>
                <a:ext cx="54720" cy="48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2">
            <p14:nvContentPartPr>
              <p14:cNvPr id="39" name="Ink 38">
                <a:extLst>
                  <a:ext uri="{FF2B5EF4-FFF2-40B4-BE49-F238E27FC236}">
                    <a16:creationId xmlns:a16="http://schemas.microsoft.com/office/drawing/2014/main" id="{77C1AC80-0832-AA44-A2E8-E2339E596FE6}"/>
                  </a:ext>
                </a:extLst>
              </p14:cNvPr>
              <p14:cNvContentPartPr/>
              <p14:nvPr/>
            </p14:nvContentPartPr>
            <p14:xfrm>
              <a:off x="1841501" y="5587026"/>
              <a:ext cx="66600" cy="54000"/>
            </p14:xfrm>
          </p:contentPart>
        </mc:Choice>
        <mc:Fallback xmlns="">
          <p:pic>
            <p:nvPicPr>
              <p:cNvPr id="39" name="Ink 38">
                <a:extLst>
                  <a:ext uri="{FF2B5EF4-FFF2-40B4-BE49-F238E27FC236}">
                    <a16:creationId xmlns:a16="http://schemas.microsoft.com/office/drawing/2014/main" id="{77C1AC80-0832-AA44-A2E8-E2339E596FE6}"/>
                  </a:ext>
                </a:extLst>
              </p:cNvPr>
              <p:cNvPicPr/>
              <p:nvPr/>
            </p:nvPicPr>
            <p:blipFill>
              <a:blip r:embed="rId53"/>
              <a:stretch>
                <a:fillRect/>
              </a:stretch>
            </p:blipFill>
            <p:spPr>
              <a:xfrm>
                <a:off x="1826381" y="5571906"/>
                <a:ext cx="97200" cy="84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4">
            <p14:nvContentPartPr>
              <p14:cNvPr id="40" name="Ink 39">
                <a:extLst>
                  <a:ext uri="{FF2B5EF4-FFF2-40B4-BE49-F238E27FC236}">
                    <a16:creationId xmlns:a16="http://schemas.microsoft.com/office/drawing/2014/main" id="{1EC39A36-033D-1A40-ACEC-36A0DB2168DA}"/>
                  </a:ext>
                </a:extLst>
              </p14:cNvPr>
              <p14:cNvContentPartPr/>
              <p14:nvPr/>
            </p14:nvContentPartPr>
            <p14:xfrm>
              <a:off x="1691741" y="5464266"/>
              <a:ext cx="56520" cy="48960"/>
            </p14:xfrm>
          </p:contentPart>
        </mc:Choice>
        <mc:Fallback xmlns="">
          <p:pic>
            <p:nvPicPr>
              <p:cNvPr id="40" name="Ink 39">
                <a:extLst>
                  <a:ext uri="{FF2B5EF4-FFF2-40B4-BE49-F238E27FC236}">
                    <a16:creationId xmlns:a16="http://schemas.microsoft.com/office/drawing/2014/main" id="{1EC39A36-033D-1A40-ACEC-36A0DB2168DA}"/>
                  </a:ext>
                </a:extLst>
              </p:cNvPr>
              <p:cNvPicPr/>
              <p:nvPr/>
            </p:nvPicPr>
            <p:blipFill>
              <a:blip r:embed="rId55"/>
              <a:stretch>
                <a:fillRect/>
              </a:stretch>
            </p:blipFill>
            <p:spPr>
              <a:xfrm>
                <a:off x="1676621" y="5448786"/>
                <a:ext cx="87120" cy="79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6">
            <p14:nvContentPartPr>
              <p14:cNvPr id="41" name="Ink 40">
                <a:extLst>
                  <a:ext uri="{FF2B5EF4-FFF2-40B4-BE49-F238E27FC236}">
                    <a16:creationId xmlns:a16="http://schemas.microsoft.com/office/drawing/2014/main" id="{1FB7450B-7CB7-FB4F-AA93-AAF64AD90326}"/>
                  </a:ext>
                </a:extLst>
              </p14:cNvPr>
              <p14:cNvContentPartPr/>
              <p14:nvPr/>
            </p14:nvContentPartPr>
            <p14:xfrm>
              <a:off x="1502021" y="5290386"/>
              <a:ext cx="77760" cy="47880"/>
            </p14:xfrm>
          </p:contentPart>
        </mc:Choice>
        <mc:Fallback xmlns="">
          <p:pic>
            <p:nvPicPr>
              <p:cNvPr id="41" name="Ink 40">
                <a:extLst>
                  <a:ext uri="{FF2B5EF4-FFF2-40B4-BE49-F238E27FC236}">
                    <a16:creationId xmlns:a16="http://schemas.microsoft.com/office/drawing/2014/main" id="{1FB7450B-7CB7-FB4F-AA93-AAF64AD90326}"/>
                  </a:ext>
                </a:extLst>
              </p:cNvPr>
              <p:cNvPicPr/>
              <p:nvPr/>
            </p:nvPicPr>
            <p:blipFill>
              <a:blip r:embed="rId57"/>
              <a:stretch>
                <a:fillRect/>
              </a:stretch>
            </p:blipFill>
            <p:spPr>
              <a:xfrm>
                <a:off x="1486901" y="5275266"/>
                <a:ext cx="108360" cy="78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8">
            <p14:nvContentPartPr>
              <p14:cNvPr id="42" name="Ink 41">
                <a:extLst>
                  <a:ext uri="{FF2B5EF4-FFF2-40B4-BE49-F238E27FC236}">
                    <a16:creationId xmlns:a16="http://schemas.microsoft.com/office/drawing/2014/main" id="{407C04D8-2472-C641-A942-CC34A8B66E45}"/>
                  </a:ext>
                </a:extLst>
              </p14:cNvPr>
              <p14:cNvContentPartPr/>
              <p14:nvPr/>
            </p14:nvContentPartPr>
            <p14:xfrm>
              <a:off x="1372421" y="5173746"/>
              <a:ext cx="1800" cy="3960"/>
            </p14:xfrm>
          </p:contentPart>
        </mc:Choice>
        <mc:Fallback xmlns="">
          <p:pic>
            <p:nvPicPr>
              <p:cNvPr id="42" name="Ink 41">
                <a:extLst>
                  <a:ext uri="{FF2B5EF4-FFF2-40B4-BE49-F238E27FC236}">
                    <a16:creationId xmlns:a16="http://schemas.microsoft.com/office/drawing/2014/main" id="{407C04D8-2472-C641-A942-CC34A8B66E45}"/>
                  </a:ext>
                </a:extLst>
              </p:cNvPr>
              <p:cNvPicPr/>
              <p:nvPr/>
            </p:nvPicPr>
            <p:blipFill>
              <a:blip r:embed="rId59"/>
              <a:stretch>
                <a:fillRect/>
              </a:stretch>
            </p:blipFill>
            <p:spPr>
              <a:xfrm>
                <a:off x="1356941" y="5158266"/>
                <a:ext cx="32400" cy="34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0">
            <p14:nvContentPartPr>
              <p14:cNvPr id="43" name="Ink 42">
                <a:extLst>
                  <a:ext uri="{FF2B5EF4-FFF2-40B4-BE49-F238E27FC236}">
                    <a16:creationId xmlns:a16="http://schemas.microsoft.com/office/drawing/2014/main" id="{0E9138A7-AA93-1B4F-A6F1-40D04B0117DD}"/>
                  </a:ext>
                </a:extLst>
              </p14:cNvPr>
              <p14:cNvContentPartPr/>
              <p14:nvPr/>
            </p14:nvContentPartPr>
            <p14:xfrm>
              <a:off x="3239741" y="5182386"/>
              <a:ext cx="36000" cy="22320"/>
            </p14:xfrm>
          </p:contentPart>
        </mc:Choice>
        <mc:Fallback xmlns="">
          <p:pic>
            <p:nvPicPr>
              <p:cNvPr id="43" name="Ink 42">
                <a:extLst>
                  <a:ext uri="{FF2B5EF4-FFF2-40B4-BE49-F238E27FC236}">
                    <a16:creationId xmlns:a16="http://schemas.microsoft.com/office/drawing/2014/main" id="{0E9138A7-AA93-1B4F-A6F1-40D04B0117DD}"/>
                  </a:ext>
                </a:extLst>
              </p:cNvPr>
              <p:cNvPicPr/>
              <p:nvPr/>
            </p:nvPicPr>
            <p:blipFill>
              <a:blip r:embed="rId61"/>
              <a:stretch>
                <a:fillRect/>
              </a:stretch>
            </p:blipFill>
            <p:spPr>
              <a:xfrm>
                <a:off x="3224621" y="5167266"/>
                <a:ext cx="66240" cy="52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2">
            <p14:nvContentPartPr>
              <p14:cNvPr id="44" name="Ink 43">
                <a:extLst>
                  <a:ext uri="{FF2B5EF4-FFF2-40B4-BE49-F238E27FC236}">
                    <a16:creationId xmlns:a16="http://schemas.microsoft.com/office/drawing/2014/main" id="{D0EC3A1E-0400-5942-814E-5E39B2B7468B}"/>
                  </a:ext>
                </a:extLst>
              </p14:cNvPr>
              <p14:cNvContentPartPr/>
              <p14:nvPr/>
            </p14:nvContentPartPr>
            <p14:xfrm>
              <a:off x="3118421" y="5312706"/>
              <a:ext cx="43200" cy="51120"/>
            </p14:xfrm>
          </p:contentPart>
        </mc:Choice>
        <mc:Fallback xmlns="">
          <p:pic>
            <p:nvPicPr>
              <p:cNvPr id="44" name="Ink 43">
                <a:extLst>
                  <a:ext uri="{FF2B5EF4-FFF2-40B4-BE49-F238E27FC236}">
                    <a16:creationId xmlns:a16="http://schemas.microsoft.com/office/drawing/2014/main" id="{D0EC3A1E-0400-5942-814E-5E39B2B7468B}"/>
                  </a:ext>
                </a:extLst>
              </p:cNvPr>
              <p:cNvPicPr/>
              <p:nvPr/>
            </p:nvPicPr>
            <p:blipFill>
              <a:blip r:embed="rId63"/>
              <a:stretch>
                <a:fillRect/>
              </a:stretch>
            </p:blipFill>
            <p:spPr>
              <a:xfrm>
                <a:off x="3102941" y="5297226"/>
                <a:ext cx="73440" cy="81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4">
            <p14:nvContentPartPr>
              <p14:cNvPr id="45" name="Ink 44">
                <a:extLst>
                  <a:ext uri="{FF2B5EF4-FFF2-40B4-BE49-F238E27FC236}">
                    <a16:creationId xmlns:a16="http://schemas.microsoft.com/office/drawing/2014/main" id="{04CFCEBD-78F4-0447-A123-68CDAAC43855}"/>
                  </a:ext>
                </a:extLst>
              </p14:cNvPr>
              <p14:cNvContentPartPr/>
              <p14:nvPr/>
            </p14:nvContentPartPr>
            <p14:xfrm>
              <a:off x="2967581" y="5450946"/>
              <a:ext cx="30600" cy="39240"/>
            </p14:xfrm>
          </p:contentPart>
        </mc:Choice>
        <mc:Fallback xmlns="">
          <p:pic>
            <p:nvPicPr>
              <p:cNvPr id="45" name="Ink 44">
                <a:extLst>
                  <a:ext uri="{FF2B5EF4-FFF2-40B4-BE49-F238E27FC236}">
                    <a16:creationId xmlns:a16="http://schemas.microsoft.com/office/drawing/2014/main" id="{04CFCEBD-78F4-0447-A123-68CDAAC43855}"/>
                  </a:ext>
                </a:extLst>
              </p:cNvPr>
              <p:cNvPicPr/>
              <p:nvPr/>
            </p:nvPicPr>
            <p:blipFill>
              <a:blip r:embed="rId65"/>
              <a:stretch>
                <a:fillRect/>
              </a:stretch>
            </p:blipFill>
            <p:spPr>
              <a:xfrm>
                <a:off x="2952461" y="5435826"/>
                <a:ext cx="60840" cy="69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6">
            <p14:nvContentPartPr>
              <p14:cNvPr id="46" name="Ink 45">
                <a:extLst>
                  <a:ext uri="{FF2B5EF4-FFF2-40B4-BE49-F238E27FC236}">
                    <a16:creationId xmlns:a16="http://schemas.microsoft.com/office/drawing/2014/main" id="{4617DAFA-16ED-5043-9AA4-E42FFD135B1E}"/>
                  </a:ext>
                </a:extLst>
              </p14:cNvPr>
              <p14:cNvContentPartPr/>
              <p14:nvPr/>
            </p14:nvContentPartPr>
            <p14:xfrm>
              <a:off x="2795501" y="5633106"/>
              <a:ext cx="55440" cy="54720"/>
            </p14:xfrm>
          </p:contentPart>
        </mc:Choice>
        <mc:Fallback xmlns="">
          <p:pic>
            <p:nvPicPr>
              <p:cNvPr id="46" name="Ink 45">
                <a:extLst>
                  <a:ext uri="{FF2B5EF4-FFF2-40B4-BE49-F238E27FC236}">
                    <a16:creationId xmlns:a16="http://schemas.microsoft.com/office/drawing/2014/main" id="{4617DAFA-16ED-5043-9AA4-E42FFD135B1E}"/>
                  </a:ext>
                </a:extLst>
              </p:cNvPr>
              <p:cNvPicPr/>
              <p:nvPr/>
            </p:nvPicPr>
            <p:blipFill>
              <a:blip r:embed="rId67"/>
              <a:stretch>
                <a:fillRect/>
              </a:stretch>
            </p:blipFill>
            <p:spPr>
              <a:xfrm>
                <a:off x="2780381" y="5617986"/>
                <a:ext cx="86040" cy="85320"/>
              </a:xfrm>
              <a:prstGeom prst="rect">
                <a:avLst/>
              </a:prstGeom>
            </p:spPr>
          </p:pic>
        </mc:Fallback>
      </mc:AlternateContent>
      <p:grpSp>
        <p:nvGrpSpPr>
          <p:cNvPr id="53" name="Group 52">
            <a:extLst>
              <a:ext uri="{FF2B5EF4-FFF2-40B4-BE49-F238E27FC236}">
                <a16:creationId xmlns:a16="http://schemas.microsoft.com/office/drawing/2014/main" id="{0C15FB94-D74A-864E-8238-395EDF1D93F6}"/>
              </a:ext>
            </a:extLst>
          </p:cNvPr>
          <p:cNvGrpSpPr/>
          <p:nvPr/>
        </p:nvGrpSpPr>
        <p:grpSpPr>
          <a:xfrm>
            <a:off x="2090621" y="5786826"/>
            <a:ext cx="629640" cy="505440"/>
            <a:chOff x="2090621" y="5786826"/>
            <a:chExt cx="629640" cy="5054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68">
              <p14:nvContentPartPr>
                <p14:cNvPr id="35" name="Ink 34">
                  <a:extLst>
                    <a:ext uri="{FF2B5EF4-FFF2-40B4-BE49-F238E27FC236}">
                      <a16:creationId xmlns:a16="http://schemas.microsoft.com/office/drawing/2014/main" id="{3969977A-3D59-D34E-AD00-9EB8112EC949}"/>
                    </a:ext>
                  </a:extLst>
                </p14:cNvPr>
                <p14:cNvContentPartPr/>
                <p14:nvPr/>
              </p14:nvContentPartPr>
              <p14:xfrm>
                <a:off x="2670221" y="6249786"/>
                <a:ext cx="50040" cy="42480"/>
              </p14:xfrm>
            </p:contentPart>
          </mc:Choice>
          <mc:Fallback xmlns="">
            <p:pic>
              <p:nvPicPr>
                <p:cNvPr id="35" name="Ink 34">
                  <a:extLst>
                    <a:ext uri="{FF2B5EF4-FFF2-40B4-BE49-F238E27FC236}">
                      <a16:creationId xmlns:a16="http://schemas.microsoft.com/office/drawing/2014/main" id="{3969977A-3D59-D34E-AD00-9EB8112EC949}"/>
                    </a:ext>
                  </a:extLst>
                </p:cNvPr>
                <p:cNvPicPr/>
                <p:nvPr/>
              </p:nvPicPr>
              <p:blipFill>
                <a:blip r:embed="rId69"/>
                <a:stretch>
                  <a:fillRect/>
                </a:stretch>
              </p:blipFill>
              <p:spPr>
                <a:xfrm>
                  <a:off x="2655101" y="6234666"/>
                  <a:ext cx="80640" cy="73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0">
              <p14:nvContentPartPr>
                <p14:cNvPr id="36" name="Ink 35">
                  <a:extLst>
                    <a:ext uri="{FF2B5EF4-FFF2-40B4-BE49-F238E27FC236}">
                      <a16:creationId xmlns:a16="http://schemas.microsoft.com/office/drawing/2014/main" id="{CB262311-33F9-384E-82E7-CC63BDDF2831}"/>
                    </a:ext>
                  </a:extLst>
                </p14:cNvPr>
                <p14:cNvContentPartPr/>
                <p14:nvPr/>
              </p14:nvContentPartPr>
              <p14:xfrm>
                <a:off x="2506781" y="6129186"/>
                <a:ext cx="24480" cy="25560"/>
              </p14:xfrm>
            </p:contentPart>
          </mc:Choice>
          <mc:Fallback xmlns="">
            <p:pic>
              <p:nvPicPr>
                <p:cNvPr id="36" name="Ink 35">
                  <a:extLst>
                    <a:ext uri="{FF2B5EF4-FFF2-40B4-BE49-F238E27FC236}">
                      <a16:creationId xmlns:a16="http://schemas.microsoft.com/office/drawing/2014/main" id="{CB262311-33F9-384E-82E7-CC63BDDF2831}"/>
                    </a:ext>
                  </a:extLst>
                </p:cNvPr>
                <p:cNvPicPr/>
                <p:nvPr/>
              </p:nvPicPr>
              <p:blipFill>
                <a:blip r:embed="rId71"/>
                <a:stretch>
                  <a:fillRect/>
                </a:stretch>
              </p:blipFill>
              <p:spPr>
                <a:xfrm>
                  <a:off x="2491661" y="6114066"/>
                  <a:ext cx="54720" cy="56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2">
              <p14:nvContentPartPr>
                <p14:cNvPr id="37" name="Ink 36">
                  <a:extLst>
                    <a:ext uri="{FF2B5EF4-FFF2-40B4-BE49-F238E27FC236}">
                      <a16:creationId xmlns:a16="http://schemas.microsoft.com/office/drawing/2014/main" id="{9812CE78-53D6-A447-AB34-088C55B92B71}"/>
                    </a:ext>
                  </a:extLst>
                </p14:cNvPr>
                <p14:cNvContentPartPr/>
                <p14:nvPr/>
              </p14:nvContentPartPr>
              <p14:xfrm>
                <a:off x="2312381" y="5961426"/>
                <a:ext cx="51480" cy="43920"/>
              </p14:xfrm>
            </p:contentPart>
          </mc:Choice>
          <mc:Fallback xmlns="">
            <p:pic>
              <p:nvPicPr>
                <p:cNvPr id="37" name="Ink 36">
                  <a:extLst>
                    <a:ext uri="{FF2B5EF4-FFF2-40B4-BE49-F238E27FC236}">
                      <a16:creationId xmlns:a16="http://schemas.microsoft.com/office/drawing/2014/main" id="{9812CE78-53D6-A447-AB34-088C55B92B71}"/>
                    </a:ext>
                  </a:extLst>
                </p:cNvPr>
                <p:cNvPicPr/>
                <p:nvPr/>
              </p:nvPicPr>
              <p:blipFill>
                <a:blip r:embed="rId73"/>
                <a:stretch>
                  <a:fillRect/>
                </a:stretch>
              </p:blipFill>
              <p:spPr>
                <a:xfrm>
                  <a:off x="2297261" y="5946306"/>
                  <a:ext cx="82080" cy="74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4">
              <p14:nvContentPartPr>
                <p14:cNvPr id="38" name="Ink 37">
                  <a:extLst>
                    <a:ext uri="{FF2B5EF4-FFF2-40B4-BE49-F238E27FC236}">
                      <a16:creationId xmlns:a16="http://schemas.microsoft.com/office/drawing/2014/main" id="{A50A725F-41BF-034B-A21F-DF820F92B151}"/>
                    </a:ext>
                  </a:extLst>
                </p14:cNvPr>
                <p14:cNvContentPartPr/>
                <p14:nvPr/>
              </p14:nvContentPartPr>
              <p14:xfrm>
                <a:off x="2090621" y="5786826"/>
                <a:ext cx="66240" cy="59400"/>
              </p14:xfrm>
            </p:contentPart>
          </mc:Choice>
          <mc:Fallback xmlns="">
            <p:pic>
              <p:nvPicPr>
                <p:cNvPr id="38" name="Ink 37">
                  <a:extLst>
                    <a:ext uri="{FF2B5EF4-FFF2-40B4-BE49-F238E27FC236}">
                      <a16:creationId xmlns:a16="http://schemas.microsoft.com/office/drawing/2014/main" id="{A50A725F-41BF-034B-A21F-DF820F92B151}"/>
                    </a:ext>
                  </a:extLst>
                </p:cNvPr>
                <p:cNvPicPr/>
                <p:nvPr/>
              </p:nvPicPr>
              <p:blipFill>
                <a:blip r:embed="rId75"/>
                <a:stretch>
                  <a:fillRect/>
                </a:stretch>
              </p:blipFill>
              <p:spPr>
                <a:xfrm>
                  <a:off x="2075141" y="5771346"/>
                  <a:ext cx="96840" cy="90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6">
              <p14:nvContentPartPr>
                <p14:cNvPr id="47" name="Ink 46">
                  <a:extLst>
                    <a:ext uri="{FF2B5EF4-FFF2-40B4-BE49-F238E27FC236}">
                      <a16:creationId xmlns:a16="http://schemas.microsoft.com/office/drawing/2014/main" id="{D5DCC557-6D31-C744-B589-DBAF1F97454C}"/>
                    </a:ext>
                  </a:extLst>
                </p14:cNvPr>
                <p14:cNvContentPartPr/>
                <p14:nvPr/>
              </p14:nvContentPartPr>
              <p14:xfrm>
                <a:off x="2540981" y="5845146"/>
                <a:ext cx="67680" cy="61200"/>
              </p14:xfrm>
            </p:contentPart>
          </mc:Choice>
          <mc:Fallback xmlns="">
            <p:pic>
              <p:nvPicPr>
                <p:cNvPr id="47" name="Ink 46">
                  <a:extLst>
                    <a:ext uri="{FF2B5EF4-FFF2-40B4-BE49-F238E27FC236}">
                      <a16:creationId xmlns:a16="http://schemas.microsoft.com/office/drawing/2014/main" id="{D5DCC557-6D31-C744-B589-DBAF1F97454C}"/>
                    </a:ext>
                  </a:extLst>
                </p:cNvPr>
                <p:cNvPicPr/>
                <p:nvPr/>
              </p:nvPicPr>
              <p:blipFill>
                <a:blip r:embed="rId77"/>
                <a:stretch>
                  <a:fillRect/>
                </a:stretch>
              </p:blipFill>
              <p:spPr>
                <a:xfrm>
                  <a:off x="2525501" y="5830026"/>
                  <a:ext cx="98280" cy="91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8">
              <p14:nvContentPartPr>
                <p14:cNvPr id="48" name="Ink 47">
                  <a:extLst>
                    <a:ext uri="{FF2B5EF4-FFF2-40B4-BE49-F238E27FC236}">
                      <a16:creationId xmlns:a16="http://schemas.microsoft.com/office/drawing/2014/main" id="{00E8E751-3396-A84D-9E2A-77D42D23C1FE}"/>
                    </a:ext>
                  </a:extLst>
                </p14:cNvPr>
                <p14:cNvContentPartPr/>
                <p14:nvPr/>
              </p14:nvContentPartPr>
              <p14:xfrm>
                <a:off x="2326061" y="6025506"/>
                <a:ext cx="20880" cy="41400"/>
              </p14:xfrm>
            </p:contentPart>
          </mc:Choice>
          <mc:Fallback xmlns="">
            <p:pic>
              <p:nvPicPr>
                <p:cNvPr id="48" name="Ink 47">
                  <a:extLst>
                    <a:ext uri="{FF2B5EF4-FFF2-40B4-BE49-F238E27FC236}">
                      <a16:creationId xmlns:a16="http://schemas.microsoft.com/office/drawing/2014/main" id="{00E8E751-3396-A84D-9E2A-77D42D23C1FE}"/>
                    </a:ext>
                  </a:extLst>
                </p:cNvPr>
                <p:cNvPicPr/>
                <p:nvPr/>
              </p:nvPicPr>
              <p:blipFill>
                <a:blip r:embed="rId79"/>
                <a:stretch>
                  <a:fillRect/>
                </a:stretch>
              </p:blipFill>
              <p:spPr>
                <a:xfrm>
                  <a:off x="2310941" y="6010386"/>
                  <a:ext cx="5112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0">
              <p14:nvContentPartPr>
                <p14:cNvPr id="49" name="Ink 48">
                  <a:extLst>
                    <a:ext uri="{FF2B5EF4-FFF2-40B4-BE49-F238E27FC236}">
                      <a16:creationId xmlns:a16="http://schemas.microsoft.com/office/drawing/2014/main" id="{A0C81CCD-E289-1546-A243-826A0B50202C}"/>
                    </a:ext>
                  </a:extLst>
                </p14:cNvPr>
                <p14:cNvContentPartPr/>
                <p14:nvPr/>
              </p14:nvContentPartPr>
              <p14:xfrm>
                <a:off x="2146421" y="6189666"/>
                <a:ext cx="73800" cy="81000"/>
              </p14:xfrm>
            </p:contentPart>
          </mc:Choice>
          <mc:Fallback xmlns="">
            <p:pic>
              <p:nvPicPr>
                <p:cNvPr id="49" name="Ink 48">
                  <a:extLst>
                    <a:ext uri="{FF2B5EF4-FFF2-40B4-BE49-F238E27FC236}">
                      <a16:creationId xmlns:a16="http://schemas.microsoft.com/office/drawing/2014/main" id="{A0C81CCD-E289-1546-A243-826A0B50202C}"/>
                    </a:ext>
                  </a:extLst>
                </p:cNvPr>
                <p:cNvPicPr/>
                <p:nvPr/>
              </p:nvPicPr>
              <p:blipFill>
                <a:blip r:embed="rId81"/>
                <a:stretch>
                  <a:fillRect/>
                </a:stretch>
              </p:blipFill>
              <p:spPr>
                <a:xfrm>
                  <a:off x="2131301" y="6174186"/>
                  <a:ext cx="104400" cy="1116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82">
            <p14:nvContentPartPr>
              <p14:cNvPr id="50" name="Ink 49">
                <a:extLst>
                  <a:ext uri="{FF2B5EF4-FFF2-40B4-BE49-F238E27FC236}">
                    <a16:creationId xmlns:a16="http://schemas.microsoft.com/office/drawing/2014/main" id="{D6DABBE8-BDD4-874D-A512-93DE39F85837}"/>
                  </a:ext>
                </a:extLst>
              </p14:cNvPr>
              <p14:cNvContentPartPr/>
              <p14:nvPr/>
            </p14:nvContentPartPr>
            <p14:xfrm>
              <a:off x="1962461" y="6404946"/>
              <a:ext cx="48960" cy="55800"/>
            </p14:xfrm>
          </p:contentPart>
        </mc:Choice>
        <mc:Fallback xmlns="">
          <p:pic>
            <p:nvPicPr>
              <p:cNvPr id="50" name="Ink 49">
                <a:extLst>
                  <a:ext uri="{FF2B5EF4-FFF2-40B4-BE49-F238E27FC236}">
                    <a16:creationId xmlns:a16="http://schemas.microsoft.com/office/drawing/2014/main" id="{D6DABBE8-BDD4-874D-A512-93DE39F85837}"/>
                  </a:ext>
                </a:extLst>
              </p:cNvPr>
              <p:cNvPicPr/>
              <p:nvPr/>
            </p:nvPicPr>
            <p:blipFill>
              <a:blip r:embed="rId83"/>
              <a:stretch>
                <a:fillRect/>
              </a:stretch>
            </p:blipFill>
            <p:spPr>
              <a:xfrm>
                <a:off x="1947341" y="6389466"/>
                <a:ext cx="79560" cy="86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4">
            <p14:nvContentPartPr>
              <p14:cNvPr id="51" name="Ink 50">
                <a:extLst>
                  <a:ext uri="{FF2B5EF4-FFF2-40B4-BE49-F238E27FC236}">
                    <a16:creationId xmlns:a16="http://schemas.microsoft.com/office/drawing/2014/main" id="{258FBA33-2C2A-6549-8E13-2928F083F5D7}"/>
                  </a:ext>
                </a:extLst>
              </p14:cNvPr>
              <p14:cNvContentPartPr/>
              <p14:nvPr/>
            </p14:nvContentPartPr>
            <p14:xfrm>
              <a:off x="1762301" y="6601866"/>
              <a:ext cx="59400" cy="58680"/>
            </p14:xfrm>
          </p:contentPart>
        </mc:Choice>
        <mc:Fallback xmlns="">
          <p:pic>
            <p:nvPicPr>
              <p:cNvPr id="51" name="Ink 50">
                <a:extLst>
                  <a:ext uri="{FF2B5EF4-FFF2-40B4-BE49-F238E27FC236}">
                    <a16:creationId xmlns:a16="http://schemas.microsoft.com/office/drawing/2014/main" id="{258FBA33-2C2A-6549-8E13-2928F083F5D7}"/>
                  </a:ext>
                </a:extLst>
              </p:cNvPr>
              <p:cNvPicPr/>
              <p:nvPr/>
            </p:nvPicPr>
            <p:blipFill>
              <a:blip r:embed="rId85"/>
              <a:stretch>
                <a:fillRect/>
              </a:stretch>
            </p:blipFill>
            <p:spPr>
              <a:xfrm>
                <a:off x="1747181" y="6586746"/>
                <a:ext cx="90000" cy="89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6">
            <p14:nvContentPartPr>
              <p14:cNvPr id="52" name="Ink 51">
                <a:extLst>
                  <a:ext uri="{FF2B5EF4-FFF2-40B4-BE49-F238E27FC236}">
                    <a16:creationId xmlns:a16="http://schemas.microsoft.com/office/drawing/2014/main" id="{E034A4AB-ADB5-1D41-AED4-70CC521EEDAB}"/>
                  </a:ext>
                </a:extLst>
              </p14:cNvPr>
              <p14:cNvContentPartPr/>
              <p14:nvPr/>
            </p14:nvContentPartPr>
            <p14:xfrm>
              <a:off x="1610381" y="6761706"/>
              <a:ext cx="360" cy="360"/>
            </p14:xfrm>
          </p:contentPart>
        </mc:Choice>
        <mc:Fallback xmlns="">
          <p:pic>
            <p:nvPicPr>
              <p:cNvPr id="52" name="Ink 51">
                <a:extLst>
                  <a:ext uri="{FF2B5EF4-FFF2-40B4-BE49-F238E27FC236}">
                    <a16:creationId xmlns:a16="http://schemas.microsoft.com/office/drawing/2014/main" id="{E034A4AB-ADB5-1D41-AED4-70CC521EEDAB}"/>
                  </a:ext>
                </a:extLst>
              </p:cNvPr>
              <p:cNvPicPr/>
              <p:nvPr/>
            </p:nvPicPr>
            <p:blipFill>
              <a:blip r:embed="rId49"/>
              <a:stretch>
                <a:fillRect/>
              </a:stretch>
            </p:blipFill>
            <p:spPr>
              <a:xfrm>
                <a:off x="1595261" y="6746586"/>
                <a:ext cx="30960" cy="30960"/>
              </a:xfrm>
              <a:prstGeom prst="rect">
                <a:avLst/>
              </a:prstGeom>
            </p:spPr>
          </p:pic>
        </mc:Fallback>
      </mc:AlternateContent>
      <p:grpSp>
        <p:nvGrpSpPr>
          <p:cNvPr id="65" name="Group 64">
            <a:extLst>
              <a:ext uri="{FF2B5EF4-FFF2-40B4-BE49-F238E27FC236}">
                <a16:creationId xmlns:a16="http://schemas.microsoft.com/office/drawing/2014/main" id="{42B114E3-468B-E84E-8050-3C6516DCF776}"/>
              </a:ext>
            </a:extLst>
          </p:cNvPr>
          <p:cNvGrpSpPr/>
          <p:nvPr/>
        </p:nvGrpSpPr>
        <p:grpSpPr>
          <a:xfrm>
            <a:off x="1999541" y="5221626"/>
            <a:ext cx="464040" cy="278640"/>
            <a:chOff x="1999541" y="5221626"/>
            <a:chExt cx="464040" cy="2786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87">
              <p14:nvContentPartPr>
                <p14:cNvPr id="54" name="Ink 53">
                  <a:extLst>
                    <a:ext uri="{FF2B5EF4-FFF2-40B4-BE49-F238E27FC236}">
                      <a16:creationId xmlns:a16="http://schemas.microsoft.com/office/drawing/2014/main" id="{A5A1C8EF-57B3-2F4B-B136-E3643527120F}"/>
                    </a:ext>
                  </a:extLst>
                </p14:cNvPr>
                <p14:cNvContentPartPr/>
                <p14:nvPr/>
              </p14:nvContentPartPr>
              <p14:xfrm>
                <a:off x="1999541" y="5370306"/>
                <a:ext cx="130320" cy="122040"/>
              </p14:xfrm>
            </p:contentPart>
          </mc:Choice>
          <mc:Fallback xmlns="">
            <p:pic>
              <p:nvPicPr>
                <p:cNvPr id="54" name="Ink 53">
                  <a:extLst>
                    <a:ext uri="{FF2B5EF4-FFF2-40B4-BE49-F238E27FC236}">
                      <a16:creationId xmlns:a16="http://schemas.microsoft.com/office/drawing/2014/main" id="{A5A1C8EF-57B3-2F4B-B136-E3643527120F}"/>
                    </a:ext>
                  </a:extLst>
                </p:cNvPr>
                <p:cNvPicPr/>
                <p:nvPr/>
              </p:nvPicPr>
              <p:blipFill>
                <a:blip r:embed="rId88"/>
                <a:stretch>
                  <a:fillRect/>
                </a:stretch>
              </p:blipFill>
              <p:spPr>
                <a:xfrm>
                  <a:off x="1984061" y="5354826"/>
                  <a:ext cx="160560" cy="152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9">
              <p14:nvContentPartPr>
                <p14:cNvPr id="55" name="Ink 54">
                  <a:extLst>
                    <a:ext uri="{FF2B5EF4-FFF2-40B4-BE49-F238E27FC236}">
                      <a16:creationId xmlns:a16="http://schemas.microsoft.com/office/drawing/2014/main" id="{D3D02187-D561-3846-BF19-7EA49C48E7CF}"/>
                    </a:ext>
                  </a:extLst>
                </p14:cNvPr>
                <p14:cNvContentPartPr/>
                <p14:nvPr/>
              </p14:nvContentPartPr>
              <p14:xfrm>
                <a:off x="2132021" y="5416746"/>
                <a:ext cx="101160" cy="64800"/>
              </p14:xfrm>
            </p:contentPart>
          </mc:Choice>
          <mc:Fallback xmlns="">
            <p:pic>
              <p:nvPicPr>
                <p:cNvPr id="55" name="Ink 54">
                  <a:extLst>
                    <a:ext uri="{FF2B5EF4-FFF2-40B4-BE49-F238E27FC236}">
                      <a16:creationId xmlns:a16="http://schemas.microsoft.com/office/drawing/2014/main" id="{D3D02187-D561-3846-BF19-7EA49C48E7CF}"/>
                    </a:ext>
                  </a:extLst>
                </p:cNvPr>
                <p:cNvPicPr/>
                <p:nvPr/>
              </p:nvPicPr>
              <p:blipFill>
                <a:blip r:embed="rId90"/>
                <a:stretch>
                  <a:fillRect/>
                </a:stretch>
              </p:blipFill>
              <p:spPr>
                <a:xfrm>
                  <a:off x="2116901" y="5401266"/>
                  <a:ext cx="131400" cy="95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1">
              <p14:nvContentPartPr>
                <p14:cNvPr id="56" name="Ink 55">
                  <a:extLst>
                    <a:ext uri="{FF2B5EF4-FFF2-40B4-BE49-F238E27FC236}">
                      <a16:creationId xmlns:a16="http://schemas.microsoft.com/office/drawing/2014/main" id="{EFBE319D-13D6-3F4A-9A54-E1B76D27AE30}"/>
                    </a:ext>
                  </a:extLst>
                </p14:cNvPr>
                <p14:cNvContentPartPr/>
                <p14:nvPr/>
              </p14:nvContentPartPr>
              <p14:xfrm>
                <a:off x="2279981" y="5221626"/>
                <a:ext cx="14400" cy="278640"/>
              </p14:xfrm>
            </p:contentPart>
          </mc:Choice>
          <mc:Fallback xmlns="">
            <p:pic>
              <p:nvPicPr>
                <p:cNvPr id="56" name="Ink 55">
                  <a:extLst>
                    <a:ext uri="{FF2B5EF4-FFF2-40B4-BE49-F238E27FC236}">
                      <a16:creationId xmlns:a16="http://schemas.microsoft.com/office/drawing/2014/main" id="{EFBE319D-13D6-3F4A-9A54-E1B76D27AE30}"/>
                    </a:ext>
                  </a:extLst>
                </p:cNvPr>
                <p:cNvPicPr/>
                <p:nvPr/>
              </p:nvPicPr>
              <p:blipFill>
                <a:blip r:embed="rId92"/>
                <a:stretch>
                  <a:fillRect/>
                </a:stretch>
              </p:blipFill>
              <p:spPr>
                <a:xfrm>
                  <a:off x="2264501" y="5206506"/>
                  <a:ext cx="45000" cy="309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3">
              <p14:nvContentPartPr>
                <p14:cNvPr id="57" name="Ink 56">
                  <a:extLst>
                    <a:ext uri="{FF2B5EF4-FFF2-40B4-BE49-F238E27FC236}">
                      <a16:creationId xmlns:a16="http://schemas.microsoft.com/office/drawing/2014/main" id="{465922E6-E429-564A-94BD-DD9D6BD61131}"/>
                    </a:ext>
                  </a:extLst>
                </p14:cNvPr>
                <p14:cNvContentPartPr/>
                <p14:nvPr/>
              </p14:nvContentPartPr>
              <p14:xfrm>
                <a:off x="2129141" y="5296146"/>
                <a:ext cx="300240" cy="21240"/>
              </p14:xfrm>
            </p:contentPart>
          </mc:Choice>
          <mc:Fallback xmlns="">
            <p:pic>
              <p:nvPicPr>
                <p:cNvPr id="57" name="Ink 56">
                  <a:extLst>
                    <a:ext uri="{FF2B5EF4-FFF2-40B4-BE49-F238E27FC236}">
                      <a16:creationId xmlns:a16="http://schemas.microsoft.com/office/drawing/2014/main" id="{465922E6-E429-564A-94BD-DD9D6BD61131}"/>
                    </a:ext>
                  </a:extLst>
                </p:cNvPr>
                <p:cNvPicPr/>
                <p:nvPr/>
              </p:nvPicPr>
              <p:blipFill>
                <a:blip r:embed="rId94"/>
                <a:stretch>
                  <a:fillRect/>
                </a:stretch>
              </p:blipFill>
              <p:spPr>
                <a:xfrm>
                  <a:off x="2114021" y="5281026"/>
                  <a:ext cx="330840" cy="51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5">
              <p14:nvContentPartPr>
                <p14:cNvPr id="58" name="Ink 57">
                  <a:extLst>
                    <a:ext uri="{FF2B5EF4-FFF2-40B4-BE49-F238E27FC236}">
                      <a16:creationId xmlns:a16="http://schemas.microsoft.com/office/drawing/2014/main" id="{37D639E9-0142-FB4E-8DFC-565A11F630A3}"/>
                    </a:ext>
                  </a:extLst>
                </p14:cNvPr>
                <p14:cNvContentPartPr/>
                <p14:nvPr/>
              </p14:nvContentPartPr>
              <p14:xfrm>
                <a:off x="2400221" y="5411346"/>
                <a:ext cx="63360" cy="67320"/>
              </p14:xfrm>
            </p:contentPart>
          </mc:Choice>
          <mc:Fallback xmlns="">
            <p:pic>
              <p:nvPicPr>
                <p:cNvPr id="58" name="Ink 57">
                  <a:extLst>
                    <a:ext uri="{FF2B5EF4-FFF2-40B4-BE49-F238E27FC236}">
                      <a16:creationId xmlns:a16="http://schemas.microsoft.com/office/drawing/2014/main" id="{37D639E9-0142-FB4E-8DFC-565A11F630A3}"/>
                    </a:ext>
                  </a:extLst>
                </p:cNvPr>
                <p:cNvPicPr/>
                <p:nvPr/>
              </p:nvPicPr>
              <p:blipFill>
                <a:blip r:embed="rId96"/>
                <a:stretch>
                  <a:fillRect/>
                </a:stretch>
              </p:blipFill>
              <p:spPr>
                <a:xfrm>
                  <a:off x="2385101" y="5396226"/>
                  <a:ext cx="93600" cy="979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8A0E06B1-3EA9-F24C-9B00-76DF23D86109}"/>
              </a:ext>
            </a:extLst>
          </p:cNvPr>
          <p:cNvGrpSpPr/>
          <p:nvPr/>
        </p:nvGrpSpPr>
        <p:grpSpPr>
          <a:xfrm>
            <a:off x="2112221" y="6402786"/>
            <a:ext cx="481320" cy="271440"/>
            <a:chOff x="2112221" y="6402786"/>
            <a:chExt cx="481320" cy="2714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97">
              <p14:nvContentPartPr>
                <p14:cNvPr id="59" name="Ink 58">
                  <a:extLst>
                    <a:ext uri="{FF2B5EF4-FFF2-40B4-BE49-F238E27FC236}">
                      <a16:creationId xmlns:a16="http://schemas.microsoft.com/office/drawing/2014/main" id="{1EF4DCE1-898F-B94D-AC05-B05057CA8D87}"/>
                    </a:ext>
                  </a:extLst>
                </p14:cNvPr>
                <p14:cNvContentPartPr/>
                <p14:nvPr/>
              </p14:nvContentPartPr>
              <p14:xfrm>
                <a:off x="2112221" y="6556146"/>
                <a:ext cx="89280" cy="98640"/>
              </p14:xfrm>
            </p:contentPart>
          </mc:Choice>
          <mc:Fallback xmlns="">
            <p:pic>
              <p:nvPicPr>
                <p:cNvPr id="59" name="Ink 58">
                  <a:extLst>
                    <a:ext uri="{FF2B5EF4-FFF2-40B4-BE49-F238E27FC236}">
                      <a16:creationId xmlns:a16="http://schemas.microsoft.com/office/drawing/2014/main" id="{1EF4DCE1-898F-B94D-AC05-B05057CA8D87}"/>
                    </a:ext>
                  </a:extLst>
                </p:cNvPr>
                <p:cNvPicPr/>
                <p:nvPr/>
              </p:nvPicPr>
              <p:blipFill>
                <a:blip r:embed="rId98"/>
                <a:stretch>
                  <a:fillRect/>
                </a:stretch>
              </p:blipFill>
              <p:spPr>
                <a:xfrm>
                  <a:off x="2096741" y="6540666"/>
                  <a:ext cx="119880" cy="129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9">
              <p14:nvContentPartPr>
                <p14:cNvPr id="60" name="Ink 59">
                  <a:extLst>
                    <a:ext uri="{FF2B5EF4-FFF2-40B4-BE49-F238E27FC236}">
                      <a16:creationId xmlns:a16="http://schemas.microsoft.com/office/drawing/2014/main" id="{6ABE368C-9981-214E-935F-456A595C60A6}"/>
                    </a:ext>
                  </a:extLst>
                </p14:cNvPr>
                <p14:cNvContentPartPr/>
                <p14:nvPr/>
              </p14:nvContentPartPr>
              <p14:xfrm>
                <a:off x="2242181" y="6583506"/>
                <a:ext cx="128160" cy="73800"/>
              </p14:xfrm>
            </p:contentPart>
          </mc:Choice>
          <mc:Fallback xmlns="">
            <p:pic>
              <p:nvPicPr>
                <p:cNvPr id="60" name="Ink 59">
                  <a:extLst>
                    <a:ext uri="{FF2B5EF4-FFF2-40B4-BE49-F238E27FC236}">
                      <a16:creationId xmlns:a16="http://schemas.microsoft.com/office/drawing/2014/main" id="{6ABE368C-9981-214E-935F-456A595C60A6}"/>
                    </a:ext>
                  </a:extLst>
                </p:cNvPr>
                <p:cNvPicPr/>
                <p:nvPr/>
              </p:nvPicPr>
              <p:blipFill>
                <a:blip r:embed="rId100"/>
                <a:stretch>
                  <a:fillRect/>
                </a:stretch>
              </p:blipFill>
              <p:spPr>
                <a:xfrm>
                  <a:off x="2227061" y="6568386"/>
                  <a:ext cx="158400" cy="104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1">
              <p14:nvContentPartPr>
                <p14:cNvPr id="61" name="Ink 60">
                  <a:extLst>
                    <a:ext uri="{FF2B5EF4-FFF2-40B4-BE49-F238E27FC236}">
                      <a16:creationId xmlns:a16="http://schemas.microsoft.com/office/drawing/2014/main" id="{0CC2EADA-398B-7B45-85E0-D747711C5CC4}"/>
                    </a:ext>
                  </a:extLst>
                </p14:cNvPr>
                <p14:cNvContentPartPr/>
                <p14:nvPr/>
              </p14:nvContentPartPr>
              <p14:xfrm>
                <a:off x="2403101" y="6402786"/>
                <a:ext cx="28440" cy="271440"/>
              </p14:xfrm>
            </p:contentPart>
          </mc:Choice>
          <mc:Fallback xmlns="">
            <p:pic>
              <p:nvPicPr>
                <p:cNvPr id="61" name="Ink 60">
                  <a:extLst>
                    <a:ext uri="{FF2B5EF4-FFF2-40B4-BE49-F238E27FC236}">
                      <a16:creationId xmlns:a16="http://schemas.microsoft.com/office/drawing/2014/main" id="{0CC2EADA-398B-7B45-85E0-D747711C5CC4}"/>
                    </a:ext>
                  </a:extLst>
                </p:cNvPr>
                <p:cNvPicPr/>
                <p:nvPr/>
              </p:nvPicPr>
              <p:blipFill>
                <a:blip r:embed="rId102"/>
                <a:stretch>
                  <a:fillRect/>
                </a:stretch>
              </p:blipFill>
              <p:spPr>
                <a:xfrm>
                  <a:off x="2387621" y="6387666"/>
                  <a:ext cx="59040" cy="302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3">
              <p14:nvContentPartPr>
                <p14:cNvPr id="62" name="Ink 61">
                  <a:extLst>
                    <a:ext uri="{FF2B5EF4-FFF2-40B4-BE49-F238E27FC236}">
                      <a16:creationId xmlns:a16="http://schemas.microsoft.com/office/drawing/2014/main" id="{24577F65-8C05-3B48-ABCC-7A68FDDF6F22}"/>
                    </a:ext>
                  </a:extLst>
                </p14:cNvPr>
                <p14:cNvContentPartPr/>
                <p14:nvPr/>
              </p14:nvContentPartPr>
              <p14:xfrm>
                <a:off x="2296901" y="6484506"/>
                <a:ext cx="243000" cy="10080"/>
              </p14:xfrm>
            </p:contentPart>
          </mc:Choice>
          <mc:Fallback xmlns="">
            <p:pic>
              <p:nvPicPr>
                <p:cNvPr id="62" name="Ink 61">
                  <a:extLst>
                    <a:ext uri="{FF2B5EF4-FFF2-40B4-BE49-F238E27FC236}">
                      <a16:creationId xmlns:a16="http://schemas.microsoft.com/office/drawing/2014/main" id="{24577F65-8C05-3B48-ABCC-7A68FDDF6F22}"/>
                    </a:ext>
                  </a:extLst>
                </p:cNvPr>
                <p:cNvPicPr/>
                <p:nvPr/>
              </p:nvPicPr>
              <p:blipFill>
                <a:blip r:embed="rId104"/>
                <a:stretch>
                  <a:fillRect/>
                </a:stretch>
              </p:blipFill>
              <p:spPr>
                <a:xfrm>
                  <a:off x="2281781" y="6469026"/>
                  <a:ext cx="273600" cy="40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5">
              <p14:nvContentPartPr>
                <p14:cNvPr id="63" name="Ink 62">
                  <a:extLst>
                    <a:ext uri="{FF2B5EF4-FFF2-40B4-BE49-F238E27FC236}">
                      <a16:creationId xmlns:a16="http://schemas.microsoft.com/office/drawing/2014/main" id="{B6599800-9823-1943-82A2-19099AF4596E}"/>
                    </a:ext>
                  </a:extLst>
                </p14:cNvPr>
                <p14:cNvContentPartPr/>
                <p14:nvPr/>
              </p14:nvContentPartPr>
              <p14:xfrm>
                <a:off x="2516861" y="6600066"/>
                <a:ext cx="76680" cy="55080"/>
              </p14:xfrm>
            </p:contentPart>
          </mc:Choice>
          <mc:Fallback xmlns="">
            <p:pic>
              <p:nvPicPr>
                <p:cNvPr id="63" name="Ink 62">
                  <a:extLst>
                    <a:ext uri="{FF2B5EF4-FFF2-40B4-BE49-F238E27FC236}">
                      <a16:creationId xmlns:a16="http://schemas.microsoft.com/office/drawing/2014/main" id="{B6599800-9823-1943-82A2-19099AF4596E}"/>
                    </a:ext>
                  </a:extLst>
                </p:cNvPr>
                <p:cNvPicPr/>
                <p:nvPr/>
              </p:nvPicPr>
              <p:blipFill>
                <a:blip r:embed="rId106"/>
                <a:stretch>
                  <a:fillRect/>
                </a:stretch>
              </p:blipFill>
              <p:spPr>
                <a:xfrm>
                  <a:off x="2501741" y="6584586"/>
                  <a:ext cx="106920" cy="856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7D18E7B2-8EC6-A14A-A69B-7E344B4802DF}"/>
              </a:ext>
            </a:extLst>
          </p:cNvPr>
          <p:cNvGrpSpPr/>
          <p:nvPr/>
        </p:nvGrpSpPr>
        <p:grpSpPr>
          <a:xfrm>
            <a:off x="4784141" y="5814186"/>
            <a:ext cx="1170000" cy="457920"/>
            <a:chOff x="4784141" y="5814186"/>
            <a:chExt cx="1170000" cy="4579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07">
              <p14:nvContentPartPr>
                <p14:cNvPr id="66" name="Ink 65">
                  <a:extLst>
                    <a:ext uri="{FF2B5EF4-FFF2-40B4-BE49-F238E27FC236}">
                      <a16:creationId xmlns:a16="http://schemas.microsoft.com/office/drawing/2014/main" id="{D3E8A822-0A37-5C4A-8555-1EDCEF4BDABF}"/>
                    </a:ext>
                  </a:extLst>
                </p14:cNvPr>
                <p14:cNvContentPartPr/>
                <p14:nvPr/>
              </p14:nvContentPartPr>
              <p14:xfrm>
                <a:off x="4784141" y="5918586"/>
                <a:ext cx="125640" cy="257760"/>
              </p14:xfrm>
            </p:contentPart>
          </mc:Choice>
          <mc:Fallback xmlns="">
            <p:pic>
              <p:nvPicPr>
                <p:cNvPr id="66" name="Ink 65">
                  <a:extLst>
                    <a:ext uri="{FF2B5EF4-FFF2-40B4-BE49-F238E27FC236}">
                      <a16:creationId xmlns:a16="http://schemas.microsoft.com/office/drawing/2014/main" id="{D3E8A822-0A37-5C4A-8555-1EDCEF4BDABF}"/>
                    </a:ext>
                  </a:extLst>
                </p:cNvPr>
                <p:cNvPicPr/>
                <p:nvPr/>
              </p:nvPicPr>
              <p:blipFill>
                <a:blip r:embed="rId108"/>
                <a:stretch>
                  <a:fillRect/>
                </a:stretch>
              </p:blipFill>
              <p:spPr>
                <a:xfrm>
                  <a:off x="4769021" y="5903106"/>
                  <a:ext cx="155880" cy="288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9">
              <p14:nvContentPartPr>
                <p14:cNvPr id="67" name="Ink 66">
                  <a:extLst>
                    <a:ext uri="{FF2B5EF4-FFF2-40B4-BE49-F238E27FC236}">
                      <a16:creationId xmlns:a16="http://schemas.microsoft.com/office/drawing/2014/main" id="{AF67E29E-1E0F-E94C-894B-DFE9BC7E5ACC}"/>
                    </a:ext>
                  </a:extLst>
                </p14:cNvPr>
                <p14:cNvContentPartPr/>
                <p14:nvPr/>
              </p14:nvContentPartPr>
              <p14:xfrm>
                <a:off x="5047301" y="5949906"/>
                <a:ext cx="147960" cy="9360"/>
              </p14:xfrm>
            </p:contentPart>
          </mc:Choice>
          <mc:Fallback xmlns="">
            <p:pic>
              <p:nvPicPr>
                <p:cNvPr id="67" name="Ink 66">
                  <a:extLst>
                    <a:ext uri="{FF2B5EF4-FFF2-40B4-BE49-F238E27FC236}">
                      <a16:creationId xmlns:a16="http://schemas.microsoft.com/office/drawing/2014/main" id="{AF67E29E-1E0F-E94C-894B-DFE9BC7E5ACC}"/>
                    </a:ext>
                  </a:extLst>
                </p:cNvPr>
                <p:cNvPicPr/>
                <p:nvPr/>
              </p:nvPicPr>
              <p:blipFill>
                <a:blip r:embed="rId110"/>
                <a:stretch>
                  <a:fillRect/>
                </a:stretch>
              </p:blipFill>
              <p:spPr>
                <a:xfrm>
                  <a:off x="5031821" y="5934786"/>
                  <a:ext cx="178560" cy="39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1">
              <p14:nvContentPartPr>
                <p14:cNvPr id="68" name="Ink 67">
                  <a:extLst>
                    <a:ext uri="{FF2B5EF4-FFF2-40B4-BE49-F238E27FC236}">
                      <a16:creationId xmlns:a16="http://schemas.microsoft.com/office/drawing/2014/main" id="{6F4422AB-B34C-9443-9321-2A5A21A51232}"/>
                    </a:ext>
                  </a:extLst>
                </p14:cNvPr>
                <p14:cNvContentPartPr/>
                <p14:nvPr/>
              </p14:nvContentPartPr>
              <p14:xfrm>
                <a:off x="5064581" y="6005706"/>
                <a:ext cx="138960" cy="18360"/>
              </p14:xfrm>
            </p:contentPart>
          </mc:Choice>
          <mc:Fallback xmlns="">
            <p:pic>
              <p:nvPicPr>
                <p:cNvPr id="68" name="Ink 67">
                  <a:extLst>
                    <a:ext uri="{FF2B5EF4-FFF2-40B4-BE49-F238E27FC236}">
                      <a16:creationId xmlns:a16="http://schemas.microsoft.com/office/drawing/2014/main" id="{6F4422AB-B34C-9443-9321-2A5A21A51232}"/>
                    </a:ext>
                  </a:extLst>
                </p:cNvPr>
                <p:cNvPicPr/>
                <p:nvPr/>
              </p:nvPicPr>
              <p:blipFill>
                <a:blip r:embed="rId112"/>
                <a:stretch>
                  <a:fillRect/>
                </a:stretch>
              </p:blipFill>
              <p:spPr>
                <a:xfrm>
                  <a:off x="5049101" y="5990226"/>
                  <a:ext cx="169560" cy="48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3">
              <p14:nvContentPartPr>
                <p14:cNvPr id="69" name="Ink 68">
                  <a:extLst>
                    <a:ext uri="{FF2B5EF4-FFF2-40B4-BE49-F238E27FC236}">
                      <a16:creationId xmlns:a16="http://schemas.microsoft.com/office/drawing/2014/main" id="{E8E5CD36-6D22-2C4D-A01A-FAF0CB6F44B1}"/>
                    </a:ext>
                  </a:extLst>
                </p14:cNvPr>
                <p14:cNvContentPartPr/>
                <p14:nvPr/>
              </p14:nvContentPartPr>
              <p14:xfrm>
                <a:off x="5339981" y="5857386"/>
                <a:ext cx="155880" cy="123840"/>
              </p14:xfrm>
            </p:contentPart>
          </mc:Choice>
          <mc:Fallback xmlns="">
            <p:pic>
              <p:nvPicPr>
                <p:cNvPr id="69" name="Ink 68">
                  <a:extLst>
                    <a:ext uri="{FF2B5EF4-FFF2-40B4-BE49-F238E27FC236}">
                      <a16:creationId xmlns:a16="http://schemas.microsoft.com/office/drawing/2014/main" id="{E8E5CD36-6D22-2C4D-A01A-FAF0CB6F44B1}"/>
                    </a:ext>
                  </a:extLst>
                </p:cNvPr>
                <p:cNvPicPr/>
                <p:nvPr/>
              </p:nvPicPr>
              <p:blipFill>
                <a:blip r:embed="rId114"/>
                <a:stretch>
                  <a:fillRect/>
                </a:stretch>
              </p:blipFill>
              <p:spPr>
                <a:xfrm>
                  <a:off x="5324861" y="5842266"/>
                  <a:ext cx="186480" cy="154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5">
              <p14:nvContentPartPr>
                <p14:cNvPr id="70" name="Ink 69">
                  <a:extLst>
                    <a:ext uri="{FF2B5EF4-FFF2-40B4-BE49-F238E27FC236}">
                      <a16:creationId xmlns:a16="http://schemas.microsoft.com/office/drawing/2014/main" id="{6E7DDDCF-819E-B64C-B042-9DEA59AA6780}"/>
                    </a:ext>
                  </a:extLst>
                </p14:cNvPr>
                <p14:cNvContentPartPr/>
                <p14:nvPr/>
              </p14:nvContentPartPr>
              <p14:xfrm>
                <a:off x="5425661" y="5913546"/>
                <a:ext cx="38160" cy="88200"/>
              </p14:xfrm>
            </p:contentPart>
          </mc:Choice>
          <mc:Fallback xmlns="">
            <p:pic>
              <p:nvPicPr>
                <p:cNvPr id="70" name="Ink 69">
                  <a:extLst>
                    <a:ext uri="{FF2B5EF4-FFF2-40B4-BE49-F238E27FC236}">
                      <a16:creationId xmlns:a16="http://schemas.microsoft.com/office/drawing/2014/main" id="{6E7DDDCF-819E-B64C-B042-9DEA59AA6780}"/>
                    </a:ext>
                  </a:extLst>
                </p:cNvPr>
                <p:cNvPicPr/>
                <p:nvPr/>
              </p:nvPicPr>
              <p:blipFill>
                <a:blip r:embed="rId116"/>
                <a:stretch>
                  <a:fillRect/>
                </a:stretch>
              </p:blipFill>
              <p:spPr>
                <a:xfrm>
                  <a:off x="5410181" y="5898426"/>
                  <a:ext cx="68400" cy="118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7">
              <p14:nvContentPartPr>
                <p14:cNvPr id="71" name="Ink 70">
                  <a:extLst>
                    <a:ext uri="{FF2B5EF4-FFF2-40B4-BE49-F238E27FC236}">
                      <a16:creationId xmlns:a16="http://schemas.microsoft.com/office/drawing/2014/main" id="{4852E760-6006-7644-BD36-4CC719DECEDD}"/>
                    </a:ext>
                  </a:extLst>
                </p14:cNvPr>
                <p14:cNvContentPartPr/>
                <p14:nvPr/>
              </p14:nvContentPartPr>
              <p14:xfrm>
                <a:off x="5532221" y="5951706"/>
                <a:ext cx="61560" cy="69840"/>
              </p14:xfrm>
            </p:contentPart>
          </mc:Choice>
          <mc:Fallback xmlns="">
            <p:pic>
              <p:nvPicPr>
                <p:cNvPr id="71" name="Ink 70">
                  <a:extLst>
                    <a:ext uri="{FF2B5EF4-FFF2-40B4-BE49-F238E27FC236}">
                      <a16:creationId xmlns:a16="http://schemas.microsoft.com/office/drawing/2014/main" id="{4852E760-6006-7644-BD36-4CC719DECEDD}"/>
                    </a:ext>
                  </a:extLst>
                </p:cNvPr>
                <p:cNvPicPr/>
                <p:nvPr/>
              </p:nvPicPr>
              <p:blipFill>
                <a:blip r:embed="rId118"/>
                <a:stretch>
                  <a:fillRect/>
                </a:stretch>
              </p:blipFill>
              <p:spPr>
                <a:xfrm>
                  <a:off x="5517101" y="5936586"/>
                  <a:ext cx="92160" cy="100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9">
              <p14:nvContentPartPr>
                <p14:cNvPr id="72" name="Ink 71">
                  <a:extLst>
                    <a:ext uri="{FF2B5EF4-FFF2-40B4-BE49-F238E27FC236}">
                      <a16:creationId xmlns:a16="http://schemas.microsoft.com/office/drawing/2014/main" id="{E016DA5A-3E40-294B-9553-B5966BB5E57C}"/>
                    </a:ext>
                  </a:extLst>
                </p14:cNvPr>
                <p14:cNvContentPartPr/>
                <p14:nvPr/>
              </p14:nvContentPartPr>
              <p14:xfrm>
                <a:off x="5539781" y="5814186"/>
                <a:ext cx="249840" cy="457920"/>
              </p14:xfrm>
            </p:contentPart>
          </mc:Choice>
          <mc:Fallback xmlns="">
            <p:pic>
              <p:nvPicPr>
                <p:cNvPr id="72" name="Ink 71">
                  <a:extLst>
                    <a:ext uri="{FF2B5EF4-FFF2-40B4-BE49-F238E27FC236}">
                      <a16:creationId xmlns:a16="http://schemas.microsoft.com/office/drawing/2014/main" id="{E016DA5A-3E40-294B-9553-B5966BB5E57C}"/>
                    </a:ext>
                  </a:extLst>
                </p:cNvPr>
                <p:cNvPicPr/>
                <p:nvPr/>
              </p:nvPicPr>
              <p:blipFill>
                <a:blip r:embed="rId120"/>
                <a:stretch>
                  <a:fillRect/>
                </a:stretch>
              </p:blipFill>
              <p:spPr>
                <a:xfrm>
                  <a:off x="5524661" y="5799066"/>
                  <a:ext cx="280440" cy="488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1">
              <p14:nvContentPartPr>
                <p14:cNvPr id="73" name="Ink 72">
                  <a:extLst>
                    <a:ext uri="{FF2B5EF4-FFF2-40B4-BE49-F238E27FC236}">
                      <a16:creationId xmlns:a16="http://schemas.microsoft.com/office/drawing/2014/main" id="{8299105D-2EC4-EC40-BD20-BB80C1898A9A}"/>
                    </a:ext>
                  </a:extLst>
                </p14:cNvPr>
                <p14:cNvContentPartPr/>
                <p14:nvPr/>
              </p14:nvContentPartPr>
              <p14:xfrm>
                <a:off x="5719781" y="6027666"/>
                <a:ext cx="131760" cy="148320"/>
              </p14:xfrm>
            </p:contentPart>
          </mc:Choice>
          <mc:Fallback xmlns="">
            <p:pic>
              <p:nvPicPr>
                <p:cNvPr id="73" name="Ink 72">
                  <a:extLst>
                    <a:ext uri="{FF2B5EF4-FFF2-40B4-BE49-F238E27FC236}">
                      <a16:creationId xmlns:a16="http://schemas.microsoft.com/office/drawing/2014/main" id="{8299105D-2EC4-EC40-BD20-BB80C1898A9A}"/>
                    </a:ext>
                  </a:extLst>
                </p:cNvPr>
                <p:cNvPicPr/>
                <p:nvPr/>
              </p:nvPicPr>
              <p:blipFill>
                <a:blip r:embed="rId122"/>
                <a:stretch>
                  <a:fillRect/>
                </a:stretch>
              </p:blipFill>
              <p:spPr>
                <a:xfrm>
                  <a:off x="5704661" y="6012546"/>
                  <a:ext cx="162000" cy="178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3">
              <p14:nvContentPartPr>
                <p14:cNvPr id="74" name="Ink 73">
                  <a:extLst>
                    <a:ext uri="{FF2B5EF4-FFF2-40B4-BE49-F238E27FC236}">
                      <a16:creationId xmlns:a16="http://schemas.microsoft.com/office/drawing/2014/main" id="{B766E3A6-F28D-DB48-BF3A-B6A577D992CE}"/>
                    </a:ext>
                  </a:extLst>
                </p14:cNvPr>
                <p14:cNvContentPartPr/>
                <p14:nvPr/>
              </p14:nvContentPartPr>
              <p14:xfrm>
                <a:off x="5800061" y="6095706"/>
                <a:ext cx="154080" cy="107280"/>
              </p14:xfrm>
            </p:contentPart>
          </mc:Choice>
          <mc:Fallback xmlns="">
            <p:pic>
              <p:nvPicPr>
                <p:cNvPr id="74" name="Ink 73">
                  <a:extLst>
                    <a:ext uri="{FF2B5EF4-FFF2-40B4-BE49-F238E27FC236}">
                      <a16:creationId xmlns:a16="http://schemas.microsoft.com/office/drawing/2014/main" id="{B766E3A6-F28D-DB48-BF3A-B6A577D992CE}"/>
                    </a:ext>
                  </a:extLst>
                </p:cNvPr>
                <p:cNvPicPr/>
                <p:nvPr/>
              </p:nvPicPr>
              <p:blipFill>
                <a:blip r:embed="rId124"/>
                <a:stretch>
                  <a:fillRect/>
                </a:stretch>
              </p:blipFill>
              <p:spPr>
                <a:xfrm>
                  <a:off x="5784581" y="6080586"/>
                  <a:ext cx="184680" cy="1378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31031DA4-B1D0-824C-982F-F0E19CC0568D}"/>
              </a:ext>
            </a:extLst>
          </p:cNvPr>
          <p:cNvGrpSpPr/>
          <p:nvPr/>
        </p:nvGrpSpPr>
        <p:grpSpPr>
          <a:xfrm>
            <a:off x="6966461" y="253986"/>
            <a:ext cx="879480" cy="503280"/>
            <a:chOff x="6966461" y="253986"/>
            <a:chExt cx="879480" cy="5032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25">
              <p14:nvContentPartPr>
                <p14:cNvPr id="81" name="Ink 80">
                  <a:extLst>
                    <a:ext uri="{FF2B5EF4-FFF2-40B4-BE49-F238E27FC236}">
                      <a16:creationId xmlns:a16="http://schemas.microsoft.com/office/drawing/2014/main" id="{5ABB9DBC-D6B3-804A-A4EB-D56398FFE267}"/>
                    </a:ext>
                  </a:extLst>
                </p14:cNvPr>
                <p14:cNvContentPartPr/>
                <p14:nvPr/>
              </p14:nvContentPartPr>
              <p14:xfrm>
                <a:off x="6966461" y="577266"/>
                <a:ext cx="32760" cy="6120"/>
              </p14:xfrm>
            </p:contentPart>
          </mc:Choice>
          <mc:Fallback xmlns="">
            <p:pic>
              <p:nvPicPr>
                <p:cNvPr id="81" name="Ink 80">
                  <a:extLst>
                    <a:ext uri="{FF2B5EF4-FFF2-40B4-BE49-F238E27FC236}">
                      <a16:creationId xmlns:a16="http://schemas.microsoft.com/office/drawing/2014/main" id="{5ABB9DBC-D6B3-804A-A4EB-D56398FFE267}"/>
                    </a:ext>
                  </a:extLst>
                </p:cNvPr>
                <p:cNvPicPr/>
                <p:nvPr/>
              </p:nvPicPr>
              <p:blipFill>
                <a:blip r:embed="rId126"/>
                <a:stretch>
                  <a:fillRect/>
                </a:stretch>
              </p:blipFill>
              <p:spPr>
                <a:xfrm>
                  <a:off x="6951341" y="562146"/>
                  <a:ext cx="63000" cy="36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7">
              <p14:nvContentPartPr>
                <p14:cNvPr id="82" name="Ink 81">
                  <a:extLst>
                    <a:ext uri="{FF2B5EF4-FFF2-40B4-BE49-F238E27FC236}">
                      <a16:creationId xmlns:a16="http://schemas.microsoft.com/office/drawing/2014/main" id="{0562E49D-29C9-A949-880D-74B04CDCBB0B}"/>
                    </a:ext>
                  </a:extLst>
                </p14:cNvPr>
                <p14:cNvContentPartPr/>
                <p14:nvPr/>
              </p14:nvContentPartPr>
              <p14:xfrm>
                <a:off x="7079861" y="581226"/>
                <a:ext cx="35640" cy="6840"/>
              </p14:xfrm>
            </p:contentPart>
          </mc:Choice>
          <mc:Fallback xmlns="">
            <p:pic>
              <p:nvPicPr>
                <p:cNvPr id="82" name="Ink 81">
                  <a:extLst>
                    <a:ext uri="{FF2B5EF4-FFF2-40B4-BE49-F238E27FC236}">
                      <a16:creationId xmlns:a16="http://schemas.microsoft.com/office/drawing/2014/main" id="{0562E49D-29C9-A949-880D-74B04CDCBB0B}"/>
                    </a:ext>
                  </a:extLst>
                </p:cNvPr>
                <p:cNvPicPr/>
                <p:nvPr/>
              </p:nvPicPr>
              <p:blipFill>
                <a:blip r:embed="rId128"/>
                <a:stretch>
                  <a:fillRect/>
                </a:stretch>
              </p:blipFill>
              <p:spPr>
                <a:xfrm>
                  <a:off x="7064381" y="566106"/>
                  <a:ext cx="65880" cy="37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9">
              <p14:nvContentPartPr>
                <p14:cNvPr id="83" name="Ink 82">
                  <a:extLst>
                    <a:ext uri="{FF2B5EF4-FFF2-40B4-BE49-F238E27FC236}">
                      <a16:creationId xmlns:a16="http://schemas.microsoft.com/office/drawing/2014/main" id="{2F8A9C47-A5DF-3D4C-8B3E-A629CA14CEDB}"/>
                    </a:ext>
                  </a:extLst>
                </p14:cNvPr>
                <p14:cNvContentPartPr/>
                <p14:nvPr/>
              </p14:nvContentPartPr>
              <p14:xfrm>
                <a:off x="7227101" y="567186"/>
                <a:ext cx="42840" cy="7200"/>
              </p14:xfrm>
            </p:contentPart>
          </mc:Choice>
          <mc:Fallback xmlns="">
            <p:pic>
              <p:nvPicPr>
                <p:cNvPr id="83" name="Ink 82">
                  <a:extLst>
                    <a:ext uri="{FF2B5EF4-FFF2-40B4-BE49-F238E27FC236}">
                      <a16:creationId xmlns:a16="http://schemas.microsoft.com/office/drawing/2014/main" id="{2F8A9C47-A5DF-3D4C-8B3E-A629CA14CEDB}"/>
                    </a:ext>
                  </a:extLst>
                </p:cNvPr>
                <p:cNvPicPr/>
                <p:nvPr/>
              </p:nvPicPr>
              <p:blipFill>
                <a:blip r:embed="rId130"/>
                <a:stretch>
                  <a:fillRect/>
                </a:stretch>
              </p:blipFill>
              <p:spPr>
                <a:xfrm>
                  <a:off x="7211981" y="552066"/>
                  <a:ext cx="73080" cy="37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1">
              <p14:nvContentPartPr>
                <p14:cNvPr id="84" name="Ink 83">
                  <a:extLst>
                    <a:ext uri="{FF2B5EF4-FFF2-40B4-BE49-F238E27FC236}">
                      <a16:creationId xmlns:a16="http://schemas.microsoft.com/office/drawing/2014/main" id="{BF463FF8-3631-2543-BB80-AE2E772DB8DC}"/>
                    </a:ext>
                  </a:extLst>
                </p14:cNvPr>
                <p14:cNvContentPartPr/>
                <p14:nvPr/>
              </p14:nvContentPartPr>
              <p14:xfrm>
                <a:off x="7405661" y="555306"/>
                <a:ext cx="14040" cy="3240"/>
              </p14:xfrm>
            </p:contentPart>
          </mc:Choice>
          <mc:Fallback xmlns="">
            <p:pic>
              <p:nvPicPr>
                <p:cNvPr id="84" name="Ink 83">
                  <a:extLst>
                    <a:ext uri="{FF2B5EF4-FFF2-40B4-BE49-F238E27FC236}">
                      <a16:creationId xmlns:a16="http://schemas.microsoft.com/office/drawing/2014/main" id="{BF463FF8-3631-2543-BB80-AE2E772DB8DC}"/>
                    </a:ext>
                  </a:extLst>
                </p:cNvPr>
                <p:cNvPicPr/>
                <p:nvPr/>
              </p:nvPicPr>
              <p:blipFill>
                <a:blip r:embed="rId132"/>
                <a:stretch>
                  <a:fillRect/>
                </a:stretch>
              </p:blipFill>
              <p:spPr>
                <a:xfrm>
                  <a:off x="7390541" y="540186"/>
                  <a:ext cx="44640" cy="33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3">
              <p14:nvContentPartPr>
                <p14:cNvPr id="85" name="Ink 84">
                  <a:extLst>
                    <a:ext uri="{FF2B5EF4-FFF2-40B4-BE49-F238E27FC236}">
                      <a16:creationId xmlns:a16="http://schemas.microsoft.com/office/drawing/2014/main" id="{464BBD54-9E55-4343-894F-96D56DBCA49D}"/>
                    </a:ext>
                  </a:extLst>
                </p14:cNvPr>
                <p14:cNvContentPartPr/>
                <p14:nvPr/>
              </p14:nvContentPartPr>
              <p14:xfrm>
                <a:off x="7522661" y="565386"/>
                <a:ext cx="22680" cy="3600"/>
              </p14:xfrm>
            </p:contentPart>
          </mc:Choice>
          <mc:Fallback xmlns="">
            <p:pic>
              <p:nvPicPr>
                <p:cNvPr id="85" name="Ink 84">
                  <a:extLst>
                    <a:ext uri="{FF2B5EF4-FFF2-40B4-BE49-F238E27FC236}">
                      <a16:creationId xmlns:a16="http://schemas.microsoft.com/office/drawing/2014/main" id="{464BBD54-9E55-4343-894F-96D56DBCA49D}"/>
                    </a:ext>
                  </a:extLst>
                </p:cNvPr>
                <p:cNvPicPr/>
                <p:nvPr/>
              </p:nvPicPr>
              <p:blipFill>
                <a:blip r:embed="rId134"/>
                <a:stretch>
                  <a:fillRect/>
                </a:stretch>
              </p:blipFill>
              <p:spPr>
                <a:xfrm>
                  <a:off x="7507541" y="550266"/>
                  <a:ext cx="52920" cy="34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5">
              <p14:nvContentPartPr>
                <p14:cNvPr id="86" name="Ink 85">
                  <a:extLst>
                    <a:ext uri="{FF2B5EF4-FFF2-40B4-BE49-F238E27FC236}">
                      <a16:creationId xmlns:a16="http://schemas.microsoft.com/office/drawing/2014/main" id="{CC84511F-539C-CE40-91C6-D00C672897FA}"/>
                    </a:ext>
                  </a:extLst>
                </p14:cNvPr>
                <p14:cNvContentPartPr/>
                <p14:nvPr/>
              </p14:nvContentPartPr>
              <p14:xfrm>
                <a:off x="7574861" y="253986"/>
                <a:ext cx="216360" cy="310680"/>
              </p14:xfrm>
            </p:contentPart>
          </mc:Choice>
          <mc:Fallback xmlns="">
            <p:pic>
              <p:nvPicPr>
                <p:cNvPr id="86" name="Ink 85">
                  <a:extLst>
                    <a:ext uri="{FF2B5EF4-FFF2-40B4-BE49-F238E27FC236}">
                      <a16:creationId xmlns:a16="http://schemas.microsoft.com/office/drawing/2014/main" id="{CC84511F-539C-CE40-91C6-D00C672897FA}"/>
                    </a:ext>
                  </a:extLst>
                </p:cNvPr>
                <p:cNvPicPr/>
                <p:nvPr/>
              </p:nvPicPr>
              <p:blipFill>
                <a:blip r:embed="rId136"/>
                <a:stretch>
                  <a:fillRect/>
                </a:stretch>
              </p:blipFill>
              <p:spPr>
                <a:xfrm>
                  <a:off x="7559741" y="238866"/>
                  <a:ext cx="246600" cy="340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7">
              <p14:nvContentPartPr>
                <p14:cNvPr id="87" name="Ink 86">
                  <a:extLst>
                    <a:ext uri="{FF2B5EF4-FFF2-40B4-BE49-F238E27FC236}">
                      <a16:creationId xmlns:a16="http://schemas.microsoft.com/office/drawing/2014/main" id="{5A4549DD-89D6-5F47-9E6B-264862DAC1E9}"/>
                    </a:ext>
                  </a:extLst>
                </p14:cNvPr>
                <p14:cNvContentPartPr/>
                <p14:nvPr/>
              </p14:nvContentPartPr>
              <p14:xfrm>
                <a:off x="7594301" y="577626"/>
                <a:ext cx="251640" cy="179640"/>
              </p14:xfrm>
            </p:contentPart>
          </mc:Choice>
          <mc:Fallback xmlns="">
            <p:pic>
              <p:nvPicPr>
                <p:cNvPr id="87" name="Ink 86">
                  <a:extLst>
                    <a:ext uri="{FF2B5EF4-FFF2-40B4-BE49-F238E27FC236}">
                      <a16:creationId xmlns:a16="http://schemas.microsoft.com/office/drawing/2014/main" id="{5A4549DD-89D6-5F47-9E6B-264862DAC1E9}"/>
                    </a:ext>
                  </a:extLst>
                </p:cNvPr>
                <p:cNvPicPr/>
                <p:nvPr/>
              </p:nvPicPr>
              <p:blipFill>
                <a:blip r:embed="rId138"/>
                <a:stretch>
                  <a:fillRect/>
                </a:stretch>
              </p:blipFill>
              <p:spPr>
                <a:xfrm>
                  <a:off x="7579181" y="562506"/>
                  <a:ext cx="282240" cy="210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9">
              <p14:nvContentPartPr>
                <p14:cNvPr id="89" name="Ink 88">
                  <a:extLst>
                    <a:ext uri="{FF2B5EF4-FFF2-40B4-BE49-F238E27FC236}">
                      <a16:creationId xmlns:a16="http://schemas.microsoft.com/office/drawing/2014/main" id="{35BE0E10-062A-CC4F-9BEF-15D0A3825DEA}"/>
                    </a:ext>
                  </a:extLst>
                </p14:cNvPr>
                <p14:cNvContentPartPr/>
                <p14:nvPr/>
              </p14:nvContentPartPr>
              <p14:xfrm>
                <a:off x="7557581" y="545226"/>
                <a:ext cx="42480" cy="41760"/>
              </p14:xfrm>
            </p:contentPart>
          </mc:Choice>
          <mc:Fallback xmlns="">
            <p:pic>
              <p:nvPicPr>
                <p:cNvPr id="89" name="Ink 88">
                  <a:extLst>
                    <a:ext uri="{FF2B5EF4-FFF2-40B4-BE49-F238E27FC236}">
                      <a16:creationId xmlns:a16="http://schemas.microsoft.com/office/drawing/2014/main" id="{35BE0E10-062A-CC4F-9BEF-15D0A3825DEA}"/>
                    </a:ext>
                  </a:extLst>
                </p:cNvPr>
                <p:cNvPicPr/>
                <p:nvPr/>
              </p:nvPicPr>
              <p:blipFill>
                <a:blip r:embed="rId140"/>
                <a:stretch>
                  <a:fillRect/>
                </a:stretch>
              </p:blipFill>
              <p:spPr>
                <a:xfrm>
                  <a:off x="7542461" y="530106"/>
                  <a:ext cx="72720" cy="723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46D44ACB-C27D-6B46-A8F6-6B7BCC93F056}"/>
              </a:ext>
            </a:extLst>
          </p:cNvPr>
          <p:cNvGrpSpPr/>
          <p:nvPr/>
        </p:nvGrpSpPr>
        <p:grpSpPr>
          <a:xfrm>
            <a:off x="3105821" y="214386"/>
            <a:ext cx="828000" cy="519120"/>
            <a:chOff x="3105821" y="214386"/>
            <a:chExt cx="828000" cy="5191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41">
              <p14:nvContentPartPr>
                <p14:cNvPr id="77" name="Ink 76">
                  <a:extLst>
                    <a:ext uri="{FF2B5EF4-FFF2-40B4-BE49-F238E27FC236}">
                      <a16:creationId xmlns:a16="http://schemas.microsoft.com/office/drawing/2014/main" id="{E4C56B64-FF7B-B748-BDA2-68CBC4D0E9D0}"/>
                    </a:ext>
                  </a:extLst>
                </p14:cNvPr>
                <p14:cNvContentPartPr/>
                <p14:nvPr/>
              </p14:nvContentPartPr>
              <p14:xfrm>
                <a:off x="3105821" y="487266"/>
                <a:ext cx="442080" cy="59400"/>
              </p14:xfrm>
            </p:contentPart>
          </mc:Choice>
          <mc:Fallback xmlns="">
            <p:pic>
              <p:nvPicPr>
                <p:cNvPr id="77" name="Ink 76">
                  <a:extLst>
                    <a:ext uri="{FF2B5EF4-FFF2-40B4-BE49-F238E27FC236}">
                      <a16:creationId xmlns:a16="http://schemas.microsoft.com/office/drawing/2014/main" id="{E4C56B64-FF7B-B748-BDA2-68CBC4D0E9D0}"/>
                    </a:ext>
                  </a:extLst>
                </p:cNvPr>
                <p:cNvPicPr/>
                <p:nvPr/>
              </p:nvPicPr>
              <p:blipFill>
                <a:blip r:embed="rId142"/>
                <a:stretch>
                  <a:fillRect/>
                </a:stretch>
              </p:blipFill>
              <p:spPr>
                <a:xfrm>
                  <a:off x="3090341" y="472146"/>
                  <a:ext cx="472680" cy="89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3">
              <p14:nvContentPartPr>
                <p14:cNvPr id="78" name="Ink 77">
                  <a:extLst>
                    <a:ext uri="{FF2B5EF4-FFF2-40B4-BE49-F238E27FC236}">
                      <a16:creationId xmlns:a16="http://schemas.microsoft.com/office/drawing/2014/main" id="{672FD75F-F74D-B04F-AE2A-E13624F1CC02}"/>
                    </a:ext>
                  </a:extLst>
                </p14:cNvPr>
                <p14:cNvContentPartPr/>
                <p14:nvPr/>
              </p14:nvContentPartPr>
              <p14:xfrm>
                <a:off x="3554381" y="214386"/>
                <a:ext cx="379440" cy="329760"/>
              </p14:xfrm>
            </p:contentPart>
          </mc:Choice>
          <mc:Fallback xmlns="">
            <p:pic>
              <p:nvPicPr>
                <p:cNvPr id="78" name="Ink 77">
                  <a:extLst>
                    <a:ext uri="{FF2B5EF4-FFF2-40B4-BE49-F238E27FC236}">
                      <a16:creationId xmlns:a16="http://schemas.microsoft.com/office/drawing/2014/main" id="{672FD75F-F74D-B04F-AE2A-E13624F1CC02}"/>
                    </a:ext>
                  </a:extLst>
                </p:cNvPr>
                <p:cNvPicPr/>
                <p:nvPr/>
              </p:nvPicPr>
              <p:blipFill>
                <a:blip r:embed="rId144"/>
                <a:stretch>
                  <a:fillRect/>
                </a:stretch>
              </p:blipFill>
              <p:spPr>
                <a:xfrm>
                  <a:off x="3539261" y="199266"/>
                  <a:ext cx="409680" cy="360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5">
              <p14:nvContentPartPr>
                <p14:cNvPr id="79" name="Ink 78">
                  <a:extLst>
                    <a:ext uri="{FF2B5EF4-FFF2-40B4-BE49-F238E27FC236}">
                      <a16:creationId xmlns:a16="http://schemas.microsoft.com/office/drawing/2014/main" id="{C9E0B72C-DC03-8C48-BDFA-377C096F6442}"/>
                    </a:ext>
                  </a:extLst>
                </p14:cNvPr>
                <p14:cNvContentPartPr/>
                <p14:nvPr/>
              </p14:nvContentPartPr>
              <p14:xfrm>
                <a:off x="3572381" y="511746"/>
                <a:ext cx="269280" cy="221760"/>
              </p14:xfrm>
            </p:contentPart>
          </mc:Choice>
          <mc:Fallback xmlns="">
            <p:pic>
              <p:nvPicPr>
                <p:cNvPr id="79" name="Ink 78">
                  <a:extLst>
                    <a:ext uri="{FF2B5EF4-FFF2-40B4-BE49-F238E27FC236}">
                      <a16:creationId xmlns:a16="http://schemas.microsoft.com/office/drawing/2014/main" id="{C9E0B72C-DC03-8C48-BDFA-377C096F6442}"/>
                    </a:ext>
                  </a:extLst>
                </p:cNvPr>
                <p:cNvPicPr/>
                <p:nvPr/>
              </p:nvPicPr>
              <p:blipFill>
                <a:blip r:embed="rId146"/>
                <a:stretch>
                  <a:fillRect/>
                </a:stretch>
              </p:blipFill>
              <p:spPr>
                <a:xfrm>
                  <a:off x="3556901" y="496626"/>
                  <a:ext cx="299880" cy="252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7">
              <p14:nvContentPartPr>
                <p14:cNvPr id="91" name="Ink 90">
                  <a:extLst>
                    <a:ext uri="{FF2B5EF4-FFF2-40B4-BE49-F238E27FC236}">
                      <a16:creationId xmlns:a16="http://schemas.microsoft.com/office/drawing/2014/main" id="{1C87A10D-03D9-0B40-B5B4-EF34B8434D1C}"/>
                    </a:ext>
                  </a:extLst>
                </p14:cNvPr>
                <p14:cNvContentPartPr/>
                <p14:nvPr/>
              </p14:nvContentPartPr>
              <p14:xfrm>
                <a:off x="3563741" y="494826"/>
                <a:ext cx="57240" cy="54360"/>
              </p14:xfrm>
            </p:contentPart>
          </mc:Choice>
          <mc:Fallback xmlns="">
            <p:pic>
              <p:nvPicPr>
                <p:cNvPr id="91" name="Ink 90">
                  <a:extLst>
                    <a:ext uri="{FF2B5EF4-FFF2-40B4-BE49-F238E27FC236}">
                      <a16:creationId xmlns:a16="http://schemas.microsoft.com/office/drawing/2014/main" id="{1C87A10D-03D9-0B40-B5B4-EF34B8434D1C}"/>
                    </a:ext>
                  </a:extLst>
                </p:cNvPr>
                <p:cNvPicPr/>
                <p:nvPr/>
              </p:nvPicPr>
              <p:blipFill>
                <a:blip r:embed="rId148"/>
                <a:stretch>
                  <a:fillRect/>
                </a:stretch>
              </p:blipFill>
              <p:spPr>
                <a:xfrm>
                  <a:off x="3548261" y="479346"/>
                  <a:ext cx="87840" cy="8496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40117640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B3635DD-0ADB-2F43-A01B-BAE2B686B5BD}"/>
              </a:ext>
            </a:extLst>
          </p:cNvPr>
          <p:cNvSpPr txBox="1"/>
          <p:nvPr/>
        </p:nvSpPr>
        <p:spPr>
          <a:xfrm>
            <a:off x="535744" y="373117"/>
            <a:ext cx="26949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Dipoles, Rings &amp; Strings</a:t>
            </a:r>
          </a:p>
        </p:txBody>
      </p:sp>
      <p:pic>
        <p:nvPicPr>
          <p:cNvPr id="4" name="Picture 3" descr="Text, letter&#10;&#10;Description automatically generated">
            <a:extLst>
              <a:ext uri="{FF2B5EF4-FFF2-40B4-BE49-F238E27FC236}">
                <a16:creationId xmlns:a16="http://schemas.microsoft.com/office/drawing/2014/main" id="{E2D2EAAE-DB54-B643-9E34-C1D39D9D82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7785" y="1204246"/>
            <a:ext cx="5099653" cy="781869"/>
          </a:xfrm>
          <a:prstGeom prst="rect">
            <a:avLst/>
          </a:prstGeom>
        </p:spPr>
      </p:pic>
      <p:pic>
        <p:nvPicPr>
          <p:cNvPr id="6" name="Picture 5" descr="Diagram, schematic&#10;&#10;Description automatically generated">
            <a:extLst>
              <a:ext uri="{FF2B5EF4-FFF2-40B4-BE49-F238E27FC236}">
                <a16:creationId xmlns:a16="http://schemas.microsoft.com/office/drawing/2014/main" id="{42188B3F-B33A-584D-AE96-F61E26EB00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6609" y="1853789"/>
            <a:ext cx="3253453" cy="822172"/>
          </a:xfrm>
          <a:prstGeom prst="rect">
            <a:avLst/>
          </a:prstGeom>
        </p:spPr>
      </p:pic>
      <p:pic>
        <p:nvPicPr>
          <p:cNvPr id="11" name="Picture 10" descr="Diagram, schematic&#10;&#10;Description automatically generated">
            <a:extLst>
              <a:ext uri="{FF2B5EF4-FFF2-40B4-BE49-F238E27FC236}">
                <a16:creationId xmlns:a16="http://schemas.microsoft.com/office/drawing/2014/main" id="{706A19A0-AE65-9E4C-A1C7-6494AA55B7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00238" y="2901950"/>
            <a:ext cx="8483600" cy="1054100"/>
          </a:xfrm>
          <a:prstGeom prst="rect">
            <a:avLst/>
          </a:prstGeom>
        </p:spPr>
      </p:pic>
      <p:pic>
        <p:nvPicPr>
          <p:cNvPr id="13" name="Picture 12" descr="Text&#10;&#10;Description automatically generated">
            <a:extLst>
              <a:ext uri="{FF2B5EF4-FFF2-40B4-BE49-F238E27FC236}">
                <a16:creationId xmlns:a16="http://schemas.microsoft.com/office/drawing/2014/main" id="{49458127-8EA0-2C43-8FD1-D5387F67F6A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0885" y="4408271"/>
            <a:ext cx="3644900" cy="10033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06D99D3-19FD-C44D-B524-5B382D21576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69064" y="5362411"/>
            <a:ext cx="8763000" cy="825500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C38820D7-7323-6B41-9761-B5B9680014CC}"/>
              </a:ext>
            </a:extLst>
          </p:cNvPr>
          <p:cNvGrpSpPr/>
          <p:nvPr/>
        </p:nvGrpSpPr>
        <p:grpSpPr>
          <a:xfrm>
            <a:off x="6890141" y="1519746"/>
            <a:ext cx="616320" cy="408240"/>
            <a:chOff x="6890141" y="1519746"/>
            <a:chExt cx="616320" cy="4082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16" name="Ink 15">
                  <a:extLst>
                    <a:ext uri="{FF2B5EF4-FFF2-40B4-BE49-F238E27FC236}">
                      <a16:creationId xmlns:a16="http://schemas.microsoft.com/office/drawing/2014/main" id="{907110EB-9CBE-874E-921F-41E6FE932578}"/>
                    </a:ext>
                  </a:extLst>
                </p14:cNvPr>
                <p14:cNvContentPartPr/>
                <p14:nvPr/>
              </p14:nvContentPartPr>
              <p14:xfrm>
                <a:off x="6890141" y="1522626"/>
                <a:ext cx="105480" cy="146520"/>
              </p14:xfrm>
            </p:contentPart>
          </mc:Choice>
          <mc:Fallback xmlns="">
            <p:pic>
              <p:nvPicPr>
                <p:cNvPr id="16" name="Ink 15">
                  <a:extLst>
                    <a:ext uri="{FF2B5EF4-FFF2-40B4-BE49-F238E27FC236}">
                      <a16:creationId xmlns:a16="http://schemas.microsoft.com/office/drawing/2014/main" id="{907110EB-9CBE-874E-921F-41E6FE932578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6875021" y="1507506"/>
                  <a:ext cx="135720" cy="177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">
              <p14:nvContentPartPr>
                <p14:cNvPr id="17" name="Ink 16">
                  <a:extLst>
                    <a:ext uri="{FF2B5EF4-FFF2-40B4-BE49-F238E27FC236}">
                      <a16:creationId xmlns:a16="http://schemas.microsoft.com/office/drawing/2014/main" id="{7E6A2716-DD07-7C4A-BE7B-1580506AF388}"/>
                    </a:ext>
                  </a:extLst>
                </p14:cNvPr>
                <p14:cNvContentPartPr/>
                <p14:nvPr/>
              </p14:nvContentPartPr>
              <p14:xfrm>
                <a:off x="7080581" y="1583106"/>
                <a:ext cx="6480" cy="87480"/>
              </p14:xfrm>
            </p:contentPart>
          </mc:Choice>
          <mc:Fallback xmlns="">
            <p:pic>
              <p:nvPicPr>
                <p:cNvPr id="17" name="Ink 16">
                  <a:extLst>
                    <a:ext uri="{FF2B5EF4-FFF2-40B4-BE49-F238E27FC236}">
                      <a16:creationId xmlns:a16="http://schemas.microsoft.com/office/drawing/2014/main" id="{7E6A2716-DD07-7C4A-BE7B-1580506AF388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7065101" y="1567626"/>
                  <a:ext cx="37080" cy="118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">
              <p14:nvContentPartPr>
                <p14:cNvPr id="18" name="Ink 17">
                  <a:extLst>
                    <a:ext uri="{FF2B5EF4-FFF2-40B4-BE49-F238E27FC236}">
                      <a16:creationId xmlns:a16="http://schemas.microsoft.com/office/drawing/2014/main" id="{18026A07-D61D-1B41-8683-896ECCC785DD}"/>
                    </a:ext>
                  </a:extLst>
                </p14:cNvPr>
                <p14:cNvContentPartPr/>
                <p14:nvPr/>
              </p14:nvContentPartPr>
              <p14:xfrm>
                <a:off x="7070861" y="1519746"/>
                <a:ext cx="360" cy="360"/>
              </p14:xfrm>
            </p:contentPart>
          </mc:Choice>
          <mc:Fallback xmlns="">
            <p:pic>
              <p:nvPicPr>
                <p:cNvPr id="18" name="Ink 17">
                  <a:extLst>
                    <a:ext uri="{FF2B5EF4-FFF2-40B4-BE49-F238E27FC236}">
                      <a16:creationId xmlns:a16="http://schemas.microsoft.com/office/drawing/2014/main" id="{18026A07-D61D-1B41-8683-896ECCC785DD}"/>
                    </a:ext>
                  </a:extLst>
                </p:cNvPr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7055741" y="1504626"/>
                  <a:ext cx="30960" cy="30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">
              <p14:nvContentPartPr>
                <p14:cNvPr id="19" name="Ink 18">
                  <a:extLst>
                    <a:ext uri="{FF2B5EF4-FFF2-40B4-BE49-F238E27FC236}">
                      <a16:creationId xmlns:a16="http://schemas.microsoft.com/office/drawing/2014/main" id="{EAB081A8-70DF-964C-9ACF-8D42EE82C5C8}"/>
                    </a:ext>
                  </a:extLst>
                </p14:cNvPr>
                <p14:cNvContentPartPr/>
                <p14:nvPr/>
              </p14:nvContentPartPr>
              <p14:xfrm>
                <a:off x="7180301" y="1573386"/>
                <a:ext cx="107280" cy="96840"/>
              </p14:xfrm>
            </p:contentPart>
          </mc:Choice>
          <mc:Fallback xmlns="">
            <p:pic>
              <p:nvPicPr>
                <p:cNvPr id="19" name="Ink 18">
                  <a:extLst>
                    <a:ext uri="{FF2B5EF4-FFF2-40B4-BE49-F238E27FC236}">
                      <a16:creationId xmlns:a16="http://schemas.microsoft.com/office/drawing/2014/main" id="{EAB081A8-70DF-964C-9ACF-8D42EE82C5C8}"/>
                    </a:ext>
                  </a:extLst>
                </p:cNvPr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7164821" y="1558266"/>
                  <a:ext cx="137880" cy="127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">
              <p14:nvContentPartPr>
                <p14:cNvPr id="20" name="Ink 19">
                  <a:extLst>
                    <a:ext uri="{FF2B5EF4-FFF2-40B4-BE49-F238E27FC236}">
                      <a16:creationId xmlns:a16="http://schemas.microsoft.com/office/drawing/2014/main" id="{89F4DAF7-F4D4-F24C-88A7-A700F7AFDCB8}"/>
                    </a:ext>
                  </a:extLst>
                </p14:cNvPr>
                <p14:cNvContentPartPr/>
                <p14:nvPr/>
              </p14:nvContentPartPr>
              <p14:xfrm>
                <a:off x="7322861" y="1583826"/>
                <a:ext cx="183600" cy="344160"/>
              </p14:xfrm>
            </p:contentPart>
          </mc:Choice>
          <mc:Fallback xmlns="">
            <p:pic>
              <p:nvPicPr>
                <p:cNvPr id="20" name="Ink 19">
                  <a:extLst>
                    <a:ext uri="{FF2B5EF4-FFF2-40B4-BE49-F238E27FC236}">
                      <a16:creationId xmlns:a16="http://schemas.microsoft.com/office/drawing/2014/main" id="{89F4DAF7-F4D4-F24C-88A7-A700F7AFDCB8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7307741" y="1568346"/>
                  <a:ext cx="214200" cy="3747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CF876C74-87B3-1746-B57C-01A6963CD198}"/>
              </a:ext>
            </a:extLst>
          </p:cNvPr>
          <p:cNvGrpSpPr/>
          <p:nvPr/>
        </p:nvGrpSpPr>
        <p:grpSpPr>
          <a:xfrm>
            <a:off x="5283101" y="2167746"/>
            <a:ext cx="730440" cy="555840"/>
            <a:chOff x="5283101" y="2167746"/>
            <a:chExt cx="730440" cy="5558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22" name="Ink 21">
                  <a:extLst>
                    <a:ext uri="{FF2B5EF4-FFF2-40B4-BE49-F238E27FC236}">
                      <a16:creationId xmlns:a16="http://schemas.microsoft.com/office/drawing/2014/main" id="{847295B2-39BD-7549-A94C-046E321EB436}"/>
                    </a:ext>
                  </a:extLst>
                </p14:cNvPr>
                <p14:cNvContentPartPr/>
                <p14:nvPr/>
              </p14:nvContentPartPr>
              <p14:xfrm>
                <a:off x="5283101" y="2307426"/>
                <a:ext cx="96840" cy="155880"/>
              </p14:xfrm>
            </p:contentPart>
          </mc:Choice>
          <mc:Fallback xmlns="">
            <p:pic>
              <p:nvPicPr>
                <p:cNvPr id="22" name="Ink 21">
                  <a:extLst>
                    <a:ext uri="{FF2B5EF4-FFF2-40B4-BE49-F238E27FC236}">
                      <a16:creationId xmlns:a16="http://schemas.microsoft.com/office/drawing/2014/main" id="{847295B2-39BD-7549-A94C-046E321EB436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5267981" y="2291946"/>
                  <a:ext cx="127440" cy="186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">
              <p14:nvContentPartPr>
                <p14:cNvPr id="23" name="Ink 22">
                  <a:extLst>
                    <a:ext uri="{FF2B5EF4-FFF2-40B4-BE49-F238E27FC236}">
                      <a16:creationId xmlns:a16="http://schemas.microsoft.com/office/drawing/2014/main" id="{98F2AF2E-43AE-0C49-B98F-366F841306D5}"/>
                    </a:ext>
                  </a:extLst>
                </p14:cNvPr>
                <p14:cNvContentPartPr/>
                <p14:nvPr/>
              </p14:nvContentPartPr>
              <p14:xfrm>
                <a:off x="5444381" y="2167746"/>
                <a:ext cx="35640" cy="305640"/>
              </p14:xfrm>
            </p:contentPart>
          </mc:Choice>
          <mc:Fallback xmlns="">
            <p:pic>
              <p:nvPicPr>
                <p:cNvPr id="23" name="Ink 22">
                  <a:extLst>
                    <a:ext uri="{FF2B5EF4-FFF2-40B4-BE49-F238E27FC236}">
                      <a16:creationId xmlns:a16="http://schemas.microsoft.com/office/drawing/2014/main" id="{98F2AF2E-43AE-0C49-B98F-366F841306D5}"/>
                    </a:ext>
                  </a:extLst>
                </p:cNvPr>
                <p:cNvPicPr/>
                <p:nvPr/>
              </p:nvPicPr>
              <p:blipFill>
                <a:blip r:embed="rId20"/>
                <a:stretch>
                  <a:fillRect/>
                </a:stretch>
              </p:blipFill>
              <p:spPr>
                <a:xfrm>
                  <a:off x="5429261" y="2152266"/>
                  <a:ext cx="65880" cy="335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">
              <p14:nvContentPartPr>
                <p14:cNvPr id="24" name="Ink 23">
                  <a:extLst>
                    <a:ext uri="{FF2B5EF4-FFF2-40B4-BE49-F238E27FC236}">
                      <a16:creationId xmlns:a16="http://schemas.microsoft.com/office/drawing/2014/main" id="{5F162A18-0362-174A-B828-9F20F4FCCA91}"/>
                    </a:ext>
                  </a:extLst>
                </p14:cNvPr>
                <p14:cNvContentPartPr/>
                <p14:nvPr/>
              </p14:nvContentPartPr>
              <p14:xfrm>
                <a:off x="5379941" y="2349186"/>
                <a:ext cx="188640" cy="6840"/>
              </p14:xfrm>
            </p:contentPart>
          </mc:Choice>
          <mc:Fallback xmlns="">
            <p:pic>
              <p:nvPicPr>
                <p:cNvPr id="24" name="Ink 23">
                  <a:extLst>
                    <a:ext uri="{FF2B5EF4-FFF2-40B4-BE49-F238E27FC236}">
                      <a16:creationId xmlns:a16="http://schemas.microsoft.com/office/drawing/2014/main" id="{5F162A18-0362-174A-B828-9F20F4FCCA91}"/>
                    </a:ext>
                  </a:extLst>
                </p:cNvPr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5364821" y="2333706"/>
                  <a:ext cx="218880" cy="37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3">
              <p14:nvContentPartPr>
                <p14:cNvPr id="25" name="Ink 24">
                  <a:extLst>
                    <a:ext uri="{FF2B5EF4-FFF2-40B4-BE49-F238E27FC236}">
                      <a16:creationId xmlns:a16="http://schemas.microsoft.com/office/drawing/2014/main" id="{8436A847-27FF-0C4B-9EAB-A782D0E4977E}"/>
                    </a:ext>
                  </a:extLst>
                </p14:cNvPr>
                <p14:cNvContentPartPr/>
                <p14:nvPr/>
              </p14:nvContentPartPr>
              <p14:xfrm>
                <a:off x="5584781" y="2350266"/>
                <a:ext cx="90000" cy="101160"/>
              </p14:xfrm>
            </p:contentPart>
          </mc:Choice>
          <mc:Fallback xmlns="">
            <p:pic>
              <p:nvPicPr>
                <p:cNvPr id="25" name="Ink 24">
                  <a:extLst>
                    <a:ext uri="{FF2B5EF4-FFF2-40B4-BE49-F238E27FC236}">
                      <a16:creationId xmlns:a16="http://schemas.microsoft.com/office/drawing/2014/main" id="{8436A847-27FF-0C4B-9EAB-A782D0E4977E}"/>
                    </a:ext>
                  </a:extLst>
                </p:cNvPr>
                <p:cNvPicPr/>
                <p:nvPr/>
              </p:nvPicPr>
              <p:blipFill>
                <a:blip r:embed="rId24"/>
                <a:stretch>
                  <a:fillRect/>
                </a:stretch>
              </p:blipFill>
              <p:spPr>
                <a:xfrm>
                  <a:off x="5569661" y="2334786"/>
                  <a:ext cx="120600" cy="131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5">
              <p14:nvContentPartPr>
                <p14:cNvPr id="26" name="Ink 25">
                  <a:extLst>
                    <a:ext uri="{FF2B5EF4-FFF2-40B4-BE49-F238E27FC236}">
                      <a16:creationId xmlns:a16="http://schemas.microsoft.com/office/drawing/2014/main" id="{CDF8E174-3AB2-AE46-AAEA-91926EB594DC}"/>
                    </a:ext>
                  </a:extLst>
                </p14:cNvPr>
                <p14:cNvContentPartPr/>
                <p14:nvPr/>
              </p14:nvContentPartPr>
              <p14:xfrm>
                <a:off x="5684141" y="2390946"/>
                <a:ext cx="10440" cy="50760"/>
              </p14:xfrm>
            </p:contentPart>
          </mc:Choice>
          <mc:Fallback xmlns="">
            <p:pic>
              <p:nvPicPr>
                <p:cNvPr id="26" name="Ink 25">
                  <a:extLst>
                    <a:ext uri="{FF2B5EF4-FFF2-40B4-BE49-F238E27FC236}">
                      <a16:creationId xmlns:a16="http://schemas.microsoft.com/office/drawing/2014/main" id="{CDF8E174-3AB2-AE46-AAEA-91926EB594DC}"/>
                    </a:ext>
                  </a:extLst>
                </p:cNvPr>
                <p:cNvPicPr/>
                <p:nvPr/>
              </p:nvPicPr>
              <p:blipFill>
                <a:blip r:embed="rId26"/>
                <a:stretch>
                  <a:fillRect/>
                </a:stretch>
              </p:blipFill>
              <p:spPr>
                <a:xfrm>
                  <a:off x="5669021" y="2375466"/>
                  <a:ext cx="41040" cy="81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7">
              <p14:nvContentPartPr>
                <p14:cNvPr id="27" name="Ink 26">
                  <a:extLst>
                    <a:ext uri="{FF2B5EF4-FFF2-40B4-BE49-F238E27FC236}">
                      <a16:creationId xmlns:a16="http://schemas.microsoft.com/office/drawing/2014/main" id="{70D6D1E3-3BAC-DD46-B309-37F30EE9F2E4}"/>
                    </a:ext>
                  </a:extLst>
                </p14:cNvPr>
                <p14:cNvContentPartPr/>
                <p14:nvPr/>
              </p14:nvContentPartPr>
              <p14:xfrm>
                <a:off x="5692781" y="2303826"/>
                <a:ext cx="24840" cy="25920"/>
              </p14:xfrm>
            </p:contentPart>
          </mc:Choice>
          <mc:Fallback xmlns="">
            <p:pic>
              <p:nvPicPr>
                <p:cNvPr id="27" name="Ink 26">
                  <a:extLst>
                    <a:ext uri="{FF2B5EF4-FFF2-40B4-BE49-F238E27FC236}">
                      <a16:creationId xmlns:a16="http://schemas.microsoft.com/office/drawing/2014/main" id="{70D6D1E3-3BAC-DD46-B309-37F30EE9F2E4}"/>
                    </a:ext>
                  </a:extLst>
                </p:cNvPr>
                <p:cNvPicPr/>
                <p:nvPr/>
              </p:nvPicPr>
              <p:blipFill>
                <a:blip r:embed="rId28"/>
                <a:stretch>
                  <a:fillRect/>
                </a:stretch>
              </p:blipFill>
              <p:spPr>
                <a:xfrm>
                  <a:off x="5677301" y="2288706"/>
                  <a:ext cx="55080" cy="56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9">
              <p14:nvContentPartPr>
                <p14:cNvPr id="28" name="Ink 27">
                  <a:extLst>
                    <a:ext uri="{FF2B5EF4-FFF2-40B4-BE49-F238E27FC236}">
                      <a16:creationId xmlns:a16="http://schemas.microsoft.com/office/drawing/2014/main" id="{CCEACB3C-C34C-B040-91D5-A6BEFE92633B}"/>
                    </a:ext>
                  </a:extLst>
                </p14:cNvPr>
                <p14:cNvContentPartPr/>
                <p14:nvPr/>
              </p14:nvContentPartPr>
              <p14:xfrm>
                <a:off x="5761541" y="2365026"/>
                <a:ext cx="117000" cy="79560"/>
              </p14:xfrm>
            </p:contentPart>
          </mc:Choice>
          <mc:Fallback xmlns="">
            <p:pic>
              <p:nvPicPr>
                <p:cNvPr id="28" name="Ink 27">
                  <a:extLst>
                    <a:ext uri="{FF2B5EF4-FFF2-40B4-BE49-F238E27FC236}">
                      <a16:creationId xmlns:a16="http://schemas.microsoft.com/office/drawing/2014/main" id="{CCEACB3C-C34C-B040-91D5-A6BEFE92633B}"/>
                    </a:ext>
                  </a:extLst>
                </p:cNvPr>
                <p:cNvPicPr/>
                <p:nvPr/>
              </p:nvPicPr>
              <p:blipFill>
                <a:blip r:embed="rId30"/>
                <a:stretch>
                  <a:fillRect/>
                </a:stretch>
              </p:blipFill>
              <p:spPr>
                <a:xfrm>
                  <a:off x="5746421" y="2349906"/>
                  <a:ext cx="147240" cy="109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1">
              <p14:nvContentPartPr>
                <p14:cNvPr id="29" name="Ink 28">
                  <a:extLst>
                    <a:ext uri="{FF2B5EF4-FFF2-40B4-BE49-F238E27FC236}">
                      <a16:creationId xmlns:a16="http://schemas.microsoft.com/office/drawing/2014/main" id="{46D596F9-6052-2542-9542-3DCCE23D2D5C}"/>
                    </a:ext>
                  </a:extLst>
                </p14:cNvPr>
                <p14:cNvContentPartPr/>
                <p14:nvPr/>
              </p14:nvContentPartPr>
              <p14:xfrm>
                <a:off x="5842181" y="2370066"/>
                <a:ext cx="171360" cy="353520"/>
              </p14:xfrm>
            </p:contentPart>
          </mc:Choice>
          <mc:Fallback xmlns="">
            <p:pic>
              <p:nvPicPr>
                <p:cNvPr id="29" name="Ink 28">
                  <a:extLst>
                    <a:ext uri="{FF2B5EF4-FFF2-40B4-BE49-F238E27FC236}">
                      <a16:creationId xmlns:a16="http://schemas.microsoft.com/office/drawing/2014/main" id="{46D596F9-6052-2542-9542-3DCCE23D2D5C}"/>
                    </a:ext>
                  </a:extLst>
                </p:cNvPr>
                <p:cNvPicPr/>
                <p:nvPr/>
              </p:nvPicPr>
              <p:blipFill>
                <a:blip r:embed="rId32"/>
                <a:stretch>
                  <a:fillRect/>
                </a:stretch>
              </p:blipFill>
              <p:spPr>
                <a:xfrm>
                  <a:off x="5827061" y="2354946"/>
                  <a:ext cx="201960" cy="3841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3D1E41EE-5F49-694B-8028-90EB9AE0BAA2}"/>
              </a:ext>
            </a:extLst>
          </p:cNvPr>
          <p:cNvGrpSpPr/>
          <p:nvPr/>
        </p:nvGrpSpPr>
        <p:grpSpPr>
          <a:xfrm>
            <a:off x="5469581" y="4252866"/>
            <a:ext cx="1484280" cy="857160"/>
            <a:chOff x="5469581" y="4252866"/>
            <a:chExt cx="1484280" cy="8571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3">
              <p14:nvContentPartPr>
                <p14:cNvPr id="31" name="Ink 30">
                  <a:extLst>
                    <a:ext uri="{FF2B5EF4-FFF2-40B4-BE49-F238E27FC236}">
                      <a16:creationId xmlns:a16="http://schemas.microsoft.com/office/drawing/2014/main" id="{AAC17109-0DF0-DE40-AB4C-4AD0592D9137}"/>
                    </a:ext>
                  </a:extLst>
                </p14:cNvPr>
                <p14:cNvContentPartPr/>
                <p14:nvPr/>
              </p14:nvContentPartPr>
              <p14:xfrm>
                <a:off x="5875301" y="4608186"/>
                <a:ext cx="128520" cy="227880"/>
              </p14:xfrm>
            </p:contentPart>
          </mc:Choice>
          <mc:Fallback xmlns="">
            <p:pic>
              <p:nvPicPr>
                <p:cNvPr id="31" name="Ink 30">
                  <a:extLst>
                    <a:ext uri="{FF2B5EF4-FFF2-40B4-BE49-F238E27FC236}">
                      <a16:creationId xmlns:a16="http://schemas.microsoft.com/office/drawing/2014/main" id="{AAC17109-0DF0-DE40-AB4C-4AD0592D9137}"/>
                    </a:ext>
                  </a:extLst>
                </p:cNvPr>
                <p:cNvPicPr/>
                <p:nvPr/>
              </p:nvPicPr>
              <p:blipFill>
                <a:blip r:embed="rId34"/>
                <a:stretch>
                  <a:fillRect/>
                </a:stretch>
              </p:blipFill>
              <p:spPr>
                <a:xfrm>
                  <a:off x="5859821" y="4592706"/>
                  <a:ext cx="158760" cy="258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5">
              <p14:nvContentPartPr>
                <p14:cNvPr id="32" name="Ink 31">
                  <a:extLst>
                    <a:ext uri="{FF2B5EF4-FFF2-40B4-BE49-F238E27FC236}">
                      <a16:creationId xmlns:a16="http://schemas.microsoft.com/office/drawing/2014/main" id="{A71981A3-4D14-9149-84E1-953C834D9A8E}"/>
                    </a:ext>
                  </a:extLst>
                </p14:cNvPr>
                <p14:cNvContentPartPr/>
                <p14:nvPr/>
              </p14:nvContentPartPr>
              <p14:xfrm>
                <a:off x="5851541" y="4734186"/>
                <a:ext cx="137880" cy="18360"/>
              </p14:xfrm>
            </p:contentPart>
          </mc:Choice>
          <mc:Fallback xmlns="">
            <p:pic>
              <p:nvPicPr>
                <p:cNvPr id="32" name="Ink 31">
                  <a:extLst>
                    <a:ext uri="{FF2B5EF4-FFF2-40B4-BE49-F238E27FC236}">
                      <a16:creationId xmlns:a16="http://schemas.microsoft.com/office/drawing/2014/main" id="{A71981A3-4D14-9149-84E1-953C834D9A8E}"/>
                    </a:ext>
                  </a:extLst>
                </p:cNvPr>
                <p:cNvPicPr/>
                <p:nvPr/>
              </p:nvPicPr>
              <p:blipFill>
                <a:blip r:embed="rId36"/>
                <a:stretch>
                  <a:fillRect/>
                </a:stretch>
              </p:blipFill>
              <p:spPr>
                <a:xfrm>
                  <a:off x="5836061" y="4718706"/>
                  <a:ext cx="168480" cy="48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7">
              <p14:nvContentPartPr>
                <p14:cNvPr id="33" name="Ink 32">
                  <a:extLst>
                    <a:ext uri="{FF2B5EF4-FFF2-40B4-BE49-F238E27FC236}">
                      <a16:creationId xmlns:a16="http://schemas.microsoft.com/office/drawing/2014/main" id="{C081ABA4-B1B7-2649-BA18-C78E1C6D47EE}"/>
                    </a:ext>
                  </a:extLst>
                </p14:cNvPr>
                <p14:cNvContentPartPr/>
                <p14:nvPr/>
              </p14:nvContentPartPr>
              <p14:xfrm>
                <a:off x="6037301" y="4783866"/>
                <a:ext cx="80280" cy="84240"/>
              </p14:xfrm>
            </p:contentPart>
          </mc:Choice>
          <mc:Fallback xmlns="">
            <p:pic>
              <p:nvPicPr>
                <p:cNvPr id="33" name="Ink 32">
                  <a:extLst>
                    <a:ext uri="{FF2B5EF4-FFF2-40B4-BE49-F238E27FC236}">
                      <a16:creationId xmlns:a16="http://schemas.microsoft.com/office/drawing/2014/main" id="{C081ABA4-B1B7-2649-BA18-C78E1C6D47EE}"/>
                    </a:ext>
                  </a:extLst>
                </p:cNvPr>
                <p:cNvPicPr/>
                <p:nvPr/>
              </p:nvPicPr>
              <p:blipFill>
                <a:blip r:embed="rId38"/>
                <a:stretch>
                  <a:fillRect/>
                </a:stretch>
              </p:blipFill>
              <p:spPr>
                <a:xfrm>
                  <a:off x="6022181" y="4768746"/>
                  <a:ext cx="110880" cy="114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9">
              <p14:nvContentPartPr>
                <p14:cNvPr id="34" name="Ink 33">
                  <a:extLst>
                    <a:ext uri="{FF2B5EF4-FFF2-40B4-BE49-F238E27FC236}">
                      <a16:creationId xmlns:a16="http://schemas.microsoft.com/office/drawing/2014/main" id="{63A3A3DF-34CB-1A44-B4E9-B4366108F221}"/>
                    </a:ext>
                  </a:extLst>
                </p14:cNvPr>
                <p14:cNvContentPartPr/>
                <p14:nvPr/>
              </p14:nvContentPartPr>
              <p14:xfrm>
                <a:off x="6153221" y="4831026"/>
                <a:ext cx="65520" cy="6120"/>
              </p14:xfrm>
            </p:contentPart>
          </mc:Choice>
          <mc:Fallback xmlns="">
            <p:pic>
              <p:nvPicPr>
                <p:cNvPr id="34" name="Ink 33">
                  <a:extLst>
                    <a:ext uri="{FF2B5EF4-FFF2-40B4-BE49-F238E27FC236}">
                      <a16:creationId xmlns:a16="http://schemas.microsoft.com/office/drawing/2014/main" id="{63A3A3DF-34CB-1A44-B4E9-B4366108F221}"/>
                    </a:ext>
                  </a:extLst>
                </p:cNvPr>
                <p:cNvPicPr/>
                <p:nvPr/>
              </p:nvPicPr>
              <p:blipFill>
                <a:blip r:embed="rId40"/>
                <a:stretch>
                  <a:fillRect/>
                </a:stretch>
              </p:blipFill>
              <p:spPr>
                <a:xfrm>
                  <a:off x="6137741" y="4815906"/>
                  <a:ext cx="96120" cy="36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1">
              <p14:nvContentPartPr>
                <p14:cNvPr id="35" name="Ink 34">
                  <a:extLst>
                    <a:ext uri="{FF2B5EF4-FFF2-40B4-BE49-F238E27FC236}">
                      <a16:creationId xmlns:a16="http://schemas.microsoft.com/office/drawing/2014/main" id="{5C880AA4-5411-8E40-B30F-99AD0F4EB922}"/>
                    </a:ext>
                  </a:extLst>
                </p14:cNvPr>
                <p14:cNvContentPartPr/>
                <p14:nvPr/>
              </p14:nvContentPartPr>
              <p14:xfrm>
                <a:off x="6283181" y="4763346"/>
                <a:ext cx="21600" cy="112320"/>
              </p14:xfrm>
            </p:contentPart>
          </mc:Choice>
          <mc:Fallback xmlns="">
            <p:pic>
              <p:nvPicPr>
                <p:cNvPr id="35" name="Ink 34">
                  <a:extLst>
                    <a:ext uri="{FF2B5EF4-FFF2-40B4-BE49-F238E27FC236}">
                      <a16:creationId xmlns:a16="http://schemas.microsoft.com/office/drawing/2014/main" id="{5C880AA4-5411-8E40-B30F-99AD0F4EB922}"/>
                    </a:ext>
                  </a:extLst>
                </p:cNvPr>
                <p:cNvPicPr/>
                <p:nvPr/>
              </p:nvPicPr>
              <p:blipFill>
                <a:blip r:embed="rId42"/>
                <a:stretch>
                  <a:fillRect/>
                </a:stretch>
              </p:blipFill>
              <p:spPr>
                <a:xfrm>
                  <a:off x="6268061" y="4747866"/>
                  <a:ext cx="51840" cy="142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3">
              <p14:nvContentPartPr>
                <p14:cNvPr id="37" name="Ink 36">
                  <a:extLst>
                    <a:ext uri="{FF2B5EF4-FFF2-40B4-BE49-F238E27FC236}">
                      <a16:creationId xmlns:a16="http://schemas.microsoft.com/office/drawing/2014/main" id="{1FC06CEB-8B39-4943-955F-81BE22FDE384}"/>
                    </a:ext>
                  </a:extLst>
                </p14:cNvPr>
                <p14:cNvContentPartPr/>
                <p14:nvPr/>
              </p14:nvContentPartPr>
              <p14:xfrm>
                <a:off x="5750021" y="4468866"/>
                <a:ext cx="709920" cy="532800"/>
              </p14:xfrm>
            </p:contentPart>
          </mc:Choice>
          <mc:Fallback xmlns="">
            <p:pic>
              <p:nvPicPr>
                <p:cNvPr id="37" name="Ink 36">
                  <a:extLst>
                    <a:ext uri="{FF2B5EF4-FFF2-40B4-BE49-F238E27FC236}">
                      <a16:creationId xmlns:a16="http://schemas.microsoft.com/office/drawing/2014/main" id="{1FC06CEB-8B39-4943-955F-81BE22FDE384}"/>
                    </a:ext>
                  </a:extLst>
                </p:cNvPr>
                <p:cNvPicPr/>
                <p:nvPr/>
              </p:nvPicPr>
              <p:blipFill>
                <a:blip r:embed="rId44"/>
                <a:stretch>
                  <a:fillRect/>
                </a:stretch>
              </p:blipFill>
              <p:spPr>
                <a:xfrm>
                  <a:off x="5734901" y="4453386"/>
                  <a:ext cx="740520" cy="563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5">
              <p14:nvContentPartPr>
                <p14:cNvPr id="39" name="Ink 38">
                  <a:extLst>
                    <a:ext uri="{FF2B5EF4-FFF2-40B4-BE49-F238E27FC236}">
                      <a16:creationId xmlns:a16="http://schemas.microsoft.com/office/drawing/2014/main" id="{E50BA827-7B54-4A4D-8429-C06EFB42B077}"/>
                    </a:ext>
                  </a:extLst>
                </p14:cNvPr>
                <p14:cNvContentPartPr/>
                <p14:nvPr/>
              </p14:nvContentPartPr>
              <p14:xfrm>
                <a:off x="5530061" y="4252866"/>
                <a:ext cx="322200" cy="259200"/>
              </p14:xfrm>
            </p:contentPart>
          </mc:Choice>
          <mc:Fallback xmlns="">
            <p:pic>
              <p:nvPicPr>
                <p:cNvPr id="39" name="Ink 38">
                  <a:extLst>
                    <a:ext uri="{FF2B5EF4-FFF2-40B4-BE49-F238E27FC236}">
                      <a16:creationId xmlns:a16="http://schemas.microsoft.com/office/drawing/2014/main" id="{E50BA827-7B54-4A4D-8429-C06EFB42B077}"/>
                    </a:ext>
                  </a:extLst>
                </p:cNvPr>
                <p:cNvPicPr/>
                <p:nvPr/>
              </p:nvPicPr>
              <p:blipFill>
                <a:blip r:embed="rId46"/>
                <a:stretch>
                  <a:fillRect/>
                </a:stretch>
              </p:blipFill>
              <p:spPr>
                <a:xfrm>
                  <a:off x="5514941" y="4237386"/>
                  <a:ext cx="352800" cy="289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7">
              <p14:nvContentPartPr>
                <p14:cNvPr id="41" name="Ink 40">
                  <a:extLst>
                    <a:ext uri="{FF2B5EF4-FFF2-40B4-BE49-F238E27FC236}">
                      <a16:creationId xmlns:a16="http://schemas.microsoft.com/office/drawing/2014/main" id="{222EFCA0-3EE4-F746-833F-EA82BE65AA36}"/>
                    </a:ext>
                  </a:extLst>
                </p14:cNvPr>
                <p14:cNvContentPartPr/>
                <p14:nvPr/>
              </p14:nvContentPartPr>
              <p14:xfrm>
                <a:off x="5469581" y="4439346"/>
                <a:ext cx="317160" cy="160920"/>
              </p14:xfrm>
            </p:contentPart>
          </mc:Choice>
          <mc:Fallback xmlns="">
            <p:pic>
              <p:nvPicPr>
                <p:cNvPr id="41" name="Ink 40">
                  <a:extLst>
                    <a:ext uri="{FF2B5EF4-FFF2-40B4-BE49-F238E27FC236}">
                      <a16:creationId xmlns:a16="http://schemas.microsoft.com/office/drawing/2014/main" id="{222EFCA0-3EE4-F746-833F-EA82BE65AA36}"/>
                    </a:ext>
                  </a:extLst>
                </p:cNvPr>
                <p:cNvPicPr/>
                <p:nvPr/>
              </p:nvPicPr>
              <p:blipFill>
                <a:blip r:embed="rId48"/>
                <a:stretch>
                  <a:fillRect/>
                </a:stretch>
              </p:blipFill>
              <p:spPr>
                <a:xfrm>
                  <a:off x="5454461" y="4423866"/>
                  <a:ext cx="347400" cy="191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9">
              <p14:nvContentPartPr>
                <p14:cNvPr id="42" name="Ink 41">
                  <a:extLst>
                    <a:ext uri="{FF2B5EF4-FFF2-40B4-BE49-F238E27FC236}">
                      <a16:creationId xmlns:a16="http://schemas.microsoft.com/office/drawing/2014/main" id="{A3E53055-B389-EF42-AFC7-52A4FD6FE23E}"/>
                    </a:ext>
                  </a:extLst>
                </p14:cNvPr>
                <p14:cNvContentPartPr/>
                <p14:nvPr/>
              </p14:nvContentPartPr>
              <p14:xfrm>
                <a:off x="5584061" y="4623666"/>
                <a:ext cx="9360" cy="17640"/>
              </p14:xfrm>
            </p:contentPart>
          </mc:Choice>
          <mc:Fallback xmlns="">
            <p:pic>
              <p:nvPicPr>
                <p:cNvPr id="42" name="Ink 41">
                  <a:extLst>
                    <a:ext uri="{FF2B5EF4-FFF2-40B4-BE49-F238E27FC236}">
                      <a16:creationId xmlns:a16="http://schemas.microsoft.com/office/drawing/2014/main" id="{A3E53055-B389-EF42-AFC7-52A4FD6FE23E}"/>
                    </a:ext>
                  </a:extLst>
                </p:cNvPr>
                <p:cNvPicPr/>
                <p:nvPr/>
              </p:nvPicPr>
              <p:blipFill>
                <a:blip r:embed="rId50"/>
                <a:stretch>
                  <a:fillRect/>
                </a:stretch>
              </p:blipFill>
              <p:spPr>
                <a:xfrm>
                  <a:off x="5568941" y="4608186"/>
                  <a:ext cx="39960" cy="47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1">
              <p14:nvContentPartPr>
                <p14:cNvPr id="43" name="Ink 42">
                  <a:extLst>
                    <a:ext uri="{FF2B5EF4-FFF2-40B4-BE49-F238E27FC236}">
                      <a16:creationId xmlns:a16="http://schemas.microsoft.com/office/drawing/2014/main" id="{CAC213CA-2822-D242-B69E-A70E9408CDBC}"/>
                    </a:ext>
                  </a:extLst>
                </p14:cNvPr>
                <p14:cNvContentPartPr/>
                <p14:nvPr/>
              </p14:nvContentPartPr>
              <p14:xfrm>
                <a:off x="5585501" y="4710786"/>
                <a:ext cx="8640" cy="16200"/>
              </p14:xfrm>
            </p:contentPart>
          </mc:Choice>
          <mc:Fallback xmlns="">
            <p:pic>
              <p:nvPicPr>
                <p:cNvPr id="43" name="Ink 42">
                  <a:extLst>
                    <a:ext uri="{FF2B5EF4-FFF2-40B4-BE49-F238E27FC236}">
                      <a16:creationId xmlns:a16="http://schemas.microsoft.com/office/drawing/2014/main" id="{CAC213CA-2822-D242-B69E-A70E9408CDBC}"/>
                    </a:ext>
                  </a:extLst>
                </p:cNvPr>
                <p:cNvPicPr/>
                <p:nvPr/>
              </p:nvPicPr>
              <p:blipFill>
                <a:blip r:embed="rId52"/>
                <a:stretch>
                  <a:fillRect/>
                </a:stretch>
              </p:blipFill>
              <p:spPr>
                <a:xfrm>
                  <a:off x="5570381" y="4695666"/>
                  <a:ext cx="39240" cy="46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3">
              <p14:nvContentPartPr>
                <p14:cNvPr id="44" name="Ink 43">
                  <a:extLst>
                    <a:ext uri="{FF2B5EF4-FFF2-40B4-BE49-F238E27FC236}">
                      <a16:creationId xmlns:a16="http://schemas.microsoft.com/office/drawing/2014/main" id="{C239F72E-D82D-C84E-B4FF-46ABE262480C}"/>
                    </a:ext>
                  </a:extLst>
                </p14:cNvPr>
                <p14:cNvContentPartPr/>
                <p14:nvPr/>
              </p14:nvContentPartPr>
              <p14:xfrm>
                <a:off x="5587301" y="4808346"/>
                <a:ext cx="15480" cy="27720"/>
              </p14:xfrm>
            </p:contentPart>
          </mc:Choice>
          <mc:Fallback xmlns="">
            <p:pic>
              <p:nvPicPr>
                <p:cNvPr id="44" name="Ink 43">
                  <a:extLst>
                    <a:ext uri="{FF2B5EF4-FFF2-40B4-BE49-F238E27FC236}">
                      <a16:creationId xmlns:a16="http://schemas.microsoft.com/office/drawing/2014/main" id="{C239F72E-D82D-C84E-B4FF-46ABE262480C}"/>
                    </a:ext>
                  </a:extLst>
                </p:cNvPr>
                <p:cNvPicPr/>
                <p:nvPr/>
              </p:nvPicPr>
              <p:blipFill>
                <a:blip r:embed="rId54"/>
                <a:stretch>
                  <a:fillRect/>
                </a:stretch>
              </p:blipFill>
              <p:spPr>
                <a:xfrm>
                  <a:off x="5572181" y="4792866"/>
                  <a:ext cx="46080" cy="58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5">
              <p14:nvContentPartPr>
                <p14:cNvPr id="45" name="Ink 44">
                  <a:extLst>
                    <a:ext uri="{FF2B5EF4-FFF2-40B4-BE49-F238E27FC236}">
                      <a16:creationId xmlns:a16="http://schemas.microsoft.com/office/drawing/2014/main" id="{ED548A43-C7F4-5C46-A005-4EA5CEC8CDB2}"/>
                    </a:ext>
                  </a:extLst>
                </p14:cNvPr>
                <p14:cNvContentPartPr/>
                <p14:nvPr/>
              </p14:nvContentPartPr>
              <p14:xfrm>
                <a:off x="5491901" y="4870626"/>
                <a:ext cx="309600" cy="221400"/>
              </p14:xfrm>
            </p:contentPart>
          </mc:Choice>
          <mc:Fallback xmlns="">
            <p:pic>
              <p:nvPicPr>
                <p:cNvPr id="45" name="Ink 44">
                  <a:extLst>
                    <a:ext uri="{FF2B5EF4-FFF2-40B4-BE49-F238E27FC236}">
                      <a16:creationId xmlns:a16="http://schemas.microsoft.com/office/drawing/2014/main" id="{ED548A43-C7F4-5C46-A005-4EA5CEC8CDB2}"/>
                    </a:ext>
                  </a:extLst>
                </p:cNvPr>
                <p:cNvPicPr/>
                <p:nvPr/>
              </p:nvPicPr>
              <p:blipFill>
                <a:blip r:embed="rId56"/>
                <a:stretch>
                  <a:fillRect/>
                </a:stretch>
              </p:blipFill>
              <p:spPr>
                <a:xfrm>
                  <a:off x="5476781" y="4855146"/>
                  <a:ext cx="340200" cy="251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7">
              <p14:nvContentPartPr>
                <p14:cNvPr id="46" name="Ink 45">
                  <a:extLst>
                    <a:ext uri="{FF2B5EF4-FFF2-40B4-BE49-F238E27FC236}">
                      <a16:creationId xmlns:a16="http://schemas.microsoft.com/office/drawing/2014/main" id="{69376AF0-DDB9-A84F-8861-0AABA6A05AFC}"/>
                    </a:ext>
                  </a:extLst>
                </p14:cNvPr>
                <p14:cNvContentPartPr/>
                <p14:nvPr/>
              </p14:nvContentPartPr>
              <p14:xfrm>
                <a:off x="6414221" y="4298226"/>
                <a:ext cx="365400" cy="291240"/>
              </p14:xfrm>
            </p:contentPart>
          </mc:Choice>
          <mc:Fallback xmlns="">
            <p:pic>
              <p:nvPicPr>
                <p:cNvPr id="46" name="Ink 45">
                  <a:extLst>
                    <a:ext uri="{FF2B5EF4-FFF2-40B4-BE49-F238E27FC236}">
                      <a16:creationId xmlns:a16="http://schemas.microsoft.com/office/drawing/2014/main" id="{69376AF0-DDB9-A84F-8861-0AABA6A05AFC}"/>
                    </a:ext>
                  </a:extLst>
                </p:cNvPr>
                <p:cNvPicPr/>
                <p:nvPr/>
              </p:nvPicPr>
              <p:blipFill>
                <a:blip r:embed="rId58"/>
                <a:stretch>
                  <a:fillRect/>
                </a:stretch>
              </p:blipFill>
              <p:spPr>
                <a:xfrm>
                  <a:off x="6399101" y="4283106"/>
                  <a:ext cx="396000" cy="321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9">
              <p14:nvContentPartPr>
                <p14:cNvPr id="47" name="Ink 46">
                  <a:extLst>
                    <a:ext uri="{FF2B5EF4-FFF2-40B4-BE49-F238E27FC236}">
                      <a16:creationId xmlns:a16="http://schemas.microsoft.com/office/drawing/2014/main" id="{EED19EBF-8D1B-3F48-A87A-CC03821DA623}"/>
                    </a:ext>
                  </a:extLst>
                </p14:cNvPr>
                <p14:cNvContentPartPr/>
                <p14:nvPr/>
              </p14:nvContentPartPr>
              <p14:xfrm>
                <a:off x="6459941" y="4524306"/>
                <a:ext cx="399960" cy="128160"/>
              </p14:xfrm>
            </p:contentPart>
          </mc:Choice>
          <mc:Fallback xmlns="">
            <p:pic>
              <p:nvPicPr>
                <p:cNvPr id="47" name="Ink 46">
                  <a:extLst>
                    <a:ext uri="{FF2B5EF4-FFF2-40B4-BE49-F238E27FC236}">
                      <a16:creationId xmlns:a16="http://schemas.microsoft.com/office/drawing/2014/main" id="{EED19EBF-8D1B-3F48-A87A-CC03821DA623}"/>
                    </a:ext>
                  </a:extLst>
                </p:cNvPr>
                <p:cNvPicPr/>
                <p:nvPr/>
              </p:nvPicPr>
              <p:blipFill>
                <a:blip r:embed="rId60"/>
                <a:stretch>
                  <a:fillRect/>
                </a:stretch>
              </p:blipFill>
              <p:spPr>
                <a:xfrm>
                  <a:off x="6444461" y="4509186"/>
                  <a:ext cx="430560" cy="158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1">
              <p14:nvContentPartPr>
                <p14:cNvPr id="48" name="Ink 47">
                  <a:extLst>
                    <a:ext uri="{FF2B5EF4-FFF2-40B4-BE49-F238E27FC236}">
                      <a16:creationId xmlns:a16="http://schemas.microsoft.com/office/drawing/2014/main" id="{7B551903-1BF0-C24E-86C7-C63FC3012001}"/>
                    </a:ext>
                  </a:extLst>
                </p14:cNvPr>
                <p14:cNvContentPartPr/>
                <p14:nvPr/>
              </p14:nvContentPartPr>
              <p14:xfrm>
                <a:off x="6660101" y="4680546"/>
                <a:ext cx="3600" cy="16560"/>
              </p14:xfrm>
            </p:contentPart>
          </mc:Choice>
          <mc:Fallback xmlns="">
            <p:pic>
              <p:nvPicPr>
                <p:cNvPr id="48" name="Ink 47">
                  <a:extLst>
                    <a:ext uri="{FF2B5EF4-FFF2-40B4-BE49-F238E27FC236}">
                      <a16:creationId xmlns:a16="http://schemas.microsoft.com/office/drawing/2014/main" id="{7B551903-1BF0-C24E-86C7-C63FC3012001}"/>
                    </a:ext>
                  </a:extLst>
                </p:cNvPr>
                <p:cNvPicPr/>
                <p:nvPr/>
              </p:nvPicPr>
              <p:blipFill>
                <a:blip r:embed="rId62"/>
                <a:stretch>
                  <a:fillRect/>
                </a:stretch>
              </p:blipFill>
              <p:spPr>
                <a:xfrm>
                  <a:off x="6644981" y="4665426"/>
                  <a:ext cx="34200" cy="47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3">
              <p14:nvContentPartPr>
                <p14:cNvPr id="49" name="Ink 48">
                  <a:extLst>
                    <a:ext uri="{FF2B5EF4-FFF2-40B4-BE49-F238E27FC236}">
                      <a16:creationId xmlns:a16="http://schemas.microsoft.com/office/drawing/2014/main" id="{4553CE24-BA3C-5741-AB10-CD4E1F6EC31C}"/>
                    </a:ext>
                  </a:extLst>
                </p14:cNvPr>
                <p14:cNvContentPartPr/>
                <p14:nvPr/>
              </p14:nvContentPartPr>
              <p14:xfrm>
                <a:off x="6652901" y="4789986"/>
                <a:ext cx="1080" cy="23040"/>
              </p14:xfrm>
            </p:contentPart>
          </mc:Choice>
          <mc:Fallback xmlns="">
            <p:pic>
              <p:nvPicPr>
                <p:cNvPr id="49" name="Ink 48">
                  <a:extLst>
                    <a:ext uri="{FF2B5EF4-FFF2-40B4-BE49-F238E27FC236}">
                      <a16:creationId xmlns:a16="http://schemas.microsoft.com/office/drawing/2014/main" id="{4553CE24-BA3C-5741-AB10-CD4E1F6EC31C}"/>
                    </a:ext>
                  </a:extLst>
                </p:cNvPr>
                <p:cNvPicPr/>
                <p:nvPr/>
              </p:nvPicPr>
              <p:blipFill>
                <a:blip r:embed="rId64"/>
                <a:stretch>
                  <a:fillRect/>
                </a:stretch>
              </p:blipFill>
              <p:spPr>
                <a:xfrm>
                  <a:off x="6637781" y="4774866"/>
                  <a:ext cx="31680" cy="53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5">
              <p14:nvContentPartPr>
                <p14:cNvPr id="50" name="Ink 49">
                  <a:extLst>
                    <a:ext uri="{FF2B5EF4-FFF2-40B4-BE49-F238E27FC236}">
                      <a16:creationId xmlns:a16="http://schemas.microsoft.com/office/drawing/2014/main" id="{2A9F1E69-1CD8-3A48-8BFC-3181D96E5A0E}"/>
                    </a:ext>
                  </a:extLst>
                </p14:cNvPr>
                <p14:cNvContentPartPr/>
                <p14:nvPr/>
              </p14:nvContentPartPr>
              <p14:xfrm>
                <a:off x="6633461" y="4867386"/>
                <a:ext cx="13680" cy="20160"/>
              </p14:xfrm>
            </p:contentPart>
          </mc:Choice>
          <mc:Fallback xmlns="">
            <p:pic>
              <p:nvPicPr>
                <p:cNvPr id="50" name="Ink 49">
                  <a:extLst>
                    <a:ext uri="{FF2B5EF4-FFF2-40B4-BE49-F238E27FC236}">
                      <a16:creationId xmlns:a16="http://schemas.microsoft.com/office/drawing/2014/main" id="{2A9F1E69-1CD8-3A48-8BFC-3181D96E5A0E}"/>
                    </a:ext>
                  </a:extLst>
                </p:cNvPr>
                <p:cNvPicPr/>
                <p:nvPr/>
              </p:nvPicPr>
              <p:blipFill>
                <a:blip r:embed="rId66"/>
                <a:stretch>
                  <a:fillRect/>
                </a:stretch>
              </p:blipFill>
              <p:spPr>
                <a:xfrm>
                  <a:off x="6617981" y="4851906"/>
                  <a:ext cx="43920" cy="50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7">
              <p14:nvContentPartPr>
                <p14:cNvPr id="51" name="Ink 50">
                  <a:extLst>
                    <a:ext uri="{FF2B5EF4-FFF2-40B4-BE49-F238E27FC236}">
                      <a16:creationId xmlns:a16="http://schemas.microsoft.com/office/drawing/2014/main" id="{2E834A72-663D-8F46-BE4E-F45EF94C35C2}"/>
                    </a:ext>
                  </a:extLst>
                </p14:cNvPr>
                <p14:cNvContentPartPr/>
                <p14:nvPr/>
              </p14:nvContentPartPr>
              <p14:xfrm>
                <a:off x="6393341" y="4890786"/>
                <a:ext cx="560520" cy="219240"/>
              </p14:xfrm>
            </p:contentPart>
          </mc:Choice>
          <mc:Fallback xmlns="">
            <p:pic>
              <p:nvPicPr>
                <p:cNvPr id="51" name="Ink 50">
                  <a:extLst>
                    <a:ext uri="{FF2B5EF4-FFF2-40B4-BE49-F238E27FC236}">
                      <a16:creationId xmlns:a16="http://schemas.microsoft.com/office/drawing/2014/main" id="{2E834A72-663D-8F46-BE4E-F45EF94C35C2}"/>
                    </a:ext>
                  </a:extLst>
                </p:cNvPr>
                <p:cNvPicPr/>
                <p:nvPr/>
              </p:nvPicPr>
              <p:blipFill>
                <a:blip r:embed="rId68"/>
                <a:stretch>
                  <a:fillRect/>
                </a:stretch>
              </p:blipFill>
              <p:spPr>
                <a:xfrm>
                  <a:off x="6378221" y="4875666"/>
                  <a:ext cx="590760" cy="24948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69">
            <p14:nvContentPartPr>
              <p14:cNvPr id="53" name="Ink 52">
                <a:extLst>
                  <a:ext uri="{FF2B5EF4-FFF2-40B4-BE49-F238E27FC236}">
                    <a16:creationId xmlns:a16="http://schemas.microsoft.com/office/drawing/2014/main" id="{AE850B87-B0EC-B047-AC91-8FA35B0315B6}"/>
                  </a:ext>
                </a:extLst>
              </p14:cNvPr>
              <p14:cNvContentPartPr/>
              <p14:nvPr/>
            </p14:nvContentPartPr>
            <p14:xfrm>
              <a:off x="5232701" y="5093466"/>
              <a:ext cx="70200" cy="132120"/>
            </p14:xfrm>
          </p:contentPart>
        </mc:Choice>
        <mc:Fallback xmlns="">
          <p:pic>
            <p:nvPicPr>
              <p:cNvPr id="53" name="Ink 52">
                <a:extLst>
                  <a:ext uri="{FF2B5EF4-FFF2-40B4-BE49-F238E27FC236}">
                    <a16:creationId xmlns:a16="http://schemas.microsoft.com/office/drawing/2014/main" id="{AE850B87-B0EC-B047-AC91-8FA35B0315B6}"/>
                  </a:ext>
                </a:extLst>
              </p:cNvPr>
              <p:cNvPicPr/>
              <p:nvPr/>
            </p:nvPicPr>
            <p:blipFill>
              <a:blip r:embed="rId70"/>
              <a:stretch>
                <a:fillRect/>
              </a:stretch>
            </p:blipFill>
            <p:spPr>
              <a:xfrm>
                <a:off x="5217221" y="5078346"/>
                <a:ext cx="100800" cy="162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1">
            <p14:nvContentPartPr>
              <p14:cNvPr id="54" name="Ink 53">
                <a:extLst>
                  <a:ext uri="{FF2B5EF4-FFF2-40B4-BE49-F238E27FC236}">
                    <a16:creationId xmlns:a16="http://schemas.microsoft.com/office/drawing/2014/main" id="{EC9C5BA8-1E00-F34F-A5B9-B829B6448CEA}"/>
                  </a:ext>
                </a:extLst>
              </p14:cNvPr>
              <p14:cNvContentPartPr/>
              <p14:nvPr/>
            </p14:nvContentPartPr>
            <p14:xfrm>
              <a:off x="5292821" y="4986906"/>
              <a:ext cx="9000" cy="6480"/>
            </p14:xfrm>
          </p:contentPart>
        </mc:Choice>
        <mc:Fallback xmlns="">
          <p:pic>
            <p:nvPicPr>
              <p:cNvPr id="54" name="Ink 53">
                <a:extLst>
                  <a:ext uri="{FF2B5EF4-FFF2-40B4-BE49-F238E27FC236}">
                    <a16:creationId xmlns:a16="http://schemas.microsoft.com/office/drawing/2014/main" id="{EC9C5BA8-1E00-F34F-A5B9-B829B6448CEA}"/>
                  </a:ext>
                </a:extLst>
              </p:cNvPr>
              <p:cNvPicPr/>
              <p:nvPr/>
            </p:nvPicPr>
            <p:blipFill>
              <a:blip r:embed="rId72"/>
              <a:stretch>
                <a:fillRect/>
              </a:stretch>
            </p:blipFill>
            <p:spPr>
              <a:xfrm>
                <a:off x="5277701" y="4971786"/>
                <a:ext cx="39600" cy="37080"/>
              </a:xfrm>
              <a:prstGeom prst="rect">
                <a:avLst/>
              </a:prstGeom>
            </p:spPr>
          </p:pic>
        </mc:Fallback>
      </mc:AlternateContent>
      <p:grpSp>
        <p:nvGrpSpPr>
          <p:cNvPr id="59" name="Group 58">
            <a:extLst>
              <a:ext uri="{FF2B5EF4-FFF2-40B4-BE49-F238E27FC236}">
                <a16:creationId xmlns:a16="http://schemas.microsoft.com/office/drawing/2014/main" id="{EB14B70A-A2D1-2640-863D-0E6872920FED}"/>
              </a:ext>
            </a:extLst>
          </p:cNvPr>
          <p:cNvGrpSpPr/>
          <p:nvPr/>
        </p:nvGrpSpPr>
        <p:grpSpPr>
          <a:xfrm>
            <a:off x="6615461" y="4051986"/>
            <a:ext cx="328320" cy="336960"/>
            <a:chOff x="6615461" y="4051986"/>
            <a:chExt cx="328320" cy="3369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73">
              <p14:nvContentPartPr>
                <p14:cNvPr id="55" name="Ink 54">
                  <a:extLst>
                    <a:ext uri="{FF2B5EF4-FFF2-40B4-BE49-F238E27FC236}">
                      <a16:creationId xmlns:a16="http://schemas.microsoft.com/office/drawing/2014/main" id="{032FA7DD-6924-E343-83FB-B627B6DD90DF}"/>
                    </a:ext>
                  </a:extLst>
                </p14:cNvPr>
                <p14:cNvContentPartPr/>
                <p14:nvPr/>
              </p14:nvContentPartPr>
              <p14:xfrm>
                <a:off x="6869621" y="4229466"/>
                <a:ext cx="74160" cy="83520"/>
              </p14:xfrm>
            </p:contentPart>
          </mc:Choice>
          <mc:Fallback xmlns="">
            <p:pic>
              <p:nvPicPr>
                <p:cNvPr id="55" name="Ink 54">
                  <a:extLst>
                    <a:ext uri="{FF2B5EF4-FFF2-40B4-BE49-F238E27FC236}">
                      <a16:creationId xmlns:a16="http://schemas.microsoft.com/office/drawing/2014/main" id="{032FA7DD-6924-E343-83FB-B627B6DD90DF}"/>
                    </a:ext>
                  </a:extLst>
                </p:cNvPr>
                <p:cNvPicPr/>
                <p:nvPr/>
              </p:nvPicPr>
              <p:blipFill>
                <a:blip r:embed="rId74"/>
                <a:stretch>
                  <a:fillRect/>
                </a:stretch>
              </p:blipFill>
              <p:spPr>
                <a:xfrm>
                  <a:off x="6854501" y="4214346"/>
                  <a:ext cx="104760" cy="114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5">
              <p14:nvContentPartPr>
                <p14:cNvPr id="56" name="Ink 55">
                  <a:extLst>
                    <a:ext uri="{FF2B5EF4-FFF2-40B4-BE49-F238E27FC236}">
                      <a16:creationId xmlns:a16="http://schemas.microsoft.com/office/drawing/2014/main" id="{C08F53D4-E25E-1445-A78F-51390663E960}"/>
                    </a:ext>
                  </a:extLst>
                </p14:cNvPr>
                <p14:cNvContentPartPr/>
                <p14:nvPr/>
              </p14:nvContentPartPr>
              <p14:xfrm>
                <a:off x="6904181" y="4147386"/>
                <a:ext cx="360" cy="360"/>
              </p14:xfrm>
            </p:contentPart>
          </mc:Choice>
          <mc:Fallback xmlns="">
            <p:pic>
              <p:nvPicPr>
                <p:cNvPr id="56" name="Ink 55">
                  <a:extLst>
                    <a:ext uri="{FF2B5EF4-FFF2-40B4-BE49-F238E27FC236}">
                      <a16:creationId xmlns:a16="http://schemas.microsoft.com/office/drawing/2014/main" id="{C08F53D4-E25E-1445-A78F-51390663E960}"/>
                    </a:ext>
                  </a:extLst>
                </p:cNvPr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6888701" y="4131906"/>
                  <a:ext cx="30960" cy="30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6">
              <p14:nvContentPartPr>
                <p14:cNvPr id="58" name="Ink 57">
                  <a:extLst>
                    <a:ext uri="{FF2B5EF4-FFF2-40B4-BE49-F238E27FC236}">
                      <a16:creationId xmlns:a16="http://schemas.microsoft.com/office/drawing/2014/main" id="{B80E54E7-B5C3-DA4A-A334-BF93AD0DB64C}"/>
                    </a:ext>
                  </a:extLst>
                </p14:cNvPr>
                <p14:cNvContentPartPr/>
                <p14:nvPr/>
              </p14:nvContentPartPr>
              <p14:xfrm>
                <a:off x="6615461" y="4051986"/>
                <a:ext cx="99720" cy="336960"/>
              </p14:xfrm>
            </p:contentPart>
          </mc:Choice>
          <mc:Fallback xmlns="">
            <p:pic>
              <p:nvPicPr>
                <p:cNvPr id="58" name="Ink 57">
                  <a:extLst>
                    <a:ext uri="{FF2B5EF4-FFF2-40B4-BE49-F238E27FC236}">
                      <a16:creationId xmlns:a16="http://schemas.microsoft.com/office/drawing/2014/main" id="{B80E54E7-B5C3-DA4A-A334-BF93AD0DB64C}"/>
                    </a:ext>
                  </a:extLst>
                </p:cNvPr>
                <p:cNvPicPr/>
                <p:nvPr/>
              </p:nvPicPr>
              <p:blipFill>
                <a:blip r:embed="rId77"/>
                <a:stretch>
                  <a:fillRect/>
                </a:stretch>
              </p:blipFill>
              <p:spPr>
                <a:xfrm>
                  <a:off x="6599981" y="4036866"/>
                  <a:ext cx="130320" cy="3672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78">
            <p14:nvContentPartPr>
              <p14:cNvPr id="60" name="Ink 59">
                <a:extLst>
                  <a:ext uri="{FF2B5EF4-FFF2-40B4-BE49-F238E27FC236}">
                    <a16:creationId xmlns:a16="http://schemas.microsoft.com/office/drawing/2014/main" id="{E39357AF-6AB7-4F49-9398-CD88047390B3}"/>
                  </a:ext>
                </a:extLst>
              </p14:cNvPr>
              <p14:cNvContentPartPr/>
              <p14:nvPr/>
            </p14:nvContentPartPr>
            <p14:xfrm>
              <a:off x="5557781" y="4955586"/>
              <a:ext cx="137160" cy="259200"/>
            </p14:xfrm>
          </p:contentPart>
        </mc:Choice>
        <mc:Fallback xmlns="">
          <p:pic>
            <p:nvPicPr>
              <p:cNvPr id="60" name="Ink 59">
                <a:extLst>
                  <a:ext uri="{FF2B5EF4-FFF2-40B4-BE49-F238E27FC236}">
                    <a16:creationId xmlns:a16="http://schemas.microsoft.com/office/drawing/2014/main" id="{E39357AF-6AB7-4F49-9398-CD88047390B3}"/>
                  </a:ext>
                </a:extLst>
              </p:cNvPr>
              <p:cNvPicPr/>
              <p:nvPr/>
            </p:nvPicPr>
            <p:blipFill>
              <a:blip r:embed="rId79"/>
              <a:stretch>
                <a:fillRect/>
              </a:stretch>
            </p:blipFill>
            <p:spPr>
              <a:xfrm>
                <a:off x="5542661" y="4940466"/>
                <a:ext cx="167760" cy="289800"/>
              </a:xfrm>
              <a:prstGeom prst="rect">
                <a:avLst/>
              </a:prstGeom>
            </p:spPr>
          </p:pic>
        </mc:Fallback>
      </mc:AlternateContent>
      <p:grpSp>
        <p:nvGrpSpPr>
          <p:cNvPr id="63" name="Group 62">
            <a:extLst>
              <a:ext uri="{FF2B5EF4-FFF2-40B4-BE49-F238E27FC236}">
                <a16:creationId xmlns:a16="http://schemas.microsoft.com/office/drawing/2014/main" id="{2909D263-D52D-DA4F-B949-5F4F2CC64825}"/>
              </a:ext>
            </a:extLst>
          </p:cNvPr>
          <p:cNvGrpSpPr/>
          <p:nvPr/>
        </p:nvGrpSpPr>
        <p:grpSpPr>
          <a:xfrm>
            <a:off x="6825341" y="3864426"/>
            <a:ext cx="295560" cy="181800"/>
            <a:chOff x="6825341" y="3864426"/>
            <a:chExt cx="295560" cy="1818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80">
              <p14:nvContentPartPr>
                <p14:cNvPr id="61" name="Ink 60">
                  <a:extLst>
                    <a:ext uri="{FF2B5EF4-FFF2-40B4-BE49-F238E27FC236}">
                      <a16:creationId xmlns:a16="http://schemas.microsoft.com/office/drawing/2014/main" id="{5B283E36-0253-734C-878B-4E1EBF658D3D}"/>
                    </a:ext>
                  </a:extLst>
                </p14:cNvPr>
                <p14:cNvContentPartPr/>
                <p14:nvPr/>
              </p14:nvContentPartPr>
              <p14:xfrm>
                <a:off x="6825341" y="3864426"/>
                <a:ext cx="144720" cy="167760"/>
              </p14:xfrm>
            </p:contentPart>
          </mc:Choice>
          <mc:Fallback xmlns="">
            <p:pic>
              <p:nvPicPr>
                <p:cNvPr id="61" name="Ink 60">
                  <a:extLst>
                    <a:ext uri="{FF2B5EF4-FFF2-40B4-BE49-F238E27FC236}">
                      <a16:creationId xmlns:a16="http://schemas.microsoft.com/office/drawing/2014/main" id="{5B283E36-0253-734C-878B-4E1EBF658D3D}"/>
                    </a:ext>
                  </a:extLst>
                </p:cNvPr>
                <p:cNvPicPr/>
                <p:nvPr/>
              </p:nvPicPr>
              <p:blipFill>
                <a:blip r:embed="rId81"/>
                <a:stretch>
                  <a:fillRect/>
                </a:stretch>
              </p:blipFill>
              <p:spPr>
                <a:xfrm>
                  <a:off x="6809861" y="3848946"/>
                  <a:ext cx="175320" cy="198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2">
              <p14:nvContentPartPr>
                <p14:cNvPr id="62" name="Ink 61">
                  <a:extLst>
                    <a:ext uri="{FF2B5EF4-FFF2-40B4-BE49-F238E27FC236}">
                      <a16:creationId xmlns:a16="http://schemas.microsoft.com/office/drawing/2014/main" id="{2BE417B3-9D5F-DA4A-A674-6F9CFD39F627}"/>
                    </a:ext>
                  </a:extLst>
                </p14:cNvPr>
                <p14:cNvContentPartPr/>
                <p14:nvPr/>
              </p14:nvContentPartPr>
              <p14:xfrm>
                <a:off x="7021181" y="3975666"/>
                <a:ext cx="99720" cy="70560"/>
              </p14:xfrm>
            </p:contentPart>
          </mc:Choice>
          <mc:Fallback xmlns="">
            <p:pic>
              <p:nvPicPr>
                <p:cNvPr id="62" name="Ink 61">
                  <a:extLst>
                    <a:ext uri="{FF2B5EF4-FFF2-40B4-BE49-F238E27FC236}">
                      <a16:creationId xmlns:a16="http://schemas.microsoft.com/office/drawing/2014/main" id="{2BE417B3-9D5F-DA4A-A674-6F9CFD39F627}"/>
                    </a:ext>
                  </a:extLst>
                </p:cNvPr>
                <p:cNvPicPr/>
                <p:nvPr/>
              </p:nvPicPr>
              <p:blipFill>
                <a:blip r:embed="rId83"/>
                <a:stretch>
                  <a:fillRect/>
                </a:stretch>
              </p:blipFill>
              <p:spPr>
                <a:xfrm>
                  <a:off x="7006061" y="3960546"/>
                  <a:ext cx="130320" cy="1011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B3CAC4D0-9D16-7748-9CA9-7F9C03280C01}"/>
              </a:ext>
            </a:extLst>
          </p:cNvPr>
          <p:cNvGrpSpPr/>
          <p:nvPr/>
        </p:nvGrpSpPr>
        <p:grpSpPr>
          <a:xfrm>
            <a:off x="5663261" y="5225946"/>
            <a:ext cx="259920" cy="178200"/>
            <a:chOff x="5663261" y="5225946"/>
            <a:chExt cx="259920" cy="1782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84">
              <p14:nvContentPartPr>
                <p14:cNvPr id="64" name="Ink 63">
                  <a:extLst>
                    <a:ext uri="{FF2B5EF4-FFF2-40B4-BE49-F238E27FC236}">
                      <a16:creationId xmlns:a16="http://schemas.microsoft.com/office/drawing/2014/main" id="{D26BB8EE-49B7-8B4F-862B-7432F7ACD5FE}"/>
                    </a:ext>
                  </a:extLst>
                </p14:cNvPr>
                <p14:cNvContentPartPr/>
                <p14:nvPr/>
              </p14:nvContentPartPr>
              <p14:xfrm>
                <a:off x="5721581" y="5231706"/>
                <a:ext cx="360" cy="360"/>
              </p14:xfrm>
            </p:contentPart>
          </mc:Choice>
          <mc:Fallback xmlns="">
            <p:pic>
              <p:nvPicPr>
                <p:cNvPr id="64" name="Ink 63">
                  <a:extLst>
                    <a:ext uri="{FF2B5EF4-FFF2-40B4-BE49-F238E27FC236}">
                      <a16:creationId xmlns:a16="http://schemas.microsoft.com/office/drawing/2014/main" id="{D26BB8EE-49B7-8B4F-862B-7432F7ACD5FE}"/>
                    </a:ext>
                  </a:extLst>
                </p:cNvPr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5706461" y="5216586"/>
                  <a:ext cx="30960" cy="30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5">
              <p14:nvContentPartPr>
                <p14:cNvPr id="65" name="Ink 64">
                  <a:extLst>
                    <a:ext uri="{FF2B5EF4-FFF2-40B4-BE49-F238E27FC236}">
                      <a16:creationId xmlns:a16="http://schemas.microsoft.com/office/drawing/2014/main" id="{9AB20633-82EC-E844-8AC1-980CEE0490BA}"/>
                    </a:ext>
                  </a:extLst>
                </p14:cNvPr>
                <p14:cNvContentPartPr/>
                <p14:nvPr/>
              </p14:nvContentPartPr>
              <p14:xfrm>
                <a:off x="5663261" y="5225946"/>
                <a:ext cx="153000" cy="151920"/>
              </p14:xfrm>
            </p:contentPart>
          </mc:Choice>
          <mc:Fallback xmlns="">
            <p:pic>
              <p:nvPicPr>
                <p:cNvPr id="65" name="Ink 64">
                  <a:extLst>
                    <a:ext uri="{FF2B5EF4-FFF2-40B4-BE49-F238E27FC236}">
                      <a16:creationId xmlns:a16="http://schemas.microsoft.com/office/drawing/2014/main" id="{9AB20633-82EC-E844-8AC1-980CEE0490BA}"/>
                    </a:ext>
                  </a:extLst>
                </p:cNvPr>
                <p:cNvPicPr/>
                <p:nvPr/>
              </p:nvPicPr>
              <p:blipFill>
                <a:blip r:embed="rId86"/>
                <a:stretch>
                  <a:fillRect/>
                </a:stretch>
              </p:blipFill>
              <p:spPr>
                <a:xfrm>
                  <a:off x="5648141" y="5210826"/>
                  <a:ext cx="183600" cy="182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7">
              <p14:nvContentPartPr>
                <p14:cNvPr id="66" name="Ink 65">
                  <a:extLst>
                    <a:ext uri="{FF2B5EF4-FFF2-40B4-BE49-F238E27FC236}">
                      <a16:creationId xmlns:a16="http://schemas.microsoft.com/office/drawing/2014/main" id="{892D6C03-FE18-274D-9515-E7495F866775}"/>
                    </a:ext>
                  </a:extLst>
                </p14:cNvPr>
                <p14:cNvContentPartPr/>
                <p14:nvPr/>
              </p14:nvContentPartPr>
              <p14:xfrm>
                <a:off x="5833901" y="5344386"/>
                <a:ext cx="89280" cy="59760"/>
              </p14:xfrm>
            </p:contentPart>
          </mc:Choice>
          <mc:Fallback xmlns="">
            <p:pic>
              <p:nvPicPr>
                <p:cNvPr id="66" name="Ink 65">
                  <a:extLst>
                    <a:ext uri="{FF2B5EF4-FFF2-40B4-BE49-F238E27FC236}">
                      <a16:creationId xmlns:a16="http://schemas.microsoft.com/office/drawing/2014/main" id="{892D6C03-FE18-274D-9515-E7495F866775}"/>
                    </a:ext>
                  </a:extLst>
                </p:cNvPr>
                <p:cNvPicPr/>
                <p:nvPr/>
              </p:nvPicPr>
              <p:blipFill>
                <a:blip r:embed="rId88"/>
                <a:stretch>
                  <a:fillRect/>
                </a:stretch>
              </p:blipFill>
              <p:spPr>
                <a:xfrm>
                  <a:off x="5818781" y="5329266"/>
                  <a:ext cx="119880" cy="900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07CDE90A-5C36-3B4D-9BC2-8FCB675E48BB}"/>
              </a:ext>
            </a:extLst>
          </p:cNvPr>
          <p:cNvGrpSpPr/>
          <p:nvPr/>
        </p:nvGrpSpPr>
        <p:grpSpPr>
          <a:xfrm>
            <a:off x="7895981" y="1576986"/>
            <a:ext cx="199440" cy="103320"/>
            <a:chOff x="7895981" y="1576986"/>
            <a:chExt cx="199440" cy="1033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89">
              <p14:nvContentPartPr>
                <p14:cNvPr id="68" name="Ink 67">
                  <a:extLst>
                    <a:ext uri="{FF2B5EF4-FFF2-40B4-BE49-F238E27FC236}">
                      <a16:creationId xmlns:a16="http://schemas.microsoft.com/office/drawing/2014/main" id="{2A82BFA2-FE77-C74B-AAE9-6AA29C45F480}"/>
                    </a:ext>
                  </a:extLst>
                </p14:cNvPr>
                <p14:cNvContentPartPr/>
                <p14:nvPr/>
              </p14:nvContentPartPr>
              <p14:xfrm>
                <a:off x="7895981" y="1576986"/>
                <a:ext cx="191520" cy="14400"/>
              </p14:xfrm>
            </p:contentPart>
          </mc:Choice>
          <mc:Fallback xmlns="">
            <p:pic>
              <p:nvPicPr>
                <p:cNvPr id="68" name="Ink 67">
                  <a:extLst>
                    <a:ext uri="{FF2B5EF4-FFF2-40B4-BE49-F238E27FC236}">
                      <a16:creationId xmlns:a16="http://schemas.microsoft.com/office/drawing/2014/main" id="{2A82BFA2-FE77-C74B-AAE9-6AA29C45F480}"/>
                    </a:ext>
                  </a:extLst>
                </p:cNvPr>
                <p:cNvPicPr/>
                <p:nvPr/>
              </p:nvPicPr>
              <p:blipFill>
                <a:blip r:embed="rId90"/>
                <a:stretch>
                  <a:fillRect/>
                </a:stretch>
              </p:blipFill>
              <p:spPr>
                <a:xfrm>
                  <a:off x="7880501" y="1561866"/>
                  <a:ext cx="222120" cy="45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1">
              <p14:nvContentPartPr>
                <p14:cNvPr id="69" name="Ink 68">
                  <a:extLst>
                    <a:ext uri="{FF2B5EF4-FFF2-40B4-BE49-F238E27FC236}">
                      <a16:creationId xmlns:a16="http://schemas.microsoft.com/office/drawing/2014/main" id="{7DCE8C5B-303E-E842-BE16-C392E6D55BA9}"/>
                    </a:ext>
                  </a:extLst>
                </p14:cNvPr>
                <p14:cNvContentPartPr/>
                <p14:nvPr/>
              </p14:nvContentPartPr>
              <p14:xfrm>
                <a:off x="7917221" y="1662666"/>
                <a:ext cx="178200" cy="17640"/>
              </p14:xfrm>
            </p:contentPart>
          </mc:Choice>
          <mc:Fallback xmlns="">
            <p:pic>
              <p:nvPicPr>
                <p:cNvPr id="69" name="Ink 68">
                  <a:extLst>
                    <a:ext uri="{FF2B5EF4-FFF2-40B4-BE49-F238E27FC236}">
                      <a16:creationId xmlns:a16="http://schemas.microsoft.com/office/drawing/2014/main" id="{7DCE8C5B-303E-E842-BE16-C392E6D55BA9}"/>
                    </a:ext>
                  </a:extLst>
                </p:cNvPr>
                <p:cNvPicPr/>
                <p:nvPr/>
              </p:nvPicPr>
              <p:blipFill>
                <a:blip r:embed="rId92"/>
                <a:stretch>
                  <a:fillRect/>
                </a:stretch>
              </p:blipFill>
              <p:spPr>
                <a:xfrm>
                  <a:off x="7902101" y="1647546"/>
                  <a:ext cx="208440" cy="482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C21C9534-EFDE-F141-837F-66827C357589}"/>
              </a:ext>
            </a:extLst>
          </p:cNvPr>
          <p:cNvGrpSpPr/>
          <p:nvPr/>
        </p:nvGrpSpPr>
        <p:grpSpPr>
          <a:xfrm>
            <a:off x="8349941" y="1541346"/>
            <a:ext cx="244800" cy="110160"/>
            <a:chOff x="8349941" y="1541346"/>
            <a:chExt cx="244800" cy="1101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93">
              <p14:nvContentPartPr>
                <p14:cNvPr id="70" name="Ink 69">
                  <a:extLst>
                    <a:ext uri="{FF2B5EF4-FFF2-40B4-BE49-F238E27FC236}">
                      <a16:creationId xmlns:a16="http://schemas.microsoft.com/office/drawing/2014/main" id="{632DF0EB-EF9D-6A4E-9123-310EC79C122D}"/>
                    </a:ext>
                  </a:extLst>
                </p14:cNvPr>
                <p14:cNvContentPartPr/>
                <p14:nvPr/>
              </p14:nvContentPartPr>
              <p14:xfrm>
                <a:off x="8349941" y="1541346"/>
                <a:ext cx="95040" cy="100440"/>
              </p14:xfrm>
            </p:contentPart>
          </mc:Choice>
          <mc:Fallback xmlns="">
            <p:pic>
              <p:nvPicPr>
                <p:cNvPr id="70" name="Ink 69">
                  <a:extLst>
                    <a:ext uri="{FF2B5EF4-FFF2-40B4-BE49-F238E27FC236}">
                      <a16:creationId xmlns:a16="http://schemas.microsoft.com/office/drawing/2014/main" id="{632DF0EB-EF9D-6A4E-9123-310EC79C122D}"/>
                    </a:ext>
                  </a:extLst>
                </p:cNvPr>
                <p:cNvPicPr/>
                <p:nvPr/>
              </p:nvPicPr>
              <p:blipFill>
                <a:blip r:embed="rId94"/>
                <a:stretch>
                  <a:fillRect/>
                </a:stretch>
              </p:blipFill>
              <p:spPr>
                <a:xfrm>
                  <a:off x="8334821" y="1525866"/>
                  <a:ext cx="125640" cy="130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5">
              <p14:nvContentPartPr>
                <p14:cNvPr id="71" name="Ink 70">
                  <a:extLst>
                    <a:ext uri="{FF2B5EF4-FFF2-40B4-BE49-F238E27FC236}">
                      <a16:creationId xmlns:a16="http://schemas.microsoft.com/office/drawing/2014/main" id="{CD008E73-5055-654A-B933-CB7DC32C59F4}"/>
                    </a:ext>
                  </a:extLst>
                </p14:cNvPr>
                <p14:cNvContentPartPr/>
                <p14:nvPr/>
              </p14:nvContentPartPr>
              <p14:xfrm>
                <a:off x="8482061" y="1565466"/>
                <a:ext cx="112680" cy="86040"/>
              </p14:xfrm>
            </p:contentPart>
          </mc:Choice>
          <mc:Fallback xmlns="">
            <p:pic>
              <p:nvPicPr>
                <p:cNvPr id="71" name="Ink 70">
                  <a:extLst>
                    <a:ext uri="{FF2B5EF4-FFF2-40B4-BE49-F238E27FC236}">
                      <a16:creationId xmlns:a16="http://schemas.microsoft.com/office/drawing/2014/main" id="{CD008E73-5055-654A-B933-CB7DC32C59F4}"/>
                    </a:ext>
                  </a:extLst>
                </p:cNvPr>
                <p:cNvPicPr/>
                <p:nvPr/>
              </p:nvPicPr>
              <p:blipFill>
                <a:blip r:embed="rId96"/>
                <a:stretch>
                  <a:fillRect/>
                </a:stretch>
              </p:blipFill>
              <p:spPr>
                <a:xfrm>
                  <a:off x="8466581" y="1550346"/>
                  <a:ext cx="143280" cy="1166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85ECAC3D-1BAD-7041-8FBF-E8BC535AA513}"/>
              </a:ext>
            </a:extLst>
          </p:cNvPr>
          <p:cNvGrpSpPr/>
          <p:nvPr/>
        </p:nvGrpSpPr>
        <p:grpSpPr>
          <a:xfrm>
            <a:off x="8875541" y="1435146"/>
            <a:ext cx="995040" cy="212040"/>
            <a:chOff x="8875541" y="1435146"/>
            <a:chExt cx="995040" cy="2120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97">
              <p14:nvContentPartPr>
                <p14:cNvPr id="72" name="Ink 71">
                  <a:extLst>
                    <a:ext uri="{FF2B5EF4-FFF2-40B4-BE49-F238E27FC236}">
                      <a16:creationId xmlns:a16="http://schemas.microsoft.com/office/drawing/2014/main" id="{8C49B1A1-B650-374F-9891-CC966DCE5B3C}"/>
                    </a:ext>
                  </a:extLst>
                </p14:cNvPr>
                <p14:cNvContentPartPr/>
                <p14:nvPr/>
              </p14:nvContentPartPr>
              <p14:xfrm>
                <a:off x="8875541" y="1500666"/>
                <a:ext cx="107640" cy="134280"/>
              </p14:xfrm>
            </p:contentPart>
          </mc:Choice>
          <mc:Fallback xmlns="">
            <p:pic>
              <p:nvPicPr>
                <p:cNvPr id="72" name="Ink 71">
                  <a:extLst>
                    <a:ext uri="{FF2B5EF4-FFF2-40B4-BE49-F238E27FC236}">
                      <a16:creationId xmlns:a16="http://schemas.microsoft.com/office/drawing/2014/main" id="{8C49B1A1-B650-374F-9891-CC966DCE5B3C}"/>
                    </a:ext>
                  </a:extLst>
                </p:cNvPr>
                <p:cNvPicPr/>
                <p:nvPr/>
              </p:nvPicPr>
              <p:blipFill>
                <a:blip r:embed="rId98"/>
                <a:stretch>
                  <a:fillRect/>
                </a:stretch>
              </p:blipFill>
              <p:spPr>
                <a:xfrm>
                  <a:off x="8860421" y="1485546"/>
                  <a:ext cx="138240" cy="164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9">
              <p14:nvContentPartPr>
                <p14:cNvPr id="73" name="Ink 72">
                  <a:extLst>
                    <a:ext uri="{FF2B5EF4-FFF2-40B4-BE49-F238E27FC236}">
                      <a16:creationId xmlns:a16="http://schemas.microsoft.com/office/drawing/2014/main" id="{46FA5030-81B5-414A-9700-E7D282F50A0A}"/>
                    </a:ext>
                  </a:extLst>
                </p14:cNvPr>
                <p14:cNvContentPartPr/>
                <p14:nvPr/>
              </p14:nvContentPartPr>
              <p14:xfrm>
                <a:off x="9002621" y="1587066"/>
                <a:ext cx="73440" cy="55800"/>
              </p14:xfrm>
            </p:contentPart>
          </mc:Choice>
          <mc:Fallback xmlns="">
            <p:pic>
              <p:nvPicPr>
                <p:cNvPr id="73" name="Ink 72">
                  <a:extLst>
                    <a:ext uri="{FF2B5EF4-FFF2-40B4-BE49-F238E27FC236}">
                      <a16:creationId xmlns:a16="http://schemas.microsoft.com/office/drawing/2014/main" id="{46FA5030-81B5-414A-9700-E7D282F50A0A}"/>
                    </a:ext>
                  </a:extLst>
                </p:cNvPr>
                <p:cNvPicPr/>
                <p:nvPr/>
              </p:nvPicPr>
              <p:blipFill>
                <a:blip r:embed="rId100"/>
                <a:stretch>
                  <a:fillRect/>
                </a:stretch>
              </p:blipFill>
              <p:spPr>
                <a:xfrm>
                  <a:off x="8987501" y="1571946"/>
                  <a:ext cx="103680" cy="86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1">
              <p14:nvContentPartPr>
                <p14:cNvPr id="74" name="Ink 73">
                  <a:extLst>
                    <a:ext uri="{FF2B5EF4-FFF2-40B4-BE49-F238E27FC236}">
                      <a16:creationId xmlns:a16="http://schemas.microsoft.com/office/drawing/2014/main" id="{5B8E47E3-56DB-B74A-A7B9-81FB0D13790E}"/>
                    </a:ext>
                  </a:extLst>
                </p14:cNvPr>
                <p14:cNvContentPartPr/>
                <p14:nvPr/>
              </p14:nvContentPartPr>
              <p14:xfrm>
                <a:off x="9124661" y="1435146"/>
                <a:ext cx="30240" cy="195480"/>
              </p14:xfrm>
            </p:contentPart>
          </mc:Choice>
          <mc:Fallback xmlns="">
            <p:pic>
              <p:nvPicPr>
                <p:cNvPr id="74" name="Ink 73">
                  <a:extLst>
                    <a:ext uri="{FF2B5EF4-FFF2-40B4-BE49-F238E27FC236}">
                      <a16:creationId xmlns:a16="http://schemas.microsoft.com/office/drawing/2014/main" id="{5B8E47E3-56DB-B74A-A7B9-81FB0D13790E}"/>
                    </a:ext>
                  </a:extLst>
                </p:cNvPr>
                <p:cNvPicPr/>
                <p:nvPr/>
              </p:nvPicPr>
              <p:blipFill>
                <a:blip r:embed="rId102"/>
                <a:stretch>
                  <a:fillRect/>
                </a:stretch>
              </p:blipFill>
              <p:spPr>
                <a:xfrm>
                  <a:off x="9109181" y="1419666"/>
                  <a:ext cx="60480" cy="226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3">
              <p14:nvContentPartPr>
                <p14:cNvPr id="75" name="Ink 74">
                  <a:extLst>
                    <a:ext uri="{FF2B5EF4-FFF2-40B4-BE49-F238E27FC236}">
                      <a16:creationId xmlns:a16="http://schemas.microsoft.com/office/drawing/2014/main" id="{5ED44513-C559-5740-B3A7-C1FBEB3A93C4}"/>
                    </a:ext>
                  </a:extLst>
                </p14:cNvPr>
                <p14:cNvContentPartPr/>
                <p14:nvPr/>
              </p14:nvContentPartPr>
              <p14:xfrm>
                <a:off x="9174701" y="1439466"/>
                <a:ext cx="54360" cy="197280"/>
              </p14:xfrm>
            </p:contentPart>
          </mc:Choice>
          <mc:Fallback xmlns="">
            <p:pic>
              <p:nvPicPr>
                <p:cNvPr id="75" name="Ink 74">
                  <a:extLst>
                    <a:ext uri="{FF2B5EF4-FFF2-40B4-BE49-F238E27FC236}">
                      <a16:creationId xmlns:a16="http://schemas.microsoft.com/office/drawing/2014/main" id="{5ED44513-C559-5740-B3A7-C1FBEB3A93C4}"/>
                    </a:ext>
                  </a:extLst>
                </p:cNvPr>
                <p:cNvPicPr/>
                <p:nvPr/>
              </p:nvPicPr>
              <p:blipFill>
                <a:blip r:embed="rId104"/>
                <a:stretch>
                  <a:fillRect/>
                </a:stretch>
              </p:blipFill>
              <p:spPr>
                <a:xfrm>
                  <a:off x="9159581" y="1423986"/>
                  <a:ext cx="84960" cy="227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5">
              <p14:nvContentPartPr>
                <p14:cNvPr id="76" name="Ink 75">
                  <a:extLst>
                    <a:ext uri="{FF2B5EF4-FFF2-40B4-BE49-F238E27FC236}">
                      <a16:creationId xmlns:a16="http://schemas.microsoft.com/office/drawing/2014/main" id="{344CECA2-C527-AE4A-A7D5-15E1318AC2C3}"/>
                    </a:ext>
                  </a:extLst>
                </p14:cNvPr>
                <p14:cNvContentPartPr/>
                <p14:nvPr/>
              </p14:nvContentPartPr>
              <p14:xfrm>
                <a:off x="9256781" y="1592106"/>
                <a:ext cx="15120" cy="41040"/>
              </p14:xfrm>
            </p:contentPart>
          </mc:Choice>
          <mc:Fallback xmlns="">
            <p:pic>
              <p:nvPicPr>
                <p:cNvPr id="76" name="Ink 75">
                  <a:extLst>
                    <a:ext uri="{FF2B5EF4-FFF2-40B4-BE49-F238E27FC236}">
                      <a16:creationId xmlns:a16="http://schemas.microsoft.com/office/drawing/2014/main" id="{344CECA2-C527-AE4A-A7D5-15E1318AC2C3}"/>
                    </a:ext>
                  </a:extLst>
                </p:cNvPr>
                <p:cNvPicPr/>
                <p:nvPr/>
              </p:nvPicPr>
              <p:blipFill>
                <a:blip r:embed="rId106"/>
                <a:stretch>
                  <a:fillRect/>
                </a:stretch>
              </p:blipFill>
              <p:spPr>
                <a:xfrm>
                  <a:off x="9241661" y="1576986"/>
                  <a:ext cx="45720" cy="71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7">
              <p14:nvContentPartPr>
                <p14:cNvPr id="77" name="Ink 76">
                  <a:extLst>
                    <a:ext uri="{FF2B5EF4-FFF2-40B4-BE49-F238E27FC236}">
                      <a16:creationId xmlns:a16="http://schemas.microsoft.com/office/drawing/2014/main" id="{4DF4D77D-6CEB-964F-B480-7B36585CA1A8}"/>
                    </a:ext>
                  </a:extLst>
                </p14:cNvPr>
                <p14:cNvContentPartPr/>
                <p14:nvPr/>
              </p14:nvContentPartPr>
              <p14:xfrm>
                <a:off x="9266861" y="1506066"/>
                <a:ext cx="720" cy="5760"/>
              </p14:xfrm>
            </p:contentPart>
          </mc:Choice>
          <mc:Fallback xmlns="">
            <p:pic>
              <p:nvPicPr>
                <p:cNvPr id="77" name="Ink 76">
                  <a:extLst>
                    <a:ext uri="{FF2B5EF4-FFF2-40B4-BE49-F238E27FC236}">
                      <a16:creationId xmlns:a16="http://schemas.microsoft.com/office/drawing/2014/main" id="{4DF4D77D-6CEB-964F-B480-7B36585CA1A8}"/>
                    </a:ext>
                  </a:extLst>
                </p:cNvPr>
                <p:cNvPicPr/>
                <p:nvPr/>
              </p:nvPicPr>
              <p:blipFill>
                <a:blip r:embed="rId108"/>
                <a:stretch>
                  <a:fillRect/>
                </a:stretch>
              </p:blipFill>
              <p:spPr>
                <a:xfrm>
                  <a:off x="9251741" y="1490586"/>
                  <a:ext cx="31320" cy="36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9">
              <p14:nvContentPartPr>
                <p14:cNvPr id="81" name="Ink 80">
                  <a:extLst>
                    <a:ext uri="{FF2B5EF4-FFF2-40B4-BE49-F238E27FC236}">
                      <a16:creationId xmlns:a16="http://schemas.microsoft.com/office/drawing/2014/main" id="{A0ABCE48-675D-6F49-AC74-61C2801AFAA0}"/>
                    </a:ext>
                  </a:extLst>
                </p14:cNvPr>
                <p14:cNvContentPartPr/>
                <p14:nvPr/>
              </p14:nvContentPartPr>
              <p14:xfrm>
                <a:off x="9337061" y="1570866"/>
                <a:ext cx="94680" cy="52200"/>
              </p14:xfrm>
            </p:contentPart>
          </mc:Choice>
          <mc:Fallback xmlns="">
            <p:pic>
              <p:nvPicPr>
                <p:cNvPr id="81" name="Ink 80">
                  <a:extLst>
                    <a:ext uri="{FF2B5EF4-FFF2-40B4-BE49-F238E27FC236}">
                      <a16:creationId xmlns:a16="http://schemas.microsoft.com/office/drawing/2014/main" id="{A0ABCE48-675D-6F49-AC74-61C2801AFAA0}"/>
                    </a:ext>
                  </a:extLst>
                </p:cNvPr>
                <p:cNvPicPr/>
                <p:nvPr/>
              </p:nvPicPr>
              <p:blipFill>
                <a:blip r:embed="rId110"/>
                <a:stretch>
                  <a:fillRect/>
                </a:stretch>
              </p:blipFill>
              <p:spPr>
                <a:xfrm>
                  <a:off x="9321941" y="1555746"/>
                  <a:ext cx="125280" cy="82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1">
              <p14:nvContentPartPr>
                <p14:cNvPr id="82" name="Ink 81">
                  <a:extLst>
                    <a:ext uri="{FF2B5EF4-FFF2-40B4-BE49-F238E27FC236}">
                      <a16:creationId xmlns:a16="http://schemas.microsoft.com/office/drawing/2014/main" id="{AF07B479-2F29-8E40-B9DB-3A0E46FCAFF0}"/>
                    </a:ext>
                  </a:extLst>
                </p14:cNvPr>
                <p14:cNvContentPartPr/>
                <p14:nvPr/>
              </p14:nvContentPartPr>
              <p14:xfrm>
                <a:off x="9503021" y="1591386"/>
                <a:ext cx="262800" cy="55800"/>
              </p14:xfrm>
            </p:contentPart>
          </mc:Choice>
          <mc:Fallback xmlns="">
            <p:pic>
              <p:nvPicPr>
                <p:cNvPr id="82" name="Ink 81">
                  <a:extLst>
                    <a:ext uri="{FF2B5EF4-FFF2-40B4-BE49-F238E27FC236}">
                      <a16:creationId xmlns:a16="http://schemas.microsoft.com/office/drawing/2014/main" id="{AF07B479-2F29-8E40-B9DB-3A0E46FCAFF0}"/>
                    </a:ext>
                  </a:extLst>
                </p:cNvPr>
                <p:cNvPicPr/>
                <p:nvPr/>
              </p:nvPicPr>
              <p:blipFill>
                <a:blip r:embed="rId112"/>
                <a:stretch>
                  <a:fillRect/>
                </a:stretch>
              </p:blipFill>
              <p:spPr>
                <a:xfrm>
                  <a:off x="9487901" y="1576266"/>
                  <a:ext cx="293400" cy="86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3">
              <p14:nvContentPartPr>
                <p14:cNvPr id="83" name="Ink 82">
                  <a:extLst>
                    <a:ext uri="{FF2B5EF4-FFF2-40B4-BE49-F238E27FC236}">
                      <a16:creationId xmlns:a16="http://schemas.microsoft.com/office/drawing/2014/main" id="{BF757AAC-703D-F24D-A8C9-F4012E36F751}"/>
                    </a:ext>
                  </a:extLst>
                </p14:cNvPr>
                <p14:cNvContentPartPr/>
                <p14:nvPr/>
              </p14:nvContentPartPr>
              <p14:xfrm>
                <a:off x="9764741" y="1557186"/>
                <a:ext cx="105840" cy="84600"/>
              </p14:xfrm>
            </p:contentPart>
          </mc:Choice>
          <mc:Fallback xmlns="">
            <p:pic>
              <p:nvPicPr>
                <p:cNvPr id="83" name="Ink 82">
                  <a:extLst>
                    <a:ext uri="{FF2B5EF4-FFF2-40B4-BE49-F238E27FC236}">
                      <a16:creationId xmlns:a16="http://schemas.microsoft.com/office/drawing/2014/main" id="{BF757AAC-703D-F24D-A8C9-F4012E36F751}"/>
                    </a:ext>
                  </a:extLst>
                </p:cNvPr>
                <p:cNvPicPr/>
                <p:nvPr/>
              </p:nvPicPr>
              <p:blipFill>
                <a:blip r:embed="rId114"/>
                <a:stretch>
                  <a:fillRect/>
                </a:stretch>
              </p:blipFill>
              <p:spPr>
                <a:xfrm>
                  <a:off x="9749261" y="1542066"/>
                  <a:ext cx="136440" cy="1148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E88C6191-0167-C148-946D-467AC882C159}"/>
              </a:ext>
            </a:extLst>
          </p:cNvPr>
          <p:cNvGrpSpPr/>
          <p:nvPr/>
        </p:nvGrpSpPr>
        <p:grpSpPr>
          <a:xfrm>
            <a:off x="10086221" y="1483026"/>
            <a:ext cx="578880" cy="258480"/>
            <a:chOff x="10086221" y="1483026"/>
            <a:chExt cx="578880" cy="2584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15">
              <p14:nvContentPartPr>
                <p14:cNvPr id="84" name="Ink 83">
                  <a:extLst>
                    <a:ext uri="{FF2B5EF4-FFF2-40B4-BE49-F238E27FC236}">
                      <a16:creationId xmlns:a16="http://schemas.microsoft.com/office/drawing/2014/main" id="{21F9B668-8081-E242-9B7B-B8172E4F7636}"/>
                    </a:ext>
                  </a:extLst>
                </p14:cNvPr>
                <p14:cNvContentPartPr/>
                <p14:nvPr/>
              </p14:nvContentPartPr>
              <p14:xfrm>
                <a:off x="10086221" y="1517226"/>
                <a:ext cx="82440" cy="224280"/>
              </p14:xfrm>
            </p:contentPart>
          </mc:Choice>
          <mc:Fallback xmlns="">
            <p:pic>
              <p:nvPicPr>
                <p:cNvPr id="84" name="Ink 83">
                  <a:extLst>
                    <a:ext uri="{FF2B5EF4-FFF2-40B4-BE49-F238E27FC236}">
                      <a16:creationId xmlns:a16="http://schemas.microsoft.com/office/drawing/2014/main" id="{21F9B668-8081-E242-9B7B-B8172E4F7636}"/>
                    </a:ext>
                  </a:extLst>
                </p:cNvPr>
                <p:cNvPicPr/>
                <p:nvPr/>
              </p:nvPicPr>
              <p:blipFill>
                <a:blip r:embed="rId116"/>
                <a:stretch>
                  <a:fillRect/>
                </a:stretch>
              </p:blipFill>
              <p:spPr>
                <a:xfrm>
                  <a:off x="10071101" y="1502106"/>
                  <a:ext cx="112680" cy="254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7">
              <p14:nvContentPartPr>
                <p14:cNvPr id="85" name="Ink 84">
                  <a:extLst>
                    <a:ext uri="{FF2B5EF4-FFF2-40B4-BE49-F238E27FC236}">
                      <a16:creationId xmlns:a16="http://schemas.microsoft.com/office/drawing/2014/main" id="{8F697E82-1656-C848-9164-56FADB0A50EB}"/>
                    </a:ext>
                  </a:extLst>
                </p14:cNvPr>
                <p14:cNvContentPartPr/>
                <p14:nvPr/>
              </p14:nvContentPartPr>
              <p14:xfrm>
                <a:off x="10215821" y="1600386"/>
                <a:ext cx="75240" cy="50400"/>
              </p14:xfrm>
            </p:contentPart>
          </mc:Choice>
          <mc:Fallback xmlns="">
            <p:pic>
              <p:nvPicPr>
                <p:cNvPr id="85" name="Ink 84">
                  <a:extLst>
                    <a:ext uri="{FF2B5EF4-FFF2-40B4-BE49-F238E27FC236}">
                      <a16:creationId xmlns:a16="http://schemas.microsoft.com/office/drawing/2014/main" id="{8F697E82-1656-C848-9164-56FADB0A50EB}"/>
                    </a:ext>
                  </a:extLst>
                </p:cNvPr>
                <p:cNvPicPr/>
                <p:nvPr/>
              </p:nvPicPr>
              <p:blipFill>
                <a:blip r:embed="rId118"/>
                <a:stretch>
                  <a:fillRect/>
                </a:stretch>
              </p:blipFill>
              <p:spPr>
                <a:xfrm>
                  <a:off x="10200701" y="1585266"/>
                  <a:ext cx="105840" cy="81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9">
              <p14:nvContentPartPr>
                <p14:cNvPr id="86" name="Ink 85">
                  <a:extLst>
                    <a:ext uri="{FF2B5EF4-FFF2-40B4-BE49-F238E27FC236}">
                      <a16:creationId xmlns:a16="http://schemas.microsoft.com/office/drawing/2014/main" id="{14607920-CDDB-6443-8127-D74F3450F8A5}"/>
                    </a:ext>
                  </a:extLst>
                </p14:cNvPr>
                <p14:cNvContentPartPr/>
                <p14:nvPr/>
              </p14:nvContentPartPr>
              <p14:xfrm>
                <a:off x="10375661" y="1483026"/>
                <a:ext cx="8280" cy="186120"/>
              </p14:xfrm>
            </p:contentPart>
          </mc:Choice>
          <mc:Fallback xmlns="">
            <p:pic>
              <p:nvPicPr>
                <p:cNvPr id="86" name="Ink 85">
                  <a:extLst>
                    <a:ext uri="{FF2B5EF4-FFF2-40B4-BE49-F238E27FC236}">
                      <a16:creationId xmlns:a16="http://schemas.microsoft.com/office/drawing/2014/main" id="{14607920-CDDB-6443-8127-D74F3450F8A5}"/>
                    </a:ext>
                  </a:extLst>
                </p:cNvPr>
                <p:cNvPicPr/>
                <p:nvPr/>
              </p:nvPicPr>
              <p:blipFill>
                <a:blip r:embed="rId120"/>
                <a:stretch>
                  <a:fillRect/>
                </a:stretch>
              </p:blipFill>
              <p:spPr>
                <a:xfrm>
                  <a:off x="10360181" y="1467906"/>
                  <a:ext cx="38880" cy="216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1">
              <p14:nvContentPartPr>
                <p14:cNvPr id="87" name="Ink 86">
                  <a:extLst>
                    <a:ext uri="{FF2B5EF4-FFF2-40B4-BE49-F238E27FC236}">
                      <a16:creationId xmlns:a16="http://schemas.microsoft.com/office/drawing/2014/main" id="{0CB463EE-CC40-E641-8176-15F2C7F46430}"/>
                    </a:ext>
                  </a:extLst>
                </p14:cNvPr>
                <p14:cNvContentPartPr/>
                <p14:nvPr/>
              </p14:nvContentPartPr>
              <p14:xfrm>
                <a:off x="10432541" y="1605066"/>
                <a:ext cx="104400" cy="48960"/>
              </p14:xfrm>
            </p:contentPart>
          </mc:Choice>
          <mc:Fallback xmlns="">
            <p:pic>
              <p:nvPicPr>
                <p:cNvPr id="87" name="Ink 86">
                  <a:extLst>
                    <a:ext uri="{FF2B5EF4-FFF2-40B4-BE49-F238E27FC236}">
                      <a16:creationId xmlns:a16="http://schemas.microsoft.com/office/drawing/2014/main" id="{0CB463EE-CC40-E641-8176-15F2C7F46430}"/>
                    </a:ext>
                  </a:extLst>
                </p:cNvPr>
                <p:cNvPicPr/>
                <p:nvPr/>
              </p:nvPicPr>
              <p:blipFill>
                <a:blip r:embed="rId122"/>
                <a:stretch>
                  <a:fillRect/>
                </a:stretch>
              </p:blipFill>
              <p:spPr>
                <a:xfrm>
                  <a:off x="10417421" y="1589946"/>
                  <a:ext cx="135000" cy="79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3">
              <p14:nvContentPartPr>
                <p14:cNvPr id="88" name="Ink 87">
                  <a:extLst>
                    <a:ext uri="{FF2B5EF4-FFF2-40B4-BE49-F238E27FC236}">
                      <a16:creationId xmlns:a16="http://schemas.microsoft.com/office/drawing/2014/main" id="{63966983-FFD3-384E-AADD-7E09D5961DF3}"/>
                    </a:ext>
                  </a:extLst>
                </p14:cNvPr>
                <p14:cNvContentPartPr/>
                <p14:nvPr/>
              </p14:nvContentPartPr>
              <p14:xfrm>
                <a:off x="10594901" y="1561866"/>
                <a:ext cx="70200" cy="126360"/>
              </p14:xfrm>
            </p:contentPart>
          </mc:Choice>
          <mc:Fallback xmlns="">
            <p:pic>
              <p:nvPicPr>
                <p:cNvPr id="88" name="Ink 87">
                  <a:extLst>
                    <a:ext uri="{FF2B5EF4-FFF2-40B4-BE49-F238E27FC236}">
                      <a16:creationId xmlns:a16="http://schemas.microsoft.com/office/drawing/2014/main" id="{63966983-FFD3-384E-AADD-7E09D5961DF3}"/>
                    </a:ext>
                  </a:extLst>
                </p:cNvPr>
                <p:cNvPicPr/>
                <p:nvPr/>
              </p:nvPicPr>
              <p:blipFill>
                <a:blip r:embed="rId124"/>
                <a:stretch>
                  <a:fillRect/>
                </a:stretch>
              </p:blipFill>
              <p:spPr>
                <a:xfrm>
                  <a:off x="10579781" y="1546746"/>
                  <a:ext cx="100440" cy="1566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DDF70F2A-C3C1-5744-BB2E-CB0CCD12A126}"/>
              </a:ext>
            </a:extLst>
          </p:cNvPr>
          <p:cNvGrpSpPr/>
          <p:nvPr/>
        </p:nvGrpSpPr>
        <p:grpSpPr>
          <a:xfrm>
            <a:off x="6421781" y="2376186"/>
            <a:ext cx="202320" cy="92160"/>
            <a:chOff x="6421781" y="2376186"/>
            <a:chExt cx="202320" cy="921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25">
              <p14:nvContentPartPr>
                <p14:cNvPr id="91" name="Ink 90">
                  <a:extLst>
                    <a:ext uri="{FF2B5EF4-FFF2-40B4-BE49-F238E27FC236}">
                      <a16:creationId xmlns:a16="http://schemas.microsoft.com/office/drawing/2014/main" id="{A2097CDD-CEC6-CF4A-A610-DA1FFB7ADCF5}"/>
                    </a:ext>
                  </a:extLst>
                </p14:cNvPr>
                <p14:cNvContentPartPr/>
                <p14:nvPr/>
              </p14:nvContentPartPr>
              <p14:xfrm>
                <a:off x="6421781" y="2376186"/>
                <a:ext cx="168480" cy="13680"/>
              </p14:xfrm>
            </p:contentPart>
          </mc:Choice>
          <mc:Fallback xmlns="">
            <p:pic>
              <p:nvPicPr>
                <p:cNvPr id="91" name="Ink 90">
                  <a:extLst>
                    <a:ext uri="{FF2B5EF4-FFF2-40B4-BE49-F238E27FC236}">
                      <a16:creationId xmlns:a16="http://schemas.microsoft.com/office/drawing/2014/main" id="{A2097CDD-CEC6-CF4A-A610-DA1FFB7ADCF5}"/>
                    </a:ext>
                  </a:extLst>
                </p:cNvPr>
                <p:cNvPicPr/>
                <p:nvPr/>
              </p:nvPicPr>
              <p:blipFill>
                <a:blip r:embed="rId126"/>
                <a:stretch>
                  <a:fillRect/>
                </a:stretch>
              </p:blipFill>
              <p:spPr>
                <a:xfrm>
                  <a:off x="6406661" y="2361066"/>
                  <a:ext cx="199080" cy="43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7">
              <p14:nvContentPartPr>
                <p14:cNvPr id="92" name="Ink 91">
                  <a:extLst>
                    <a:ext uri="{FF2B5EF4-FFF2-40B4-BE49-F238E27FC236}">
                      <a16:creationId xmlns:a16="http://schemas.microsoft.com/office/drawing/2014/main" id="{391F1C74-73EB-1740-A143-0E3E6729533D}"/>
                    </a:ext>
                  </a:extLst>
                </p14:cNvPr>
                <p14:cNvContentPartPr/>
                <p14:nvPr/>
              </p14:nvContentPartPr>
              <p14:xfrm>
                <a:off x="6470381" y="2461506"/>
                <a:ext cx="153720" cy="6840"/>
              </p14:xfrm>
            </p:contentPart>
          </mc:Choice>
          <mc:Fallback xmlns="">
            <p:pic>
              <p:nvPicPr>
                <p:cNvPr id="92" name="Ink 91">
                  <a:extLst>
                    <a:ext uri="{FF2B5EF4-FFF2-40B4-BE49-F238E27FC236}">
                      <a16:creationId xmlns:a16="http://schemas.microsoft.com/office/drawing/2014/main" id="{391F1C74-73EB-1740-A143-0E3E6729533D}"/>
                    </a:ext>
                  </a:extLst>
                </p:cNvPr>
                <p:cNvPicPr/>
                <p:nvPr/>
              </p:nvPicPr>
              <p:blipFill>
                <a:blip r:embed="rId128"/>
                <a:stretch>
                  <a:fillRect/>
                </a:stretch>
              </p:blipFill>
              <p:spPr>
                <a:xfrm>
                  <a:off x="6455261" y="2446026"/>
                  <a:ext cx="184320" cy="374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396B00F3-6654-C74B-B51C-C88033BA1FF3}"/>
              </a:ext>
            </a:extLst>
          </p:cNvPr>
          <p:cNvGrpSpPr/>
          <p:nvPr/>
        </p:nvGrpSpPr>
        <p:grpSpPr>
          <a:xfrm>
            <a:off x="6921821" y="2254506"/>
            <a:ext cx="970920" cy="186480"/>
            <a:chOff x="6921821" y="2254506"/>
            <a:chExt cx="970920" cy="1864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29">
              <p14:nvContentPartPr>
                <p14:cNvPr id="94" name="Ink 93">
                  <a:extLst>
                    <a:ext uri="{FF2B5EF4-FFF2-40B4-BE49-F238E27FC236}">
                      <a16:creationId xmlns:a16="http://schemas.microsoft.com/office/drawing/2014/main" id="{E8BBAE86-54FB-734F-A7D9-692DFDCDDC3B}"/>
                    </a:ext>
                  </a:extLst>
                </p14:cNvPr>
                <p14:cNvContentPartPr/>
                <p14:nvPr/>
              </p14:nvContentPartPr>
              <p14:xfrm>
                <a:off x="6921821" y="2336586"/>
                <a:ext cx="212040" cy="104400"/>
              </p14:xfrm>
            </p:contentPart>
          </mc:Choice>
          <mc:Fallback xmlns="">
            <p:pic>
              <p:nvPicPr>
                <p:cNvPr id="94" name="Ink 93">
                  <a:extLst>
                    <a:ext uri="{FF2B5EF4-FFF2-40B4-BE49-F238E27FC236}">
                      <a16:creationId xmlns:a16="http://schemas.microsoft.com/office/drawing/2014/main" id="{E8BBAE86-54FB-734F-A7D9-692DFDCDDC3B}"/>
                    </a:ext>
                  </a:extLst>
                </p:cNvPr>
                <p:cNvPicPr/>
                <p:nvPr/>
              </p:nvPicPr>
              <p:blipFill>
                <a:blip r:embed="rId130"/>
                <a:stretch>
                  <a:fillRect/>
                </a:stretch>
              </p:blipFill>
              <p:spPr>
                <a:xfrm>
                  <a:off x="6906701" y="2321466"/>
                  <a:ext cx="242640" cy="135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1">
              <p14:nvContentPartPr>
                <p14:cNvPr id="95" name="Ink 94">
                  <a:extLst>
                    <a:ext uri="{FF2B5EF4-FFF2-40B4-BE49-F238E27FC236}">
                      <a16:creationId xmlns:a16="http://schemas.microsoft.com/office/drawing/2014/main" id="{03808522-F5FE-124E-A9B3-500E84EEC782}"/>
                    </a:ext>
                  </a:extLst>
                </p14:cNvPr>
                <p14:cNvContentPartPr/>
                <p14:nvPr/>
              </p14:nvContentPartPr>
              <p14:xfrm>
                <a:off x="7198301" y="2262066"/>
                <a:ext cx="16560" cy="168480"/>
              </p14:xfrm>
            </p:contentPart>
          </mc:Choice>
          <mc:Fallback xmlns="">
            <p:pic>
              <p:nvPicPr>
                <p:cNvPr id="95" name="Ink 94">
                  <a:extLst>
                    <a:ext uri="{FF2B5EF4-FFF2-40B4-BE49-F238E27FC236}">
                      <a16:creationId xmlns:a16="http://schemas.microsoft.com/office/drawing/2014/main" id="{03808522-F5FE-124E-A9B3-500E84EEC782}"/>
                    </a:ext>
                  </a:extLst>
                </p:cNvPr>
                <p:cNvPicPr/>
                <p:nvPr/>
              </p:nvPicPr>
              <p:blipFill>
                <a:blip r:embed="rId132"/>
                <a:stretch>
                  <a:fillRect/>
                </a:stretch>
              </p:blipFill>
              <p:spPr>
                <a:xfrm>
                  <a:off x="7183181" y="2246946"/>
                  <a:ext cx="47160" cy="198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3">
              <p14:nvContentPartPr>
                <p14:cNvPr id="96" name="Ink 95">
                  <a:extLst>
                    <a:ext uri="{FF2B5EF4-FFF2-40B4-BE49-F238E27FC236}">
                      <a16:creationId xmlns:a16="http://schemas.microsoft.com/office/drawing/2014/main" id="{4A444370-34F4-1F48-BC1A-FF8FEB88D947}"/>
                    </a:ext>
                  </a:extLst>
                </p14:cNvPr>
                <p14:cNvContentPartPr/>
                <p14:nvPr/>
              </p14:nvContentPartPr>
              <p14:xfrm>
                <a:off x="7267781" y="2254506"/>
                <a:ext cx="54720" cy="177840"/>
              </p14:xfrm>
            </p:contentPart>
          </mc:Choice>
          <mc:Fallback xmlns="">
            <p:pic>
              <p:nvPicPr>
                <p:cNvPr id="96" name="Ink 95">
                  <a:extLst>
                    <a:ext uri="{FF2B5EF4-FFF2-40B4-BE49-F238E27FC236}">
                      <a16:creationId xmlns:a16="http://schemas.microsoft.com/office/drawing/2014/main" id="{4A444370-34F4-1F48-BC1A-FF8FEB88D947}"/>
                    </a:ext>
                  </a:extLst>
                </p:cNvPr>
                <p:cNvPicPr/>
                <p:nvPr/>
              </p:nvPicPr>
              <p:blipFill>
                <a:blip r:embed="rId134"/>
                <a:stretch>
                  <a:fillRect/>
                </a:stretch>
              </p:blipFill>
              <p:spPr>
                <a:xfrm>
                  <a:off x="7252301" y="2239386"/>
                  <a:ext cx="85320" cy="208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5">
              <p14:nvContentPartPr>
                <p14:cNvPr id="97" name="Ink 96">
                  <a:extLst>
                    <a:ext uri="{FF2B5EF4-FFF2-40B4-BE49-F238E27FC236}">
                      <a16:creationId xmlns:a16="http://schemas.microsoft.com/office/drawing/2014/main" id="{34844B8F-1D0C-0349-A845-1E614C886748}"/>
                    </a:ext>
                  </a:extLst>
                </p14:cNvPr>
                <p14:cNvContentPartPr/>
                <p14:nvPr/>
              </p14:nvContentPartPr>
              <p14:xfrm>
                <a:off x="7345181" y="2370066"/>
                <a:ext cx="11520" cy="53640"/>
              </p14:xfrm>
            </p:contentPart>
          </mc:Choice>
          <mc:Fallback xmlns="">
            <p:pic>
              <p:nvPicPr>
                <p:cNvPr id="97" name="Ink 96">
                  <a:extLst>
                    <a:ext uri="{FF2B5EF4-FFF2-40B4-BE49-F238E27FC236}">
                      <a16:creationId xmlns:a16="http://schemas.microsoft.com/office/drawing/2014/main" id="{34844B8F-1D0C-0349-A845-1E614C886748}"/>
                    </a:ext>
                  </a:extLst>
                </p:cNvPr>
                <p:cNvPicPr/>
                <p:nvPr/>
              </p:nvPicPr>
              <p:blipFill>
                <a:blip r:embed="rId136"/>
                <a:stretch>
                  <a:fillRect/>
                </a:stretch>
              </p:blipFill>
              <p:spPr>
                <a:xfrm>
                  <a:off x="7330061" y="2354946"/>
                  <a:ext cx="42120" cy="83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7">
              <p14:nvContentPartPr>
                <p14:cNvPr id="98" name="Ink 97">
                  <a:extLst>
                    <a:ext uri="{FF2B5EF4-FFF2-40B4-BE49-F238E27FC236}">
                      <a16:creationId xmlns:a16="http://schemas.microsoft.com/office/drawing/2014/main" id="{ECBC7972-7770-AF4E-B1E1-74C72F43EE78}"/>
                    </a:ext>
                  </a:extLst>
                </p14:cNvPr>
                <p14:cNvContentPartPr/>
                <p14:nvPr/>
              </p14:nvContentPartPr>
              <p14:xfrm>
                <a:off x="7339781" y="2288346"/>
                <a:ext cx="360" cy="360"/>
              </p14:xfrm>
            </p:contentPart>
          </mc:Choice>
          <mc:Fallback xmlns="">
            <p:pic>
              <p:nvPicPr>
                <p:cNvPr id="98" name="Ink 97">
                  <a:extLst>
                    <a:ext uri="{FF2B5EF4-FFF2-40B4-BE49-F238E27FC236}">
                      <a16:creationId xmlns:a16="http://schemas.microsoft.com/office/drawing/2014/main" id="{ECBC7972-7770-AF4E-B1E1-74C72F43EE78}"/>
                    </a:ext>
                  </a:extLst>
                </p:cNvPr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7324661" y="2273226"/>
                  <a:ext cx="30960" cy="30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8">
              <p14:nvContentPartPr>
                <p14:cNvPr id="99" name="Ink 98">
                  <a:extLst>
                    <a:ext uri="{FF2B5EF4-FFF2-40B4-BE49-F238E27FC236}">
                      <a16:creationId xmlns:a16="http://schemas.microsoft.com/office/drawing/2014/main" id="{0326E3A2-6D62-D642-BF46-90CE69C4C05C}"/>
                    </a:ext>
                  </a:extLst>
                </p14:cNvPr>
                <p14:cNvContentPartPr/>
                <p14:nvPr/>
              </p14:nvContentPartPr>
              <p14:xfrm>
                <a:off x="7403861" y="2342346"/>
                <a:ext cx="125280" cy="80640"/>
              </p14:xfrm>
            </p:contentPart>
          </mc:Choice>
          <mc:Fallback xmlns="">
            <p:pic>
              <p:nvPicPr>
                <p:cNvPr id="99" name="Ink 98">
                  <a:extLst>
                    <a:ext uri="{FF2B5EF4-FFF2-40B4-BE49-F238E27FC236}">
                      <a16:creationId xmlns:a16="http://schemas.microsoft.com/office/drawing/2014/main" id="{0326E3A2-6D62-D642-BF46-90CE69C4C05C}"/>
                    </a:ext>
                  </a:extLst>
                </p:cNvPr>
                <p:cNvPicPr/>
                <p:nvPr/>
              </p:nvPicPr>
              <p:blipFill>
                <a:blip r:embed="rId139"/>
                <a:stretch>
                  <a:fillRect/>
                </a:stretch>
              </p:blipFill>
              <p:spPr>
                <a:xfrm>
                  <a:off x="7388741" y="2327226"/>
                  <a:ext cx="155520" cy="111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0">
              <p14:nvContentPartPr>
                <p14:cNvPr id="100" name="Ink 99">
                  <a:extLst>
                    <a:ext uri="{FF2B5EF4-FFF2-40B4-BE49-F238E27FC236}">
                      <a16:creationId xmlns:a16="http://schemas.microsoft.com/office/drawing/2014/main" id="{63FFC334-B5D1-8F4D-8326-F6C13845CDAD}"/>
                    </a:ext>
                  </a:extLst>
                </p14:cNvPr>
                <p14:cNvContentPartPr/>
                <p14:nvPr/>
              </p14:nvContentPartPr>
              <p14:xfrm>
                <a:off x="7581341" y="2352786"/>
                <a:ext cx="311400" cy="75240"/>
              </p14:xfrm>
            </p:contentPart>
          </mc:Choice>
          <mc:Fallback xmlns="">
            <p:pic>
              <p:nvPicPr>
                <p:cNvPr id="100" name="Ink 99">
                  <a:extLst>
                    <a:ext uri="{FF2B5EF4-FFF2-40B4-BE49-F238E27FC236}">
                      <a16:creationId xmlns:a16="http://schemas.microsoft.com/office/drawing/2014/main" id="{63FFC334-B5D1-8F4D-8326-F6C13845CDAD}"/>
                    </a:ext>
                  </a:extLst>
                </p:cNvPr>
                <p:cNvPicPr/>
                <p:nvPr/>
              </p:nvPicPr>
              <p:blipFill>
                <a:blip r:embed="rId141"/>
                <a:stretch>
                  <a:fillRect/>
                </a:stretch>
              </p:blipFill>
              <p:spPr>
                <a:xfrm>
                  <a:off x="7566221" y="2337306"/>
                  <a:ext cx="341640" cy="1058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5642E431-F980-A34F-834C-53C1E08870E0}"/>
              </a:ext>
            </a:extLst>
          </p:cNvPr>
          <p:cNvGrpSpPr/>
          <p:nvPr/>
        </p:nvGrpSpPr>
        <p:grpSpPr>
          <a:xfrm>
            <a:off x="8167061" y="2300946"/>
            <a:ext cx="504360" cy="263520"/>
            <a:chOff x="8167061" y="2300946"/>
            <a:chExt cx="504360" cy="2635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42">
              <p14:nvContentPartPr>
                <p14:cNvPr id="101" name="Ink 100">
                  <a:extLst>
                    <a:ext uri="{FF2B5EF4-FFF2-40B4-BE49-F238E27FC236}">
                      <a16:creationId xmlns:a16="http://schemas.microsoft.com/office/drawing/2014/main" id="{F696046E-2D99-A64A-A92F-8C0EE9EE8093}"/>
                    </a:ext>
                  </a:extLst>
                </p14:cNvPr>
                <p14:cNvContentPartPr/>
                <p14:nvPr/>
              </p14:nvContentPartPr>
              <p14:xfrm>
                <a:off x="8167061" y="2301666"/>
                <a:ext cx="28080" cy="262800"/>
              </p14:xfrm>
            </p:contentPart>
          </mc:Choice>
          <mc:Fallback xmlns="">
            <p:pic>
              <p:nvPicPr>
                <p:cNvPr id="101" name="Ink 100">
                  <a:extLst>
                    <a:ext uri="{FF2B5EF4-FFF2-40B4-BE49-F238E27FC236}">
                      <a16:creationId xmlns:a16="http://schemas.microsoft.com/office/drawing/2014/main" id="{F696046E-2D99-A64A-A92F-8C0EE9EE8093}"/>
                    </a:ext>
                  </a:extLst>
                </p:cNvPr>
                <p:cNvPicPr/>
                <p:nvPr/>
              </p:nvPicPr>
              <p:blipFill>
                <a:blip r:embed="rId143"/>
                <a:stretch>
                  <a:fillRect/>
                </a:stretch>
              </p:blipFill>
              <p:spPr>
                <a:xfrm>
                  <a:off x="8151941" y="2286546"/>
                  <a:ext cx="58320" cy="293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4">
              <p14:nvContentPartPr>
                <p14:cNvPr id="102" name="Ink 101">
                  <a:extLst>
                    <a:ext uri="{FF2B5EF4-FFF2-40B4-BE49-F238E27FC236}">
                      <a16:creationId xmlns:a16="http://schemas.microsoft.com/office/drawing/2014/main" id="{B99FC3E9-35AD-A040-9D4F-C52EA8E65F5D}"/>
                    </a:ext>
                  </a:extLst>
                </p14:cNvPr>
                <p14:cNvContentPartPr/>
                <p14:nvPr/>
              </p14:nvContentPartPr>
              <p14:xfrm>
                <a:off x="8167781" y="2370786"/>
                <a:ext cx="96120" cy="87120"/>
              </p14:xfrm>
            </p:contentPart>
          </mc:Choice>
          <mc:Fallback xmlns="">
            <p:pic>
              <p:nvPicPr>
                <p:cNvPr id="102" name="Ink 101">
                  <a:extLst>
                    <a:ext uri="{FF2B5EF4-FFF2-40B4-BE49-F238E27FC236}">
                      <a16:creationId xmlns:a16="http://schemas.microsoft.com/office/drawing/2014/main" id="{B99FC3E9-35AD-A040-9D4F-C52EA8E65F5D}"/>
                    </a:ext>
                  </a:extLst>
                </p:cNvPr>
                <p:cNvPicPr/>
                <p:nvPr/>
              </p:nvPicPr>
              <p:blipFill>
                <a:blip r:embed="rId145"/>
                <a:stretch>
                  <a:fillRect/>
                </a:stretch>
              </p:blipFill>
              <p:spPr>
                <a:xfrm>
                  <a:off x="8152661" y="2355666"/>
                  <a:ext cx="126360" cy="117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6">
              <p14:nvContentPartPr>
                <p14:cNvPr id="103" name="Ink 102">
                  <a:extLst>
                    <a:ext uri="{FF2B5EF4-FFF2-40B4-BE49-F238E27FC236}">
                      <a16:creationId xmlns:a16="http://schemas.microsoft.com/office/drawing/2014/main" id="{A2196E93-7CD5-8844-9C06-C16881372226}"/>
                    </a:ext>
                  </a:extLst>
                </p14:cNvPr>
                <p14:cNvContentPartPr/>
                <p14:nvPr/>
              </p14:nvContentPartPr>
              <p14:xfrm>
                <a:off x="8311421" y="2386626"/>
                <a:ext cx="73440" cy="60840"/>
              </p14:xfrm>
            </p:contentPart>
          </mc:Choice>
          <mc:Fallback xmlns="">
            <p:pic>
              <p:nvPicPr>
                <p:cNvPr id="103" name="Ink 102">
                  <a:extLst>
                    <a:ext uri="{FF2B5EF4-FFF2-40B4-BE49-F238E27FC236}">
                      <a16:creationId xmlns:a16="http://schemas.microsoft.com/office/drawing/2014/main" id="{A2196E93-7CD5-8844-9C06-C16881372226}"/>
                    </a:ext>
                  </a:extLst>
                </p:cNvPr>
                <p:cNvPicPr/>
                <p:nvPr/>
              </p:nvPicPr>
              <p:blipFill>
                <a:blip r:embed="rId147"/>
                <a:stretch>
                  <a:fillRect/>
                </a:stretch>
              </p:blipFill>
              <p:spPr>
                <a:xfrm>
                  <a:off x="8296301" y="2371146"/>
                  <a:ext cx="103680" cy="91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8">
              <p14:nvContentPartPr>
                <p14:cNvPr id="104" name="Ink 103">
                  <a:extLst>
                    <a:ext uri="{FF2B5EF4-FFF2-40B4-BE49-F238E27FC236}">
                      <a16:creationId xmlns:a16="http://schemas.microsoft.com/office/drawing/2014/main" id="{A6BFA104-45F3-424E-ADCF-A246148EDD59}"/>
                    </a:ext>
                  </a:extLst>
                </p14:cNvPr>
                <p14:cNvContentPartPr/>
                <p14:nvPr/>
              </p14:nvContentPartPr>
              <p14:xfrm>
                <a:off x="8453981" y="2300946"/>
                <a:ext cx="23040" cy="167040"/>
              </p14:xfrm>
            </p:contentPart>
          </mc:Choice>
          <mc:Fallback xmlns="">
            <p:pic>
              <p:nvPicPr>
                <p:cNvPr id="104" name="Ink 103">
                  <a:extLst>
                    <a:ext uri="{FF2B5EF4-FFF2-40B4-BE49-F238E27FC236}">
                      <a16:creationId xmlns:a16="http://schemas.microsoft.com/office/drawing/2014/main" id="{A6BFA104-45F3-424E-ADCF-A246148EDD59}"/>
                    </a:ext>
                  </a:extLst>
                </p:cNvPr>
                <p:cNvPicPr/>
                <p:nvPr/>
              </p:nvPicPr>
              <p:blipFill>
                <a:blip r:embed="rId149"/>
                <a:stretch>
                  <a:fillRect/>
                </a:stretch>
              </p:blipFill>
              <p:spPr>
                <a:xfrm>
                  <a:off x="8438501" y="2285826"/>
                  <a:ext cx="53640" cy="197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0">
              <p14:nvContentPartPr>
                <p14:cNvPr id="105" name="Ink 104">
                  <a:extLst>
                    <a:ext uri="{FF2B5EF4-FFF2-40B4-BE49-F238E27FC236}">
                      <a16:creationId xmlns:a16="http://schemas.microsoft.com/office/drawing/2014/main" id="{20946C0D-231B-2045-AD79-A5504D906111}"/>
                    </a:ext>
                  </a:extLst>
                </p14:cNvPr>
                <p14:cNvContentPartPr/>
                <p14:nvPr/>
              </p14:nvContentPartPr>
              <p14:xfrm>
                <a:off x="8516261" y="2383026"/>
                <a:ext cx="155160" cy="64800"/>
              </p14:xfrm>
            </p:contentPart>
          </mc:Choice>
          <mc:Fallback xmlns="">
            <p:pic>
              <p:nvPicPr>
                <p:cNvPr id="105" name="Ink 104">
                  <a:extLst>
                    <a:ext uri="{FF2B5EF4-FFF2-40B4-BE49-F238E27FC236}">
                      <a16:creationId xmlns:a16="http://schemas.microsoft.com/office/drawing/2014/main" id="{20946C0D-231B-2045-AD79-A5504D906111}"/>
                    </a:ext>
                  </a:extLst>
                </p:cNvPr>
                <p:cNvPicPr/>
                <p:nvPr/>
              </p:nvPicPr>
              <p:blipFill>
                <a:blip r:embed="rId151"/>
                <a:stretch>
                  <a:fillRect/>
                </a:stretch>
              </p:blipFill>
              <p:spPr>
                <a:xfrm>
                  <a:off x="8501141" y="2367906"/>
                  <a:ext cx="185760" cy="954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9DD7DBFF-F405-7B4A-852D-BCE1AEB76163}"/>
              </a:ext>
            </a:extLst>
          </p:cNvPr>
          <p:cNvGrpSpPr/>
          <p:nvPr/>
        </p:nvGrpSpPr>
        <p:grpSpPr>
          <a:xfrm>
            <a:off x="8895341" y="2273946"/>
            <a:ext cx="459000" cy="425520"/>
            <a:chOff x="8895341" y="2273946"/>
            <a:chExt cx="459000" cy="4255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52">
              <p14:nvContentPartPr>
                <p14:cNvPr id="108" name="Ink 107">
                  <a:extLst>
                    <a:ext uri="{FF2B5EF4-FFF2-40B4-BE49-F238E27FC236}">
                      <a16:creationId xmlns:a16="http://schemas.microsoft.com/office/drawing/2014/main" id="{070BE860-2847-2449-8EF7-5592AD86D3A4}"/>
                    </a:ext>
                  </a:extLst>
                </p14:cNvPr>
                <p14:cNvContentPartPr/>
                <p14:nvPr/>
              </p14:nvContentPartPr>
              <p14:xfrm>
                <a:off x="8895341" y="2359626"/>
                <a:ext cx="102960" cy="65160"/>
              </p14:xfrm>
            </p:contentPart>
          </mc:Choice>
          <mc:Fallback xmlns="">
            <p:pic>
              <p:nvPicPr>
                <p:cNvPr id="108" name="Ink 107">
                  <a:extLst>
                    <a:ext uri="{FF2B5EF4-FFF2-40B4-BE49-F238E27FC236}">
                      <a16:creationId xmlns:a16="http://schemas.microsoft.com/office/drawing/2014/main" id="{070BE860-2847-2449-8EF7-5592AD86D3A4}"/>
                    </a:ext>
                  </a:extLst>
                </p:cNvPr>
                <p:cNvPicPr/>
                <p:nvPr/>
              </p:nvPicPr>
              <p:blipFill>
                <a:blip r:embed="rId153"/>
                <a:stretch>
                  <a:fillRect/>
                </a:stretch>
              </p:blipFill>
              <p:spPr>
                <a:xfrm>
                  <a:off x="8880221" y="2344506"/>
                  <a:ext cx="133200" cy="95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4">
              <p14:nvContentPartPr>
                <p14:cNvPr id="109" name="Ink 108">
                  <a:extLst>
                    <a:ext uri="{FF2B5EF4-FFF2-40B4-BE49-F238E27FC236}">
                      <a16:creationId xmlns:a16="http://schemas.microsoft.com/office/drawing/2014/main" id="{0F2E2ACE-18C7-C64E-9769-2C74766E0AC4}"/>
                    </a:ext>
                  </a:extLst>
                </p14:cNvPr>
                <p14:cNvContentPartPr/>
                <p14:nvPr/>
              </p14:nvContentPartPr>
              <p14:xfrm>
                <a:off x="9049421" y="2376906"/>
                <a:ext cx="93600" cy="43920"/>
              </p14:xfrm>
            </p:contentPart>
          </mc:Choice>
          <mc:Fallback xmlns="">
            <p:pic>
              <p:nvPicPr>
                <p:cNvPr id="109" name="Ink 108">
                  <a:extLst>
                    <a:ext uri="{FF2B5EF4-FFF2-40B4-BE49-F238E27FC236}">
                      <a16:creationId xmlns:a16="http://schemas.microsoft.com/office/drawing/2014/main" id="{0F2E2ACE-18C7-C64E-9769-2C74766E0AC4}"/>
                    </a:ext>
                  </a:extLst>
                </p:cNvPr>
                <p:cNvPicPr/>
                <p:nvPr/>
              </p:nvPicPr>
              <p:blipFill>
                <a:blip r:embed="rId155"/>
                <a:stretch>
                  <a:fillRect/>
                </a:stretch>
              </p:blipFill>
              <p:spPr>
                <a:xfrm>
                  <a:off x="9034301" y="2361786"/>
                  <a:ext cx="124200" cy="74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6">
              <p14:nvContentPartPr>
                <p14:cNvPr id="110" name="Ink 109">
                  <a:extLst>
                    <a:ext uri="{FF2B5EF4-FFF2-40B4-BE49-F238E27FC236}">
                      <a16:creationId xmlns:a16="http://schemas.microsoft.com/office/drawing/2014/main" id="{02EC445D-9B05-F54C-843B-E6690457BD3B}"/>
                    </a:ext>
                  </a:extLst>
                </p14:cNvPr>
                <p14:cNvContentPartPr/>
                <p14:nvPr/>
              </p14:nvContentPartPr>
              <p14:xfrm>
                <a:off x="9178661" y="2273946"/>
                <a:ext cx="21600" cy="165240"/>
              </p14:xfrm>
            </p:contentPart>
          </mc:Choice>
          <mc:Fallback xmlns="">
            <p:pic>
              <p:nvPicPr>
                <p:cNvPr id="110" name="Ink 109">
                  <a:extLst>
                    <a:ext uri="{FF2B5EF4-FFF2-40B4-BE49-F238E27FC236}">
                      <a16:creationId xmlns:a16="http://schemas.microsoft.com/office/drawing/2014/main" id="{02EC445D-9B05-F54C-843B-E6690457BD3B}"/>
                    </a:ext>
                  </a:extLst>
                </p:cNvPr>
                <p:cNvPicPr/>
                <p:nvPr/>
              </p:nvPicPr>
              <p:blipFill>
                <a:blip r:embed="rId157"/>
                <a:stretch>
                  <a:fillRect/>
                </a:stretch>
              </p:blipFill>
              <p:spPr>
                <a:xfrm>
                  <a:off x="9163541" y="2258466"/>
                  <a:ext cx="52200" cy="195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8">
              <p14:nvContentPartPr>
                <p14:cNvPr id="111" name="Ink 110">
                  <a:extLst>
                    <a:ext uri="{FF2B5EF4-FFF2-40B4-BE49-F238E27FC236}">
                      <a16:creationId xmlns:a16="http://schemas.microsoft.com/office/drawing/2014/main" id="{E16C4B32-B3CC-A34F-A546-093E251CF547}"/>
                    </a:ext>
                  </a:extLst>
                </p14:cNvPr>
                <p14:cNvContentPartPr/>
                <p14:nvPr/>
              </p14:nvContentPartPr>
              <p14:xfrm>
                <a:off x="9226181" y="2381946"/>
                <a:ext cx="128160" cy="317520"/>
              </p14:xfrm>
            </p:contentPart>
          </mc:Choice>
          <mc:Fallback xmlns="">
            <p:pic>
              <p:nvPicPr>
                <p:cNvPr id="111" name="Ink 110">
                  <a:extLst>
                    <a:ext uri="{FF2B5EF4-FFF2-40B4-BE49-F238E27FC236}">
                      <a16:creationId xmlns:a16="http://schemas.microsoft.com/office/drawing/2014/main" id="{E16C4B32-B3CC-A34F-A546-093E251CF547}"/>
                    </a:ext>
                  </a:extLst>
                </p:cNvPr>
                <p:cNvPicPr/>
                <p:nvPr/>
              </p:nvPicPr>
              <p:blipFill>
                <a:blip r:embed="rId159"/>
                <a:stretch>
                  <a:fillRect/>
                </a:stretch>
              </p:blipFill>
              <p:spPr>
                <a:xfrm>
                  <a:off x="9210701" y="2366466"/>
                  <a:ext cx="158400" cy="3481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7CD9CD41-892B-F849-BBCE-ACBB4DE42DF6}"/>
              </a:ext>
            </a:extLst>
          </p:cNvPr>
          <p:cNvGrpSpPr/>
          <p:nvPr/>
        </p:nvGrpSpPr>
        <p:grpSpPr>
          <a:xfrm>
            <a:off x="9698501" y="2378706"/>
            <a:ext cx="214920" cy="62280"/>
            <a:chOff x="9698501" y="2378706"/>
            <a:chExt cx="214920" cy="622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60">
              <p14:nvContentPartPr>
                <p14:cNvPr id="112" name="Ink 111">
                  <a:extLst>
                    <a:ext uri="{FF2B5EF4-FFF2-40B4-BE49-F238E27FC236}">
                      <a16:creationId xmlns:a16="http://schemas.microsoft.com/office/drawing/2014/main" id="{9C16BDDD-C820-E14F-B966-DA4BD3534836}"/>
                    </a:ext>
                  </a:extLst>
                </p14:cNvPr>
                <p14:cNvContentPartPr/>
                <p14:nvPr/>
              </p14:nvContentPartPr>
              <p14:xfrm>
                <a:off x="9698501" y="2378706"/>
                <a:ext cx="19080" cy="62280"/>
              </p14:xfrm>
            </p:contentPart>
          </mc:Choice>
          <mc:Fallback xmlns="">
            <p:pic>
              <p:nvPicPr>
                <p:cNvPr id="112" name="Ink 111">
                  <a:extLst>
                    <a:ext uri="{FF2B5EF4-FFF2-40B4-BE49-F238E27FC236}">
                      <a16:creationId xmlns:a16="http://schemas.microsoft.com/office/drawing/2014/main" id="{9C16BDDD-C820-E14F-B966-DA4BD3534836}"/>
                    </a:ext>
                  </a:extLst>
                </p:cNvPr>
                <p:cNvPicPr/>
                <p:nvPr/>
              </p:nvPicPr>
              <p:blipFill>
                <a:blip r:embed="rId161"/>
                <a:stretch>
                  <a:fillRect/>
                </a:stretch>
              </p:blipFill>
              <p:spPr>
                <a:xfrm>
                  <a:off x="9683381" y="2363586"/>
                  <a:ext cx="49680" cy="92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2">
              <p14:nvContentPartPr>
                <p14:cNvPr id="113" name="Ink 112">
                  <a:extLst>
                    <a:ext uri="{FF2B5EF4-FFF2-40B4-BE49-F238E27FC236}">
                      <a16:creationId xmlns:a16="http://schemas.microsoft.com/office/drawing/2014/main" id="{FE71B5DE-6EF7-C645-A898-8835865FCFC2}"/>
                    </a:ext>
                  </a:extLst>
                </p14:cNvPr>
                <p14:cNvContentPartPr/>
                <p14:nvPr/>
              </p14:nvContentPartPr>
              <p14:xfrm>
                <a:off x="9755381" y="2390226"/>
                <a:ext cx="158040" cy="47880"/>
              </p14:xfrm>
            </p:contentPart>
          </mc:Choice>
          <mc:Fallback xmlns="">
            <p:pic>
              <p:nvPicPr>
                <p:cNvPr id="113" name="Ink 112">
                  <a:extLst>
                    <a:ext uri="{FF2B5EF4-FFF2-40B4-BE49-F238E27FC236}">
                      <a16:creationId xmlns:a16="http://schemas.microsoft.com/office/drawing/2014/main" id="{FE71B5DE-6EF7-C645-A898-8835865FCFC2}"/>
                    </a:ext>
                  </a:extLst>
                </p:cNvPr>
                <p:cNvPicPr/>
                <p:nvPr/>
              </p:nvPicPr>
              <p:blipFill>
                <a:blip r:embed="rId163"/>
                <a:stretch>
                  <a:fillRect/>
                </a:stretch>
              </p:blipFill>
              <p:spPr>
                <a:xfrm>
                  <a:off x="9739901" y="2375106"/>
                  <a:ext cx="188640" cy="7848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64">
            <p14:nvContentPartPr>
              <p14:cNvPr id="114" name="Ink 113">
                <a:extLst>
                  <a:ext uri="{FF2B5EF4-FFF2-40B4-BE49-F238E27FC236}">
                    <a16:creationId xmlns:a16="http://schemas.microsoft.com/office/drawing/2014/main" id="{AD060467-0EC8-7644-9C83-40CDE8150D5F}"/>
                  </a:ext>
                </a:extLst>
              </p14:cNvPr>
              <p14:cNvContentPartPr/>
              <p14:nvPr/>
            </p14:nvContentPartPr>
            <p14:xfrm>
              <a:off x="9816941" y="2289426"/>
              <a:ext cx="360" cy="360"/>
            </p14:xfrm>
          </p:contentPart>
        </mc:Choice>
        <mc:Fallback xmlns="">
          <p:pic>
            <p:nvPicPr>
              <p:cNvPr id="114" name="Ink 113">
                <a:extLst>
                  <a:ext uri="{FF2B5EF4-FFF2-40B4-BE49-F238E27FC236}">
                    <a16:creationId xmlns:a16="http://schemas.microsoft.com/office/drawing/2014/main" id="{AD060467-0EC8-7644-9C83-40CDE8150D5F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9801821" y="2274306"/>
                <a:ext cx="30960" cy="30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5">
            <p14:nvContentPartPr>
              <p14:cNvPr id="117" name="Ink 116">
                <a:extLst>
                  <a:ext uri="{FF2B5EF4-FFF2-40B4-BE49-F238E27FC236}">
                    <a16:creationId xmlns:a16="http://schemas.microsoft.com/office/drawing/2014/main" id="{4C265145-7349-EF4E-9E2A-7506D5E3E57E}"/>
                  </a:ext>
                </a:extLst>
              </p14:cNvPr>
              <p14:cNvContentPartPr/>
              <p14:nvPr/>
            </p14:nvContentPartPr>
            <p14:xfrm>
              <a:off x="10192781" y="2370786"/>
              <a:ext cx="157320" cy="126360"/>
            </p14:xfrm>
          </p:contentPart>
        </mc:Choice>
        <mc:Fallback xmlns="">
          <p:pic>
            <p:nvPicPr>
              <p:cNvPr id="117" name="Ink 116">
                <a:extLst>
                  <a:ext uri="{FF2B5EF4-FFF2-40B4-BE49-F238E27FC236}">
                    <a16:creationId xmlns:a16="http://schemas.microsoft.com/office/drawing/2014/main" id="{4C265145-7349-EF4E-9E2A-7506D5E3E57E}"/>
                  </a:ext>
                </a:extLst>
              </p:cNvPr>
              <p:cNvPicPr/>
              <p:nvPr/>
            </p:nvPicPr>
            <p:blipFill>
              <a:blip r:embed="rId166"/>
              <a:stretch>
                <a:fillRect/>
              </a:stretch>
            </p:blipFill>
            <p:spPr>
              <a:xfrm>
                <a:off x="10177661" y="2355666"/>
                <a:ext cx="187920" cy="156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7">
            <p14:nvContentPartPr>
              <p14:cNvPr id="118" name="Ink 117">
                <a:extLst>
                  <a:ext uri="{FF2B5EF4-FFF2-40B4-BE49-F238E27FC236}">
                    <a16:creationId xmlns:a16="http://schemas.microsoft.com/office/drawing/2014/main" id="{6D842345-ACB2-604D-8073-0107D984FE1E}"/>
                  </a:ext>
                </a:extLst>
              </p14:cNvPr>
              <p14:cNvContentPartPr/>
              <p14:nvPr/>
            </p14:nvContentPartPr>
            <p14:xfrm>
              <a:off x="10252541" y="2242626"/>
              <a:ext cx="11880" cy="11520"/>
            </p14:xfrm>
          </p:contentPart>
        </mc:Choice>
        <mc:Fallback xmlns="">
          <p:pic>
            <p:nvPicPr>
              <p:cNvPr id="118" name="Ink 117">
                <a:extLst>
                  <a:ext uri="{FF2B5EF4-FFF2-40B4-BE49-F238E27FC236}">
                    <a16:creationId xmlns:a16="http://schemas.microsoft.com/office/drawing/2014/main" id="{6D842345-ACB2-604D-8073-0107D984FE1E}"/>
                  </a:ext>
                </a:extLst>
              </p:cNvPr>
              <p:cNvPicPr/>
              <p:nvPr/>
            </p:nvPicPr>
            <p:blipFill>
              <a:blip r:embed="rId168"/>
              <a:stretch>
                <a:fillRect/>
              </a:stretch>
            </p:blipFill>
            <p:spPr>
              <a:xfrm>
                <a:off x="10237421" y="2227146"/>
                <a:ext cx="42480" cy="41760"/>
              </a:xfrm>
              <a:prstGeom prst="rect">
                <a:avLst/>
              </a:prstGeom>
            </p:spPr>
          </p:pic>
        </mc:Fallback>
      </mc:AlternateContent>
      <p:grpSp>
        <p:nvGrpSpPr>
          <p:cNvPr id="131" name="Group 130">
            <a:extLst>
              <a:ext uri="{FF2B5EF4-FFF2-40B4-BE49-F238E27FC236}">
                <a16:creationId xmlns:a16="http://schemas.microsoft.com/office/drawing/2014/main" id="{00706AE5-D0F2-7640-95EA-9AFDBB1F7C47}"/>
              </a:ext>
            </a:extLst>
          </p:cNvPr>
          <p:cNvGrpSpPr/>
          <p:nvPr/>
        </p:nvGrpSpPr>
        <p:grpSpPr>
          <a:xfrm>
            <a:off x="10689941" y="2146146"/>
            <a:ext cx="1096920" cy="337320"/>
            <a:chOff x="10689941" y="2146146"/>
            <a:chExt cx="1096920" cy="3373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69">
              <p14:nvContentPartPr>
                <p14:cNvPr id="119" name="Ink 118">
                  <a:extLst>
                    <a:ext uri="{FF2B5EF4-FFF2-40B4-BE49-F238E27FC236}">
                      <a16:creationId xmlns:a16="http://schemas.microsoft.com/office/drawing/2014/main" id="{38D1D1C0-6E80-9C4E-BA43-7F8DE2D1327A}"/>
                    </a:ext>
                  </a:extLst>
                </p14:cNvPr>
                <p14:cNvContentPartPr/>
                <p14:nvPr/>
              </p14:nvContentPartPr>
              <p14:xfrm>
                <a:off x="10689941" y="2260626"/>
                <a:ext cx="115560" cy="207720"/>
              </p14:xfrm>
            </p:contentPart>
          </mc:Choice>
          <mc:Fallback xmlns="">
            <p:pic>
              <p:nvPicPr>
                <p:cNvPr id="119" name="Ink 118">
                  <a:extLst>
                    <a:ext uri="{FF2B5EF4-FFF2-40B4-BE49-F238E27FC236}">
                      <a16:creationId xmlns:a16="http://schemas.microsoft.com/office/drawing/2014/main" id="{38D1D1C0-6E80-9C4E-BA43-7F8DE2D1327A}"/>
                    </a:ext>
                  </a:extLst>
                </p:cNvPr>
                <p:cNvPicPr/>
                <p:nvPr/>
              </p:nvPicPr>
              <p:blipFill>
                <a:blip r:embed="rId170"/>
                <a:stretch>
                  <a:fillRect/>
                </a:stretch>
              </p:blipFill>
              <p:spPr>
                <a:xfrm>
                  <a:off x="10674821" y="2245506"/>
                  <a:ext cx="146160" cy="238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1">
              <p14:nvContentPartPr>
                <p14:cNvPr id="120" name="Ink 119">
                  <a:extLst>
                    <a:ext uri="{FF2B5EF4-FFF2-40B4-BE49-F238E27FC236}">
                      <a16:creationId xmlns:a16="http://schemas.microsoft.com/office/drawing/2014/main" id="{25B43CCB-D6C5-954E-B708-67E321F4C2CA}"/>
                    </a:ext>
                  </a:extLst>
                </p14:cNvPr>
                <p14:cNvContentPartPr/>
                <p14:nvPr/>
              </p14:nvContentPartPr>
              <p14:xfrm>
                <a:off x="10844741" y="2399946"/>
                <a:ext cx="18000" cy="60480"/>
              </p14:xfrm>
            </p:contentPart>
          </mc:Choice>
          <mc:Fallback xmlns="">
            <p:pic>
              <p:nvPicPr>
                <p:cNvPr id="120" name="Ink 119">
                  <a:extLst>
                    <a:ext uri="{FF2B5EF4-FFF2-40B4-BE49-F238E27FC236}">
                      <a16:creationId xmlns:a16="http://schemas.microsoft.com/office/drawing/2014/main" id="{25B43CCB-D6C5-954E-B708-67E321F4C2CA}"/>
                    </a:ext>
                  </a:extLst>
                </p:cNvPr>
                <p:cNvPicPr/>
                <p:nvPr/>
              </p:nvPicPr>
              <p:blipFill>
                <a:blip r:embed="rId172"/>
                <a:stretch>
                  <a:fillRect/>
                </a:stretch>
              </p:blipFill>
              <p:spPr>
                <a:xfrm>
                  <a:off x="10829621" y="2384826"/>
                  <a:ext cx="48240" cy="91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3">
              <p14:nvContentPartPr>
                <p14:cNvPr id="121" name="Ink 120">
                  <a:extLst>
                    <a:ext uri="{FF2B5EF4-FFF2-40B4-BE49-F238E27FC236}">
                      <a16:creationId xmlns:a16="http://schemas.microsoft.com/office/drawing/2014/main" id="{8373C5CA-0997-B24F-92AF-11F35ABD7CD3}"/>
                    </a:ext>
                  </a:extLst>
                </p14:cNvPr>
                <p14:cNvContentPartPr/>
                <p14:nvPr/>
              </p14:nvContentPartPr>
              <p14:xfrm>
                <a:off x="10846541" y="2330466"/>
                <a:ext cx="2160" cy="4680"/>
              </p14:xfrm>
            </p:contentPart>
          </mc:Choice>
          <mc:Fallback xmlns="">
            <p:pic>
              <p:nvPicPr>
                <p:cNvPr id="121" name="Ink 120">
                  <a:extLst>
                    <a:ext uri="{FF2B5EF4-FFF2-40B4-BE49-F238E27FC236}">
                      <a16:creationId xmlns:a16="http://schemas.microsoft.com/office/drawing/2014/main" id="{8373C5CA-0997-B24F-92AF-11F35ABD7CD3}"/>
                    </a:ext>
                  </a:extLst>
                </p:cNvPr>
                <p:cNvPicPr/>
                <p:nvPr/>
              </p:nvPicPr>
              <p:blipFill>
                <a:blip r:embed="rId174"/>
                <a:stretch>
                  <a:fillRect/>
                </a:stretch>
              </p:blipFill>
              <p:spPr>
                <a:xfrm>
                  <a:off x="10831421" y="2315346"/>
                  <a:ext cx="32760" cy="35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5">
              <p14:nvContentPartPr>
                <p14:cNvPr id="122" name="Ink 121">
                  <a:extLst>
                    <a:ext uri="{FF2B5EF4-FFF2-40B4-BE49-F238E27FC236}">
                      <a16:creationId xmlns:a16="http://schemas.microsoft.com/office/drawing/2014/main" id="{C20A6D05-8A15-1349-87F7-C0ED7AB1A222}"/>
                    </a:ext>
                  </a:extLst>
                </p14:cNvPr>
                <p14:cNvContentPartPr/>
                <p14:nvPr/>
              </p14:nvContentPartPr>
              <p14:xfrm>
                <a:off x="10913141" y="2339826"/>
                <a:ext cx="72720" cy="119880"/>
              </p14:xfrm>
            </p:contentPart>
          </mc:Choice>
          <mc:Fallback xmlns="">
            <p:pic>
              <p:nvPicPr>
                <p:cNvPr id="122" name="Ink 121">
                  <a:extLst>
                    <a:ext uri="{FF2B5EF4-FFF2-40B4-BE49-F238E27FC236}">
                      <a16:creationId xmlns:a16="http://schemas.microsoft.com/office/drawing/2014/main" id="{C20A6D05-8A15-1349-87F7-C0ED7AB1A222}"/>
                    </a:ext>
                  </a:extLst>
                </p:cNvPr>
                <p:cNvPicPr/>
                <p:nvPr/>
              </p:nvPicPr>
              <p:blipFill>
                <a:blip r:embed="rId176"/>
                <a:stretch>
                  <a:fillRect/>
                </a:stretch>
              </p:blipFill>
              <p:spPr>
                <a:xfrm>
                  <a:off x="10898021" y="2324346"/>
                  <a:ext cx="103320" cy="150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7">
              <p14:nvContentPartPr>
                <p14:cNvPr id="123" name="Ink 122">
                  <a:extLst>
                    <a:ext uri="{FF2B5EF4-FFF2-40B4-BE49-F238E27FC236}">
                      <a16:creationId xmlns:a16="http://schemas.microsoft.com/office/drawing/2014/main" id="{2D205017-C077-8349-8AD1-2BB7F30AFE9D}"/>
                    </a:ext>
                  </a:extLst>
                </p14:cNvPr>
                <p14:cNvContentPartPr/>
                <p14:nvPr/>
              </p14:nvContentPartPr>
              <p14:xfrm>
                <a:off x="11004941" y="2389506"/>
                <a:ext cx="145080" cy="70560"/>
              </p14:xfrm>
            </p:contentPart>
          </mc:Choice>
          <mc:Fallback xmlns="">
            <p:pic>
              <p:nvPicPr>
                <p:cNvPr id="123" name="Ink 122">
                  <a:extLst>
                    <a:ext uri="{FF2B5EF4-FFF2-40B4-BE49-F238E27FC236}">
                      <a16:creationId xmlns:a16="http://schemas.microsoft.com/office/drawing/2014/main" id="{2D205017-C077-8349-8AD1-2BB7F30AFE9D}"/>
                    </a:ext>
                  </a:extLst>
                </p:cNvPr>
                <p:cNvPicPr/>
                <p:nvPr/>
              </p:nvPicPr>
              <p:blipFill>
                <a:blip r:embed="rId178"/>
                <a:stretch>
                  <a:fillRect/>
                </a:stretch>
              </p:blipFill>
              <p:spPr>
                <a:xfrm>
                  <a:off x="10989821" y="2374386"/>
                  <a:ext cx="175680" cy="100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9">
              <p14:nvContentPartPr>
                <p14:cNvPr id="124" name="Ink 123">
                  <a:extLst>
                    <a:ext uri="{FF2B5EF4-FFF2-40B4-BE49-F238E27FC236}">
                      <a16:creationId xmlns:a16="http://schemas.microsoft.com/office/drawing/2014/main" id="{B1C356B6-8612-CC46-93E7-83B4E3DFD00F}"/>
                    </a:ext>
                  </a:extLst>
                </p14:cNvPr>
                <p14:cNvContentPartPr/>
                <p14:nvPr/>
              </p14:nvContentPartPr>
              <p14:xfrm>
                <a:off x="11157221" y="2403186"/>
                <a:ext cx="96120" cy="80280"/>
              </p14:xfrm>
            </p:contentPart>
          </mc:Choice>
          <mc:Fallback xmlns="">
            <p:pic>
              <p:nvPicPr>
                <p:cNvPr id="124" name="Ink 123">
                  <a:extLst>
                    <a:ext uri="{FF2B5EF4-FFF2-40B4-BE49-F238E27FC236}">
                      <a16:creationId xmlns:a16="http://schemas.microsoft.com/office/drawing/2014/main" id="{B1C356B6-8612-CC46-93E7-83B4E3DFD00F}"/>
                    </a:ext>
                  </a:extLst>
                </p:cNvPr>
                <p:cNvPicPr/>
                <p:nvPr/>
              </p:nvPicPr>
              <p:blipFill>
                <a:blip r:embed="rId180"/>
                <a:stretch>
                  <a:fillRect/>
                </a:stretch>
              </p:blipFill>
              <p:spPr>
                <a:xfrm>
                  <a:off x="11142101" y="2388066"/>
                  <a:ext cx="126360" cy="110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1">
              <p14:nvContentPartPr>
                <p14:cNvPr id="125" name="Ink 124">
                  <a:extLst>
                    <a:ext uri="{FF2B5EF4-FFF2-40B4-BE49-F238E27FC236}">
                      <a16:creationId xmlns:a16="http://schemas.microsoft.com/office/drawing/2014/main" id="{7BBA3908-2A21-874F-9774-496468338743}"/>
                    </a:ext>
                  </a:extLst>
                </p14:cNvPr>
                <p14:cNvContentPartPr/>
                <p14:nvPr/>
              </p14:nvContentPartPr>
              <p14:xfrm>
                <a:off x="11287901" y="2146146"/>
                <a:ext cx="46080" cy="323640"/>
              </p14:xfrm>
            </p:contentPart>
          </mc:Choice>
          <mc:Fallback xmlns="">
            <p:pic>
              <p:nvPicPr>
                <p:cNvPr id="125" name="Ink 124">
                  <a:extLst>
                    <a:ext uri="{FF2B5EF4-FFF2-40B4-BE49-F238E27FC236}">
                      <a16:creationId xmlns:a16="http://schemas.microsoft.com/office/drawing/2014/main" id="{7BBA3908-2A21-874F-9774-496468338743}"/>
                    </a:ext>
                  </a:extLst>
                </p:cNvPr>
                <p:cNvPicPr/>
                <p:nvPr/>
              </p:nvPicPr>
              <p:blipFill>
                <a:blip r:embed="rId182"/>
                <a:stretch>
                  <a:fillRect/>
                </a:stretch>
              </p:blipFill>
              <p:spPr>
                <a:xfrm>
                  <a:off x="11272421" y="2131026"/>
                  <a:ext cx="76680" cy="353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3">
              <p14:nvContentPartPr>
                <p14:cNvPr id="126" name="Ink 125">
                  <a:extLst>
                    <a:ext uri="{FF2B5EF4-FFF2-40B4-BE49-F238E27FC236}">
                      <a16:creationId xmlns:a16="http://schemas.microsoft.com/office/drawing/2014/main" id="{DA5B80C7-2D02-C344-A0C7-76F79EA0380D}"/>
                    </a:ext>
                  </a:extLst>
                </p14:cNvPr>
                <p14:cNvContentPartPr/>
                <p14:nvPr/>
              </p14:nvContentPartPr>
              <p14:xfrm>
                <a:off x="11146421" y="2281506"/>
                <a:ext cx="290160" cy="12240"/>
              </p14:xfrm>
            </p:contentPart>
          </mc:Choice>
          <mc:Fallback xmlns="">
            <p:pic>
              <p:nvPicPr>
                <p:cNvPr id="126" name="Ink 125">
                  <a:extLst>
                    <a:ext uri="{FF2B5EF4-FFF2-40B4-BE49-F238E27FC236}">
                      <a16:creationId xmlns:a16="http://schemas.microsoft.com/office/drawing/2014/main" id="{DA5B80C7-2D02-C344-A0C7-76F79EA0380D}"/>
                    </a:ext>
                  </a:extLst>
                </p:cNvPr>
                <p:cNvPicPr/>
                <p:nvPr/>
              </p:nvPicPr>
              <p:blipFill>
                <a:blip r:embed="rId184"/>
                <a:stretch>
                  <a:fillRect/>
                </a:stretch>
              </p:blipFill>
              <p:spPr>
                <a:xfrm>
                  <a:off x="11130941" y="2266026"/>
                  <a:ext cx="320760" cy="42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5">
              <p14:nvContentPartPr>
                <p14:cNvPr id="127" name="Ink 126">
                  <a:extLst>
                    <a:ext uri="{FF2B5EF4-FFF2-40B4-BE49-F238E27FC236}">
                      <a16:creationId xmlns:a16="http://schemas.microsoft.com/office/drawing/2014/main" id="{4B89D88D-0A35-4A44-91AD-D23CD88F2AC5}"/>
                    </a:ext>
                  </a:extLst>
                </p14:cNvPr>
                <p14:cNvContentPartPr/>
                <p14:nvPr/>
              </p14:nvContentPartPr>
              <p14:xfrm>
                <a:off x="11438021" y="2371146"/>
                <a:ext cx="25560" cy="87480"/>
              </p14:xfrm>
            </p:contentPart>
          </mc:Choice>
          <mc:Fallback xmlns="">
            <p:pic>
              <p:nvPicPr>
                <p:cNvPr id="127" name="Ink 126">
                  <a:extLst>
                    <a:ext uri="{FF2B5EF4-FFF2-40B4-BE49-F238E27FC236}">
                      <a16:creationId xmlns:a16="http://schemas.microsoft.com/office/drawing/2014/main" id="{4B89D88D-0A35-4A44-91AD-D23CD88F2AC5}"/>
                    </a:ext>
                  </a:extLst>
                </p:cNvPr>
                <p:cNvPicPr/>
                <p:nvPr/>
              </p:nvPicPr>
              <p:blipFill>
                <a:blip r:embed="rId186"/>
                <a:stretch>
                  <a:fillRect/>
                </a:stretch>
              </p:blipFill>
              <p:spPr>
                <a:xfrm>
                  <a:off x="11422541" y="2356026"/>
                  <a:ext cx="55800" cy="117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7">
              <p14:nvContentPartPr>
                <p14:cNvPr id="128" name="Ink 127">
                  <a:extLst>
                    <a:ext uri="{FF2B5EF4-FFF2-40B4-BE49-F238E27FC236}">
                      <a16:creationId xmlns:a16="http://schemas.microsoft.com/office/drawing/2014/main" id="{2B693A2A-A9AC-DA44-93CD-946B7168D3FB}"/>
                    </a:ext>
                  </a:extLst>
                </p14:cNvPr>
                <p14:cNvContentPartPr/>
                <p14:nvPr/>
              </p14:nvContentPartPr>
              <p14:xfrm>
                <a:off x="11503901" y="2396346"/>
                <a:ext cx="73440" cy="61560"/>
              </p14:xfrm>
            </p:contentPart>
          </mc:Choice>
          <mc:Fallback xmlns="">
            <p:pic>
              <p:nvPicPr>
                <p:cNvPr id="128" name="Ink 127">
                  <a:extLst>
                    <a:ext uri="{FF2B5EF4-FFF2-40B4-BE49-F238E27FC236}">
                      <a16:creationId xmlns:a16="http://schemas.microsoft.com/office/drawing/2014/main" id="{2B693A2A-A9AC-DA44-93CD-946B7168D3FB}"/>
                    </a:ext>
                  </a:extLst>
                </p:cNvPr>
                <p:cNvPicPr/>
                <p:nvPr/>
              </p:nvPicPr>
              <p:blipFill>
                <a:blip r:embed="rId188"/>
                <a:stretch>
                  <a:fillRect/>
                </a:stretch>
              </p:blipFill>
              <p:spPr>
                <a:xfrm>
                  <a:off x="11488781" y="2381226"/>
                  <a:ext cx="103680" cy="91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9">
              <p14:nvContentPartPr>
                <p14:cNvPr id="129" name="Ink 128">
                  <a:extLst>
                    <a:ext uri="{FF2B5EF4-FFF2-40B4-BE49-F238E27FC236}">
                      <a16:creationId xmlns:a16="http://schemas.microsoft.com/office/drawing/2014/main" id="{6822FB27-C01E-4749-B092-3C403640CE86}"/>
                    </a:ext>
                  </a:extLst>
                </p14:cNvPr>
                <p14:cNvContentPartPr/>
                <p14:nvPr/>
              </p14:nvContentPartPr>
              <p14:xfrm>
                <a:off x="11630981" y="2382666"/>
                <a:ext cx="155880" cy="85680"/>
              </p14:xfrm>
            </p:contentPart>
          </mc:Choice>
          <mc:Fallback xmlns="">
            <p:pic>
              <p:nvPicPr>
                <p:cNvPr id="129" name="Ink 128">
                  <a:extLst>
                    <a:ext uri="{FF2B5EF4-FFF2-40B4-BE49-F238E27FC236}">
                      <a16:creationId xmlns:a16="http://schemas.microsoft.com/office/drawing/2014/main" id="{6822FB27-C01E-4749-B092-3C403640CE86}"/>
                    </a:ext>
                  </a:extLst>
                </p:cNvPr>
                <p:cNvPicPr/>
                <p:nvPr/>
              </p:nvPicPr>
              <p:blipFill>
                <a:blip r:embed="rId190"/>
                <a:stretch>
                  <a:fillRect/>
                </a:stretch>
              </p:blipFill>
              <p:spPr>
                <a:xfrm>
                  <a:off x="11615501" y="2367186"/>
                  <a:ext cx="186480" cy="116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1">
              <p14:nvContentPartPr>
                <p14:cNvPr id="130" name="Ink 129">
                  <a:extLst>
                    <a:ext uri="{FF2B5EF4-FFF2-40B4-BE49-F238E27FC236}">
                      <a16:creationId xmlns:a16="http://schemas.microsoft.com/office/drawing/2014/main" id="{FF3E00EA-1EBA-E547-88FB-1AFA07D23BA8}"/>
                    </a:ext>
                  </a:extLst>
                </p14:cNvPr>
                <p14:cNvContentPartPr/>
                <p14:nvPr/>
              </p14:nvContentPartPr>
              <p14:xfrm>
                <a:off x="11578781" y="2223906"/>
                <a:ext cx="30600" cy="28800"/>
              </p14:xfrm>
            </p:contentPart>
          </mc:Choice>
          <mc:Fallback xmlns="">
            <p:pic>
              <p:nvPicPr>
                <p:cNvPr id="130" name="Ink 129">
                  <a:extLst>
                    <a:ext uri="{FF2B5EF4-FFF2-40B4-BE49-F238E27FC236}">
                      <a16:creationId xmlns:a16="http://schemas.microsoft.com/office/drawing/2014/main" id="{FF3E00EA-1EBA-E547-88FB-1AFA07D23BA8}"/>
                    </a:ext>
                  </a:extLst>
                </p:cNvPr>
                <p:cNvPicPr/>
                <p:nvPr/>
              </p:nvPicPr>
              <p:blipFill>
                <a:blip r:embed="rId192"/>
                <a:stretch>
                  <a:fillRect/>
                </a:stretch>
              </p:blipFill>
              <p:spPr>
                <a:xfrm>
                  <a:off x="11563661" y="2208786"/>
                  <a:ext cx="60840" cy="59400"/>
                </a:xfrm>
                <a:prstGeom prst="rect">
                  <a:avLst/>
                </a:prstGeom>
              </p:spPr>
            </p:pic>
          </mc:Fallback>
        </mc:AlternateContent>
      </p:grpSp>
      <p:pic>
        <p:nvPicPr>
          <p:cNvPr id="134" name="Picture 133" descr="Diagram&#10;&#10;Description automatically generated">
            <a:extLst>
              <a:ext uri="{FF2B5EF4-FFF2-40B4-BE49-F238E27FC236}">
                <a16:creationId xmlns:a16="http://schemas.microsoft.com/office/drawing/2014/main" id="{9E8502C5-0C31-9241-B241-8A115CF6F8E1}"/>
              </a:ext>
            </a:extLst>
          </p:cNvPr>
          <p:cNvPicPr>
            <a:picLocks noChangeAspect="1"/>
          </p:cNvPicPr>
          <p:nvPr/>
        </p:nvPicPr>
        <p:blipFill>
          <a:blip r:embed="rId193"/>
          <a:stretch>
            <a:fillRect/>
          </a:stretch>
        </p:blipFill>
        <p:spPr>
          <a:xfrm>
            <a:off x="4576936" y="74838"/>
            <a:ext cx="4926085" cy="919931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194">
            <p14:nvContentPartPr>
              <p14:cNvPr id="136" name="Ink 135">
                <a:extLst>
                  <a:ext uri="{FF2B5EF4-FFF2-40B4-BE49-F238E27FC236}">
                    <a16:creationId xmlns:a16="http://schemas.microsoft.com/office/drawing/2014/main" id="{44899D52-FAB3-1A43-B8B2-39EBF5EF15F9}"/>
                  </a:ext>
                </a:extLst>
              </p14:cNvPr>
              <p14:cNvContentPartPr/>
              <p14:nvPr/>
            </p14:nvContentPartPr>
            <p14:xfrm>
              <a:off x="4494341" y="183786"/>
              <a:ext cx="249840" cy="769320"/>
            </p14:xfrm>
          </p:contentPart>
        </mc:Choice>
        <mc:Fallback xmlns="">
          <p:pic>
            <p:nvPicPr>
              <p:cNvPr id="136" name="Ink 135">
                <a:extLst>
                  <a:ext uri="{FF2B5EF4-FFF2-40B4-BE49-F238E27FC236}">
                    <a16:creationId xmlns:a16="http://schemas.microsoft.com/office/drawing/2014/main" id="{44899D52-FAB3-1A43-B8B2-39EBF5EF15F9}"/>
                  </a:ext>
                </a:extLst>
              </p:cNvPr>
              <p:cNvPicPr/>
              <p:nvPr/>
            </p:nvPicPr>
            <p:blipFill>
              <a:blip r:embed="rId195"/>
              <a:stretch>
                <a:fillRect/>
              </a:stretch>
            </p:blipFill>
            <p:spPr>
              <a:xfrm>
                <a:off x="4478861" y="168666"/>
                <a:ext cx="280440" cy="799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96">
            <p14:nvContentPartPr>
              <p14:cNvPr id="137" name="Ink 136">
                <a:extLst>
                  <a:ext uri="{FF2B5EF4-FFF2-40B4-BE49-F238E27FC236}">
                    <a16:creationId xmlns:a16="http://schemas.microsoft.com/office/drawing/2014/main" id="{788265A3-D6A6-3441-8943-B42C63582D7B}"/>
                  </a:ext>
                </a:extLst>
              </p14:cNvPr>
              <p14:cNvContentPartPr/>
              <p14:nvPr/>
            </p14:nvContentPartPr>
            <p14:xfrm>
              <a:off x="9162101" y="151026"/>
              <a:ext cx="313560" cy="870120"/>
            </p14:xfrm>
          </p:contentPart>
        </mc:Choice>
        <mc:Fallback xmlns="">
          <p:pic>
            <p:nvPicPr>
              <p:cNvPr id="137" name="Ink 136">
                <a:extLst>
                  <a:ext uri="{FF2B5EF4-FFF2-40B4-BE49-F238E27FC236}">
                    <a16:creationId xmlns:a16="http://schemas.microsoft.com/office/drawing/2014/main" id="{788265A3-D6A6-3441-8943-B42C63582D7B}"/>
                  </a:ext>
                </a:extLst>
              </p:cNvPr>
              <p:cNvPicPr/>
              <p:nvPr/>
            </p:nvPicPr>
            <p:blipFill>
              <a:blip r:embed="rId197"/>
              <a:stretch>
                <a:fillRect/>
              </a:stretch>
            </p:blipFill>
            <p:spPr>
              <a:xfrm>
                <a:off x="9146981" y="135546"/>
                <a:ext cx="344160" cy="900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657117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ext, letter&#10;&#10;Description automatically generated">
            <a:extLst>
              <a:ext uri="{FF2B5EF4-FFF2-40B4-BE49-F238E27FC236}">
                <a16:creationId xmlns:a16="http://schemas.microsoft.com/office/drawing/2014/main" id="{E6901174-C601-C54A-BE48-E494F50DF3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067" y="293753"/>
            <a:ext cx="7529012" cy="2360792"/>
          </a:xfrm>
          <a:prstGeom prst="rect">
            <a:avLst/>
          </a:prstGeom>
        </p:spPr>
      </p:pic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41FDADA0-1FF8-CE4C-A1D6-AE1A191031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067" y="3630982"/>
            <a:ext cx="7607300" cy="1600200"/>
          </a:xfrm>
          <a:prstGeom prst="rect">
            <a:avLst/>
          </a:prstGeom>
        </p:spPr>
      </p:pic>
      <p:pic>
        <p:nvPicPr>
          <p:cNvPr id="8" name="Picture 7" descr="Text, letter&#10;&#10;Description automatically generated">
            <a:extLst>
              <a:ext uri="{FF2B5EF4-FFF2-40B4-BE49-F238E27FC236}">
                <a16:creationId xmlns:a16="http://schemas.microsoft.com/office/drawing/2014/main" id="{6418AE1A-632F-4C45-A75E-2B5DFB77AE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0067" y="5316385"/>
            <a:ext cx="3288778" cy="1541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32514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3E91D98-60A7-7B4E-9E47-15467431F4C3}"/>
              </a:ext>
            </a:extLst>
          </p:cNvPr>
          <p:cNvSpPr txBox="1"/>
          <p:nvPr/>
        </p:nvSpPr>
        <p:spPr>
          <a:xfrm>
            <a:off x="703133" y="216974"/>
            <a:ext cx="20630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H to gg + 4 gluons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D83D4E7-0F0F-4649-8DAE-5E7BDBBF52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3133" y="1068106"/>
            <a:ext cx="9994900" cy="10414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A3CA58A-8369-A94F-B065-EC08CD344D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1289" y="2387600"/>
            <a:ext cx="10477500" cy="685800"/>
          </a:xfrm>
          <a:prstGeom prst="rect">
            <a:avLst/>
          </a:prstGeom>
        </p:spPr>
      </p:pic>
      <p:pic>
        <p:nvPicPr>
          <p:cNvPr id="8" name="Picture 7" descr="Text, letter&#10;&#10;Description automatically generated">
            <a:extLst>
              <a:ext uri="{FF2B5EF4-FFF2-40B4-BE49-F238E27FC236}">
                <a16:creationId xmlns:a16="http://schemas.microsoft.com/office/drawing/2014/main" id="{540C4E05-BF64-FB4F-BCCC-F428846EB2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89198" y="3880022"/>
            <a:ext cx="3929591" cy="2825004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>
                <a:extLst>
                  <a:ext uri="{FF2B5EF4-FFF2-40B4-BE49-F238E27FC236}">
                    <a16:creationId xmlns:a16="http://schemas.microsoft.com/office/drawing/2014/main" id="{94FA324C-05EE-B444-B97C-320AEE8DCC00}"/>
                  </a:ext>
                </a:extLst>
              </p14:cNvPr>
              <p14:cNvContentPartPr/>
              <p14:nvPr/>
            </p14:nvContentPartPr>
            <p14:xfrm>
              <a:off x="3269621" y="3340986"/>
              <a:ext cx="200880" cy="264960"/>
            </p14:xfrm>
          </p:contentPart>
        </mc:Choice>
        <mc:Fallback xmlns="">
          <p:pic>
            <p:nvPicPr>
              <p:cNvPr id="3" name="Ink 2">
                <a:extLst>
                  <a:ext uri="{FF2B5EF4-FFF2-40B4-BE49-F238E27FC236}">
                    <a16:creationId xmlns:a16="http://schemas.microsoft.com/office/drawing/2014/main" id="{94FA324C-05EE-B444-B97C-320AEE8DCC00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254501" y="3325866"/>
                <a:ext cx="231480" cy="295200"/>
              </a:xfrm>
              <a:prstGeom prst="rect">
                <a:avLst/>
              </a:prstGeom>
            </p:spPr>
          </p:pic>
        </mc:Fallback>
      </mc:AlternateContent>
      <p:grpSp>
        <p:nvGrpSpPr>
          <p:cNvPr id="13" name="Group 12">
            <a:extLst>
              <a:ext uri="{FF2B5EF4-FFF2-40B4-BE49-F238E27FC236}">
                <a16:creationId xmlns:a16="http://schemas.microsoft.com/office/drawing/2014/main" id="{050D4515-E4F6-BA4F-BC06-34BD1DDC261F}"/>
              </a:ext>
            </a:extLst>
          </p:cNvPr>
          <p:cNvGrpSpPr/>
          <p:nvPr/>
        </p:nvGrpSpPr>
        <p:grpSpPr>
          <a:xfrm>
            <a:off x="3660941" y="3462666"/>
            <a:ext cx="489600" cy="365760"/>
            <a:chOff x="3660941" y="3462666"/>
            <a:chExt cx="489600" cy="3657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5" name="Ink 4">
                  <a:extLst>
                    <a:ext uri="{FF2B5EF4-FFF2-40B4-BE49-F238E27FC236}">
                      <a16:creationId xmlns:a16="http://schemas.microsoft.com/office/drawing/2014/main" id="{FED9FD89-461A-DB4C-94E9-3564A062EF42}"/>
                    </a:ext>
                  </a:extLst>
                </p14:cNvPr>
                <p14:cNvContentPartPr/>
                <p14:nvPr/>
              </p14:nvContentPartPr>
              <p14:xfrm>
                <a:off x="3660941" y="3493626"/>
                <a:ext cx="92880" cy="90360"/>
              </p14:xfrm>
            </p:contentPart>
          </mc:Choice>
          <mc:Fallback xmlns="">
            <p:pic>
              <p:nvPicPr>
                <p:cNvPr id="5" name="Ink 4">
                  <a:extLst>
                    <a:ext uri="{FF2B5EF4-FFF2-40B4-BE49-F238E27FC236}">
                      <a16:creationId xmlns:a16="http://schemas.microsoft.com/office/drawing/2014/main" id="{FED9FD89-461A-DB4C-94E9-3564A062EF42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3645461" y="3478506"/>
                  <a:ext cx="123480" cy="120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">
              <p14:nvContentPartPr>
                <p14:cNvPr id="7" name="Ink 6">
                  <a:extLst>
                    <a:ext uri="{FF2B5EF4-FFF2-40B4-BE49-F238E27FC236}">
                      <a16:creationId xmlns:a16="http://schemas.microsoft.com/office/drawing/2014/main" id="{B86F4B7A-0781-BE49-A34B-398C68A298A8}"/>
                    </a:ext>
                  </a:extLst>
                </p14:cNvPr>
                <p14:cNvContentPartPr/>
                <p14:nvPr/>
              </p14:nvContentPartPr>
              <p14:xfrm>
                <a:off x="3769661" y="3529626"/>
                <a:ext cx="12960" cy="47160"/>
              </p14:xfrm>
            </p:contentPart>
          </mc:Choice>
          <mc:Fallback xmlns="">
            <p:pic>
              <p:nvPicPr>
                <p:cNvPr id="7" name="Ink 6">
                  <a:extLst>
                    <a:ext uri="{FF2B5EF4-FFF2-40B4-BE49-F238E27FC236}">
                      <a16:creationId xmlns:a16="http://schemas.microsoft.com/office/drawing/2014/main" id="{B86F4B7A-0781-BE49-A34B-398C68A298A8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3754181" y="3514506"/>
                  <a:ext cx="43560" cy="77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">
              <p14:nvContentPartPr>
                <p14:cNvPr id="9" name="Ink 8">
                  <a:extLst>
                    <a:ext uri="{FF2B5EF4-FFF2-40B4-BE49-F238E27FC236}">
                      <a16:creationId xmlns:a16="http://schemas.microsoft.com/office/drawing/2014/main" id="{74F7FCD8-F459-FB43-A8E3-24DD3F917601}"/>
                    </a:ext>
                  </a:extLst>
                </p14:cNvPr>
                <p14:cNvContentPartPr/>
                <p14:nvPr/>
              </p14:nvContentPartPr>
              <p14:xfrm>
                <a:off x="3772181" y="3462666"/>
                <a:ext cx="22680" cy="9000"/>
              </p14:xfrm>
            </p:contentPart>
          </mc:Choice>
          <mc:Fallback xmlns="">
            <p:pic>
              <p:nvPicPr>
                <p:cNvPr id="9" name="Ink 8">
                  <a:extLst>
                    <a:ext uri="{FF2B5EF4-FFF2-40B4-BE49-F238E27FC236}">
                      <a16:creationId xmlns:a16="http://schemas.microsoft.com/office/drawing/2014/main" id="{74F7FCD8-F459-FB43-A8E3-24DD3F917601}"/>
                    </a:ext>
                  </a:extLst>
                </p:cNvPr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3756701" y="3447546"/>
                  <a:ext cx="52920" cy="39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">
              <p14:nvContentPartPr>
                <p14:cNvPr id="10" name="Ink 9">
                  <a:extLst>
                    <a:ext uri="{FF2B5EF4-FFF2-40B4-BE49-F238E27FC236}">
                      <a16:creationId xmlns:a16="http://schemas.microsoft.com/office/drawing/2014/main" id="{336D36B9-84E5-E343-ABD4-7039FD544B3A}"/>
                    </a:ext>
                  </a:extLst>
                </p14:cNvPr>
                <p14:cNvContentPartPr/>
                <p14:nvPr/>
              </p14:nvContentPartPr>
              <p14:xfrm>
                <a:off x="3856061" y="3501546"/>
                <a:ext cx="102240" cy="74880"/>
              </p14:xfrm>
            </p:contentPart>
          </mc:Choice>
          <mc:Fallback xmlns="">
            <p:pic>
              <p:nvPicPr>
                <p:cNvPr id="10" name="Ink 9">
                  <a:extLst>
                    <a:ext uri="{FF2B5EF4-FFF2-40B4-BE49-F238E27FC236}">
                      <a16:creationId xmlns:a16="http://schemas.microsoft.com/office/drawing/2014/main" id="{336D36B9-84E5-E343-ABD4-7039FD544B3A}"/>
                    </a:ext>
                  </a:extLst>
                </p:cNvPr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3840581" y="3486066"/>
                  <a:ext cx="132840" cy="105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">
              <p14:nvContentPartPr>
                <p14:cNvPr id="11" name="Ink 10">
                  <a:extLst>
                    <a:ext uri="{FF2B5EF4-FFF2-40B4-BE49-F238E27FC236}">
                      <a16:creationId xmlns:a16="http://schemas.microsoft.com/office/drawing/2014/main" id="{DD1AC81F-6A11-5742-A393-F24F129BF170}"/>
                    </a:ext>
                  </a:extLst>
                </p14:cNvPr>
                <p14:cNvContentPartPr/>
                <p14:nvPr/>
              </p14:nvContentPartPr>
              <p14:xfrm>
                <a:off x="3865061" y="3499386"/>
                <a:ext cx="186840" cy="329040"/>
              </p14:xfrm>
            </p:contentPart>
          </mc:Choice>
          <mc:Fallback xmlns="">
            <p:pic>
              <p:nvPicPr>
                <p:cNvPr id="11" name="Ink 10">
                  <a:extLst>
                    <a:ext uri="{FF2B5EF4-FFF2-40B4-BE49-F238E27FC236}">
                      <a16:creationId xmlns:a16="http://schemas.microsoft.com/office/drawing/2014/main" id="{DD1AC81F-6A11-5742-A393-F24F129BF170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3849941" y="3484266"/>
                  <a:ext cx="217080" cy="359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12" name="Ink 11">
                  <a:extLst>
                    <a:ext uri="{FF2B5EF4-FFF2-40B4-BE49-F238E27FC236}">
                      <a16:creationId xmlns:a16="http://schemas.microsoft.com/office/drawing/2014/main" id="{87A1977C-DFA6-5145-BA2A-F714E8DC50E4}"/>
                    </a:ext>
                  </a:extLst>
                </p14:cNvPr>
                <p14:cNvContentPartPr/>
                <p14:nvPr/>
              </p14:nvContentPartPr>
              <p14:xfrm>
                <a:off x="4072421" y="3484266"/>
                <a:ext cx="78120" cy="109080"/>
              </p14:xfrm>
            </p:contentPart>
          </mc:Choice>
          <mc:Fallback xmlns="">
            <p:pic>
              <p:nvPicPr>
                <p:cNvPr id="12" name="Ink 11">
                  <a:extLst>
                    <a:ext uri="{FF2B5EF4-FFF2-40B4-BE49-F238E27FC236}">
                      <a16:creationId xmlns:a16="http://schemas.microsoft.com/office/drawing/2014/main" id="{87A1977C-DFA6-5145-BA2A-F714E8DC50E4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4056941" y="3469146"/>
                  <a:ext cx="108720" cy="1396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1CB0015-A636-2048-817B-3EB681A39306}"/>
              </a:ext>
            </a:extLst>
          </p:cNvPr>
          <p:cNvGrpSpPr/>
          <p:nvPr/>
        </p:nvGrpSpPr>
        <p:grpSpPr>
          <a:xfrm>
            <a:off x="4374821" y="3412626"/>
            <a:ext cx="783360" cy="194400"/>
            <a:chOff x="4374821" y="3412626"/>
            <a:chExt cx="783360" cy="1944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9">
              <p14:nvContentPartPr>
                <p14:cNvPr id="14" name="Ink 13">
                  <a:extLst>
                    <a:ext uri="{FF2B5EF4-FFF2-40B4-BE49-F238E27FC236}">
                      <a16:creationId xmlns:a16="http://schemas.microsoft.com/office/drawing/2014/main" id="{A7D52E87-570D-934B-BE6C-4CB0D63B4A70}"/>
                    </a:ext>
                  </a:extLst>
                </p14:cNvPr>
                <p14:cNvContentPartPr/>
                <p14:nvPr/>
              </p14:nvContentPartPr>
              <p14:xfrm>
                <a:off x="4374821" y="3516306"/>
                <a:ext cx="77040" cy="90720"/>
              </p14:xfrm>
            </p:contentPart>
          </mc:Choice>
          <mc:Fallback xmlns="">
            <p:pic>
              <p:nvPicPr>
                <p:cNvPr id="14" name="Ink 13">
                  <a:extLst>
                    <a:ext uri="{FF2B5EF4-FFF2-40B4-BE49-F238E27FC236}">
                      <a16:creationId xmlns:a16="http://schemas.microsoft.com/office/drawing/2014/main" id="{A7D52E87-570D-934B-BE6C-4CB0D63B4A70}"/>
                    </a:ext>
                  </a:extLst>
                </p:cNvPr>
                <p:cNvPicPr/>
                <p:nvPr/>
              </p:nvPicPr>
              <p:blipFill>
                <a:blip r:embed="rId20"/>
                <a:stretch>
                  <a:fillRect/>
                </a:stretch>
              </p:blipFill>
              <p:spPr>
                <a:xfrm>
                  <a:off x="4359341" y="3501186"/>
                  <a:ext cx="107640" cy="121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">
              <p14:nvContentPartPr>
                <p14:cNvPr id="15" name="Ink 14">
                  <a:extLst>
                    <a:ext uri="{FF2B5EF4-FFF2-40B4-BE49-F238E27FC236}">
                      <a16:creationId xmlns:a16="http://schemas.microsoft.com/office/drawing/2014/main" id="{32BC9BD0-316F-B343-93F7-C5D3EF31AD7C}"/>
                    </a:ext>
                  </a:extLst>
                </p14:cNvPr>
                <p14:cNvContentPartPr/>
                <p14:nvPr/>
              </p14:nvContentPartPr>
              <p14:xfrm>
                <a:off x="4488221" y="3516666"/>
                <a:ext cx="141120" cy="63360"/>
              </p14:xfrm>
            </p:contentPart>
          </mc:Choice>
          <mc:Fallback xmlns="">
            <p:pic>
              <p:nvPicPr>
                <p:cNvPr id="15" name="Ink 14">
                  <a:extLst>
                    <a:ext uri="{FF2B5EF4-FFF2-40B4-BE49-F238E27FC236}">
                      <a16:creationId xmlns:a16="http://schemas.microsoft.com/office/drawing/2014/main" id="{32BC9BD0-316F-B343-93F7-C5D3EF31AD7C}"/>
                    </a:ext>
                  </a:extLst>
                </p:cNvPr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4473101" y="3501186"/>
                  <a:ext cx="171720" cy="93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3">
              <p14:nvContentPartPr>
                <p14:cNvPr id="16" name="Ink 15">
                  <a:extLst>
                    <a:ext uri="{FF2B5EF4-FFF2-40B4-BE49-F238E27FC236}">
                      <a16:creationId xmlns:a16="http://schemas.microsoft.com/office/drawing/2014/main" id="{20308573-7DEF-1248-8E49-06DBD9BBB540}"/>
                    </a:ext>
                  </a:extLst>
                </p14:cNvPr>
                <p14:cNvContentPartPr/>
                <p14:nvPr/>
              </p14:nvContentPartPr>
              <p14:xfrm>
                <a:off x="4621781" y="3534306"/>
                <a:ext cx="112320" cy="59400"/>
              </p14:xfrm>
            </p:contentPart>
          </mc:Choice>
          <mc:Fallback xmlns="">
            <p:pic>
              <p:nvPicPr>
                <p:cNvPr id="16" name="Ink 15">
                  <a:extLst>
                    <a:ext uri="{FF2B5EF4-FFF2-40B4-BE49-F238E27FC236}">
                      <a16:creationId xmlns:a16="http://schemas.microsoft.com/office/drawing/2014/main" id="{20308573-7DEF-1248-8E49-06DBD9BBB540}"/>
                    </a:ext>
                  </a:extLst>
                </p:cNvPr>
                <p:cNvPicPr/>
                <p:nvPr/>
              </p:nvPicPr>
              <p:blipFill>
                <a:blip r:embed="rId24"/>
                <a:stretch>
                  <a:fillRect/>
                </a:stretch>
              </p:blipFill>
              <p:spPr>
                <a:xfrm>
                  <a:off x="4606661" y="3518826"/>
                  <a:ext cx="142560" cy="90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5">
              <p14:nvContentPartPr>
                <p14:cNvPr id="17" name="Ink 16">
                  <a:extLst>
                    <a:ext uri="{FF2B5EF4-FFF2-40B4-BE49-F238E27FC236}">
                      <a16:creationId xmlns:a16="http://schemas.microsoft.com/office/drawing/2014/main" id="{E8BA2EF5-76F8-AC46-ABD6-E471BBF3681D}"/>
                    </a:ext>
                  </a:extLst>
                </p14:cNvPr>
                <p14:cNvContentPartPr/>
                <p14:nvPr/>
              </p14:nvContentPartPr>
              <p14:xfrm>
                <a:off x="4737341" y="3438906"/>
                <a:ext cx="136080" cy="154440"/>
              </p14:xfrm>
            </p:contentPart>
          </mc:Choice>
          <mc:Fallback xmlns="">
            <p:pic>
              <p:nvPicPr>
                <p:cNvPr id="17" name="Ink 16">
                  <a:extLst>
                    <a:ext uri="{FF2B5EF4-FFF2-40B4-BE49-F238E27FC236}">
                      <a16:creationId xmlns:a16="http://schemas.microsoft.com/office/drawing/2014/main" id="{E8BA2EF5-76F8-AC46-ABD6-E471BBF3681D}"/>
                    </a:ext>
                  </a:extLst>
                </p:cNvPr>
                <p:cNvPicPr/>
                <p:nvPr/>
              </p:nvPicPr>
              <p:blipFill>
                <a:blip r:embed="rId26"/>
                <a:stretch>
                  <a:fillRect/>
                </a:stretch>
              </p:blipFill>
              <p:spPr>
                <a:xfrm>
                  <a:off x="4722221" y="3423786"/>
                  <a:ext cx="166680" cy="185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7">
              <p14:nvContentPartPr>
                <p14:cNvPr id="18" name="Ink 17">
                  <a:extLst>
                    <a:ext uri="{FF2B5EF4-FFF2-40B4-BE49-F238E27FC236}">
                      <a16:creationId xmlns:a16="http://schemas.microsoft.com/office/drawing/2014/main" id="{02294DFC-44C2-3948-9225-F4F8670B78A1}"/>
                    </a:ext>
                  </a:extLst>
                </p14:cNvPr>
                <p14:cNvContentPartPr/>
                <p14:nvPr/>
              </p14:nvContentPartPr>
              <p14:xfrm>
                <a:off x="4876661" y="3538266"/>
                <a:ext cx="111600" cy="52200"/>
              </p14:xfrm>
            </p:contentPart>
          </mc:Choice>
          <mc:Fallback xmlns="">
            <p:pic>
              <p:nvPicPr>
                <p:cNvPr id="18" name="Ink 17">
                  <a:extLst>
                    <a:ext uri="{FF2B5EF4-FFF2-40B4-BE49-F238E27FC236}">
                      <a16:creationId xmlns:a16="http://schemas.microsoft.com/office/drawing/2014/main" id="{02294DFC-44C2-3948-9225-F4F8670B78A1}"/>
                    </a:ext>
                  </a:extLst>
                </p:cNvPr>
                <p:cNvPicPr/>
                <p:nvPr/>
              </p:nvPicPr>
              <p:blipFill>
                <a:blip r:embed="rId28"/>
                <a:stretch>
                  <a:fillRect/>
                </a:stretch>
              </p:blipFill>
              <p:spPr>
                <a:xfrm>
                  <a:off x="4861181" y="3523146"/>
                  <a:ext cx="142200" cy="82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9">
              <p14:nvContentPartPr>
                <p14:cNvPr id="19" name="Ink 18">
                  <a:extLst>
                    <a:ext uri="{FF2B5EF4-FFF2-40B4-BE49-F238E27FC236}">
                      <a16:creationId xmlns:a16="http://schemas.microsoft.com/office/drawing/2014/main" id="{B473C1FF-D71B-5647-A39A-B062F5BA48D5}"/>
                    </a:ext>
                  </a:extLst>
                </p14:cNvPr>
                <p14:cNvContentPartPr/>
                <p14:nvPr/>
              </p14:nvContentPartPr>
              <p14:xfrm>
                <a:off x="4998701" y="3412626"/>
                <a:ext cx="159480" cy="167040"/>
              </p14:xfrm>
            </p:contentPart>
          </mc:Choice>
          <mc:Fallback xmlns="">
            <p:pic>
              <p:nvPicPr>
                <p:cNvPr id="19" name="Ink 18">
                  <a:extLst>
                    <a:ext uri="{FF2B5EF4-FFF2-40B4-BE49-F238E27FC236}">
                      <a16:creationId xmlns:a16="http://schemas.microsoft.com/office/drawing/2014/main" id="{B473C1FF-D71B-5647-A39A-B062F5BA48D5}"/>
                    </a:ext>
                  </a:extLst>
                </p:cNvPr>
                <p:cNvPicPr/>
                <p:nvPr/>
              </p:nvPicPr>
              <p:blipFill>
                <a:blip r:embed="rId30"/>
                <a:stretch>
                  <a:fillRect/>
                </a:stretch>
              </p:blipFill>
              <p:spPr>
                <a:xfrm>
                  <a:off x="4983581" y="3397506"/>
                  <a:ext cx="190080" cy="1976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9C5A3F53-987A-0246-9509-C901BEFDDD06}"/>
              </a:ext>
            </a:extLst>
          </p:cNvPr>
          <p:cNvGrpSpPr/>
          <p:nvPr/>
        </p:nvGrpSpPr>
        <p:grpSpPr>
          <a:xfrm>
            <a:off x="2934101" y="3758586"/>
            <a:ext cx="1424520" cy="324360"/>
            <a:chOff x="2934101" y="3758586"/>
            <a:chExt cx="1424520" cy="324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1">
              <p14:nvContentPartPr>
                <p14:cNvPr id="21" name="Ink 20">
                  <a:extLst>
                    <a:ext uri="{FF2B5EF4-FFF2-40B4-BE49-F238E27FC236}">
                      <a16:creationId xmlns:a16="http://schemas.microsoft.com/office/drawing/2014/main" id="{4358D95C-0037-4944-814C-03D02EB668CF}"/>
                    </a:ext>
                  </a:extLst>
                </p14:cNvPr>
                <p14:cNvContentPartPr/>
                <p14:nvPr/>
              </p14:nvContentPartPr>
              <p14:xfrm>
                <a:off x="2934101" y="3758586"/>
                <a:ext cx="199080" cy="324360"/>
              </p14:xfrm>
            </p:contentPart>
          </mc:Choice>
          <mc:Fallback xmlns="">
            <p:pic>
              <p:nvPicPr>
                <p:cNvPr id="21" name="Ink 20">
                  <a:extLst>
                    <a:ext uri="{FF2B5EF4-FFF2-40B4-BE49-F238E27FC236}">
                      <a16:creationId xmlns:a16="http://schemas.microsoft.com/office/drawing/2014/main" id="{4358D95C-0037-4944-814C-03D02EB668CF}"/>
                    </a:ext>
                  </a:extLst>
                </p:cNvPr>
                <p:cNvPicPr/>
                <p:nvPr/>
              </p:nvPicPr>
              <p:blipFill>
                <a:blip r:embed="rId32"/>
                <a:stretch>
                  <a:fillRect/>
                </a:stretch>
              </p:blipFill>
              <p:spPr>
                <a:xfrm>
                  <a:off x="2918981" y="3743466"/>
                  <a:ext cx="229680" cy="354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3">
              <p14:nvContentPartPr>
                <p14:cNvPr id="22" name="Ink 21">
                  <a:extLst>
                    <a:ext uri="{FF2B5EF4-FFF2-40B4-BE49-F238E27FC236}">
                      <a16:creationId xmlns:a16="http://schemas.microsoft.com/office/drawing/2014/main" id="{6C1FF117-4F87-0C48-AA58-9DB512E6F699}"/>
                    </a:ext>
                  </a:extLst>
                </p14:cNvPr>
                <p14:cNvContentPartPr/>
                <p14:nvPr/>
              </p14:nvContentPartPr>
              <p14:xfrm>
                <a:off x="3111941" y="3950826"/>
                <a:ext cx="81000" cy="77040"/>
              </p14:xfrm>
            </p:contentPart>
          </mc:Choice>
          <mc:Fallback xmlns="">
            <p:pic>
              <p:nvPicPr>
                <p:cNvPr id="22" name="Ink 21">
                  <a:extLst>
                    <a:ext uri="{FF2B5EF4-FFF2-40B4-BE49-F238E27FC236}">
                      <a16:creationId xmlns:a16="http://schemas.microsoft.com/office/drawing/2014/main" id="{6C1FF117-4F87-0C48-AA58-9DB512E6F699}"/>
                    </a:ext>
                  </a:extLst>
                </p:cNvPr>
                <p:cNvPicPr/>
                <p:nvPr/>
              </p:nvPicPr>
              <p:blipFill>
                <a:blip r:embed="rId34"/>
                <a:stretch>
                  <a:fillRect/>
                </a:stretch>
              </p:blipFill>
              <p:spPr>
                <a:xfrm>
                  <a:off x="3096461" y="3935346"/>
                  <a:ext cx="111600" cy="107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5">
              <p14:nvContentPartPr>
                <p14:cNvPr id="23" name="Ink 22">
                  <a:extLst>
                    <a:ext uri="{FF2B5EF4-FFF2-40B4-BE49-F238E27FC236}">
                      <a16:creationId xmlns:a16="http://schemas.microsoft.com/office/drawing/2014/main" id="{5CC17A14-9685-9949-8091-F2D6EFD4F1CB}"/>
                    </a:ext>
                  </a:extLst>
                </p14:cNvPr>
                <p14:cNvContentPartPr/>
                <p14:nvPr/>
              </p14:nvContentPartPr>
              <p14:xfrm>
                <a:off x="3224981" y="3966666"/>
                <a:ext cx="84600" cy="59040"/>
              </p14:xfrm>
            </p:contentPart>
          </mc:Choice>
          <mc:Fallback xmlns="">
            <p:pic>
              <p:nvPicPr>
                <p:cNvPr id="23" name="Ink 22">
                  <a:extLst>
                    <a:ext uri="{FF2B5EF4-FFF2-40B4-BE49-F238E27FC236}">
                      <a16:creationId xmlns:a16="http://schemas.microsoft.com/office/drawing/2014/main" id="{5CC17A14-9685-9949-8091-F2D6EFD4F1CB}"/>
                    </a:ext>
                  </a:extLst>
                </p:cNvPr>
                <p:cNvPicPr/>
                <p:nvPr/>
              </p:nvPicPr>
              <p:blipFill>
                <a:blip r:embed="rId36"/>
                <a:stretch>
                  <a:fillRect/>
                </a:stretch>
              </p:blipFill>
              <p:spPr>
                <a:xfrm>
                  <a:off x="3209861" y="3951546"/>
                  <a:ext cx="115200" cy="89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7">
              <p14:nvContentPartPr>
                <p14:cNvPr id="24" name="Ink 23">
                  <a:extLst>
                    <a:ext uri="{FF2B5EF4-FFF2-40B4-BE49-F238E27FC236}">
                      <a16:creationId xmlns:a16="http://schemas.microsoft.com/office/drawing/2014/main" id="{578C5094-08E6-7B49-9452-EF3E366D3C2F}"/>
                    </a:ext>
                  </a:extLst>
                </p14:cNvPr>
                <p14:cNvContentPartPr/>
                <p14:nvPr/>
              </p14:nvContentPartPr>
              <p14:xfrm>
                <a:off x="3335141" y="3970626"/>
                <a:ext cx="93240" cy="44280"/>
              </p14:xfrm>
            </p:contentPart>
          </mc:Choice>
          <mc:Fallback xmlns="">
            <p:pic>
              <p:nvPicPr>
                <p:cNvPr id="24" name="Ink 23">
                  <a:extLst>
                    <a:ext uri="{FF2B5EF4-FFF2-40B4-BE49-F238E27FC236}">
                      <a16:creationId xmlns:a16="http://schemas.microsoft.com/office/drawing/2014/main" id="{578C5094-08E6-7B49-9452-EF3E366D3C2F}"/>
                    </a:ext>
                  </a:extLst>
                </p:cNvPr>
                <p:cNvPicPr/>
                <p:nvPr/>
              </p:nvPicPr>
              <p:blipFill>
                <a:blip r:embed="rId38"/>
                <a:stretch>
                  <a:fillRect/>
                </a:stretch>
              </p:blipFill>
              <p:spPr>
                <a:xfrm>
                  <a:off x="3320021" y="3955146"/>
                  <a:ext cx="123840" cy="74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9">
              <p14:nvContentPartPr>
                <p14:cNvPr id="25" name="Ink 24">
                  <a:extLst>
                    <a:ext uri="{FF2B5EF4-FFF2-40B4-BE49-F238E27FC236}">
                      <a16:creationId xmlns:a16="http://schemas.microsoft.com/office/drawing/2014/main" id="{1CD15521-2B19-8845-A199-34E930A90C41}"/>
                    </a:ext>
                  </a:extLst>
                </p14:cNvPr>
                <p14:cNvContentPartPr/>
                <p14:nvPr/>
              </p14:nvContentPartPr>
              <p14:xfrm>
                <a:off x="3430181" y="3876306"/>
                <a:ext cx="126000" cy="146160"/>
              </p14:xfrm>
            </p:contentPart>
          </mc:Choice>
          <mc:Fallback xmlns="">
            <p:pic>
              <p:nvPicPr>
                <p:cNvPr id="25" name="Ink 24">
                  <a:extLst>
                    <a:ext uri="{FF2B5EF4-FFF2-40B4-BE49-F238E27FC236}">
                      <a16:creationId xmlns:a16="http://schemas.microsoft.com/office/drawing/2014/main" id="{1CD15521-2B19-8845-A199-34E930A90C41}"/>
                    </a:ext>
                  </a:extLst>
                </p:cNvPr>
                <p:cNvPicPr/>
                <p:nvPr/>
              </p:nvPicPr>
              <p:blipFill>
                <a:blip r:embed="rId40"/>
                <a:stretch>
                  <a:fillRect/>
                </a:stretch>
              </p:blipFill>
              <p:spPr>
                <a:xfrm>
                  <a:off x="3415061" y="3861186"/>
                  <a:ext cx="156240" cy="176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1">
              <p14:nvContentPartPr>
                <p14:cNvPr id="26" name="Ink 25">
                  <a:extLst>
                    <a:ext uri="{FF2B5EF4-FFF2-40B4-BE49-F238E27FC236}">
                      <a16:creationId xmlns:a16="http://schemas.microsoft.com/office/drawing/2014/main" id="{66651BA9-00C5-EE49-A804-0A06F39F033B}"/>
                    </a:ext>
                  </a:extLst>
                </p14:cNvPr>
                <p14:cNvContentPartPr/>
                <p14:nvPr/>
              </p14:nvContentPartPr>
              <p14:xfrm>
                <a:off x="3765341" y="3841026"/>
                <a:ext cx="43560" cy="207360"/>
              </p14:xfrm>
            </p:contentPart>
          </mc:Choice>
          <mc:Fallback xmlns="">
            <p:pic>
              <p:nvPicPr>
                <p:cNvPr id="26" name="Ink 25">
                  <a:extLst>
                    <a:ext uri="{FF2B5EF4-FFF2-40B4-BE49-F238E27FC236}">
                      <a16:creationId xmlns:a16="http://schemas.microsoft.com/office/drawing/2014/main" id="{66651BA9-00C5-EE49-A804-0A06F39F033B}"/>
                    </a:ext>
                  </a:extLst>
                </p:cNvPr>
                <p:cNvPicPr/>
                <p:nvPr/>
              </p:nvPicPr>
              <p:blipFill>
                <a:blip r:embed="rId42"/>
                <a:stretch>
                  <a:fillRect/>
                </a:stretch>
              </p:blipFill>
              <p:spPr>
                <a:xfrm>
                  <a:off x="3749861" y="3825906"/>
                  <a:ext cx="73800" cy="237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3">
              <p14:nvContentPartPr>
                <p14:cNvPr id="27" name="Ink 26">
                  <a:extLst>
                    <a:ext uri="{FF2B5EF4-FFF2-40B4-BE49-F238E27FC236}">
                      <a16:creationId xmlns:a16="http://schemas.microsoft.com/office/drawing/2014/main" id="{CBA90064-44AB-D44A-A564-923365B08C57}"/>
                    </a:ext>
                  </a:extLst>
                </p14:cNvPr>
                <p14:cNvContentPartPr/>
                <p14:nvPr/>
              </p14:nvContentPartPr>
              <p14:xfrm>
                <a:off x="3678941" y="3908706"/>
                <a:ext cx="174600" cy="18720"/>
              </p14:xfrm>
            </p:contentPart>
          </mc:Choice>
          <mc:Fallback xmlns="">
            <p:pic>
              <p:nvPicPr>
                <p:cNvPr id="27" name="Ink 26">
                  <a:extLst>
                    <a:ext uri="{FF2B5EF4-FFF2-40B4-BE49-F238E27FC236}">
                      <a16:creationId xmlns:a16="http://schemas.microsoft.com/office/drawing/2014/main" id="{CBA90064-44AB-D44A-A564-923365B08C57}"/>
                    </a:ext>
                  </a:extLst>
                </p:cNvPr>
                <p:cNvPicPr/>
                <p:nvPr/>
              </p:nvPicPr>
              <p:blipFill>
                <a:blip r:embed="rId44"/>
                <a:stretch>
                  <a:fillRect/>
                </a:stretch>
              </p:blipFill>
              <p:spPr>
                <a:xfrm>
                  <a:off x="3663461" y="3893586"/>
                  <a:ext cx="205200" cy="48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5">
              <p14:nvContentPartPr>
                <p14:cNvPr id="28" name="Ink 27">
                  <a:extLst>
                    <a:ext uri="{FF2B5EF4-FFF2-40B4-BE49-F238E27FC236}">
                      <a16:creationId xmlns:a16="http://schemas.microsoft.com/office/drawing/2014/main" id="{CDB9277C-E9FA-BD4E-B6F5-E70641C1BDFA}"/>
                    </a:ext>
                  </a:extLst>
                </p14:cNvPr>
                <p14:cNvContentPartPr/>
                <p14:nvPr/>
              </p14:nvContentPartPr>
              <p14:xfrm>
                <a:off x="3826541" y="3943626"/>
                <a:ext cx="94320" cy="79560"/>
              </p14:xfrm>
            </p:contentPart>
          </mc:Choice>
          <mc:Fallback xmlns="">
            <p:pic>
              <p:nvPicPr>
                <p:cNvPr id="28" name="Ink 27">
                  <a:extLst>
                    <a:ext uri="{FF2B5EF4-FFF2-40B4-BE49-F238E27FC236}">
                      <a16:creationId xmlns:a16="http://schemas.microsoft.com/office/drawing/2014/main" id="{CDB9277C-E9FA-BD4E-B6F5-E70641C1BDFA}"/>
                    </a:ext>
                  </a:extLst>
                </p:cNvPr>
                <p:cNvPicPr/>
                <p:nvPr/>
              </p:nvPicPr>
              <p:blipFill>
                <a:blip r:embed="rId46"/>
                <a:stretch>
                  <a:fillRect/>
                </a:stretch>
              </p:blipFill>
              <p:spPr>
                <a:xfrm>
                  <a:off x="3811061" y="3928506"/>
                  <a:ext cx="124560" cy="110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7">
              <p14:nvContentPartPr>
                <p14:cNvPr id="29" name="Ink 28">
                  <a:extLst>
                    <a:ext uri="{FF2B5EF4-FFF2-40B4-BE49-F238E27FC236}">
                      <a16:creationId xmlns:a16="http://schemas.microsoft.com/office/drawing/2014/main" id="{4C414EB1-C3EB-7A4A-94FF-2E5B04A792A6}"/>
                    </a:ext>
                  </a:extLst>
                </p14:cNvPr>
                <p14:cNvContentPartPr/>
                <p14:nvPr/>
              </p14:nvContentPartPr>
              <p14:xfrm>
                <a:off x="4095461" y="3852906"/>
                <a:ext cx="116640" cy="162720"/>
              </p14:xfrm>
            </p:contentPart>
          </mc:Choice>
          <mc:Fallback xmlns="">
            <p:pic>
              <p:nvPicPr>
                <p:cNvPr id="29" name="Ink 28">
                  <a:extLst>
                    <a:ext uri="{FF2B5EF4-FFF2-40B4-BE49-F238E27FC236}">
                      <a16:creationId xmlns:a16="http://schemas.microsoft.com/office/drawing/2014/main" id="{4C414EB1-C3EB-7A4A-94FF-2E5B04A792A6}"/>
                    </a:ext>
                  </a:extLst>
                </p:cNvPr>
                <p:cNvPicPr/>
                <p:nvPr/>
              </p:nvPicPr>
              <p:blipFill>
                <a:blip r:embed="rId48"/>
                <a:stretch>
                  <a:fillRect/>
                </a:stretch>
              </p:blipFill>
              <p:spPr>
                <a:xfrm>
                  <a:off x="4080341" y="3837426"/>
                  <a:ext cx="147240" cy="193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9">
              <p14:nvContentPartPr>
                <p14:cNvPr id="30" name="Ink 29">
                  <a:extLst>
                    <a:ext uri="{FF2B5EF4-FFF2-40B4-BE49-F238E27FC236}">
                      <a16:creationId xmlns:a16="http://schemas.microsoft.com/office/drawing/2014/main" id="{6632FDCE-066F-794F-BEBF-8CDEFEDEF025}"/>
                    </a:ext>
                  </a:extLst>
                </p14:cNvPr>
                <p14:cNvContentPartPr/>
                <p14:nvPr/>
              </p14:nvContentPartPr>
              <p14:xfrm>
                <a:off x="4246661" y="3949746"/>
                <a:ext cx="111960" cy="58320"/>
              </p14:xfrm>
            </p:contentPart>
          </mc:Choice>
          <mc:Fallback xmlns="">
            <p:pic>
              <p:nvPicPr>
                <p:cNvPr id="30" name="Ink 29">
                  <a:extLst>
                    <a:ext uri="{FF2B5EF4-FFF2-40B4-BE49-F238E27FC236}">
                      <a16:creationId xmlns:a16="http://schemas.microsoft.com/office/drawing/2014/main" id="{6632FDCE-066F-794F-BEBF-8CDEFEDEF025}"/>
                    </a:ext>
                  </a:extLst>
                </p:cNvPr>
                <p:cNvPicPr/>
                <p:nvPr/>
              </p:nvPicPr>
              <p:blipFill>
                <a:blip r:embed="rId50"/>
                <a:stretch>
                  <a:fillRect/>
                </a:stretch>
              </p:blipFill>
              <p:spPr>
                <a:xfrm>
                  <a:off x="4231541" y="3934626"/>
                  <a:ext cx="142560" cy="889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F9CAD59-8B4E-6247-BB89-5BBC5F5D5B9D}"/>
              </a:ext>
            </a:extLst>
          </p:cNvPr>
          <p:cNvGrpSpPr/>
          <p:nvPr/>
        </p:nvGrpSpPr>
        <p:grpSpPr>
          <a:xfrm>
            <a:off x="4546901" y="3776226"/>
            <a:ext cx="1401120" cy="367920"/>
            <a:chOff x="4546901" y="3776226"/>
            <a:chExt cx="1401120" cy="3679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51">
              <p14:nvContentPartPr>
                <p14:cNvPr id="31" name="Ink 30">
                  <a:extLst>
                    <a:ext uri="{FF2B5EF4-FFF2-40B4-BE49-F238E27FC236}">
                      <a16:creationId xmlns:a16="http://schemas.microsoft.com/office/drawing/2014/main" id="{760E8802-75C1-A345-B07E-029BD2A497CD}"/>
                    </a:ext>
                  </a:extLst>
                </p14:cNvPr>
                <p14:cNvContentPartPr/>
                <p14:nvPr/>
              </p14:nvContentPartPr>
              <p14:xfrm>
                <a:off x="4546901" y="3932466"/>
                <a:ext cx="80280" cy="58320"/>
              </p14:xfrm>
            </p:contentPart>
          </mc:Choice>
          <mc:Fallback xmlns="">
            <p:pic>
              <p:nvPicPr>
                <p:cNvPr id="31" name="Ink 30">
                  <a:extLst>
                    <a:ext uri="{FF2B5EF4-FFF2-40B4-BE49-F238E27FC236}">
                      <a16:creationId xmlns:a16="http://schemas.microsoft.com/office/drawing/2014/main" id="{760E8802-75C1-A345-B07E-029BD2A497CD}"/>
                    </a:ext>
                  </a:extLst>
                </p:cNvPr>
                <p:cNvPicPr/>
                <p:nvPr/>
              </p:nvPicPr>
              <p:blipFill>
                <a:blip r:embed="rId52"/>
                <a:stretch>
                  <a:fillRect/>
                </a:stretch>
              </p:blipFill>
              <p:spPr>
                <a:xfrm>
                  <a:off x="4531781" y="3917346"/>
                  <a:ext cx="110880" cy="88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3">
              <p14:nvContentPartPr>
                <p14:cNvPr id="32" name="Ink 31">
                  <a:extLst>
                    <a:ext uri="{FF2B5EF4-FFF2-40B4-BE49-F238E27FC236}">
                      <a16:creationId xmlns:a16="http://schemas.microsoft.com/office/drawing/2014/main" id="{E1911277-F768-B64F-A9B9-262DB4044985}"/>
                    </a:ext>
                  </a:extLst>
                </p14:cNvPr>
                <p14:cNvContentPartPr/>
                <p14:nvPr/>
              </p14:nvContentPartPr>
              <p14:xfrm>
                <a:off x="4656701" y="3929946"/>
                <a:ext cx="124560" cy="62280"/>
              </p14:xfrm>
            </p:contentPart>
          </mc:Choice>
          <mc:Fallback xmlns="">
            <p:pic>
              <p:nvPicPr>
                <p:cNvPr id="32" name="Ink 31">
                  <a:extLst>
                    <a:ext uri="{FF2B5EF4-FFF2-40B4-BE49-F238E27FC236}">
                      <a16:creationId xmlns:a16="http://schemas.microsoft.com/office/drawing/2014/main" id="{E1911277-F768-B64F-A9B9-262DB4044985}"/>
                    </a:ext>
                  </a:extLst>
                </p:cNvPr>
                <p:cNvPicPr/>
                <p:nvPr/>
              </p:nvPicPr>
              <p:blipFill>
                <a:blip r:embed="rId54"/>
                <a:stretch>
                  <a:fillRect/>
                </a:stretch>
              </p:blipFill>
              <p:spPr>
                <a:xfrm>
                  <a:off x="4641581" y="3914826"/>
                  <a:ext cx="154800" cy="92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5">
              <p14:nvContentPartPr>
                <p14:cNvPr id="33" name="Ink 32">
                  <a:extLst>
                    <a:ext uri="{FF2B5EF4-FFF2-40B4-BE49-F238E27FC236}">
                      <a16:creationId xmlns:a16="http://schemas.microsoft.com/office/drawing/2014/main" id="{B1618156-3D99-6C47-82D4-FC60AA4280E6}"/>
                    </a:ext>
                  </a:extLst>
                </p14:cNvPr>
                <p14:cNvContentPartPr/>
                <p14:nvPr/>
              </p14:nvContentPartPr>
              <p14:xfrm>
                <a:off x="4948661" y="3822666"/>
                <a:ext cx="223200" cy="157320"/>
              </p14:xfrm>
            </p:contentPart>
          </mc:Choice>
          <mc:Fallback xmlns="">
            <p:pic>
              <p:nvPicPr>
                <p:cNvPr id="33" name="Ink 32">
                  <a:extLst>
                    <a:ext uri="{FF2B5EF4-FFF2-40B4-BE49-F238E27FC236}">
                      <a16:creationId xmlns:a16="http://schemas.microsoft.com/office/drawing/2014/main" id="{B1618156-3D99-6C47-82D4-FC60AA4280E6}"/>
                    </a:ext>
                  </a:extLst>
                </p:cNvPr>
                <p:cNvPicPr/>
                <p:nvPr/>
              </p:nvPicPr>
              <p:blipFill>
                <a:blip r:embed="rId56"/>
                <a:stretch>
                  <a:fillRect/>
                </a:stretch>
              </p:blipFill>
              <p:spPr>
                <a:xfrm>
                  <a:off x="4933181" y="3807186"/>
                  <a:ext cx="253440" cy="187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7">
              <p14:nvContentPartPr>
                <p14:cNvPr id="34" name="Ink 33">
                  <a:extLst>
                    <a:ext uri="{FF2B5EF4-FFF2-40B4-BE49-F238E27FC236}">
                      <a16:creationId xmlns:a16="http://schemas.microsoft.com/office/drawing/2014/main" id="{D8A0DFE9-3F79-A74E-BC21-0AD2844356B1}"/>
                    </a:ext>
                  </a:extLst>
                </p14:cNvPr>
                <p14:cNvContentPartPr/>
                <p14:nvPr/>
              </p14:nvContentPartPr>
              <p14:xfrm>
                <a:off x="5124341" y="3846786"/>
                <a:ext cx="23400" cy="31680"/>
              </p14:xfrm>
            </p:contentPart>
          </mc:Choice>
          <mc:Fallback xmlns="">
            <p:pic>
              <p:nvPicPr>
                <p:cNvPr id="34" name="Ink 33">
                  <a:extLst>
                    <a:ext uri="{FF2B5EF4-FFF2-40B4-BE49-F238E27FC236}">
                      <a16:creationId xmlns:a16="http://schemas.microsoft.com/office/drawing/2014/main" id="{D8A0DFE9-3F79-A74E-BC21-0AD2844356B1}"/>
                    </a:ext>
                  </a:extLst>
                </p:cNvPr>
                <p:cNvPicPr/>
                <p:nvPr/>
              </p:nvPicPr>
              <p:blipFill>
                <a:blip r:embed="rId58"/>
                <a:stretch>
                  <a:fillRect/>
                </a:stretch>
              </p:blipFill>
              <p:spPr>
                <a:xfrm>
                  <a:off x="5109221" y="3831306"/>
                  <a:ext cx="54000" cy="62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9">
              <p14:nvContentPartPr>
                <p14:cNvPr id="35" name="Ink 34">
                  <a:extLst>
                    <a:ext uri="{FF2B5EF4-FFF2-40B4-BE49-F238E27FC236}">
                      <a16:creationId xmlns:a16="http://schemas.microsoft.com/office/drawing/2014/main" id="{1A5163AD-4AC1-A647-AC6A-2100FB0BB939}"/>
                    </a:ext>
                  </a:extLst>
                </p14:cNvPr>
                <p14:cNvContentPartPr/>
                <p14:nvPr/>
              </p14:nvContentPartPr>
              <p14:xfrm>
                <a:off x="5237021" y="3891426"/>
                <a:ext cx="208800" cy="252720"/>
              </p14:xfrm>
            </p:contentPart>
          </mc:Choice>
          <mc:Fallback xmlns="">
            <p:pic>
              <p:nvPicPr>
                <p:cNvPr id="35" name="Ink 34">
                  <a:extLst>
                    <a:ext uri="{FF2B5EF4-FFF2-40B4-BE49-F238E27FC236}">
                      <a16:creationId xmlns:a16="http://schemas.microsoft.com/office/drawing/2014/main" id="{1A5163AD-4AC1-A647-AC6A-2100FB0BB939}"/>
                    </a:ext>
                  </a:extLst>
                </p:cNvPr>
                <p:cNvPicPr/>
                <p:nvPr/>
              </p:nvPicPr>
              <p:blipFill>
                <a:blip r:embed="rId60"/>
                <a:stretch>
                  <a:fillRect/>
                </a:stretch>
              </p:blipFill>
              <p:spPr>
                <a:xfrm>
                  <a:off x="5221901" y="3876306"/>
                  <a:ext cx="239040" cy="283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1">
              <p14:nvContentPartPr>
                <p14:cNvPr id="36" name="Ink 35">
                  <a:extLst>
                    <a:ext uri="{FF2B5EF4-FFF2-40B4-BE49-F238E27FC236}">
                      <a16:creationId xmlns:a16="http://schemas.microsoft.com/office/drawing/2014/main" id="{11D3A4A6-B1A5-6545-8476-86729C6EA07F}"/>
                    </a:ext>
                  </a:extLst>
                </p14:cNvPr>
                <p14:cNvContentPartPr/>
                <p14:nvPr/>
              </p14:nvContentPartPr>
              <p14:xfrm>
                <a:off x="5477501" y="3911226"/>
                <a:ext cx="87840" cy="59760"/>
              </p14:xfrm>
            </p:contentPart>
          </mc:Choice>
          <mc:Fallback xmlns="">
            <p:pic>
              <p:nvPicPr>
                <p:cNvPr id="36" name="Ink 35">
                  <a:extLst>
                    <a:ext uri="{FF2B5EF4-FFF2-40B4-BE49-F238E27FC236}">
                      <a16:creationId xmlns:a16="http://schemas.microsoft.com/office/drawing/2014/main" id="{11D3A4A6-B1A5-6545-8476-86729C6EA07F}"/>
                    </a:ext>
                  </a:extLst>
                </p:cNvPr>
                <p:cNvPicPr/>
                <p:nvPr/>
              </p:nvPicPr>
              <p:blipFill>
                <a:blip r:embed="rId62"/>
                <a:stretch>
                  <a:fillRect/>
                </a:stretch>
              </p:blipFill>
              <p:spPr>
                <a:xfrm>
                  <a:off x="5462021" y="3895746"/>
                  <a:ext cx="118440" cy="90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3">
              <p14:nvContentPartPr>
                <p14:cNvPr id="37" name="Ink 36">
                  <a:extLst>
                    <a:ext uri="{FF2B5EF4-FFF2-40B4-BE49-F238E27FC236}">
                      <a16:creationId xmlns:a16="http://schemas.microsoft.com/office/drawing/2014/main" id="{9D61F4A4-D5A0-B14A-81FD-E10900D86395}"/>
                    </a:ext>
                  </a:extLst>
                </p14:cNvPr>
                <p14:cNvContentPartPr/>
                <p14:nvPr/>
              </p14:nvContentPartPr>
              <p14:xfrm>
                <a:off x="5593781" y="3893586"/>
                <a:ext cx="155160" cy="64800"/>
              </p14:xfrm>
            </p:contentPart>
          </mc:Choice>
          <mc:Fallback xmlns="">
            <p:pic>
              <p:nvPicPr>
                <p:cNvPr id="37" name="Ink 36">
                  <a:extLst>
                    <a:ext uri="{FF2B5EF4-FFF2-40B4-BE49-F238E27FC236}">
                      <a16:creationId xmlns:a16="http://schemas.microsoft.com/office/drawing/2014/main" id="{9D61F4A4-D5A0-B14A-81FD-E10900D86395}"/>
                    </a:ext>
                  </a:extLst>
                </p:cNvPr>
                <p:cNvPicPr/>
                <p:nvPr/>
              </p:nvPicPr>
              <p:blipFill>
                <a:blip r:embed="rId64"/>
                <a:stretch>
                  <a:fillRect/>
                </a:stretch>
              </p:blipFill>
              <p:spPr>
                <a:xfrm>
                  <a:off x="5578661" y="3878466"/>
                  <a:ext cx="185760" cy="95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5">
              <p14:nvContentPartPr>
                <p14:cNvPr id="38" name="Ink 37">
                  <a:extLst>
                    <a:ext uri="{FF2B5EF4-FFF2-40B4-BE49-F238E27FC236}">
                      <a16:creationId xmlns:a16="http://schemas.microsoft.com/office/drawing/2014/main" id="{A88D7347-EDF8-284F-9BFF-2E11BA5DFD29}"/>
                    </a:ext>
                  </a:extLst>
                </p14:cNvPr>
                <p14:cNvContentPartPr/>
                <p14:nvPr/>
              </p14:nvContentPartPr>
              <p14:xfrm>
                <a:off x="5742101" y="3912666"/>
                <a:ext cx="171000" cy="68760"/>
              </p14:xfrm>
            </p:contentPart>
          </mc:Choice>
          <mc:Fallback xmlns="">
            <p:pic>
              <p:nvPicPr>
                <p:cNvPr id="38" name="Ink 37">
                  <a:extLst>
                    <a:ext uri="{FF2B5EF4-FFF2-40B4-BE49-F238E27FC236}">
                      <a16:creationId xmlns:a16="http://schemas.microsoft.com/office/drawing/2014/main" id="{A88D7347-EDF8-284F-9BFF-2E11BA5DFD29}"/>
                    </a:ext>
                  </a:extLst>
                </p:cNvPr>
                <p:cNvPicPr/>
                <p:nvPr/>
              </p:nvPicPr>
              <p:blipFill>
                <a:blip r:embed="rId66"/>
                <a:stretch>
                  <a:fillRect/>
                </a:stretch>
              </p:blipFill>
              <p:spPr>
                <a:xfrm>
                  <a:off x="5726621" y="3897546"/>
                  <a:ext cx="201240" cy="99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7">
              <p14:nvContentPartPr>
                <p14:cNvPr id="39" name="Ink 38">
                  <a:extLst>
                    <a:ext uri="{FF2B5EF4-FFF2-40B4-BE49-F238E27FC236}">
                      <a16:creationId xmlns:a16="http://schemas.microsoft.com/office/drawing/2014/main" id="{9BD231E0-D320-7140-8986-85117D014FBB}"/>
                    </a:ext>
                  </a:extLst>
                </p14:cNvPr>
                <p14:cNvContentPartPr/>
                <p14:nvPr/>
              </p14:nvContentPartPr>
              <p14:xfrm>
                <a:off x="5928941" y="3776226"/>
                <a:ext cx="19080" cy="187200"/>
              </p14:xfrm>
            </p:contentPart>
          </mc:Choice>
          <mc:Fallback xmlns="">
            <p:pic>
              <p:nvPicPr>
                <p:cNvPr id="39" name="Ink 38">
                  <a:extLst>
                    <a:ext uri="{FF2B5EF4-FFF2-40B4-BE49-F238E27FC236}">
                      <a16:creationId xmlns:a16="http://schemas.microsoft.com/office/drawing/2014/main" id="{9BD231E0-D320-7140-8986-85117D014FBB}"/>
                    </a:ext>
                  </a:extLst>
                </p:cNvPr>
                <p:cNvPicPr/>
                <p:nvPr/>
              </p:nvPicPr>
              <p:blipFill>
                <a:blip r:embed="rId68"/>
                <a:stretch>
                  <a:fillRect/>
                </a:stretch>
              </p:blipFill>
              <p:spPr>
                <a:xfrm>
                  <a:off x="5913821" y="3760746"/>
                  <a:ext cx="49680" cy="2174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1E7D6522-FAD7-E549-8B35-25A20A2BE2E7}"/>
              </a:ext>
            </a:extLst>
          </p:cNvPr>
          <p:cNvGrpSpPr/>
          <p:nvPr/>
        </p:nvGrpSpPr>
        <p:grpSpPr>
          <a:xfrm>
            <a:off x="3123821" y="4177986"/>
            <a:ext cx="220680" cy="196560"/>
            <a:chOff x="3123821" y="4177986"/>
            <a:chExt cx="220680" cy="1965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69">
              <p14:nvContentPartPr>
                <p14:cNvPr id="42" name="Ink 41">
                  <a:extLst>
                    <a:ext uri="{FF2B5EF4-FFF2-40B4-BE49-F238E27FC236}">
                      <a16:creationId xmlns:a16="http://schemas.microsoft.com/office/drawing/2014/main" id="{F23D86AC-B27A-DB4C-9A5F-C4C2A5CD2824}"/>
                    </a:ext>
                  </a:extLst>
                </p14:cNvPr>
                <p14:cNvContentPartPr/>
                <p14:nvPr/>
              </p14:nvContentPartPr>
              <p14:xfrm>
                <a:off x="3206621" y="4177986"/>
                <a:ext cx="20520" cy="196560"/>
              </p14:xfrm>
            </p:contentPart>
          </mc:Choice>
          <mc:Fallback xmlns="">
            <p:pic>
              <p:nvPicPr>
                <p:cNvPr id="42" name="Ink 41">
                  <a:extLst>
                    <a:ext uri="{FF2B5EF4-FFF2-40B4-BE49-F238E27FC236}">
                      <a16:creationId xmlns:a16="http://schemas.microsoft.com/office/drawing/2014/main" id="{F23D86AC-B27A-DB4C-9A5F-C4C2A5CD2824}"/>
                    </a:ext>
                  </a:extLst>
                </p:cNvPr>
                <p:cNvPicPr/>
                <p:nvPr/>
              </p:nvPicPr>
              <p:blipFill>
                <a:blip r:embed="rId70"/>
                <a:stretch>
                  <a:fillRect/>
                </a:stretch>
              </p:blipFill>
              <p:spPr>
                <a:xfrm>
                  <a:off x="3191501" y="4162506"/>
                  <a:ext cx="51120" cy="226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1">
              <p14:nvContentPartPr>
                <p14:cNvPr id="43" name="Ink 42">
                  <a:extLst>
                    <a:ext uri="{FF2B5EF4-FFF2-40B4-BE49-F238E27FC236}">
                      <a16:creationId xmlns:a16="http://schemas.microsoft.com/office/drawing/2014/main" id="{38455809-B17E-6443-9CF7-EC4BD695CABB}"/>
                    </a:ext>
                  </a:extLst>
                </p14:cNvPr>
                <p14:cNvContentPartPr/>
                <p14:nvPr/>
              </p14:nvContentPartPr>
              <p14:xfrm>
                <a:off x="3123821" y="4256466"/>
                <a:ext cx="165600" cy="8640"/>
              </p14:xfrm>
            </p:contentPart>
          </mc:Choice>
          <mc:Fallback xmlns="">
            <p:pic>
              <p:nvPicPr>
                <p:cNvPr id="43" name="Ink 42">
                  <a:extLst>
                    <a:ext uri="{FF2B5EF4-FFF2-40B4-BE49-F238E27FC236}">
                      <a16:creationId xmlns:a16="http://schemas.microsoft.com/office/drawing/2014/main" id="{38455809-B17E-6443-9CF7-EC4BD695CABB}"/>
                    </a:ext>
                  </a:extLst>
                </p:cNvPr>
                <p:cNvPicPr/>
                <p:nvPr/>
              </p:nvPicPr>
              <p:blipFill>
                <a:blip r:embed="rId72"/>
                <a:stretch>
                  <a:fillRect/>
                </a:stretch>
              </p:blipFill>
              <p:spPr>
                <a:xfrm>
                  <a:off x="3108341" y="4240986"/>
                  <a:ext cx="196200" cy="39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3">
              <p14:nvContentPartPr>
                <p14:cNvPr id="44" name="Ink 43">
                  <a:extLst>
                    <a:ext uri="{FF2B5EF4-FFF2-40B4-BE49-F238E27FC236}">
                      <a16:creationId xmlns:a16="http://schemas.microsoft.com/office/drawing/2014/main" id="{A0424FB4-696D-7642-A8B9-B1CB17B26860}"/>
                    </a:ext>
                  </a:extLst>
                </p14:cNvPr>
                <p14:cNvContentPartPr/>
                <p14:nvPr/>
              </p14:nvContentPartPr>
              <p14:xfrm>
                <a:off x="3266381" y="4266906"/>
                <a:ext cx="78120" cy="70200"/>
              </p14:xfrm>
            </p:contentPart>
          </mc:Choice>
          <mc:Fallback xmlns="">
            <p:pic>
              <p:nvPicPr>
                <p:cNvPr id="44" name="Ink 43">
                  <a:extLst>
                    <a:ext uri="{FF2B5EF4-FFF2-40B4-BE49-F238E27FC236}">
                      <a16:creationId xmlns:a16="http://schemas.microsoft.com/office/drawing/2014/main" id="{A0424FB4-696D-7642-A8B9-B1CB17B26860}"/>
                    </a:ext>
                  </a:extLst>
                </p:cNvPr>
                <p:cNvPicPr/>
                <p:nvPr/>
              </p:nvPicPr>
              <p:blipFill>
                <a:blip r:embed="rId74"/>
                <a:stretch>
                  <a:fillRect/>
                </a:stretch>
              </p:blipFill>
              <p:spPr>
                <a:xfrm>
                  <a:off x="3251261" y="4251786"/>
                  <a:ext cx="108720" cy="1004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15876DA8-286D-2746-8B1B-DB6D8E8ED88D}"/>
              </a:ext>
            </a:extLst>
          </p:cNvPr>
          <p:cNvGrpSpPr/>
          <p:nvPr/>
        </p:nvGrpSpPr>
        <p:grpSpPr>
          <a:xfrm>
            <a:off x="3548261" y="4136946"/>
            <a:ext cx="1020960" cy="245160"/>
            <a:chOff x="3548261" y="4136946"/>
            <a:chExt cx="1020960" cy="2451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75">
              <p14:nvContentPartPr>
                <p14:cNvPr id="45" name="Ink 44">
                  <a:extLst>
                    <a:ext uri="{FF2B5EF4-FFF2-40B4-BE49-F238E27FC236}">
                      <a16:creationId xmlns:a16="http://schemas.microsoft.com/office/drawing/2014/main" id="{C8D9B3B2-F9B6-9E4E-97D2-917E26AA654B}"/>
                    </a:ext>
                  </a:extLst>
                </p14:cNvPr>
                <p14:cNvContentPartPr/>
                <p14:nvPr/>
              </p14:nvContentPartPr>
              <p14:xfrm>
                <a:off x="3548261" y="4266546"/>
                <a:ext cx="169560" cy="92160"/>
              </p14:xfrm>
            </p:contentPart>
          </mc:Choice>
          <mc:Fallback xmlns="">
            <p:pic>
              <p:nvPicPr>
                <p:cNvPr id="45" name="Ink 44">
                  <a:extLst>
                    <a:ext uri="{FF2B5EF4-FFF2-40B4-BE49-F238E27FC236}">
                      <a16:creationId xmlns:a16="http://schemas.microsoft.com/office/drawing/2014/main" id="{C8D9B3B2-F9B6-9E4E-97D2-917E26AA654B}"/>
                    </a:ext>
                  </a:extLst>
                </p:cNvPr>
                <p:cNvPicPr/>
                <p:nvPr/>
              </p:nvPicPr>
              <p:blipFill>
                <a:blip r:embed="rId76"/>
                <a:stretch>
                  <a:fillRect/>
                </a:stretch>
              </p:blipFill>
              <p:spPr>
                <a:xfrm>
                  <a:off x="3532781" y="4251426"/>
                  <a:ext cx="199800" cy="122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7">
              <p14:nvContentPartPr>
                <p14:cNvPr id="46" name="Ink 45">
                  <a:extLst>
                    <a:ext uri="{FF2B5EF4-FFF2-40B4-BE49-F238E27FC236}">
                      <a16:creationId xmlns:a16="http://schemas.microsoft.com/office/drawing/2014/main" id="{30C5BF33-DBAD-484F-8055-64C9F276048D}"/>
                    </a:ext>
                  </a:extLst>
                </p14:cNvPr>
                <p14:cNvContentPartPr/>
                <p14:nvPr/>
              </p14:nvContentPartPr>
              <p14:xfrm>
                <a:off x="3746981" y="4272666"/>
                <a:ext cx="128520" cy="64080"/>
              </p14:xfrm>
            </p:contentPart>
          </mc:Choice>
          <mc:Fallback xmlns="">
            <p:pic>
              <p:nvPicPr>
                <p:cNvPr id="46" name="Ink 45">
                  <a:extLst>
                    <a:ext uri="{FF2B5EF4-FFF2-40B4-BE49-F238E27FC236}">
                      <a16:creationId xmlns:a16="http://schemas.microsoft.com/office/drawing/2014/main" id="{30C5BF33-DBAD-484F-8055-64C9F276048D}"/>
                    </a:ext>
                  </a:extLst>
                </p:cNvPr>
                <p:cNvPicPr/>
                <p:nvPr/>
              </p:nvPicPr>
              <p:blipFill>
                <a:blip r:embed="rId78"/>
                <a:stretch>
                  <a:fillRect/>
                </a:stretch>
              </p:blipFill>
              <p:spPr>
                <a:xfrm>
                  <a:off x="3731501" y="4257546"/>
                  <a:ext cx="158760" cy="94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9">
              <p14:nvContentPartPr>
                <p14:cNvPr id="47" name="Ink 46">
                  <a:extLst>
                    <a:ext uri="{FF2B5EF4-FFF2-40B4-BE49-F238E27FC236}">
                      <a16:creationId xmlns:a16="http://schemas.microsoft.com/office/drawing/2014/main" id="{D1AA509A-E169-B743-BF97-F66F33478850}"/>
                    </a:ext>
                  </a:extLst>
                </p14:cNvPr>
                <p14:cNvContentPartPr/>
                <p14:nvPr/>
              </p14:nvContentPartPr>
              <p14:xfrm>
                <a:off x="3875501" y="4148826"/>
                <a:ext cx="25920" cy="233280"/>
              </p14:xfrm>
            </p:contentPart>
          </mc:Choice>
          <mc:Fallback xmlns="">
            <p:pic>
              <p:nvPicPr>
                <p:cNvPr id="47" name="Ink 46">
                  <a:extLst>
                    <a:ext uri="{FF2B5EF4-FFF2-40B4-BE49-F238E27FC236}">
                      <a16:creationId xmlns:a16="http://schemas.microsoft.com/office/drawing/2014/main" id="{D1AA509A-E169-B743-BF97-F66F33478850}"/>
                    </a:ext>
                  </a:extLst>
                </p:cNvPr>
                <p:cNvPicPr/>
                <p:nvPr/>
              </p:nvPicPr>
              <p:blipFill>
                <a:blip r:embed="rId80"/>
                <a:stretch>
                  <a:fillRect/>
                </a:stretch>
              </p:blipFill>
              <p:spPr>
                <a:xfrm>
                  <a:off x="3860381" y="4133346"/>
                  <a:ext cx="56520" cy="263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1">
              <p14:nvContentPartPr>
                <p14:cNvPr id="48" name="Ink 47">
                  <a:extLst>
                    <a:ext uri="{FF2B5EF4-FFF2-40B4-BE49-F238E27FC236}">
                      <a16:creationId xmlns:a16="http://schemas.microsoft.com/office/drawing/2014/main" id="{5A51C1E3-0939-7E48-9A90-6C5503FFE5D4}"/>
                    </a:ext>
                  </a:extLst>
                </p14:cNvPr>
                <p14:cNvContentPartPr/>
                <p14:nvPr/>
              </p14:nvContentPartPr>
              <p14:xfrm>
                <a:off x="3706301" y="4207146"/>
                <a:ext cx="284040" cy="18720"/>
              </p14:xfrm>
            </p:contentPart>
          </mc:Choice>
          <mc:Fallback xmlns="">
            <p:pic>
              <p:nvPicPr>
                <p:cNvPr id="48" name="Ink 47">
                  <a:extLst>
                    <a:ext uri="{FF2B5EF4-FFF2-40B4-BE49-F238E27FC236}">
                      <a16:creationId xmlns:a16="http://schemas.microsoft.com/office/drawing/2014/main" id="{5A51C1E3-0939-7E48-9A90-6C5503FFE5D4}"/>
                    </a:ext>
                  </a:extLst>
                </p:cNvPr>
                <p:cNvPicPr/>
                <p:nvPr/>
              </p:nvPicPr>
              <p:blipFill>
                <a:blip r:embed="rId82"/>
                <a:stretch>
                  <a:fillRect/>
                </a:stretch>
              </p:blipFill>
              <p:spPr>
                <a:xfrm>
                  <a:off x="3691181" y="4192026"/>
                  <a:ext cx="314640" cy="48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3">
              <p14:nvContentPartPr>
                <p14:cNvPr id="49" name="Ink 48">
                  <a:extLst>
                    <a:ext uri="{FF2B5EF4-FFF2-40B4-BE49-F238E27FC236}">
                      <a16:creationId xmlns:a16="http://schemas.microsoft.com/office/drawing/2014/main" id="{BC037E53-A04C-E34C-AB53-7E283A36D72C}"/>
                    </a:ext>
                  </a:extLst>
                </p14:cNvPr>
                <p14:cNvContentPartPr/>
                <p14:nvPr/>
              </p14:nvContentPartPr>
              <p14:xfrm>
                <a:off x="3972701" y="4274466"/>
                <a:ext cx="51120" cy="77400"/>
              </p14:xfrm>
            </p:contentPart>
          </mc:Choice>
          <mc:Fallback xmlns="">
            <p:pic>
              <p:nvPicPr>
                <p:cNvPr id="49" name="Ink 48">
                  <a:extLst>
                    <a:ext uri="{FF2B5EF4-FFF2-40B4-BE49-F238E27FC236}">
                      <a16:creationId xmlns:a16="http://schemas.microsoft.com/office/drawing/2014/main" id="{BC037E53-A04C-E34C-AB53-7E283A36D72C}"/>
                    </a:ext>
                  </a:extLst>
                </p:cNvPr>
                <p:cNvPicPr/>
                <p:nvPr/>
              </p:nvPicPr>
              <p:blipFill>
                <a:blip r:embed="rId84"/>
                <a:stretch>
                  <a:fillRect/>
                </a:stretch>
              </p:blipFill>
              <p:spPr>
                <a:xfrm>
                  <a:off x="3957581" y="4259346"/>
                  <a:ext cx="81720" cy="10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5">
              <p14:nvContentPartPr>
                <p14:cNvPr id="50" name="Ink 49">
                  <a:extLst>
                    <a:ext uri="{FF2B5EF4-FFF2-40B4-BE49-F238E27FC236}">
                      <a16:creationId xmlns:a16="http://schemas.microsoft.com/office/drawing/2014/main" id="{96B44DF6-5B3A-904B-8493-C3B70BC895DE}"/>
                    </a:ext>
                  </a:extLst>
                </p14:cNvPr>
                <p14:cNvContentPartPr/>
                <p14:nvPr/>
              </p14:nvContentPartPr>
              <p14:xfrm>
                <a:off x="4067381" y="4292466"/>
                <a:ext cx="7200" cy="59400"/>
              </p14:xfrm>
            </p:contentPart>
          </mc:Choice>
          <mc:Fallback xmlns="">
            <p:pic>
              <p:nvPicPr>
                <p:cNvPr id="50" name="Ink 49">
                  <a:extLst>
                    <a:ext uri="{FF2B5EF4-FFF2-40B4-BE49-F238E27FC236}">
                      <a16:creationId xmlns:a16="http://schemas.microsoft.com/office/drawing/2014/main" id="{96B44DF6-5B3A-904B-8493-C3B70BC895DE}"/>
                    </a:ext>
                  </a:extLst>
                </p:cNvPr>
                <p:cNvPicPr/>
                <p:nvPr/>
              </p:nvPicPr>
              <p:blipFill>
                <a:blip r:embed="rId86"/>
                <a:stretch>
                  <a:fillRect/>
                </a:stretch>
              </p:blipFill>
              <p:spPr>
                <a:xfrm>
                  <a:off x="4052261" y="4276986"/>
                  <a:ext cx="37800" cy="90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7">
              <p14:nvContentPartPr>
                <p14:cNvPr id="51" name="Ink 50">
                  <a:extLst>
                    <a:ext uri="{FF2B5EF4-FFF2-40B4-BE49-F238E27FC236}">
                      <a16:creationId xmlns:a16="http://schemas.microsoft.com/office/drawing/2014/main" id="{F9C026DB-C8EE-B344-A8AE-17386663F25A}"/>
                    </a:ext>
                  </a:extLst>
                </p14:cNvPr>
                <p14:cNvContentPartPr/>
                <p14:nvPr/>
              </p14:nvContentPartPr>
              <p14:xfrm>
                <a:off x="4067381" y="4209306"/>
                <a:ext cx="30240" cy="6120"/>
              </p14:xfrm>
            </p:contentPart>
          </mc:Choice>
          <mc:Fallback xmlns="">
            <p:pic>
              <p:nvPicPr>
                <p:cNvPr id="51" name="Ink 50">
                  <a:extLst>
                    <a:ext uri="{FF2B5EF4-FFF2-40B4-BE49-F238E27FC236}">
                      <a16:creationId xmlns:a16="http://schemas.microsoft.com/office/drawing/2014/main" id="{F9C026DB-C8EE-B344-A8AE-17386663F25A}"/>
                    </a:ext>
                  </a:extLst>
                </p:cNvPr>
                <p:cNvPicPr/>
                <p:nvPr/>
              </p:nvPicPr>
              <p:blipFill>
                <a:blip r:embed="rId88"/>
                <a:stretch>
                  <a:fillRect/>
                </a:stretch>
              </p:blipFill>
              <p:spPr>
                <a:xfrm>
                  <a:off x="4052261" y="4193826"/>
                  <a:ext cx="60480" cy="36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9">
              <p14:nvContentPartPr>
                <p14:cNvPr id="52" name="Ink 51">
                  <a:extLst>
                    <a:ext uri="{FF2B5EF4-FFF2-40B4-BE49-F238E27FC236}">
                      <a16:creationId xmlns:a16="http://schemas.microsoft.com/office/drawing/2014/main" id="{D8C5F230-DF6E-B741-B668-BA799D88B1FF}"/>
                    </a:ext>
                  </a:extLst>
                </p14:cNvPr>
                <p14:cNvContentPartPr/>
                <p14:nvPr/>
              </p14:nvContentPartPr>
              <p14:xfrm>
                <a:off x="4123901" y="4177266"/>
                <a:ext cx="92520" cy="171720"/>
              </p14:xfrm>
            </p:contentPart>
          </mc:Choice>
          <mc:Fallback xmlns="">
            <p:pic>
              <p:nvPicPr>
                <p:cNvPr id="52" name="Ink 51">
                  <a:extLst>
                    <a:ext uri="{FF2B5EF4-FFF2-40B4-BE49-F238E27FC236}">
                      <a16:creationId xmlns:a16="http://schemas.microsoft.com/office/drawing/2014/main" id="{D8C5F230-DF6E-B741-B668-BA799D88B1FF}"/>
                    </a:ext>
                  </a:extLst>
                </p:cNvPr>
                <p:cNvPicPr/>
                <p:nvPr/>
              </p:nvPicPr>
              <p:blipFill>
                <a:blip r:embed="rId90"/>
                <a:stretch>
                  <a:fillRect/>
                </a:stretch>
              </p:blipFill>
              <p:spPr>
                <a:xfrm>
                  <a:off x="4108421" y="4161786"/>
                  <a:ext cx="123120" cy="202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1">
              <p14:nvContentPartPr>
                <p14:cNvPr id="53" name="Ink 52">
                  <a:extLst>
                    <a:ext uri="{FF2B5EF4-FFF2-40B4-BE49-F238E27FC236}">
                      <a16:creationId xmlns:a16="http://schemas.microsoft.com/office/drawing/2014/main" id="{331D527B-92D2-9545-8368-5892CE483459}"/>
                    </a:ext>
                  </a:extLst>
                </p14:cNvPr>
                <p14:cNvContentPartPr/>
                <p14:nvPr/>
              </p14:nvContentPartPr>
              <p14:xfrm>
                <a:off x="4259621" y="4299306"/>
                <a:ext cx="144720" cy="46800"/>
              </p14:xfrm>
            </p:contentPart>
          </mc:Choice>
          <mc:Fallback xmlns="">
            <p:pic>
              <p:nvPicPr>
                <p:cNvPr id="53" name="Ink 52">
                  <a:extLst>
                    <a:ext uri="{FF2B5EF4-FFF2-40B4-BE49-F238E27FC236}">
                      <a16:creationId xmlns:a16="http://schemas.microsoft.com/office/drawing/2014/main" id="{331D527B-92D2-9545-8368-5892CE483459}"/>
                    </a:ext>
                  </a:extLst>
                </p:cNvPr>
                <p:cNvPicPr/>
                <p:nvPr/>
              </p:nvPicPr>
              <p:blipFill>
                <a:blip r:embed="rId92"/>
                <a:stretch>
                  <a:fillRect/>
                </a:stretch>
              </p:blipFill>
              <p:spPr>
                <a:xfrm>
                  <a:off x="4244501" y="4284186"/>
                  <a:ext cx="175320" cy="77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3">
              <p14:nvContentPartPr>
                <p14:cNvPr id="54" name="Ink 53">
                  <a:extLst>
                    <a:ext uri="{FF2B5EF4-FFF2-40B4-BE49-F238E27FC236}">
                      <a16:creationId xmlns:a16="http://schemas.microsoft.com/office/drawing/2014/main" id="{C97216C0-1F0F-EF4E-AB0A-8B14B8374A3E}"/>
                    </a:ext>
                  </a:extLst>
                </p14:cNvPr>
                <p14:cNvContentPartPr/>
                <p14:nvPr/>
              </p14:nvContentPartPr>
              <p14:xfrm>
                <a:off x="4411541" y="4136946"/>
                <a:ext cx="22680" cy="222840"/>
              </p14:xfrm>
            </p:contentPart>
          </mc:Choice>
          <mc:Fallback xmlns="">
            <p:pic>
              <p:nvPicPr>
                <p:cNvPr id="54" name="Ink 53">
                  <a:extLst>
                    <a:ext uri="{FF2B5EF4-FFF2-40B4-BE49-F238E27FC236}">
                      <a16:creationId xmlns:a16="http://schemas.microsoft.com/office/drawing/2014/main" id="{C97216C0-1F0F-EF4E-AB0A-8B14B8374A3E}"/>
                    </a:ext>
                  </a:extLst>
                </p:cNvPr>
                <p:cNvPicPr/>
                <p:nvPr/>
              </p:nvPicPr>
              <p:blipFill>
                <a:blip r:embed="rId94"/>
                <a:stretch>
                  <a:fillRect/>
                </a:stretch>
              </p:blipFill>
              <p:spPr>
                <a:xfrm>
                  <a:off x="4396421" y="4121826"/>
                  <a:ext cx="53280" cy="253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5">
              <p14:nvContentPartPr>
                <p14:cNvPr id="55" name="Ink 54">
                  <a:extLst>
                    <a:ext uri="{FF2B5EF4-FFF2-40B4-BE49-F238E27FC236}">
                      <a16:creationId xmlns:a16="http://schemas.microsoft.com/office/drawing/2014/main" id="{63D67821-DEDF-BC4E-8F6B-EEB72A58F100}"/>
                    </a:ext>
                  </a:extLst>
                </p14:cNvPr>
                <p14:cNvContentPartPr/>
                <p14:nvPr/>
              </p14:nvContentPartPr>
              <p14:xfrm>
                <a:off x="4463741" y="4309386"/>
                <a:ext cx="105480" cy="54720"/>
              </p14:xfrm>
            </p:contentPart>
          </mc:Choice>
          <mc:Fallback xmlns="">
            <p:pic>
              <p:nvPicPr>
                <p:cNvPr id="55" name="Ink 54">
                  <a:extLst>
                    <a:ext uri="{FF2B5EF4-FFF2-40B4-BE49-F238E27FC236}">
                      <a16:creationId xmlns:a16="http://schemas.microsoft.com/office/drawing/2014/main" id="{63D67821-DEDF-BC4E-8F6B-EEB72A58F100}"/>
                    </a:ext>
                  </a:extLst>
                </p:cNvPr>
                <p:cNvPicPr/>
                <p:nvPr/>
              </p:nvPicPr>
              <p:blipFill>
                <a:blip r:embed="rId96"/>
                <a:stretch>
                  <a:fillRect/>
                </a:stretch>
              </p:blipFill>
              <p:spPr>
                <a:xfrm>
                  <a:off x="4448621" y="4293906"/>
                  <a:ext cx="136080" cy="85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7">
              <p14:nvContentPartPr>
                <p14:cNvPr id="56" name="Ink 55">
                  <a:extLst>
                    <a:ext uri="{FF2B5EF4-FFF2-40B4-BE49-F238E27FC236}">
                      <a16:creationId xmlns:a16="http://schemas.microsoft.com/office/drawing/2014/main" id="{EADD934A-FA21-E04A-8CB5-CDB2F921B498}"/>
                    </a:ext>
                  </a:extLst>
                </p14:cNvPr>
                <p14:cNvContentPartPr/>
                <p14:nvPr/>
              </p14:nvContentPartPr>
              <p14:xfrm>
                <a:off x="4359341" y="4202826"/>
                <a:ext cx="178920" cy="24120"/>
              </p14:xfrm>
            </p:contentPart>
          </mc:Choice>
          <mc:Fallback xmlns="">
            <p:pic>
              <p:nvPicPr>
                <p:cNvPr id="56" name="Ink 55">
                  <a:extLst>
                    <a:ext uri="{FF2B5EF4-FFF2-40B4-BE49-F238E27FC236}">
                      <a16:creationId xmlns:a16="http://schemas.microsoft.com/office/drawing/2014/main" id="{EADD934A-FA21-E04A-8CB5-CDB2F921B498}"/>
                    </a:ext>
                  </a:extLst>
                </p:cNvPr>
                <p:cNvPicPr/>
                <p:nvPr/>
              </p:nvPicPr>
              <p:blipFill>
                <a:blip r:embed="rId98"/>
                <a:stretch>
                  <a:fillRect/>
                </a:stretch>
              </p:blipFill>
              <p:spPr>
                <a:xfrm>
                  <a:off x="4344221" y="4187706"/>
                  <a:ext cx="209520" cy="547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331FC225-00EE-0B44-BA60-305B9558DC59}"/>
              </a:ext>
            </a:extLst>
          </p:cNvPr>
          <p:cNvGrpSpPr/>
          <p:nvPr/>
        </p:nvGrpSpPr>
        <p:grpSpPr>
          <a:xfrm>
            <a:off x="4821941" y="4148826"/>
            <a:ext cx="178560" cy="209160"/>
            <a:chOff x="4821941" y="4148826"/>
            <a:chExt cx="178560" cy="2091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99">
              <p14:nvContentPartPr>
                <p14:cNvPr id="57" name="Ink 56">
                  <a:extLst>
                    <a:ext uri="{FF2B5EF4-FFF2-40B4-BE49-F238E27FC236}">
                      <a16:creationId xmlns:a16="http://schemas.microsoft.com/office/drawing/2014/main" id="{916F5640-AD81-D044-B13E-F5E967CE8CA1}"/>
                    </a:ext>
                  </a:extLst>
                </p14:cNvPr>
                <p14:cNvContentPartPr/>
                <p14:nvPr/>
              </p14:nvContentPartPr>
              <p14:xfrm>
                <a:off x="4832021" y="4148826"/>
                <a:ext cx="55080" cy="209160"/>
              </p14:xfrm>
            </p:contentPart>
          </mc:Choice>
          <mc:Fallback xmlns="">
            <p:pic>
              <p:nvPicPr>
                <p:cNvPr id="57" name="Ink 56">
                  <a:extLst>
                    <a:ext uri="{FF2B5EF4-FFF2-40B4-BE49-F238E27FC236}">
                      <a16:creationId xmlns:a16="http://schemas.microsoft.com/office/drawing/2014/main" id="{916F5640-AD81-D044-B13E-F5E967CE8CA1}"/>
                    </a:ext>
                  </a:extLst>
                </p:cNvPr>
                <p:cNvPicPr/>
                <p:nvPr/>
              </p:nvPicPr>
              <p:blipFill>
                <a:blip r:embed="rId100"/>
                <a:stretch>
                  <a:fillRect/>
                </a:stretch>
              </p:blipFill>
              <p:spPr>
                <a:xfrm>
                  <a:off x="4816901" y="4133346"/>
                  <a:ext cx="85680" cy="239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1">
              <p14:nvContentPartPr>
                <p14:cNvPr id="58" name="Ink 57">
                  <a:extLst>
                    <a:ext uri="{FF2B5EF4-FFF2-40B4-BE49-F238E27FC236}">
                      <a16:creationId xmlns:a16="http://schemas.microsoft.com/office/drawing/2014/main" id="{30E05815-ABAD-6F40-919E-CFE609653173}"/>
                    </a:ext>
                  </a:extLst>
                </p14:cNvPr>
                <p14:cNvContentPartPr/>
                <p14:nvPr/>
              </p14:nvContentPartPr>
              <p14:xfrm>
                <a:off x="4821941" y="4235586"/>
                <a:ext cx="118440" cy="14040"/>
              </p14:xfrm>
            </p:contentPart>
          </mc:Choice>
          <mc:Fallback xmlns="">
            <p:pic>
              <p:nvPicPr>
                <p:cNvPr id="58" name="Ink 57">
                  <a:extLst>
                    <a:ext uri="{FF2B5EF4-FFF2-40B4-BE49-F238E27FC236}">
                      <a16:creationId xmlns:a16="http://schemas.microsoft.com/office/drawing/2014/main" id="{30E05815-ABAD-6F40-919E-CFE609653173}"/>
                    </a:ext>
                  </a:extLst>
                </p:cNvPr>
                <p:cNvPicPr/>
                <p:nvPr/>
              </p:nvPicPr>
              <p:blipFill>
                <a:blip r:embed="rId102"/>
                <a:stretch>
                  <a:fillRect/>
                </a:stretch>
              </p:blipFill>
              <p:spPr>
                <a:xfrm>
                  <a:off x="4806821" y="4220466"/>
                  <a:ext cx="148680" cy="44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3">
              <p14:nvContentPartPr>
                <p14:cNvPr id="59" name="Ink 58">
                  <a:extLst>
                    <a:ext uri="{FF2B5EF4-FFF2-40B4-BE49-F238E27FC236}">
                      <a16:creationId xmlns:a16="http://schemas.microsoft.com/office/drawing/2014/main" id="{18381F0D-1A3B-3342-8BB4-0E5AB1C633E4}"/>
                    </a:ext>
                  </a:extLst>
                </p14:cNvPr>
                <p14:cNvContentPartPr/>
                <p14:nvPr/>
              </p14:nvContentPartPr>
              <p14:xfrm>
                <a:off x="4932101" y="4271586"/>
                <a:ext cx="68400" cy="55440"/>
              </p14:xfrm>
            </p:contentPart>
          </mc:Choice>
          <mc:Fallback xmlns="">
            <p:pic>
              <p:nvPicPr>
                <p:cNvPr id="59" name="Ink 58">
                  <a:extLst>
                    <a:ext uri="{FF2B5EF4-FFF2-40B4-BE49-F238E27FC236}">
                      <a16:creationId xmlns:a16="http://schemas.microsoft.com/office/drawing/2014/main" id="{18381F0D-1A3B-3342-8BB4-0E5AB1C633E4}"/>
                    </a:ext>
                  </a:extLst>
                </p:cNvPr>
                <p:cNvPicPr/>
                <p:nvPr/>
              </p:nvPicPr>
              <p:blipFill>
                <a:blip r:embed="rId104"/>
                <a:stretch>
                  <a:fillRect/>
                </a:stretch>
              </p:blipFill>
              <p:spPr>
                <a:xfrm>
                  <a:off x="4916981" y="4256466"/>
                  <a:ext cx="99000" cy="860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ED6DA416-1643-394A-814E-27ACAEE41A07}"/>
              </a:ext>
            </a:extLst>
          </p:cNvPr>
          <p:cNvGrpSpPr/>
          <p:nvPr/>
        </p:nvGrpSpPr>
        <p:grpSpPr>
          <a:xfrm>
            <a:off x="5191301" y="4143426"/>
            <a:ext cx="948600" cy="300600"/>
            <a:chOff x="5191301" y="4143426"/>
            <a:chExt cx="948600" cy="3006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05">
              <p14:nvContentPartPr>
                <p14:cNvPr id="60" name="Ink 59">
                  <a:extLst>
                    <a:ext uri="{FF2B5EF4-FFF2-40B4-BE49-F238E27FC236}">
                      <a16:creationId xmlns:a16="http://schemas.microsoft.com/office/drawing/2014/main" id="{35EEEDCB-4F4C-0A42-A700-DC4C61DD4A67}"/>
                    </a:ext>
                  </a:extLst>
                </p14:cNvPr>
                <p14:cNvContentPartPr/>
                <p14:nvPr/>
              </p14:nvContentPartPr>
              <p14:xfrm>
                <a:off x="5261861" y="4147026"/>
                <a:ext cx="34200" cy="200160"/>
              </p14:xfrm>
            </p:contentPart>
          </mc:Choice>
          <mc:Fallback xmlns="">
            <p:pic>
              <p:nvPicPr>
                <p:cNvPr id="60" name="Ink 59">
                  <a:extLst>
                    <a:ext uri="{FF2B5EF4-FFF2-40B4-BE49-F238E27FC236}">
                      <a16:creationId xmlns:a16="http://schemas.microsoft.com/office/drawing/2014/main" id="{35EEEDCB-4F4C-0A42-A700-DC4C61DD4A67}"/>
                    </a:ext>
                  </a:extLst>
                </p:cNvPr>
                <p:cNvPicPr/>
                <p:nvPr/>
              </p:nvPicPr>
              <p:blipFill>
                <a:blip r:embed="rId106"/>
                <a:stretch>
                  <a:fillRect/>
                </a:stretch>
              </p:blipFill>
              <p:spPr>
                <a:xfrm>
                  <a:off x="5246381" y="4131546"/>
                  <a:ext cx="64800" cy="230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7">
              <p14:nvContentPartPr>
                <p14:cNvPr id="61" name="Ink 60">
                  <a:extLst>
                    <a:ext uri="{FF2B5EF4-FFF2-40B4-BE49-F238E27FC236}">
                      <a16:creationId xmlns:a16="http://schemas.microsoft.com/office/drawing/2014/main" id="{424D7557-24C0-4846-BCC9-EC5C0AF68F24}"/>
                    </a:ext>
                  </a:extLst>
                </p14:cNvPr>
                <p14:cNvContentPartPr/>
                <p14:nvPr/>
              </p14:nvContentPartPr>
              <p14:xfrm>
                <a:off x="5191301" y="4211466"/>
                <a:ext cx="175320" cy="4320"/>
              </p14:xfrm>
            </p:contentPart>
          </mc:Choice>
          <mc:Fallback xmlns="">
            <p:pic>
              <p:nvPicPr>
                <p:cNvPr id="61" name="Ink 60">
                  <a:extLst>
                    <a:ext uri="{FF2B5EF4-FFF2-40B4-BE49-F238E27FC236}">
                      <a16:creationId xmlns:a16="http://schemas.microsoft.com/office/drawing/2014/main" id="{424D7557-24C0-4846-BCC9-EC5C0AF68F24}"/>
                    </a:ext>
                  </a:extLst>
                </p:cNvPr>
                <p:cNvPicPr/>
                <p:nvPr/>
              </p:nvPicPr>
              <p:blipFill>
                <a:blip r:embed="rId108"/>
                <a:stretch>
                  <a:fillRect/>
                </a:stretch>
              </p:blipFill>
              <p:spPr>
                <a:xfrm>
                  <a:off x="5176181" y="4195986"/>
                  <a:ext cx="205920" cy="34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9">
              <p14:nvContentPartPr>
                <p14:cNvPr id="62" name="Ink 61">
                  <a:extLst>
                    <a:ext uri="{FF2B5EF4-FFF2-40B4-BE49-F238E27FC236}">
                      <a16:creationId xmlns:a16="http://schemas.microsoft.com/office/drawing/2014/main" id="{F563F380-5F0E-084F-B67A-F4E157EC1ACA}"/>
                    </a:ext>
                  </a:extLst>
                </p14:cNvPr>
                <p14:cNvContentPartPr/>
                <p14:nvPr/>
              </p14:nvContentPartPr>
              <p14:xfrm>
                <a:off x="5379581" y="4216506"/>
                <a:ext cx="68040" cy="86760"/>
              </p14:xfrm>
            </p:contentPart>
          </mc:Choice>
          <mc:Fallback xmlns="">
            <p:pic>
              <p:nvPicPr>
                <p:cNvPr id="62" name="Ink 61">
                  <a:extLst>
                    <a:ext uri="{FF2B5EF4-FFF2-40B4-BE49-F238E27FC236}">
                      <a16:creationId xmlns:a16="http://schemas.microsoft.com/office/drawing/2014/main" id="{F563F380-5F0E-084F-B67A-F4E157EC1ACA}"/>
                    </a:ext>
                  </a:extLst>
                </p:cNvPr>
                <p:cNvPicPr/>
                <p:nvPr/>
              </p:nvPicPr>
              <p:blipFill>
                <a:blip r:embed="rId110"/>
                <a:stretch>
                  <a:fillRect/>
                </a:stretch>
              </p:blipFill>
              <p:spPr>
                <a:xfrm>
                  <a:off x="5364461" y="4201386"/>
                  <a:ext cx="98640" cy="117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1">
              <p14:nvContentPartPr>
                <p14:cNvPr id="63" name="Ink 62">
                  <a:extLst>
                    <a:ext uri="{FF2B5EF4-FFF2-40B4-BE49-F238E27FC236}">
                      <a16:creationId xmlns:a16="http://schemas.microsoft.com/office/drawing/2014/main" id="{4A3BFBC0-D1D1-6D44-8458-2A1DE4569197}"/>
                    </a:ext>
                  </a:extLst>
                </p14:cNvPr>
                <p14:cNvContentPartPr/>
                <p14:nvPr/>
              </p14:nvContentPartPr>
              <p14:xfrm>
                <a:off x="5485781" y="4246386"/>
                <a:ext cx="142920" cy="64080"/>
              </p14:xfrm>
            </p:contentPart>
          </mc:Choice>
          <mc:Fallback xmlns="">
            <p:pic>
              <p:nvPicPr>
                <p:cNvPr id="63" name="Ink 62">
                  <a:extLst>
                    <a:ext uri="{FF2B5EF4-FFF2-40B4-BE49-F238E27FC236}">
                      <a16:creationId xmlns:a16="http://schemas.microsoft.com/office/drawing/2014/main" id="{4A3BFBC0-D1D1-6D44-8458-2A1DE4569197}"/>
                    </a:ext>
                  </a:extLst>
                </p:cNvPr>
                <p:cNvPicPr/>
                <p:nvPr/>
              </p:nvPicPr>
              <p:blipFill>
                <a:blip r:embed="rId112"/>
                <a:stretch>
                  <a:fillRect/>
                </a:stretch>
              </p:blipFill>
              <p:spPr>
                <a:xfrm>
                  <a:off x="5470661" y="4231266"/>
                  <a:ext cx="173520" cy="94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3">
              <p14:nvContentPartPr>
                <p14:cNvPr id="64" name="Ink 63">
                  <a:extLst>
                    <a:ext uri="{FF2B5EF4-FFF2-40B4-BE49-F238E27FC236}">
                      <a16:creationId xmlns:a16="http://schemas.microsoft.com/office/drawing/2014/main" id="{77CB891E-47AE-5547-B242-9827F18E4161}"/>
                    </a:ext>
                  </a:extLst>
                </p14:cNvPr>
                <p14:cNvContentPartPr/>
                <p14:nvPr/>
              </p14:nvContentPartPr>
              <p14:xfrm>
                <a:off x="5637341" y="4240266"/>
                <a:ext cx="123840" cy="62640"/>
              </p14:xfrm>
            </p:contentPart>
          </mc:Choice>
          <mc:Fallback xmlns="">
            <p:pic>
              <p:nvPicPr>
                <p:cNvPr id="64" name="Ink 63">
                  <a:extLst>
                    <a:ext uri="{FF2B5EF4-FFF2-40B4-BE49-F238E27FC236}">
                      <a16:creationId xmlns:a16="http://schemas.microsoft.com/office/drawing/2014/main" id="{77CB891E-47AE-5547-B242-9827F18E4161}"/>
                    </a:ext>
                  </a:extLst>
                </p:cNvPr>
                <p:cNvPicPr/>
                <p:nvPr/>
              </p:nvPicPr>
              <p:blipFill>
                <a:blip r:embed="rId114"/>
                <a:stretch>
                  <a:fillRect/>
                </a:stretch>
              </p:blipFill>
              <p:spPr>
                <a:xfrm>
                  <a:off x="5621861" y="4225146"/>
                  <a:ext cx="154440" cy="93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5">
              <p14:nvContentPartPr>
                <p14:cNvPr id="65" name="Ink 64">
                  <a:extLst>
                    <a:ext uri="{FF2B5EF4-FFF2-40B4-BE49-F238E27FC236}">
                      <a16:creationId xmlns:a16="http://schemas.microsoft.com/office/drawing/2014/main" id="{C1D58520-4FA8-154F-8413-61E4ACAB5A9D}"/>
                    </a:ext>
                  </a:extLst>
                </p14:cNvPr>
                <p14:cNvContentPartPr/>
                <p14:nvPr/>
              </p14:nvContentPartPr>
              <p14:xfrm>
                <a:off x="5782061" y="4221186"/>
                <a:ext cx="100800" cy="71640"/>
              </p14:xfrm>
            </p:contentPart>
          </mc:Choice>
          <mc:Fallback xmlns="">
            <p:pic>
              <p:nvPicPr>
                <p:cNvPr id="65" name="Ink 64">
                  <a:extLst>
                    <a:ext uri="{FF2B5EF4-FFF2-40B4-BE49-F238E27FC236}">
                      <a16:creationId xmlns:a16="http://schemas.microsoft.com/office/drawing/2014/main" id="{C1D58520-4FA8-154F-8413-61E4ACAB5A9D}"/>
                    </a:ext>
                  </a:extLst>
                </p:cNvPr>
                <p:cNvPicPr/>
                <p:nvPr/>
              </p:nvPicPr>
              <p:blipFill>
                <a:blip r:embed="rId116"/>
                <a:stretch>
                  <a:fillRect/>
                </a:stretch>
              </p:blipFill>
              <p:spPr>
                <a:xfrm>
                  <a:off x="5766581" y="4205706"/>
                  <a:ext cx="131040" cy="102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7">
              <p14:nvContentPartPr>
                <p14:cNvPr id="70" name="Ink 69">
                  <a:extLst>
                    <a:ext uri="{FF2B5EF4-FFF2-40B4-BE49-F238E27FC236}">
                      <a16:creationId xmlns:a16="http://schemas.microsoft.com/office/drawing/2014/main" id="{683142EC-24B4-134E-A112-34F383E37FA8}"/>
                    </a:ext>
                  </a:extLst>
                </p14:cNvPr>
                <p14:cNvContentPartPr/>
                <p14:nvPr/>
              </p14:nvContentPartPr>
              <p14:xfrm>
                <a:off x="5931101" y="4143426"/>
                <a:ext cx="208800" cy="300600"/>
              </p14:xfrm>
            </p:contentPart>
          </mc:Choice>
          <mc:Fallback xmlns="">
            <p:pic>
              <p:nvPicPr>
                <p:cNvPr id="70" name="Ink 69">
                  <a:extLst>
                    <a:ext uri="{FF2B5EF4-FFF2-40B4-BE49-F238E27FC236}">
                      <a16:creationId xmlns:a16="http://schemas.microsoft.com/office/drawing/2014/main" id="{683142EC-24B4-134E-A112-34F383E37FA8}"/>
                    </a:ext>
                  </a:extLst>
                </p:cNvPr>
                <p:cNvPicPr/>
                <p:nvPr/>
              </p:nvPicPr>
              <p:blipFill>
                <a:blip r:embed="rId118"/>
                <a:stretch>
                  <a:fillRect/>
                </a:stretch>
              </p:blipFill>
              <p:spPr>
                <a:xfrm>
                  <a:off x="5915621" y="4127946"/>
                  <a:ext cx="239400" cy="3308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4F604D4D-9327-0742-B1D8-CF050CE0C408}"/>
              </a:ext>
            </a:extLst>
          </p:cNvPr>
          <p:cNvGrpSpPr/>
          <p:nvPr/>
        </p:nvGrpSpPr>
        <p:grpSpPr>
          <a:xfrm>
            <a:off x="3507941" y="206106"/>
            <a:ext cx="839880" cy="328680"/>
            <a:chOff x="3507941" y="206106"/>
            <a:chExt cx="839880" cy="3286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19">
              <p14:nvContentPartPr>
                <p14:cNvPr id="94" name="Ink 93">
                  <a:extLst>
                    <a:ext uri="{FF2B5EF4-FFF2-40B4-BE49-F238E27FC236}">
                      <a16:creationId xmlns:a16="http://schemas.microsoft.com/office/drawing/2014/main" id="{EA0AF2CF-9915-7F49-A56B-489BA6761EB2}"/>
                    </a:ext>
                  </a:extLst>
                </p14:cNvPr>
                <p14:cNvContentPartPr/>
                <p14:nvPr/>
              </p14:nvContentPartPr>
              <p14:xfrm>
                <a:off x="3507941" y="273066"/>
                <a:ext cx="37800" cy="216000"/>
              </p14:xfrm>
            </p:contentPart>
          </mc:Choice>
          <mc:Fallback xmlns="">
            <p:pic>
              <p:nvPicPr>
                <p:cNvPr id="94" name="Ink 93">
                  <a:extLst>
                    <a:ext uri="{FF2B5EF4-FFF2-40B4-BE49-F238E27FC236}">
                      <a16:creationId xmlns:a16="http://schemas.microsoft.com/office/drawing/2014/main" id="{EA0AF2CF-9915-7F49-A56B-489BA6761EB2}"/>
                    </a:ext>
                  </a:extLst>
                </p:cNvPr>
                <p:cNvPicPr/>
                <p:nvPr/>
              </p:nvPicPr>
              <p:blipFill>
                <a:blip r:embed="rId120"/>
                <a:stretch>
                  <a:fillRect/>
                </a:stretch>
              </p:blipFill>
              <p:spPr>
                <a:xfrm>
                  <a:off x="3492821" y="257946"/>
                  <a:ext cx="68040" cy="246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1">
              <p14:nvContentPartPr>
                <p14:cNvPr id="95" name="Ink 94">
                  <a:extLst>
                    <a:ext uri="{FF2B5EF4-FFF2-40B4-BE49-F238E27FC236}">
                      <a16:creationId xmlns:a16="http://schemas.microsoft.com/office/drawing/2014/main" id="{50AA7F5F-BAA3-304C-9565-0229C30BAF89}"/>
                    </a:ext>
                  </a:extLst>
                </p14:cNvPr>
                <p14:cNvContentPartPr/>
                <p14:nvPr/>
              </p14:nvContentPartPr>
              <p14:xfrm>
                <a:off x="3588941" y="404106"/>
                <a:ext cx="75960" cy="71280"/>
              </p14:xfrm>
            </p:contentPart>
          </mc:Choice>
          <mc:Fallback xmlns="">
            <p:pic>
              <p:nvPicPr>
                <p:cNvPr id="95" name="Ink 94">
                  <a:extLst>
                    <a:ext uri="{FF2B5EF4-FFF2-40B4-BE49-F238E27FC236}">
                      <a16:creationId xmlns:a16="http://schemas.microsoft.com/office/drawing/2014/main" id="{50AA7F5F-BAA3-304C-9565-0229C30BAF89}"/>
                    </a:ext>
                  </a:extLst>
                </p:cNvPr>
                <p:cNvPicPr/>
                <p:nvPr/>
              </p:nvPicPr>
              <p:blipFill>
                <a:blip r:embed="rId122"/>
                <a:stretch>
                  <a:fillRect/>
                </a:stretch>
              </p:blipFill>
              <p:spPr>
                <a:xfrm>
                  <a:off x="3573821" y="388626"/>
                  <a:ext cx="106560" cy="101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3">
              <p14:nvContentPartPr>
                <p14:cNvPr id="96" name="Ink 95">
                  <a:extLst>
                    <a:ext uri="{FF2B5EF4-FFF2-40B4-BE49-F238E27FC236}">
                      <a16:creationId xmlns:a16="http://schemas.microsoft.com/office/drawing/2014/main" id="{5CC740F9-E5E2-B64B-99F0-DDAD1F88AEAD}"/>
                    </a:ext>
                  </a:extLst>
                </p14:cNvPr>
                <p14:cNvContentPartPr/>
                <p14:nvPr/>
              </p14:nvContentPartPr>
              <p14:xfrm>
                <a:off x="3740501" y="350466"/>
                <a:ext cx="134640" cy="144720"/>
              </p14:xfrm>
            </p:contentPart>
          </mc:Choice>
          <mc:Fallback xmlns="">
            <p:pic>
              <p:nvPicPr>
                <p:cNvPr id="96" name="Ink 95">
                  <a:extLst>
                    <a:ext uri="{FF2B5EF4-FFF2-40B4-BE49-F238E27FC236}">
                      <a16:creationId xmlns:a16="http://schemas.microsoft.com/office/drawing/2014/main" id="{5CC740F9-E5E2-B64B-99F0-DDAD1F88AEAD}"/>
                    </a:ext>
                  </a:extLst>
                </p:cNvPr>
                <p:cNvPicPr/>
                <p:nvPr/>
              </p:nvPicPr>
              <p:blipFill>
                <a:blip r:embed="rId124"/>
                <a:stretch>
                  <a:fillRect/>
                </a:stretch>
              </p:blipFill>
              <p:spPr>
                <a:xfrm>
                  <a:off x="3725381" y="335346"/>
                  <a:ext cx="165240" cy="174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5">
              <p14:nvContentPartPr>
                <p14:cNvPr id="97" name="Ink 96">
                  <a:extLst>
                    <a:ext uri="{FF2B5EF4-FFF2-40B4-BE49-F238E27FC236}">
                      <a16:creationId xmlns:a16="http://schemas.microsoft.com/office/drawing/2014/main" id="{BB5871BF-4526-D347-AA44-EEEA46FD8298}"/>
                    </a:ext>
                  </a:extLst>
                </p14:cNvPr>
                <p14:cNvContentPartPr/>
                <p14:nvPr/>
              </p14:nvContentPartPr>
              <p14:xfrm>
                <a:off x="3890261" y="431106"/>
                <a:ext cx="104400" cy="63000"/>
              </p14:xfrm>
            </p:contentPart>
          </mc:Choice>
          <mc:Fallback xmlns="">
            <p:pic>
              <p:nvPicPr>
                <p:cNvPr id="97" name="Ink 96">
                  <a:extLst>
                    <a:ext uri="{FF2B5EF4-FFF2-40B4-BE49-F238E27FC236}">
                      <a16:creationId xmlns:a16="http://schemas.microsoft.com/office/drawing/2014/main" id="{BB5871BF-4526-D347-AA44-EEEA46FD8298}"/>
                    </a:ext>
                  </a:extLst>
                </p:cNvPr>
                <p:cNvPicPr/>
                <p:nvPr/>
              </p:nvPicPr>
              <p:blipFill>
                <a:blip r:embed="rId126"/>
                <a:stretch>
                  <a:fillRect/>
                </a:stretch>
              </p:blipFill>
              <p:spPr>
                <a:xfrm>
                  <a:off x="3875141" y="415986"/>
                  <a:ext cx="135000" cy="93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7">
              <p14:nvContentPartPr>
                <p14:cNvPr id="98" name="Ink 97">
                  <a:extLst>
                    <a:ext uri="{FF2B5EF4-FFF2-40B4-BE49-F238E27FC236}">
                      <a16:creationId xmlns:a16="http://schemas.microsoft.com/office/drawing/2014/main" id="{BDA1C969-428C-A948-A4C0-56803309D651}"/>
                    </a:ext>
                  </a:extLst>
                </p14:cNvPr>
                <p14:cNvContentPartPr/>
                <p14:nvPr/>
              </p14:nvContentPartPr>
              <p14:xfrm>
                <a:off x="4032101" y="419946"/>
                <a:ext cx="72720" cy="86400"/>
              </p14:xfrm>
            </p:contentPart>
          </mc:Choice>
          <mc:Fallback xmlns="">
            <p:pic>
              <p:nvPicPr>
                <p:cNvPr id="98" name="Ink 97">
                  <a:extLst>
                    <a:ext uri="{FF2B5EF4-FFF2-40B4-BE49-F238E27FC236}">
                      <a16:creationId xmlns:a16="http://schemas.microsoft.com/office/drawing/2014/main" id="{BDA1C969-428C-A948-A4C0-56803309D651}"/>
                    </a:ext>
                  </a:extLst>
                </p:cNvPr>
                <p:cNvPicPr/>
                <p:nvPr/>
              </p:nvPicPr>
              <p:blipFill>
                <a:blip r:embed="rId128"/>
                <a:stretch>
                  <a:fillRect/>
                </a:stretch>
              </p:blipFill>
              <p:spPr>
                <a:xfrm>
                  <a:off x="4016981" y="404826"/>
                  <a:ext cx="103320" cy="117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9">
              <p14:nvContentPartPr>
                <p14:cNvPr id="99" name="Ink 98">
                  <a:extLst>
                    <a:ext uri="{FF2B5EF4-FFF2-40B4-BE49-F238E27FC236}">
                      <a16:creationId xmlns:a16="http://schemas.microsoft.com/office/drawing/2014/main" id="{7856CBA9-1774-D843-A08E-3E5C11A46665}"/>
                    </a:ext>
                  </a:extLst>
                </p14:cNvPr>
                <p14:cNvContentPartPr/>
                <p14:nvPr/>
              </p14:nvContentPartPr>
              <p14:xfrm>
                <a:off x="4204901" y="206106"/>
                <a:ext cx="19080" cy="328680"/>
              </p14:xfrm>
            </p:contentPart>
          </mc:Choice>
          <mc:Fallback xmlns="">
            <p:pic>
              <p:nvPicPr>
                <p:cNvPr id="99" name="Ink 98">
                  <a:extLst>
                    <a:ext uri="{FF2B5EF4-FFF2-40B4-BE49-F238E27FC236}">
                      <a16:creationId xmlns:a16="http://schemas.microsoft.com/office/drawing/2014/main" id="{7856CBA9-1774-D843-A08E-3E5C11A46665}"/>
                    </a:ext>
                  </a:extLst>
                </p:cNvPr>
                <p:cNvPicPr/>
                <p:nvPr/>
              </p:nvPicPr>
              <p:blipFill>
                <a:blip r:embed="rId130"/>
                <a:stretch>
                  <a:fillRect/>
                </a:stretch>
              </p:blipFill>
              <p:spPr>
                <a:xfrm>
                  <a:off x="4189421" y="190986"/>
                  <a:ext cx="49680" cy="358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1">
              <p14:nvContentPartPr>
                <p14:cNvPr id="100" name="Ink 99">
                  <a:extLst>
                    <a:ext uri="{FF2B5EF4-FFF2-40B4-BE49-F238E27FC236}">
                      <a16:creationId xmlns:a16="http://schemas.microsoft.com/office/drawing/2014/main" id="{6E872066-200A-F74A-9FA0-EAEF065923BE}"/>
                    </a:ext>
                  </a:extLst>
                </p14:cNvPr>
                <p14:cNvContentPartPr/>
                <p14:nvPr/>
              </p14:nvContentPartPr>
              <p14:xfrm>
                <a:off x="4056581" y="357666"/>
                <a:ext cx="291240" cy="22680"/>
              </p14:xfrm>
            </p:contentPart>
          </mc:Choice>
          <mc:Fallback xmlns="">
            <p:pic>
              <p:nvPicPr>
                <p:cNvPr id="100" name="Ink 99">
                  <a:extLst>
                    <a:ext uri="{FF2B5EF4-FFF2-40B4-BE49-F238E27FC236}">
                      <a16:creationId xmlns:a16="http://schemas.microsoft.com/office/drawing/2014/main" id="{6E872066-200A-F74A-9FA0-EAEF065923BE}"/>
                    </a:ext>
                  </a:extLst>
                </p:cNvPr>
                <p:cNvPicPr/>
                <p:nvPr/>
              </p:nvPicPr>
              <p:blipFill>
                <a:blip r:embed="rId132"/>
                <a:stretch>
                  <a:fillRect/>
                </a:stretch>
              </p:blipFill>
              <p:spPr>
                <a:xfrm>
                  <a:off x="4041101" y="342546"/>
                  <a:ext cx="321480" cy="532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90103BDC-17B1-C841-B550-7231AA25B1BF}"/>
              </a:ext>
            </a:extLst>
          </p:cNvPr>
          <p:cNvGrpSpPr/>
          <p:nvPr/>
        </p:nvGrpSpPr>
        <p:grpSpPr>
          <a:xfrm>
            <a:off x="4559501" y="265506"/>
            <a:ext cx="646920" cy="243000"/>
            <a:chOff x="4559501" y="265506"/>
            <a:chExt cx="646920" cy="2430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33">
              <p14:nvContentPartPr>
                <p14:cNvPr id="101" name="Ink 100">
                  <a:extLst>
                    <a:ext uri="{FF2B5EF4-FFF2-40B4-BE49-F238E27FC236}">
                      <a16:creationId xmlns:a16="http://schemas.microsoft.com/office/drawing/2014/main" id="{C7BC1AD4-5CA2-374F-9E9F-1286C1BE24AD}"/>
                    </a:ext>
                  </a:extLst>
                </p14:cNvPr>
                <p14:cNvContentPartPr/>
                <p14:nvPr/>
              </p14:nvContentPartPr>
              <p14:xfrm>
                <a:off x="4559501" y="415986"/>
                <a:ext cx="68400" cy="67320"/>
              </p14:xfrm>
            </p:contentPart>
          </mc:Choice>
          <mc:Fallback xmlns="">
            <p:pic>
              <p:nvPicPr>
                <p:cNvPr id="101" name="Ink 100">
                  <a:extLst>
                    <a:ext uri="{FF2B5EF4-FFF2-40B4-BE49-F238E27FC236}">
                      <a16:creationId xmlns:a16="http://schemas.microsoft.com/office/drawing/2014/main" id="{C7BC1AD4-5CA2-374F-9E9F-1286C1BE24AD}"/>
                    </a:ext>
                  </a:extLst>
                </p:cNvPr>
                <p:cNvPicPr/>
                <p:nvPr/>
              </p:nvPicPr>
              <p:blipFill>
                <a:blip r:embed="rId134"/>
                <a:stretch>
                  <a:fillRect/>
                </a:stretch>
              </p:blipFill>
              <p:spPr>
                <a:xfrm>
                  <a:off x="4544381" y="400506"/>
                  <a:ext cx="99000" cy="97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5">
              <p14:nvContentPartPr>
                <p14:cNvPr id="102" name="Ink 101">
                  <a:extLst>
                    <a:ext uri="{FF2B5EF4-FFF2-40B4-BE49-F238E27FC236}">
                      <a16:creationId xmlns:a16="http://schemas.microsoft.com/office/drawing/2014/main" id="{6F9CEAA8-9910-9944-B9E1-9B8ED76A3BEB}"/>
                    </a:ext>
                  </a:extLst>
                </p14:cNvPr>
                <p14:cNvContentPartPr/>
                <p14:nvPr/>
              </p14:nvContentPartPr>
              <p14:xfrm>
                <a:off x="4698101" y="410586"/>
                <a:ext cx="69120" cy="82800"/>
              </p14:xfrm>
            </p:contentPart>
          </mc:Choice>
          <mc:Fallback xmlns="">
            <p:pic>
              <p:nvPicPr>
                <p:cNvPr id="102" name="Ink 101">
                  <a:extLst>
                    <a:ext uri="{FF2B5EF4-FFF2-40B4-BE49-F238E27FC236}">
                      <a16:creationId xmlns:a16="http://schemas.microsoft.com/office/drawing/2014/main" id="{6F9CEAA8-9910-9944-B9E1-9B8ED76A3BEB}"/>
                    </a:ext>
                  </a:extLst>
                </p:cNvPr>
                <p:cNvPicPr/>
                <p:nvPr/>
              </p:nvPicPr>
              <p:blipFill>
                <a:blip r:embed="rId136"/>
                <a:stretch>
                  <a:fillRect/>
                </a:stretch>
              </p:blipFill>
              <p:spPr>
                <a:xfrm>
                  <a:off x="4682621" y="395106"/>
                  <a:ext cx="99720" cy="113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7">
              <p14:nvContentPartPr>
                <p14:cNvPr id="103" name="Ink 102">
                  <a:extLst>
                    <a:ext uri="{FF2B5EF4-FFF2-40B4-BE49-F238E27FC236}">
                      <a16:creationId xmlns:a16="http://schemas.microsoft.com/office/drawing/2014/main" id="{A070A664-9E76-0845-80F0-AE27AF1C282A}"/>
                    </a:ext>
                  </a:extLst>
                </p14:cNvPr>
                <p14:cNvContentPartPr/>
                <p14:nvPr/>
              </p14:nvContentPartPr>
              <p14:xfrm>
                <a:off x="4805021" y="265506"/>
                <a:ext cx="401400" cy="243000"/>
              </p14:xfrm>
            </p:contentPart>
          </mc:Choice>
          <mc:Fallback xmlns="">
            <p:pic>
              <p:nvPicPr>
                <p:cNvPr id="103" name="Ink 102">
                  <a:extLst>
                    <a:ext uri="{FF2B5EF4-FFF2-40B4-BE49-F238E27FC236}">
                      <a16:creationId xmlns:a16="http://schemas.microsoft.com/office/drawing/2014/main" id="{A070A664-9E76-0845-80F0-AE27AF1C282A}"/>
                    </a:ext>
                  </a:extLst>
                </p:cNvPr>
                <p:cNvPicPr/>
                <p:nvPr/>
              </p:nvPicPr>
              <p:blipFill>
                <a:blip r:embed="rId138"/>
                <a:stretch>
                  <a:fillRect/>
                </a:stretch>
              </p:blipFill>
              <p:spPr>
                <a:xfrm>
                  <a:off x="4789541" y="250386"/>
                  <a:ext cx="432000" cy="2736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13C4D937-B9CD-4E43-B59E-DFF03C272842}"/>
              </a:ext>
            </a:extLst>
          </p:cNvPr>
          <p:cNvGrpSpPr/>
          <p:nvPr/>
        </p:nvGrpSpPr>
        <p:grpSpPr>
          <a:xfrm>
            <a:off x="5468861" y="308706"/>
            <a:ext cx="563040" cy="195120"/>
            <a:chOff x="5468861" y="308706"/>
            <a:chExt cx="563040" cy="1951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39">
              <p14:nvContentPartPr>
                <p14:cNvPr id="104" name="Ink 103">
                  <a:extLst>
                    <a:ext uri="{FF2B5EF4-FFF2-40B4-BE49-F238E27FC236}">
                      <a16:creationId xmlns:a16="http://schemas.microsoft.com/office/drawing/2014/main" id="{02A646D7-C5B7-984E-9A6A-13692F131F63}"/>
                    </a:ext>
                  </a:extLst>
                </p14:cNvPr>
                <p14:cNvContentPartPr/>
                <p14:nvPr/>
              </p14:nvContentPartPr>
              <p14:xfrm>
                <a:off x="5468861" y="374586"/>
                <a:ext cx="233280" cy="129240"/>
              </p14:xfrm>
            </p:contentPart>
          </mc:Choice>
          <mc:Fallback xmlns="">
            <p:pic>
              <p:nvPicPr>
                <p:cNvPr id="104" name="Ink 103">
                  <a:extLst>
                    <a:ext uri="{FF2B5EF4-FFF2-40B4-BE49-F238E27FC236}">
                      <a16:creationId xmlns:a16="http://schemas.microsoft.com/office/drawing/2014/main" id="{02A646D7-C5B7-984E-9A6A-13692F131F63}"/>
                    </a:ext>
                  </a:extLst>
                </p:cNvPr>
                <p:cNvPicPr/>
                <p:nvPr/>
              </p:nvPicPr>
              <p:blipFill>
                <a:blip r:embed="rId140"/>
                <a:stretch>
                  <a:fillRect/>
                </a:stretch>
              </p:blipFill>
              <p:spPr>
                <a:xfrm>
                  <a:off x="5453741" y="359466"/>
                  <a:ext cx="263880" cy="159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1">
              <p14:nvContentPartPr>
                <p14:cNvPr id="105" name="Ink 104">
                  <a:extLst>
                    <a:ext uri="{FF2B5EF4-FFF2-40B4-BE49-F238E27FC236}">
                      <a16:creationId xmlns:a16="http://schemas.microsoft.com/office/drawing/2014/main" id="{E4E56233-A652-194B-A8E2-D4584636C708}"/>
                    </a:ext>
                  </a:extLst>
                </p14:cNvPr>
                <p14:cNvContentPartPr/>
                <p14:nvPr/>
              </p14:nvContentPartPr>
              <p14:xfrm>
                <a:off x="5719421" y="415626"/>
                <a:ext cx="23760" cy="71640"/>
              </p14:xfrm>
            </p:contentPart>
          </mc:Choice>
          <mc:Fallback xmlns="">
            <p:pic>
              <p:nvPicPr>
                <p:cNvPr id="105" name="Ink 104">
                  <a:extLst>
                    <a:ext uri="{FF2B5EF4-FFF2-40B4-BE49-F238E27FC236}">
                      <a16:creationId xmlns:a16="http://schemas.microsoft.com/office/drawing/2014/main" id="{E4E56233-A652-194B-A8E2-D4584636C708}"/>
                    </a:ext>
                  </a:extLst>
                </p:cNvPr>
                <p:cNvPicPr/>
                <p:nvPr/>
              </p:nvPicPr>
              <p:blipFill>
                <a:blip r:embed="rId142"/>
                <a:stretch>
                  <a:fillRect/>
                </a:stretch>
              </p:blipFill>
              <p:spPr>
                <a:xfrm>
                  <a:off x="5704301" y="400146"/>
                  <a:ext cx="54360" cy="102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3">
              <p14:nvContentPartPr>
                <p14:cNvPr id="106" name="Ink 105">
                  <a:extLst>
                    <a:ext uri="{FF2B5EF4-FFF2-40B4-BE49-F238E27FC236}">
                      <a16:creationId xmlns:a16="http://schemas.microsoft.com/office/drawing/2014/main" id="{9C3DF4E9-DFA8-9E4B-A487-7D3963430F0B}"/>
                    </a:ext>
                  </a:extLst>
                </p14:cNvPr>
                <p14:cNvContentPartPr/>
                <p14:nvPr/>
              </p14:nvContentPartPr>
              <p14:xfrm>
                <a:off x="5719421" y="352986"/>
                <a:ext cx="360" cy="360"/>
              </p14:xfrm>
            </p:contentPart>
          </mc:Choice>
          <mc:Fallback xmlns="">
            <p:pic>
              <p:nvPicPr>
                <p:cNvPr id="106" name="Ink 105">
                  <a:extLst>
                    <a:ext uri="{FF2B5EF4-FFF2-40B4-BE49-F238E27FC236}">
                      <a16:creationId xmlns:a16="http://schemas.microsoft.com/office/drawing/2014/main" id="{9C3DF4E9-DFA8-9E4B-A487-7D3963430F0B}"/>
                    </a:ext>
                  </a:extLst>
                </p:cNvPr>
                <p:cNvPicPr/>
                <p:nvPr/>
              </p:nvPicPr>
              <p:blipFill>
                <a:blip r:embed="rId144"/>
                <a:stretch>
                  <a:fillRect/>
                </a:stretch>
              </p:blipFill>
              <p:spPr>
                <a:xfrm>
                  <a:off x="5704301" y="337866"/>
                  <a:ext cx="30960" cy="30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5">
              <p14:nvContentPartPr>
                <p14:cNvPr id="107" name="Ink 106">
                  <a:extLst>
                    <a:ext uri="{FF2B5EF4-FFF2-40B4-BE49-F238E27FC236}">
                      <a16:creationId xmlns:a16="http://schemas.microsoft.com/office/drawing/2014/main" id="{71908F87-E8CC-BE4D-866A-746A51B10700}"/>
                    </a:ext>
                  </a:extLst>
                </p14:cNvPr>
                <p14:cNvContentPartPr/>
                <p14:nvPr/>
              </p14:nvContentPartPr>
              <p14:xfrm>
                <a:off x="5824541" y="325266"/>
                <a:ext cx="12960" cy="171000"/>
              </p14:xfrm>
            </p:contentPart>
          </mc:Choice>
          <mc:Fallback xmlns="">
            <p:pic>
              <p:nvPicPr>
                <p:cNvPr id="107" name="Ink 106">
                  <a:extLst>
                    <a:ext uri="{FF2B5EF4-FFF2-40B4-BE49-F238E27FC236}">
                      <a16:creationId xmlns:a16="http://schemas.microsoft.com/office/drawing/2014/main" id="{71908F87-E8CC-BE4D-866A-746A51B10700}"/>
                    </a:ext>
                  </a:extLst>
                </p:cNvPr>
                <p:cNvPicPr/>
                <p:nvPr/>
              </p:nvPicPr>
              <p:blipFill>
                <a:blip r:embed="rId146"/>
                <a:stretch>
                  <a:fillRect/>
                </a:stretch>
              </p:blipFill>
              <p:spPr>
                <a:xfrm>
                  <a:off x="5809421" y="310146"/>
                  <a:ext cx="43560" cy="201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7">
              <p14:nvContentPartPr>
                <p14:cNvPr id="108" name="Ink 107">
                  <a:extLst>
                    <a:ext uri="{FF2B5EF4-FFF2-40B4-BE49-F238E27FC236}">
                      <a16:creationId xmlns:a16="http://schemas.microsoft.com/office/drawing/2014/main" id="{A65087FE-07DD-E04B-B66F-9BD1D4C76D3C}"/>
                    </a:ext>
                  </a:extLst>
                </p14:cNvPr>
                <p14:cNvContentPartPr/>
                <p14:nvPr/>
              </p14:nvContentPartPr>
              <p14:xfrm>
                <a:off x="5900141" y="308706"/>
                <a:ext cx="131760" cy="174600"/>
              </p14:xfrm>
            </p:contentPart>
          </mc:Choice>
          <mc:Fallback xmlns="">
            <p:pic>
              <p:nvPicPr>
                <p:cNvPr id="108" name="Ink 107">
                  <a:extLst>
                    <a:ext uri="{FF2B5EF4-FFF2-40B4-BE49-F238E27FC236}">
                      <a16:creationId xmlns:a16="http://schemas.microsoft.com/office/drawing/2014/main" id="{A65087FE-07DD-E04B-B66F-9BD1D4C76D3C}"/>
                    </a:ext>
                  </a:extLst>
                </p:cNvPr>
                <p:cNvPicPr/>
                <p:nvPr/>
              </p:nvPicPr>
              <p:blipFill>
                <a:blip r:embed="rId148"/>
                <a:stretch>
                  <a:fillRect/>
                </a:stretch>
              </p:blipFill>
              <p:spPr>
                <a:xfrm>
                  <a:off x="5884661" y="293586"/>
                  <a:ext cx="162000" cy="205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9">
              <p14:nvContentPartPr>
                <p14:cNvPr id="109" name="Ink 108">
                  <a:extLst>
                    <a:ext uri="{FF2B5EF4-FFF2-40B4-BE49-F238E27FC236}">
                      <a16:creationId xmlns:a16="http://schemas.microsoft.com/office/drawing/2014/main" id="{5991B256-2986-0047-A1A8-F55266662B54}"/>
                    </a:ext>
                  </a:extLst>
                </p14:cNvPr>
                <p14:cNvContentPartPr/>
                <p14:nvPr/>
              </p14:nvContentPartPr>
              <p14:xfrm>
                <a:off x="5795381" y="384666"/>
                <a:ext cx="107640" cy="8280"/>
              </p14:xfrm>
            </p:contentPart>
          </mc:Choice>
          <mc:Fallback xmlns="">
            <p:pic>
              <p:nvPicPr>
                <p:cNvPr id="109" name="Ink 108">
                  <a:extLst>
                    <a:ext uri="{FF2B5EF4-FFF2-40B4-BE49-F238E27FC236}">
                      <a16:creationId xmlns:a16="http://schemas.microsoft.com/office/drawing/2014/main" id="{5991B256-2986-0047-A1A8-F55266662B54}"/>
                    </a:ext>
                  </a:extLst>
                </p:cNvPr>
                <p:cNvPicPr/>
                <p:nvPr/>
              </p:nvPicPr>
              <p:blipFill>
                <a:blip r:embed="rId150"/>
                <a:stretch>
                  <a:fillRect/>
                </a:stretch>
              </p:blipFill>
              <p:spPr>
                <a:xfrm>
                  <a:off x="5779901" y="369546"/>
                  <a:ext cx="138240" cy="385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31" name="Group 130">
            <a:extLst>
              <a:ext uri="{FF2B5EF4-FFF2-40B4-BE49-F238E27FC236}">
                <a16:creationId xmlns:a16="http://schemas.microsoft.com/office/drawing/2014/main" id="{FB927AA1-8565-8A43-B7AF-1E1D53CFF476}"/>
              </a:ext>
            </a:extLst>
          </p:cNvPr>
          <p:cNvGrpSpPr/>
          <p:nvPr/>
        </p:nvGrpSpPr>
        <p:grpSpPr>
          <a:xfrm>
            <a:off x="6263741" y="287826"/>
            <a:ext cx="1453320" cy="473400"/>
            <a:chOff x="6263741" y="287826"/>
            <a:chExt cx="1453320" cy="4734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51">
              <p14:nvContentPartPr>
                <p14:cNvPr id="113" name="Ink 112">
                  <a:extLst>
                    <a:ext uri="{FF2B5EF4-FFF2-40B4-BE49-F238E27FC236}">
                      <a16:creationId xmlns:a16="http://schemas.microsoft.com/office/drawing/2014/main" id="{33B9CE62-67B1-114F-A29F-AED3BEB6EB93}"/>
                    </a:ext>
                  </a:extLst>
                </p14:cNvPr>
                <p14:cNvContentPartPr/>
                <p14:nvPr/>
              </p14:nvContentPartPr>
              <p14:xfrm>
                <a:off x="6263741" y="399426"/>
                <a:ext cx="75240" cy="134280"/>
              </p14:xfrm>
            </p:contentPart>
          </mc:Choice>
          <mc:Fallback xmlns="">
            <p:pic>
              <p:nvPicPr>
                <p:cNvPr id="113" name="Ink 112">
                  <a:extLst>
                    <a:ext uri="{FF2B5EF4-FFF2-40B4-BE49-F238E27FC236}">
                      <a16:creationId xmlns:a16="http://schemas.microsoft.com/office/drawing/2014/main" id="{33B9CE62-67B1-114F-A29F-AED3BEB6EB93}"/>
                    </a:ext>
                  </a:extLst>
                </p:cNvPr>
                <p:cNvPicPr/>
                <p:nvPr/>
              </p:nvPicPr>
              <p:blipFill>
                <a:blip r:embed="rId152"/>
                <a:stretch>
                  <a:fillRect/>
                </a:stretch>
              </p:blipFill>
              <p:spPr>
                <a:xfrm>
                  <a:off x="6248621" y="384306"/>
                  <a:ext cx="105840" cy="164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3">
              <p14:nvContentPartPr>
                <p14:cNvPr id="114" name="Ink 113">
                  <a:extLst>
                    <a:ext uri="{FF2B5EF4-FFF2-40B4-BE49-F238E27FC236}">
                      <a16:creationId xmlns:a16="http://schemas.microsoft.com/office/drawing/2014/main" id="{382EA12C-6954-844C-84EE-A110DF1F8D16}"/>
                    </a:ext>
                  </a:extLst>
                </p14:cNvPr>
                <p14:cNvContentPartPr/>
                <p14:nvPr/>
              </p14:nvContentPartPr>
              <p14:xfrm>
                <a:off x="6378581" y="455226"/>
                <a:ext cx="96840" cy="45720"/>
              </p14:xfrm>
            </p:contentPart>
          </mc:Choice>
          <mc:Fallback xmlns="">
            <p:pic>
              <p:nvPicPr>
                <p:cNvPr id="114" name="Ink 113">
                  <a:extLst>
                    <a:ext uri="{FF2B5EF4-FFF2-40B4-BE49-F238E27FC236}">
                      <a16:creationId xmlns:a16="http://schemas.microsoft.com/office/drawing/2014/main" id="{382EA12C-6954-844C-84EE-A110DF1F8D16}"/>
                    </a:ext>
                  </a:extLst>
                </p:cNvPr>
                <p:cNvPicPr/>
                <p:nvPr/>
              </p:nvPicPr>
              <p:blipFill>
                <a:blip r:embed="rId154"/>
                <a:stretch>
                  <a:fillRect/>
                </a:stretch>
              </p:blipFill>
              <p:spPr>
                <a:xfrm>
                  <a:off x="6363461" y="440106"/>
                  <a:ext cx="127440" cy="76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5">
              <p14:nvContentPartPr>
                <p14:cNvPr id="115" name="Ink 114">
                  <a:extLst>
                    <a:ext uri="{FF2B5EF4-FFF2-40B4-BE49-F238E27FC236}">
                      <a16:creationId xmlns:a16="http://schemas.microsoft.com/office/drawing/2014/main" id="{98BF25F4-4D7B-4E4A-952B-1AEBC06043A0}"/>
                    </a:ext>
                  </a:extLst>
                </p14:cNvPr>
                <p14:cNvContentPartPr/>
                <p14:nvPr/>
              </p14:nvContentPartPr>
              <p14:xfrm>
                <a:off x="6505661" y="328506"/>
                <a:ext cx="115200" cy="206640"/>
              </p14:xfrm>
            </p:contentPart>
          </mc:Choice>
          <mc:Fallback xmlns="">
            <p:pic>
              <p:nvPicPr>
                <p:cNvPr id="115" name="Ink 114">
                  <a:extLst>
                    <a:ext uri="{FF2B5EF4-FFF2-40B4-BE49-F238E27FC236}">
                      <a16:creationId xmlns:a16="http://schemas.microsoft.com/office/drawing/2014/main" id="{98BF25F4-4D7B-4E4A-952B-1AEBC06043A0}"/>
                    </a:ext>
                  </a:extLst>
                </p:cNvPr>
                <p:cNvPicPr/>
                <p:nvPr/>
              </p:nvPicPr>
              <p:blipFill>
                <a:blip r:embed="rId156"/>
                <a:stretch>
                  <a:fillRect/>
                </a:stretch>
              </p:blipFill>
              <p:spPr>
                <a:xfrm>
                  <a:off x="6490541" y="313386"/>
                  <a:ext cx="145800" cy="237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7">
              <p14:nvContentPartPr>
                <p14:cNvPr id="116" name="Ink 115">
                  <a:extLst>
                    <a:ext uri="{FF2B5EF4-FFF2-40B4-BE49-F238E27FC236}">
                      <a16:creationId xmlns:a16="http://schemas.microsoft.com/office/drawing/2014/main" id="{E8A4B948-4D92-8A44-9EE1-0F227EF6F7D2}"/>
                    </a:ext>
                  </a:extLst>
                </p14:cNvPr>
                <p14:cNvContentPartPr/>
                <p14:nvPr/>
              </p14:nvContentPartPr>
              <p14:xfrm>
                <a:off x="6737861" y="468546"/>
                <a:ext cx="103680" cy="4320"/>
              </p14:xfrm>
            </p:contentPart>
          </mc:Choice>
          <mc:Fallback xmlns="">
            <p:pic>
              <p:nvPicPr>
                <p:cNvPr id="116" name="Ink 115">
                  <a:extLst>
                    <a:ext uri="{FF2B5EF4-FFF2-40B4-BE49-F238E27FC236}">
                      <a16:creationId xmlns:a16="http://schemas.microsoft.com/office/drawing/2014/main" id="{E8A4B948-4D92-8A44-9EE1-0F227EF6F7D2}"/>
                    </a:ext>
                  </a:extLst>
                </p:cNvPr>
                <p:cNvPicPr/>
                <p:nvPr/>
              </p:nvPicPr>
              <p:blipFill>
                <a:blip r:embed="rId158"/>
                <a:stretch>
                  <a:fillRect/>
                </a:stretch>
              </p:blipFill>
              <p:spPr>
                <a:xfrm>
                  <a:off x="6722381" y="453426"/>
                  <a:ext cx="134280" cy="34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9">
              <p14:nvContentPartPr>
                <p14:cNvPr id="117" name="Ink 116">
                  <a:extLst>
                    <a:ext uri="{FF2B5EF4-FFF2-40B4-BE49-F238E27FC236}">
                      <a16:creationId xmlns:a16="http://schemas.microsoft.com/office/drawing/2014/main" id="{B7C60B1E-01F2-1B41-B862-53237408E722}"/>
                    </a:ext>
                  </a:extLst>
                </p14:cNvPr>
                <p14:cNvContentPartPr/>
                <p14:nvPr/>
              </p14:nvContentPartPr>
              <p14:xfrm>
                <a:off x="6882941" y="318786"/>
                <a:ext cx="32400" cy="204480"/>
              </p14:xfrm>
            </p:contentPart>
          </mc:Choice>
          <mc:Fallback xmlns="">
            <p:pic>
              <p:nvPicPr>
                <p:cNvPr id="117" name="Ink 116">
                  <a:extLst>
                    <a:ext uri="{FF2B5EF4-FFF2-40B4-BE49-F238E27FC236}">
                      <a16:creationId xmlns:a16="http://schemas.microsoft.com/office/drawing/2014/main" id="{B7C60B1E-01F2-1B41-B862-53237408E722}"/>
                    </a:ext>
                  </a:extLst>
                </p:cNvPr>
                <p:cNvPicPr/>
                <p:nvPr/>
              </p:nvPicPr>
              <p:blipFill>
                <a:blip r:embed="rId160"/>
                <a:stretch>
                  <a:fillRect/>
                </a:stretch>
              </p:blipFill>
              <p:spPr>
                <a:xfrm>
                  <a:off x="6867821" y="303666"/>
                  <a:ext cx="62640" cy="235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1">
              <p14:nvContentPartPr>
                <p14:cNvPr id="118" name="Ink 117">
                  <a:extLst>
                    <a:ext uri="{FF2B5EF4-FFF2-40B4-BE49-F238E27FC236}">
                      <a16:creationId xmlns:a16="http://schemas.microsoft.com/office/drawing/2014/main" id="{637A8A56-36D6-3C41-AD01-1FFF108709B5}"/>
                    </a:ext>
                  </a:extLst>
                </p14:cNvPr>
                <p14:cNvContentPartPr/>
                <p14:nvPr/>
              </p14:nvContentPartPr>
              <p14:xfrm>
                <a:off x="7018301" y="453786"/>
                <a:ext cx="249840" cy="74520"/>
              </p14:xfrm>
            </p:contentPart>
          </mc:Choice>
          <mc:Fallback xmlns="">
            <p:pic>
              <p:nvPicPr>
                <p:cNvPr id="118" name="Ink 117">
                  <a:extLst>
                    <a:ext uri="{FF2B5EF4-FFF2-40B4-BE49-F238E27FC236}">
                      <a16:creationId xmlns:a16="http://schemas.microsoft.com/office/drawing/2014/main" id="{637A8A56-36D6-3C41-AD01-1FFF108709B5}"/>
                    </a:ext>
                  </a:extLst>
                </p:cNvPr>
                <p:cNvPicPr/>
                <p:nvPr/>
              </p:nvPicPr>
              <p:blipFill>
                <a:blip r:embed="rId162"/>
                <a:stretch>
                  <a:fillRect/>
                </a:stretch>
              </p:blipFill>
              <p:spPr>
                <a:xfrm>
                  <a:off x="7002821" y="438666"/>
                  <a:ext cx="280440" cy="104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3">
              <p14:nvContentPartPr>
                <p14:cNvPr id="119" name="Ink 118">
                  <a:extLst>
                    <a:ext uri="{FF2B5EF4-FFF2-40B4-BE49-F238E27FC236}">
                      <a16:creationId xmlns:a16="http://schemas.microsoft.com/office/drawing/2014/main" id="{D65F8414-7A8E-2543-B7AA-C13CE9D937F4}"/>
                    </a:ext>
                  </a:extLst>
                </p14:cNvPr>
                <p14:cNvContentPartPr/>
                <p14:nvPr/>
              </p14:nvContentPartPr>
              <p14:xfrm>
                <a:off x="7301621" y="287826"/>
                <a:ext cx="62280" cy="233280"/>
              </p14:xfrm>
            </p:contentPart>
          </mc:Choice>
          <mc:Fallback xmlns="">
            <p:pic>
              <p:nvPicPr>
                <p:cNvPr id="119" name="Ink 118">
                  <a:extLst>
                    <a:ext uri="{FF2B5EF4-FFF2-40B4-BE49-F238E27FC236}">
                      <a16:creationId xmlns:a16="http://schemas.microsoft.com/office/drawing/2014/main" id="{D65F8414-7A8E-2543-B7AA-C13CE9D937F4}"/>
                    </a:ext>
                  </a:extLst>
                </p:cNvPr>
                <p:cNvPicPr/>
                <p:nvPr/>
              </p:nvPicPr>
              <p:blipFill>
                <a:blip r:embed="rId164"/>
                <a:stretch>
                  <a:fillRect/>
                </a:stretch>
              </p:blipFill>
              <p:spPr>
                <a:xfrm>
                  <a:off x="7286501" y="272706"/>
                  <a:ext cx="92880" cy="263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5">
              <p14:nvContentPartPr>
                <p14:cNvPr id="120" name="Ink 119">
                  <a:extLst>
                    <a:ext uri="{FF2B5EF4-FFF2-40B4-BE49-F238E27FC236}">
                      <a16:creationId xmlns:a16="http://schemas.microsoft.com/office/drawing/2014/main" id="{FE8621F2-24A3-2F4D-BEBA-8E2CF5EB4812}"/>
                    </a:ext>
                  </a:extLst>
                </p14:cNvPr>
                <p14:cNvContentPartPr/>
                <p14:nvPr/>
              </p14:nvContentPartPr>
              <p14:xfrm>
                <a:off x="7419701" y="463506"/>
                <a:ext cx="21960" cy="50040"/>
              </p14:xfrm>
            </p:contentPart>
          </mc:Choice>
          <mc:Fallback xmlns="">
            <p:pic>
              <p:nvPicPr>
                <p:cNvPr id="120" name="Ink 119">
                  <a:extLst>
                    <a:ext uri="{FF2B5EF4-FFF2-40B4-BE49-F238E27FC236}">
                      <a16:creationId xmlns:a16="http://schemas.microsoft.com/office/drawing/2014/main" id="{FE8621F2-24A3-2F4D-BEBA-8E2CF5EB4812}"/>
                    </a:ext>
                  </a:extLst>
                </p:cNvPr>
                <p:cNvPicPr/>
                <p:nvPr/>
              </p:nvPicPr>
              <p:blipFill>
                <a:blip r:embed="rId166"/>
                <a:stretch>
                  <a:fillRect/>
                </a:stretch>
              </p:blipFill>
              <p:spPr>
                <a:xfrm>
                  <a:off x="7404581" y="448386"/>
                  <a:ext cx="52560" cy="80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7">
              <p14:nvContentPartPr>
                <p14:cNvPr id="121" name="Ink 120">
                  <a:extLst>
                    <a:ext uri="{FF2B5EF4-FFF2-40B4-BE49-F238E27FC236}">
                      <a16:creationId xmlns:a16="http://schemas.microsoft.com/office/drawing/2014/main" id="{3CF6C8F6-E74F-FB4F-928A-C6C7A23AA62D}"/>
                    </a:ext>
                  </a:extLst>
                </p14:cNvPr>
                <p14:cNvContentPartPr/>
                <p14:nvPr/>
              </p14:nvContentPartPr>
              <p14:xfrm>
                <a:off x="7445621" y="415986"/>
                <a:ext cx="5760" cy="19800"/>
              </p14:xfrm>
            </p:contentPart>
          </mc:Choice>
          <mc:Fallback xmlns="">
            <p:pic>
              <p:nvPicPr>
                <p:cNvPr id="121" name="Ink 120">
                  <a:extLst>
                    <a:ext uri="{FF2B5EF4-FFF2-40B4-BE49-F238E27FC236}">
                      <a16:creationId xmlns:a16="http://schemas.microsoft.com/office/drawing/2014/main" id="{3CF6C8F6-E74F-FB4F-928A-C6C7A23AA62D}"/>
                    </a:ext>
                  </a:extLst>
                </p:cNvPr>
                <p:cNvPicPr/>
                <p:nvPr/>
              </p:nvPicPr>
              <p:blipFill>
                <a:blip r:embed="rId168"/>
                <a:stretch>
                  <a:fillRect/>
                </a:stretch>
              </p:blipFill>
              <p:spPr>
                <a:xfrm>
                  <a:off x="7430141" y="400506"/>
                  <a:ext cx="36360" cy="50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9">
              <p14:nvContentPartPr>
                <p14:cNvPr id="122" name="Ink 121">
                  <a:extLst>
                    <a:ext uri="{FF2B5EF4-FFF2-40B4-BE49-F238E27FC236}">
                      <a16:creationId xmlns:a16="http://schemas.microsoft.com/office/drawing/2014/main" id="{3C945647-8322-AC47-8371-C8ABEC51ACBF}"/>
                    </a:ext>
                  </a:extLst>
                </p14:cNvPr>
                <p14:cNvContentPartPr/>
                <p14:nvPr/>
              </p14:nvContentPartPr>
              <p14:xfrm>
                <a:off x="7498901" y="452706"/>
                <a:ext cx="134640" cy="69480"/>
              </p14:xfrm>
            </p:contentPart>
          </mc:Choice>
          <mc:Fallback xmlns="">
            <p:pic>
              <p:nvPicPr>
                <p:cNvPr id="122" name="Ink 121">
                  <a:extLst>
                    <a:ext uri="{FF2B5EF4-FFF2-40B4-BE49-F238E27FC236}">
                      <a16:creationId xmlns:a16="http://schemas.microsoft.com/office/drawing/2014/main" id="{3C945647-8322-AC47-8371-C8ABEC51ACBF}"/>
                    </a:ext>
                  </a:extLst>
                </p:cNvPr>
                <p:cNvPicPr/>
                <p:nvPr/>
              </p:nvPicPr>
              <p:blipFill>
                <a:blip r:embed="rId170"/>
                <a:stretch>
                  <a:fillRect/>
                </a:stretch>
              </p:blipFill>
              <p:spPr>
                <a:xfrm>
                  <a:off x="7483781" y="437586"/>
                  <a:ext cx="164880" cy="99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1">
              <p14:nvContentPartPr>
                <p14:cNvPr id="123" name="Ink 122">
                  <a:extLst>
                    <a:ext uri="{FF2B5EF4-FFF2-40B4-BE49-F238E27FC236}">
                      <a16:creationId xmlns:a16="http://schemas.microsoft.com/office/drawing/2014/main" id="{DB0819D9-15B6-4B45-84D1-B415E0F1D67C}"/>
                    </a:ext>
                  </a:extLst>
                </p14:cNvPr>
                <p14:cNvContentPartPr/>
                <p14:nvPr/>
              </p14:nvContentPartPr>
              <p14:xfrm>
                <a:off x="7558661" y="454146"/>
                <a:ext cx="158400" cy="307080"/>
              </p14:xfrm>
            </p:contentPart>
          </mc:Choice>
          <mc:Fallback xmlns="">
            <p:pic>
              <p:nvPicPr>
                <p:cNvPr id="123" name="Ink 122">
                  <a:extLst>
                    <a:ext uri="{FF2B5EF4-FFF2-40B4-BE49-F238E27FC236}">
                      <a16:creationId xmlns:a16="http://schemas.microsoft.com/office/drawing/2014/main" id="{DB0819D9-15B6-4B45-84D1-B415E0F1D67C}"/>
                    </a:ext>
                  </a:extLst>
                </p:cNvPr>
                <p:cNvPicPr/>
                <p:nvPr/>
              </p:nvPicPr>
              <p:blipFill>
                <a:blip r:embed="rId172"/>
                <a:stretch>
                  <a:fillRect/>
                </a:stretch>
              </p:blipFill>
              <p:spPr>
                <a:xfrm>
                  <a:off x="7543541" y="439026"/>
                  <a:ext cx="189000" cy="3376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6DF3ECF8-E764-304D-8399-C6554CBC1674}"/>
              </a:ext>
            </a:extLst>
          </p:cNvPr>
          <p:cNvGrpSpPr/>
          <p:nvPr/>
        </p:nvGrpSpPr>
        <p:grpSpPr>
          <a:xfrm>
            <a:off x="8036381" y="344346"/>
            <a:ext cx="781200" cy="196920"/>
            <a:chOff x="8036381" y="344346"/>
            <a:chExt cx="781200" cy="1969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73">
              <p14:nvContentPartPr>
                <p14:cNvPr id="124" name="Ink 123">
                  <a:extLst>
                    <a:ext uri="{FF2B5EF4-FFF2-40B4-BE49-F238E27FC236}">
                      <a16:creationId xmlns:a16="http://schemas.microsoft.com/office/drawing/2014/main" id="{2B0C4241-34CC-414A-809F-DACA0166BCDC}"/>
                    </a:ext>
                  </a:extLst>
                </p14:cNvPr>
                <p14:cNvContentPartPr/>
                <p14:nvPr/>
              </p14:nvContentPartPr>
              <p14:xfrm>
                <a:off x="8036381" y="401226"/>
                <a:ext cx="105480" cy="126360"/>
              </p14:xfrm>
            </p:contentPart>
          </mc:Choice>
          <mc:Fallback xmlns="">
            <p:pic>
              <p:nvPicPr>
                <p:cNvPr id="124" name="Ink 123">
                  <a:extLst>
                    <a:ext uri="{FF2B5EF4-FFF2-40B4-BE49-F238E27FC236}">
                      <a16:creationId xmlns:a16="http://schemas.microsoft.com/office/drawing/2014/main" id="{2B0C4241-34CC-414A-809F-DACA0166BCDC}"/>
                    </a:ext>
                  </a:extLst>
                </p:cNvPr>
                <p:cNvPicPr/>
                <p:nvPr/>
              </p:nvPicPr>
              <p:blipFill>
                <a:blip r:embed="rId174"/>
                <a:stretch>
                  <a:fillRect/>
                </a:stretch>
              </p:blipFill>
              <p:spPr>
                <a:xfrm>
                  <a:off x="8021261" y="386106"/>
                  <a:ext cx="136080" cy="156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5">
              <p14:nvContentPartPr>
                <p14:cNvPr id="125" name="Ink 124">
                  <a:extLst>
                    <a:ext uri="{FF2B5EF4-FFF2-40B4-BE49-F238E27FC236}">
                      <a16:creationId xmlns:a16="http://schemas.microsoft.com/office/drawing/2014/main" id="{2AA2512B-A365-634D-A62B-7D7459DB4FD7}"/>
                    </a:ext>
                  </a:extLst>
                </p14:cNvPr>
                <p14:cNvContentPartPr/>
                <p14:nvPr/>
              </p14:nvContentPartPr>
              <p14:xfrm>
                <a:off x="8150861" y="463146"/>
                <a:ext cx="79200" cy="56520"/>
              </p14:xfrm>
            </p:contentPart>
          </mc:Choice>
          <mc:Fallback xmlns="">
            <p:pic>
              <p:nvPicPr>
                <p:cNvPr id="125" name="Ink 124">
                  <a:extLst>
                    <a:ext uri="{FF2B5EF4-FFF2-40B4-BE49-F238E27FC236}">
                      <a16:creationId xmlns:a16="http://schemas.microsoft.com/office/drawing/2014/main" id="{2AA2512B-A365-634D-A62B-7D7459DB4FD7}"/>
                    </a:ext>
                  </a:extLst>
                </p:cNvPr>
                <p:cNvPicPr/>
                <p:nvPr/>
              </p:nvPicPr>
              <p:blipFill>
                <a:blip r:embed="rId176"/>
                <a:stretch>
                  <a:fillRect/>
                </a:stretch>
              </p:blipFill>
              <p:spPr>
                <a:xfrm>
                  <a:off x="8135381" y="447666"/>
                  <a:ext cx="109800" cy="87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7">
              <p14:nvContentPartPr>
                <p14:cNvPr id="126" name="Ink 125">
                  <a:extLst>
                    <a:ext uri="{FF2B5EF4-FFF2-40B4-BE49-F238E27FC236}">
                      <a16:creationId xmlns:a16="http://schemas.microsoft.com/office/drawing/2014/main" id="{79865E25-DE0E-DC49-8A02-CA7EFA8A7F86}"/>
                    </a:ext>
                  </a:extLst>
                </p14:cNvPr>
                <p14:cNvContentPartPr/>
                <p14:nvPr/>
              </p14:nvContentPartPr>
              <p14:xfrm>
                <a:off x="8257781" y="344346"/>
                <a:ext cx="33840" cy="183960"/>
              </p14:xfrm>
            </p:contentPart>
          </mc:Choice>
          <mc:Fallback xmlns="">
            <p:pic>
              <p:nvPicPr>
                <p:cNvPr id="126" name="Ink 125">
                  <a:extLst>
                    <a:ext uri="{FF2B5EF4-FFF2-40B4-BE49-F238E27FC236}">
                      <a16:creationId xmlns:a16="http://schemas.microsoft.com/office/drawing/2014/main" id="{79865E25-DE0E-DC49-8A02-CA7EFA8A7F86}"/>
                    </a:ext>
                  </a:extLst>
                </p:cNvPr>
                <p:cNvPicPr/>
                <p:nvPr/>
              </p:nvPicPr>
              <p:blipFill>
                <a:blip r:embed="rId178"/>
                <a:stretch>
                  <a:fillRect/>
                </a:stretch>
              </p:blipFill>
              <p:spPr>
                <a:xfrm>
                  <a:off x="8242661" y="328866"/>
                  <a:ext cx="64440" cy="214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9">
              <p14:nvContentPartPr>
                <p14:cNvPr id="127" name="Ink 126">
                  <a:extLst>
                    <a:ext uri="{FF2B5EF4-FFF2-40B4-BE49-F238E27FC236}">
                      <a16:creationId xmlns:a16="http://schemas.microsoft.com/office/drawing/2014/main" id="{3A1465B0-B4EA-BD43-BC16-134EDCCEBC74}"/>
                    </a:ext>
                  </a:extLst>
                </p14:cNvPr>
                <p14:cNvContentPartPr/>
                <p14:nvPr/>
              </p14:nvContentPartPr>
              <p14:xfrm>
                <a:off x="8347061" y="458466"/>
                <a:ext cx="82080" cy="51840"/>
              </p14:xfrm>
            </p:contentPart>
          </mc:Choice>
          <mc:Fallback xmlns="">
            <p:pic>
              <p:nvPicPr>
                <p:cNvPr id="127" name="Ink 126">
                  <a:extLst>
                    <a:ext uri="{FF2B5EF4-FFF2-40B4-BE49-F238E27FC236}">
                      <a16:creationId xmlns:a16="http://schemas.microsoft.com/office/drawing/2014/main" id="{3A1465B0-B4EA-BD43-BC16-134EDCCEBC74}"/>
                    </a:ext>
                  </a:extLst>
                </p:cNvPr>
                <p:cNvPicPr/>
                <p:nvPr/>
              </p:nvPicPr>
              <p:blipFill>
                <a:blip r:embed="rId180"/>
                <a:stretch>
                  <a:fillRect/>
                </a:stretch>
              </p:blipFill>
              <p:spPr>
                <a:xfrm>
                  <a:off x="8331941" y="443346"/>
                  <a:ext cx="112680" cy="82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1">
              <p14:nvContentPartPr>
                <p14:cNvPr id="128" name="Ink 127">
                  <a:extLst>
                    <a:ext uri="{FF2B5EF4-FFF2-40B4-BE49-F238E27FC236}">
                      <a16:creationId xmlns:a16="http://schemas.microsoft.com/office/drawing/2014/main" id="{0C0072A7-7BC1-7D44-B6FC-41F11E3D836F}"/>
                    </a:ext>
                  </a:extLst>
                </p14:cNvPr>
                <p14:cNvContentPartPr/>
                <p14:nvPr/>
              </p14:nvContentPartPr>
              <p14:xfrm>
                <a:off x="8491421" y="445506"/>
                <a:ext cx="84960" cy="72000"/>
              </p14:xfrm>
            </p:contentPart>
          </mc:Choice>
          <mc:Fallback xmlns="">
            <p:pic>
              <p:nvPicPr>
                <p:cNvPr id="128" name="Ink 127">
                  <a:extLst>
                    <a:ext uri="{FF2B5EF4-FFF2-40B4-BE49-F238E27FC236}">
                      <a16:creationId xmlns:a16="http://schemas.microsoft.com/office/drawing/2014/main" id="{0C0072A7-7BC1-7D44-B6FC-41F11E3D836F}"/>
                    </a:ext>
                  </a:extLst>
                </p:cNvPr>
                <p:cNvPicPr/>
                <p:nvPr/>
              </p:nvPicPr>
              <p:blipFill>
                <a:blip r:embed="rId182"/>
                <a:stretch>
                  <a:fillRect/>
                </a:stretch>
              </p:blipFill>
              <p:spPr>
                <a:xfrm>
                  <a:off x="8476301" y="430026"/>
                  <a:ext cx="115560" cy="102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3">
              <p14:nvContentPartPr>
                <p14:cNvPr id="129" name="Ink 128">
                  <a:extLst>
                    <a:ext uri="{FF2B5EF4-FFF2-40B4-BE49-F238E27FC236}">
                      <a16:creationId xmlns:a16="http://schemas.microsoft.com/office/drawing/2014/main" id="{1BD5DCBE-41F2-9F43-95B9-A96DD47B1CC9}"/>
                    </a:ext>
                  </a:extLst>
                </p14:cNvPr>
                <p14:cNvContentPartPr/>
                <p14:nvPr/>
              </p14:nvContentPartPr>
              <p14:xfrm>
                <a:off x="8666741" y="396186"/>
                <a:ext cx="150840" cy="145080"/>
              </p14:xfrm>
            </p:contentPart>
          </mc:Choice>
          <mc:Fallback xmlns="">
            <p:pic>
              <p:nvPicPr>
                <p:cNvPr id="129" name="Ink 128">
                  <a:extLst>
                    <a:ext uri="{FF2B5EF4-FFF2-40B4-BE49-F238E27FC236}">
                      <a16:creationId xmlns:a16="http://schemas.microsoft.com/office/drawing/2014/main" id="{1BD5DCBE-41F2-9F43-95B9-A96DD47B1CC9}"/>
                    </a:ext>
                  </a:extLst>
                </p:cNvPr>
                <p:cNvPicPr/>
                <p:nvPr/>
              </p:nvPicPr>
              <p:blipFill>
                <a:blip r:embed="rId184"/>
                <a:stretch>
                  <a:fillRect/>
                </a:stretch>
              </p:blipFill>
              <p:spPr>
                <a:xfrm>
                  <a:off x="8651261" y="381066"/>
                  <a:ext cx="181440" cy="17568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21124878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53FBA163-4374-A644-9E14-5D5406DF7E72}"/>
              </a:ext>
            </a:extLst>
          </p:cNvPr>
          <p:cNvSpPr/>
          <p:nvPr/>
        </p:nvSpPr>
        <p:spPr>
          <a:xfrm>
            <a:off x="415752" y="375722"/>
            <a:ext cx="26292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/>
              <a:t>Rings &amp; Strings in </a:t>
            </a:r>
            <a:r>
              <a:rPr lang="en-GB" b="1" dirty="0" err="1"/>
              <a:t>CVolver</a:t>
            </a:r>
            <a:endParaRPr lang="en-GB" b="1" dirty="0"/>
          </a:p>
        </p:txBody>
      </p:sp>
      <p:pic>
        <p:nvPicPr>
          <p:cNvPr id="8" name="Picture 7" descr="A picture containing text&#10;&#10;Description automatically generated">
            <a:extLst>
              <a:ext uri="{FF2B5EF4-FFF2-40B4-BE49-F238E27FC236}">
                <a16:creationId xmlns:a16="http://schemas.microsoft.com/office/drawing/2014/main" id="{DD01F5C2-601B-A242-85FB-597E5353CA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7549" y="375722"/>
            <a:ext cx="1599381" cy="318059"/>
          </a:xfrm>
          <a:prstGeom prst="rect">
            <a:avLst/>
          </a:prstGeom>
        </p:spPr>
      </p:pic>
      <p:pic>
        <p:nvPicPr>
          <p:cNvPr id="10" name="Picture 9" descr="A picture containing icon&#10;&#10;Description automatically generated">
            <a:extLst>
              <a:ext uri="{FF2B5EF4-FFF2-40B4-BE49-F238E27FC236}">
                <a16:creationId xmlns:a16="http://schemas.microsoft.com/office/drawing/2014/main" id="{71FEA77B-07F8-9844-B69A-7FA20A189F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3815" y="934274"/>
            <a:ext cx="1960921" cy="331297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3634078C-9407-264A-A412-6AC827F9F5EC}"/>
              </a:ext>
            </a:extLst>
          </p:cNvPr>
          <p:cNvGrpSpPr/>
          <p:nvPr/>
        </p:nvGrpSpPr>
        <p:grpSpPr>
          <a:xfrm>
            <a:off x="997301" y="1043466"/>
            <a:ext cx="668160" cy="309600"/>
            <a:chOff x="997301" y="1043466"/>
            <a:chExt cx="668160" cy="3096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12" name="Ink 11">
                  <a:extLst>
                    <a:ext uri="{FF2B5EF4-FFF2-40B4-BE49-F238E27FC236}">
                      <a16:creationId xmlns:a16="http://schemas.microsoft.com/office/drawing/2014/main" id="{4B401E6B-1371-574C-BABB-248392351E8D}"/>
                    </a:ext>
                  </a:extLst>
                </p14:cNvPr>
                <p14:cNvContentPartPr/>
                <p14:nvPr/>
              </p14:nvContentPartPr>
              <p14:xfrm>
                <a:off x="997301" y="1043466"/>
                <a:ext cx="618840" cy="283320"/>
              </p14:xfrm>
            </p:contentPart>
          </mc:Choice>
          <mc:Fallback xmlns="">
            <p:pic>
              <p:nvPicPr>
                <p:cNvPr id="12" name="Ink 11">
                  <a:extLst>
                    <a:ext uri="{FF2B5EF4-FFF2-40B4-BE49-F238E27FC236}">
                      <a16:creationId xmlns:a16="http://schemas.microsoft.com/office/drawing/2014/main" id="{4B401E6B-1371-574C-BABB-248392351E8D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981821" y="1028346"/>
                  <a:ext cx="649440" cy="313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13" name="Ink 12">
                  <a:extLst>
                    <a:ext uri="{FF2B5EF4-FFF2-40B4-BE49-F238E27FC236}">
                      <a16:creationId xmlns:a16="http://schemas.microsoft.com/office/drawing/2014/main" id="{61BD6A80-D1EF-AE45-A8DA-264BB9DA9391}"/>
                    </a:ext>
                  </a:extLst>
                </p14:cNvPr>
                <p14:cNvContentPartPr/>
                <p14:nvPr/>
              </p14:nvContentPartPr>
              <p14:xfrm>
                <a:off x="1472141" y="1182066"/>
                <a:ext cx="193320" cy="171000"/>
              </p14:xfrm>
            </p:contentPart>
          </mc:Choice>
          <mc:Fallback xmlns="">
            <p:pic>
              <p:nvPicPr>
                <p:cNvPr id="13" name="Ink 12">
                  <a:extLst>
                    <a:ext uri="{FF2B5EF4-FFF2-40B4-BE49-F238E27FC236}">
                      <a16:creationId xmlns:a16="http://schemas.microsoft.com/office/drawing/2014/main" id="{61BD6A80-D1EF-AE45-A8DA-264BB9DA9391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1457021" y="1166586"/>
                  <a:ext cx="223920" cy="2016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FDD3E3FA-CDAA-7A42-9982-E50FE6189D9B}"/>
              </a:ext>
            </a:extLst>
          </p:cNvPr>
          <p:cNvGrpSpPr/>
          <p:nvPr/>
        </p:nvGrpSpPr>
        <p:grpSpPr>
          <a:xfrm>
            <a:off x="156341" y="902706"/>
            <a:ext cx="653760" cy="294840"/>
            <a:chOff x="156341" y="902706"/>
            <a:chExt cx="653760" cy="2948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9">
              <p14:nvContentPartPr>
                <p14:cNvPr id="15" name="Ink 14">
                  <a:extLst>
                    <a:ext uri="{FF2B5EF4-FFF2-40B4-BE49-F238E27FC236}">
                      <a16:creationId xmlns:a16="http://schemas.microsoft.com/office/drawing/2014/main" id="{0B36D03B-2744-B847-9B20-4F31F1BEB736}"/>
                    </a:ext>
                  </a:extLst>
                </p14:cNvPr>
                <p14:cNvContentPartPr/>
                <p14:nvPr/>
              </p14:nvContentPartPr>
              <p14:xfrm>
                <a:off x="219341" y="902706"/>
                <a:ext cx="32040" cy="198000"/>
              </p14:xfrm>
            </p:contentPart>
          </mc:Choice>
          <mc:Fallback xmlns="">
            <p:pic>
              <p:nvPicPr>
                <p:cNvPr id="15" name="Ink 14">
                  <a:extLst>
                    <a:ext uri="{FF2B5EF4-FFF2-40B4-BE49-F238E27FC236}">
                      <a16:creationId xmlns:a16="http://schemas.microsoft.com/office/drawing/2014/main" id="{0B36D03B-2744-B847-9B20-4F31F1BEB736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203861" y="887586"/>
                  <a:ext cx="62640" cy="228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">
              <p14:nvContentPartPr>
                <p14:cNvPr id="16" name="Ink 15">
                  <a:extLst>
                    <a:ext uri="{FF2B5EF4-FFF2-40B4-BE49-F238E27FC236}">
                      <a16:creationId xmlns:a16="http://schemas.microsoft.com/office/drawing/2014/main" id="{44C33D9A-214E-8D4C-9C1E-99B4328FB642}"/>
                    </a:ext>
                  </a:extLst>
                </p14:cNvPr>
                <p14:cNvContentPartPr/>
                <p14:nvPr/>
              </p14:nvContentPartPr>
              <p14:xfrm>
                <a:off x="156341" y="1037346"/>
                <a:ext cx="100080" cy="58680"/>
              </p14:xfrm>
            </p:contentPart>
          </mc:Choice>
          <mc:Fallback xmlns="">
            <p:pic>
              <p:nvPicPr>
                <p:cNvPr id="16" name="Ink 15">
                  <a:extLst>
                    <a:ext uri="{FF2B5EF4-FFF2-40B4-BE49-F238E27FC236}">
                      <a16:creationId xmlns:a16="http://schemas.microsoft.com/office/drawing/2014/main" id="{44C33D9A-214E-8D4C-9C1E-99B4328FB642}"/>
                    </a:ext>
                  </a:extLst>
                </p:cNvPr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140861" y="1021866"/>
                  <a:ext cx="130680" cy="89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">
              <p14:nvContentPartPr>
                <p14:cNvPr id="17" name="Ink 16">
                  <a:extLst>
                    <a:ext uri="{FF2B5EF4-FFF2-40B4-BE49-F238E27FC236}">
                      <a16:creationId xmlns:a16="http://schemas.microsoft.com/office/drawing/2014/main" id="{1334A08B-3F0A-7C4A-A67B-51B06F426810}"/>
                    </a:ext>
                  </a:extLst>
                </p14:cNvPr>
                <p14:cNvContentPartPr/>
                <p14:nvPr/>
              </p14:nvContentPartPr>
              <p14:xfrm>
                <a:off x="324461" y="1044186"/>
                <a:ext cx="11160" cy="52920"/>
              </p14:xfrm>
            </p:contentPart>
          </mc:Choice>
          <mc:Fallback xmlns="">
            <p:pic>
              <p:nvPicPr>
                <p:cNvPr id="17" name="Ink 16">
                  <a:extLst>
                    <a:ext uri="{FF2B5EF4-FFF2-40B4-BE49-F238E27FC236}">
                      <a16:creationId xmlns:a16="http://schemas.microsoft.com/office/drawing/2014/main" id="{1334A08B-3F0A-7C4A-A67B-51B06F426810}"/>
                    </a:ext>
                  </a:extLst>
                </p:cNvPr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308981" y="1029066"/>
                  <a:ext cx="41760" cy="83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">
              <p14:nvContentPartPr>
                <p14:cNvPr id="18" name="Ink 17">
                  <a:extLst>
                    <a:ext uri="{FF2B5EF4-FFF2-40B4-BE49-F238E27FC236}">
                      <a16:creationId xmlns:a16="http://schemas.microsoft.com/office/drawing/2014/main" id="{6580EFE6-9026-D34E-BF05-B6D05821F3B5}"/>
                    </a:ext>
                  </a:extLst>
                </p14:cNvPr>
                <p14:cNvContentPartPr/>
                <p14:nvPr/>
              </p14:nvContentPartPr>
              <p14:xfrm>
                <a:off x="315101" y="972546"/>
                <a:ext cx="360" cy="360"/>
              </p14:xfrm>
            </p:contentPart>
          </mc:Choice>
          <mc:Fallback xmlns="">
            <p:pic>
              <p:nvPicPr>
                <p:cNvPr id="18" name="Ink 17">
                  <a:extLst>
                    <a:ext uri="{FF2B5EF4-FFF2-40B4-BE49-F238E27FC236}">
                      <a16:creationId xmlns:a16="http://schemas.microsoft.com/office/drawing/2014/main" id="{6580EFE6-9026-D34E-BF05-B6D05821F3B5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299981" y="957426"/>
                  <a:ext cx="30960" cy="30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19" name="Ink 18">
                  <a:extLst>
                    <a:ext uri="{FF2B5EF4-FFF2-40B4-BE49-F238E27FC236}">
                      <a16:creationId xmlns:a16="http://schemas.microsoft.com/office/drawing/2014/main" id="{B259FC6B-F518-214B-9B36-7AD0BC38B52A}"/>
                    </a:ext>
                  </a:extLst>
                </p14:cNvPr>
                <p14:cNvContentPartPr/>
                <p14:nvPr/>
              </p14:nvContentPartPr>
              <p14:xfrm>
                <a:off x="418781" y="983346"/>
                <a:ext cx="15120" cy="214200"/>
              </p14:xfrm>
            </p:contentPart>
          </mc:Choice>
          <mc:Fallback xmlns="">
            <p:pic>
              <p:nvPicPr>
                <p:cNvPr id="19" name="Ink 18">
                  <a:extLst>
                    <a:ext uri="{FF2B5EF4-FFF2-40B4-BE49-F238E27FC236}">
                      <a16:creationId xmlns:a16="http://schemas.microsoft.com/office/drawing/2014/main" id="{B259FC6B-F518-214B-9B36-7AD0BC38B52A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403301" y="968226"/>
                  <a:ext cx="45720" cy="244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">
              <p14:nvContentPartPr>
                <p14:cNvPr id="20" name="Ink 19">
                  <a:extLst>
                    <a:ext uri="{FF2B5EF4-FFF2-40B4-BE49-F238E27FC236}">
                      <a16:creationId xmlns:a16="http://schemas.microsoft.com/office/drawing/2014/main" id="{18ECAFE2-7223-FB43-8F83-2AC72A6D08C2}"/>
                    </a:ext>
                  </a:extLst>
                </p14:cNvPr>
                <p14:cNvContentPartPr/>
                <p14:nvPr/>
              </p14:nvContentPartPr>
              <p14:xfrm>
                <a:off x="428861" y="1035546"/>
                <a:ext cx="74160" cy="54000"/>
              </p14:xfrm>
            </p:contentPart>
          </mc:Choice>
          <mc:Fallback xmlns="">
            <p:pic>
              <p:nvPicPr>
                <p:cNvPr id="20" name="Ink 19">
                  <a:extLst>
                    <a:ext uri="{FF2B5EF4-FFF2-40B4-BE49-F238E27FC236}">
                      <a16:creationId xmlns:a16="http://schemas.microsoft.com/office/drawing/2014/main" id="{18ECAFE2-7223-FB43-8F83-2AC72A6D08C2}"/>
                    </a:ext>
                  </a:extLst>
                </p:cNvPr>
                <p:cNvPicPr/>
                <p:nvPr/>
              </p:nvPicPr>
              <p:blipFill>
                <a:blip r:embed="rId20"/>
                <a:stretch>
                  <a:fillRect/>
                </a:stretch>
              </p:blipFill>
              <p:spPr>
                <a:xfrm>
                  <a:off x="413381" y="1020066"/>
                  <a:ext cx="104760" cy="84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">
              <p14:nvContentPartPr>
                <p14:cNvPr id="21" name="Ink 20">
                  <a:extLst>
                    <a:ext uri="{FF2B5EF4-FFF2-40B4-BE49-F238E27FC236}">
                      <a16:creationId xmlns:a16="http://schemas.microsoft.com/office/drawing/2014/main" id="{A842F214-739C-4645-953B-0C788F920F88}"/>
                    </a:ext>
                  </a:extLst>
                </p14:cNvPr>
                <p14:cNvContentPartPr/>
                <p14:nvPr/>
              </p14:nvContentPartPr>
              <p14:xfrm>
                <a:off x="553421" y="1040226"/>
                <a:ext cx="49320" cy="46080"/>
              </p14:xfrm>
            </p:contentPart>
          </mc:Choice>
          <mc:Fallback xmlns="">
            <p:pic>
              <p:nvPicPr>
                <p:cNvPr id="21" name="Ink 20">
                  <a:extLst>
                    <a:ext uri="{FF2B5EF4-FFF2-40B4-BE49-F238E27FC236}">
                      <a16:creationId xmlns:a16="http://schemas.microsoft.com/office/drawing/2014/main" id="{A842F214-739C-4645-953B-0C788F920F88}"/>
                    </a:ext>
                  </a:extLst>
                </p:cNvPr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538301" y="1025106"/>
                  <a:ext cx="79920" cy="76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3">
              <p14:nvContentPartPr>
                <p14:cNvPr id="22" name="Ink 21">
                  <a:extLst>
                    <a:ext uri="{FF2B5EF4-FFF2-40B4-BE49-F238E27FC236}">
                      <a16:creationId xmlns:a16="http://schemas.microsoft.com/office/drawing/2014/main" id="{4293855D-00D2-4740-80C9-E6C63A295EE5}"/>
                    </a:ext>
                  </a:extLst>
                </p14:cNvPr>
                <p14:cNvContentPartPr/>
                <p14:nvPr/>
              </p14:nvContentPartPr>
              <p14:xfrm>
                <a:off x="650981" y="939786"/>
                <a:ext cx="9000" cy="152280"/>
              </p14:xfrm>
            </p:contentPart>
          </mc:Choice>
          <mc:Fallback xmlns="">
            <p:pic>
              <p:nvPicPr>
                <p:cNvPr id="22" name="Ink 21">
                  <a:extLst>
                    <a:ext uri="{FF2B5EF4-FFF2-40B4-BE49-F238E27FC236}">
                      <a16:creationId xmlns:a16="http://schemas.microsoft.com/office/drawing/2014/main" id="{4293855D-00D2-4740-80C9-E6C63A295EE5}"/>
                    </a:ext>
                  </a:extLst>
                </p:cNvPr>
                <p:cNvPicPr/>
                <p:nvPr/>
              </p:nvPicPr>
              <p:blipFill>
                <a:blip r:embed="rId24"/>
                <a:stretch>
                  <a:fillRect/>
                </a:stretch>
              </p:blipFill>
              <p:spPr>
                <a:xfrm>
                  <a:off x="635861" y="924666"/>
                  <a:ext cx="39600" cy="182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5">
              <p14:nvContentPartPr>
                <p14:cNvPr id="23" name="Ink 22">
                  <a:extLst>
                    <a:ext uri="{FF2B5EF4-FFF2-40B4-BE49-F238E27FC236}">
                      <a16:creationId xmlns:a16="http://schemas.microsoft.com/office/drawing/2014/main" id="{B2813A96-E9CB-8244-93F0-09F5CE8BF776}"/>
                    </a:ext>
                  </a:extLst>
                </p14:cNvPr>
                <p14:cNvContentPartPr/>
                <p14:nvPr/>
              </p14:nvContentPartPr>
              <p14:xfrm>
                <a:off x="689501" y="1031226"/>
                <a:ext cx="120600" cy="73440"/>
              </p14:xfrm>
            </p:contentPart>
          </mc:Choice>
          <mc:Fallback xmlns="">
            <p:pic>
              <p:nvPicPr>
                <p:cNvPr id="23" name="Ink 22">
                  <a:extLst>
                    <a:ext uri="{FF2B5EF4-FFF2-40B4-BE49-F238E27FC236}">
                      <a16:creationId xmlns:a16="http://schemas.microsoft.com/office/drawing/2014/main" id="{B2813A96-E9CB-8244-93F0-09F5CE8BF776}"/>
                    </a:ext>
                  </a:extLst>
                </p:cNvPr>
                <p:cNvPicPr/>
                <p:nvPr/>
              </p:nvPicPr>
              <p:blipFill>
                <a:blip r:embed="rId26"/>
                <a:stretch>
                  <a:fillRect/>
                </a:stretch>
              </p:blipFill>
              <p:spPr>
                <a:xfrm>
                  <a:off x="674381" y="1016106"/>
                  <a:ext cx="150840" cy="1036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B1ACF552-7263-0A4F-8B2B-BBD8DE7132E3}"/>
              </a:ext>
            </a:extLst>
          </p:cNvPr>
          <p:cNvGrpSpPr/>
          <p:nvPr/>
        </p:nvGrpSpPr>
        <p:grpSpPr>
          <a:xfrm>
            <a:off x="4079981" y="759786"/>
            <a:ext cx="1186560" cy="596520"/>
            <a:chOff x="4079981" y="759786"/>
            <a:chExt cx="1186560" cy="5965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7">
              <p14:nvContentPartPr>
                <p14:cNvPr id="47" name="Ink 46">
                  <a:extLst>
                    <a:ext uri="{FF2B5EF4-FFF2-40B4-BE49-F238E27FC236}">
                      <a16:creationId xmlns:a16="http://schemas.microsoft.com/office/drawing/2014/main" id="{E040972F-5C9C-D148-9AED-5E630E491819}"/>
                    </a:ext>
                  </a:extLst>
                </p14:cNvPr>
                <p14:cNvContentPartPr/>
                <p14:nvPr/>
              </p14:nvContentPartPr>
              <p14:xfrm>
                <a:off x="4168901" y="759786"/>
                <a:ext cx="256680" cy="585000"/>
              </p14:xfrm>
            </p:contentPart>
          </mc:Choice>
          <mc:Fallback xmlns="">
            <p:pic>
              <p:nvPicPr>
                <p:cNvPr id="47" name="Ink 46">
                  <a:extLst>
                    <a:ext uri="{FF2B5EF4-FFF2-40B4-BE49-F238E27FC236}">
                      <a16:creationId xmlns:a16="http://schemas.microsoft.com/office/drawing/2014/main" id="{E040972F-5C9C-D148-9AED-5E630E491819}"/>
                    </a:ext>
                  </a:extLst>
                </p:cNvPr>
                <p:cNvPicPr/>
                <p:nvPr/>
              </p:nvPicPr>
              <p:blipFill>
                <a:blip r:embed="rId42"/>
                <a:stretch>
                  <a:fillRect/>
                </a:stretch>
              </p:blipFill>
              <p:spPr>
                <a:xfrm>
                  <a:off x="4153781" y="744666"/>
                  <a:ext cx="287280" cy="615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3">
              <p14:nvContentPartPr>
                <p14:cNvPr id="48" name="Ink 47">
                  <a:extLst>
                    <a:ext uri="{FF2B5EF4-FFF2-40B4-BE49-F238E27FC236}">
                      <a16:creationId xmlns:a16="http://schemas.microsoft.com/office/drawing/2014/main" id="{8D7F49D7-F6D3-104A-A7C8-878D1F8CCB64}"/>
                    </a:ext>
                  </a:extLst>
                </p14:cNvPr>
                <p14:cNvContentPartPr/>
                <p14:nvPr/>
              </p14:nvContentPartPr>
              <p14:xfrm>
                <a:off x="4079981" y="1237506"/>
                <a:ext cx="167040" cy="118800"/>
              </p14:xfrm>
            </p:contentPart>
          </mc:Choice>
          <mc:Fallback xmlns="">
            <p:pic>
              <p:nvPicPr>
                <p:cNvPr id="48" name="Ink 47">
                  <a:extLst>
                    <a:ext uri="{FF2B5EF4-FFF2-40B4-BE49-F238E27FC236}">
                      <a16:creationId xmlns:a16="http://schemas.microsoft.com/office/drawing/2014/main" id="{8D7F49D7-F6D3-104A-A7C8-878D1F8CCB64}"/>
                    </a:ext>
                  </a:extLst>
                </p:cNvPr>
                <p:cNvPicPr/>
                <p:nvPr/>
              </p:nvPicPr>
              <p:blipFill>
                <a:blip r:embed="rId44"/>
                <a:stretch>
                  <a:fillRect/>
                </a:stretch>
              </p:blipFill>
              <p:spPr>
                <a:xfrm>
                  <a:off x="4064501" y="1222386"/>
                  <a:ext cx="197640" cy="149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5">
              <p14:nvContentPartPr>
                <p14:cNvPr id="50" name="Ink 49">
                  <a:extLst>
                    <a:ext uri="{FF2B5EF4-FFF2-40B4-BE49-F238E27FC236}">
                      <a16:creationId xmlns:a16="http://schemas.microsoft.com/office/drawing/2014/main" id="{9982C467-9F06-8346-9F56-519FE91E8DD5}"/>
                    </a:ext>
                  </a:extLst>
                </p14:cNvPr>
                <p14:cNvContentPartPr/>
                <p14:nvPr/>
              </p14:nvContentPartPr>
              <p14:xfrm>
                <a:off x="4551941" y="1018626"/>
                <a:ext cx="95760" cy="137160"/>
              </p14:xfrm>
            </p:contentPart>
          </mc:Choice>
          <mc:Fallback xmlns="">
            <p:pic>
              <p:nvPicPr>
                <p:cNvPr id="50" name="Ink 49">
                  <a:extLst>
                    <a:ext uri="{FF2B5EF4-FFF2-40B4-BE49-F238E27FC236}">
                      <a16:creationId xmlns:a16="http://schemas.microsoft.com/office/drawing/2014/main" id="{9982C467-9F06-8346-9F56-519FE91E8DD5}"/>
                    </a:ext>
                  </a:extLst>
                </p:cNvPr>
                <p:cNvPicPr/>
                <p:nvPr/>
              </p:nvPicPr>
              <p:blipFill>
                <a:blip r:embed="rId46"/>
                <a:stretch>
                  <a:fillRect/>
                </a:stretch>
              </p:blipFill>
              <p:spPr>
                <a:xfrm>
                  <a:off x="4536821" y="1003506"/>
                  <a:ext cx="126360" cy="167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7">
              <p14:nvContentPartPr>
                <p14:cNvPr id="51" name="Ink 50">
                  <a:extLst>
                    <a:ext uri="{FF2B5EF4-FFF2-40B4-BE49-F238E27FC236}">
                      <a16:creationId xmlns:a16="http://schemas.microsoft.com/office/drawing/2014/main" id="{4BF1E359-5F60-464F-B0B8-BDC4869DC6AD}"/>
                    </a:ext>
                  </a:extLst>
                </p14:cNvPr>
                <p14:cNvContentPartPr/>
                <p14:nvPr/>
              </p14:nvContentPartPr>
              <p14:xfrm>
                <a:off x="4726181" y="957786"/>
                <a:ext cx="17640" cy="213480"/>
              </p14:xfrm>
            </p:contentPart>
          </mc:Choice>
          <mc:Fallback xmlns="">
            <p:pic>
              <p:nvPicPr>
                <p:cNvPr id="51" name="Ink 50">
                  <a:extLst>
                    <a:ext uri="{FF2B5EF4-FFF2-40B4-BE49-F238E27FC236}">
                      <a16:creationId xmlns:a16="http://schemas.microsoft.com/office/drawing/2014/main" id="{4BF1E359-5F60-464F-B0B8-BDC4869DC6AD}"/>
                    </a:ext>
                  </a:extLst>
                </p:cNvPr>
                <p:cNvPicPr/>
                <p:nvPr/>
              </p:nvPicPr>
              <p:blipFill>
                <a:blip r:embed="rId48"/>
                <a:stretch>
                  <a:fillRect/>
                </a:stretch>
              </p:blipFill>
              <p:spPr>
                <a:xfrm>
                  <a:off x="4710701" y="942306"/>
                  <a:ext cx="48240" cy="244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9">
              <p14:nvContentPartPr>
                <p14:cNvPr id="52" name="Ink 51">
                  <a:extLst>
                    <a:ext uri="{FF2B5EF4-FFF2-40B4-BE49-F238E27FC236}">
                      <a16:creationId xmlns:a16="http://schemas.microsoft.com/office/drawing/2014/main" id="{9AF69948-5B34-6042-8D3B-F7E981130167}"/>
                    </a:ext>
                  </a:extLst>
                </p14:cNvPr>
                <p14:cNvContentPartPr/>
                <p14:nvPr/>
              </p14:nvContentPartPr>
              <p14:xfrm>
                <a:off x="4694141" y="1077666"/>
                <a:ext cx="99360" cy="11880"/>
              </p14:xfrm>
            </p:contentPart>
          </mc:Choice>
          <mc:Fallback xmlns="">
            <p:pic>
              <p:nvPicPr>
                <p:cNvPr id="52" name="Ink 51">
                  <a:extLst>
                    <a:ext uri="{FF2B5EF4-FFF2-40B4-BE49-F238E27FC236}">
                      <a16:creationId xmlns:a16="http://schemas.microsoft.com/office/drawing/2014/main" id="{9AF69948-5B34-6042-8D3B-F7E981130167}"/>
                    </a:ext>
                  </a:extLst>
                </p:cNvPr>
                <p:cNvPicPr/>
                <p:nvPr/>
              </p:nvPicPr>
              <p:blipFill>
                <a:blip r:embed="rId50"/>
                <a:stretch>
                  <a:fillRect/>
                </a:stretch>
              </p:blipFill>
              <p:spPr>
                <a:xfrm>
                  <a:off x="4679021" y="1062546"/>
                  <a:ext cx="129960" cy="42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1">
              <p14:nvContentPartPr>
                <p14:cNvPr id="53" name="Ink 52">
                  <a:extLst>
                    <a:ext uri="{FF2B5EF4-FFF2-40B4-BE49-F238E27FC236}">
                      <a16:creationId xmlns:a16="http://schemas.microsoft.com/office/drawing/2014/main" id="{7FF0EDB2-41C9-3C44-8E02-F653A3B4BCF0}"/>
                    </a:ext>
                  </a:extLst>
                </p14:cNvPr>
                <p14:cNvContentPartPr/>
                <p14:nvPr/>
              </p14:nvContentPartPr>
              <p14:xfrm>
                <a:off x="4818341" y="1084146"/>
                <a:ext cx="86400" cy="77040"/>
              </p14:xfrm>
            </p:contentPart>
          </mc:Choice>
          <mc:Fallback xmlns="">
            <p:pic>
              <p:nvPicPr>
                <p:cNvPr id="53" name="Ink 52">
                  <a:extLst>
                    <a:ext uri="{FF2B5EF4-FFF2-40B4-BE49-F238E27FC236}">
                      <a16:creationId xmlns:a16="http://schemas.microsoft.com/office/drawing/2014/main" id="{7FF0EDB2-41C9-3C44-8E02-F653A3B4BCF0}"/>
                    </a:ext>
                  </a:extLst>
                </p:cNvPr>
                <p:cNvPicPr/>
                <p:nvPr/>
              </p:nvPicPr>
              <p:blipFill>
                <a:blip r:embed="rId52"/>
                <a:stretch>
                  <a:fillRect/>
                </a:stretch>
              </p:blipFill>
              <p:spPr>
                <a:xfrm>
                  <a:off x="4803221" y="1068666"/>
                  <a:ext cx="117000" cy="107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3">
              <p14:nvContentPartPr>
                <p14:cNvPr id="54" name="Ink 53">
                  <a:extLst>
                    <a:ext uri="{FF2B5EF4-FFF2-40B4-BE49-F238E27FC236}">
                      <a16:creationId xmlns:a16="http://schemas.microsoft.com/office/drawing/2014/main" id="{FAC5CEE8-82B5-E942-BE68-17F2D4815A8F}"/>
                    </a:ext>
                  </a:extLst>
                </p14:cNvPr>
                <p14:cNvContentPartPr/>
                <p14:nvPr/>
              </p14:nvContentPartPr>
              <p14:xfrm>
                <a:off x="4924181" y="1111866"/>
                <a:ext cx="10800" cy="51480"/>
              </p14:xfrm>
            </p:contentPart>
          </mc:Choice>
          <mc:Fallback xmlns="">
            <p:pic>
              <p:nvPicPr>
                <p:cNvPr id="54" name="Ink 53">
                  <a:extLst>
                    <a:ext uri="{FF2B5EF4-FFF2-40B4-BE49-F238E27FC236}">
                      <a16:creationId xmlns:a16="http://schemas.microsoft.com/office/drawing/2014/main" id="{FAC5CEE8-82B5-E942-BE68-17F2D4815A8F}"/>
                    </a:ext>
                  </a:extLst>
                </p:cNvPr>
                <p:cNvPicPr/>
                <p:nvPr/>
              </p:nvPicPr>
              <p:blipFill>
                <a:blip r:embed="rId54"/>
                <a:stretch>
                  <a:fillRect/>
                </a:stretch>
              </p:blipFill>
              <p:spPr>
                <a:xfrm>
                  <a:off x="4909061" y="1096386"/>
                  <a:ext cx="41400" cy="81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5">
              <p14:nvContentPartPr>
                <p14:cNvPr id="55" name="Ink 54">
                  <a:extLst>
                    <a:ext uri="{FF2B5EF4-FFF2-40B4-BE49-F238E27FC236}">
                      <a16:creationId xmlns:a16="http://schemas.microsoft.com/office/drawing/2014/main" id="{BB4C87B2-871D-B447-B51F-D71EA017C0AF}"/>
                    </a:ext>
                  </a:extLst>
                </p14:cNvPr>
                <p14:cNvContentPartPr/>
                <p14:nvPr/>
              </p14:nvContentPartPr>
              <p14:xfrm>
                <a:off x="4928141" y="1039866"/>
                <a:ext cx="3240" cy="1440"/>
              </p14:xfrm>
            </p:contentPart>
          </mc:Choice>
          <mc:Fallback xmlns="">
            <p:pic>
              <p:nvPicPr>
                <p:cNvPr id="55" name="Ink 54">
                  <a:extLst>
                    <a:ext uri="{FF2B5EF4-FFF2-40B4-BE49-F238E27FC236}">
                      <a16:creationId xmlns:a16="http://schemas.microsoft.com/office/drawing/2014/main" id="{BB4C87B2-871D-B447-B51F-D71EA017C0AF}"/>
                    </a:ext>
                  </a:extLst>
                </p:cNvPr>
                <p:cNvPicPr/>
                <p:nvPr/>
              </p:nvPicPr>
              <p:blipFill>
                <a:blip r:embed="rId56"/>
                <a:stretch>
                  <a:fillRect/>
                </a:stretch>
              </p:blipFill>
              <p:spPr>
                <a:xfrm>
                  <a:off x="4913021" y="1024746"/>
                  <a:ext cx="33840" cy="32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7">
              <p14:nvContentPartPr>
                <p14:cNvPr id="56" name="Ink 55">
                  <a:extLst>
                    <a:ext uri="{FF2B5EF4-FFF2-40B4-BE49-F238E27FC236}">
                      <a16:creationId xmlns:a16="http://schemas.microsoft.com/office/drawing/2014/main" id="{DE9E8400-82EC-D34B-8D62-9B351F648753}"/>
                    </a:ext>
                  </a:extLst>
                </p14:cNvPr>
                <p14:cNvContentPartPr/>
                <p14:nvPr/>
              </p14:nvContentPartPr>
              <p14:xfrm>
                <a:off x="4986821" y="1066866"/>
                <a:ext cx="96120" cy="78120"/>
              </p14:xfrm>
            </p:contentPart>
          </mc:Choice>
          <mc:Fallback xmlns="">
            <p:pic>
              <p:nvPicPr>
                <p:cNvPr id="56" name="Ink 55">
                  <a:extLst>
                    <a:ext uri="{FF2B5EF4-FFF2-40B4-BE49-F238E27FC236}">
                      <a16:creationId xmlns:a16="http://schemas.microsoft.com/office/drawing/2014/main" id="{DE9E8400-82EC-D34B-8D62-9B351F648753}"/>
                    </a:ext>
                  </a:extLst>
                </p:cNvPr>
                <p:cNvPicPr/>
                <p:nvPr/>
              </p:nvPicPr>
              <p:blipFill>
                <a:blip r:embed="rId58"/>
                <a:stretch>
                  <a:fillRect/>
                </a:stretch>
              </p:blipFill>
              <p:spPr>
                <a:xfrm>
                  <a:off x="4971701" y="1051746"/>
                  <a:ext cx="126720" cy="108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9">
              <p14:nvContentPartPr>
                <p14:cNvPr id="57" name="Ink 56">
                  <a:extLst>
                    <a:ext uri="{FF2B5EF4-FFF2-40B4-BE49-F238E27FC236}">
                      <a16:creationId xmlns:a16="http://schemas.microsoft.com/office/drawing/2014/main" id="{9CF861C3-8A9F-9C45-B85F-5A672BC007B4}"/>
                    </a:ext>
                  </a:extLst>
                </p14:cNvPr>
                <p14:cNvContentPartPr/>
                <p14:nvPr/>
              </p14:nvContentPartPr>
              <p14:xfrm>
                <a:off x="5111741" y="1075866"/>
                <a:ext cx="154800" cy="232560"/>
              </p14:xfrm>
            </p:contentPart>
          </mc:Choice>
          <mc:Fallback xmlns="">
            <p:pic>
              <p:nvPicPr>
                <p:cNvPr id="57" name="Ink 56">
                  <a:extLst>
                    <a:ext uri="{FF2B5EF4-FFF2-40B4-BE49-F238E27FC236}">
                      <a16:creationId xmlns:a16="http://schemas.microsoft.com/office/drawing/2014/main" id="{9CF861C3-8A9F-9C45-B85F-5A672BC007B4}"/>
                    </a:ext>
                  </a:extLst>
                </p:cNvPr>
                <p:cNvPicPr/>
                <p:nvPr/>
              </p:nvPicPr>
              <p:blipFill>
                <a:blip r:embed="rId60"/>
                <a:stretch>
                  <a:fillRect/>
                </a:stretch>
              </p:blipFill>
              <p:spPr>
                <a:xfrm>
                  <a:off x="5096621" y="1060746"/>
                  <a:ext cx="185400" cy="262800"/>
                </a:xfrm>
                <a:prstGeom prst="rect">
                  <a:avLst/>
                </a:prstGeom>
              </p:spPr>
            </p:pic>
          </mc:Fallback>
        </mc:AlternateContent>
      </p:grpSp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E23AE3C9-F5D5-BE92-4BC4-CBB22956C486}"/>
              </a:ext>
            </a:extLst>
          </p:cNvPr>
          <p:cNvPicPr>
            <a:picLocks noChangeAspect="1"/>
          </p:cNvPicPr>
          <p:nvPr/>
        </p:nvPicPr>
        <p:blipFill>
          <a:blip r:embed="rId61"/>
          <a:stretch>
            <a:fillRect/>
          </a:stretch>
        </p:blipFill>
        <p:spPr>
          <a:xfrm>
            <a:off x="341450" y="1446278"/>
            <a:ext cx="7451571" cy="4356303"/>
          </a:xfrm>
          <a:prstGeom prst="rect">
            <a:avLst/>
          </a:prstGeom>
        </p:spPr>
      </p:pic>
      <p:grpSp>
        <p:nvGrpSpPr>
          <p:cNvPr id="45" name="Group 44">
            <a:extLst>
              <a:ext uri="{FF2B5EF4-FFF2-40B4-BE49-F238E27FC236}">
                <a16:creationId xmlns:a16="http://schemas.microsoft.com/office/drawing/2014/main" id="{3BF2E08A-D27B-F946-937A-CADD1E679D10}"/>
              </a:ext>
            </a:extLst>
          </p:cNvPr>
          <p:cNvGrpSpPr/>
          <p:nvPr/>
        </p:nvGrpSpPr>
        <p:grpSpPr>
          <a:xfrm>
            <a:off x="7355621" y="1396266"/>
            <a:ext cx="951840" cy="784080"/>
            <a:chOff x="7355621" y="1396266"/>
            <a:chExt cx="951840" cy="7840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62">
              <p14:nvContentPartPr>
                <p14:cNvPr id="38" name="Ink 37">
                  <a:extLst>
                    <a:ext uri="{FF2B5EF4-FFF2-40B4-BE49-F238E27FC236}">
                      <a16:creationId xmlns:a16="http://schemas.microsoft.com/office/drawing/2014/main" id="{B565FF19-463E-DE4B-95F3-313E64DC95D0}"/>
                    </a:ext>
                  </a:extLst>
                </p14:cNvPr>
                <p14:cNvContentPartPr/>
                <p14:nvPr/>
              </p14:nvContentPartPr>
              <p14:xfrm>
                <a:off x="7392341" y="1396266"/>
                <a:ext cx="496800" cy="516960"/>
              </p14:xfrm>
            </p:contentPart>
          </mc:Choice>
          <mc:Fallback xmlns="">
            <p:pic>
              <p:nvPicPr>
                <p:cNvPr id="38" name="Ink 37">
                  <a:extLst>
                    <a:ext uri="{FF2B5EF4-FFF2-40B4-BE49-F238E27FC236}">
                      <a16:creationId xmlns:a16="http://schemas.microsoft.com/office/drawing/2014/main" id="{B565FF19-463E-DE4B-95F3-313E64DC95D0}"/>
                    </a:ext>
                  </a:extLst>
                </p:cNvPr>
                <p:cNvPicPr/>
                <p:nvPr/>
              </p:nvPicPr>
              <p:blipFill>
                <a:blip r:embed="rId28"/>
                <a:stretch>
                  <a:fillRect/>
                </a:stretch>
              </p:blipFill>
              <p:spPr>
                <a:xfrm>
                  <a:off x="7377221" y="1380786"/>
                  <a:ext cx="527400" cy="547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3">
              <p14:nvContentPartPr>
                <p14:cNvPr id="39" name="Ink 38">
                  <a:extLst>
                    <a:ext uri="{FF2B5EF4-FFF2-40B4-BE49-F238E27FC236}">
                      <a16:creationId xmlns:a16="http://schemas.microsoft.com/office/drawing/2014/main" id="{7AE0A232-CD4F-B44E-A3A6-8E61579CF824}"/>
                    </a:ext>
                  </a:extLst>
                </p14:cNvPr>
                <p14:cNvContentPartPr/>
                <p14:nvPr/>
              </p14:nvContentPartPr>
              <p14:xfrm>
                <a:off x="7355621" y="1795866"/>
                <a:ext cx="138960" cy="171000"/>
              </p14:xfrm>
            </p:contentPart>
          </mc:Choice>
          <mc:Fallback xmlns="">
            <p:pic>
              <p:nvPicPr>
                <p:cNvPr id="39" name="Ink 38">
                  <a:extLst>
                    <a:ext uri="{FF2B5EF4-FFF2-40B4-BE49-F238E27FC236}">
                      <a16:creationId xmlns:a16="http://schemas.microsoft.com/office/drawing/2014/main" id="{7AE0A232-CD4F-B44E-A3A6-8E61579CF824}"/>
                    </a:ext>
                  </a:extLst>
                </p:cNvPr>
                <p:cNvPicPr/>
                <p:nvPr/>
              </p:nvPicPr>
              <p:blipFill>
                <a:blip r:embed="rId30"/>
                <a:stretch>
                  <a:fillRect/>
                </a:stretch>
              </p:blipFill>
              <p:spPr>
                <a:xfrm>
                  <a:off x="7340501" y="1780746"/>
                  <a:ext cx="169560" cy="201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4">
              <p14:nvContentPartPr>
                <p14:cNvPr id="40" name="Ink 39">
                  <a:extLst>
                    <a:ext uri="{FF2B5EF4-FFF2-40B4-BE49-F238E27FC236}">
                      <a16:creationId xmlns:a16="http://schemas.microsoft.com/office/drawing/2014/main" id="{FA6617F3-93CF-DD4F-942F-C7963A8ADF6F}"/>
                    </a:ext>
                  </a:extLst>
                </p14:cNvPr>
                <p14:cNvContentPartPr/>
                <p14:nvPr/>
              </p14:nvContentPartPr>
              <p14:xfrm>
                <a:off x="7886981" y="1837986"/>
                <a:ext cx="96120" cy="89640"/>
              </p14:xfrm>
            </p:contentPart>
          </mc:Choice>
          <mc:Fallback xmlns="">
            <p:pic>
              <p:nvPicPr>
                <p:cNvPr id="40" name="Ink 39">
                  <a:extLst>
                    <a:ext uri="{FF2B5EF4-FFF2-40B4-BE49-F238E27FC236}">
                      <a16:creationId xmlns:a16="http://schemas.microsoft.com/office/drawing/2014/main" id="{FA6617F3-93CF-DD4F-942F-C7963A8ADF6F}"/>
                    </a:ext>
                  </a:extLst>
                </p:cNvPr>
                <p:cNvPicPr/>
                <p:nvPr/>
              </p:nvPicPr>
              <p:blipFill>
                <a:blip r:embed="rId32"/>
                <a:stretch>
                  <a:fillRect/>
                </a:stretch>
              </p:blipFill>
              <p:spPr>
                <a:xfrm>
                  <a:off x="7871861" y="1822866"/>
                  <a:ext cx="126720" cy="119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5">
              <p14:nvContentPartPr>
                <p14:cNvPr id="41" name="Ink 40">
                  <a:extLst>
                    <a:ext uri="{FF2B5EF4-FFF2-40B4-BE49-F238E27FC236}">
                      <a16:creationId xmlns:a16="http://schemas.microsoft.com/office/drawing/2014/main" id="{03939483-50CF-EC4C-ABD2-3C03B87B0E4A}"/>
                    </a:ext>
                  </a:extLst>
                </p14:cNvPr>
                <p14:cNvContentPartPr/>
                <p14:nvPr/>
              </p14:nvContentPartPr>
              <p14:xfrm>
                <a:off x="8013701" y="1862106"/>
                <a:ext cx="7200" cy="54000"/>
              </p14:xfrm>
            </p:contentPart>
          </mc:Choice>
          <mc:Fallback xmlns="">
            <p:pic>
              <p:nvPicPr>
                <p:cNvPr id="41" name="Ink 40">
                  <a:extLst>
                    <a:ext uri="{FF2B5EF4-FFF2-40B4-BE49-F238E27FC236}">
                      <a16:creationId xmlns:a16="http://schemas.microsoft.com/office/drawing/2014/main" id="{03939483-50CF-EC4C-ABD2-3C03B87B0E4A}"/>
                    </a:ext>
                  </a:extLst>
                </p:cNvPr>
                <p:cNvPicPr/>
                <p:nvPr/>
              </p:nvPicPr>
              <p:blipFill>
                <a:blip r:embed="rId34"/>
                <a:stretch>
                  <a:fillRect/>
                </a:stretch>
              </p:blipFill>
              <p:spPr>
                <a:xfrm>
                  <a:off x="7998221" y="1846986"/>
                  <a:ext cx="37800" cy="84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6">
              <p14:nvContentPartPr>
                <p14:cNvPr id="42" name="Ink 41">
                  <a:extLst>
                    <a:ext uri="{FF2B5EF4-FFF2-40B4-BE49-F238E27FC236}">
                      <a16:creationId xmlns:a16="http://schemas.microsoft.com/office/drawing/2014/main" id="{8BF916FE-03C1-2E4A-AB3E-371ACAF2C26F}"/>
                    </a:ext>
                  </a:extLst>
                </p14:cNvPr>
                <p14:cNvContentPartPr/>
                <p14:nvPr/>
              </p14:nvContentPartPr>
              <p14:xfrm>
                <a:off x="8030261" y="1792986"/>
                <a:ext cx="21600" cy="21240"/>
              </p14:xfrm>
            </p:contentPart>
          </mc:Choice>
          <mc:Fallback xmlns="">
            <p:pic>
              <p:nvPicPr>
                <p:cNvPr id="42" name="Ink 41">
                  <a:extLst>
                    <a:ext uri="{FF2B5EF4-FFF2-40B4-BE49-F238E27FC236}">
                      <a16:creationId xmlns:a16="http://schemas.microsoft.com/office/drawing/2014/main" id="{8BF916FE-03C1-2E4A-AB3E-371ACAF2C26F}"/>
                    </a:ext>
                  </a:extLst>
                </p:cNvPr>
                <p:cNvPicPr/>
                <p:nvPr/>
              </p:nvPicPr>
              <p:blipFill>
                <a:blip r:embed="rId36"/>
                <a:stretch>
                  <a:fillRect/>
                </a:stretch>
              </p:blipFill>
              <p:spPr>
                <a:xfrm>
                  <a:off x="8014781" y="1777866"/>
                  <a:ext cx="51840" cy="51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7">
              <p14:nvContentPartPr>
                <p14:cNvPr id="43" name="Ink 42">
                  <a:extLst>
                    <a:ext uri="{FF2B5EF4-FFF2-40B4-BE49-F238E27FC236}">
                      <a16:creationId xmlns:a16="http://schemas.microsoft.com/office/drawing/2014/main" id="{C076E82F-8464-7647-9563-5DF157967535}"/>
                    </a:ext>
                  </a:extLst>
                </p14:cNvPr>
                <p14:cNvContentPartPr/>
                <p14:nvPr/>
              </p14:nvContentPartPr>
              <p14:xfrm>
                <a:off x="8083901" y="1857066"/>
                <a:ext cx="97920" cy="77040"/>
              </p14:xfrm>
            </p:contentPart>
          </mc:Choice>
          <mc:Fallback xmlns="">
            <p:pic>
              <p:nvPicPr>
                <p:cNvPr id="43" name="Ink 42">
                  <a:extLst>
                    <a:ext uri="{FF2B5EF4-FFF2-40B4-BE49-F238E27FC236}">
                      <a16:creationId xmlns:a16="http://schemas.microsoft.com/office/drawing/2014/main" id="{C076E82F-8464-7647-9563-5DF157967535}"/>
                    </a:ext>
                  </a:extLst>
                </p:cNvPr>
                <p:cNvPicPr/>
                <p:nvPr/>
              </p:nvPicPr>
              <p:blipFill>
                <a:blip r:embed="rId38"/>
                <a:stretch>
                  <a:fillRect/>
                </a:stretch>
              </p:blipFill>
              <p:spPr>
                <a:xfrm>
                  <a:off x="8068781" y="1841946"/>
                  <a:ext cx="128520" cy="107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8">
              <p14:nvContentPartPr>
                <p14:cNvPr id="44" name="Ink 43">
                  <a:extLst>
                    <a:ext uri="{FF2B5EF4-FFF2-40B4-BE49-F238E27FC236}">
                      <a16:creationId xmlns:a16="http://schemas.microsoft.com/office/drawing/2014/main" id="{872291F1-B378-5743-98A2-9FAB5B79FCA6}"/>
                    </a:ext>
                  </a:extLst>
                </p14:cNvPr>
                <p14:cNvContentPartPr/>
                <p14:nvPr/>
              </p14:nvContentPartPr>
              <p14:xfrm>
                <a:off x="8111981" y="1872546"/>
                <a:ext cx="195480" cy="307800"/>
              </p14:xfrm>
            </p:contentPart>
          </mc:Choice>
          <mc:Fallback xmlns="">
            <p:pic>
              <p:nvPicPr>
                <p:cNvPr id="44" name="Ink 43">
                  <a:extLst>
                    <a:ext uri="{FF2B5EF4-FFF2-40B4-BE49-F238E27FC236}">
                      <a16:creationId xmlns:a16="http://schemas.microsoft.com/office/drawing/2014/main" id="{872291F1-B378-5743-98A2-9FAB5B79FCA6}"/>
                    </a:ext>
                  </a:extLst>
                </p:cNvPr>
                <p:cNvPicPr/>
                <p:nvPr/>
              </p:nvPicPr>
              <p:blipFill>
                <a:blip r:embed="rId40"/>
                <a:stretch>
                  <a:fillRect/>
                </a:stretch>
              </p:blipFill>
              <p:spPr>
                <a:xfrm>
                  <a:off x="8096501" y="1857066"/>
                  <a:ext cx="225720" cy="33840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18876162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0209146-D942-D7CA-B204-3F5BA379AC00}"/>
              </a:ext>
            </a:extLst>
          </p:cNvPr>
          <p:cNvSpPr txBox="1"/>
          <p:nvPr/>
        </p:nvSpPr>
        <p:spPr>
          <a:xfrm>
            <a:off x="2430684" y="1354238"/>
            <a:ext cx="643552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GB" sz="2400" dirty="0"/>
              <a:t>Soft gluon evolution in the colour flow basis</a:t>
            </a:r>
          </a:p>
          <a:p>
            <a:pPr marL="342900" indent="-342900">
              <a:buAutoNum type="arabicPeriod"/>
            </a:pPr>
            <a:endParaRPr lang="en-GB" sz="2400" dirty="0"/>
          </a:p>
          <a:p>
            <a:pPr marL="342900" indent="-342900">
              <a:buAutoNum type="arabicPeriod"/>
            </a:pPr>
            <a:r>
              <a:rPr lang="en-GB" sz="2400" dirty="0"/>
              <a:t>Rings and Strings</a:t>
            </a:r>
          </a:p>
          <a:p>
            <a:pPr marL="342900" indent="-342900">
              <a:buAutoNum type="arabicPeriod"/>
            </a:pPr>
            <a:endParaRPr lang="en-GB" sz="2400" dirty="0"/>
          </a:p>
          <a:p>
            <a:pPr marL="342900" indent="-342900">
              <a:buAutoNum type="arabicPeriod"/>
            </a:pPr>
            <a:r>
              <a:rPr lang="en-GB" sz="2400" dirty="0"/>
              <a:t>QCD coherence beyond the azimuthally averaged, two-jet limit</a:t>
            </a:r>
          </a:p>
          <a:p>
            <a:pPr marL="342900" indent="-342900">
              <a:buAutoNum type="arabicPeriod"/>
            </a:pPr>
            <a:endParaRPr lang="en-GB" sz="2400" dirty="0"/>
          </a:p>
          <a:p>
            <a:pPr marL="342900" indent="-342900">
              <a:buAutoNum type="arabicPeriod"/>
            </a:pPr>
            <a:r>
              <a:rPr lang="en-GB" sz="2400" dirty="0"/>
              <a:t>Bonus: a remarkable result </a:t>
            </a:r>
          </a:p>
        </p:txBody>
      </p:sp>
    </p:spTree>
    <p:extLst>
      <p:ext uri="{BB962C8B-B14F-4D97-AF65-F5344CB8AC3E}">
        <p14:creationId xmlns:p14="http://schemas.microsoft.com/office/powerpoint/2010/main" val="22390606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hart, histogram&#10;&#10;Description automatically generated">
            <a:extLst>
              <a:ext uri="{FF2B5EF4-FFF2-40B4-BE49-F238E27FC236}">
                <a16:creationId xmlns:a16="http://schemas.microsoft.com/office/drawing/2014/main" id="{7D752DE5-9D27-AA48-97A4-28D5A3F496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3216" y="759341"/>
            <a:ext cx="8758881" cy="5339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640292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5FBF4873-1391-1846-B4F7-41D9D300D857}"/>
              </a:ext>
            </a:extLst>
          </p:cNvPr>
          <p:cNvSpPr/>
          <p:nvPr/>
        </p:nvSpPr>
        <p:spPr>
          <a:xfrm>
            <a:off x="571563" y="324351"/>
            <a:ext cx="34940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/>
              <a:t>QCD coherence in the two-jet limit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F797947-F622-2949-9054-9A3B53481D51}"/>
              </a:ext>
            </a:extLst>
          </p:cNvPr>
          <p:cNvGrpSpPr/>
          <p:nvPr/>
        </p:nvGrpSpPr>
        <p:grpSpPr>
          <a:xfrm>
            <a:off x="454781" y="1189986"/>
            <a:ext cx="3034800" cy="506880"/>
            <a:chOff x="454781" y="1189986"/>
            <a:chExt cx="3034800" cy="5068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">
              <p14:nvContentPartPr>
                <p14:cNvPr id="8" name="Ink 7">
                  <a:extLst>
                    <a:ext uri="{FF2B5EF4-FFF2-40B4-BE49-F238E27FC236}">
                      <a16:creationId xmlns:a16="http://schemas.microsoft.com/office/drawing/2014/main" id="{9385D9AA-F699-A040-9906-C4E62A3E3429}"/>
                    </a:ext>
                  </a:extLst>
                </p14:cNvPr>
                <p14:cNvContentPartPr/>
                <p14:nvPr/>
              </p14:nvContentPartPr>
              <p14:xfrm>
                <a:off x="780221" y="1306986"/>
                <a:ext cx="1217880" cy="19800"/>
              </p14:xfrm>
            </p:contentPart>
          </mc:Choice>
          <mc:Fallback xmlns="">
            <p:pic>
              <p:nvPicPr>
                <p:cNvPr id="8" name="Ink 7">
                  <a:extLst>
                    <a:ext uri="{FF2B5EF4-FFF2-40B4-BE49-F238E27FC236}">
                      <a16:creationId xmlns:a16="http://schemas.microsoft.com/office/drawing/2014/main" id="{9385D9AA-F699-A040-9906-C4E62A3E3429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765101" y="1291866"/>
                  <a:ext cx="1248480" cy="50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9" name="Ink 8">
                  <a:extLst>
                    <a:ext uri="{FF2B5EF4-FFF2-40B4-BE49-F238E27FC236}">
                      <a16:creationId xmlns:a16="http://schemas.microsoft.com/office/drawing/2014/main" id="{1358F6C8-87FA-8144-A6B8-60B06C712DCE}"/>
                    </a:ext>
                  </a:extLst>
                </p14:cNvPr>
                <p14:cNvContentPartPr/>
                <p14:nvPr/>
              </p14:nvContentPartPr>
              <p14:xfrm>
                <a:off x="715061" y="1245786"/>
                <a:ext cx="145800" cy="165960"/>
              </p14:xfrm>
            </p:contentPart>
          </mc:Choice>
          <mc:Fallback xmlns="">
            <p:pic>
              <p:nvPicPr>
                <p:cNvPr id="9" name="Ink 8">
                  <a:extLst>
                    <a:ext uri="{FF2B5EF4-FFF2-40B4-BE49-F238E27FC236}">
                      <a16:creationId xmlns:a16="http://schemas.microsoft.com/office/drawing/2014/main" id="{1358F6C8-87FA-8144-A6B8-60B06C712DCE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99941" y="1230666"/>
                  <a:ext cx="176400" cy="196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10" name="Ink 9">
                  <a:extLst>
                    <a:ext uri="{FF2B5EF4-FFF2-40B4-BE49-F238E27FC236}">
                      <a16:creationId xmlns:a16="http://schemas.microsoft.com/office/drawing/2014/main" id="{BBD4193F-314D-E44E-802E-4A574355830D}"/>
                    </a:ext>
                  </a:extLst>
                </p14:cNvPr>
                <p14:cNvContentPartPr/>
                <p14:nvPr/>
              </p14:nvContentPartPr>
              <p14:xfrm>
                <a:off x="2105021" y="1314546"/>
                <a:ext cx="1267920" cy="28440"/>
              </p14:xfrm>
            </p:contentPart>
          </mc:Choice>
          <mc:Fallback xmlns="">
            <p:pic>
              <p:nvPicPr>
                <p:cNvPr id="10" name="Ink 9">
                  <a:extLst>
                    <a:ext uri="{FF2B5EF4-FFF2-40B4-BE49-F238E27FC236}">
                      <a16:creationId xmlns:a16="http://schemas.microsoft.com/office/drawing/2014/main" id="{BBD4193F-314D-E44E-802E-4A574355830D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2089541" y="1299426"/>
                  <a:ext cx="1298520" cy="58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11" name="Ink 10">
                  <a:extLst>
                    <a:ext uri="{FF2B5EF4-FFF2-40B4-BE49-F238E27FC236}">
                      <a16:creationId xmlns:a16="http://schemas.microsoft.com/office/drawing/2014/main" id="{18465C1F-7454-4743-9AF3-1051299E119F}"/>
                    </a:ext>
                  </a:extLst>
                </p14:cNvPr>
                <p14:cNvContentPartPr/>
                <p14:nvPr/>
              </p14:nvContentPartPr>
              <p14:xfrm>
                <a:off x="3185381" y="1267386"/>
                <a:ext cx="169200" cy="127080"/>
              </p14:xfrm>
            </p:contentPart>
          </mc:Choice>
          <mc:Fallback xmlns="">
            <p:pic>
              <p:nvPicPr>
                <p:cNvPr id="11" name="Ink 10">
                  <a:extLst>
                    <a:ext uri="{FF2B5EF4-FFF2-40B4-BE49-F238E27FC236}">
                      <a16:creationId xmlns:a16="http://schemas.microsoft.com/office/drawing/2014/main" id="{18465C1F-7454-4743-9AF3-1051299E119F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3170261" y="1252266"/>
                  <a:ext cx="199800" cy="157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13" name="Ink 12">
                  <a:extLst>
                    <a:ext uri="{FF2B5EF4-FFF2-40B4-BE49-F238E27FC236}">
                      <a16:creationId xmlns:a16="http://schemas.microsoft.com/office/drawing/2014/main" id="{217D2847-3887-6D4A-B87C-59CF59D58E02}"/>
                    </a:ext>
                  </a:extLst>
                </p14:cNvPr>
                <p14:cNvContentPartPr/>
                <p14:nvPr/>
              </p14:nvContentPartPr>
              <p14:xfrm>
                <a:off x="2106461" y="1366746"/>
                <a:ext cx="875520" cy="193680"/>
              </p14:xfrm>
            </p:contentPart>
          </mc:Choice>
          <mc:Fallback xmlns="">
            <p:pic>
              <p:nvPicPr>
                <p:cNvPr id="13" name="Ink 12">
                  <a:extLst>
                    <a:ext uri="{FF2B5EF4-FFF2-40B4-BE49-F238E27FC236}">
                      <a16:creationId xmlns:a16="http://schemas.microsoft.com/office/drawing/2014/main" id="{217D2847-3887-6D4A-B87C-59CF59D58E02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2091341" y="1351266"/>
                  <a:ext cx="906120" cy="223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17" name="Ink 16">
                  <a:extLst>
                    <a:ext uri="{FF2B5EF4-FFF2-40B4-BE49-F238E27FC236}">
                      <a16:creationId xmlns:a16="http://schemas.microsoft.com/office/drawing/2014/main" id="{CF04AF4C-0C7C-4247-AE17-4E2981424016}"/>
                    </a:ext>
                  </a:extLst>
                </p14:cNvPr>
                <p14:cNvContentPartPr/>
                <p14:nvPr/>
              </p14:nvContentPartPr>
              <p14:xfrm>
                <a:off x="3482381" y="1189986"/>
                <a:ext cx="7200" cy="150120"/>
              </p14:xfrm>
            </p:contentPart>
          </mc:Choice>
          <mc:Fallback xmlns="">
            <p:pic>
              <p:nvPicPr>
                <p:cNvPr id="17" name="Ink 16">
                  <a:extLst>
                    <a:ext uri="{FF2B5EF4-FFF2-40B4-BE49-F238E27FC236}">
                      <a16:creationId xmlns:a16="http://schemas.microsoft.com/office/drawing/2014/main" id="{CF04AF4C-0C7C-4247-AE17-4E2981424016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3466901" y="1174506"/>
                  <a:ext cx="37800" cy="180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19" name="Ink 18">
                  <a:extLst>
                    <a:ext uri="{FF2B5EF4-FFF2-40B4-BE49-F238E27FC236}">
                      <a16:creationId xmlns:a16="http://schemas.microsoft.com/office/drawing/2014/main" id="{2FD76196-FD45-9E4E-B55F-76A67550F655}"/>
                    </a:ext>
                  </a:extLst>
                </p14:cNvPr>
                <p14:cNvContentPartPr/>
                <p14:nvPr/>
              </p14:nvContentPartPr>
              <p14:xfrm>
                <a:off x="3064061" y="1548546"/>
                <a:ext cx="104760" cy="148320"/>
              </p14:xfrm>
            </p:contentPart>
          </mc:Choice>
          <mc:Fallback xmlns="">
            <p:pic>
              <p:nvPicPr>
                <p:cNvPr id="19" name="Ink 18">
                  <a:extLst>
                    <a:ext uri="{FF2B5EF4-FFF2-40B4-BE49-F238E27FC236}">
                      <a16:creationId xmlns:a16="http://schemas.microsoft.com/office/drawing/2014/main" id="{2FD76196-FD45-9E4E-B55F-76A67550F655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3048941" y="1533066"/>
                  <a:ext cx="135000" cy="178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20" name="Ink 19">
                  <a:extLst>
                    <a:ext uri="{FF2B5EF4-FFF2-40B4-BE49-F238E27FC236}">
                      <a16:creationId xmlns:a16="http://schemas.microsoft.com/office/drawing/2014/main" id="{745AACEF-8015-5A44-B3F6-1AA848AC60F6}"/>
                    </a:ext>
                  </a:extLst>
                </p14:cNvPr>
                <p14:cNvContentPartPr/>
                <p14:nvPr/>
              </p14:nvContentPartPr>
              <p14:xfrm>
                <a:off x="454781" y="1210146"/>
                <a:ext cx="128880" cy="118080"/>
              </p14:xfrm>
            </p:contentPart>
          </mc:Choice>
          <mc:Fallback xmlns="">
            <p:pic>
              <p:nvPicPr>
                <p:cNvPr id="20" name="Ink 19">
                  <a:extLst>
                    <a:ext uri="{FF2B5EF4-FFF2-40B4-BE49-F238E27FC236}">
                      <a16:creationId xmlns:a16="http://schemas.microsoft.com/office/drawing/2014/main" id="{745AACEF-8015-5A44-B3F6-1AA848AC60F6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439661" y="1194666"/>
                  <a:ext cx="159120" cy="148680"/>
                </a:xfrm>
                <a:prstGeom prst="rect">
                  <a:avLst/>
                </a:prstGeom>
              </p:spPr>
            </p:pic>
          </mc:Fallback>
        </mc:AlternateContent>
      </p:grpSp>
      <p:pic>
        <p:nvPicPr>
          <p:cNvPr id="23" name="Picture 22">
            <a:extLst>
              <a:ext uri="{FF2B5EF4-FFF2-40B4-BE49-F238E27FC236}">
                <a16:creationId xmlns:a16="http://schemas.microsoft.com/office/drawing/2014/main" id="{9E88A2F7-ECB2-1740-8332-C5B74DF6B33F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4062341" y="936841"/>
            <a:ext cx="5356306" cy="662636"/>
          </a:xfrm>
          <a:prstGeom prst="rect">
            <a:avLst/>
          </a:prstGeom>
        </p:spPr>
      </p:pic>
      <p:pic>
        <p:nvPicPr>
          <p:cNvPr id="25" name="Picture 24" descr="Text&#10;&#10;Description automatically generated with medium confidence">
            <a:extLst>
              <a:ext uri="{FF2B5EF4-FFF2-40B4-BE49-F238E27FC236}">
                <a16:creationId xmlns:a16="http://schemas.microsoft.com/office/drawing/2014/main" id="{9B2A28E4-4DA4-9E43-B80F-3E35CEEDD611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501777" y="2115940"/>
            <a:ext cx="3560564" cy="662636"/>
          </a:xfrm>
          <a:prstGeom prst="rect">
            <a:avLst/>
          </a:prstGeom>
        </p:spPr>
      </p:pic>
      <p:pic>
        <p:nvPicPr>
          <p:cNvPr id="27" name="Picture 26" descr="Diagram&#10;&#10;Description automatically generated">
            <a:extLst>
              <a:ext uri="{FF2B5EF4-FFF2-40B4-BE49-F238E27FC236}">
                <a16:creationId xmlns:a16="http://schemas.microsoft.com/office/drawing/2014/main" id="{AF423178-F7A4-D846-9D05-AEC149F9B802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501777" y="3001373"/>
            <a:ext cx="3477342" cy="666990"/>
          </a:xfrm>
          <a:prstGeom prst="rect">
            <a:avLst/>
          </a:prstGeom>
        </p:spPr>
      </p:pic>
      <p:pic>
        <p:nvPicPr>
          <p:cNvPr id="31" name="Picture 30" descr="Text&#10;&#10;Description automatically generated with medium confidence">
            <a:extLst>
              <a:ext uri="{FF2B5EF4-FFF2-40B4-BE49-F238E27FC236}">
                <a16:creationId xmlns:a16="http://schemas.microsoft.com/office/drawing/2014/main" id="{2D494BFC-4EE0-BD48-AB9F-E52B82876D5B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501777" y="3866968"/>
            <a:ext cx="3385779" cy="667729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6168F63A-11D7-884F-B0C5-829D59C81F82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5365625" y="2800407"/>
            <a:ext cx="5694516" cy="672704"/>
          </a:xfrm>
          <a:prstGeom prst="rect">
            <a:avLst/>
          </a:prstGeom>
        </p:spPr>
      </p:pic>
      <p:pic>
        <p:nvPicPr>
          <p:cNvPr id="35" name="Picture 34" descr="Text&#10;&#10;Description automatically generated">
            <a:extLst>
              <a:ext uri="{FF2B5EF4-FFF2-40B4-BE49-F238E27FC236}">
                <a16:creationId xmlns:a16="http://schemas.microsoft.com/office/drawing/2014/main" id="{1D0E2E9A-51CD-9A46-800A-9800B47FD055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1729658" y="5050787"/>
            <a:ext cx="8002661" cy="1234453"/>
          </a:xfrm>
          <a:prstGeom prst="rect">
            <a:avLst/>
          </a:prstGeom>
        </p:spPr>
      </p:pic>
      <p:pic>
        <p:nvPicPr>
          <p:cNvPr id="37" name="Picture 36" descr="Text&#10;&#10;Description automatically generated">
            <a:extLst>
              <a:ext uri="{FF2B5EF4-FFF2-40B4-BE49-F238E27FC236}">
                <a16:creationId xmlns:a16="http://schemas.microsoft.com/office/drawing/2014/main" id="{6D1305DA-AD81-194D-AFD5-7FACA4AE8A3F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9638890" y="6427225"/>
            <a:ext cx="2140155" cy="300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145338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ext, letter&#10;&#10;Description automatically generated">
            <a:extLst>
              <a:ext uri="{FF2B5EF4-FFF2-40B4-BE49-F238E27FC236}">
                <a16:creationId xmlns:a16="http://schemas.microsoft.com/office/drawing/2014/main" id="{DB8985ED-91B4-B349-AC35-CFA1B7091F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4492" y="1292532"/>
            <a:ext cx="9280218" cy="2878356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E6DEABE7-88B4-D540-ACCC-92498AA384CF}"/>
              </a:ext>
            </a:extLst>
          </p:cNvPr>
          <p:cNvGrpSpPr/>
          <p:nvPr/>
        </p:nvGrpSpPr>
        <p:grpSpPr>
          <a:xfrm>
            <a:off x="720821" y="441546"/>
            <a:ext cx="1051200" cy="617040"/>
            <a:chOff x="720821" y="441546"/>
            <a:chExt cx="1051200" cy="6170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">
              <p14:nvContentPartPr>
                <p14:cNvPr id="4" name="Ink 3">
                  <a:extLst>
                    <a:ext uri="{FF2B5EF4-FFF2-40B4-BE49-F238E27FC236}">
                      <a16:creationId xmlns:a16="http://schemas.microsoft.com/office/drawing/2014/main" id="{667716C6-43A8-A547-9510-6C62CBF1E3E3}"/>
                    </a:ext>
                  </a:extLst>
                </p14:cNvPr>
                <p14:cNvContentPartPr/>
                <p14:nvPr/>
              </p14:nvContentPartPr>
              <p14:xfrm>
                <a:off x="720821" y="512466"/>
                <a:ext cx="24840" cy="247320"/>
              </p14:xfrm>
            </p:contentPart>
          </mc:Choice>
          <mc:Fallback xmlns="">
            <p:pic>
              <p:nvPicPr>
                <p:cNvPr id="4" name="Ink 3">
                  <a:extLst>
                    <a:ext uri="{FF2B5EF4-FFF2-40B4-BE49-F238E27FC236}">
                      <a16:creationId xmlns:a16="http://schemas.microsoft.com/office/drawing/2014/main" id="{667716C6-43A8-A547-9510-6C62CBF1E3E3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705341" y="497346"/>
                  <a:ext cx="55080" cy="277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5" name="Ink 4">
                  <a:extLst>
                    <a:ext uri="{FF2B5EF4-FFF2-40B4-BE49-F238E27FC236}">
                      <a16:creationId xmlns:a16="http://schemas.microsoft.com/office/drawing/2014/main" id="{63CF0331-EA89-B440-9402-964BD08339D6}"/>
                    </a:ext>
                  </a:extLst>
                </p14:cNvPr>
                <p14:cNvContentPartPr/>
                <p14:nvPr/>
              </p14:nvContentPartPr>
              <p14:xfrm>
                <a:off x="728381" y="457746"/>
                <a:ext cx="124560" cy="311760"/>
              </p14:xfrm>
            </p:contentPart>
          </mc:Choice>
          <mc:Fallback xmlns="">
            <p:pic>
              <p:nvPicPr>
                <p:cNvPr id="5" name="Ink 4">
                  <a:extLst>
                    <a:ext uri="{FF2B5EF4-FFF2-40B4-BE49-F238E27FC236}">
                      <a16:creationId xmlns:a16="http://schemas.microsoft.com/office/drawing/2014/main" id="{63CF0331-EA89-B440-9402-964BD08339D6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712901" y="442626"/>
                  <a:ext cx="154800" cy="342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6" name="Ink 5">
                  <a:extLst>
                    <a:ext uri="{FF2B5EF4-FFF2-40B4-BE49-F238E27FC236}">
                      <a16:creationId xmlns:a16="http://schemas.microsoft.com/office/drawing/2014/main" id="{C9950FF7-56CC-FB48-BEDE-9558AA01AB78}"/>
                    </a:ext>
                  </a:extLst>
                </p14:cNvPr>
                <p14:cNvContentPartPr/>
                <p14:nvPr/>
              </p14:nvContentPartPr>
              <p14:xfrm>
                <a:off x="726221" y="674466"/>
                <a:ext cx="118440" cy="12960"/>
              </p14:xfrm>
            </p:contentPart>
          </mc:Choice>
          <mc:Fallback xmlns="">
            <p:pic>
              <p:nvPicPr>
                <p:cNvPr id="6" name="Ink 5">
                  <a:extLst>
                    <a:ext uri="{FF2B5EF4-FFF2-40B4-BE49-F238E27FC236}">
                      <a16:creationId xmlns:a16="http://schemas.microsoft.com/office/drawing/2014/main" id="{C9950FF7-56CC-FB48-BEDE-9558AA01AB78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711101" y="658986"/>
                  <a:ext cx="149040" cy="43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">
              <p14:nvContentPartPr>
                <p14:cNvPr id="7" name="Ink 6">
                  <a:extLst>
                    <a:ext uri="{FF2B5EF4-FFF2-40B4-BE49-F238E27FC236}">
                      <a16:creationId xmlns:a16="http://schemas.microsoft.com/office/drawing/2014/main" id="{EE0A3E38-FA24-8648-9D73-94720BE8BAAD}"/>
                    </a:ext>
                  </a:extLst>
                </p14:cNvPr>
                <p14:cNvContentPartPr/>
                <p14:nvPr/>
              </p14:nvContentPartPr>
              <p14:xfrm>
                <a:off x="912701" y="661506"/>
                <a:ext cx="84960" cy="81360"/>
              </p14:xfrm>
            </p:contentPart>
          </mc:Choice>
          <mc:Fallback xmlns="">
            <p:pic>
              <p:nvPicPr>
                <p:cNvPr id="7" name="Ink 6">
                  <a:extLst>
                    <a:ext uri="{FF2B5EF4-FFF2-40B4-BE49-F238E27FC236}">
                      <a16:creationId xmlns:a16="http://schemas.microsoft.com/office/drawing/2014/main" id="{EE0A3E38-FA24-8648-9D73-94720BE8BAAD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897221" y="646026"/>
                  <a:ext cx="115200" cy="111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">
              <p14:nvContentPartPr>
                <p14:cNvPr id="8" name="Ink 7">
                  <a:extLst>
                    <a:ext uri="{FF2B5EF4-FFF2-40B4-BE49-F238E27FC236}">
                      <a16:creationId xmlns:a16="http://schemas.microsoft.com/office/drawing/2014/main" id="{782A34FB-FEB8-344A-95D3-C46F8053A0C2}"/>
                    </a:ext>
                  </a:extLst>
                </p14:cNvPr>
                <p14:cNvContentPartPr/>
                <p14:nvPr/>
              </p14:nvContentPartPr>
              <p14:xfrm>
                <a:off x="1043021" y="441546"/>
                <a:ext cx="37080" cy="316440"/>
              </p14:xfrm>
            </p:contentPart>
          </mc:Choice>
          <mc:Fallback xmlns="">
            <p:pic>
              <p:nvPicPr>
                <p:cNvPr id="8" name="Ink 7">
                  <a:extLst>
                    <a:ext uri="{FF2B5EF4-FFF2-40B4-BE49-F238E27FC236}">
                      <a16:creationId xmlns:a16="http://schemas.microsoft.com/office/drawing/2014/main" id="{782A34FB-FEB8-344A-95D3-C46F8053A0C2}"/>
                    </a:ext>
                  </a:extLst>
                </p:cNvPr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1027901" y="426426"/>
                  <a:ext cx="67320" cy="347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">
              <p14:nvContentPartPr>
                <p14:cNvPr id="9" name="Ink 8">
                  <a:extLst>
                    <a:ext uri="{FF2B5EF4-FFF2-40B4-BE49-F238E27FC236}">
                      <a16:creationId xmlns:a16="http://schemas.microsoft.com/office/drawing/2014/main" id="{200321A7-2C76-F64F-9C18-5E669E7F1798}"/>
                    </a:ext>
                  </a:extLst>
                </p14:cNvPr>
                <p14:cNvContentPartPr/>
                <p14:nvPr/>
              </p14:nvContentPartPr>
              <p14:xfrm>
                <a:off x="941141" y="582306"/>
                <a:ext cx="223560" cy="10800"/>
              </p14:xfrm>
            </p:contentPart>
          </mc:Choice>
          <mc:Fallback xmlns="">
            <p:pic>
              <p:nvPicPr>
                <p:cNvPr id="9" name="Ink 8">
                  <a:extLst>
                    <a:ext uri="{FF2B5EF4-FFF2-40B4-BE49-F238E27FC236}">
                      <a16:creationId xmlns:a16="http://schemas.microsoft.com/office/drawing/2014/main" id="{200321A7-2C76-F64F-9C18-5E669E7F1798}"/>
                    </a:ext>
                  </a:extLst>
                </p:cNvPr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926021" y="567186"/>
                  <a:ext cx="253800" cy="41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">
              <p14:nvContentPartPr>
                <p14:cNvPr id="10" name="Ink 9">
                  <a:extLst>
                    <a:ext uri="{FF2B5EF4-FFF2-40B4-BE49-F238E27FC236}">
                      <a16:creationId xmlns:a16="http://schemas.microsoft.com/office/drawing/2014/main" id="{0A1DA552-AB4C-234E-987B-4A9AE5ED4D91}"/>
                    </a:ext>
                  </a:extLst>
                </p14:cNvPr>
                <p14:cNvContentPartPr/>
                <p14:nvPr/>
              </p14:nvContentPartPr>
              <p14:xfrm>
                <a:off x="1161461" y="666186"/>
                <a:ext cx="163440" cy="93600"/>
              </p14:xfrm>
            </p:contentPart>
          </mc:Choice>
          <mc:Fallback xmlns="">
            <p:pic>
              <p:nvPicPr>
                <p:cNvPr id="10" name="Ink 9">
                  <a:extLst>
                    <a:ext uri="{FF2B5EF4-FFF2-40B4-BE49-F238E27FC236}">
                      <a16:creationId xmlns:a16="http://schemas.microsoft.com/office/drawing/2014/main" id="{0A1DA552-AB4C-234E-987B-4A9AE5ED4D91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1146341" y="650706"/>
                  <a:ext cx="193680" cy="123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11" name="Ink 10">
                  <a:extLst>
                    <a:ext uri="{FF2B5EF4-FFF2-40B4-BE49-F238E27FC236}">
                      <a16:creationId xmlns:a16="http://schemas.microsoft.com/office/drawing/2014/main" id="{6816F7BE-A6EA-8446-8A06-E23C4374D4AA}"/>
                    </a:ext>
                  </a:extLst>
                </p14:cNvPr>
                <p14:cNvContentPartPr/>
                <p14:nvPr/>
              </p14:nvContentPartPr>
              <p14:xfrm>
                <a:off x="1332821" y="692106"/>
                <a:ext cx="152640" cy="78120"/>
              </p14:xfrm>
            </p:contentPart>
          </mc:Choice>
          <mc:Fallback xmlns="">
            <p:pic>
              <p:nvPicPr>
                <p:cNvPr id="11" name="Ink 10">
                  <a:extLst>
                    <a:ext uri="{FF2B5EF4-FFF2-40B4-BE49-F238E27FC236}">
                      <a16:creationId xmlns:a16="http://schemas.microsoft.com/office/drawing/2014/main" id="{6816F7BE-A6EA-8446-8A06-E23C4374D4AA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1317701" y="676986"/>
                  <a:ext cx="183240" cy="108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">
              <p14:nvContentPartPr>
                <p14:cNvPr id="12" name="Ink 11">
                  <a:extLst>
                    <a:ext uri="{FF2B5EF4-FFF2-40B4-BE49-F238E27FC236}">
                      <a16:creationId xmlns:a16="http://schemas.microsoft.com/office/drawing/2014/main" id="{E80B822F-000F-284C-AD04-86CF8307A4E6}"/>
                    </a:ext>
                  </a:extLst>
                </p14:cNvPr>
                <p14:cNvContentPartPr/>
                <p14:nvPr/>
              </p14:nvContentPartPr>
              <p14:xfrm>
                <a:off x="1487621" y="516786"/>
                <a:ext cx="61560" cy="260280"/>
              </p14:xfrm>
            </p:contentPart>
          </mc:Choice>
          <mc:Fallback xmlns="">
            <p:pic>
              <p:nvPicPr>
                <p:cNvPr id="12" name="Ink 11">
                  <a:extLst>
                    <a:ext uri="{FF2B5EF4-FFF2-40B4-BE49-F238E27FC236}">
                      <a16:creationId xmlns:a16="http://schemas.microsoft.com/office/drawing/2014/main" id="{E80B822F-000F-284C-AD04-86CF8307A4E6}"/>
                    </a:ext>
                  </a:extLst>
                </p:cNvPr>
                <p:cNvPicPr/>
                <p:nvPr/>
              </p:nvPicPr>
              <p:blipFill>
                <a:blip r:embed="rId20"/>
                <a:stretch>
                  <a:fillRect/>
                </a:stretch>
              </p:blipFill>
              <p:spPr>
                <a:xfrm>
                  <a:off x="1472501" y="501306"/>
                  <a:ext cx="92160" cy="290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">
              <p14:nvContentPartPr>
                <p14:cNvPr id="13" name="Ink 12">
                  <a:extLst>
                    <a:ext uri="{FF2B5EF4-FFF2-40B4-BE49-F238E27FC236}">
                      <a16:creationId xmlns:a16="http://schemas.microsoft.com/office/drawing/2014/main" id="{8ED6A4F0-52AB-2844-8E4F-C281ECC064F5}"/>
                    </a:ext>
                  </a:extLst>
                </p14:cNvPr>
                <p14:cNvContentPartPr/>
                <p14:nvPr/>
              </p14:nvContentPartPr>
              <p14:xfrm>
                <a:off x="1561061" y="532266"/>
                <a:ext cx="40680" cy="244080"/>
              </p14:xfrm>
            </p:contentPart>
          </mc:Choice>
          <mc:Fallback xmlns="">
            <p:pic>
              <p:nvPicPr>
                <p:cNvPr id="13" name="Ink 12">
                  <a:extLst>
                    <a:ext uri="{FF2B5EF4-FFF2-40B4-BE49-F238E27FC236}">
                      <a16:creationId xmlns:a16="http://schemas.microsoft.com/office/drawing/2014/main" id="{8ED6A4F0-52AB-2844-8E4F-C281ECC064F5}"/>
                    </a:ext>
                  </a:extLst>
                </p:cNvPr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1545941" y="517146"/>
                  <a:ext cx="70920" cy="274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3">
              <p14:nvContentPartPr>
                <p14:cNvPr id="14" name="Ink 13">
                  <a:extLst>
                    <a:ext uri="{FF2B5EF4-FFF2-40B4-BE49-F238E27FC236}">
                      <a16:creationId xmlns:a16="http://schemas.microsoft.com/office/drawing/2014/main" id="{36BD21F0-055A-6A41-A2FA-468927AF82F5}"/>
                    </a:ext>
                  </a:extLst>
                </p14:cNvPr>
                <p14:cNvContentPartPr/>
                <p14:nvPr/>
              </p14:nvContentPartPr>
              <p14:xfrm>
                <a:off x="1586981" y="693906"/>
                <a:ext cx="185040" cy="364680"/>
              </p14:xfrm>
            </p:contentPart>
          </mc:Choice>
          <mc:Fallback xmlns="">
            <p:pic>
              <p:nvPicPr>
                <p:cNvPr id="14" name="Ink 13">
                  <a:extLst>
                    <a:ext uri="{FF2B5EF4-FFF2-40B4-BE49-F238E27FC236}">
                      <a16:creationId xmlns:a16="http://schemas.microsoft.com/office/drawing/2014/main" id="{36BD21F0-055A-6A41-A2FA-468927AF82F5}"/>
                    </a:ext>
                  </a:extLst>
                </p:cNvPr>
                <p:cNvPicPr/>
                <p:nvPr/>
              </p:nvPicPr>
              <p:blipFill>
                <a:blip r:embed="rId24"/>
                <a:stretch>
                  <a:fillRect/>
                </a:stretch>
              </p:blipFill>
              <p:spPr>
                <a:xfrm>
                  <a:off x="1571501" y="678786"/>
                  <a:ext cx="215640" cy="3952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9945D584-3F14-5F4E-8929-98AC19B462E7}"/>
              </a:ext>
            </a:extLst>
          </p:cNvPr>
          <p:cNvGrpSpPr/>
          <p:nvPr/>
        </p:nvGrpSpPr>
        <p:grpSpPr>
          <a:xfrm>
            <a:off x="2159741" y="4790706"/>
            <a:ext cx="346680" cy="281880"/>
            <a:chOff x="2159741" y="4790706"/>
            <a:chExt cx="346680" cy="2818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5">
              <p14:nvContentPartPr>
                <p14:cNvPr id="16" name="Ink 15">
                  <a:extLst>
                    <a:ext uri="{FF2B5EF4-FFF2-40B4-BE49-F238E27FC236}">
                      <a16:creationId xmlns:a16="http://schemas.microsoft.com/office/drawing/2014/main" id="{F50AE130-AEED-A545-A60E-9B10514BBED0}"/>
                    </a:ext>
                  </a:extLst>
                </p14:cNvPr>
                <p14:cNvContentPartPr/>
                <p14:nvPr/>
              </p14:nvContentPartPr>
              <p14:xfrm>
                <a:off x="2190701" y="4912386"/>
                <a:ext cx="37440" cy="143280"/>
              </p14:xfrm>
            </p:contentPart>
          </mc:Choice>
          <mc:Fallback xmlns="">
            <p:pic>
              <p:nvPicPr>
                <p:cNvPr id="16" name="Ink 15">
                  <a:extLst>
                    <a:ext uri="{FF2B5EF4-FFF2-40B4-BE49-F238E27FC236}">
                      <a16:creationId xmlns:a16="http://schemas.microsoft.com/office/drawing/2014/main" id="{F50AE130-AEED-A545-A60E-9B10514BBED0}"/>
                    </a:ext>
                  </a:extLst>
                </p:cNvPr>
                <p:cNvPicPr/>
                <p:nvPr/>
              </p:nvPicPr>
              <p:blipFill>
                <a:blip r:embed="rId26"/>
                <a:stretch>
                  <a:fillRect/>
                </a:stretch>
              </p:blipFill>
              <p:spPr>
                <a:xfrm>
                  <a:off x="2175221" y="4896906"/>
                  <a:ext cx="67680" cy="173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7">
              <p14:nvContentPartPr>
                <p14:cNvPr id="17" name="Ink 16">
                  <a:extLst>
                    <a:ext uri="{FF2B5EF4-FFF2-40B4-BE49-F238E27FC236}">
                      <a16:creationId xmlns:a16="http://schemas.microsoft.com/office/drawing/2014/main" id="{A6ABBDC1-A969-1446-8ADF-4BA03D86460B}"/>
                    </a:ext>
                  </a:extLst>
                </p14:cNvPr>
                <p14:cNvContentPartPr/>
                <p14:nvPr/>
              </p14:nvContentPartPr>
              <p14:xfrm>
                <a:off x="2159741" y="4790706"/>
                <a:ext cx="201960" cy="281880"/>
              </p14:xfrm>
            </p:contentPart>
          </mc:Choice>
          <mc:Fallback xmlns="">
            <p:pic>
              <p:nvPicPr>
                <p:cNvPr id="17" name="Ink 16">
                  <a:extLst>
                    <a:ext uri="{FF2B5EF4-FFF2-40B4-BE49-F238E27FC236}">
                      <a16:creationId xmlns:a16="http://schemas.microsoft.com/office/drawing/2014/main" id="{A6ABBDC1-A969-1446-8ADF-4BA03D86460B}"/>
                    </a:ext>
                  </a:extLst>
                </p:cNvPr>
                <p:cNvPicPr/>
                <p:nvPr/>
              </p:nvPicPr>
              <p:blipFill>
                <a:blip r:embed="rId28"/>
                <a:stretch>
                  <a:fillRect/>
                </a:stretch>
              </p:blipFill>
              <p:spPr>
                <a:xfrm>
                  <a:off x="2144621" y="4775586"/>
                  <a:ext cx="232560" cy="312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9">
              <p14:nvContentPartPr>
                <p14:cNvPr id="18" name="Ink 17">
                  <a:extLst>
                    <a:ext uri="{FF2B5EF4-FFF2-40B4-BE49-F238E27FC236}">
                      <a16:creationId xmlns:a16="http://schemas.microsoft.com/office/drawing/2014/main" id="{F6244751-E37E-E541-B793-91514FC32ACA}"/>
                    </a:ext>
                  </a:extLst>
                </p14:cNvPr>
                <p14:cNvContentPartPr/>
                <p14:nvPr/>
              </p14:nvContentPartPr>
              <p14:xfrm>
                <a:off x="2407061" y="4982586"/>
                <a:ext cx="99360" cy="60480"/>
              </p14:xfrm>
            </p:contentPart>
          </mc:Choice>
          <mc:Fallback xmlns="">
            <p:pic>
              <p:nvPicPr>
                <p:cNvPr id="18" name="Ink 17">
                  <a:extLst>
                    <a:ext uri="{FF2B5EF4-FFF2-40B4-BE49-F238E27FC236}">
                      <a16:creationId xmlns:a16="http://schemas.microsoft.com/office/drawing/2014/main" id="{F6244751-E37E-E541-B793-91514FC32ACA}"/>
                    </a:ext>
                  </a:extLst>
                </p:cNvPr>
                <p:cNvPicPr/>
                <p:nvPr/>
              </p:nvPicPr>
              <p:blipFill>
                <a:blip r:embed="rId30"/>
                <a:stretch>
                  <a:fillRect/>
                </a:stretch>
              </p:blipFill>
              <p:spPr>
                <a:xfrm>
                  <a:off x="2391581" y="4967466"/>
                  <a:ext cx="129960" cy="910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D6DCE8A3-CED4-C348-9577-252E4125CCE5}"/>
              </a:ext>
            </a:extLst>
          </p:cNvPr>
          <p:cNvGrpSpPr/>
          <p:nvPr/>
        </p:nvGrpSpPr>
        <p:grpSpPr>
          <a:xfrm>
            <a:off x="2826821" y="4788186"/>
            <a:ext cx="1412280" cy="257400"/>
            <a:chOff x="2826821" y="4788186"/>
            <a:chExt cx="1412280" cy="2574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1">
              <p14:nvContentPartPr>
                <p14:cNvPr id="19" name="Ink 18">
                  <a:extLst>
                    <a:ext uri="{FF2B5EF4-FFF2-40B4-BE49-F238E27FC236}">
                      <a16:creationId xmlns:a16="http://schemas.microsoft.com/office/drawing/2014/main" id="{4901DA7F-F62F-DB42-9BED-8593A1587996}"/>
                    </a:ext>
                  </a:extLst>
                </p14:cNvPr>
                <p14:cNvContentPartPr/>
                <p14:nvPr/>
              </p14:nvContentPartPr>
              <p14:xfrm>
                <a:off x="2826821" y="4958466"/>
                <a:ext cx="199800" cy="87120"/>
              </p14:xfrm>
            </p:contentPart>
          </mc:Choice>
          <mc:Fallback xmlns="">
            <p:pic>
              <p:nvPicPr>
                <p:cNvPr id="19" name="Ink 18">
                  <a:extLst>
                    <a:ext uri="{FF2B5EF4-FFF2-40B4-BE49-F238E27FC236}">
                      <a16:creationId xmlns:a16="http://schemas.microsoft.com/office/drawing/2014/main" id="{4901DA7F-F62F-DB42-9BED-8593A1587996}"/>
                    </a:ext>
                  </a:extLst>
                </p:cNvPr>
                <p:cNvPicPr/>
                <p:nvPr/>
              </p:nvPicPr>
              <p:blipFill>
                <a:blip r:embed="rId32"/>
                <a:stretch>
                  <a:fillRect/>
                </a:stretch>
              </p:blipFill>
              <p:spPr>
                <a:xfrm>
                  <a:off x="2811341" y="4943346"/>
                  <a:ext cx="230400" cy="117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3">
              <p14:nvContentPartPr>
                <p14:cNvPr id="20" name="Ink 19">
                  <a:extLst>
                    <a:ext uri="{FF2B5EF4-FFF2-40B4-BE49-F238E27FC236}">
                      <a16:creationId xmlns:a16="http://schemas.microsoft.com/office/drawing/2014/main" id="{090D8C2B-8715-0B4F-B845-A8B6C1ECA3C9}"/>
                    </a:ext>
                  </a:extLst>
                </p14:cNvPr>
                <p14:cNvContentPartPr/>
                <p14:nvPr/>
              </p14:nvContentPartPr>
              <p14:xfrm>
                <a:off x="3036701" y="4899066"/>
                <a:ext cx="145800" cy="137160"/>
              </p14:xfrm>
            </p:contentPart>
          </mc:Choice>
          <mc:Fallback xmlns="">
            <p:pic>
              <p:nvPicPr>
                <p:cNvPr id="20" name="Ink 19">
                  <a:extLst>
                    <a:ext uri="{FF2B5EF4-FFF2-40B4-BE49-F238E27FC236}">
                      <a16:creationId xmlns:a16="http://schemas.microsoft.com/office/drawing/2014/main" id="{090D8C2B-8715-0B4F-B845-A8B6C1ECA3C9}"/>
                    </a:ext>
                  </a:extLst>
                </p:cNvPr>
                <p:cNvPicPr/>
                <p:nvPr/>
              </p:nvPicPr>
              <p:blipFill>
                <a:blip r:embed="rId34"/>
                <a:stretch>
                  <a:fillRect/>
                </a:stretch>
              </p:blipFill>
              <p:spPr>
                <a:xfrm>
                  <a:off x="3021221" y="4883946"/>
                  <a:ext cx="176400" cy="167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5">
              <p14:nvContentPartPr>
                <p14:cNvPr id="21" name="Ink 20">
                  <a:extLst>
                    <a:ext uri="{FF2B5EF4-FFF2-40B4-BE49-F238E27FC236}">
                      <a16:creationId xmlns:a16="http://schemas.microsoft.com/office/drawing/2014/main" id="{45681436-751A-B441-850D-5F0B1CCE5A58}"/>
                    </a:ext>
                  </a:extLst>
                </p14:cNvPr>
                <p14:cNvContentPartPr/>
                <p14:nvPr/>
              </p14:nvContentPartPr>
              <p14:xfrm>
                <a:off x="3229661" y="4941186"/>
                <a:ext cx="14760" cy="62640"/>
              </p14:xfrm>
            </p:contentPart>
          </mc:Choice>
          <mc:Fallback xmlns="">
            <p:pic>
              <p:nvPicPr>
                <p:cNvPr id="21" name="Ink 20">
                  <a:extLst>
                    <a:ext uri="{FF2B5EF4-FFF2-40B4-BE49-F238E27FC236}">
                      <a16:creationId xmlns:a16="http://schemas.microsoft.com/office/drawing/2014/main" id="{45681436-751A-B441-850D-5F0B1CCE5A58}"/>
                    </a:ext>
                  </a:extLst>
                </p:cNvPr>
                <p:cNvPicPr/>
                <p:nvPr/>
              </p:nvPicPr>
              <p:blipFill>
                <a:blip r:embed="rId36"/>
                <a:stretch>
                  <a:fillRect/>
                </a:stretch>
              </p:blipFill>
              <p:spPr>
                <a:xfrm>
                  <a:off x="3214541" y="4926066"/>
                  <a:ext cx="45360" cy="93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7">
              <p14:nvContentPartPr>
                <p14:cNvPr id="22" name="Ink 21">
                  <a:extLst>
                    <a:ext uri="{FF2B5EF4-FFF2-40B4-BE49-F238E27FC236}">
                      <a16:creationId xmlns:a16="http://schemas.microsoft.com/office/drawing/2014/main" id="{A4034AEE-F0CE-CB43-BFA1-11D91C832627}"/>
                    </a:ext>
                  </a:extLst>
                </p14:cNvPr>
                <p14:cNvContentPartPr/>
                <p14:nvPr/>
              </p14:nvContentPartPr>
              <p14:xfrm>
                <a:off x="3216341" y="4869906"/>
                <a:ext cx="11520" cy="14760"/>
              </p14:xfrm>
            </p:contentPart>
          </mc:Choice>
          <mc:Fallback xmlns="">
            <p:pic>
              <p:nvPicPr>
                <p:cNvPr id="22" name="Ink 21">
                  <a:extLst>
                    <a:ext uri="{FF2B5EF4-FFF2-40B4-BE49-F238E27FC236}">
                      <a16:creationId xmlns:a16="http://schemas.microsoft.com/office/drawing/2014/main" id="{A4034AEE-F0CE-CB43-BFA1-11D91C832627}"/>
                    </a:ext>
                  </a:extLst>
                </p:cNvPr>
                <p:cNvPicPr/>
                <p:nvPr/>
              </p:nvPicPr>
              <p:blipFill>
                <a:blip r:embed="rId38"/>
                <a:stretch>
                  <a:fillRect/>
                </a:stretch>
              </p:blipFill>
              <p:spPr>
                <a:xfrm>
                  <a:off x="3200861" y="4854426"/>
                  <a:ext cx="42120" cy="45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9">
              <p14:nvContentPartPr>
                <p14:cNvPr id="23" name="Ink 22">
                  <a:extLst>
                    <a:ext uri="{FF2B5EF4-FFF2-40B4-BE49-F238E27FC236}">
                      <a16:creationId xmlns:a16="http://schemas.microsoft.com/office/drawing/2014/main" id="{58D59C7A-7331-B843-8D70-6BF5075CAB72}"/>
                    </a:ext>
                  </a:extLst>
                </p14:cNvPr>
                <p14:cNvContentPartPr/>
                <p14:nvPr/>
              </p14:nvContentPartPr>
              <p14:xfrm>
                <a:off x="3314621" y="4935066"/>
                <a:ext cx="205920" cy="73080"/>
              </p14:xfrm>
            </p:contentPart>
          </mc:Choice>
          <mc:Fallback xmlns="">
            <p:pic>
              <p:nvPicPr>
                <p:cNvPr id="23" name="Ink 22">
                  <a:extLst>
                    <a:ext uri="{FF2B5EF4-FFF2-40B4-BE49-F238E27FC236}">
                      <a16:creationId xmlns:a16="http://schemas.microsoft.com/office/drawing/2014/main" id="{58D59C7A-7331-B843-8D70-6BF5075CAB72}"/>
                    </a:ext>
                  </a:extLst>
                </p:cNvPr>
                <p:cNvPicPr/>
                <p:nvPr/>
              </p:nvPicPr>
              <p:blipFill>
                <a:blip r:embed="rId40"/>
                <a:stretch>
                  <a:fillRect/>
                </a:stretch>
              </p:blipFill>
              <p:spPr>
                <a:xfrm>
                  <a:off x="3299141" y="4919586"/>
                  <a:ext cx="236160" cy="103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1">
              <p14:nvContentPartPr>
                <p14:cNvPr id="24" name="Ink 23">
                  <a:extLst>
                    <a:ext uri="{FF2B5EF4-FFF2-40B4-BE49-F238E27FC236}">
                      <a16:creationId xmlns:a16="http://schemas.microsoft.com/office/drawing/2014/main" id="{A96D2E00-9EA2-4743-84C5-735BEF3865E8}"/>
                    </a:ext>
                  </a:extLst>
                </p14:cNvPr>
                <p14:cNvContentPartPr/>
                <p14:nvPr/>
              </p14:nvContentPartPr>
              <p14:xfrm>
                <a:off x="3569141" y="4936866"/>
                <a:ext cx="140760" cy="64440"/>
              </p14:xfrm>
            </p:contentPart>
          </mc:Choice>
          <mc:Fallback xmlns="">
            <p:pic>
              <p:nvPicPr>
                <p:cNvPr id="24" name="Ink 23">
                  <a:extLst>
                    <a:ext uri="{FF2B5EF4-FFF2-40B4-BE49-F238E27FC236}">
                      <a16:creationId xmlns:a16="http://schemas.microsoft.com/office/drawing/2014/main" id="{A96D2E00-9EA2-4743-84C5-735BEF3865E8}"/>
                    </a:ext>
                  </a:extLst>
                </p:cNvPr>
                <p:cNvPicPr/>
                <p:nvPr/>
              </p:nvPicPr>
              <p:blipFill>
                <a:blip r:embed="rId42"/>
                <a:stretch>
                  <a:fillRect/>
                </a:stretch>
              </p:blipFill>
              <p:spPr>
                <a:xfrm>
                  <a:off x="3553661" y="4921746"/>
                  <a:ext cx="171000" cy="95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3">
              <p14:nvContentPartPr>
                <p14:cNvPr id="25" name="Ink 24">
                  <a:extLst>
                    <a:ext uri="{FF2B5EF4-FFF2-40B4-BE49-F238E27FC236}">
                      <a16:creationId xmlns:a16="http://schemas.microsoft.com/office/drawing/2014/main" id="{D0FC343D-B899-9F40-82AE-2D05B84551BA}"/>
                    </a:ext>
                  </a:extLst>
                </p14:cNvPr>
                <p14:cNvContentPartPr/>
                <p14:nvPr/>
              </p14:nvContentPartPr>
              <p14:xfrm>
                <a:off x="3767141" y="4826706"/>
                <a:ext cx="35640" cy="196920"/>
              </p14:xfrm>
            </p:contentPart>
          </mc:Choice>
          <mc:Fallback xmlns="">
            <p:pic>
              <p:nvPicPr>
                <p:cNvPr id="25" name="Ink 24">
                  <a:extLst>
                    <a:ext uri="{FF2B5EF4-FFF2-40B4-BE49-F238E27FC236}">
                      <a16:creationId xmlns:a16="http://schemas.microsoft.com/office/drawing/2014/main" id="{D0FC343D-B899-9F40-82AE-2D05B84551BA}"/>
                    </a:ext>
                  </a:extLst>
                </p:cNvPr>
                <p:cNvPicPr/>
                <p:nvPr/>
              </p:nvPicPr>
              <p:blipFill>
                <a:blip r:embed="rId44"/>
                <a:stretch>
                  <a:fillRect/>
                </a:stretch>
              </p:blipFill>
              <p:spPr>
                <a:xfrm>
                  <a:off x="3751661" y="4811586"/>
                  <a:ext cx="65880" cy="227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5">
              <p14:nvContentPartPr>
                <p14:cNvPr id="26" name="Ink 25">
                  <a:extLst>
                    <a:ext uri="{FF2B5EF4-FFF2-40B4-BE49-F238E27FC236}">
                      <a16:creationId xmlns:a16="http://schemas.microsoft.com/office/drawing/2014/main" id="{68988EC6-A572-C242-84A5-C8B72831AB8F}"/>
                    </a:ext>
                  </a:extLst>
                </p14:cNvPr>
                <p14:cNvContentPartPr/>
                <p14:nvPr/>
              </p14:nvContentPartPr>
              <p14:xfrm>
                <a:off x="3707741" y="4937586"/>
                <a:ext cx="156960" cy="7920"/>
              </p14:xfrm>
            </p:contentPart>
          </mc:Choice>
          <mc:Fallback xmlns="">
            <p:pic>
              <p:nvPicPr>
                <p:cNvPr id="26" name="Ink 25">
                  <a:extLst>
                    <a:ext uri="{FF2B5EF4-FFF2-40B4-BE49-F238E27FC236}">
                      <a16:creationId xmlns:a16="http://schemas.microsoft.com/office/drawing/2014/main" id="{68988EC6-A572-C242-84A5-C8B72831AB8F}"/>
                    </a:ext>
                  </a:extLst>
                </p:cNvPr>
                <p:cNvPicPr/>
                <p:nvPr/>
              </p:nvPicPr>
              <p:blipFill>
                <a:blip r:embed="rId46"/>
                <a:stretch>
                  <a:fillRect/>
                </a:stretch>
              </p:blipFill>
              <p:spPr>
                <a:xfrm>
                  <a:off x="3692621" y="4922466"/>
                  <a:ext cx="187560" cy="38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7">
              <p14:nvContentPartPr>
                <p14:cNvPr id="27" name="Ink 26">
                  <a:extLst>
                    <a:ext uri="{FF2B5EF4-FFF2-40B4-BE49-F238E27FC236}">
                      <a16:creationId xmlns:a16="http://schemas.microsoft.com/office/drawing/2014/main" id="{89927AE1-A85B-DD44-9585-BFDD048405F7}"/>
                    </a:ext>
                  </a:extLst>
                </p14:cNvPr>
                <p14:cNvContentPartPr/>
                <p14:nvPr/>
              </p14:nvContentPartPr>
              <p14:xfrm>
                <a:off x="3866141" y="4861626"/>
                <a:ext cx="291960" cy="162720"/>
              </p14:xfrm>
            </p:contentPart>
          </mc:Choice>
          <mc:Fallback xmlns="">
            <p:pic>
              <p:nvPicPr>
                <p:cNvPr id="27" name="Ink 26">
                  <a:extLst>
                    <a:ext uri="{FF2B5EF4-FFF2-40B4-BE49-F238E27FC236}">
                      <a16:creationId xmlns:a16="http://schemas.microsoft.com/office/drawing/2014/main" id="{89927AE1-A85B-DD44-9585-BFDD048405F7}"/>
                    </a:ext>
                  </a:extLst>
                </p:cNvPr>
                <p:cNvPicPr/>
                <p:nvPr/>
              </p:nvPicPr>
              <p:blipFill>
                <a:blip r:embed="rId48"/>
                <a:stretch>
                  <a:fillRect/>
                </a:stretch>
              </p:blipFill>
              <p:spPr>
                <a:xfrm>
                  <a:off x="3851021" y="4846506"/>
                  <a:ext cx="322560" cy="192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9">
              <p14:nvContentPartPr>
                <p14:cNvPr id="28" name="Ink 27">
                  <a:extLst>
                    <a:ext uri="{FF2B5EF4-FFF2-40B4-BE49-F238E27FC236}">
                      <a16:creationId xmlns:a16="http://schemas.microsoft.com/office/drawing/2014/main" id="{A657BD28-487A-8445-8835-BE8AB50C6B15}"/>
                    </a:ext>
                  </a:extLst>
                </p14:cNvPr>
                <p14:cNvContentPartPr/>
                <p14:nvPr/>
              </p14:nvContentPartPr>
              <p14:xfrm>
                <a:off x="4204181" y="4788186"/>
                <a:ext cx="34920" cy="241920"/>
              </p14:xfrm>
            </p:contentPart>
          </mc:Choice>
          <mc:Fallback xmlns="">
            <p:pic>
              <p:nvPicPr>
                <p:cNvPr id="28" name="Ink 27">
                  <a:extLst>
                    <a:ext uri="{FF2B5EF4-FFF2-40B4-BE49-F238E27FC236}">
                      <a16:creationId xmlns:a16="http://schemas.microsoft.com/office/drawing/2014/main" id="{A657BD28-487A-8445-8835-BE8AB50C6B15}"/>
                    </a:ext>
                  </a:extLst>
                </p:cNvPr>
                <p:cNvPicPr/>
                <p:nvPr/>
              </p:nvPicPr>
              <p:blipFill>
                <a:blip r:embed="rId50"/>
                <a:stretch>
                  <a:fillRect/>
                </a:stretch>
              </p:blipFill>
              <p:spPr>
                <a:xfrm>
                  <a:off x="4189061" y="4773066"/>
                  <a:ext cx="65520" cy="2725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DCFB1928-AF1A-6F45-A2FC-222AA5810C69}"/>
              </a:ext>
            </a:extLst>
          </p:cNvPr>
          <p:cNvGrpSpPr/>
          <p:nvPr/>
        </p:nvGrpSpPr>
        <p:grpSpPr>
          <a:xfrm>
            <a:off x="4595501" y="4888266"/>
            <a:ext cx="1307160" cy="349560"/>
            <a:chOff x="4595501" y="4888266"/>
            <a:chExt cx="1307160" cy="3495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51">
              <p14:nvContentPartPr>
                <p14:cNvPr id="29" name="Ink 28">
                  <a:extLst>
                    <a:ext uri="{FF2B5EF4-FFF2-40B4-BE49-F238E27FC236}">
                      <a16:creationId xmlns:a16="http://schemas.microsoft.com/office/drawing/2014/main" id="{C40C6ADA-C921-6B41-9CFC-21B1A46D4CF3}"/>
                    </a:ext>
                  </a:extLst>
                </p14:cNvPr>
                <p14:cNvContentPartPr/>
                <p14:nvPr/>
              </p14:nvContentPartPr>
              <p14:xfrm>
                <a:off x="4595501" y="4930386"/>
                <a:ext cx="266400" cy="99360"/>
              </p14:xfrm>
            </p:contentPart>
          </mc:Choice>
          <mc:Fallback xmlns="">
            <p:pic>
              <p:nvPicPr>
                <p:cNvPr id="29" name="Ink 28">
                  <a:extLst>
                    <a:ext uri="{FF2B5EF4-FFF2-40B4-BE49-F238E27FC236}">
                      <a16:creationId xmlns:a16="http://schemas.microsoft.com/office/drawing/2014/main" id="{C40C6ADA-C921-6B41-9CFC-21B1A46D4CF3}"/>
                    </a:ext>
                  </a:extLst>
                </p:cNvPr>
                <p:cNvPicPr/>
                <p:nvPr/>
              </p:nvPicPr>
              <p:blipFill>
                <a:blip r:embed="rId52"/>
                <a:stretch>
                  <a:fillRect/>
                </a:stretch>
              </p:blipFill>
              <p:spPr>
                <a:xfrm>
                  <a:off x="4580021" y="4915266"/>
                  <a:ext cx="297000" cy="129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3">
              <p14:nvContentPartPr>
                <p14:cNvPr id="30" name="Ink 29">
                  <a:extLst>
                    <a:ext uri="{FF2B5EF4-FFF2-40B4-BE49-F238E27FC236}">
                      <a16:creationId xmlns:a16="http://schemas.microsoft.com/office/drawing/2014/main" id="{5A61714E-A8B9-064E-AFC3-60A1792AC4AD}"/>
                    </a:ext>
                  </a:extLst>
                </p14:cNvPr>
                <p14:cNvContentPartPr/>
                <p14:nvPr/>
              </p14:nvContentPartPr>
              <p14:xfrm>
                <a:off x="4898981" y="4899426"/>
                <a:ext cx="243720" cy="120960"/>
              </p14:xfrm>
            </p:contentPart>
          </mc:Choice>
          <mc:Fallback xmlns="">
            <p:pic>
              <p:nvPicPr>
                <p:cNvPr id="30" name="Ink 29">
                  <a:extLst>
                    <a:ext uri="{FF2B5EF4-FFF2-40B4-BE49-F238E27FC236}">
                      <a16:creationId xmlns:a16="http://schemas.microsoft.com/office/drawing/2014/main" id="{5A61714E-A8B9-064E-AFC3-60A1792AC4AD}"/>
                    </a:ext>
                  </a:extLst>
                </p:cNvPr>
                <p:cNvPicPr/>
                <p:nvPr/>
              </p:nvPicPr>
              <p:blipFill>
                <a:blip r:embed="rId54"/>
                <a:stretch>
                  <a:fillRect/>
                </a:stretch>
              </p:blipFill>
              <p:spPr>
                <a:xfrm>
                  <a:off x="4883861" y="4884306"/>
                  <a:ext cx="274320" cy="151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5">
              <p14:nvContentPartPr>
                <p14:cNvPr id="31" name="Ink 30">
                  <a:extLst>
                    <a:ext uri="{FF2B5EF4-FFF2-40B4-BE49-F238E27FC236}">
                      <a16:creationId xmlns:a16="http://schemas.microsoft.com/office/drawing/2014/main" id="{97EF31B5-F697-854B-84C8-2C50B83FB67F}"/>
                    </a:ext>
                  </a:extLst>
                </p14:cNvPr>
                <p14:cNvContentPartPr/>
                <p14:nvPr/>
              </p14:nvContentPartPr>
              <p14:xfrm>
                <a:off x="5175461" y="4928586"/>
                <a:ext cx="167040" cy="68400"/>
              </p14:xfrm>
            </p:contentPart>
          </mc:Choice>
          <mc:Fallback xmlns="">
            <p:pic>
              <p:nvPicPr>
                <p:cNvPr id="31" name="Ink 30">
                  <a:extLst>
                    <a:ext uri="{FF2B5EF4-FFF2-40B4-BE49-F238E27FC236}">
                      <a16:creationId xmlns:a16="http://schemas.microsoft.com/office/drawing/2014/main" id="{97EF31B5-F697-854B-84C8-2C50B83FB67F}"/>
                    </a:ext>
                  </a:extLst>
                </p:cNvPr>
                <p:cNvPicPr/>
                <p:nvPr/>
              </p:nvPicPr>
              <p:blipFill>
                <a:blip r:embed="rId56"/>
                <a:stretch>
                  <a:fillRect/>
                </a:stretch>
              </p:blipFill>
              <p:spPr>
                <a:xfrm>
                  <a:off x="5160341" y="4913106"/>
                  <a:ext cx="197640" cy="9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7">
              <p14:nvContentPartPr>
                <p14:cNvPr id="32" name="Ink 31">
                  <a:extLst>
                    <a:ext uri="{FF2B5EF4-FFF2-40B4-BE49-F238E27FC236}">
                      <a16:creationId xmlns:a16="http://schemas.microsoft.com/office/drawing/2014/main" id="{52698B44-67C8-DB40-9757-2DC1029C0E3E}"/>
                    </a:ext>
                  </a:extLst>
                </p14:cNvPr>
                <p14:cNvContentPartPr/>
                <p14:nvPr/>
              </p14:nvContentPartPr>
              <p14:xfrm>
                <a:off x="5337101" y="4930386"/>
                <a:ext cx="126000" cy="307440"/>
              </p14:xfrm>
            </p:contentPart>
          </mc:Choice>
          <mc:Fallback xmlns="">
            <p:pic>
              <p:nvPicPr>
                <p:cNvPr id="32" name="Ink 31">
                  <a:extLst>
                    <a:ext uri="{FF2B5EF4-FFF2-40B4-BE49-F238E27FC236}">
                      <a16:creationId xmlns:a16="http://schemas.microsoft.com/office/drawing/2014/main" id="{52698B44-67C8-DB40-9757-2DC1029C0E3E}"/>
                    </a:ext>
                  </a:extLst>
                </p:cNvPr>
                <p:cNvPicPr/>
                <p:nvPr/>
              </p:nvPicPr>
              <p:blipFill>
                <a:blip r:embed="rId58"/>
                <a:stretch>
                  <a:fillRect/>
                </a:stretch>
              </p:blipFill>
              <p:spPr>
                <a:xfrm>
                  <a:off x="5321621" y="4915266"/>
                  <a:ext cx="156600" cy="337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9">
              <p14:nvContentPartPr>
                <p14:cNvPr id="33" name="Ink 32">
                  <a:extLst>
                    <a:ext uri="{FF2B5EF4-FFF2-40B4-BE49-F238E27FC236}">
                      <a16:creationId xmlns:a16="http://schemas.microsoft.com/office/drawing/2014/main" id="{DA471C03-B2E3-1141-A6DE-22C1A2002832}"/>
                    </a:ext>
                  </a:extLst>
                </p14:cNvPr>
                <p14:cNvContentPartPr/>
                <p14:nvPr/>
              </p14:nvContentPartPr>
              <p14:xfrm>
                <a:off x="5507021" y="4946226"/>
                <a:ext cx="15480" cy="60480"/>
              </p14:xfrm>
            </p:contentPart>
          </mc:Choice>
          <mc:Fallback xmlns="">
            <p:pic>
              <p:nvPicPr>
                <p:cNvPr id="33" name="Ink 32">
                  <a:extLst>
                    <a:ext uri="{FF2B5EF4-FFF2-40B4-BE49-F238E27FC236}">
                      <a16:creationId xmlns:a16="http://schemas.microsoft.com/office/drawing/2014/main" id="{DA471C03-B2E3-1141-A6DE-22C1A2002832}"/>
                    </a:ext>
                  </a:extLst>
                </p:cNvPr>
                <p:cNvPicPr/>
                <p:nvPr/>
              </p:nvPicPr>
              <p:blipFill>
                <a:blip r:embed="rId60"/>
                <a:stretch>
                  <a:fillRect/>
                </a:stretch>
              </p:blipFill>
              <p:spPr>
                <a:xfrm>
                  <a:off x="5491541" y="4930746"/>
                  <a:ext cx="46080" cy="90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1">
              <p14:nvContentPartPr>
                <p14:cNvPr id="34" name="Ink 33">
                  <a:extLst>
                    <a:ext uri="{FF2B5EF4-FFF2-40B4-BE49-F238E27FC236}">
                      <a16:creationId xmlns:a16="http://schemas.microsoft.com/office/drawing/2014/main" id="{92533EDB-7BB2-F64F-8A4E-CF0A7DCDB257}"/>
                    </a:ext>
                  </a:extLst>
                </p14:cNvPr>
                <p14:cNvContentPartPr/>
                <p14:nvPr/>
              </p14:nvContentPartPr>
              <p14:xfrm>
                <a:off x="5513861" y="4888266"/>
                <a:ext cx="1800" cy="4680"/>
              </p14:xfrm>
            </p:contentPart>
          </mc:Choice>
          <mc:Fallback xmlns="">
            <p:pic>
              <p:nvPicPr>
                <p:cNvPr id="34" name="Ink 33">
                  <a:extLst>
                    <a:ext uri="{FF2B5EF4-FFF2-40B4-BE49-F238E27FC236}">
                      <a16:creationId xmlns:a16="http://schemas.microsoft.com/office/drawing/2014/main" id="{92533EDB-7BB2-F64F-8A4E-CF0A7DCDB257}"/>
                    </a:ext>
                  </a:extLst>
                </p:cNvPr>
                <p:cNvPicPr/>
                <p:nvPr/>
              </p:nvPicPr>
              <p:blipFill>
                <a:blip r:embed="rId62"/>
                <a:stretch>
                  <a:fillRect/>
                </a:stretch>
              </p:blipFill>
              <p:spPr>
                <a:xfrm>
                  <a:off x="5498381" y="4873146"/>
                  <a:ext cx="32400" cy="35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3">
              <p14:nvContentPartPr>
                <p14:cNvPr id="35" name="Ink 34">
                  <a:extLst>
                    <a:ext uri="{FF2B5EF4-FFF2-40B4-BE49-F238E27FC236}">
                      <a16:creationId xmlns:a16="http://schemas.microsoft.com/office/drawing/2014/main" id="{B37FE764-08E8-164C-B755-1EEBD34C7E61}"/>
                    </a:ext>
                  </a:extLst>
                </p14:cNvPr>
                <p14:cNvContentPartPr/>
                <p14:nvPr/>
              </p14:nvContentPartPr>
              <p14:xfrm>
                <a:off x="5561381" y="4921386"/>
                <a:ext cx="139320" cy="65520"/>
              </p14:xfrm>
            </p:contentPart>
          </mc:Choice>
          <mc:Fallback xmlns="">
            <p:pic>
              <p:nvPicPr>
                <p:cNvPr id="35" name="Ink 34">
                  <a:extLst>
                    <a:ext uri="{FF2B5EF4-FFF2-40B4-BE49-F238E27FC236}">
                      <a16:creationId xmlns:a16="http://schemas.microsoft.com/office/drawing/2014/main" id="{B37FE764-08E8-164C-B755-1EEBD34C7E61}"/>
                    </a:ext>
                  </a:extLst>
                </p:cNvPr>
                <p:cNvPicPr/>
                <p:nvPr/>
              </p:nvPicPr>
              <p:blipFill>
                <a:blip r:embed="rId64"/>
                <a:stretch>
                  <a:fillRect/>
                </a:stretch>
              </p:blipFill>
              <p:spPr>
                <a:xfrm>
                  <a:off x="5546261" y="4906266"/>
                  <a:ext cx="169920" cy="95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5">
              <p14:nvContentPartPr>
                <p14:cNvPr id="36" name="Ink 35">
                  <a:extLst>
                    <a:ext uri="{FF2B5EF4-FFF2-40B4-BE49-F238E27FC236}">
                      <a16:creationId xmlns:a16="http://schemas.microsoft.com/office/drawing/2014/main" id="{F7F55033-9F2D-EF4D-95D6-63D3B714A5BB}"/>
                    </a:ext>
                  </a:extLst>
                </p14:cNvPr>
                <p14:cNvContentPartPr/>
                <p14:nvPr/>
              </p14:nvContentPartPr>
              <p14:xfrm>
                <a:off x="5728421" y="4904826"/>
                <a:ext cx="91440" cy="92160"/>
              </p14:xfrm>
            </p:contentPart>
          </mc:Choice>
          <mc:Fallback xmlns="">
            <p:pic>
              <p:nvPicPr>
                <p:cNvPr id="36" name="Ink 35">
                  <a:extLst>
                    <a:ext uri="{FF2B5EF4-FFF2-40B4-BE49-F238E27FC236}">
                      <a16:creationId xmlns:a16="http://schemas.microsoft.com/office/drawing/2014/main" id="{F7F55033-9F2D-EF4D-95D6-63D3B714A5BB}"/>
                    </a:ext>
                  </a:extLst>
                </p:cNvPr>
                <p:cNvPicPr/>
                <p:nvPr/>
              </p:nvPicPr>
              <p:blipFill>
                <a:blip r:embed="rId66"/>
                <a:stretch>
                  <a:fillRect/>
                </a:stretch>
              </p:blipFill>
              <p:spPr>
                <a:xfrm>
                  <a:off x="5713301" y="4889706"/>
                  <a:ext cx="122040" cy="122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7">
              <p14:nvContentPartPr>
                <p14:cNvPr id="37" name="Ink 36">
                  <a:extLst>
                    <a:ext uri="{FF2B5EF4-FFF2-40B4-BE49-F238E27FC236}">
                      <a16:creationId xmlns:a16="http://schemas.microsoft.com/office/drawing/2014/main" id="{CEB10716-255A-704E-8850-D391102FC512}"/>
                    </a:ext>
                  </a:extLst>
                </p14:cNvPr>
                <p14:cNvContentPartPr/>
                <p14:nvPr/>
              </p14:nvContentPartPr>
              <p14:xfrm>
                <a:off x="5724461" y="4919946"/>
                <a:ext cx="178200" cy="270360"/>
              </p14:xfrm>
            </p:contentPart>
          </mc:Choice>
          <mc:Fallback xmlns="">
            <p:pic>
              <p:nvPicPr>
                <p:cNvPr id="37" name="Ink 36">
                  <a:extLst>
                    <a:ext uri="{FF2B5EF4-FFF2-40B4-BE49-F238E27FC236}">
                      <a16:creationId xmlns:a16="http://schemas.microsoft.com/office/drawing/2014/main" id="{CEB10716-255A-704E-8850-D391102FC512}"/>
                    </a:ext>
                  </a:extLst>
                </p:cNvPr>
                <p:cNvPicPr/>
                <p:nvPr/>
              </p:nvPicPr>
              <p:blipFill>
                <a:blip r:embed="rId68"/>
                <a:stretch>
                  <a:fillRect/>
                </a:stretch>
              </p:blipFill>
              <p:spPr>
                <a:xfrm>
                  <a:off x="5709341" y="4904466"/>
                  <a:ext cx="208800" cy="3009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ECC997C6-D235-274B-BAE5-C0533E820627}"/>
              </a:ext>
            </a:extLst>
          </p:cNvPr>
          <p:cNvGrpSpPr/>
          <p:nvPr/>
        </p:nvGrpSpPr>
        <p:grpSpPr>
          <a:xfrm>
            <a:off x="6157541" y="4721586"/>
            <a:ext cx="992160" cy="381960"/>
            <a:chOff x="6157541" y="4721586"/>
            <a:chExt cx="992160" cy="3819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69">
              <p14:nvContentPartPr>
                <p14:cNvPr id="41" name="Ink 40">
                  <a:extLst>
                    <a:ext uri="{FF2B5EF4-FFF2-40B4-BE49-F238E27FC236}">
                      <a16:creationId xmlns:a16="http://schemas.microsoft.com/office/drawing/2014/main" id="{1807B980-CB8D-8144-8D4D-852BE904E14A}"/>
                    </a:ext>
                  </a:extLst>
                </p14:cNvPr>
                <p14:cNvContentPartPr/>
                <p14:nvPr/>
              </p14:nvContentPartPr>
              <p14:xfrm>
                <a:off x="6157541" y="4943706"/>
                <a:ext cx="94680" cy="108000"/>
              </p14:xfrm>
            </p:contentPart>
          </mc:Choice>
          <mc:Fallback xmlns="">
            <p:pic>
              <p:nvPicPr>
                <p:cNvPr id="41" name="Ink 40">
                  <a:extLst>
                    <a:ext uri="{FF2B5EF4-FFF2-40B4-BE49-F238E27FC236}">
                      <a16:creationId xmlns:a16="http://schemas.microsoft.com/office/drawing/2014/main" id="{1807B980-CB8D-8144-8D4D-852BE904E14A}"/>
                    </a:ext>
                  </a:extLst>
                </p:cNvPr>
                <p:cNvPicPr/>
                <p:nvPr/>
              </p:nvPicPr>
              <p:blipFill>
                <a:blip r:embed="rId70"/>
                <a:stretch>
                  <a:fillRect/>
                </a:stretch>
              </p:blipFill>
              <p:spPr>
                <a:xfrm>
                  <a:off x="6142061" y="4928226"/>
                  <a:ext cx="125280" cy="138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1">
              <p14:nvContentPartPr>
                <p14:cNvPr id="42" name="Ink 41">
                  <a:extLst>
                    <a:ext uri="{FF2B5EF4-FFF2-40B4-BE49-F238E27FC236}">
                      <a16:creationId xmlns:a16="http://schemas.microsoft.com/office/drawing/2014/main" id="{9F761704-4F55-8149-A7E5-F3F1349297B0}"/>
                    </a:ext>
                  </a:extLst>
                </p14:cNvPr>
                <p14:cNvContentPartPr/>
                <p14:nvPr/>
              </p14:nvContentPartPr>
              <p14:xfrm>
                <a:off x="6300821" y="4965306"/>
                <a:ext cx="126360" cy="91080"/>
              </p14:xfrm>
            </p:contentPart>
          </mc:Choice>
          <mc:Fallback xmlns="">
            <p:pic>
              <p:nvPicPr>
                <p:cNvPr id="42" name="Ink 41">
                  <a:extLst>
                    <a:ext uri="{FF2B5EF4-FFF2-40B4-BE49-F238E27FC236}">
                      <a16:creationId xmlns:a16="http://schemas.microsoft.com/office/drawing/2014/main" id="{9F761704-4F55-8149-A7E5-F3F1349297B0}"/>
                    </a:ext>
                  </a:extLst>
                </p:cNvPr>
                <p:cNvPicPr/>
                <p:nvPr/>
              </p:nvPicPr>
              <p:blipFill>
                <a:blip r:embed="rId72"/>
                <a:stretch>
                  <a:fillRect/>
                </a:stretch>
              </p:blipFill>
              <p:spPr>
                <a:xfrm>
                  <a:off x="6285701" y="4950186"/>
                  <a:ext cx="156960" cy="121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3">
              <p14:nvContentPartPr>
                <p14:cNvPr id="43" name="Ink 42">
                  <a:extLst>
                    <a:ext uri="{FF2B5EF4-FFF2-40B4-BE49-F238E27FC236}">
                      <a16:creationId xmlns:a16="http://schemas.microsoft.com/office/drawing/2014/main" id="{2258468C-AB59-3343-8829-14975AF678EB}"/>
                    </a:ext>
                  </a:extLst>
                </p14:cNvPr>
                <p14:cNvContentPartPr/>
                <p14:nvPr/>
              </p14:nvContentPartPr>
              <p14:xfrm>
                <a:off x="6441581" y="4962426"/>
                <a:ext cx="126360" cy="88920"/>
              </p14:xfrm>
            </p:contentPart>
          </mc:Choice>
          <mc:Fallback xmlns="">
            <p:pic>
              <p:nvPicPr>
                <p:cNvPr id="43" name="Ink 42">
                  <a:extLst>
                    <a:ext uri="{FF2B5EF4-FFF2-40B4-BE49-F238E27FC236}">
                      <a16:creationId xmlns:a16="http://schemas.microsoft.com/office/drawing/2014/main" id="{2258468C-AB59-3343-8829-14975AF678EB}"/>
                    </a:ext>
                  </a:extLst>
                </p:cNvPr>
                <p:cNvPicPr/>
                <p:nvPr/>
              </p:nvPicPr>
              <p:blipFill>
                <a:blip r:embed="rId74"/>
                <a:stretch>
                  <a:fillRect/>
                </a:stretch>
              </p:blipFill>
              <p:spPr>
                <a:xfrm>
                  <a:off x="6426101" y="4946946"/>
                  <a:ext cx="156600" cy="119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5">
              <p14:nvContentPartPr>
                <p14:cNvPr id="44" name="Ink 43">
                  <a:extLst>
                    <a:ext uri="{FF2B5EF4-FFF2-40B4-BE49-F238E27FC236}">
                      <a16:creationId xmlns:a16="http://schemas.microsoft.com/office/drawing/2014/main" id="{F464AA54-06C0-EC4C-AE72-8FEA712F2CFC}"/>
                    </a:ext>
                  </a:extLst>
                </p14:cNvPr>
                <p14:cNvContentPartPr/>
                <p14:nvPr/>
              </p14:nvContentPartPr>
              <p14:xfrm>
                <a:off x="6587381" y="4889706"/>
                <a:ext cx="82440" cy="168120"/>
              </p14:xfrm>
            </p:contentPart>
          </mc:Choice>
          <mc:Fallback xmlns="">
            <p:pic>
              <p:nvPicPr>
                <p:cNvPr id="44" name="Ink 43">
                  <a:extLst>
                    <a:ext uri="{FF2B5EF4-FFF2-40B4-BE49-F238E27FC236}">
                      <a16:creationId xmlns:a16="http://schemas.microsoft.com/office/drawing/2014/main" id="{F464AA54-06C0-EC4C-AE72-8FEA712F2CFC}"/>
                    </a:ext>
                  </a:extLst>
                </p:cNvPr>
                <p:cNvPicPr/>
                <p:nvPr/>
              </p:nvPicPr>
              <p:blipFill>
                <a:blip r:embed="rId76"/>
                <a:stretch>
                  <a:fillRect/>
                </a:stretch>
              </p:blipFill>
              <p:spPr>
                <a:xfrm>
                  <a:off x="6571901" y="4874586"/>
                  <a:ext cx="112680" cy="198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7">
              <p14:nvContentPartPr>
                <p14:cNvPr id="45" name="Ink 44">
                  <a:extLst>
                    <a:ext uri="{FF2B5EF4-FFF2-40B4-BE49-F238E27FC236}">
                      <a16:creationId xmlns:a16="http://schemas.microsoft.com/office/drawing/2014/main" id="{A2B97B23-FC46-6249-B50C-8203BB26F9A8}"/>
                    </a:ext>
                  </a:extLst>
                </p14:cNvPr>
                <p14:cNvContentPartPr/>
                <p14:nvPr/>
              </p14:nvContentPartPr>
              <p14:xfrm>
                <a:off x="6706541" y="4996626"/>
                <a:ext cx="139680" cy="63360"/>
              </p14:xfrm>
            </p:contentPart>
          </mc:Choice>
          <mc:Fallback xmlns="">
            <p:pic>
              <p:nvPicPr>
                <p:cNvPr id="45" name="Ink 44">
                  <a:extLst>
                    <a:ext uri="{FF2B5EF4-FFF2-40B4-BE49-F238E27FC236}">
                      <a16:creationId xmlns:a16="http://schemas.microsoft.com/office/drawing/2014/main" id="{A2B97B23-FC46-6249-B50C-8203BB26F9A8}"/>
                    </a:ext>
                  </a:extLst>
                </p:cNvPr>
                <p:cNvPicPr/>
                <p:nvPr/>
              </p:nvPicPr>
              <p:blipFill>
                <a:blip r:embed="rId78"/>
                <a:stretch>
                  <a:fillRect/>
                </a:stretch>
              </p:blipFill>
              <p:spPr>
                <a:xfrm>
                  <a:off x="6691061" y="4981506"/>
                  <a:ext cx="170280" cy="93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9">
              <p14:nvContentPartPr>
                <p14:cNvPr id="46" name="Ink 45">
                  <a:extLst>
                    <a:ext uri="{FF2B5EF4-FFF2-40B4-BE49-F238E27FC236}">
                      <a16:creationId xmlns:a16="http://schemas.microsoft.com/office/drawing/2014/main" id="{0372EC90-59C6-484B-8015-86AED30E9F9E}"/>
                    </a:ext>
                  </a:extLst>
                </p14:cNvPr>
                <p14:cNvContentPartPr/>
                <p14:nvPr/>
              </p14:nvContentPartPr>
              <p14:xfrm>
                <a:off x="6843341" y="4861626"/>
                <a:ext cx="139680" cy="195480"/>
              </p14:xfrm>
            </p:contentPart>
          </mc:Choice>
          <mc:Fallback xmlns="">
            <p:pic>
              <p:nvPicPr>
                <p:cNvPr id="46" name="Ink 45">
                  <a:extLst>
                    <a:ext uri="{FF2B5EF4-FFF2-40B4-BE49-F238E27FC236}">
                      <a16:creationId xmlns:a16="http://schemas.microsoft.com/office/drawing/2014/main" id="{0372EC90-59C6-484B-8015-86AED30E9F9E}"/>
                    </a:ext>
                  </a:extLst>
                </p:cNvPr>
                <p:cNvPicPr/>
                <p:nvPr/>
              </p:nvPicPr>
              <p:blipFill>
                <a:blip r:embed="rId80"/>
                <a:stretch>
                  <a:fillRect/>
                </a:stretch>
              </p:blipFill>
              <p:spPr>
                <a:xfrm>
                  <a:off x="6828221" y="4846506"/>
                  <a:ext cx="170280" cy="225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1">
              <p14:nvContentPartPr>
                <p14:cNvPr id="48" name="Ink 47">
                  <a:extLst>
                    <a:ext uri="{FF2B5EF4-FFF2-40B4-BE49-F238E27FC236}">
                      <a16:creationId xmlns:a16="http://schemas.microsoft.com/office/drawing/2014/main" id="{8F8F4DBC-7FD1-6142-8835-F3AC692F9F2E}"/>
                    </a:ext>
                  </a:extLst>
                </p14:cNvPr>
                <p14:cNvContentPartPr/>
                <p14:nvPr/>
              </p14:nvContentPartPr>
              <p14:xfrm>
                <a:off x="7104341" y="4721586"/>
                <a:ext cx="11880" cy="258120"/>
              </p14:xfrm>
            </p:contentPart>
          </mc:Choice>
          <mc:Fallback xmlns="">
            <p:pic>
              <p:nvPicPr>
                <p:cNvPr id="48" name="Ink 47">
                  <a:extLst>
                    <a:ext uri="{FF2B5EF4-FFF2-40B4-BE49-F238E27FC236}">
                      <a16:creationId xmlns:a16="http://schemas.microsoft.com/office/drawing/2014/main" id="{8F8F4DBC-7FD1-6142-8835-F3AC692F9F2E}"/>
                    </a:ext>
                  </a:extLst>
                </p:cNvPr>
                <p:cNvPicPr/>
                <p:nvPr/>
              </p:nvPicPr>
              <p:blipFill>
                <a:blip r:embed="rId82"/>
                <a:stretch>
                  <a:fillRect/>
                </a:stretch>
              </p:blipFill>
              <p:spPr>
                <a:xfrm>
                  <a:off x="7089221" y="4706106"/>
                  <a:ext cx="42480" cy="288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3">
              <p14:nvContentPartPr>
                <p14:cNvPr id="49" name="Ink 48">
                  <a:extLst>
                    <a:ext uri="{FF2B5EF4-FFF2-40B4-BE49-F238E27FC236}">
                      <a16:creationId xmlns:a16="http://schemas.microsoft.com/office/drawing/2014/main" id="{BFD6FBF1-F051-C747-8CCE-AEB00B82DAF0}"/>
                    </a:ext>
                  </a:extLst>
                </p14:cNvPr>
                <p14:cNvContentPartPr/>
                <p14:nvPr/>
              </p14:nvContentPartPr>
              <p14:xfrm>
                <a:off x="7131341" y="5086626"/>
                <a:ext cx="18360" cy="16920"/>
              </p14:xfrm>
            </p:contentPart>
          </mc:Choice>
          <mc:Fallback xmlns="">
            <p:pic>
              <p:nvPicPr>
                <p:cNvPr id="49" name="Ink 48">
                  <a:extLst>
                    <a:ext uri="{FF2B5EF4-FFF2-40B4-BE49-F238E27FC236}">
                      <a16:creationId xmlns:a16="http://schemas.microsoft.com/office/drawing/2014/main" id="{BFD6FBF1-F051-C747-8CCE-AEB00B82DAF0}"/>
                    </a:ext>
                  </a:extLst>
                </p:cNvPr>
                <p:cNvPicPr/>
                <p:nvPr/>
              </p:nvPicPr>
              <p:blipFill>
                <a:blip r:embed="rId84"/>
                <a:stretch>
                  <a:fillRect/>
                </a:stretch>
              </p:blipFill>
              <p:spPr>
                <a:xfrm>
                  <a:off x="7116221" y="5071506"/>
                  <a:ext cx="48960" cy="4716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85">
            <p14:nvContentPartPr>
              <p14:cNvPr id="61" name="Ink 60">
                <a:extLst>
                  <a:ext uri="{FF2B5EF4-FFF2-40B4-BE49-F238E27FC236}">
                    <a16:creationId xmlns:a16="http://schemas.microsoft.com/office/drawing/2014/main" id="{711D180B-D65A-8040-9F58-2ECDC5217E9F}"/>
                  </a:ext>
                </a:extLst>
              </p14:cNvPr>
              <p14:cNvContentPartPr/>
              <p14:nvPr/>
            </p14:nvContentPartPr>
            <p14:xfrm>
              <a:off x="3510461" y="3267186"/>
              <a:ext cx="360" cy="360"/>
            </p14:xfrm>
          </p:contentPart>
        </mc:Choice>
        <mc:Fallback xmlns="">
          <p:pic>
            <p:nvPicPr>
              <p:cNvPr id="61" name="Ink 60">
                <a:extLst>
                  <a:ext uri="{FF2B5EF4-FFF2-40B4-BE49-F238E27FC236}">
                    <a16:creationId xmlns:a16="http://schemas.microsoft.com/office/drawing/2014/main" id="{711D180B-D65A-8040-9F58-2ECDC5217E9F}"/>
                  </a:ext>
                </a:extLst>
              </p:cNvPr>
              <p:cNvPicPr/>
              <p:nvPr/>
            </p:nvPicPr>
            <p:blipFill>
              <a:blip r:embed="rId86"/>
              <a:stretch>
                <a:fillRect/>
              </a:stretch>
            </p:blipFill>
            <p:spPr>
              <a:xfrm>
                <a:off x="3501461" y="3258546"/>
                <a:ext cx="18000" cy="18000"/>
              </a:xfrm>
              <a:prstGeom prst="rect">
                <a:avLst/>
              </a:prstGeom>
            </p:spPr>
          </p:pic>
        </mc:Fallback>
      </mc:AlternateContent>
      <p:grpSp>
        <p:nvGrpSpPr>
          <p:cNvPr id="65" name="Group 64">
            <a:extLst>
              <a:ext uri="{FF2B5EF4-FFF2-40B4-BE49-F238E27FC236}">
                <a16:creationId xmlns:a16="http://schemas.microsoft.com/office/drawing/2014/main" id="{D63AE519-4DD5-214A-A127-062B7F6EE820}"/>
              </a:ext>
            </a:extLst>
          </p:cNvPr>
          <p:cNvGrpSpPr/>
          <p:nvPr/>
        </p:nvGrpSpPr>
        <p:grpSpPr>
          <a:xfrm>
            <a:off x="8318261" y="637746"/>
            <a:ext cx="2831040" cy="1055520"/>
            <a:chOff x="8318261" y="637746"/>
            <a:chExt cx="2831040" cy="10555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87">
              <p14:nvContentPartPr>
                <p14:cNvPr id="51" name="Ink 50">
                  <a:extLst>
                    <a:ext uri="{FF2B5EF4-FFF2-40B4-BE49-F238E27FC236}">
                      <a16:creationId xmlns:a16="http://schemas.microsoft.com/office/drawing/2014/main" id="{CBFCE763-D977-1C45-8C9F-9FA0529C60EE}"/>
                    </a:ext>
                  </a:extLst>
                </p14:cNvPr>
                <p14:cNvContentPartPr/>
                <p14:nvPr/>
              </p14:nvContentPartPr>
              <p14:xfrm>
                <a:off x="9811901" y="1016106"/>
                <a:ext cx="1112400" cy="21240"/>
              </p14:xfrm>
            </p:contentPart>
          </mc:Choice>
          <mc:Fallback xmlns="">
            <p:pic>
              <p:nvPicPr>
                <p:cNvPr id="51" name="Ink 50">
                  <a:extLst>
                    <a:ext uri="{FF2B5EF4-FFF2-40B4-BE49-F238E27FC236}">
                      <a16:creationId xmlns:a16="http://schemas.microsoft.com/office/drawing/2014/main" id="{CBFCE763-D977-1C45-8C9F-9FA0529C60EE}"/>
                    </a:ext>
                  </a:extLst>
                </p:cNvPr>
                <p:cNvPicPr/>
                <p:nvPr/>
              </p:nvPicPr>
              <p:blipFill>
                <a:blip r:embed="rId88"/>
                <a:stretch>
                  <a:fillRect/>
                </a:stretch>
              </p:blipFill>
              <p:spPr>
                <a:xfrm>
                  <a:off x="9796421" y="1000986"/>
                  <a:ext cx="1143000" cy="51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9">
              <p14:nvContentPartPr>
                <p14:cNvPr id="52" name="Ink 51">
                  <a:extLst>
                    <a:ext uri="{FF2B5EF4-FFF2-40B4-BE49-F238E27FC236}">
                      <a16:creationId xmlns:a16="http://schemas.microsoft.com/office/drawing/2014/main" id="{ED749159-02B3-5849-A51B-09A958A3A8B5}"/>
                    </a:ext>
                  </a:extLst>
                </p14:cNvPr>
                <p14:cNvContentPartPr/>
                <p14:nvPr/>
              </p14:nvContentPartPr>
              <p14:xfrm>
                <a:off x="9793181" y="1077666"/>
                <a:ext cx="1086120" cy="421920"/>
              </p14:xfrm>
            </p:contentPart>
          </mc:Choice>
          <mc:Fallback xmlns="">
            <p:pic>
              <p:nvPicPr>
                <p:cNvPr id="52" name="Ink 51">
                  <a:extLst>
                    <a:ext uri="{FF2B5EF4-FFF2-40B4-BE49-F238E27FC236}">
                      <a16:creationId xmlns:a16="http://schemas.microsoft.com/office/drawing/2014/main" id="{ED749159-02B3-5849-A51B-09A958A3A8B5}"/>
                    </a:ext>
                  </a:extLst>
                </p:cNvPr>
                <p:cNvPicPr/>
                <p:nvPr/>
              </p:nvPicPr>
              <p:blipFill>
                <a:blip r:embed="rId90"/>
                <a:stretch>
                  <a:fillRect/>
                </a:stretch>
              </p:blipFill>
              <p:spPr>
                <a:xfrm>
                  <a:off x="9778061" y="1062546"/>
                  <a:ext cx="1116720" cy="452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1">
              <p14:nvContentPartPr>
                <p14:cNvPr id="53" name="Ink 52">
                  <a:extLst>
                    <a:ext uri="{FF2B5EF4-FFF2-40B4-BE49-F238E27FC236}">
                      <a16:creationId xmlns:a16="http://schemas.microsoft.com/office/drawing/2014/main" id="{6AB7EC17-5526-7E41-A5E3-D324FC15AF71}"/>
                    </a:ext>
                  </a:extLst>
                </p14:cNvPr>
                <p14:cNvContentPartPr/>
                <p14:nvPr/>
              </p14:nvContentPartPr>
              <p14:xfrm>
                <a:off x="10800101" y="986586"/>
                <a:ext cx="122760" cy="110160"/>
              </p14:xfrm>
            </p:contentPart>
          </mc:Choice>
          <mc:Fallback xmlns="">
            <p:pic>
              <p:nvPicPr>
                <p:cNvPr id="53" name="Ink 52">
                  <a:extLst>
                    <a:ext uri="{FF2B5EF4-FFF2-40B4-BE49-F238E27FC236}">
                      <a16:creationId xmlns:a16="http://schemas.microsoft.com/office/drawing/2014/main" id="{6AB7EC17-5526-7E41-A5E3-D324FC15AF71}"/>
                    </a:ext>
                  </a:extLst>
                </p:cNvPr>
                <p:cNvPicPr/>
                <p:nvPr/>
              </p:nvPicPr>
              <p:blipFill>
                <a:blip r:embed="rId92"/>
                <a:stretch>
                  <a:fillRect/>
                </a:stretch>
              </p:blipFill>
              <p:spPr>
                <a:xfrm>
                  <a:off x="10784981" y="971466"/>
                  <a:ext cx="153360" cy="140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3">
              <p14:nvContentPartPr>
                <p14:cNvPr id="54" name="Ink 53">
                  <a:extLst>
                    <a:ext uri="{FF2B5EF4-FFF2-40B4-BE49-F238E27FC236}">
                      <a16:creationId xmlns:a16="http://schemas.microsoft.com/office/drawing/2014/main" id="{76E49DCA-2CD7-9746-B8DA-80A489CD8857}"/>
                    </a:ext>
                  </a:extLst>
                </p14:cNvPr>
                <p14:cNvContentPartPr/>
                <p14:nvPr/>
              </p14:nvContentPartPr>
              <p14:xfrm>
                <a:off x="10766621" y="1405626"/>
                <a:ext cx="123840" cy="145800"/>
              </p14:xfrm>
            </p:contentPart>
          </mc:Choice>
          <mc:Fallback xmlns="">
            <p:pic>
              <p:nvPicPr>
                <p:cNvPr id="54" name="Ink 53">
                  <a:extLst>
                    <a:ext uri="{FF2B5EF4-FFF2-40B4-BE49-F238E27FC236}">
                      <a16:creationId xmlns:a16="http://schemas.microsoft.com/office/drawing/2014/main" id="{76E49DCA-2CD7-9746-B8DA-80A489CD8857}"/>
                    </a:ext>
                  </a:extLst>
                </p:cNvPr>
                <p:cNvPicPr/>
                <p:nvPr/>
              </p:nvPicPr>
              <p:blipFill>
                <a:blip r:embed="rId94"/>
                <a:stretch>
                  <a:fillRect/>
                </a:stretch>
              </p:blipFill>
              <p:spPr>
                <a:xfrm>
                  <a:off x="10751141" y="1390146"/>
                  <a:ext cx="154440" cy="176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5">
              <p14:nvContentPartPr>
                <p14:cNvPr id="55" name="Ink 54">
                  <a:extLst>
                    <a:ext uri="{FF2B5EF4-FFF2-40B4-BE49-F238E27FC236}">
                      <a16:creationId xmlns:a16="http://schemas.microsoft.com/office/drawing/2014/main" id="{30C5D41E-BBA5-0249-835D-A014A072B251}"/>
                    </a:ext>
                  </a:extLst>
                </p14:cNvPr>
                <p14:cNvContentPartPr/>
                <p14:nvPr/>
              </p14:nvContentPartPr>
              <p14:xfrm>
                <a:off x="8678261" y="755106"/>
                <a:ext cx="971640" cy="257400"/>
              </p14:xfrm>
            </p:contentPart>
          </mc:Choice>
          <mc:Fallback xmlns="">
            <p:pic>
              <p:nvPicPr>
                <p:cNvPr id="55" name="Ink 54">
                  <a:extLst>
                    <a:ext uri="{FF2B5EF4-FFF2-40B4-BE49-F238E27FC236}">
                      <a16:creationId xmlns:a16="http://schemas.microsoft.com/office/drawing/2014/main" id="{30C5D41E-BBA5-0249-835D-A014A072B251}"/>
                    </a:ext>
                  </a:extLst>
                </p:cNvPr>
                <p:cNvPicPr/>
                <p:nvPr/>
              </p:nvPicPr>
              <p:blipFill>
                <a:blip r:embed="rId96"/>
                <a:stretch>
                  <a:fillRect/>
                </a:stretch>
              </p:blipFill>
              <p:spPr>
                <a:xfrm>
                  <a:off x="8663141" y="739626"/>
                  <a:ext cx="1002240" cy="28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7">
              <p14:nvContentPartPr>
                <p14:cNvPr id="56" name="Ink 55">
                  <a:extLst>
                    <a:ext uri="{FF2B5EF4-FFF2-40B4-BE49-F238E27FC236}">
                      <a16:creationId xmlns:a16="http://schemas.microsoft.com/office/drawing/2014/main" id="{486B0EF2-EABC-854F-B5CB-232ACE09B236}"/>
                    </a:ext>
                  </a:extLst>
                </p14:cNvPr>
                <p14:cNvContentPartPr/>
                <p14:nvPr/>
              </p14:nvContentPartPr>
              <p14:xfrm>
                <a:off x="8594741" y="706866"/>
                <a:ext cx="143280" cy="102960"/>
              </p14:xfrm>
            </p:contentPart>
          </mc:Choice>
          <mc:Fallback xmlns="">
            <p:pic>
              <p:nvPicPr>
                <p:cNvPr id="56" name="Ink 55">
                  <a:extLst>
                    <a:ext uri="{FF2B5EF4-FFF2-40B4-BE49-F238E27FC236}">
                      <a16:creationId xmlns:a16="http://schemas.microsoft.com/office/drawing/2014/main" id="{486B0EF2-EABC-854F-B5CB-232ACE09B236}"/>
                    </a:ext>
                  </a:extLst>
                </p:cNvPr>
                <p:cNvPicPr/>
                <p:nvPr/>
              </p:nvPicPr>
              <p:blipFill>
                <a:blip r:embed="rId98"/>
                <a:stretch>
                  <a:fillRect/>
                </a:stretch>
              </p:blipFill>
              <p:spPr>
                <a:xfrm>
                  <a:off x="8579621" y="691386"/>
                  <a:ext cx="173880" cy="133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9">
              <p14:nvContentPartPr>
                <p14:cNvPr id="59" name="Ink 58">
                  <a:extLst>
                    <a:ext uri="{FF2B5EF4-FFF2-40B4-BE49-F238E27FC236}">
                      <a16:creationId xmlns:a16="http://schemas.microsoft.com/office/drawing/2014/main" id="{C08EF8F4-CE70-7F4D-A5D1-4D235AE45EFC}"/>
                    </a:ext>
                  </a:extLst>
                </p14:cNvPr>
                <p14:cNvContentPartPr/>
                <p14:nvPr/>
              </p14:nvContentPartPr>
              <p14:xfrm>
                <a:off x="11030501" y="991986"/>
                <a:ext cx="118800" cy="155520"/>
              </p14:xfrm>
            </p:contentPart>
          </mc:Choice>
          <mc:Fallback xmlns="">
            <p:pic>
              <p:nvPicPr>
                <p:cNvPr id="59" name="Ink 58">
                  <a:extLst>
                    <a:ext uri="{FF2B5EF4-FFF2-40B4-BE49-F238E27FC236}">
                      <a16:creationId xmlns:a16="http://schemas.microsoft.com/office/drawing/2014/main" id="{C08EF8F4-CE70-7F4D-A5D1-4D235AE45EFC}"/>
                    </a:ext>
                  </a:extLst>
                </p:cNvPr>
                <p:cNvPicPr/>
                <p:nvPr/>
              </p:nvPicPr>
              <p:blipFill>
                <a:blip r:embed="rId100"/>
                <a:stretch>
                  <a:fillRect/>
                </a:stretch>
              </p:blipFill>
              <p:spPr>
                <a:xfrm>
                  <a:off x="11015381" y="976506"/>
                  <a:ext cx="149040" cy="186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1">
              <p14:nvContentPartPr>
                <p14:cNvPr id="62" name="Ink 61">
                  <a:extLst>
                    <a:ext uri="{FF2B5EF4-FFF2-40B4-BE49-F238E27FC236}">
                      <a16:creationId xmlns:a16="http://schemas.microsoft.com/office/drawing/2014/main" id="{601FFE74-B198-F94B-8822-5732A4949183}"/>
                    </a:ext>
                  </a:extLst>
                </p14:cNvPr>
                <p14:cNvContentPartPr/>
                <p14:nvPr/>
              </p14:nvContentPartPr>
              <p14:xfrm>
                <a:off x="8318261" y="637746"/>
                <a:ext cx="153000" cy="188280"/>
              </p14:xfrm>
            </p:contentPart>
          </mc:Choice>
          <mc:Fallback xmlns="">
            <p:pic>
              <p:nvPicPr>
                <p:cNvPr id="62" name="Ink 61">
                  <a:extLst>
                    <a:ext uri="{FF2B5EF4-FFF2-40B4-BE49-F238E27FC236}">
                      <a16:creationId xmlns:a16="http://schemas.microsoft.com/office/drawing/2014/main" id="{601FFE74-B198-F94B-8822-5732A4949183}"/>
                    </a:ext>
                  </a:extLst>
                </p:cNvPr>
                <p:cNvPicPr/>
                <p:nvPr/>
              </p:nvPicPr>
              <p:blipFill>
                <a:blip r:embed="rId102"/>
                <a:stretch>
                  <a:fillRect/>
                </a:stretch>
              </p:blipFill>
              <p:spPr>
                <a:xfrm>
                  <a:off x="8302781" y="622626"/>
                  <a:ext cx="183600" cy="218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3">
              <p14:nvContentPartPr>
                <p14:cNvPr id="64" name="Ink 63">
                  <a:extLst>
                    <a:ext uri="{FF2B5EF4-FFF2-40B4-BE49-F238E27FC236}">
                      <a16:creationId xmlns:a16="http://schemas.microsoft.com/office/drawing/2014/main" id="{056C799B-DF6C-574B-B257-0DC174B4AB10}"/>
                    </a:ext>
                  </a:extLst>
                </p14:cNvPr>
                <p14:cNvContentPartPr/>
                <p14:nvPr/>
              </p14:nvContentPartPr>
              <p14:xfrm>
                <a:off x="10987661" y="1512546"/>
                <a:ext cx="58680" cy="180720"/>
              </p14:xfrm>
            </p:contentPart>
          </mc:Choice>
          <mc:Fallback xmlns="">
            <p:pic>
              <p:nvPicPr>
                <p:cNvPr id="64" name="Ink 63">
                  <a:extLst>
                    <a:ext uri="{FF2B5EF4-FFF2-40B4-BE49-F238E27FC236}">
                      <a16:creationId xmlns:a16="http://schemas.microsoft.com/office/drawing/2014/main" id="{056C799B-DF6C-574B-B257-0DC174B4AB10}"/>
                    </a:ext>
                  </a:extLst>
                </p:cNvPr>
                <p:cNvPicPr/>
                <p:nvPr/>
              </p:nvPicPr>
              <p:blipFill>
                <a:blip r:embed="rId104"/>
                <a:stretch>
                  <a:fillRect/>
                </a:stretch>
              </p:blipFill>
              <p:spPr>
                <a:xfrm>
                  <a:off x="10972181" y="1497066"/>
                  <a:ext cx="89280" cy="21132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985146DC-0306-860F-BBE3-20D41C148F40}"/>
              </a:ext>
            </a:extLst>
          </p:cNvPr>
          <p:cNvSpPr txBox="1"/>
          <p:nvPr/>
        </p:nvSpPr>
        <p:spPr>
          <a:xfrm>
            <a:off x="1243181" y="5872647"/>
            <a:ext cx="76847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Valid in ANY frame (not just back-to-back) in which 1 and 2 are hard relative to 3.</a:t>
            </a:r>
          </a:p>
        </p:txBody>
      </p:sp>
    </p:spTree>
    <p:extLst>
      <p:ext uri="{BB962C8B-B14F-4D97-AF65-F5344CB8AC3E}">
        <p14:creationId xmlns:p14="http://schemas.microsoft.com/office/powerpoint/2010/main" val="230733903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A7A1CD3-4DB3-C444-8F43-8EE7CC151316}"/>
              </a:ext>
            </a:extLst>
          </p:cNvPr>
          <p:cNvSpPr/>
          <p:nvPr/>
        </p:nvSpPr>
        <p:spPr>
          <a:xfrm>
            <a:off x="571563" y="324351"/>
            <a:ext cx="40280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/>
              <a:t>QCD coherence beyond the two-jet limit</a:t>
            </a:r>
          </a:p>
        </p:txBody>
      </p:sp>
      <p:pic>
        <p:nvPicPr>
          <p:cNvPr id="35" name="Picture 34" descr="Text&#10;&#10;Description automatically generated">
            <a:extLst>
              <a:ext uri="{FF2B5EF4-FFF2-40B4-BE49-F238E27FC236}">
                <a16:creationId xmlns:a16="http://schemas.microsoft.com/office/drawing/2014/main" id="{6AB85319-7B3B-6442-8767-97BF88769E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239" y="1008421"/>
            <a:ext cx="6270523" cy="1653528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6" name="Ink 35">
                <a:extLst>
                  <a:ext uri="{FF2B5EF4-FFF2-40B4-BE49-F238E27FC236}">
                    <a16:creationId xmlns:a16="http://schemas.microsoft.com/office/drawing/2014/main" id="{AE09C762-FB0E-B246-A3AC-F7211B3C6A72}"/>
                  </a:ext>
                </a:extLst>
              </p14:cNvPr>
              <p14:cNvContentPartPr/>
              <p14:nvPr/>
            </p14:nvContentPartPr>
            <p14:xfrm>
              <a:off x="9108461" y="1169826"/>
              <a:ext cx="1311480" cy="446040"/>
            </p14:xfrm>
          </p:contentPart>
        </mc:Choice>
        <mc:Fallback xmlns="">
          <p:pic>
            <p:nvPicPr>
              <p:cNvPr id="36" name="Ink 35">
                <a:extLst>
                  <a:ext uri="{FF2B5EF4-FFF2-40B4-BE49-F238E27FC236}">
                    <a16:creationId xmlns:a16="http://schemas.microsoft.com/office/drawing/2014/main" id="{AE09C762-FB0E-B246-A3AC-F7211B3C6A72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093341" y="1154706"/>
                <a:ext cx="1342080" cy="476280"/>
              </a:xfrm>
              <a:prstGeom prst="rect">
                <a:avLst/>
              </a:prstGeom>
            </p:spPr>
          </p:pic>
        </mc:Fallback>
      </mc:AlternateContent>
      <p:grpSp>
        <p:nvGrpSpPr>
          <p:cNvPr id="39" name="Group 38">
            <a:extLst>
              <a:ext uri="{FF2B5EF4-FFF2-40B4-BE49-F238E27FC236}">
                <a16:creationId xmlns:a16="http://schemas.microsoft.com/office/drawing/2014/main" id="{C725B0D7-83CC-4B43-8BCA-C102944766A8}"/>
              </a:ext>
            </a:extLst>
          </p:cNvPr>
          <p:cNvGrpSpPr/>
          <p:nvPr/>
        </p:nvGrpSpPr>
        <p:grpSpPr>
          <a:xfrm>
            <a:off x="8435621" y="856626"/>
            <a:ext cx="656640" cy="1634760"/>
            <a:chOff x="8435621" y="856626"/>
            <a:chExt cx="656640" cy="16347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37" name="Ink 36">
                  <a:extLst>
                    <a:ext uri="{FF2B5EF4-FFF2-40B4-BE49-F238E27FC236}">
                      <a16:creationId xmlns:a16="http://schemas.microsoft.com/office/drawing/2014/main" id="{130AAAF7-875D-0544-B48F-822ABDA82E88}"/>
                    </a:ext>
                  </a:extLst>
                </p14:cNvPr>
                <p14:cNvContentPartPr/>
                <p14:nvPr/>
              </p14:nvContentPartPr>
              <p14:xfrm>
                <a:off x="8826941" y="1628106"/>
                <a:ext cx="265320" cy="863280"/>
              </p14:xfrm>
            </p:contentPart>
          </mc:Choice>
          <mc:Fallback xmlns="">
            <p:pic>
              <p:nvPicPr>
                <p:cNvPr id="37" name="Ink 36">
                  <a:extLst>
                    <a:ext uri="{FF2B5EF4-FFF2-40B4-BE49-F238E27FC236}">
                      <a16:creationId xmlns:a16="http://schemas.microsoft.com/office/drawing/2014/main" id="{130AAAF7-875D-0544-B48F-822ABDA82E88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8811461" y="1612986"/>
                  <a:ext cx="295920" cy="893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38" name="Ink 37">
                  <a:extLst>
                    <a:ext uri="{FF2B5EF4-FFF2-40B4-BE49-F238E27FC236}">
                      <a16:creationId xmlns:a16="http://schemas.microsoft.com/office/drawing/2014/main" id="{FDA54137-1C7B-DA4C-BCA7-AD39989FE7BB}"/>
                    </a:ext>
                  </a:extLst>
                </p14:cNvPr>
                <p14:cNvContentPartPr/>
                <p14:nvPr/>
              </p14:nvContentPartPr>
              <p14:xfrm>
                <a:off x="8435621" y="856626"/>
                <a:ext cx="648720" cy="741960"/>
              </p14:xfrm>
            </p:contentPart>
          </mc:Choice>
          <mc:Fallback xmlns="">
            <p:pic>
              <p:nvPicPr>
                <p:cNvPr id="38" name="Ink 37">
                  <a:extLst>
                    <a:ext uri="{FF2B5EF4-FFF2-40B4-BE49-F238E27FC236}">
                      <a16:creationId xmlns:a16="http://schemas.microsoft.com/office/drawing/2014/main" id="{FDA54137-1C7B-DA4C-BCA7-AD39989FE7BB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8420501" y="841506"/>
                  <a:ext cx="679320" cy="7722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44" name="Ink 43">
                <a:extLst>
                  <a:ext uri="{FF2B5EF4-FFF2-40B4-BE49-F238E27FC236}">
                    <a16:creationId xmlns:a16="http://schemas.microsoft.com/office/drawing/2014/main" id="{57478281-BEAF-C440-8672-3E81DCE7A7B4}"/>
                  </a:ext>
                </a:extLst>
              </p14:cNvPr>
              <p14:cNvContentPartPr/>
              <p14:nvPr/>
            </p14:nvContentPartPr>
            <p14:xfrm>
              <a:off x="8211701" y="688506"/>
              <a:ext cx="92520" cy="106920"/>
            </p14:xfrm>
          </p:contentPart>
        </mc:Choice>
        <mc:Fallback xmlns="">
          <p:pic>
            <p:nvPicPr>
              <p:cNvPr id="44" name="Ink 43">
                <a:extLst>
                  <a:ext uri="{FF2B5EF4-FFF2-40B4-BE49-F238E27FC236}">
                    <a16:creationId xmlns:a16="http://schemas.microsoft.com/office/drawing/2014/main" id="{57478281-BEAF-C440-8672-3E81DCE7A7B4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8196221" y="673026"/>
                <a:ext cx="122760" cy="137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45" name="Ink 44">
                <a:extLst>
                  <a:ext uri="{FF2B5EF4-FFF2-40B4-BE49-F238E27FC236}">
                    <a16:creationId xmlns:a16="http://schemas.microsoft.com/office/drawing/2014/main" id="{BAD0BE36-9448-C14E-AE86-3F50A9217C0A}"/>
                  </a:ext>
                </a:extLst>
              </p14:cNvPr>
              <p14:cNvContentPartPr/>
              <p14:nvPr/>
            </p14:nvContentPartPr>
            <p14:xfrm>
              <a:off x="8709221" y="2579586"/>
              <a:ext cx="123480" cy="160560"/>
            </p14:xfrm>
          </p:contentPart>
        </mc:Choice>
        <mc:Fallback xmlns="">
          <p:pic>
            <p:nvPicPr>
              <p:cNvPr id="45" name="Ink 44">
                <a:extLst>
                  <a:ext uri="{FF2B5EF4-FFF2-40B4-BE49-F238E27FC236}">
                    <a16:creationId xmlns:a16="http://schemas.microsoft.com/office/drawing/2014/main" id="{BAD0BE36-9448-C14E-AE86-3F50A9217C0A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8693741" y="2564466"/>
                <a:ext cx="154080" cy="191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46" name="Ink 45">
                <a:extLst>
                  <a:ext uri="{FF2B5EF4-FFF2-40B4-BE49-F238E27FC236}">
                    <a16:creationId xmlns:a16="http://schemas.microsoft.com/office/drawing/2014/main" id="{647B3E5C-D4A8-B74B-8FC0-D915F869C7CF}"/>
                  </a:ext>
                </a:extLst>
              </p14:cNvPr>
              <p14:cNvContentPartPr/>
              <p14:nvPr/>
            </p14:nvContentPartPr>
            <p14:xfrm>
              <a:off x="8422661" y="859146"/>
              <a:ext cx="138240" cy="121680"/>
            </p14:xfrm>
          </p:contentPart>
        </mc:Choice>
        <mc:Fallback xmlns="">
          <p:pic>
            <p:nvPicPr>
              <p:cNvPr id="46" name="Ink 45">
                <a:extLst>
                  <a:ext uri="{FF2B5EF4-FFF2-40B4-BE49-F238E27FC236}">
                    <a16:creationId xmlns:a16="http://schemas.microsoft.com/office/drawing/2014/main" id="{647B3E5C-D4A8-B74B-8FC0-D915F869C7CF}"/>
                  </a:ext>
                </a:extLst>
              </p:cNvPr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8407541" y="844026"/>
                <a:ext cx="168480" cy="151920"/>
              </a:xfrm>
              <a:prstGeom prst="rect">
                <a:avLst/>
              </a:prstGeom>
            </p:spPr>
          </p:pic>
        </mc:Fallback>
      </mc:AlternateContent>
      <p:grpSp>
        <p:nvGrpSpPr>
          <p:cNvPr id="53" name="Group 52">
            <a:extLst>
              <a:ext uri="{FF2B5EF4-FFF2-40B4-BE49-F238E27FC236}">
                <a16:creationId xmlns:a16="http://schemas.microsoft.com/office/drawing/2014/main" id="{98BCA1EC-C685-CD43-94CD-9F56E7D472BA}"/>
              </a:ext>
            </a:extLst>
          </p:cNvPr>
          <p:cNvGrpSpPr/>
          <p:nvPr/>
        </p:nvGrpSpPr>
        <p:grpSpPr>
          <a:xfrm>
            <a:off x="8798141" y="2394186"/>
            <a:ext cx="110520" cy="120240"/>
            <a:chOff x="8798141" y="2394186"/>
            <a:chExt cx="110520" cy="1202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5">
              <p14:nvContentPartPr>
                <p14:cNvPr id="50" name="Ink 49">
                  <a:extLst>
                    <a:ext uri="{FF2B5EF4-FFF2-40B4-BE49-F238E27FC236}">
                      <a16:creationId xmlns:a16="http://schemas.microsoft.com/office/drawing/2014/main" id="{B1FD7B37-A785-9541-AAA8-F00E6D88C085}"/>
                    </a:ext>
                  </a:extLst>
                </p14:cNvPr>
                <p14:cNvContentPartPr/>
                <p14:nvPr/>
              </p14:nvContentPartPr>
              <p14:xfrm>
                <a:off x="8868701" y="2462226"/>
                <a:ext cx="5400" cy="5040"/>
              </p14:xfrm>
            </p:contentPart>
          </mc:Choice>
          <mc:Fallback xmlns="">
            <p:pic>
              <p:nvPicPr>
                <p:cNvPr id="50" name="Ink 49">
                  <a:extLst>
                    <a:ext uri="{FF2B5EF4-FFF2-40B4-BE49-F238E27FC236}">
                      <a16:creationId xmlns:a16="http://schemas.microsoft.com/office/drawing/2014/main" id="{B1FD7B37-A785-9541-AAA8-F00E6D88C085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8853581" y="2446746"/>
                  <a:ext cx="36000" cy="35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51" name="Ink 50">
                  <a:extLst>
                    <a:ext uri="{FF2B5EF4-FFF2-40B4-BE49-F238E27FC236}">
                      <a16:creationId xmlns:a16="http://schemas.microsoft.com/office/drawing/2014/main" id="{A1588931-2A48-294E-92B9-407CB7960B8D}"/>
                    </a:ext>
                  </a:extLst>
                </p14:cNvPr>
                <p14:cNvContentPartPr/>
                <p14:nvPr/>
              </p14:nvContentPartPr>
              <p14:xfrm>
                <a:off x="8824781" y="2421186"/>
                <a:ext cx="83880" cy="93240"/>
              </p14:xfrm>
            </p:contentPart>
          </mc:Choice>
          <mc:Fallback xmlns="">
            <p:pic>
              <p:nvPicPr>
                <p:cNvPr id="51" name="Ink 50">
                  <a:extLst>
                    <a:ext uri="{FF2B5EF4-FFF2-40B4-BE49-F238E27FC236}">
                      <a16:creationId xmlns:a16="http://schemas.microsoft.com/office/drawing/2014/main" id="{A1588931-2A48-294E-92B9-407CB7960B8D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8809661" y="2406066"/>
                  <a:ext cx="114480" cy="123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">
              <p14:nvContentPartPr>
                <p14:cNvPr id="52" name="Ink 51">
                  <a:extLst>
                    <a:ext uri="{FF2B5EF4-FFF2-40B4-BE49-F238E27FC236}">
                      <a16:creationId xmlns:a16="http://schemas.microsoft.com/office/drawing/2014/main" id="{1D78DE8C-4DF2-C244-80A0-D08A67DD5CD8}"/>
                    </a:ext>
                  </a:extLst>
                </p14:cNvPr>
                <p14:cNvContentPartPr/>
                <p14:nvPr/>
              </p14:nvContentPartPr>
              <p14:xfrm>
                <a:off x="8798141" y="2394186"/>
                <a:ext cx="35280" cy="97920"/>
              </p14:xfrm>
            </p:contentPart>
          </mc:Choice>
          <mc:Fallback xmlns="">
            <p:pic>
              <p:nvPicPr>
                <p:cNvPr id="52" name="Ink 51">
                  <a:extLst>
                    <a:ext uri="{FF2B5EF4-FFF2-40B4-BE49-F238E27FC236}">
                      <a16:creationId xmlns:a16="http://schemas.microsoft.com/office/drawing/2014/main" id="{1D78DE8C-4DF2-C244-80A0-D08A67DD5CD8}"/>
                    </a:ext>
                  </a:extLst>
                </p:cNvPr>
                <p:cNvPicPr/>
                <p:nvPr/>
              </p:nvPicPr>
              <p:blipFill>
                <a:blip r:embed="rId20"/>
                <a:stretch>
                  <a:fillRect/>
                </a:stretch>
              </p:blipFill>
              <p:spPr>
                <a:xfrm>
                  <a:off x="8783021" y="2379066"/>
                  <a:ext cx="65880" cy="1285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813A1E07-618F-C843-937E-6CB18ABCC5E5}"/>
              </a:ext>
            </a:extLst>
          </p:cNvPr>
          <p:cNvGrpSpPr/>
          <p:nvPr/>
        </p:nvGrpSpPr>
        <p:grpSpPr>
          <a:xfrm>
            <a:off x="10304741" y="1057506"/>
            <a:ext cx="322200" cy="428040"/>
            <a:chOff x="10304741" y="1057506"/>
            <a:chExt cx="322200" cy="4280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1">
              <p14:nvContentPartPr>
                <p14:cNvPr id="40" name="Ink 39">
                  <a:extLst>
                    <a:ext uri="{FF2B5EF4-FFF2-40B4-BE49-F238E27FC236}">
                      <a16:creationId xmlns:a16="http://schemas.microsoft.com/office/drawing/2014/main" id="{6B6231F5-2061-1146-A1E0-58FE72AA7BF7}"/>
                    </a:ext>
                  </a:extLst>
                </p14:cNvPr>
                <p14:cNvContentPartPr/>
                <p14:nvPr/>
              </p14:nvContentPartPr>
              <p14:xfrm>
                <a:off x="10478981" y="1057506"/>
                <a:ext cx="12240" cy="114480"/>
              </p14:xfrm>
            </p:contentPart>
          </mc:Choice>
          <mc:Fallback xmlns="">
            <p:pic>
              <p:nvPicPr>
                <p:cNvPr id="40" name="Ink 39">
                  <a:extLst>
                    <a:ext uri="{FF2B5EF4-FFF2-40B4-BE49-F238E27FC236}">
                      <a16:creationId xmlns:a16="http://schemas.microsoft.com/office/drawing/2014/main" id="{6B6231F5-2061-1146-A1E0-58FE72AA7BF7}"/>
                    </a:ext>
                  </a:extLst>
                </p:cNvPr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10463861" y="1042386"/>
                  <a:ext cx="42840" cy="145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3">
              <p14:nvContentPartPr>
                <p14:cNvPr id="41" name="Ink 40">
                  <a:extLst>
                    <a:ext uri="{FF2B5EF4-FFF2-40B4-BE49-F238E27FC236}">
                      <a16:creationId xmlns:a16="http://schemas.microsoft.com/office/drawing/2014/main" id="{CDA28FB7-A745-CA46-A441-CAAA71214E9C}"/>
                    </a:ext>
                  </a:extLst>
                </p14:cNvPr>
                <p14:cNvContentPartPr/>
                <p14:nvPr/>
              </p14:nvContentPartPr>
              <p14:xfrm>
                <a:off x="10500581" y="1318146"/>
                <a:ext cx="126360" cy="93600"/>
              </p14:xfrm>
            </p:contentPart>
          </mc:Choice>
          <mc:Fallback xmlns="">
            <p:pic>
              <p:nvPicPr>
                <p:cNvPr id="41" name="Ink 40">
                  <a:extLst>
                    <a:ext uri="{FF2B5EF4-FFF2-40B4-BE49-F238E27FC236}">
                      <a16:creationId xmlns:a16="http://schemas.microsoft.com/office/drawing/2014/main" id="{CDA28FB7-A745-CA46-A441-CAAA71214E9C}"/>
                    </a:ext>
                  </a:extLst>
                </p:cNvPr>
                <p:cNvPicPr/>
                <p:nvPr/>
              </p:nvPicPr>
              <p:blipFill>
                <a:blip r:embed="rId24"/>
                <a:stretch>
                  <a:fillRect/>
                </a:stretch>
              </p:blipFill>
              <p:spPr>
                <a:xfrm>
                  <a:off x="10485101" y="1302666"/>
                  <a:ext cx="156960" cy="123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5">
              <p14:nvContentPartPr>
                <p14:cNvPr id="42" name="Ink 41">
                  <a:extLst>
                    <a:ext uri="{FF2B5EF4-FFF2-40B4-BE49-F238E27FC236}">
                      <a16:creationId xmlns:a16="http://schemas.microsoft.com/office/drawing/2014/main" id="{6D0B9917-B210-744B-954F-856251B2E70E}"/>
                    </a:ext>
                  </a:extLst>
                </p14:cNvPr>
                <p14:cNvContentPartPr/>
                <p14:nvPr/>
              </p14:nvContentPartPr>
              <p14:xfrm>
                <a:off x="10572581" y="1358826"/>
                <a:ext cx="6480" cy="126720"/>
              </p14:xfrm>
            </p:contentPart>
          </mc:Choice>
          <mc:Fallback xmlns="">
            <p:pic>
              <p:nvPicPr>
                <p:cNvPr id="42" name="Ink 41">
                  <a:extLst>
                    <a:ext uri="{FF2B5EF4-FFF2-40B4-BE49-F238E27FC236}">
                      <a16:creationId xmlns:a16="http://schemas.microsoft.com/office/drawing/2014/main" id="{6D0B9917-B210-744B-954F-856251B2E70E}"/>
                    </a:ext>
                  </a:extLst>
                </p:cNvPr>
                <p:cNvPicPr/>
                <p:nvPr/>
              </p:nvPicPr>
              <p:blipFill>
                <a:blip r:embed="rId26"/>
                <a:stretch>
                  <a:fillRect/>
                </a:stretch>
              </p:blipFill>
              <p:spPr>
                <a:xfrm>
                  <a:off x="10557461" y="1343346"/>
                  <a:ext cx="37080" cy="156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7">
              <p14:nvContentPartPr>
                <p14:cNvPr id="47" name="Ink 46">
                  <a:extLst>
                    <a:ext uri="{FF2B5EF4-FFF2-40B4-BE49-F238E27FC236}">
                      <a16:creationId xmlns:a16="http://schemas.microsoft.com/office/drawing/2014/main" id="{9D490AE5-900B-0E4C-8EA8-16EFBEEECDBB}"/>
                    </a:ext>
                  </a:extLst>
                </p14:cNvPr>
                <p14:cNvContentPartPr/>
                <p14:nvPr/>
              </p14:nvContentPartPr>
              <p14:xfrm>
                <a:off x="10304741" y="1170906"/>
                <a:ext cx="118440" cy="11880"/>
              </p14:xfrm>
            </p:contentPart>
          </mc:Choice>
          <mc:Fallback xmlns="">
            <p:pic>
              <p:nvPicPr>
                <p:cNvPr id="47" name="Ink 46">
                  <a:extLst>
                    <a:ext uri="{FF2B5EF4-FFF2-40B4-BE49-F238E27FC236}">
                      <a16:creationId xmlns:a16="http://schemas.microsoft.com/office/drawing/2014/main" id="{9D490AE5-900B-0E4C-8EA8-16EFBEEECDBB}"/>
                    </a:ext>
                  </a:extLst>
                </p:cNvPr>
                <p:cNvPicPr/>
                <p:nvPr/>
              </p:nvPicPr>
              <p:blipFill>
                <a:blip r:embed="rId28"/>
                <a:stretch>
                  <a:fillRect/>
                </a:stretch>
              </p:blipFill>
              <p:spPr>
                <a:xfrm>
                  <a:off x="10289261" y="1155786"/>
                  <a:ext cx="149040" cy="42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9">
              <p14:nvContentPartPr>
                <p14:cNvPr id="48" name="Ink 47">
                  <a:extLst>
                    <a:ext uri="{FF2B5EF4-FFF2-40B4-BE49-F238E27FC236}">
                      <a16:creationId xmlns:a16="http://schemas.microsoft.com/office/drawing/2014/main" id="{20588889-60F2-0F43-82A8-9FAF9CEA5EC2}"/>
                    </a:ext>
                  </a:extLst>
                </p14:cNvPr>
                <p14:cNvContentPartPr/>
                <p14:nvPr/>
              </p14:nvContentPartPr>
              <p14:xfrm>
                <a:off x="10340381" y="1187106"/>
                <a:ext cx="62640" cy="76680"/>
              </p14:xfrm>
            </p:contentPart>
          </mc:Choice>
          <mc:Fallback xmlns="">
            <p:pic>
              <p:nvPicPr>
                <p:cNvPr id="48" name="Ink 47">
                  <a:extLst>
                    <a:ext uri="{FF2B5EF4-FFF2-40B4-BE49-F238E27FC236}">
                      <a16:creationId xmlns:a16="http://schemas.microsoft.com/office/drawing/2014/main" id="{20588889-60F2-0F43-82A8-9FAF9CEA5EC2}"/>
                    </a:ext>
                  </a:extLst>
                </p:cNvPr>
                <p:cNvPicPr/>
                <p:nvPr/>
              </p:nvPicPr>
              <p:blipFill>
                <a:blip r:embed="rId30"/>
                <a:stretch>
                  <a:fillRect/>
                </a:stretch>
              </p:blipFill>
              <p:spPr>
                <a:xfrm>
                  <a:off x="10325261" y="1171986"/>
                  <a:ext cx="93240" cy="107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1">
              <p14:nvContentPartPr>
                <p14:cNvPr id="54" name="Ink 53">
                  <a:extLst>
                    <a:ext uri="{FF2B5EF4-FFF2-40B4-BE49-F238E27FC236}">
                      <a16:creationId xmlns:a16="http://schemas.microsoft.com/office/drawing/2014/main" id="{C8AC4D3E-2656-E342-B9A3-FB8BA8D66F67}"/>
                    </a:ext>
                  </a:extLst>
                </p14:cNvPr>
                <p14:cNvContentPartPr/>
                <p14:nvPr/>
              </p14:nvContentPartPr>
              <p14:xfrm>
                <a:off x="10347581" y="1308066"/>
                <a:ext cx="84240" cy="91440"/>
              </p14:xfrm>
            </p:contentPart>
          </mc:Choice>
          <mc:Fallback xmlns="">
            <p:pic>
              <p:nvPicPr>
                <p:cNvPr id="54" name="Ink 53">
                  <a:extLst>
                    <a:ext uri="{FF2B5EF4-FFF2-40B4-BE49-F238E27FC236}">
                      <a16:creationId xmlns:a16="http://schemas.microsoft.com/office/drawing/2014/main" id="{C8AC4D3E-2656-E342-B9A3-FB8BA8D66F67}"/>
                    </a:ext>
                  </a:extLst>
                </p:cNvPr>
                <p:cNvPicPr/>
                <p:nvPr/>
              </p:nvPicPr>
              <p:blipFill>
                <a:blip r:embed="rId32"/>
                <a:stretch>
                  <a:fillRect/>
                </a:stretch>
              </p:blipFill>
              <p:spPr>
                <a:xfrm>
                  <a:off x="10332461" y="1292946"/>
                  <a:ext cx="114840" cy="122040"/>
                </a:xfrm>
                <a:prstGeom prst="rect">
                  <a:avLst/>
                </a:prstGeom>
              </p:spPr>
            </p:pic>
          </mc:Fallback>
        </mc:AlternateContent>
      </p:grpSp>
      <p:pic>
        <p:nvPicPr>
          <p:cNvPr id="57" name="Picture 56" descr="Text&#10;&#10;Description automatically generated">
            <a:extLst>
              <a:ext uri="{FF2B5EF4-FFF2-40B4-BE49-F238E27FC236}">
                <a16:creationId xmlns:a16="http://schemas.microsoft.com/office/drawing/2014/main" id="{CEF0E500-6849-1544-B64F-5ED8B8D25260}"/>
              </a:ext>
            </a:extLst>
          </p:cNvPr>
          <p:cNvPicPr>
            <a:picLocks noChangeAspect="1"/>
          </p:cNvPicPr>
          <p:nvPr/>
        </p:nvPicPr>
        <p:blipFill>
          <a:blip r:embed="rId33"/>
          <a:stretch>
            <a:fillRect/>
          </a:stretch>
        </p:blipFill>
        <p:spPr>
          <a:xfrm>
            <a:off x="1003382" y="3428029"/>
            <a:ext cx="9212826" cy="2409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121227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249A507-27A8-2F41-A599-6EB4455DBDE3}"/>
              </a:ext>
            </a:extLst>
          </p:cNvPr>
          <p:cNvSpPr txBox="1"/>
          <p:nvPr/>
        </p:nvSpPr>
        <p:spPr>
          <a:xfrm>
            <a:off x="885518" y="467541"/>
            <a:ext cx="22263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Modifying HERWIG</a:t>
            </a:r>
          </a:p>
        </p:txBody>
      </p:sp>
      <p:pic>
        <p:nvPicPr>
          <p:cNvPr id="6" name="Picture 5" descr="Text, letter&#10;&#10;Description automatically generated">
            <a:extLst>
              <a:ext uri="{FF2B5EF4-FFF2-40B4-BE49-F238E27FC236}">
                <a16:creationId xmlns:a16="http://schemas.microsoft.com/office/drawing/2014/main" id="{48965F3C-8CC7-4444-815F-4F3A6633CE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4211" y="1118011"/>
            <a:ext cx="7471901" cy="1136804"/>
          </a:xfrm>
          <a:prstGeom prst="rect">
            <a:avLst/>
          </a:prstGeom>
        </p:spPr>
      </p:pic>
      <p:pic>
        <p:nvPicPr>
          <p:cNvPr id="8" name="Picture 7" descr="Text, letter&#10;&#10;Description automatically generated">
            <a:extLst>
              <a:ext uri="{FF2B5EF4-FFF2-40B4-BE49-F238E27FC236}">
                <a16:creationId xmlns:a16="http://schemas.microsoft.com/office/drawing/2014/main" id="{C303DD7D-507D-AF46-B6F3-EBA9FDDFA9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320845"/>
            <a:ext cx="4992077" cy="3313471"/>
          </a:xfrm>
          <a:prstGeom prst="rect">
            <a:avLst/>
          </a:prstGeom>
        </p:spPr>
      </p:pic>
      <p:pic>
        <p:nvPicPr>
          <p:cNvPr id="10" name="Picture 9" descr="Chart, diagram&#10;&#10;Description automatically generated">
            <a:extLst>
              <a:ext uri="{FF2B5EF4-FFF2-40B4-BE49-F238E27FC236}">
                <a16:creationId xmlns:a16="http://schemas.microsoft.com/office/drawing/2014/main" id="{09FD34FA-4F90-B240-A92C-6093FE3726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85503" y="2326571"/>
            <a:ext cx="6260690" cy="2276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937022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5849" y="861002"/>
            <a:ext cx="68811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mr10"/>
                <a:cs typeface="cmr10"/>
              </a:rPr>
              <a:t>Catani-</a:t>
            </a:r>
            <a:r>
              <a:rPr lang="en-US" dirty="0" err="1">
                <a:latin typeface="cmr10"/>
                <a:cs typeface="cmr10"/>
              </a:rPr>
              <a:t>Grazzini</a:t>
            </a:r>
            <a:r>
              <a:rPr lang="en-US" dirty="0">
                <a:latin typeface="cmr10"/>
                <a:cs typeface="cmr10"/>
              </a:rPr>
              <a:t>: all-orders amplitude-level factorization in the soft limit: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526" y="3495056"/>
            <a:ext cx="1803400" cy="215900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B01CBC9F-1D0E-514B-AD9A-CD181BBE4B8F}"/>
              </a:ext>
            </a:extLst>
          </p:cNvPr>
          <p:cNvGrpSpPr/>
          <p:nvPr/>
        </p:nvGrpSpPr>
        <p:grpSpPr>
          <a:xfrm>
            <a:off x="970484" y="1550049"/>
            <a:ext cx="3889611" cy="559558"/>
            <a:chOff x="1160060" y="2331165"/>
            <a:chExt cx="3889611" cy="559558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695165" y="2502994"/>
              <a:ext cx="2819400" cy="215900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>
            <a:xfrm>
              <a:off x="1160060" y="2331165"/>
              <a:ext cx="3889611" cy="559558"/>
            </a:xfrm>
            <a:prstGeom prst="rect">
              <a:avLst/>
            </a:prstGeom>
            <a:solidFill>
              <a:schemeClr val="accent1">
                <a:lumMod val="40000"/>
                <a:lumOff val="60000"/>
                <a:alpha val="22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1526" y="4081655"/>
            <a:ext cx="2781300" cy="5334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1284" y="5060423"/>
            <a:ext cx="5372100" cy="5588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98034" y="3429380"/>
            <a:ext cx="1790700" cy="2413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98577" y="3802255"/>
            <a:ext cx="2527300" cy="5461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7E10648-636D-8D43-B1F8-F04130492EFC}"/>
              </a:ext>
            </a:extLst>
          </p:cNvPr>
          <p:cNvSpPr txBox="1"/>
          <p:nvPr/>
        </p:nvSpPr>
        <p:spPr>
          <a:xfrm>
            <a:off x="551383" y="2810570"/>
            <a:ext cx="1352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mr10"/>
                <a:cs typeface="cmr10"/>
              </a:rPr>
              <a:t>At one-loop: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0CC3C116-31F1-C949-B334-5C0F0871661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12224" y="5809521"/>
            <a:ext cx="2209800" cy="4445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4FA276A-C0E6-3A40-BCE4-DF947139BBA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299558" y="5809521"/>
            <a:ext cx="2641600" cy="4572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9574BAB-DDEB-C62F-F6A3-9077336FAE6E}"/>
              </a:ext>
            </a:extLst>
          </p:cNvPr>
          <p:cNvSpPr txBox="1"/>
          <p:nvPr/>
        </p:nvSpPr>
        <p:spPr>
          <a:xfrm>
            <a:off x="4183634" y="162680"/>
            <a:ext cx="27051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/>
              <a:t>A remarkable result</a:t>
            </a:r>
          </a:p>
        </p:txBody>
      </p:sp>
    </p:spTree>
    <p:extLst>
      <p:ext uri="{BB962C8B-B14F-4D97-AF65-F5344CB8AC3E}">
        <p14:creationId xmlns:p14="http://schemas.microsoft.com/office/powerpoint/2010/main" val="3644235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74377" y="239218"/>
            <a:ext cx="5303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cmr10"/>
                <a:cs typeface="cmr10"/>
              </a:rPr>
              <a:t>….can be re-written in a more manifestly IR finite way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0132" y="6345106"/>
            <a:ext cx="54707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>
                <a:latin typeface="American Typewriter" charset="0"/>
                <a:ea typeface="American Typewriter" charset="0"/>
                <a:cs typeface="American Typewriter" charset="0"/>
              </a:rPr>
              <a:t>Ángeles</a:t>
            </a:r>
            <a:r>
              <a:rPr lang="en-US" sz="1200" dirty="0">
                <a:latin typeface="American Typewriter" charset="0"/>
                <a:ea typeface="American Typewriter" charset="0"/>
                <a:cs typeface="American Typewriter" charset="0"/>
              </a:rPr>
              <a:t>-Martínez , JRF, Seymour </a:t>
            </a:r>
            <a:r>
              <a:rPr lang="en-GB" sz="1200" i="1" dirty="0" err="1">
                <a:latin typeface="American Typewriter" panose="02090604020004020304" pitchFamily="18" charset="77"/>
              </a:rPr>
              <a:t>Phys.Rev.Lett</a:t>
            </a:r>
            <a:r>
              <a:rPr lang="en-GB" sz="1200" i="1" dirty="0">
                <a:latin typeface="American Typewriter" panose="02090604020004020304" pitchFamily="18" charset="77"/>
              </a:rPr>
              <a:t>.</a:t>
            </a:r>
            <a:r>
              <a:rPr lang="en-GB" sz="1200" dirty="0">
                <a:latin typeface="American Typewriter" panose="02090604020004020304" pitchFamily="18" charset="77"/>
              </a:rPr>
              <a:t> 116 (2016) 21, 212003</a:t>
            </a:r>
            <a:br>
              <a:rPr lang="en-US" sz="1200" dirty="0">
                <a:latin typeface="American Typewriter" charset="0"/>
                <a:ea typeface="American Typewriter" charset="0"/>
                <a:cs typeface="American Typewriter" charset="0"/>
              </a:rPr>
            </a:br>
            <a:r>
              <a:rPr lang="en-US" sz="1200" dirty="0">
                <a:latin typeface="American Typewriter" charset="0"/>
                <a:ea typeface="American Typewriter" charset="0"/>
                <a:cs typeface="American Typewriter" charset="0"/>
              </a:rPr>
              <a:t>JRF, Holguin, Pathak </a:t>
            </a:r>
            <a:r>
              <a:rPr lang="en-GB" sz="1000" i="1" dirty="0" err="1">
                <a:latin typeface="American Typewriter" panose="02090604020004020304" pitchFamily="18" charset="77"/>
              </a:rPr>
              <a:t>Phys.Rev.D</a:t>
            </a:r>
            <a:r>
              <a:rPr lang="en-GB" sz="1000" dirty="0">
                <a:latin typeface="American Typewriter" panose="02090604020004020304" pitchFamily="18" charset="77"/>
              </a:rPr>
              <a:t> 104 (2021) 9, L091501</a:t>
            </a:r>
            <a:r>
              <a:rPr lang="en-US" sz="1000" dirty="0">
                <a:latin typeface="American Typewriter" panose="02090604020004020304" pitchFamily="18" charset="77"/>
                <a:ea typeface="American Typewriter" charset="0"/>
                <a:cs typeface="American Typewriter" charset="0"/>
              </a:rPr>
              <a:t> 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4414" y="1139778"/>
            <a:ext cx="7899400" cy="11938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4114" y="2953900"/>
            <a:ext cx="4229100" cy="2413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41414" y="3414900"/>
            <a:ext cx="1701800" cy="4191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69604" y="4415587"/>
            <a:ext cx="7498800" cy="486785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1974378" y="1023582"/>
            <a:ext cx="8030381" cy="1487606"/>
          </a:xfrm>
          <a:prstGeom prst="rect">
            <a:avLst/>
          </a:prstGeom>
          <a:solidFill>
            <a:schemeClr val="accent1">
              <a:lumMod val="40000"/>
              <a:lumOff val="60000"/>
              <a:alpha val="22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95994" y="5226598"/>
            <a:ext cx="666900" cy="1872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52596" y="5111612"/>
            <a:ext cx="4440000" cy="432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319638D-C36A-404F-845A-496EEA2991C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139592" y="3518708"/>
            <a:ext cx="286364" cy="1800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B2C35586-7A48-68E9-E983-91090474DDD1}"/>
              </a:ext>
            </a:extLst>
          </p:cNvPr>
          <p:cNvSpPr/>
          <p:nvPr/>
        </p:nvSpPr>
        <p:spPr>
          <a:xfrm>
            <a:off x="5989568" y="6529772"/>
            <a:ext cx="6096000" cy="55399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200" dirty="0">
                <a:latin typeface="American Typewriter" panose="02090604020004020304" pitchFamily="18" charset="77"/>
              </a:rPr>
              <a:t>Pathak,  JHEP 06 (2022) 118</a:t>
            </a:r>
          </a:p>
          <a:p>
            <a:r>
              <a:rPr lang="en-GB" dirty="0">
                <a:latin typeface="-apple-system"/>
              </a:rPr>
              <a:t> 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7248676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B3ACBE8-EE5B-E845-916F-D3479DB28C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0776" y="241443"/>
            <a:ext cx="5223125" cy="291272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364BED7-97BD-3A4D-ABA6-E5E1DB3B42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45646" y="3404671"/>
            <a:ext cx="7153382" cy="2957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27552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190501"/>
            <a:ext cx="9144000" cy="6466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07828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7833FB6-B527-3144-871F-64D6C5585A7C}"/>
              </a:ext>
            </a:extLst>
          </p:cNvPr>
          <p:cNvSpPr txBox="1"/>
          <p:nvPr/>
        </p:nvSpPr>
        <p:spPr>
          <a:xfrm>
            <a:off x="852616" y="444843"/>
            <a:ext cx="14478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Conclusions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8DDBA77-9D77-1C43-9EE8-72316CA5F645}"/>
              </a:ext>
            </a:extLst>
          </p:cNvPr>
          <p:cNvSpPr txBox="1"/>
          <p:nvPr/>
        </p:nvSpPr>
        <p:spPr>
          <a:xfrm>
            <a:off x="1877961" y="1504335"/>
            <a:ext cx="8014502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First steps to full-colour evolution: </a:t>
            </a:r>
            <a:r>
              <a:rPr lang="en-GB" dirty="0" err="1"/>
              <a:t>CVolver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Rings &amp; Strings help reduce fluctuations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Strings can be used to go beyond azimuthally averaged angular-ordered showers</a:t>
            </a:r>
            <a:br>
              <a:rPr lang="en-GB" dirty="0"/>
            </a:b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Amplitude evolution: loops bounded by adjacent real emissions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53491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DBAF8B8-1952-7B43-89FD-64D1064F1373}"/>
              </a:ext>
            </a:extLst>
          </p:cNvPr>
          <p:cNvSpPr txBox="1"/>
          <p:nvPr/>
        </p:nvSpPr>
        <p:spPr>
          <a:xfrm>
            <a:off x="1408386" y="1008993"/>
            <a:ext cx="9795642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All-orders summation of log-enhanced contributions (e.g. soft, collinear, high-energy):</a:t>
            </a:r>
          </a:p>
          <a:p>
            <a:endParaRPr lang="en-GB" dirty="0"/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 fascinating theoretical challenge (Reggeization, NGL, SLL/CVL, </a:t>
            </a:r>
            <a:r>
              <a:rPr lang="en-GB" dirty="0" err="1"/>
              <a:t>Regge</a:t>
            </a:r>
            <a:r>
              <a:rPr lang="en-GB" dirty="0"/>
              <a:t> </a:t>
            </a:r>
            <a:r>
              <a:rPr lang="en-GB" dirty="0">
                <a:sym typeface="Wingdings" pitchFamily="2" charset="2"/>
              </a:rPr>
              <a:t></a:t>
            </a:r>
            <a:r>
              <a:rPr lang="en-GB" dirty="0"/>
              <a:t> NGL duality)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 basis for Monte Carlo simulation codes used by the experiments </a:t>
            </a:r>
            <a:r>
              <a:rPr lang="en-GB" dirty="0">
                <a:sym typeface="Wingdings" pitchFamily="2" charset="2"/>
              </a:rPr>
              <a:t></a:t>
            </a:r>
            <a:r>
              <a:rPr lang="en-GB" dirty="0"/>
              <a:t> good approximation to full matrix elements in regions of phase-space where fixed-order calculations break down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A remarkable amount of progress can be made using classical branching algorithms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 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828903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ext, letter&#10;&#10;Description automatically generated">
            <a:extLst>
              <a:ext uri="{FF2B5EF4-FFF2-40B4-BE49-F238E27FC236}">
                <a16:creationId xmlns:a16="http://schemas.microsoft.com/office/drawing/2014/main" id="{9F5809CD-C21C-41C0-4FCA-547BA4DEBE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1650" y="1689100"/>
            <a:ext cx="8648700" cy="347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706061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46301" y="77447"/>
            <a:ext cx="8194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latin typeface="cmr10"/>
                <a:cs typeface="cmr10"/>
              </a:rPr>
              <a:t>Limit 3</a:t>
            </a:r>
          </a:p>
        </p:txBody>
      </p:sp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0934" y="183562"/>
            <a:ext cx="1676400" cy="190500"/>
          </a:xfrm>
          <a:prstGeom prst="rect">
            <a:avLst/>
          </a:prstGeom>
        </p:spPr>
      </p:pic>
      <p:pic>
        <p:nvPicPr>
          <p:cNvPr id="6" name="Picture 5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8561" y="635073"/>
            <a:ext cx="5849271" cy="5870541"/>
          </a:xfrm>
          <a:prstGeom prst="rect">
            <a:avLst/>
          </a:prstGeom>
        </p:spPr>
      </p:pic>
      <p:pic>
        <p:nvPicPr>
          <p:cNvPr id="8" name="Picture 7" descr="fig_mastergc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6992" y="1249608"/>
            <a:ext cx="3971009" cy="195672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23742" y="5700499"/>
            <a:ext cx="981333" cy="2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95834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Picture 55" descr="Chart, radar chart&#10;&#10;Description automatically generated">
            <a:extLst>
              <a:ext uri="{FF2B5EF4-FFF2-40B4-BE49-F238E27FC236}">
                <a16:creationId xmlns:a16="http://schemas.microsoft.com/office/drawing/2014/main" id="{7E1EC6E2-2FFD-CD4E-9FD6-5F0A1744DF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001" y="1037340"/>
            <a:ext cx="7218577" cy="239284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26FB7FE-FEAE-6540-BC34-9B45CF76B720}"/>
              </a:ext>
            </a:extLst>
          </p:cNvPr>
          <p:cNvSpPr txBox="1"/>
          <p:nvPr/>
        </p:nvSpPr>
        <p:spPr>
          <a:xfrm>
            <a:off x="463262" y="286840"/>
            <a:ext cx="28708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Angular ordered showers</a:t>
            </a:r>
          </a:p>
        </p:txBody>
      </p:sp>
      <p:pic>
        <p:nvPicPr>
          <p:cNvPr id="58" name="Picture 57" descr="Text&#10;&#10;Description automatically generated">
            <a:extLst>
              <a:ext uri="{FF2B5EF4-FFF2-40B4-BE49-F238E27FC236}">
                <a16:creationId xmlns:a16="http://schemas.microsoft.com/office/drawing/2014/main" id="{9C35BEA1-2FFB-4D41-AC1A-3A765F21E8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1198" y="4155214"/>
            <a:ext cx="9867900" cy="1536700"/>
          </a:xfrm>
          <a:prstGeom prst="rect">
            <a:avLst/>
          </a:prstGeom>
        </p:spPr>
      </p:pic>
      <p:grpSp>
        <p:nvGrpSpPr>
          <p:cNvPr id="121" name="Group 120">
            <a:extLst>
              <a:ext uri="{FF2B5EF4-FFF2-40B4-BE49-F238E27FC236}">
                <a16:creationId xmlns:a16="http://schemas.microsoft.com/office/drawing/2014/main" id="{72CE0ED7-85E8-D445-8A66-B99010D1226E}"/>
              </a:ext>
            </a:extLst>
          </p:cNvPr>
          <p:cNvGrpSpPr/>
          <p:nvPr/>
        </p:nvGrpSpPr>
        <p:grpSpPr>
          <a:xfrm>
            <a:off x="5907178" y="269532"/>
            <a:ext cx="338040" cy="270360"/>
            <a:chOff x="5907178" y="269532"/>
            <a:chExt cx="338040" cy="270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117" name="Ink 116">
                  <a:extLst>
                    <a:ext uri="{FF2B5EF4-FFF2-40B4-BE49-F238E27FC236}">
                      <a16:creationId xmlns:a16="http://schemas.microsoft.com/office/drawing/2014/main" id="{FFCC51E5-145C-C24E-94A1-1C31D9CE1A98}"/>
                    </a:ext>
                  </a:extLst>
                </p14:cNvPr>
                <p14:cNvContentPartPr/>
                <p14:nvPr/>
              </p14:nvContentPartPr>
              <p14:xfrm>
                <a:off x="5907178" y="289332"/>
                <a:ext cx="6480" cy="4680"/>
              </p14:xfrm>
            </p:contentPart>
          </mc:Choice>
          <mc:Fallback xmlns="">
            <p:pic>
              <p:nvPicPr>
                <p:cNvPr id="117" name="Ink 116">
                  <a:extLst>
                    <a:ext uri="{FF2B5EF4-FFF2-40B4-BE49-F238E27FC236}">
                      <a16:creationId xmlns:a16="http://schemas.microsoft.com/office/drawing/2014/main" id="{FFCC51E5-145C-C24E-94A1-1C31D9CE1A98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891698" y="274212"/>
                  <a:ext cx="37080" cy="34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118" name="Ink 117">
                  <a:extLst>
                    <a:ext uri="{FF2B5EF4-FFF2-40B4-BE49-F238E27FC236}">
                      <a16:creationId xmlns:a16="http://schemas.microsoft.com/office/drawing/2014/main" id="{02C4405F-EDB8-254A-A622-929D609F1543}"/>
                    </a:ext>
                  </a:extLst>
                </p14:cNvPr>
                <p14:cNvContentPartPr/>
                <p14:nvPr/>
              </p14:nvContentPartPr>
              <p14:xfrm>
                <a:off x="5909338" y="269532"/>
                <a:ext cx="136440" cy="225000"/>
              </p14:xfrm>
            </p:contentPart>
          </mc:Choice>
          <mc:Fallback xmlns="">
            <p:pic>
              <p:nvPicPr>
                <p:cNvPr id="118" name="Ink 117">
                  <a:extLst>
                    <a:ext uri="{FF2B5EF4-FFF2-40B4-BE49-F238E27FC236}">
                      <a16:creationId xmlns:a16="http://schemas.microsoft.com/office/drawing/2014/main" id="{02C4405F-EDB8-254A-A622-929D609F1543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5894218" y="254412"/>
                  <a:ext cx="166680" cy="255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119" name="Ink 118">
                  <a:extLst>
                    <a:ext uri="{FF2B5EF4-FFF2-40B4-BE49-F238E27FC236}">
                      <a16:creationId xmlns:a16="http://schemas.microsoft.com/office/drawing/2014/main" id="{B2BD9764-D2ED-344A-9E32-AFE0526862BE}"/>
                    </a:ext>
                  </a:extLst>
                </p14:cNvPr>
                <p14:cNvContentPartPr/>
                <p14:nvPr/>
              </p14:nvContentPartPr>
              <p14:xfrm>
                <a:off x="5914018" y="404532"/>
                <a:ext cx="126000" cy="11520"/>
              </p14:xfrm>
            </p:contentPart>
          </mc:Choice>
          <mc:Fallback xmlns="">
            <p:pic>
              <p:nvPicPr>
                <p:cNvPr id="119" name="Ink 118">
                  <a:extLst>
                    <a:ext uri="{FF2B5EF4-FFF2-40B4-BE49-F238E27FC236}">
                      <a16:creationId xmlns:a16="http://schemas.microsoft.com/office/drawing/2014/main" id="{B2BD9764-D2ED-344A-9E32-AFE0526862BE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5898538" y="389412"/>
                  <a:ext cx="156240" cy="41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120" name="Ink 119">
                  <a:extLst>
                    <a:ext uri="{FF2B5EF4-FFF2-40B4-BE49-F238E27FC236}">
                      <a16:creationId xmlns:a16="http://schemas.microsoft.com/office/drawing/2014/main" id="{501A3359-6B51-634A-A496-93E02C7A6CA4}"/>
                    </a:ext>
                  </a:extLst>
                </p14:cNvPr>
                <p14:cNvContentPartPr/>
                <p14:nvPr/>
              </p14:nvContentPartPr>
              <p14:xfrm>
                <a:off x="6133618" y="448092"/>
                <a:ext cx="111600" cy="91800"/>
              </p14:xfrm>
            </p:contentPart>
          </mc:Choice>
          <mc:Fallback xmlns="">
            <p:pic>
              <p:nvPicPr>
                <p:cNvPr id="120" name="Ink 119">
                  <a:extLst>
                    <a:ext uri="{FF2B5EF4-FFF2-40B4-BE49-F238E27FC236}">
                      <a16:creationId xmlns:a16="http://schemas.microsoft.com/office/drawing/2014/main" id="{501A3359-6B51-634A-A496-93E02C7A6CA4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6118498" y="432612"/>
                  <a:ext cx="142200" cy="1224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AE01A38E-88BE-8A49-AA2D-0F44CF59E750}"/>
              </a:ext>
            </a:extLst>
          </p:cNvPr>
          <p:cNvGrpSpPr/>
          <p:nvPr/>
        </p:nvGrpSpPr>
        <p:grpSpPr>
          <a:xfrm>
            <a:off x="6492898" y="386532"/>
            <a:ext cx="123120" cy="73800"/>
            <a:chOff x="6492898" y="386532"/>
            <a:chExt cx="123120" cy="738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122" name="Ink 121">
                  <a:extLst>
                    <a:ext uri="{FF2B5EF4-FFF2-40B4-BE49-F238E27FC236}">
                      <a16:creationId xmlns:a16="http://schemas.microsoft.com/office/drawing/2014/main" id="{A6FF52F2-55E4-E24D-A3FA-0B2836E313DB}"/>
                    </a:ext>
                  </a:extLst>
                </p14:cNvPr>
                <p14:cNvContentPartPr/>
                <p14:nvPr/>
              </p14:nvContentPartPr>
              <p14:xfrm>
                <a:off x="6496138" y="386532"/>
                <a:ext cx="95400" cy="15840"/>
              </p14:xfrm>
            </p:contentPart>
          </mc:Choice>
          <mc:Fallback xmlns="">
            <p:pic>
              <p:nvPicPr>
                <p:cNvPr id="122" name="Ink 121">
                  <a:extLst>
                    <a:ext uri="{FF2B5EF4-FFF2-40B4-BE49-F238E27FC236}">
                      <a16:creationId xmlns:a16="http://schemas.microsoft.com/office/drawing/2014/main" id="{A6FF52F2-55E4-E24D-A3FA-0B2836E313DB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6481018" y="371412"/>
                  <a:ext cx="126000" cy="46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123" name="Ink 122">
                  <a:extLst>
                    <a:ext uri="{FF2B5EF4-FFF2-40B4-BE49-F238E27FC236}">
                      <a16:creationId xmlns:a16="http://schemas.microsoft.com/office/drawing/2014/main" id="{3F28B591-60A4-7944-83D4-721F492DF68F}"/>
                    </a:ext>
                  </a:extLst>
                </p14:cNvPr>
                <p14:cNvContentPartPr/>
                <p14:nvPr/>
              </p14:nvContentPartPr>
              <p14:xfrm>
                <a:off x="6492898" y="450252"/>
                <a:ext cx="123120" cy="10080"/>
              </p14:xfrm>
            </p:contentPart>
          </mc:Choice>
          <mc:Fallback xmlns="">
            <p:pic>
              <p:nvPicPr>
                <p:cNvPr id="123" name="Ink 122">
                  <a:extLst>
                    <a:ext uri="{FF2B5EF4-FFF2-40B4-BE49-F238E27FC236}">
                      <a16:creationId xmlns:a16="http://schemas.microsoft.com/office/drawing/2014/main" id="{3F28B591-60A4-7944-83D4-721F492DF68F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6477418" y="435132"/>
                  <a:ext cx="153720" cy="406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31" name="Group 130">
            <a:extLst>
              <a:ext uri="{FF2B5EF4-FFF2-40B4-BE49-F238E27FC236}">
                <a16:creationId xmlns:a16="http://schemas.microsoft.com/office/drawing/2014/main" id="{7A181D5B-5F74-B34D-B759-A17B40E80AB7}"/>
              </a:ext>
            </a:extLst>
          </p:cNvPr>
          <p:cNvGrpSpPr/>
          <p:nvPr/>
        </p:nvGrpSpPr>
        <p:grpSpPr>
          <a:xfrm>
            <a:off x="6911938" y="173412"/>
            <a:ext cx="1093320" cy="447840"/>
            <a:chOff x="6911938" y="173412"/>
            <a:chExt cx="1093320" cy="4478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124" name="Ink 123">
                  <a:extLst>
                    <a:ext uri="{FF2B5EF4-FFF2-40B4-BE49-F238E27FC236}">
                      <a16:creationId xmlns:a16="http://schemas.microsoft.com/office/drawing/2014/main" id="{A56A6E3F-C36B-7144-8139-98AA32FACE23}"/>
                    </a:ext>
                  </a:extLst>
                </p14:cNvPr>
                <p14:cNvContentPartPr/>
                <p14:nvPr/>
              </p14:nvContentPartPr>
              <p14:xfrm>
                <a:off x="6911938" y="207612"/>
                <a:ext cx="6120" cy="345960"/>
              </p14:xfrm>
            </p:contentPart>
          </mc:Choice>
          <mc:Fallback xmlns="">
            <p:pic>
              <p:nvPicPr>
                <p:cNvPr id="124" name="Ink 123">
                  <a:extLst>
                    <a:ext uri="{FF2B5EF4-FFF2-40B4-BE49-F238E27FC236}">
                      <a16:creationId xmlns:a16="http://schemas.microsoft.com/office/drawing/2014/main" id="{A56A6E3F-C36B-7144-8139-98AA32FACE23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6896458" y="192492"/>
                  <a:ext cx="36720" cy="376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126" name="Ink 125">
                  <a:extLst>
                    <a:ext uri="{FF2B5EF4-FFF2-40B4-BE49-F238E27FC236}">
                      <a16:creationId xmlns:a16="http://schemas.microsoft.com/office/drawing/2014/main" id="{6528F41D-4ACF-514B-BB22-171EA1A537BF}"/>
                    </a:ext>
                  </a:extLst>
                </p14:cNvPr>
                <p14:cNvContentPartPr/>
                <p14:nvPr/>
              </p14:nvContentPartPr>
              <p14:xfrm>
                <a:off x="7028938" y="380772"/>
                <a:ext cx="123840" cy="103320"/>
              </p14:xfrm>
            </p:contentPart>
          </mc:Choice>
          <mc:Fallback xmlns="">
            <p:pic>
              <p:nvPicPr>
                <p:cNvPr id="126" name="Ink 125">
                  <a:extLst>
                    <a:ext uri="{FF2B5EF4-FFF2-40B4-BE49-F238E27FC236}">
                      <a16:creationId xmlns:a16="http://schemas.microsoft.com/office/drawing/2014/main" id="{6528F41D-4ACF-514B-BB22-171EA1A537BF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7013818" y="365652"/>
                  <a:ext cx="154440" cy="133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127" name="Ink 126">
                  <a:extLst>
                    <a:ext uri="{FF2B5EF4-FFF2-40B4-BE49-F238E27FC236}">
                      <a16:creationId xmlns:a16="http://schemas.microsoft.com/office/drawing/2014/main" id="{2FDD50D7-D59E-134A-8478-3D6FB573798F}"/>
                    </a:ext>
                  </a:extLst>
                </p14:cNvPr>
                <p14:cNvContentPartPr/>
                <p14:nvPr/>
              </p14:nvContentPartPr>
              <p14:xfrm>
                <a:off x="7176898" y="227052"/>
                <a:ext cx="268200" cy="344880"/>
              </p14:xfrm>
            </p:contentPart>
          </mc:Choice>
          <mc:Fallback xmlns="">
            <p:pic>
              <p:nvPicPr>
                <p:cNvPr id="127" name="Ink 126">
                  <a:extLst>
                    <a:ext uri="{FF2B5EF4-FFF2-40B4-BE49-F238E27FC236}">
                      <a16:creationId xmlns:a16="http://schemas.microsoft.com/office/drawing/2014/main" id="{2FDD50D7-D59E-134A-8478-3D6FB573798F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7161778" y="211572"/>
                  <a:ext cx="298800" cy="375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">
              <p14:nvContentPartPr>
                <p14:cNvPr id="128" name="Ink 127">
                  <a:extLst>
                    <a:ext uri="{FF2B5EF4-FFF2-40B4-BE49-F238E27FC236}">
                      <a16:creationId xmlns:a16="http://schemas.microsoft.com/office/drawing/2014/main" id="{9DA54A6E-9BED-2D4B-96AA-D2EC120ABA72}"/>
                    </a:ext>
                  </a:extLst>
                </p14:cNvPr>
                <p14:cNvContentPartPr/>
                <p14:nvPr/>
              </p14:nvContentPartPr>
              <p14:xfrm>
                <a:off x="7501618" y="249732"/>
                <a:ext cx="201240" cy="266400"/>
              </p14:xfrm>
            </p:contentPart>
          </mc:Choice>
          <mc:Fallback xmlns="">
            <p:pic>
              <p:nvPicPr>
                <p:cNvPr id="128" name="Ink 127">
                  <a:extLst>
                    <a:ext uri="{FF2B5EF4-FFF2-40B4-BE49-F238E27FC236}">
                      <a16:creationId xmlns:a16="http://schemas.microsoft.com/office/drawing/2014/main" id="{9DA54A6E-9BED-2D4B-96AA-D2EC120ABA72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7486498" y="234612"/>
                  <a:ext cx="231840" cy="297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">
              <p14:nvContentPartPr>
                <p14:cNvPr id="129" name="Ink 128">
                  <a:extLst>
                    <a:ext uri="{FF2B5EF4-FFF2-40B4-BE49-F238E27FC236}">
                      <a16:creationId xmlns:a16="http://schemas.microsoft.com/office/drawing/2014/main" id="{5ED50798-EC85-8941-A9F5-CDC41952B749}"/>
                    </a:ext>
                  </a:extLst>
                </p14:cNvPr>
                <p14:cNvContentPartPr/>
                <p14:nvPr/>
              </p14:nvContentPartPr>
              <p14:xfrm>
                <a:off x="7714378" y="390852"/>
                <a:ext cx="138240" cy="78120"/>
              </p14:xfrm>
            </p:contentPart>
          </mc:Choice>
          <mc:Fallback xmlns="">
            <p:pic>
              <p:nvPicPr>
                <p:cNvPr id="129" name="Ink 128">
                  <a:extLst>
                    <a:ext uri="{FF2B5EF4-FFF2-40B4-BE49-F238E27FC236}">
                      <a16:creationId xmlns:a16="http://schemas.microsoft.com/office/drawing/2014/main" id="{5ED50798-EC85-8941-A9F5-CDC41952B749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7699258" y="375732"/>
                  <a:ext cx="168840" cy="108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6">
              <p14:nvContentPartPr>
                <p14:cNvPr id="130" name="Ink 129">
                  <a:extLst>
                    <a:ext uri="{FF2B5EF4-FFF2-40B4-BE49-F238E27FC236}">
                      <a16:creationId xmlns:a16="http://schemas.microsoft.com/office/drawing/2014/main" id="{0BDD8F9C-B447-2C45-B3CB-D9EDDAB124B3}"/>
                    </a:ext>
                  </a:extLst>
                </p14:cNvPr>
                <p14:cNvContentPartPr/>
                <p14:nvPr/>
              </p14:nvContentPartPr>
              <p14:xfrm>
                <a:off x="7964578" y="173412"/>
                <a:ext cx="40680" cy="447840"/>
              </p14:xfrm>
            </p:contentPart>
          </mc:Choice>
          <mc:Fallback xmlns="">
            <p:pic>
              <p:nvPicPr>
                <p:cNvPr id="130" name="Ink 129">
                  <a:extLst>
                    <a:ext uri="{FF2B5EF4-FFF2-40B4-BE49-F238E27FC236}">
                      <a16:creationId xmlns:a16="http://schemas.microsoft.com/office/drawing/2014/main" id="{0BDD8F9C-B447-2C45-B3CB-D9EDDAB124B3}"/>
                    </a:ext>
                  </a:extLst>
                </p:cNvPr>
                <p:cNvPicPr/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7949098" y="157932"/>
                  <a:ext cx="71280" cy="4780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CECACB21-6507-F845-9957-3D1A13395B4F}"/>
              </a:ext>
            </a:extLst>
          </p:cNvPr>
          <p:cNvGrpSpPr/>
          <p:nvPr/>
        </p:nvGrpSpPr>
        <p:grpSpPr>
          <a:xfrm>
            <a:off x="8922898" y="247932"/>
            <a:ext cx="982440" cy="401040"/>
            <a:chOff x="8922898" y="247932"/>
            <a:chExt cx="982440" cy="4010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8">
              <p14:nvContentPartPr>
                <p14:cNvPr id="132" name="Ink 131">
                  <a:extLst>
                    <a:ext uri="{FF2B5EF4-FFF2-40B4-BE49-F238E27FC236}">
                      <a16:creationId xmlns:a16="http://schemas.microsoft.com/office/drawing/2014/main" id="{82D01BAC-3377-074E-9A2A-382E744AE246}"/>
                    </a:ext>
                  </a:extLst>
                </p14:cNvPr>
                <p14:cNvContentPartPr/>
                <p14:nvPr/>
              </p14:nvContentPartPr>
              <p14:xfrm>
                <a:off x="8922898" y="261612"/>
                <a:ext cx="137880" cy="300240"/>
              </p14:xfrm>
            </p:contentPart>
          </mc:Choice>
          <mc:Fallback xmlns="">
            <p:pic>
              <p:nvPicPr>
                <p:cNvPr id="132" name="Ink 131">
                  <a:extLst>
                    <a:ext uri="{FF2B5EF4-FFF2-40B4-BE49-F238E27FC236}">
                      <a16:creationId xmlns:a16="http://schemas.microsoft.com/office/drawing/2014/main" id="{82D01BAC-3377-074E-9A2A-382E744AE246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8907418" y="246492"/>
                  <a:ext cx="168480" cy="330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0">
              <p14:nvContentPartPr>
                <p14:cNvPr id="133" name="Ink 132">
                  <a:extLst>
                    <a:ext uri="{FF2B5EF4-FFF2-40B4-BE49-F238E27FC236}">
                      <a16:creationId xmlns:a16="http://schemas.microsoft.com/office/drawing/2014/main" id="{49DAE096-DD50-514A-9467-E0E3F3CA71CD}"/>
                    </a:ext>
                  </a:extLst>
                </p14:cNvPr>
                <p14:cNvContentPartPr/>
                <p14:nvPr/>
              </p14:nvContentPartPr>
              <p14:xfrm>
                <a:off x="9159418" y="420372"/>
                <a:ext cx="49320" cy="90360"/>
              </p14:xfrm>
            </p:contentPart>
          </mc:Choice>
          <mc:Fallback xmlns="">
            <p:pic>
              <p:nvPicPr>
                <p:cNvPr id="133" name="Ink 132">
                  <a:extLst>
                    <a:ext uri="{FF2B5EF4-FFF2-40B4-BE49-F238E27FC236}">
                      <a16:creationId xmlns:a16="http://schemas.microsoft.com/office/drawing/2014/main" id="{49DAE096-DD50-514A-9467-E0E3F3CA71CD}"/>
                    </a:ext>
                  </a:extLst>
                </p:cNvPr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9143938" y="404892"/>
                  <a:ext cx="79920" cy="120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2">
              <p14:nvContentPartPr>
                <p14:cNvPr id="134" name="Ink 133">
                  <a:extLst>
                    <a:ext uri="{FF2B5EF4-FFF2-40B4-BE49-F238E27FC236}">
                      <a16:creationId xmlns:a16="http://schemas.microsoft.com/office/drawing/2014/main" id="{53ED6396-6E0D-494F-9DA9-1E2C49E458D3}"/>
                    </a:ext>
                  </a:extLst>
                </p14:cNvPr>
                <p14:cNvContentPartPr/>
                <p14:nvPr/>
              </p14:nvContentPartPr>
              <p14:xfrm>
                <a:off x="9175978" y="324972"/>
                <a:ext cx="27000" cy="18000"/>
              </p14:xfrm>
            </p:contentPart>
          </mc:Choice>
          <mc:Fallback xmlns="">
            <p:pic>
              <p:nvPicPr>
                <p:cNvPr id="134" name="Ink 133">
                  <a:extLst>
                    <a:ext uri="{FF2B5EF4-FFF2-40B4-BE49-F238E27FC236}">
                      <a16:creationId xmlns:a16="http://schemas.microsoft.com/office/drawing/2014/main" id="{53ED6396-6E0D-494F-9DA9-1E2C49E458D3}"/>
                    </a:ext>
                  </a:extLst>
                </p:cNvPr>
                <p:cNvPicPr/>
                <p:nvPr/>
              </p:nvPicPr>
              <p:blipFill>
                <a:blip r:embed="rId33"/>
                <a:stretch>
                  <a:fillRect/>
                </a:stretch>
              </p:blipFill>
              <p:spPr>
                <a:xfrm>
                  <a:off x="9160498" y="309852"/>
                  <a:ext cx="57600" cy="48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4">
              <p14:nvContentPartPr>
                <p14:cNvPr id="135" name="Ink 134">
                  <a:extLst>
                    <a:ext uri="{FF2B5EF4-FFF2-40B4-BE49-F238E27FC236}">
                      <a16:creationId xmlns:a16="http://schemas.microsoft.com/office/drawing/2014/main" id="{2214F875-34AC-8940-9631-1B9520E7CCAE}"/>
                    </a:ext>
                  </a:extLst>
                </p14:cNvPr>
                <p14:cNvContentPartPr/>
                <p14:nvPr/>
              </p14:nvContentPartPr>
              <p14:xfrm>
                <a:off x="9358858" y="453132"/>
                <a:ext cx="30600" cy="37440"/>
              </p14:xfrm>
            </p:contentPart>
          </mc:Choice>
          <mc:Fallback xmlns="">
            <p:pic>
              <p:nvPicPr>
                <p:cNvPr id="135" name="Ink 134">
                  <a:extLst>
                    <a:ext uri="{FF2B5EF4-FFF2-40B4-BE49-F238E27FC236}">
                      <a16:creationId xmlns:a16="http://schemas.microsoft.com/office/drawing/2014/main" id="{2214F875-34AC-8940-9631-1B9520E7CCAE}"/>
                    </a:ext>
                  </a:extLst>
                </p:cNvPr>
                <p:cNvPicPr/>
                <p:nvPr/>
              </p:nvPicPr>
              <p:blipFill>
                <a:blip r:embed="rId35"/>
                <a:stretch>
                  <a:fillRect/>
                </a:stretch>
              </p:blipFill>
              <p:spPr>
                <a:xfrm>
                  <a:off x="9343738" y="438012"/>
                  <a:ext cx="61200" cy="68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6">
              <p14:nvContentPartPr>
                <p14:cNvPr id="136" name="Ink 135">
                  <a:extLst>
                    <a:ext uri="{FF2B5EF4-FFF2-40B4-BE49-F238E27FC236}">
                      <a16:creationId xmlns:a16="http://schemas.microsoft.com/office/drawing/2014/main" id="{9A971DC9-DAF4-A347-997D-0312CAED9525}"/>
                    </a:ext>
                  </a:extLst>
                </p14:cNvPr>
                <p14:cNvContentPartPr/>
                <p14:nvPr/>
              </p14:nvContentPartPr>
              <p14:xfrm>
                <a:off x="9484138" y="468252"/>
                <a:ext cx="124200" cy="180720"/>
              </p14:xfrm>
            </p:contentPart>
          </mc:Choice>
          <mc:Fallback xmlns="">
            <p:pic>
              <p:nvPicPr>
                <p:cNvPr id="136" name="Ink 135">
                  <a:extLst>
                    <a:ext uri="{FF2B5EF4-FFF2-40B4-BE49-F238E27FC236}">
                      <a16:creationId xmlns:a16="http://schemas.microsoft.com/office/drawing/2014/main" id="{9A971DC9-DAF4-A347-997D-0312CAED9525}"/>
                    </a:ext>
                  </a:extLst>
                </p:cNvPr>
                <p:cNvPicPr/>
                <p:nvPr/>
              </p:nvPicPr>
              <p:blipFill>
                <a:blip r:embed="rId37"/>
                <a:stretch>
                  <a:fillRect/>
                </a:stretch>
              </p:blipFill>
              <p:spPr>
                <a:xfrm>
                  <a:off x="9468658" y="453132"/>
                  <a:ext cx="154440" cy="211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8">
              <p14:nvContentPartPr>
                <p14:cNvPr id="137" name="Ink 136">
                  <a:extLst>
                    <a:ext uri="{FF2B5EF4-FFF2-40B4-BE49-F238E27FC236}">
                      <a16:creationId xmlns:a16="http://schemas.microsoft.com/office/drawing/2014/main" id="{2AADFA04-4091-4B4A-BDA7-BFBEAF15D776}"/>
                    </a:ext>
                  </a:extLst>
                </p14:cNvPr>
                <p14:cNvContentPartPr/>
                <p14:nvPr/>
              </p14:nvContentPartPr>
              <p14:xfrm>
                <a:off x="9535978" y="360612"/>
                <a:ext cx="2520" cy="6840"/>
              </p14:xfrm>
            </p:contentPart>
          </mc:Choice>
          <mc:Fallback xmlns="">
            <p:pic>
              <p:nvPicPr>
                <p:cNvPr id="137" name="Ink 136">
                  <a:extLst>
                    <a:ext uri="{FF2B5EF4-FFF2-40B4-BE49-F238E27FC236}">
                      <a16:creationId xmlns:a16="http://schemas.microsoft.com/office/drawing/2014/main" id="{2AADFA04-4091-4B4A-BDA7-BFBEAF15D776}"/>
                    </a:ext>
                  </a:extLst>
                </p:cNvPr>
                <p:cNvPicPr/>
                <p:nvPr/>
              </p:nvPicPr>
              <p:blipFill>
                <a:blip r:embed="rId39"/>
                <a:stretch>
                  <a:fillRect/>
                </a:stretch>
              </p:blipFill>
              <p:spPr>
                <a:xfrm>
                  <a:off x="9520858" y="345492"/>
                  <a:ext cx="33120" cy="37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0">
              <p14:nvContentPartPr>
                <p14:cNvPr id="138" name="Ink 137">
                  <a:extLst>
                    <a:ext uri="{FF2B5EF4-FFF2-40B4-BE49-F238E27FC236}">
                      <a16:creationId xmlns:a16="http://schemas.microsoft.com/office/drawing/2014/main" id="{DA159B0D-E41C-3E42-ACC4-FEDF6EA377B3}"/>
                    </a:ext>
                  </a:extLst>
                </p14:cNvPr>
                <p14:cNvContentPartPr/>
                <p14:nvPr/>
              </p14:nvContentPartPr>
              <p14:xfrm>
                <a:off x="9726778" y="247932"/>
                <a:ext cx="178560" cy="353160"/>
              </p14:xfrm>
            </p:contentPart>
          </mc:Choice>
          <mc:Fallback xmlns="">
            <p:pic>
              <p:nvPicPr>
                <p:cNvPr id="138" name="Ink 137">
                  <a:extLst>
                    <a:ext uri="{FF2B5EF4-FFF2-40B4-BE49-F238E27FC236}">
                      <a16:creationId xmlns:a16="http://schemas.microsoft.com/office/drawing/2014/main" id="{DA159B0D-E41C-3E42-ACC4-FEDF6EA377B3}"/>
                    </a:ext>
                  </a:extLst>
                </p:cNvPr>
                <p:cNvPicPr/>
                <p:nvPr/>
              </p:nvPicPr>
              <p:blipFill>
                <a:blip r:embed="rId41"/>
                <a:stretch>
                  <a:fillRect/>
                </a:stretch>
              </p:blipFill>
              <p:spPr>
                <a:xfrm>
                  <a:off x="9711298" y="232452"/>
                  <a:ext cx="209160" cy="3837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51" name="Group 150">
            <a:extLst>
              <a:ext uri="{FF2B5EF4-FFF2-40B4-BE49-F238E27FC236}">
                <a16:creationId xmlns:a16="http://schemas.microsoft.com/office/drawing/2014/main" id="{CFB00EDD-D782-9343-827F-906C8CCA9FB7}"/>
              </a:ext>
            </a:extLst>
          </p:cNvPr>
          <p:cNvGrpSpPr/>
          <p:nvPr/>
        </p:nvGrpSpPr>
        <p:grpSpPr>
          <a:xfrm>
            <a:off x="10178578" y="287892"/>
            <a:ext cx="546480" cy="368280"/>
            <a:chOff x="10178578" y="287892"/>
            <a:chExt cx="546480" cy="3682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2">
              <p14:nvContentPartPr>
                <p14:cNvPr id="140" name="Ink 139">
                  <a:extLst>
                    <a:ext uri="{FF2B5EF4-FFF2-40B4-BE49-F238E27FC236}">
                      <a16:creationId xmlns:a16="http://schemas.microsoft.com/office/drawing/2014/main" id="{64B6298E-ACAA-8342-8EC9-4F8203FC522A}"/>
                    </a:ext>
                  </a:extLst>
                </p14:cNvPr>
                <p14:cNvContentPartPr/>
                <p14:nvPr/>
              </p14:nvContentPartPr>
              <p14:xfrm>
                <a:off x="10180738" y="429012"/>
                <a:ext cx="88920" cy="5040"/>
              </p14:xfrm>
            </p:contentPart>
          </mc:Choice>
          <mc:Fallback xmlns="">
            <p:pic>
              <p:nvPicPr>
                <p:cNvPr id="140" name="Ink 139">
                  <a:extLst>
                    <a:ext uri="{FF2B5EF4-FFF2-40B4-BE49-F238E27FC236}">
                      <a16:creationId xmlns:a16="http://schemas.microsoft.com/office/drawing/2014/main" id="{64B6298E-ACAA-8342-8EC9-4F8203FC522A}"/>
                    </a:ext>
                  </a:extLst>
                </p:cNvPr>
                <p:cNvPicPr/>
                <p:nvPr/>
              </p:nvPicPr>
              <p:blipFill>
                <a:blip r:embed="rId43"/>
                <a:stretch>
                  <a:fillRect/>
                </a:stretch>
              </p:blipFill>
              <p:spPr>
                <a:xfrm>
                  <a:off x="10165618" y="413892"/>
                  <a:ext cx="119520" cy="35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4">
              <p14:nvContentPartPr>
                <p14:cNvPr id="141" name="Ink 140">
                  <a:extLst>
                    <a:ext uri="{FF2B5EF4-FFF2-40B4-BE49-F238E27FC236}">
                      <a16:creationId xmlns:a16="http://schemas.microsoft.com/office/drawing/2014/main" id="{7CABA217-E59D-B94F-BE8D-1D1F4C3F3FE7}"/>
                    </a:ext>
                  </a:extLst>
                </p14:cNvPr>
                <p14:cNvContentPartPr/>
                <p14:nvPr/>
              </p14:nvContentPartPr>
              <p14:xfrm>
                <a:off x="10178578" y="499932"/>
                <a:ext cx="107280" cy="14040"/>
              </p14:xfrm>
            </p:contentPart>
          </mc:Choice>
          <mc:Fallback xmlns="">
            <p:pic>
              <p:nvPicPr>
                <p:cNvPr id="141" name="Ink 140">
                  <a:extLst>
                    <a:ext uri="{FF2B5EF4-FFF2-40B4-BE49-F238E27FC236}">
                      <a16:creationId xmlns:a16="http://schemas.microsoft.com/office/drawing/2014/main" id="{7CABA217-E59D-B94F-BE8D-1D1F4C3F3FE7}"/>
                    </a:ext>
                  </a:extLst>
                </p:cNvPr>
                <p:cNvPicPr/>
                <p:nvPr/>
              </p:nvPicPr>
              <p:blipFill>
                <a:blip r:embed="rId45"/>
                <a:stretch>
                  <a:fillRect/>
                </a:stretch>
              </p:blipFill>
              <p:spPr>
                <a:xfrm>
                  <a:off x="10163458" y="484452"/>
                  <a:ext cx="137520" cy="44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6">
              <p14:nvContentPartPr>
                <p14:cNvPr id="143" name="Ink 142">
                  <a:extLst>
                    <a:ext uri="{FF2B5EF4-FFF2-40B4-BE49-F238E27FC236}">
                      <a16:creationId xmlns:a16="http://schemas.microsoft.com/office/drawing/2014/main" id="{6D66E6A2-3158-1343-B72F-E7709CF0907D}"/>
                    </a:ext>
                  </a:extLst>
                </p14:cNvPr>
                <p14:cNvContentPartPr/>
                <p14:nvPr/>
              </p14:nvContentPartPr>
              <p14:xfrm>
                <a:off x="10415458" y="287892"/>
                <a:ext cx="270360" cy="15480"/>
              </p14:xfrm>
            </p:contentPart>
          </mc:Choice>
          <mc:Fallback xmlns="">
            <p:pic>
              <p:nvPicPr>
                <p:cNvPr id="143" name="Ink 142">
                  <a:extLst>
                    <a:ext uri="{FF2B5EF4-FFF2-40B4-BE49-F238E27FC236}">
                      <a16:creationId xmlns:a16="http://schemas.microsoft.com/office/drawing/2014/main" id="{6D66E6A2-3158-1343-B72F-E7709CF0907D}"/>
                    </a:ext>
                  </a:extLst>
                </p:cNvPr>
                <p:cNvPicPr/>
                <p:nvPr/>
              </p:nvPicPr>
              <p:blipFill>
                <a:blip r:embed="rId47"/>
                <a:stretch>
                  <a:fillRect/>
                </a:stretch>
              </p:blipFill>
              <p:spPr>
                <a:xfrm>
                  <a:off x="10399978" y="272772"/>
                  <a:ext cx="300960" cy="46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8">
              <p14:nvContentPartPr>
                <p14:cNvPr id="144" name="Ink 143">
                  <a:extLst>
                    <a:ext uri="{FF2B5EF4-FFF2-40B4-BE49-F238E27FC236}">
                      <a16:creationId xmlns:a16="http://schemas.microsoft.com/office/drawing/2014/main" id="{08D03614-93FF-7D49-A1FA-FAECB0330E93}"/>
                    </a:ext>
                  </a:extLst>
                </p14:cNvPr>
                <p14:cNvContentPartPr/>
                <p14:nvPr/>
              </p14:nvContentPartPr>
              <p14:xfrm>
                <a:off x="10514818" y="318852"/>
                <a:ext cx="16200" cy="217080"/>
              </p14:xfrm>
            </p:contentPart>
          </mc:Choice>
          <mc:Fallback xmlns="">
            <p:pic>
              <p:nvPicPr>
                <p:cNvPr id="144" name="Ink 143">
                  <a:extLst>
                    <a:ext uri="{FF2B5EF4-FFF2-40B4-BE49-F238E27FC236}">
                      <a16:creationId xmlns:a16="http://schemas.microsoft.com/office/drawing/2014/main" id="{08D03614-93FF-7D49-A1FA-FAECB0330E93}"/>
                    </a:ext>
                  </a:extLst>
                </p:cNvPr>
                <p:cNvPicPr/>
                <p:nvPr/>
              </p:nvPicPr>
              <p:blipFill>
                <a:blip r:embed="rId49"/>
                <a:stretch>
                  <a:fillRect/>
                </a:stretch>
              </p:blipFill>
              <p:spPr>
                <a:xfrm>
                  <a:off x="10499338" y="303732"/>
                  <a:ext cx="46440" cy="247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0">
              <p14:nvContentPartPr>
                <p14:cNvPr id="145" name="Ink 144">
                  <a:extLst>
                    <a:ext uri="{FF2B5EF4-FFF2-40B4-BE49-F238E27FC236}">
                      <a16:creationId xmlns:a16="http://schemas.microsoft.com/office/drawing/2014/main" id="{D0F35549-EFB6-1E41-94EF-79213E755774}"/>
                    </a:ext>
                  </a:extLst>
                </p14:cNvPr>
                <p14:cNvContentPartPr/>
                <p14:nvPr/>
              </p14:nvContentPartPr>
              <p14:xfrm>
                <a:off x="10647658" y="570132"/>
                <a:ext cx="77400" cy="86040"/>
              </p14:xfrm>
            </p:contentPart>
          </mc:Choice>
          <mc:Fallback xmlns="">
            <p:pic>
              <p:nvPicPr>
                <p:cNvPr id="145" name="Ink 144">
                  <a:extLst>
                    <a:ext uri="{FF2B5EF4-FFF2-40B4-BE49-F238E27FC236}">
                      <a16:creationId xmlns:a16="http://schemas.microsoft.com/office/drawing/2014/main" id="{D0F35549-EFB6-1E41-94EF-79213E755774}"/>
                    </a:ext>
                  </a:extLst>
                </p:cNvPr>
                <p:cNvPicPr/>
                <p:nvPr/>
              </p:nvPicPr>
              <p:blipFill>
                <a:blip r:embed="rId51"/>
                <a:stretch>
                  <a:fillRect/>
                </a:stretch>
              </p:blipFill>
              <p:spPr>
                <a:xfrm>
                  <a:off x="10632538" y="554652"/>
                  <a:ext cx="108000" cy="116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2">
              <p14:nvContentPartPr>
                <p14:cNvPr id="146" name="Ink 145">
                  <a:extLst>
                    <a:ext uri="{FF2B5EF4-FFF2-40B4-BE49-F238E27FC236}">
                      <a16:creationId xmlns:a16="http://schemas.microsoft.com/office/drawing/2014/main" id="{EB98DD43-BC1D-D246-B01B-1F316CC755D7}"/>
                    </a:ext>
                  </a:extLst>
                </p14:cNvPr>
                <p14:cNvContentPartPr/>
                <p14:nvPr/>
              </p14:nvContentPartPr>
              <p14:xfrm>
                <a:off x="10680058" y="454572"/>
                <a:ext cx="21960" cy="17280"/>
              </p14:xfrm>
            </p:contentPart>
          </mc:Choice>
          <mc:Fallback xmlns="">
            <p:pic>
              <p:nvPicPr>
                <p:cNvPr id="146" name="Ink 145">
                  <a:extLst>
                    <a:ext uri="{FF2B5EF4-FFF2-40B4-BE49-F238E27FC236}">
                      <a16:creationId xmlns:a16="http://schemas.microsoft.com/office/drawing/2014/main" id="{EB98DD43-BC1D-D246-B01B-1F316CC755D7}"/>
                    </a:ext>
                  </a:extLst>
                </p:cNvPr>
                <p:cNvPicPr/>
                <p:nvPr/>
              </p:nvPicPr>
              <p:blipFill>
                <a:blip r:embed="rId53"/>
                <a:stretch>
                  <a:fillRect/>
                </a:stretch>
              </p:blipFill>
              <p:spPr>
                <a:xfrm>
                  <a:off x="10664578" y="439092"/>
                  <a:ext cx="52200" cy="475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59" name="Group 158">
            <a:extLst>
              <a:ext uri="{FF2B5EF4-FFF2-40B4-BE49-F238E27FC236}">
                <a16:creationId xmlns:a16="http://schemas.microsoft.com/office/drawing/2014/main" id="{E8350651-A578-094F-977C-6CB81188E31B}"/>
              </a:ext>
            </a:extLst>
          </p:cNvPr>
          <p:cNvGrpSpPr/>
          <p:nvPr/>
        </p:nvGrpSpPr>
        <p:grpSpPr>
          <a:xfrm>
            <a:off x="10895338" y="115812"/>
            <a:ext cx="873720" cy="664560"/>
            <a:chOff x="10902538" y="103932"/>
            <a:chExt cx="873720" cy="6645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54">
              <p14:nvContentPartPr>
                <p14:cNvPr id="147" name="Ink 146">
                  <a:extLst>
                    <a:ext uri="{FF2B5EF4-FFF2-40B4-BE49-F238E27FC236}">
                      <a16:creationId xmlns:a16="http://schemas.microsoft.com/office/drawing/2014/main" id="{91C9CAC5-9C29-B443-BE42-414A4A2AE926}"/>
                    </a:ext>
                  </a:extLst>
                </p14:cNvPr>
                <p14:cNvContentPartPr/>
                <p14:nvPr/>
              </p14:nvContentPartPr>
              <p14:xfrm>
                <a:off x="10902538" y="298692"/>
                <a:ext cx="57240" cy="254160"/>
              </p14:xfrm>
            </p:contentPart>
          </mc:Choice>
          <mc:Fallback xmlns="">
            <p:pic>
              <p:nvPicPr>
                <p:cNvPr id="147" name="Ink 146">
                  <a:extLst>
                    <a:ext uri="{FF2B5EF4-FFF2-40B4-BE49-F238E27FC236}">
                      <a16:creationId xmlns:a16="http://schemas.microsoft.com/office/drawing/2014/main" id="{91C9CAC5-9C29-B443-BE42-414A4A2AE926}"/>
                    </a:ext>
                  </a:extLst>
                </p:cNvPr>
                <p:cNvPicPr/>
                <p:nvPr/>
              </p:nvPicPr>
              <p:blipFill>
                <a:blip r:embed="rId55"/>
                <a:stretch>
                  <a:fillRect/>
                </a:stretch>
              </p:blipFill>
              <p:spPr>
                <a:xfrm>
                  <a:off x="10887418" y="283212"/>
                  <a:ext cx="87480" cy="284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6">
              <p14:nvContentPartPr>
                <p14:cNvPr id="148" name="Ink 147">
                  <a:extLst>
                    <a:ext uri="{FF2B5EF4-FFF2-40B4-BE49-F238E27FC236}">
                      <a16:creationId xmlns:a16="http://schemas.microsoft.com/office/drawing/2014/main" id="{F2DC7883-7A44-ED43-934A-A251AB8380BA}"/>
                    </a:ext>
                  </a:extLst>
                </p14:cNvPr>
                <p14:cNvContentPartPr/>
                <p14:nvPr/>
              </p14:nvContentPartPr>
              <p14:xfrm>
                <a:off x="10952938" y="245052"/>
                <a:ext cx="121680" cy="294840"/>
              </p14:xfrm>
            </p:contentPart>
          </mc:Choice>
          <mc:Fallback xmlns="">
            <p:pic>
              <p:nvPicPr>
                <p:cNvPr id="148" name="Ink 147">
                  <a:extLst>
                    <a:ext uri="{FF2B5EF4-FFF2-40B4-BE49-F238E27FC236}">
                      <a16:creationId xmlns:a16="http://schemas.microsoft.com/office/drawing/2014/main" id="{F2DC7883-7A44-ED43-934A-A251AB8380BA}"/>
                    </a:ext>
                  </a:extLst>
                </p:cNvPr>
                <p:cNvPicPr/>
                <p:nvPr/>
              </p:nvPicPr>
              <p:blipFill>
                <a:blip r:embed="rId57"/>
                <a:stretch>
                  <a:fillRect/>
                </a:stretch>
              </p:blipFill>
              <p:spPr>
                <a:xfrm>
                  <a:off x="10937818" y="229572"/>
                  <a:ext cx="151920" cy="325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8">
              <p14:nvContentPartPr>
                <p14:cNvPr id="149" name="Ink 148">
                  <a:extLst>
                    <a:ext uri="{FF2B5EF4-FFF2-40B4-BE49-F238E27FC236}">
                      <a16:creationId xmlns:a16="http://schemas.microsoft.com/office/drawing/2014/main" id="{AE0110BB-A845-9B44-A2DF-6E4A093273F0}"/>
                    </a:ext>
                  </a:extLst>
                </p14:cNvPr>
                <p14:cNvContentPartPr/>
                <p14:nvPr/>
              </p14:nvContentPartPr>
              <p14:xfrm>
                <a:off x="10919098" y="466452"/>
                <a:ext cx="147600" cy="6480"/>
              </p14:xfrm>
            </p:contentPart>
          </mc:Choice>
          <mc:Fallback xmlns="">
            <p:pic>
              <p:nvPicPr>
                <p:cNvPr id="149" name="Ink 148">
                  <a:extLst>
                    <a:ext uri="{FF2B5EF4-FFF2-40B4-BE49-F238E27FC236}">
                      <a16:creationId xmlns:a16="http://schemas.microsoft.com/office/drawing/2014/main" id="{AE0110BB-A845-9B44-A2DF-6E4A093273F0}"/>
                    </a:ext>
                  </a:extLst>
                </p:cNvPr>
                <p:cNvPicPr/>
                <p:nvPr/>
              </p:nvPicPr>
              <p:blipFill>
                <a:blip r:embed="rId59"/>
                <a:stretch>
                  <a:fillRect/>
                </a:stretch>
              </p:blipFill>
              <p:spPr>
                <a:xfrm>
                  <a:off x="10903978" y="450972"/>
                  <a:ext cx="178200" cy="37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0">
              <p14:nvContentPartPr>
                <p14:cNvPr id="153" name="Ink 152">
                  <a:extLst>
                    <a:ext uri="{FF2B5EF4-FFF2-40B4-BE49-F238E27FC236}">
                      <a16:creationId xmlns:a16="http://schemas.microsoft.com/office/drawing/2014/main" id="{DB1FA91B-EDAC-A341-86B0-D1EF3E05BFCF}"/>
                    </a:ext>
                  </a:extLst>
                </p14:cNvPr>
                <p14:cNvContentPartPr/>
                <p14:nvPr/>
              </p14:nvContentPartPr>
              <p14:xfrm>
                <a:off x="11287738" y="267372"/>
                <a:ext cx="304200" cy="16920"/>
              </p14:xfrm>
            </p:contentPart>
          </mc:Choice>
          <mc:Fallback xmlns="">
            <p:pic>
              <p:nvPicPr>
                <p:cNvPr id="153" name="Ink 152">
                  <a:extLst>
                    <a:ext uri="{FF2B5EF4-FFF2-40B4-BE49-F238E27FC236}">
                      <a16:creationId xmlns:a16="http://schemas.microsoft.com/office/drawing/2014/main" id="{DB1FA91B-EDAC-A341-86B0-D1EF3E05BFCF}"/>
                    </a:ext>
                  </a:extLst>
                </p:cNvPr>
                <p:cNvPicPr/>
                <p:nvPr/>
              </p:nvPicPr>
              <p:blipFill>
                <a:blip r:embed="rId63"/>
                <a:stretch>
                  <a:fillRect/>
                </a:stretch>
              </p:blipFill>
              <p:spPr>
                <a:xfrm>
                  <a:off x="11272618" y="252252"/>
                  <a:ext cx="334440" cy="47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4">
              <p14:nvContentPartPr>
                <p14:cNvPr id="154" name="Ink 153">
                  <a:extLst>
                    <a:ext uri="{FF2B5EF4-FFF2-40B4-BE49-F238E27FC236}">
                      <a16:creationId xmlns:a16="http://schemas.microsoft.com/office/drawing/2014/main" id="{964AF6C4-C871-C943-A720-7FD4826D6BD2}"/>
                    </a:ext>
                  </a:extLst>
                </p14:cNvPr>
                <p14:cNvContentPartPr/>
                <p14:nvPr/>
              </p14:nvContentPartPr>
              <p14:xfrm>
                <a:off x="11393938" y="277452"/>
                <a:ext cx="18360" cy="254520"/>
              </p14:xfrm>
            </p:contentPart>
          </mc:Choice>
          <mc:Fallback xmlns="">
            <p:pic>
              <p:nvPicPr>
                <p:cNvPr id="154" name="Ink 153">
                  <a:extLst>
                    <a:ext uri="{FF2B5EF4-FFF2-40B4-BE49-F238E27FC236}">
                      <a16:creationId xmlns:a16="http://schemas.microsoft.com/office/drawing/2014/main" id="{964AF6C4-C871-C943-A720-7FD4826D6BD2}"/>
                    </a:ext>
                  </a:extLst>
                </p:cNvPr>
                <p:cNvPicPr/>
                <p:nvPr/>
              </p:nvPicPr>
              <p:blipFill>
                <a:blip r:embed="rId65"/>
                <a:stretch>
                  <a:fillRect/>
                </a:stretch>
              </p:blipFill>
              <p:spPr>
                <a:xfrm>
                  <a:off x="11378458" y="261972"/>
                  <a:ext cx="48960" cy="285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6">
              <p14:nvContentPartPr>
                <p14:cNvPr id="155" name="Ink 154">
                  <a:extLst>
                    <a:ext uri="{FF2B5EF4-FFF2-40B4-BE49-F238E27FC236}">
                      <a16:creationId xmlns:a16="http://schemas.microsoft.com/office/drawing/2014/main" id="{7BE3BD5A-E34C-B74E-9705-1B61409CB926}"/>
                    </a:ext>
                  </a:extLst>
                </p14:cNvPr>
                <p14:cNvContentPartPr/>
                <p14:nvPr/>
              </p14:nvContentPartPr>
              <p14:xfrm>
                <a:off x="11549098" y="598572"/>
                <a:ext cx="108720" cy="169920"/>
              </p14:xfrm>
            </p:contentPart>
          </mc:Choice>
          <mc:Fallback xmlns="">
            <p:pic>
              <p:nvPicPr>
                <p:cNvPr id="155" name="Ink 154">
                  <a:extLst>
                    <a:ext uri="{FF2B5EF4-FFF2-40B4-BE49-F238E27FC236}">
                      <a16:creationId xmlns:a16="http://schemas.microsoft.com/office/drawing/2014/main" id="{7BE3BD5A-E34C-B74E-9705-1B61409CB926}"/>
                    </a:ext>
                  </a:extLst>
                </p:cNvPr>
                <p:cNvPicPr/>
                <p:nvPr/>
              </p:nvPicPr>
              <p:blipFill>
                <a:blip r:embed="rId67"/>
                <a:stretch>
                  <a:fillRect/>
                </a:stretch>
              </p:blipFill>
              <p:spPr>
                <a:xfrm>
                  <a:off x="11533978" y="583452"/>
                  <a:ext cx="139320" cy="200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8">
              <p14:nvContentPartPr>
                <p14:cNvPr id="156" name="Ink 155">
                  <a:extLst>
                    <a:ext uri="{FF2B5EF4-FFF2-40B4-BE49-F238E27FC236}">
                      <a16:creationId xmlns:a16="http://schemas.microsoft.com/office/drawing/2014/main" id="{57C44B37-74F3-E341-B01A-7D9C0332A7C0}"/>
                    </a:ext>
                  </a:extLst>
                </p14:cNvPr>
                <p14:cNvContentPartPr/>
                <p14:nvPr/>
              </p14:nvContentPartPr>
              <p14:xfrm>
                <a:off x="11613898" y="507852"/>
                <a:ext cx="9720" cy="13680"/>
              </p14:xfrm>
            </p:contentPart>
          </mc:Choice>
          <mc:Fallback xmlns="">
            <p:pic>
              <p:nvPicPr>
                <p:cNvPr id="156" name="Ink 155">
                  <a:extLst>
                    <a:ext uri="{FF2B5EF4-FFF2-40B4-BE49-F238E27FC236}">
                      <a16:creationId xmlns:a16="http://schemas.microsoft.com/office/drawing/2014/main" id="{57C44B37-74F3-E341-B01A-7D9C0332A7C0}"/>
                    </a:ext>
                  </a:extLst>
                </p:cNvPr>
                <p:cNvPicPr/>
                <p:nvPr/>
              </p:nvPicPr>
              <p:blipFill>
                <a:blip r:embed="rId69"/>
                <a:stretch>
                  <a:fillRect/>
                </a:stretch>
              </p:blipFill>
              <p:spPr>
                <a:xfrm>
                  <a:off x="11598418" y="492732"/>
                  <a:ext cx="39960" cy="44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0">
              <p14:nvContentPartPr>
                <p14:cNvPr id="157" name="Ink 156">
                  <a:extLst>
                    <a:ext uri="{FF2B5EF4-FFF2-40B4-BE49-F238E27FC236}">
                      <a16:creationId xmlns:a16="http://schemas.microsoft.com/office/drawing/2014/main" id="{B53B7F59-C537-2345-9563-9F31E37122D3}"/>
                    </a:ext>
                  </a:extLst>
                </p14:cNvPr>
                <p14:cNvContentPartPr/>
                <p14:nvPr/>
              </p14:nvContentPartPr>
              <p14:xfrm>
                <a:off x="11720098" y="103932"/>
                <a:ext cx="8640" cy="206640"/>
              </p14:xfrm>
            </p:contentPart>
          </mc:Choice>
          <mc:Fallback xmlns="">
            <p:pic>
              <p:nvPicPr>
                <p:cNvPr id="157" name="Ink 156">
                  <a:extLst>
                    <a:ext uri="{FF2B5EF4-FFF2-40B4-BE49-F238E27FC236}">
                      <a16:creationId xmlns:a16="http://schemas.microsoft.com/office/drawing/2014/main" id="{B53B7F59-C537-2345-9563-9F31E37122D3}"/>
                    </a:ext>
                  </a:extLst>
                </p:cNvPr>
                <p:cNvPicPr/>
                <p:nvPr/>
              </p:nvPicPr>
              <p:blipFill>
                <a:blip r:embed="rId71"/>
                <a:stretch>
                  <a:fillRect/>
                </a:stretch>
              </p:blipFill>
              <p:spPr>
                <a:xfrm>
                  <a:off x="11704618" y="88812"/>
                  <a:ext cx="39240" cy="237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2">
              <p14:nvContentPartPr>
                <p14:cNvPr id="158" name="Ink 157">
                  <a:extLst>
                    <a:ext uri="{FF2B5EF4-FFF2-40B4-BE49-F238E27FC236}">
                      <a16:creationId xmlns:a16="http://schemas.microsoft.com/office/drawing/2014/main" id="{2D58EBCB-5C19-4347-BC4B-15982BF22367}"/>
                    </a:ext>
                  </a:extLst>
                </p14:cNvPr>
                <p14:cNvContentPartPr/>
                <p14:nvPr/>
              </p14:nvContentPartPr>
              <p14:xfrm>
                <a:off x="11654938" y="178812"/>
                <a:ext cx="121320" cy="5040"/>
              </p14:xfrm>
            </p:contentPart>
          </mc:Choice>
          <mc:Fallback xmlns="">
            <p:pic>
              <p:nvPicPr>
                <p:cNvPr id="158" name="Ink 157">
                  <a:extLst>
                    <a:ext uri="{FF2B5EF4-FFF2-40B4-BE49-F238E27FC236}">
                      <a16:creationId xmlns:a16="http://schemas.microsoft.com/office/drawing/2014/main" id="{2D58EBCB-5C19-4347-BC4B-15982BF22367}"/>
                    </a:ext>
                  </a:extLst>
                </p:cNvPr>
                <p:cNvPicPr/>
                <p:nvPr/>
              </p:nvPicPr>
              <p:blipFill>
                <a:blip r:embed="rId73"/>
                <a:stretch>
                  <a:fillRect/>
                </a:stretch>
              </p:blipFill>
              <p:spPr>
                <a:xfrm>
                  <a:off x="11639818" y="163692"/>
                  <a:ext cx="151920" cy="3564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74">
            <p14:nvContentPartPr>
              <p14:cNvPr id="255" name="Ink 254">
                <a:extLst>
                  <a:ext uri="{FF2B5EF4-FFF2-40B4-BE49-F238E27FC236}">
                    <a16:creationId xmlns:a16="http://schemas.microsoft.com/office/drawing/2014/main" id="{75F19127-73C4-7748-975F-C5C0B6CE3AD1}"/>
                  </a:ext>
                </a:extLst>
              </p14:cNvPr>
              <p14:cNvContentPartPr/>
              <p14:nvPr/>
            </p14:nvContentPartPr>
            <p14:xfrm>
              <a:off x="1560398" y="3412248"/>
              <a:ext cx="841680" cy="104400"/>
            </p14:xfrm>
          </p:contentPart>
        </mc:Choice>
        <mc:Fallback xmlns="">
          <p:pic>
            <p:nvPicPr>
              <p:cNvPr id="255" name="Ink 254">
                <a:extLst>
                  <a:ext uri="{FF2B5EF4-FFF2-40B4-BE49-F238E27FC236}">
                    <a16:creationId xmlns:a16="http://schemas.microsoft.com/office/drawing/2014/main" id="{75F19127-73C4-7748-975F-C5C0B6CE3AD1}"/>
                  </a:ext>
                </a:extLst>
              </p:cNvPr>
              <p:cNvPicPr/>
              <p:nvPr/>
            </p:nvPicPr>
            <p:blipFill>
              <a:blip r:embed="rId111"/>
              <a:stretch>
                <a:fillRect/>
              </a:stretch>
            </p:blipFill>
            <p:spPr>
              <a:xfrm>
                <a:off x="1545278" y="3397128"/>
                <a:ext cx="872280" cy="135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2">
            <p14:nvContentPartPr>
              <p14:cNvPr id="256" name="Ink 255">
                <a:extLst>
                  <a:ext uri="{FF2B5EF4-FFF2-40B4-BE49-F238E27FC236}">
                    <a16:creationId xmlns:a16="http://schemas.microsoft.com/office/drawing/2014/main" id="{78C597DA-D41D-BD4B-99CA-12C3B88E6B48}"/>
                  </a:ext>
                </a:extLst>
              </p14:cNvPr>
              <p14:cNvContentPartPr/>
              <p14:nvPr/>
            </p14:nvContentPartPr>
            <p14:xfrm>
              <a:off x="4119300" y="5621282"/>
              <a:ext cx="238680" cy="330840"/>
            </p14:xfrm>
          </p:contentPart>
        </mc:Choice>
        <mc:Fallback xmlns="">
          <p:pic>
            <p:nvPicPr>
              <p:cNvPr id="256" name="Ink 255">
                <a:extLst>
                  <a:ext uri="{FF2B5EF4-FFF2-40B4-BE49-F238E27FC236}">
                    <a16:creationId xmlns:a16="http://schemas.microsoft.com/office/drawing/2014/main" id="{78C597DA-D41D-BD4B-99CA-12C3B88E6B48}"/>
                  </a:ext>
                </a:extLst>
              </p:cNvPr>
              <p:cNvPicPr/>
              <p:nvPr/>
            </p:nvPicPr>
            <p:blipFill>
              <a:blip r:embed="rId113"/>
              <a:stretch>
                <a:fillRect/>
              </a:stretch>
            </p:blipFill>
            <p:spPr>
              <a:xfrm>
                <a:off x="4103820" y="5606162"/>
                <a:ext cx="269280" cy="361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4">
            <p14:nvContentPartPr>
              <p14:cNvPr id="257" name="Ink 256">
                <a:extLst>
                  <a:ext uri="{FF2B5EF4-FFF2-40B4-BE49-F238E27FC236}">
                    <a16:creationId xmlns:a16="http://schemas.microsoft.com/office/drawing/2014/main" id="{A7936255-F2C8-6544-B8F9-FAA6765E14C1}"/>
                  </a:ext>
                </a:extLst>
              </p14:cNvPr>
              <p14:cNvContentPartPr/>
              <p14:nvPr/>
            </p14:nvContentPartPr>
            <p14:xfrm>
              <a:off x="4147380" y="5617322"/>
              <a:ext cx="55800" cy="76320"/>
            </p14:xfrm>
          </p:contentPart>
        </mc:Choice>
        <mc:Fallback xmlns="">
          <p:pic>
            <p:nvPicPr>
              <p:cNvPr id="257" name="Ink 256">
                <a:extLst>
                  <a:ext uri="{FF2B5EF4-FFF2-40B4-BE49-F238E27FC236}">
                    <a16:creationId xmlns:a16="http://schemas.microsoft.com/office/drawing/2014/main" id="{A7936255-F2C8-6544-B8F9-FAA6765E14C1}"/>
                  </a:ext>
                </a:extLst>
              </p:cNvPr>
              <p:cNvPicPr/>
              <p:nvPr/>
            </p:nvPicPr>
            <p:blipFill>
              <a:blip r:embed="rId115"/>
              <a:stretch>
                <a:fillRect/>
              </a:stretch>
            </p:blipFill>
            <p:spPr>
              <a:xfrm>
                <a:off x="4132260" y="5602202"/>
                <a:ext cx="86400" cy="106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6">
            <p14:nvContentPartPr>
              <p14:cNvPr id="258" name="Ink 257">
                <a:extLst>
                  <a:ext uri="{FF2B5EF4-FFF2-40B4-BE49-F238E27FC236}">
                    <a16:creationId xmlns:a16="http://schemas.microsoft.com/office/drawing/2014/main" id="{73479EE5-A71A-DD43-8EB4-1D3274D4068F}"/>
                  </a:ext>
                </a:extLst>
              </p14:cNvPr>
              <p14:cNvContentPartPr/>
              <p14:nvPr/>
            </p14:nvContentPartPr>
            <p14:xfrm>
              <a:off x="4033620" y="5593202"/>
              <a:ext cx="113760" cy="105120"/>
            </p14:xfrm>
          </p:contentPart>
        </mc:Choice>
        <mc:Fallback xmlns="">
          <p:pic>
            <p:nvPicPr>
              <p:cNvPr id="258" name="Ink 257">
                <a:extLst>
                  <a:ext uri="{FF2B5EF4-FFF2-40B4-BE49-F238E27FC236}">
                    <a16:creationId xmlns:a16="http://schemas.microsoft.com/office/drawing/2014/main" id="{73479EE5-A71A-DD43-8EB4-1D3274D4068F}"/>
                  </a:ext>
                </a:extLst>
              </p:cNvPr>
              <p:cNvPicPr/>
              <p:nvPr/>
            </p:nvPicPr>
            <p:blipFill>
              <a:blip r:embed="rId117"/>
              <a:stretch>
                <a:fillRect/>
              </a:stretch>
            </p:blipFill>
            <p:spPr>
              <a:xfrm>
                <a:off x="4018500" y="5577722"/>
                <a:ext cx="144360" cy="135720"/>
              </a:xfrm>
              <a:prstGeom prst="rect">
                <a:avLst/>
              </a:prstGeom>
            </p:spPr>
          </p:pic>
        </mc:Fallback>
      </mc:AlternateContent>
      <p:grpSp>
        <p:nvGrpSpPr>
          <p:cNvPr id="300" name="Group 299">
            <a:extLst>
              <a:ext uri="{FF2B5EF4-FFF2-40B4-BE49-F238E27FC236}">
                <a16:creationId xmlns:a16="http://schemas.microsoft.com/office/drawing/2014/main" id="{E24D47AA-C3AE-9741-92CA-F1D475724DE8}"/>
              </a:ext>
            </a:extLst>
          </p:cNvPr>
          <p:cNvGrpSpPr/>
          <p:nvPr/>
        </p:nvGrpSpPr>
        <p:grpSpPr>
          <a:xfrm>
            <a:off x="4444936" y="5698322"/>
            <a:ext cx="3215160" cy="665640"/>
            <a:chOff x="4456934" y="6131412"/>
            <a:chExt cx="3215160" cy="6656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18">
              <p14:nvContentPartPr>
                <p14:cNvPr id="262" name="Ink 261">
                  <a:extLst>
                    <a:ext uri="{FF2B5EF4-FFF2-40B4-BE49-F238E27FC236}">
                      <a16:creationId xmlns:a16="http://schemas.microsoft.com/office/drawing/2014/main" id="{5AE45180-37E6-4A4A-AD5C-F77F3CF26E06}"/>
                    </a:ext>
                  </a:extLst>
                </p14:cNvPr>
                <p14:cNvContentPartPr/>
                <p14:nvPr/>
              </p14:nvContentPartPr>
              <p14:xfrm>
                <a:off x="4867334" y="6131412"/>
                <a:ext cx="5400" cy="178920"/>
              </p14:xfrm>
            </p:contentPart>
          </mc:Choice>
          <mc:Fallback xmlns="">
            <p:pic>
              <p:nvPicPr>
                <p:cNvPr id="262" name="Ink 261">
                  <a:extLst>
                    <a:ext uri="{FF2B5EF4-FFF2-40B4-BE49-F238E27FC236}">
                      <a16:creationId xmlns:a16="http://schemas.microsoft.com/office/drawing/2014/main" id="{5AE45180-37E6-4A4A-AD5C-F77F3CF26E06}"/>
                    </a:ext>
                  </a:extLst>
                </p:cNvPr>
                <p:cNvPicPr/>
                <p:nvPr/>
              </p:nvPicPr>
              <p:blipFill>
                <a:blip r:embed="rId119"/>
                <a:stretch>
                  <a:fillRect/>
                </a:stretch>
              </p:blipFill>
              <p:spPr>
                <a:xfrm>
                  <a:off x="4851854" y="6115901"/>
                  <a:ext cx="36000" cy="20958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0">
              <p14:nvContentPartPr>
                <p14:cNvPr id="263" name="Ink 262">
                  <a:extLst>
                    <a:ext uri="{FF2B5EF4-FFF2-40B4-BE49-F238E27FC236}">
                      <a16:creationId xmlns:a16="http://schemas.microsoft.com/office/drawing/2014/main" id="{CCFC77AC-C5B5-3E48-9FF8-8BAD008D685A}"/>
                    </a:ext>
                  </a:extLst>
                </p14:cNvPr>
                <p14:cNvContentPartPr/>
                <p14:nvPr/>
              </p14:nvContentPartPr>
              <p14:xfrm>
                <a:off x="4464494" y="6408252"/>
                <a:ext cx="1057320" cy="16200"/>
              </p14:xfrm>
            </p:contentPart>
          </mc:Choice>
          <mc:Fallback xmlns="">
            <p:pic>
              <p:nvPicPr>
                <p:cNvPr id="263" name="Ink 262">
                  <a:extLst>
                    <a:ext uri="{FF2B5EF4-FFF2-40B4-BE49-F238E27FC236}">
                      <a16:creationId xmlns:a16="http://schemas.microsoft.com/office/drawing/2014/main" id="{CCFC77AC-C5B5-3E48-9FF8-8BAD008D685A}"/>
                    </a:ext>
                  </a:extLst>
                </p:cNvPr>
                <p:cNvPicPr/>
                <p:nvPr/>
              </p:nvPicPr>
              <p:blipFill>
                <a:blip r:embed="rId121"/>
                <a:stretch>
                  <a:fillRect/>
                </a:stretch>
              </p:blipFill>
              <p:spPr>
                <a:xfrm>
                  <a:off x="4449014" y="6393109"/>
                  <a:ext cx="1087920" cy="4613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2">
              <p14:nvContentPartPr>
                <p14:cNvPr id="265" name="Ink 264">
                  <a:extLst>
                    <a:ext uri="{FF2B5EF4-FFF2-40B4-BE49-F238E27FC236}">
                      <a16:creationId xmlns:a16="http://schemas.microsoft.com/office/drawing/2014/main" id="{C00EF842-350B-F04E-AD0A-DA873BBA2A53}"/>
                    </a:ext>
                  </a:extLst>
                </p14:cNvPr>
                <p14:cNvContentPartPr/>
                <p14:nvPr/>
              </p14:nvContentPartPr>
              <p14:xfrm>
                <a:off x="4456934" y="6512652"/>
                <a:ext cx="7200" cy="214560"/>
              </p14:xfrm>
            </p:contentPart>
          </mc:Choice>
          <mc:Fallback xmlns="">
            <p:pic>
              <p:nvPicPr>
                <p:cNvPr id="265" name="Ink 264">
                  <a:extLst>
                    <a:ext uri="{FF2B5EF4-FFF2-40B4-BE49-F238E27FC236}">
                      <a16:creationId xmlns:a16="http://schemas.microsoft.com/office/drawing/2014/main" id="{C00EF842-350B-F04E-AD0A-DA873BBA2A53}"/>
                    </a:ext>
                  </a:extLst>
                </p:cNvPr>
                <p:cNvPicPr/>
                <p:nvPr/>
              </p:nvPicPr>
              <p:blipFill>
                <a:blip r:embed="rId123"/>
                <a:stretch>
                  <a:fillRect/>
                </a:stretch>
              </p:blipFill>
              <p:spPr>
                <a:xfrm>
                  <a:off x="4441454" y="6497198"/>
                  <a:ext cx="37800" cy="245109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4">
              <p14:nvContentPartPr>
                <p14:cNvPr id="266" name="Ink 265">
                  <a:extLst>
                    <a:ext uri="{FF2B5EF4-FFF2-40B4-BE49-F238E27FC236}">
                      <a16:creationId xmlns:a16="http://schemas.microsoft.com/office/drawing/2014/main" id="{0E488D5D-A14A-B34A-BBA3-A229BC7D11D2}"/>
                    </a:ext>
                  </a:extLst>
                </p14:cNvPr>
                <p14:cNvContentPartPr/>
                <p14:nvPr/>
              </p14:nvContentPartPr>
              <p14:xfrm>
                <a:off x="4614974" y="6662052"/>
                <a:ext cx="159120" cy="6480"/>
              </p14:xfrm>
            </p:contentPart>
          </mc:Choice>
          <mc:Fallback xmlns="">
            <p:pic>
              <p:nvPicPr>
                <p:cNvPr id="266" name="Ink 265">
                  <a:extLst>
                    <a:ext uri="{FF2B5EF4-FFF2-40B4-BE49-F238E27FC236}">
                      <a16:creationId xmlns:a16="http://schemas.microsoft.com/office/drawing/2014/main" id="{0E488D5D-A14A-B34A-BBA3-A229BC7D11D2}"/>
                    </a:ext>
                  </a:extLst>
                </p:cNvPr>
                <p:cNvPicPr/>
                <p:nvPr/>
              </p:nvPicPr>
              <p:blipFill>
                <a:blip r:embed="rId125"/>
                <a:stretch>
                  <a:fillRect/>
                </a:stretch>
              </p:blipFill>
              <p:spPr>
                <a:xfrm>
                  <a:off x="4599494" y="6646572"/>
                  <a:ext cx="189720" cy="37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6">
              <p14:nvContentPartPr>
                <p14:cNvPr id="267" name="Ink 266">
                  <a:extLst>
                    <a:ext uri="{FF2B5EF4-FFF2-40B4-BE49-F238E27FC236}">
                      <a16:creationId xmlns:a16="http://schemas.microsoft.com/office/drawing/2014/main" id="{F5BAC229-A208-8746-AFDC-56DE2BE1F730}"/>
                    </a:ext>
                  </a:extLst>
                </p14:cNvPr>
                <p14:cNvContentPartPr/>
                <p14:nvPr/>
              </p14:nvContentPartPr>
              <p14:xfrm>
                <a:off x="4892534" y="6570612"/>
                <a:ext cx="97920" cy="130320"/>
              </p14:xfrm>
            </p:contentPart>
          </mc:Choice>
          <mc:Fallback xmlns="">
            <p:pic>
              <p:nvPicPr>
                <p:cNvPr id="267" name="Ink 266">
                  <a:extLst>
                    <a:ext uri="{FF2B5EF4-FFF2-40B4-BE49-F238E27FC236}">
                      <a16:creationId xmlns:a16="http://schemas.microsoft.com/office/drawing/2014/main" id="{F5BAC229-A208-8746-AFDC-56DE2BE1F730}"/>
                    </a:ext>
                  </a:extLst>
                </p:cNvPr>
                <p:cNvPicPr/>
                <p:nvPr/>
              </p:nvPicPr>
              <p:blipFill>
                <a:blip r:embed="rId127"/>
                <a:stretch>
                  <a:fillRect/>
                </a:stretch>
              </p:blipFill>
              <p:spPr>
                <a:xfrm>
                  <a:off x="4877111" y="6555132"/>
                  <a:ext cx="128408" cy="160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8">
              <p14:nvContentPartPr>
                <p14:cNvPr id="269" name="Ink 268">
                  <a:extLst>
                    <a:ext uri="{FF2B5EF4-FFF2-40B4-BE49-F238E27FC236}">
                      <a16:creationId xmlns:a16="http://schemas.microsoft.com/office/drawing/2014/main" id="{00E532B8-9FF4-7B44-B103-B51ACBEEA2DD}"/>
                    </a:ext>
                  </a:extLst>
                </p14:cNvPr>
                <p14:cNvContentPartPr/>
                <p14:nvPr/>
              </p14:nvContentPartPr>
              <p14:xfrm>
                <a:off x="5017814" y="6598332"/>
                <a:ext cx="75600" cy="85680"/>
              </p14:xfrm>
            </p:contentPart>
          </mc:Choice>
          <mc:Fallback xmlns="">
            <p:pic>
              <p:nvPicPr>
                <p:cNvPr id="269" name="Ink 268">
                  <a:extLst>
                    <a:ext uri="{FF2B5EF4-FFF2-40B4-BE49-F238E27FC236}">
                      <a16:creationId xmlns:a16="http://schemas.microsoft.com/office/drawing/2014/main" id="{00E532B8-9FF4-7B44-B103-B51ACBEEA2DD}"/>
                    </a:ext>
                  </a:extLst>
                </p:cNvPr>
                <p:cNvPicPr/>
                <p:nvPr/>
              </p:nvPicPr>
              <p:blipFill>
                <a:blip r:embed="rId129"/>
                <a:stretch>
                  <a:fillRect/>
                </a:stretch>
              </p:blipFill>
              <p:spPr>
                <a:xfrm>
                  <a:off x="5002334" y="6582852"/>
                  <a:ext cx="106200" cy="116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0">
              <p14:nvContentPartPr>
                <p14:cNvPr id="270" name="Ink 269">
                  <a:extLst>
                    <a:ext uri="{FF2B5EF4-FFF2-40B4-BE49-F238E27FC236}">
                      <a16:creationId xmlns:a16="http://schemas.microsoft.com/office/drawing/2014/main" id="{0E546CA4-3A36-AB4F-BE3D-7E6F1A8472FB}"/>
                    </a:ext>
                  </a:extLst>
                </p14:cNvPr>
                <p14:cNvContentPartPr/>
                <p14:nvPr/>
              </p14:nvContentPartPr>
              <p14:xfrm>
                <a:off x="5150294" y="6578532"/>
                <a:ext cx="86040" cy="133560"/>
              </p14:xfrm>
            </p:contentPart>
          </mc:Choice>
          <mc:Fallback xmlns="">
            <p:pic>
              <p:nvPicPr>
                <p:cNvPr id="270" name="Ink 269">
                  <a:extLst>
                    <a:ext uri="{FF2B5EF4-FFF2-40B4-BE49-F238E27FC236}">
                      <a16:creationId xmlns:a16="http://schemas.microsoft.com/office/drawing/2014/main" id="{0E546CA4-3A36-AB4F-BE3D-7E6F1A8472FB}"/>
                    </a:ext>
                  </a:extLst>
                </p:cNvPr>
                <p:cNvPicPr/>
                <p:nvPr/>
              </p:nvPicPr>
              <p:blipFill>
                <a:blip r:embed="rId131"/>
                <a:stretch>
                  <a:fillRect/>
                </a:stretch>
              </p:blipFill>
              <p:spPr>
                <a:xfrm>
                  <a:off x="5134814" y="6563052"/>
                  <a:ext cx="116640" cy="164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2">
              <p14:nvContentPartPr>
                <p14:cNvPr id="272" name="Ink 271">
                  <a:extLst>
                    <a:ext uri="{FF2B5EF4-FFF2-40B4-BE49-F238E27FC236}">
                      <a16:creationId xmlns:a16="http://schemas.microsoft.com/office/drawing/2014/main" id="{3262E604-9EA6-094E-9DA9-65A29A7A8779}"/>
                    </a:ext>
                  </a:extLst>
                </p14:cNvPr>
                <p14:cNvContentPartPr/>
                <p14:nvPr/>
              </p14:nvContentPartPr>
              <p14:xfrm>
                <a:off x="5358374" y="6504012"/>
                <a:ext cx="194400" cy="221400"/>
              </p14:xfrm>
            </p:contentPart>
          </mc:Choice>
          <mc:Fallback xmlns="">
            <p:pic>
              <p:nvPicPr>
                <p:cNvPr id="272" name="Ink 271">
                  <a:extLst>
                    <a:ext uri="{FF2B5EF4-FFF2-40B4-BE49-F238E27FC236}">
                      <a16:creationId xmlns:a16="http://schemas.microsoft.com/office/drawing/2014/main" id="{3262E604-9EA6-094E-9DA9-65A29A7A8779}"/>
                    </a:ext>
                  </a:extLst>
                </p:cNvPr>
                <p:cNvPicPr/>
                <p:nvPr/>
              </p:nvPicPr>
              <p:blipFill>
                <a:blip r:embed="rId133"/>
                <a:stretch>
                  <a:fillRect/>
                </a:stretch>
              </p:blipFill>
              <p:spPr>
                <a:xfrm>
                  <a:off x="5342894" y="6488532"/>
                  <a:ext cx="225000" cy="25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4">
              <p14:nvContentPartPr>
                <p14:cNvPr id="273" name="Ink 272">
                  <a:extLst>
                    <a:ext uri="{FF2B5EF4-FFF2-40B4-BE49-F238E27FC236}">
                      <a16:creationId xmlns:a16="http://schemas.microsoft.com/office/drawing/2014/main" id="{11352CC5-95A8-7441-A0C2-06EEE795C84D}"/>
                    </a:ext>
                  </a:extLst>
                </p14:cNvPr>
                <p14:cNvContentPartPr/>
                <p14:nvPr/>
              </p14:nvContentPartPr>
              <p14:xfrm>
                <a:off x="5379974" y="6602652"/>
                <a:ext cx="183960" cy="23760"/>
              </p14:xfrm>
            </p:contentPart>
          </mc:Choice>
          <mc:Fallback xmlns="">
            <p:pic>
              <p:nvPicPr>
                <p:cNvPr id="273" name="Ink 272">
                  <a:extLst>
                    <a:ext uri="{FF2B5EF4-FFF2-40B4-BE49-F238E27FC236}">
                      <a16:creationId xmlns:a16="http://schemas.microsoft.com/office/drawing/2014/main" id="{11352CC5-95A8-7441-A0C2-06EEE795C84D}"/>
                    </a:ext>
                  </a:extLst>
                </p:cNvPr>
                <p:cNvPicPr/>
                <p:nvPr/>
              </p:nvPicPr>
              <p:blipFill>
                <a:blip r:embed="rId135"/>
                <a:stretch>
                  <a:fillRect/>
                </a:stretch>
              </p:blipFill>
              <p:spPr>
                <a:xfrm>
                  <a:off x="5364464" y="6587172"/>
                  <a:ext cx="214620" cy="54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6">
              <p14:nvContentPartPr>
                <p14:cNvPr id="275" name="Ink 274">
                  <a:extLst>
                    <a:ext uri="{FF2B5EF4-FFF2-40B4-BE49-F238E27FC236}">
                      <a16:creationId xmlns:a16="http://schemas.microsoft.com/office/drawing/2014/main" id="{D67CEBD4-9233-8144-9F33-7D7955A16DB2}"/>
                    </a:ext>
                  </a:extLst>
                </p14:cNvPr>
                <p14:cNvContentPartPr/>
                <p14:nvPr/>
              </p14:nvContentPartPr>
              <p14:xfrm>
                <a:off x="5640974" y="6673572"/>
                <a:ext cx="16920" cy="114120"/>
              </p14:xfrm>
            </p:contentPart>
          </mc:Choice>
          <mc:Fallback xmlns="">
            <p:pic>
              <p:nvPicPr>
                <p:cNvPr id="275" name="Ink 274">
                  <a:extLst>
                    <a:ext uri="{FF2B5EF4-FFF2-40B4-BE49-F238E27FC236}">
                      <a16:creationId xmlns:a16="http://schemas.microsoft.com/office/drawing/2014/main" id="{D67CEBD4-9233-8144-9F33-7D7955A16DB2}"/>
                    </a:ext>
                  </a:extLst>
                </p:cNvPr>
                <p:cNvPicPr/>
                <p:nvPr/>
              </p:nvPicPr>
              <p:blipFill>
                <a:blip r:embed="rId137"/>
                <a:stretch>
                  <a:fillRect/>
                </a:stretch>
              </p:blipFill>
              <p:spPr>
                <a:xfrm>
                  <a:off x="5625494" y="6658092"/>
                  <a:ext cx="47520" cy="144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8">
              <p14:nvContentPartPr>
                <p14:cNvPr id="276" name="Ink 275">
                  <a:extLst>
                    <a:ext uri="{FF2B5EF4-FFF2-40B4-BE49-F238E27FC236}">
                      <a16:creationId xmlns:a16="http://schemas.microsoft.com/office/drawing/2014/main" id="{C37ABFFD-EE8E-734C-8855-AA0E035B0829}"/>
                    </a:ext>
                  </a:extLst>
                </p14:cNvPr>
                <p14:cNvContentPartPr/>
                <p14:nvPr/>
              </p14:nvContentPartPr>
              <p14:xfrm>
                <a:off x="5686694" y="6667812"/>
                <a:ext cx="126000" cy="73800"/>
              </p14:xfrm>
            </p:contentPart>
          </mc:Choice>
          <mc:Fallback xmlns="">
            <p:pic>
              <p:nvPicPr>
                <p:cNvPr id="276" name="Ink 275">
                  <a:extLst>
                    <a:ext uri="{FF2B5EF4-FFF2-40B4-BE49-F238E27FC236}">
                      <a16:creationId xmlns:a16="http://schemas.microsoft.com/office/drawing/2014/main" id="{C37ABFFD-EE8E-734C-8855-AA0E035B0829}"/>
                    </a:ext>
                  </a:extLst>
                </p:cNvPr>
                <p:cNvPicPr/>
                <p:nvPr/>
              </p:nvPicPr>
              <p:blipFill>
                <a:blip r:embed="rId139"/>
                <a:stretch>
                  <a:fillRect/>
                </a:stretch>
              </p:blipFill>
              <p:spPr>
                <a:xfrm>
                  <a:off x="5671214" y="6652407"/>
                  <a:ext cx="156600" cy="10425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0">
              <p14:nvContentPartPr>
                <p14:cNvPr id="277" name="Ink 276">
                  <a:extLst>
                    <a:ext uri="{FF2B5EF4-FFF2-40B4-BE49-F238E27FC236}">
                      <a16:creationId xmlns:a16="http://schemas.microsoft.com/office/drawing/2014/main" id="{81E1CC33-7CEA-8B4B-AE32-D000BEA8476C}"/>
                    </a:ext>
                  </a:extLst>
                </p14:cNvPr>
                <p14:cNvContentPartPr/>
                <p14:nvPr/>
              </p14:nvContentPartPr>
              <p14:xfrm>
                <a:off x="5752574" y="6678972"/>
                <a:ext cx="20520" cy="118080"/>
              </p14:xfrm>
            </p:contentPart>
          </mc:Choice>
          <mc:Fallback xmlns="">
            <p:pic>
              <p:nvPicPr>
                <p:cNvPr id="277" name="Ink 276">
                  <a:extLst>
                    <a:ext uri="{FF2B5EF4-FFF2-40B4-BE49-F238E27FC236}">
                      <a16:creationId xmlns:a16="http://schemas.microsoft.com/office/drawing/2014/main" id="{81E1CC33-7CEA-8B4B-AE32-D000BEA8476C}"/>
                    </a:ext>
                  </a:extLst>
                </p:cNvPr>
                <p:cNvPicPr/>
                <p:nvPr/>
              </p:nvPicPr>
              <p:blipFill>
                <a:blip r:embed="rId141"/>
                <a:stretch>
                  <a:fillRect/>
                </a:stretch>
              </p:blipFill>
              <p:spPr>
                <a:xfrm>
                  <a:off x="5737094" y="6663492"/>
                  <a:ext cx="51120" cy="148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2">
              <p14:nvContentPartPr>
                <p14:cNvPr id="279" name="Ink 278">
                  <a:extLst>
                    <a:ext uri="{FF2B5EF4-FFF2-40B4-BE49-F238E27FC236}">
                      <a16:creationId xmlns:a16="http://schemas.microsoft.com/office/drawing/2014/main" id="{70801CD9-7903-3342-B65A-EC0085A73B31}"/>
                    </a:ext>
                  </a:extLst>
                </p14:cNvPr>
                <p14:cNvContentPartPr/>
                <p14:nvPr/>
              </p14:nvContentPartPr>
              <p14:xfrm>
                <a:off x="5909894" y="6288732"/>
                <a:ext cx="288000" cy="341640"/>
              </p14:xfrm>
            </p:contentPart>
          </mc:Choice>
          <mc:Fallback xmlns="">
            <p:pic>
              <p:nvPicPr>
                <p:cNvPr id="279" name="Ink 278">
                  <a:extLst>
                    <a:ext uri="{FF2B5EF4-FFF2-40B4-BE49-F238E27FC236}">
                      <a16:creationId xmlns:a16="http://schemas.microsoft.com/office/drawing/2014/main" id="{70801CD9-7903-3342-B65A-EC0085A73B31}"/>
                    </a:ext>
                  </a:extLst>
                </p:cNvPr>
                <p:cNvPicPr/>
                <p:nvPr/>
              </p:nvPicPr>
              <p:blipFill>
                <a:blip r:embed="rId143"/>
                <a:stretch>
                  <a:fillRect/>
                </a:stretch>
              </p:blipFill>
              <p:spPr>
                <a:xfrm>
                  <a:off x="5894414" y="6273252"/>
                  <a:ext cx="318600" cy="372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4">
              <p14:nvContentPartPr>
                <p14:cNvPr id="280" name="Ink 279">
                  <a:extLst>
                    <a:ext uri="{FF2B5EF4-FFF2-40B4-BE49-F238E27FC236}">
                      <a16:creationId xmlns:a16="http://schemas.microsoft.com/office/drawing/2014/main" id="{374B26D0-99A8-9342-9E57-FD0008E3B2E1}"/>
                    </a:ext>
                  </a:extLst>
                </p14:cNvPr>
                <p14:cNvContentPartPr/>
                <p14:nvPr/>
              </p14:nvContentPartPr>
              <p14:xfrm>
                <a:off x="6003134" y="6439212"/>
                <a:ext cx="109800" cy="3240"/>
              </p14:xfrm>
            </p:contentPart>
          </mc:Choice>
          <mc:Fallback xmlns="">
            <p:pic>
              <p:nvPicPr>
                <p:cNvPr id="280" name="Ink 279">
                  <a:extLst>
                    <a:ext uri="{FF2B5EF4-FFF2-40B4-BE49-F238E27FC236}">
                      <a16:creationId xmlns:a16="http://schemas.microsoft.com/office/drawing/2014/main" id="{374B26D0-99A8-9342-9E57-FD0008E3B2E1}"/>
                    </a:ext>
                  </a:extLst>
                </p:cNvPr>
                <p:cNvPicPr/>
                <p:nvPr/>
              </p:nvPicPr>
              <p:blipFill>
                <a:blip r:embed="rId145"/>
                <a:stretch>
                  <a:fillRect/>
                </a:stretch>
              </p:blipFill>
              <p:spPr>
                <a:xfrm>
                  <a:off x="5987654" y="6425280"/>
                  <a:ext cx="140400" cy="307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6">
              <p14:nvContentPartPr>
                <p14:cNvPr id="281" name="Ink 280">
                  <a:extLst>
                    <a:ext uri="{FF2B5EF4-FFF2-40B4-BE49-F238E27FC236}">
                      <a16:creationId xmlns:a16="http://schemas.microsoft.com/office/drawing/2014/main" id="{A033C6C3-2B0A-2F46-BF42-9F26478BF036}"/>
                    </a:ext>
                  </a:extLst>
                </p14:cNvPr>
                <p14:cNvContentPartPr/>
                <p14:nvPr/>
              </p14:nvContentPartPr>
              <p14:xfrm>
                <a:off x="6099614" y="6381612"/>
                <a:ext cx="14400" cy="107280"/>
              </p14:xfrm>
            </p:contentPart>
          </mc:Choice>
          <mc:Fallback xmlns="">
            <p:pic>
              <p:nvPicPr>
                <p:cNvPr id="281" name="Ink 280">
                  <a:extLst>
                    <a:ext uri="{FF2B5EF4-FFF2-40B4-BE49-F238E27FC236}">
                      <a16:creationId xmlns:a16="http://schemas.microsoft.com/office/drawing/2014/main" id="{A033C6C3-2B0A-2F46-BF42-9F26478BF036}"/>
                    </a:ext>
                  </a:extLst>
                </p:cNvPr>
                <p:cNvPicPr/>
                <p:nvPr/>
              </p:nvPicPr>
              <p:blipFill>
                <a:blip r:embed="rId147"/>
                <a:stretch>
                  <a:fillRect/>
                </a:stretch>
              </p:blipFill>
              <p:spPr>
                <a:xfrm>
                  <a:off x="6084512" y="6366132"/>
                  <a:ext cx="44254" cy="137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8">
              <p14:nvContentPartPr>
                <p14:cNvPr id="282" name="Ink 281">
                  <a:extLst>
                    <a:ext uri="{FF2B5EF4-FFF2-40B4-BE49-F238E27FC236}">
                      <a16:creationId xmlns:a16="http://schemas.microsoft.com/office/drawing/2014/main" id="{76818F57-6846-5846-9C0E-D0A566FEB84E}"/>
                    </a:ext>
                  </a:extLst>
                </p14:cNvPr>
                <p14:cNvContentPartPr/>
                <p14:nvPr/>
              </p14:nvContentPartPr>
              <p14:xfrm>
                <a:off x="5995934" y="6395652"/>
                <a:ext cx="27000" cy="92520"/>
              </p14:xfrm>
            </p:contentPart>
          </mc:Choice>
          <mc:Fallback xmlns="">
            <p:pic>
              <p:nvPicPr>
                <p:cNvPr id="282" name="Ink 281">
                  <a:extLst>
                    <a:ext uri="{FF2B5EF4-FFF2-40B4-BE49-F238E27FC236}">
                      <a16:creationId xmlns:a16="http://schemas.microsoft.com/office/drawing/2014/main" id="{76818F57-6846-5846-9C0E-D0A566FEB84E}"/>
                    </a:ext>
                  </a:extLst>
                </p:cNvPr>
                <p:cNvPicPr/>
                <p:nvPr/>
              </p:nvPicPr>
              <p:blipFill>
                <a:blip r:embed="rId149"/>
                <a:stretch>
                  <a:fillRect/>
                </a:stretch>
              </p:blipFill>
              <p:spPr>
                <a:xfrm>
                  <a:off x="5980245" y="6380232"/>
                  <a:ext cx="58014" cy="12300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0">
              <p14:nvContentPartPr>
                <p14:cNvPr id="283" name="Ink 282">
                  <a:extLst>
                    <a:ext uri="{FF2B5EF4-FFF2-40B4-BE49-F238E27FC236}">
                      <a16:creationId xmlns:a16="http://schemas.microsoft.com/office/drawing/2014/main" id="{9FE93EAF-50AB-D34C-B5DD-1A422A6014A1}"/>
                    </a:ext>
                  </a:extLst>
                </p14:cNvPr>
                <p14:cNvContentPartPr/>
                <p14:nvPr/>
              </p14:nvContentPartPr>
              <p14:xfrm>
                <a:off x="6273854" y="6292692"/>
                <a:ext cx="136080" cy="371160"/>
              </p14:xfrm>
            </p:contentPart>
          </mc:Choice>
          <mc:Fallback xmlns="">
            <p:pic>
              <p:nvPicPr>
                <p:cNvPr id="283" name="Ink 282">
                  <a:extLst>
                    <a:ext uri="{FF2B5EF4-FFF2-40B4-BE49-F238E27FC236}">
                      <a16:creationId xmlns:a16="http://schemas.microsoft.com/office/drawing/2014/main" id="{9FE93EAF-50AB-D34C-B5DD-1A422A6014A1}"/>
                    </a:ext>
                  </a:extLst>
                </p:cNvPr>
                <p:cNvPicPr/>
                <p:nvPr/>
              </p:nvPicPr>
              <p:blipFill>
                <a:blip r:embed="rId151"/>
                <a:stretch>
                  <a:fillRect/>
                </a:stretch>
              </p:blipFill>
              <p:spPr>
                <a:xfrm>
                  <a:off x="6258374" y="6277197"/>
                  <a:ext cx="166680" cy="40179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2">
              <p14:nvContentPartPr>
                <p14:cNvPr id="285" name="Ink 284">
                  <a:extLst>
                    <a:ext uri="{FF2B5EF4-FFF2-40B4-BE49-F238E27FC236}">
                      <a16:creationId xmlns:a16="http://schemas.microsoft.com/office/drawing/2014/main" id="{D733E4E7-BFE2-9C4C-B601-B07951A6EE19}"/>
                    </a:ext>
                  </a:extLst>
                </p14:cNvPr>
                <p14:cNvContentPartPr/>
                <p14:nvPr/>
              </p14:nvContentPartPr>
              <p14:xfrm>
                <a:off x="6386534" y="6370812"/>
                <a:ext cx="155880" cy="185040"/>
              </p14:xfrm>
            </p:contentPart>
          </mc:Choice>
          <mc:Fallback xmlns="">
            <p:pic>
              <p:nvPicPr>
                <p:cNvPr id="285" name="Ink 284">
                  <a:extLst>
                    <a:ext uri="{FF2B5EF4-FFF2-40B4-BE49-F238E27FC236}">
                      <a16:creationId xmlns:a16="http://schemas.microsoft.com/office/drawing/2014/main" id="{D733E4E7-BFE2-9C4C-B601-B07951A6EE19}"/>
                    </a:ext>
                  </a:extLst>
                </p:cNvPr>
                <p:cNvPicPr/>
                <p:nvPr/>
              </p:nvPicPr>
              <p:blipFill>
                <a:blip r:embed="rId153"/>
                <a:stretch>
                  <a:fillRect/>
                </a:stretch>
              </p:blipFill>
              <p:spPr>
                <a:xfrm>
                  <a:off x="6371054" y="6355332"/>
                  <a:ext cx="186480" cy="215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4">
              <p14:nvContentPartPr>
                <p14:cNvPr id="286" name="Ink 285">
                  <a:extLst>
                    <a:ext uri="{FF2B5EF4-FFF2-40B4-BE49-F238E27FC236}">
                      <a16:creationId xmlns:a16="http://schemas.microsoft.com/office/drawing/2014/main" id="{469E64A7-1BF3-3945-89EA-10838768529C}"/>
                    </a:ext>
                  </a:extLst>
                </p14:cNvPr>
                <p14:cNvContentPartPr/>
                <p14:nvPr/>
              </p14:nvContentPartPr>
              <p14:xfrm>
                <a:off x="6417494" y="6431292"/>
                <a:ext cx="119520" cy="9000"/>
              </p14:xfrm>
            </p:contentPart>
          </mc:Choice>
          <mc:Fallback xmlns="">
            <p:pic>
              <p:nvPicPr>
                <p:cNvPr id="286" name="Ink 285">
                  <a:extLst>
                    <a:ext uri="{FF2B5EF4-FFF2-40B4-BE49-F238E27FC236}">
                      <a16:creationId xmlns:a16="http://schemas.microsoft.com/office/drawing/2014/main" id="{469E64A7-1BF3-3945-89EA-10838768529C}"/>
                    </a:ext>
                  </a:extLst>
                </p:cNvPr>
                <p:cNvPicPr/>
                <p:nvPr/>
              </p:nvPicPr>
              <p:blipFill>
                <a:blip r:embed="rId155"/>
                <a:stretch>
                  <a:fillRect/>
                </a:stretch>
              </p:blipFill>
              <p:spPr>
                <a:xfrm>
                  <a:off x="6402014" y="6415812"/>
                  <a:ext cx="150120" cy="39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6">
              <p14:nvContentPartPr>
                <p14:cNvPr id="287" name="Ink 286">
                  <a:extLst>
                    <a:ext uri="{FF2B5EF4-FFF2-40B4-BE49-F238E27FC236}">
                      <a16:creationId xmlns:a16="http://schemas.microsoft.com/office/drawing/2014/main" id="{3A38B1CF-1A7C-3848-B83D-005CC3755496}"/>
                    </a:ext>
                  </a:extLst>
                </p14:cNvPr>
                <p14:cNvContentPartPr/>
                <p14:nvPr/>
              </p14:nvContentPartPr>
              <p14:xfrm>
                <a:off x="6601454" y="6510852"/>
                <a:ext cx="9720" cy="73080"/>
              </p14:xfrm>
            </p:contentPart>
          </mc:Choice>
          <mc:Fallback xmlns="">
            <p:pic>
              <p:nvPicPr>
                <p:cNvPr id="287" name="Ink 286">
                  <a:extLst>
                    <a:ext uri="{FF2B5EF4-FFF2-40B4-BE49-F238E27FC236}">
                      <a16:creationId xmlns:a16="http://schemas.microsoft.com/office/drawing/2014/main" id="{3A38B1CF-1A7C-3848-B83D-005CC3755496}"/>
                    </a:ext>
                  </a:extLst>
                </p:cNvPr>
                <p:cNvPicPr/>
                <p:nvPr/>
              </p:nvPicPr>
              <p:blipFill>
                <a:blip r:embed="rId157"/>
                <a:stretch>
                  <a:fillRect/>
                </a:stretch>
              </p:blipFill>
              <p:spPr>
                <a:xfrm>
                  <a:off x="6586527" y="6495372"/>
                  <a:ext cx="39227" cy="103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8">
              <p14:nvContentPartPr>
                <p14:cNvPr id="288" name="Ink 287">
                  <a:extLst>
                    <a:ext uri="{FF2B5EF4-FFF2-40B4-BE49-F238E27FC236}">
                      <a16:creationId xmlns:a16="http://schemas.microsoft.com/office/drawing/2014/main" id="{242953E9-3A7D-AF4D-AF12-3C545C432CD0}"/>
                    </a:ext>
                  </a:extLst>
                </p14:cNvPr>
                <p14:cNvContentPartPr/>
                <p14:nvPr/>
              </p14:nvContentPartPr>
              <p14:xfrm>
                <a:off x="6667334" y="6510492"/>
                <a:ext cx="85320" cy="61200"/>
              </p14:xfrm>
            </p:contentPart>
          </mc:Choice>
          <mc:Fallback xmlns="">
            <p:pic>
              <p:nvPicPr>
                <p:cNvPr id="288" name="Ink 287">
                  <a:extLst>
                    <a:ext uri="{FF2B5EF4-FFF2-40B4-BE49-F238E27FC236}">
                      <a16:creationId xmlns:a16="http://schemas.microsoft.com/office/drawing/2014/main" id="{242953E9-3A7D-AF4D-AF12-3C545C432CD0}"/>
                    </a:ext>
                  </a:extLst>
                </p:cNvPr>
                <p:cNvPicPr/>
                <p:nvPr/>
              </p:nvPicPr>
              <p:blipFill>
                <a:blip r:embed="rId159"/>
                <a:stretch>
                  <a:fillRect/>
                </a:stretch>
              </p:blipFill>
              <p:spPr>
                <a:xfrm>
                  <a:off x="6651919" y="6495012"/>
                  <a:ext cx="115791" cy="91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0">
              <p14:nvContentPartPr>
                <p14:cNvPr id="289" name="Ink 288">
                  <a:extLst>
                    <a:ext uri="{FF2B5EF4-FFF2-40B4-BE49-F238E27FC236}">
                      <a16:creationId xmlns:a16="http://schemas.microsoft.com/office/drawing/2014/main" id="{BEC66FAD-C690-4548-B750-495C7392A411}"/>
                    </a:ext>
                  </a:extLst>
                </p14:cNvPr>
                <p14:cNvContentPartPr/>
                <p14:nvPr/>
              </p14:nvContentPartPr>
              <p14:xfrm>
                <a:off x="6719174" y="6513372"/>
                <a:ext cx="8280" cy="100800"/>
              </p14:xfrm>
            </p:contentPart>
          </mc:Choice>
          <mc:Fallback xmlns="">
            <p:pic>
              <p:nvPicPr>
                <p:cNvPr id="289" name="Ink 288">
                  <a:extLst>
                    <a:ext uri="{FF2B5EF4-FFF2-40B4-BE49-F238E27FC236}">
                      <a16:creationId xmlns:a16="http://schemas.microsoft.com/office/drawing/2014/main" id="{BEC66FAD-C690-4548-B750-495C7392A411}"/>
                    </a:ext>
                  </a:extLst>
                </p:cNvPr>
                <p:cNvPicPr/>
                <p:nvPr/>
              </p:nvPicPr>
              <p:blipFill>
                <a:blip r:embed="rId161"/>
                <a:stretch>
                  <a:fillRect/>
                </a:stretch>
              </p:blipFill>
              <p:spPr>
                <a:xfrm>
                  <a:off x="6704339" y="6497837"/>
                  <a:ext cx="37605" cy="13151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2">
              <p14:nvContentPartPr>
                <p14:cNvPr id="291" name="Ink 290">
                  <a:extLst>
                    <a:ext uri="{FF2B5EF4-FFF2-40B4-BE49-F238E27FC236}">
                      <a16:creationId xmlns:a16="http://schemas.microsoft.com/office/drawing/2014/main" id="{C4C564AF-4669-B845-9187-44092D864E91}"/>
                    </a:ext>
                  </a:extLst>
                </p14:cNvPr>
                <p14:cNvContentPartPr/>
                <p14:nvPr/>
              </p14:nvContentPartPr>
              <p14:xfrm>
                <a:off x="6831494" y="6403932"/>
                <a:ext cx="154080" cy="140040"/>
              </p14:xfrm>
            </p:contentPart>
          </mc:Choice>
          <mc:Fallback xmlns="">
            <p:pic>
              <p:nvPicPr>
                <p:cNvPr id="291" name="Ink 290">
                  <a:extLst>
                    <a:ext uri="{FF2B5EF4-FFF2-40B4-BE49-F238E27FC236}">
                      <a16:creationId xmlns:a16="http://schemas.microsoft.com/office/drawing/2014/main" id="{C4C564AF-4669-B845-9187-44092D864E91}"/>
                    </a:ext>
                  </a:extLst>
                </p:cNvPr>
                <p:cNvPicPr/>
                <p:nvPr/>
              </p:nvPicPr>
              <p:blipFill>
                <a:blip r:embed="rId163"/>
                <a:stretch>
                  <a:fillRect/>
                </a:stretch>
              </p:blipFill>
              <p:spPr>
                <a:xfrm>
                  <a:off x="6815978" y="6388452"/>
                  <a:ext cx="184752" cy="170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4">
              <p14:nvContentPartPr>
                <p14:cNvPr id="293" name="Ink 292">
                  <a:extLst>
                    <a:ext uri="{FF2B5EF4-FFF2-40B4-BE49-F238E27FC236}">
                      <a16:creationId xmlns:a16="http://schemas.microsoft.com/office/drawing/2014/main" id="{9287CD4F-958A-FA40-84FC-80405E9CB6AC}"/>
                    </a:ext>
                  </a:extLst>
                </p14:cNvPr>
                <p14:cNvContentPartPr/>
                <p14:nvPr/>
              </p14:nvContentPartPr>
              <p14:xfrm>
                <a:off x="7118054" y="6341652"/>
                <a:ext cx="205920" cy="214560"/>
              </p14:xfrm>
            </p:contentPart>
          </mc:Choice>
          <mc:Fallback xmlns="">
            <p:pic>
              <p:nvPicPr>
                <p:cNvPr id="293" name="Ink 292">
                  <a:extLst>
                    <a:ext uri="{FF2B5EF4-FFF2-40B4-BE49-F238E27FC236}">
                      <a16:creationId xmlns:a16="http://schemas.microsoft.com/office/drawing/2014/main" id="{9287CD4F-958A-FA40-84FC-80405E9CB6AC}"/>
                    </a:ext>
                  </a:extLst>
                </p:cNvPr>
                <p:cNvPicPr/>
                <p:nvPr/>
              </p:nvPicPr>
              <p:blipFill>
                <a:blip r:embed="rId165"/>
                <a:stretch>
                  <a:fillRect/>
                </a:stretch>
              </p:blipFill>
              <p:spPr>
                <a:xfrm>
                  <a:off x="7102574" y="6326172"/>
                  <a:ext cx="236520" cy="245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6">
              <p14:nvContentPartPr>
                <p14:cNvPr id="294" name="Ink 293">
                  <a:extLst>
                    <a:ext uri="{FF2B5EF4-FFF2-40B4-BE49-F238E27FC236}">
                      <a16:creationId xmlns:a16="http://schemas.microsoft.com/office/drawing/2014/main" id="{5B7D88D0-3CB5-9E49-A69C-5B38A072FF5C}"/>
                    </a:ext>
                  </a:extLst>
                </p14:cNvPr>
                <p14:cNvContentPartPr/>
                <p14:nvPr/>
              </p14:nvContentPartPr>
              <p14:xfrm>
                <a:off x="7098974" y="6448572"/>
                <a:ext cx="224280" cy="17280"/>
              </p14:xfrm>
            </p:contentPart>
          </mc:Choice>
          <mc:Fallback xmlns="">
            <p:pic>
              <p:nvPicPr>
                <p:cNvPr id="294" name="Ink 293">
                  <a:extLst>
                    <a:ext uri="{FF2B5EF4-FFF2-40B4-BE49-F238E27FC236}">
                      <a16:creationId xmlns:a16="http://schemas.microsoft.com/office/drawing/2014/main" id="{5B7D88D0-3CB5-9E49-A69C-5B38A072FF5C}"/>
                    </a:ext>
                  </a:extLst>
                </p:cNvPr>
                <p:cNvPicPr/>
                <p:nvPr/>
              </p:nvPicPr>
              <p:blipFill>
                <a:blip r:embed="rId167"/>
                <a:stretch>
                  <a:fillRect/>
                </a:stretch>
              </p:blipFill>
              <p:spPr>
                <a:xfrm>
                  <a:off x="7083494" y="6432763"/>
                  <a:ext cx="254880" cy="4853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8">
              <p14:nvContentPartPr>
                <p14:cNvPr id="296" name="Ink 295">
                  <a:extLst>
                    <a:ext uri="{FF2B5EF4-FFF2-40B4-BE49-F238E27FC236}">
                      <a16:creationId xmlns:a16="http://schemas.microsoft.com/office/drawing/2014/main" id="{6BA90787-2611-6B49-93F7-240A91C9B42D}"/>
                    </a:ext>
                  </a:extLst>
                </p14:cNvPr>
                <p14:cNvContentPartPr/>
                <p14:nvPr/>
              </p14:nvContentPartPr>
              <p14:xfrm>
                <a:off x="7350254" y="6536052"/>
                <a:ext cx="6840" cy="97560"/>
              </p14:xfrm>
            </p:contentPart>
          </mc:Choice>
          <mc:Fallback xmlns="">
            <p:pic>
              <p:nvPicPr>
                <p:cNvPr id="296" name="Ink 295">
                  <a:extLst>
                    <a:ext uri="{FF2B5EF4-FFF2-40B4-BE49-F238E27FC236}">
                      <a16:creationId xmlns:a16="http://schemas.microsoft.com/office/drawing/2014/main" id="{6BA90787-2611-6B49-93F7-240A91C9B42D}"/>
                    </a:ext>
                  </a:extLst>
                </p:cNvPr>
                <p:cNvPicPr/>
                <p:nvPr/>
              </p:nvPicPr>
              <p:blipFill>
                <a:blip r:embed="rId169"/>
                <a:stretch>
                  <a:fillRect/>
                </a:stretch>
              </p:blipFill>
              <p:spPr>
                <a:xfrm>
                  <a:off x="7334774" y="6520572"/>
                  <a:ext cx="37440" cy="128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0">
              <p14:nvContentPartPr>
                <p14:cNvPr id="297" name="Ink 296">
                  <a:extLst>
                    <a:ext uri="{FF2B5EF4-FFF2-40B4-BE49-F238E27FC236}">
                      <a16:creationId xmlns:a16="http://schemas.microsoft.com/office/drawing/2014/main" id="{44C2F495-EC45-234C-BADB-DB3B95E45D44}"/>
                    </a:ext>
                  </a:extLst>
                </p14:cNvPr>
                <p14:cNvContentPartPr/>
                <p14:nvPr/>
              </p14:nvContentPartPr>
              <p14:xfrm>
                <a:off x="7411814" y="6518772"/>
                <a:ext cx="83160" cy="112320"/>
              </p14:xfrm>
            </p:contentPart>
          </mc:Choice>
          <mc:Fallback xmlns="">
            <p:pic>
              <p:nvPicPr>
                <p:cNvPr id="297" name="Ink 296">
                  <a:extLst>
                    <a:ext uri="{FF2B5EF4-FFF2-40B4-BE49-F238E27FC236}">
                      <a16:creationId xmlns:a16="http://schemas.microsoft.com/office/drawing/2014/main" id="{44C2F495-EC45-234C-BADB-DB3B95E45D44}"/>
                    </a:ext>
                  </a:extLst>
                </p:cNvPr>
                <p:cNvPicPr/>
                <p:nvPr/>
              </p:nvPicPr>
              <p:blipFill>
                <a:blip r:embed="rId171"/>
                <a:stretch>
                  <a:fillRect/>
                </a:stretch>
              </p:blipFill>
              <p:spPr>
                <a:xfrm>
                  <a:off x="7396334" y="6503242"/>
                  <a:ext cx="113760" cy="14301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2">
              <p14:nvContentPartPr>
                <p14:cNvPr id="299" name="Ink 298">
                  <a:extLst>
                    <a:ext uri="{FF2B5EF4-FFF2-40B4-BE49-F238E27FC236}">
                      <a16:creationId xmlns:a16="http://schemas.microsoft.com/office/drawing/2014/main" id="{B426070B-D4B1-9743-8F3E-02A2371EA308}"/>
                    </a:ext>
                  </a:extLst>
                </p14:cNvPr>
                <p14:cNvContentPartPr/>
                <p14:nvPr/>
              </p14:nvContentPartPr>
              <p14:xfrm>
                <a:off x="7485254" y="6264252"/>
                <a:ext cx="186840" cy="439560"/>
              </p14:xfrm>
            </p:contentPart>
          </mc:Choice>
          <mc:Fallback xmlns="">
            <p:pic>
              <p:nvPicPr>
                <p:cNvPr id="299" name="Ink 298">
                  <a:extLst>
                    <a:ext uri="{FF2B5EF4-FFF2-40B4-BE49-F238E27FC236}">
                      <a16:creationId xmlns:a16="http://schemas.microsoft.com/office/drawing/2014/main" id="{B426070B-D4B1-9743-8F3E-02A2371EA308}"/>
                    </a:ext>
                  </a:extLst>
                </p:cNvPr>
                <p:cNvPicPr/>
                <p:nvPr/>
              </p:nvPicPr>
              <p:blipFill>
                <a:blip r:embed="rId173"/>
                <a:stretch>
                  <a:fillRect/>
                </a:stretch>
              </p:blipFill>
              <p:spPr>
                <a:xfrm>
                  <a:off x="7469744" y="6248772"/>
                  <a:ext cx="217499" cy="4701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526620C1-5A3B-205D-2F21-1D953715390E}"/>
              </a:ext>
            </a:extLst>
          </p:cNvPr>
          <p:cNvGrpSpPr/>
          <p:nvPr/>
        </p:nvGrpSpPr>
        <p:grpSpPr>
          <a:xfrm>
            <a:off x="11110646" y="554479"/>
            <a:ext cx="214200" cy="109080"/>
            <a:chOff x="11110646" y="554479"/>
            <a:chExt cx="214200" cy="1090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74">
              <p14:nvContentPartPr>
                <p14:cNvPr id="4" name="Ink 3">
                  <a:extLst>
                    <a:ext uri="{FF2B5EF4-FFF2-40B4-BE49-F238E27FC236}">
                      <a16:creationId xmlns:a16="http://schemas.microsoft.com/office/drawing/2014/main" id="{50686742-C6D0-EE9C-7487-87ED947A455E}"/>
                    </a:ext>
                  </a:extLst>
                </p14:cNvPr>
                <p14:cNvContentPartPr/>
                <p14:nvPr/>
              </p14:nvContentPartPr>
              <p14:xfrm>
                <a:off x="11110646" y="554479"/>
                <a:ext cx="61560" cy="90360"/>
              </p14:xfrm>
            </p:contentPart>
          </mc:Choice>
          <mc:Fallback xmlns="">
            <p:pic>
              <p:nvPicPr>
                <p:cNvPr id="4" name="Ink 3">
                  <a:extLst>
                    <a:ext uri="{FF2B5EF4-FFF2-40B4-BE49-F238E27FC236}">
                      <a16:creationId xmlns:a16="http://schemas.microsoft.com/office/drawing/2014/main" id="{50686742-C6D0-EE9C-7487-87ED947A455E}"/>
                    </a:ext>
                  </a:extLst>
                </p:cNvPr>
                <p:cNvPicPr/>
                <p:nvPr/>
              </p:nvPicPr>
              <p:blipFill>
                <a:blip r:embed="rId175"/>
                <a:stretch>
                  <a:fillRect/>
                </a:stretch>
              </p:blipFill>
              <p:spPr>
                <a:xfrm>
                  <a:off x="11095526" y="539359"/>
                  <a:ext cx="92160" cy="120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6">
              <p14:nvContentPartPr>
                <p14:cNvPr id="5" name="Ink 4">
                  <a:extLst>
                    <a:ext uri="{FF2B5EF4-FFF2-40B4-BE49-F238E27FC236}">
                      <a16:creationId xmlns:a16="http://schemas.microsoft.com/office/drawing/2014/main" id="{9A43F6F2-381C-CCCD-B593-FB67C125E92B}"/>
                    </a:ext>
                  </a:extLst>
                </p14:cNvPr>
                <p14:cNvContentPartPr/>
                <p14:nvPr/>
              </p14:nvContentPartPr>
              <p14:xfrm>
                <a:off x="11203526" y="592999"/>
                <a:ext cx="51120" cy="3240"/>
              </p14:xfrm>
            </p:contentPart>
          </mc:Choice>
          <mc:Fallback xmlns="">
            <p:pic>
              <p:nvPicPr>
                <p:cNvPr id="5" name="Ink 4">
                  <a:extLst>
                    <a:ext uri="{FF2B5EF4-FFF2-40B4-BE49-F238E27FC236}">
                      <a16:creationId xmlns:a16="http://schemas.microsoft.com/office/drawing/2014/main" id="{9A43F6F2-381C-CCCD-B593-FB67C125E92B}"/>
                    </a:ext>
                  </a:extLst>
                </p:cNvPr>
                <p:cNvPicPr/>
                <p:nvPr/>
              </p:nvPicPr>
              <p:blipFill>
                <a:blip r:embed="rId177"/>
                <a:stretch>
                  <a:fillRect/>
                </a:stretch>
              </p:blipFill>
              <p:spPr>
                <a:xfrm>
                  <a:off x="11188046" y="577879"/>
                  <a:ext cx="81720" cy="33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8">
              <p14:nvContentPartPr>
                <p14:cNvPr id="6" name="Ink 5">
                  <a:extLst>
                    <a:ext uri="{FF2B5EF4-FFF2-40B4-BE49-F238E27FC236}">
                      <a16:creationId xmlns:a16="http://schemas.microsoft.com/office/drawing/2014/main" id="{99565F0F-9FF5-0434-983D-58773F7B5E6C}"/>
                    </a:ext>
                  </a:extLst>
                </p14:cNvPr>
                <p14:cNvContentPartPr/>
                <p14:nvPr/>
              </p14:nvContentPartPr>
              <p14:xfrm>
                <a:off x="11286686" y="558799"/>
                <a:ext cx="38160" cy="104760"/>
              </p14:xfrm>
            </p:contentPart>
          </mc:Choice>
          <mc:Fallback xmlns="">
            <p:pic>
              <p:nvPicPr>
                <p:cNvPr id="6" name="Ink 5">
                  <a:extLst>
                    <a:ext uri="{FF2B5EF4-FFF2-40B4-BE49-F238E27FC236}">
                      <a16:creationId xmlns:a16="http://schemas.microsoft.com/office/drawing/2014/main" id="{99565F0F-9FF5-0434-983D-58773F7B5E6C}"/>
                    </a:ext>
                  </a:extLst>
                </p:cNvPr>
                <p:cNvPicPr/>
                <p:nvPr/>
              </p:nvPicPr>
              <p:blipFill>
                <a:blip r:embed="rId179"/>
                <a:stretch>
                  <a:fillRect/>
                </a:stretch>
              </p:blipFill>
              <p:spPr>
                <a:xfrm>
                  <a:off x="11271566" y="543679"/>
                  <a:ext cx="68760" cy="135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80">
            <p14:nvContentPartPr>
              <p14:cNvPr id="94" name="Ink 93">
                <a:extLst>
                  <a:ext uri="{FF2B5EF4-FFF2-40B4-BE49-F238E27FC236}">
                    <a16:creationId xmlns:a16="http://schemas.microsoft.com/office/drawing/2014/main" id="{C34CDFB2-DFB4-4BE1-1374-709356B54964}"/>
                  </a:ext>
                </a:extLst>
              </p14:cNvPr>
              <p14:cNvContentPartPr/>
              <p14:nvPr/>
            </p14:nvContentPartPr>
            <p14:xfrm>
              <a:off x="1909406" y="1204999"/>
              <a:ext cx="462240" cy="400320"/>
            </p14:xfrm>
          </p:contentPart>
        </mc:Choice>
        <mc:Fallback xmlns="">
          <p:pic>
            <p:nvPicPr>
              <p:cNvPr id="94" name="Ink 93">
                <a:extLst>
                  <a:ext uri="{FF2B5EF4-FFF2-40B4-BE49-F238E27FC236}">
                    <a16:creationId xmlns:a16="http://schemas.microsoft.com/office/drawing/2014/main" id="{C34CDFB2-DFB4-4BE1-1374-709356B54964}"/>
                  </a:ext>
                </a:extLst>
              </p:cNvPr>
              <p:cNvPicPr/>
              <p:nvPr/>
            </p:nvPicPr>
            <p:blipFill>
              <a:blip r:embed="rId181"/>
              <a:stretch>
                <a:fillRect/>
              </a:stretch>
            </p:blipFill>
            <p:spPr>
              <a:xfrm>
                <a:off x="1894286" y="1189879"/>
                <a:ext cx="492840" cy="430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82">
            <p14:nvContentPartPr>
              <p14:cNvPr id="95" name="Ink 94">
                <a:extLst>
                  <a:ext uri="{FF2B5EF4-FFF2-40B4-BE49-F238E27FC236}">
                    <a16:creationId xmlns:a16="http://schemas.microsoft.com/office/drawing/2014/main" id="{7E8A3C39-2362-8E83-D92A-B7BA6BB582D6}"/>
                  </a:ext>
                </a:extLst>
              </p14:cNvPr>
              <p14:cNvContentPartPr/>
              <p14:nvPr/>
            </p14:nvContentPartPr>
            <p14:xfrm>
              <a:off x="3873206" y="1363759"/>
              <a:ext cx="342000" cy="563400"/>
            </p14:xfrm>
          </p:contentPart>
        </mc:Choice>
        <mc:Fallback xmlns="">
          <p:pic>
            <p:nvPicPr>
              <p:cNvPr id="95" name="Ink 94">
                <a:extLst>
                  <a:ext uri="{FF2B5EF4-FFF2-40B4-BE49-F238E27FC236}">
                    <a16:creationId xmlns:a16="http://schemas.microsoft.com/office/drawing/2014/main" id="{7E8A3C39-2362-8E83-D92A-B7BA6BB582D6}"/>
                  </a:ext>
                </a:extLst>
              </p:cNvPr>
              <p:cNvPicPr/>
              <p:nvPr/>
            </p:nvPicPr>
            <p:blipFill>
              <a:blip r:embed="rId183"/>
              <a:stretch>
                <a:fillRect/>
              </a:stretch>
            </p:blipFill>
            <p:spPr>
              <a:xfrm>
                <a:off x="3858086" y="1348639"/>
                <a:ext cx="372240" cy="594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84">
            <p14:nvContentPartPr>
              <p14:cNvPr id="101" name="Ink 100">
                <a:extLst>
                  <a:ext uri="{FF2B5EF4-FFF2-40B4-BE49-F238E27FC236}">
                    <a16:creationId xmlns:a16="http://schemas.microsoft.com/office/drawing/2014/main" id="{D5AF120B-395E-9A19-B3DE-B4E736D7F5A2}"/>
                  </a:ext>
                </a:extLst>
              </p14:cNvPr>
              <p14:cNvContentPartPr/>
              <p14:nvPr/>
            </p14:nvContentPartPr>
            <p14:xfrm>
              <a:off x="5473766" y="1372759"/>
              <a:ext cx="171360" cy="1351800"/>
            </p14:xfrm>
          </p:contentPart>
        </mc:Choice>
        <mc:Fallback xmlns="">
          <p:pic>
            <p:nvPicPr>
              <p:cNvPr id="101" name="Ink 100">
                <a:extLst>
                  <a:ext uri="{FF2B5EF4-FFF2-40B4-BE49-F238E27FC236}">
                    <a16:creationId xmlns:a16="http://schemas.microsoft.com/office/drawing/2014/main" id="{D5AF120B-395E-9A19-B3DE-B4E736D7F5A2}"/>
                  </a:ext>
                </a:extLst>
              </p:cNvPr>
              <p:cNvPicPr/>
              <p:nvPr/>
            </p:nvPicPr>
            <p:blipFill>
              <a:blip r:embed="rId185"/>
              <a:stretch>
                <a:fillRect/>
              </a:stretch>
            </p:blipFill>
            <p:spPr>
              <a:xfrm>
                <a:off x="5458646" y="1357639"/>
                <a:ext cx="201960" cy="1382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86">
            <p14:nvContentPartPr>
              <p14:cNvPr id="102" name="Ink 101">
                <a:extLst>
                  <a:ext uri="{FF2B5EF4-FFF2-40B4-BE49-F238E27FC236}">
                    <a16:creationId xmlns:a16="http://schemas.microsoft.com/office/drawing/2014/main" id="{5A8C1074-C8CB-33F3-57A4-24E634BD5595}"/>
                  </a:ext>
                </a:extLst>
              </p14:cNvPr>
              <p14:cNvContentPartPr/>
              <p14:nvPr/>
            </p14:nvContentPartPr>
            <p14:xfrm>
              <a:off x="6717206" y="1829959"/>
              <a:ext cx="118440" cy="452880"/>
            </p14:xfrm>
          </p:contentPart>
        </mc:Choice>
        <mc:Fallback xmlns="">
          <p:pic>
            <p:nvPicPr>
              <p:cNvPr id="102" name="Ink 101">
                <a:extLst>
                  <a:ext uri="{FF2B5EF4-FFF2-40B4-BE49-F238E27FC236}">
                    <a16:creationId xmlns:a16="http://schemas.microsoft.com/office/drawing/2014/main" id="{5A8C1074-C8CB-33F3-57A4-24E634BD5595}"/>
                  </a:ext>
                </a:extLst>
              </p:cNvPr>
              <p:cNvPicPr/>
              <p:nvPr/>
            </p:nvPicPr>
            <p:blipFill>
              <a:blip r:embed="rId187"/>
              <a:stretch>
                <a:fillRect/>
              </a:stretch>
            </p:blipFill>
            <p:spPr>
              <a:xfrm>
                <a:off x="6702086" y="1814839"/>
                <a:ext cx="149040" cy="483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806413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A651E6D-F4D3-7D44-8905-AFC22A3866CF}"/>
              </a:ext>
            </a:extLst>
          </p:cNvPr>
          <p:cNvSpPr txBox="1"/>
          <p:nvPr/>
        </p:nvSpPr>
        <p:spPr>
          <a:xfrm>
            <a:off x="1460938" y="1114097"/>
            <a:ext cx="801591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NLL accuracy of inclusive, global, double-logarithmic, two-jet observables in </a:t>
            </a:r>
            <a:r>
              <a:rPr lang="en-GB" dirty="0" err="1"/>
              <a:t>e</a:t>
            </a:r>
            <a:r>
              <a:rPr lang="en-GB" baseline="30000" dirty="0" err="1"/>
              <a:t>+</a:t>
            </a:r>
            <a:r>
              <a:rPr lang="en-GB" dirty="0" err="1"/>
              <a:t>e</a:t>
            </a:r>
            <a:r>
              <a:rPr lang="en-GB" baseline="30000" dirty="0"/>
              <a:t>-</a:t>
            </a:r>
            <a:r>
              <a:rPr lang="en-GB" dirty="0"/>
              <a:t> </a:t>
            </a:r>
            <a:br>
              <a:rPr lang="en-GB" dirty="0"/>
            </a:br>
            <a:r>
              <a:rPr lang="en-GB" sz="1400" dirty="0"/>
              <a:t>(early 90s, Catani, Webber, Marchesini)</a:t>
            </a:r>
          </a:p>
          <a:p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Less accurate more generally. Azimuthal averaging also limits accuracy.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193" name="Picture 192" descr="latex-image-1.pdf">
            <a:extLst>
              <a:ext uri="{FF2B5EF4-FFF2-40B4-BE49-F238E27FC236}">
                <a16:creationId xmlns:a16="http://schemas.microsoft.com/office/drawing/2014/main" id="{379E0EBD-D3C6-B650-5A24-D1850831F9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7963" y="6296746"/>
            <a:ext cx="2583360" cy="216000"/>
          </a:xfrm>
          <a:prstGeom prst="rect">
            <a:avLst/>
          </a:prstGeom>
        </p:spPr>
      </p:pic>
      <p:grpSp>
        <p:nvGrpSpPr>
          <p:cNvPr id="31" name="Group 30">
            <a:extLst>
              <a:ext uri="{FF2B5EF4-FFF2-40B4-BE49-F238E27FC236}">
                <a16:creationId xmlns:a16="http://schemas.microsoft.com/office/drawing/2014/main" id="{9B4DD5F2-3B75-6997-E189-A043446B0863}"/>
              </a:ext>
            </a:extLst>
          </p:cNvPr>
          <p:cNvGrpSpPr/>
          <p:nvPr/>
        </p:nvGrpSpPr>
        <p:grpSpPr>
          <a:xfrm>
            <a:off x="406018" y="3364812"/>
            <a:ext cx="8568000" cy="2629968"/>
            <a:chOff x="406018" y="3364812"/>
            <a:chExt cx="8568000" cy="2629968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C4E01661-C7CE-F048-9C63-6D08D06831B4}"/>
                </a:ext>
              </a:extLst>
            </p:cNvPr>
            <p:cNvGrpSpPr/>
            <p:nvPr/>
          </p:nvGrpSpPr>
          <p:grpSpPr>
            <a:xfrm>
              <a:off x="406018" y="3387132"/>
              <a:ext cx="664920" cy="334800"/>
              <a:chOff x="406018" y="3387132"/>
              <a:chExt cx="664920" cy="33480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3">
                <p14:nvContentPartPr>
                  <p14:cNvPr id="3" name="Ink 2">
                    <a:extLst>
                      <a:ext uri="{FF2B5EF4-FFF2-40B4-BE49-F238E27FC236}">
                        <a16:creationId xmlns:a16="http://schemas.microsoft.com/office/drawing/2014/main" id="{F80447E1-F4EE-0E4E-AFB0-C8D134A5880F}"/>
                      </a:ext>
                    </a:extLst>
                  </p14:cNvPr>
                  <p14:cNvContentPartPr/>
                  <p14:nvPr/>
                </p14:nvContentPartPr>
                <p14:xfrm>
                  <a:off x="406018" y="3449412"/>
                  <a:ext cx="214560" cy="240120"/>
                </p14:xfrm>
              </p:contentPart>
            </mc:Choice>
            <mc:Fallback xmlns="">
              <p:pic>
                <p:nvPicPr>
                  <p:cNvPr id="3" name="Ink 2">
                    <a:extLst>
                      <a:ext uri="{FF2B5EF4-FFF2-40B4-BE49-F238E27FC236}">
                        <a16:creationId xmlns:a16="http://schemas.microsoft.com/office/drawing/2014/main" id="{F80447E1-F4EE-0E4E-AFB0-C8D134A5880F}"/>
                      </a:ext>
                    </a:extLst>
                  </p:cNvPr>
                  <p:cNvPicPr/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390898" y="3433932"/>
                    <a:ext cx="245160" cy="2703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5">
                <p14:nvContentPartPr>
                  <p14:cNvPr id="4" name="Ink 3">
                    <a:extLst>
                      <a:ext uri="{FF2B5EF4-FFF2-40B4-BE49-F238E27FC236}">
                        <a16:creationId xmlns:a16="http://schemas.microsoft.com/office/drawing/2014/main" id="{C9AD9F9B-51A0-8C4D-8170-4F343AE3CEED}"/>
                      </a:ext>
                    </a:extLst>
                  </p14:cNvPr>
                  <p14:cNvContentPartPr/>
                  <p14:nvPr/>
                </p14:nvContentPartPr>
                <p14:xfrm>
                  <a:off x="727858" y="3387132"/>
                  <a:ext cx="109800" cy="334800"/>
                </p14:xfrm>
              </p:contentPart>
            </mc:Choice>
            <mc:Fallback xmlns="">
              <p:pic>
                <p:nvPicPr>
                  <p:cNvPr id="4" name="Ink 3">
                    <a:extLst>
                      <a:ext uri="{FF2B5EF4-FFF2-40B4-BE49-F238E27FC236}">
                        <a16:creationId xmlns:a16="http://schemas.microsoft.com/office/drawing/2014/main" id="{C9AD9F9B-51A0-8C4D-8170-4F343AE3CEED}"/>
                      </a:ext>
                    </a:extLst>
                  </p:cNvPr>
                  <p:cNvPicPr/>
                  <p:nvPr/>
                </p:nvPicPr>
                <p:blipFill>
                  <a:blip r:embed="rId6"/>
                  <a:stretch>
                    <a:fillRect/>
                  </a:stretch>
                </p:blipFill>
                <p:spPr>
                  <a:xfrm>
                    <a:off x="712738" y="3372012"/>
                    <a:ext cx="140400" cy="3650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7">
                <p14:nvContentPartPr>
                  <p14:cNvPr id="5" name="Ink 4">
                    <a:extLst>
                      <a:ext uri="{FF2B5EF4-FFF2-40B4-BE49-F238E27FC236}">
                        <a16:creationId xmlns:a16="http://schemas.microsoft.com/office/drawing/2014/main" id="{24E4B5AF-4E6B-9046-93A6-16718DD4B74D}"/>
                      </a:ext>
                    </a:extLst>
                  </p14:cNvPr>
                  <p14:cNvContentPartPr/>
                  <p14:nvPr/>
                </p14:nvContentPartPr>
                <p14:xfrm>
                  <a:off x="838738" y="3543012"/>
                  <a:ext cx="96480" cy="122040"/>
                </p14:xfrm>
              </p:contentPart>
            </mc:Choice>
            <mc:Fallback xmlns="">
              <p:pic>
                <p:nvPicPr>
                  <p:cNvPr id="5" name="Ink 4">
                    <a:extLst>
                      <a:ext uri="{FF2B5EF4-FFF2-40B4-BE49-F238E27FC236}">
                        <a16:creationId xmlns:a16="http://schemas.microsoft.com/office/drawing/2014/main" id="{24E4B5AF-4E6B-9046-93A6-16718DD4B74D}"/>
                      </a:ext>
                    </a:extLst>
                  </p:cNvPr>
                  <p:cNvPicPr/>
                  <p:nvPr/>
                </p:nvPicPr>
                <p:blipFill>
                  <a:blip r:embed="rId8"/>
                  <a:stretch>
                    <a:fillRect/>
                  </a:stretch>
                </p:blipFill>
                <p:spPr>
                  <a:xfrm>
                    <a:off x="823618" y="3527892"/>
                    <a:ext cx="127080" cy="1526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9">
                <p14:nvContentPartPr>
                  <p14:cNvPr id="6" name="Ink 5">
                    <a:extLst>
                      <a:ext uri="{FF2B5EF4-FFF2-40B4-BE49-F238E27FC236}">
                        <a16:creationId xmlns:a16="http://schemas.microsoft.com/office/drawing/2014/main" id="{CC19C0E6-E0D6-6141-9228-68AF2D8AD6F4}"/>
                      </a:ext>
                    </a:extLst>
                  </p14:cNvPr>
                  <p14:cNvContentPartPr/>
                  <p14:nvPr/>
                </p14:nvContentPartPr>
                <p14:xfrm>
                  <a:off x="981658" y="3420612"/>
                  <a:ext cx="89280" cy="290520"/>
                </p14:xfrm>
              </p:contentPart>
            </mc:Choice>
            <mc:Fallback xmlns="">
              <p:pic>
                <p:nvPicPr>
                  <p:cNvPr id="6" name="Ink 5">
                    <a:extLst>
                      <a:ext uri="{FF2B5EF4-FFF2-40B4-BE49-F238E27FC236}">
                        <a16:creationId xmlns:a16="http://schemas.microsoft.com/office/drawing/2014/main" id="{CC19C0E6-E0D6-6141-9228-68AF2D8AD6F4}"/>
                      </a:ext>
                    </a:extLst>
                  </p:cNvPr>
                  <p:cNvPicPr/>
                  <p:nvPr/>
                </p:nvPicPr>
                <p:blipFill>
                  <a:blip r:embed="rId10"/>
                  <a:stretch>
                    <a:fillRect/>
                  </a:stretch>
                </p:blipFill>
                <p:spPr>
                  <a:xfrm>
                    <a:off x="966538" y="3405132"/>
                    <a:ext cx="119880" cy="321120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70C63E51-1C07-5447-9009-A4073D20D525}"/>
                </a:ext>
              </a:extLst>
            </p:cNvPr>
            <p:cNvGrpSpPr/>
            <p:nvPr/>
          </p:nvGrpSpPr>
          <p:grpSpPr>
            <a:xfrm>
              <a:off x="1268578" y="3568212"/>
              <a:ext cx="122760" cy="68760"/>
              <a:chOff x="1268578" y="3568212"/>
              <a:chExt cx="122760" cy="6876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11">
                <p14:nvContentPartPr>
                  <p14:cNvPr id="7" name="Ink 6">
                    <a:extLst>
                      <a:ext uri="{FF2B5EF4-FFF2-40B4-BE49-F238E27FC236}">
                        <a16:creationId xmlns:a16="http://schemas.microsoft.com/office/drawing/2014/main" id="{FAE4648B-9536-D84A-9C19-80C49E616FF1}"/>
                      </a:ext>
                    </a:extLst>
                  </p14:cNvPr>
                  <p14:cNvContentPartPr/>
                  <p14:nvPr/>
                </p14:nvContentPartPr>
                <p14:xfrm>
                  <a:off x="1274338" y="3568212"/>
                  <a:ext cx="99360" cy="6480"/>
                </p14:xfrm>
              </p:contentPart>
            </mc:Choice>
            <mc:Fallback xmlns="">
              <p:pic>
                <p:nvPicPr>
                  <p:cNvPr id="7" name="Ink 6">
                    <a:extLst>
                      <a:ext uri="{FF2B5EF4-FFF2-40B4-BE49-F238E27FC236}">
                        <a16:creationId xmlns:a16="http://schemas.microsoft.com/office/drawing/2014/main" id="{FAE4648B-9536-D84A-9C19-80C49E616FF1}"/>
                      </a:ext>
                    </a:extLst>
                  </p:cNvPr>
                  <p:cNvPicPr/>
                  <p:nvPr/>
                </p:nvPicPr>
                <p:blipFill>
                  <a:blip r:embed="rId12"/>
                  <a:stretch>
                    <a:fillRect/>
                  </a:stretch>
                </p:blipFill>
                <p:spPr>
                  <a:xfrm>
                    <a:off x="1258858" y="3553092"/>
                    <a:ext cx="129600" cy="370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3">
                <p14:nvContentPartPr>
                  <p14:cNvPr id="8" name="Ink 7">
                    <a:extLst>
                      <a:ext uri="{FF2B5EF4-FFF2-40B4-BE49-F238E27FC236}">
                        <a16:creationId xmlns:a16="http://schemas.microsoft.com/office/drawing/2014/main" id="{0310F55C-BFFB-E143-9F46-6560C47393EE}"/>
                      </a:ext>
                    </a:extLst>
                  </p14:cNvPr>
                  <p14:cNvContentPartPr/>
                  <p14:nvPr/>
                </p14:nvContentPartPr>
                <p14:xfrm>
                  <a:off x="1268578" y="3621492"/>
                  <a:ext cx="122760" cy="15480"/>
                </p14:xfrm>
              </p:contentPart>
            </mc:Choice>
            <mc:Fallback xmlns="">
              <p:pic>
                <p:nvPicPr>
                  <p:cNvPr id="8" name="Ink 7">
                    <a:extLst>
                      <a:ext uri="{FF2B5EF4-FFF2-40B4-BE49-F238E27FC236}">
                        <a16:creationId xmlns:a16="http://schemas.microsoft.com/office/drawing/2014/main" id="{0310F55C-BFFB-E143-9F46-6560C47393EE}"/>
                      </a:ext>
                    </a:extLst>
                  </p:cNvPr>
                  <p:cNvPicPr/>
                  <p:nvPr/>
                </p:nvPicPr>
                <p:blipFill>
                  <a:blip r:embed="rId14"/>
                  <a:stretch>
                    <a:fillRect/>
                  </a:stretch>
                </p:blipFill>
                <p:spPr>
                  <a:xfrm>
                    <a:off x="1253458" y="3606372"/>
                    <a:ext cx="153000" cy="46080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3B832BF7-C6F3-7F46-AFF1-0E57DBBD9ACB}"/>
                </a:ext>
              </a:extLst>
            </p:cNvPr>
            <p:cNvGrpSpPr/>
            <p:nvPr/>
          </p:nvGrpSpPr>
          <p:grpSpPr>
            <a:xfrm>
              <a:off x="1587178" y="3364812"/>
              <a:ext cx="1286280" cy="567000"/>
              <a:chOff x="1587178" y="3364812"/>
              <a:chExt cx="1286280" cy="56700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15">
                <p14:nvContentPartPr>
                  <p14:cNvPr id="11" name="Ink 10">
                    <a:extLst>
                      <a:ext uri="{FF2B5EF4-FFF2-40B4-BE49-F238E27FC236}">
                        <a16:creationId xmlns:a16="http://schemas.microsoft.com/office/drawing/2014/main" id="{233B3784-06F9-8B4A-83E5-40A32449C240}"/>
                      </a:ext>
                    </a:extLst>
                  </p14:cNvPr>
                  <p14:cNvContentPartPr/>
                  <p14:nvPr/>
                </p14:nvContentPartPr>
                <p14:xfrm>
                  <a:off x="1587178" y="3462732"/>
                  <a:ext cx="115920" cy="289800"/>
                </p14:xfrm>
              </p:contentPart>
            </mc:Choice>
            <mc:Fallback xmlns="">
              <p:pic>
                <p:nvPicPr>
                  <p:cNvPr id="11" name="Ink 10">
                    <a:extLst>
                      <a:ext uri="{FF2B5EF4-FFF2-40B4-BE49-F238E27FC236}">
                        <a16:creationId xmlns:a16="http://schemas.microsoft.com/office/drawing/2014/main" id="{233B3784-06F9-8B4A-83E5-40A32449C240}"/>
                      </a:ext>
                    </a:extLst>
                  </p:cNvPr>
                  <p:cNvPicPr/>
                  <p:nvPr/>
                </p:nvPicPr>
                <p:blipFill>
                  <a:blip r:embed="rId16"/>
                  <a:stretch>
                    <a:fillRect/>
                  </a:stretch>
                </p:blipFill>
                <p:spPr>
                  <a:xfrm>
                    <a:off x="1571698" y="3447612"/>
                    <a:ext cx="146160" cy="3204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7">
                <p14:nvContentPartPr>
                  <p14:cNvPr id="12" name="Ink 11">
                    <a:extLst>
                      <a:ext uri="{FF2B5EF4-FFF2-40B4-BE49-F238E27FC236}">
                        <a16:creationId xmlns:a16="http://schemas.microsoft.com/office/drawing/2014/main" id="{493FB676-DB73-3544-863D-CD33819C692E}"/>
                      </a:ext>
                    </a:extLst>
                  </p14:cNvPr>
                  <p14:cNvContentPartPr/>
                  <p14:nvPr/>
                </p14:nvContentPartPr>
                <p14:xfrm>
                  <a:off x="1596898" y="3609612"/>
                  <a:ext cx="156600" cy="10440"/>
                </p14:xfrm>
              </p:contentPart>
            </mc:Choice>
            <mc:Fallback xmlns="">
              <p:pic>
                <p:nvPicPr>
                  <p:cNvPr id="12" name="Ink 11">
                    <a:extLst>
                      <a:ext uri="{FF2B5EF4-FFF2-40B4-BE49-F238E27FC236}">
                        <a16:creationId xmlns:a16="http://schemas.microsoft.com/office/drawing/2014/main" id="{493FB676-DB73-3544-863D-CD33819C692E}"/>
                      </a:ext>
                    </a:extLst>
                  </p:cNvPr>
                  <p:cNvPicPr/>
                  <p:nvPr/>
                </p:nvPicPr>
                <p:blipFill>
                  <a:blip r:embed="rId18"/>
                  <a:stretch>
                    <a:fillRect/>
                  </a:stretch>
                </p:blipFill>
                <p:spPr>
                  <a:xfrm>
                    <a:off x="1581778" y="3594492"/>
                    <a:ext cx="187200" cy="410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9">
                <p14:nvContentPartPr>
                  <p14:cNvPr id="13" name="Ink 12">
                    <a:extLst>
                      <a:ext uri="{FF2B5EF4-FFF2-40B4-BE49-F238E27FC236}">
                        <a16:creationId xmlns:a16="http://schemas.microsoft.com/office/drawing/2014/main" id="{5787190B-EE90-A744-925B-2D009CAEA871}"/>
                      </a:ext>
                    </a:extLst>
                  </p14:cNvPr>
                  <p14:cNvContentPartPr/>
                  <p14:nvPr/>
                </p14:nvContentPartPr>
                <p14:xfrm>
                  <a:off x="1777978" y="3556332"/>
                  <a:ext cx="71280" cy="119160"/>
                </p14:xfrm>
              </p:contentPart>
            </mc:Choice>
            <mc:Fallback xmlns="">
              <p:pic>
                <p:nvPicPr>
                  <p:cNvPr id="13" name="Ink 12">
                    <a:extLst>
                      <a:ext uri="{FF2B5EF4-FFF2-40B4-BE49-F238E27FC236}">
                        <a16:creationId xmlns:a16="http://schemas.microsoft.com/office/drawing/2014/main" id="{5787190B-EE90-A744-925B-2D009CAEA871}"/>
                      </a:ext>
                    </a:extLst>
                  </p:cNvPr>
                  <p:cNvPicPr/>
                  <p:nvPr/>
                </p:nvPicPr>
                <p:blipFill>
                  <a:blip r:embed="rId20"/>
                  <a:stretch>
                    <a:fillRect/>
                  </a:stretch>
                </p:blipFill>
                <p:spPr>
                  <a:xfrm>
                    <a:off x="1762858" y="3541212"/>
                    <a:ext cx="101880" cy="1497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1">
                <p14:nvContentPartPr>
                  <p14:cNvPr id="14" name="Ink 13">
                    <a:extLst>
                      <a:ext uri="{FF2B5EF4-FFF2-40B4-BE49-F238E27FC236}">
                        <a16:creationId xmlns:a16="http://schemas.microsoft.com/office/drawing/2014/main" id="{F057CFCD-960D-9D42-8F0F-BCBEE4054602}"/>
                      </a:ext>
                    </a:extLst>
                  </p14:cNvPr>
                  <p14:cNvContentPartPr/>
                  <p14:nvPr/>
                </p14:nvContentPartPr>
                <p14:xfrm>
                  <a:off x="1863298" y="3603132"/>
                  <a:ext cx="145440" cy="49680"/>
                </p14:xfrm>
              </p:contentPart>
            </mc:Choice>
            <mc:Fallback xmlns="">
              <p:pic>
                <p:nvPicPr>
                  <p:cNvPr id="14" name="Ink 13">
                    <a:extLst>
                      <a:ext uri="{FF2B5EF4-FFF2-40B4-BE49-F238E27FC236}">
                        <a16:creationId xmlns:a16="http://schemas.microsoft.com/office/drawing/2014/main" id="{F057CFCD-960D-9D42-8F0F-BCBEE4054602}"/>
                      </a:ext>
                    </a:extLst>
                  </p:cNvPr>
                  <p:cNvPicPr/>
                  <p:nvPr/>
                </p:nvPicPr>
                <p:blipFill>
                  <a:blip r:embed="rId22"/>
                  <a:stretch>
                    <a:fillRect/>
                  </a:stretch>
                </p:blipFill>
                <p:spPr>
                  <a:xfrm>
                    <a:off x="1848178" y="3588012"/>
                    <a:ext cx="175680" cy="802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3">
                <p14:nvContentPartPr>
                  <p14:cNvPr id="15" name="Ink 14">
                    <a:extLst>
                      <a:ext uri="{FF2B5EF4-FFF2-40B4-BE49-F238E27FC236}">
                        <a16:creationId xmlns:a16="http://schemas.microsoft.com/office/drawing/2014/main" id="{6F3F9487-4CD3-2440-87D8-042EF7809F2C}"/>
                      </a:ext>
                    </a:extLst>
                  </p14:cNvPr>
                  <p14:cNvContentPartPr/>
                  <p14:nvPr/>
                </p14:nvContentPartPr>
                <p14:xfrm>
                  <a:off x="2006218" y="3607092"/>
                  <a:ext cx="123840" cy="63360"/>
                </p14:xfrm>
              </p:contentPart>
            </mc:Choice>
            <mc:Fallback xmlns="">
              <p:pic>
                <p:nvPicPr>
                  <p:cNvPr id="15" name="Ink 14">
                    <a:extLst>
                      <a:ext uri="{FF2B5EF4-FFF2-40B4-BE49-F238E27FC236}">
                        <a16:creationId xmlns:a16="http://schemas.microsoft.com/office/drawing/2014/main" id="{6F3F9487-4CD3-2440-87D8-042EF7809F2C}"/>
                      </a:ext>
                    </a:extLst>
                  </p:cNvPr>
                  <p:cNvPicPr/>
                  <p:nvPr/>
                </p:nvPicPr>
                <p:blipFill>
                  <a:blip r:embed="rId24"/>
                  <a:stretch>
                    <a:fillRect/>
                  </a:stretch>
                </p:blipFill>
                <p:spPr>
                  <a:xfrm>
                    <a:off x="1991098" y="3591972"/>
                    <a:ext cx="154080" cy="936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5">
                <p14:nvContentPartPr>
                  <p14:cNvPr id="16" name="Ink 15">
                    <a:extLst>
                      <a:ext uri="{FF2B5EF4-FFF2-40B4-BE49-F238E27FC236}">
                        <a16:creationId xmlns:a16="http://schemas.microsoft.com/office/drawing/2014/main" id="{6DCB29AF-74E3-2C40-85EB-B91B7296CBFB}"/>
                      </a:ext>
                    </a:extLst>
                  </p14:cNvPr>
                  <p14:cNvContentPartPr/>
                  <p14:nvPr/>
                </p14:nvContentPartPr>
                <p14:xfrm>
                  <a:off x="2151658" y="3364812"/>
                  <a:ext cx="40320" cy="325440"/>
                </p14:xfrm>
              </p:contentPart>
            </mc:Choice>
            <mc:Fallback xmlns="">
              <p:pic>
                <p:nvPicPr>
                  <p:cNvPr id="16" name="Ink 15">
                    <a:extLst>
                      <a:ext uri="{FF2B5EF4-FFF2-40B4-BE49-F238E27FC236}">
                        <a16:creationId xmlns:a16="http://schemas.microsoft.com/office/drawing/2014/main" id="{6DCB29AF-74E3-2C40-85EB-B91B7296CBFB}"/>
                      </a:ext>
                    </a:extLst>
                  </p:cNvPr>
                  <p:cNvPicPr/>
                  <p:nvPr/>
                </p:nvPicPr>
                <p:blipFill>
                  <a:blip r:embed="rId26"/>
                  <a:stretch>
                    <a:fillRect/>
                  </a:stretch>
                </p:blipFill>
                <p:spPr>
                  <a:xfrm>
                    <a:off x="2136538" y="3349692"/>
                    <a:ext cx="70560" cy="3560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7">
                <p14:nvContentPartPr>
                  <p14:cNvPr id="17" name="Ink 16">
                    <a:extLst>
                      <a:ext uri="{FF2B5EF4-FFF2-40B4-BE49-F238E27FC236}">
                        <a16:creationId xmlns:a16="http://schemas.microsoft.com/office/drawing/2014/main" id="{6666FB32-10A4-764D-97BC-8342E4DAD377}"/>
                      </a:ext>
                    </a:extLst>
                  </p14:cNvPr>
                  <p14:cNvContentPartPr/>
                  <p14:nvPr/>
                </p14:nvContentPartPr>
                <p14:xfrm>
                  <a:off x="2113138" y="3550212"/>
                  <a:ext cx="147240" cy="21240"/>
                </p14:xfrm>
              </p:contentPart>
            </mc:Choice>
            <mc:Fallback xmlns="">
              <p:pic>
                <p:nvPicPr>
                  <p:cNvPr id="17" name="Ink 16">
                    <a:extLst>
                      <a:ext uri="{FF2B5EF4-FFF2-40B4-BE49-F238E27FC236}">
                        <a16:creationId xmlns:a16="http://schemas.microsoft.com/office/drawing/2014/main" id="{6666FB32-10A4-764D-97BC-8342E4DAD377}"/>
                      </a:ext>
                    </a:extLst>
                  </p:cNvPr>
                  <p:cNvPicPr/>
                  <p:nvPr/>
                </p:nvPicPr>
                <p:blipFill>
                  <a:blip r:embed="rId28"/>
                  <a:stretch>
                    <a:fillRect/>
                  </a:stretch>
                </p:blipFill>
                <p:spPr>
                  <a:xfrm>
                    <a:off x="2098018" y="3535092"/>
                    <a:ext cx="177480" cy="518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9">
                <p14:nvContentPartPr>
                  <p14:cNvPr id="18" name="Ink 17">
                    <a:extLst>
                      <a:ext uri="{FF2B5EF4-FFF2-40B4-BE49-F238E27FC236}">
                        <a16:creationId xmlns:a16="http://schemas.microsoft.com/office/drawing/2014/main" id="{8A744A1D-C2D4-E249-85E0-02FB597527DD}"/>
                      </a:ext>
                    </a:extLst>
                  </p14:cNvPr>
                  <p14:cNvContentPartPr/>
                  <p14:nvPr/>
                </p14:nvContentPartPr>
                <p14:xfrm>
                  <a:off x="2267938" y="3588732"/>
                  <a:ext cx="49320" cy="87840"/>
                </p14:xfrm>
              </p:contentPart>
            </mc:Choice>
            <mc:Fallback xmlns="">
              <p:pic>
                <p:nvPicPr>
                  <p:cNvPr id="18" name="Ink 17">
                    <a:extLst>
                      <a:ext uri="{FF2B5EF4-FFF2-40B4-BE49-F238E27FC236}">
                        <a16:creationId xmlns:a16="http://schemas.microsoft.com/office/drawing/2014/main" id="{8A744A1D-C2D4-E249-85E0-02FB597527DD}"/>
                      </a:ext>
                    </a:extLst>
                  </p:cNvPr>
                  <p:cNvPicPr/>
                  <p:nvPr/>
                </p:nvPicPr>
                <p:blipFill>
                  <a:blip r:embed="rId30"/>
                  <a:stretch>
                    <a:fillRect/>
                  </a:stretch>
                </p:blipFill>
                <p:spPr>
                  <a:xfrm>
                    <a:off x="2252818" y="3573612"/>
                    <a:ext cx="79920" cy="1184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1">
                <p14:nvContentPartPr>
                  <p14:cNvPr id="19" name="Ink 18">
                    <a:extLst>
                      <a:ext uri="{FF2B5EF4-FFF2-40B4-BE49-F238E27FC236}">
                        <a16:creationId xmlns:a16="http://schemas.microsoft.com/office/drawing/2014/main" id="{2CBF33E7-435F-4540-B77D-D023759025B4}"/>
                      </a:ext>
                    </a:extLst>
                  </p14:cNvPr>
                  <p14:cNvContentPartPr/>
                  <p14:nvPr/>
                </p14:nvContentPartPr>
                <p14:xfrm>
                  <a:off x="2331658" y="3618252"/>
                  <a:ext cx="70200" cy="55800"/>
                </p14:xfrm>
              </p:contentPart>
            </mc:Choice>
            <mc:Fallback xmlns="">
              <p:pic>
                <p:nvPicPr>
                  <p:cNvPr id="19" name="Ink 18">
                    <a:extLst>
                      <a:ext uri="{FF2B5EF4-FFF2-40B4-BE49-F238E27FC236}">
                        <a16:creationId xmlns:a16="http://schemas.microsoft.com/office/drawing/2014/main" id="{2CBF33E7-435F-4540-B77D-D023759025B4}"/>
                      </a:ext>
                    </a:extLst>
                  </p:cNvPr>
                  <p:cNvPicPr/>
                  <p:nvPr/>
                </p:nvPicPr>
                <p:blipFill>
                  <a:blip r:embed="rId32"/>
                  <a:stretch>
                    <a:fillRect/>
                  </a:stretch>
                </p:blipFill>
                <p:spPr>
                  <a:xfrm>
                    <a:off x="2316178" y="3603132"/>
                    <a:ext cx="100800" cy="864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3">
                <p14:nvContentPartPr>
                  <p14:cNvPr id="20" name="Ink 19">
                    <a:extLst>
                      <a:ext uri="{FF2B5EF4-FFF2-40B4-BE49-F238E27FC236}">
                        <a16:creationId xmlns:a16="http://schemas.microsoft.com/office/drawing/2014/main" id="{AC477139-1402-434D-8C05-4EF3E9C6D141}"/>
                      </a:ext>
                    </a:extLst>
                  </p14:cNvPr>
                  <p14:cNvContentPartPr/>
                  <p14:nvPr/>
                </p14:nvContentPartPr>
                <p14:xfrm>
                  <a:off x="2451538" y="3616812"/>
                  <a:ext cx="65880" cy="58320"/>
                </p14:xfrm>
              </p:contentPart>
            </mc:Choice>
            <mc:Fallback xmlns="">
              <p:pic>
                <p:nvPicPr>
                  <p:cNvPr id="20" name="Ink 19">
                    <a:extLst>
                      <a:ext uri="{FF2B5EF4-FFF2-40B4-BE49-F238E27FC236}">
                        <a16:creationId xmlns:a16="http://schemas.microsoft.com/office/drawing/2014/main" id="{AC477139-1402-434D-8C05-4EF3E9C6D141}"/>
                      </a:ext>
                    </a:extLst>
                  </p:cNvPr>
                  <p:cNvPicPr/>
                  <p:nvPr/>
                </p:nvPicPr>
                <p:blipFill>
                  <a:blip r:embed="rId34"/>
                  <a:stretch>
                    <a:fillRect/>
                  </a:stretch>
                </p:blipFill>
                <p:spPr>
                  <a:xfrm>
                    <a:off x="2436058" y="3601692"/>
                    <a:ext cx="96480" cy="889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5">
                <p14:nvContentPartPr>
                  <p14:cNvPr id="21" name="Ink 20">
                    <a:extLst>
                      <a:ext uri="{FF2B5EF4-FFF2-40B4-BE49-F238E27FC236}">
                        <a16:creationId xmlns:a16="http://schemas.microsoft.com/office/drawing/2014/main" id="{CCA89CEC-78B0-EB45-A1F0-B608D1435550}"/>
                      </a:ext>
                    </a:extLst>
                  </p14:cNvPr>
                  <p14:cNvContentPartPr/>
                  <p14:nvPr/>
                </p14:nvContentPartPr>
                <p14:xfrm>
                  <a:off x="2428138" y="3480372"/>
                  <a:ext cx="720" cy="2880"/>
                </p14:xfrm>
              </p:contentPart>
            </mc:Choice>
            <mc:Fallback xmlns="">
              <p:pic>
                <p:nvPicPr>
                  <p:cNvPr id="21" name="Ink 20">
                    <a:extLst>
                      <a:ext uri="{FF2B5EF4-FFF2-40B4-BE49-F238E27FC236}">
                        <a16:creationId xmlns:a16="http://schemas.microsoft.com/office/drawing/2014/main" id="{CCA89CEC-78B0-EB45-A1F0-B608D1435550}"/>
                      </a:ext>
                    </a:extLst>
                  </p:cNvPr>
                  <p:cNvPicPr/>
                  <p:nvPr/>
                </p:nvPicPr>
                <p:blipFill>
                  <a:blip r:embed="rId36"/>
                  <a:stretch>
                    <a:fillRect/>
                  </a:stretch>
                </p:blipFill>
                <p:spPr>
                  <a:xfrm>
                    <a:off x="2413018" y="3464892"/>
                    <a:ext cx="31320" cy="334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7">
                <p14:nvContentPartPr>
                  <p14:cNvPr id="22" name="Ink 21">
                    <a:extLst>
                      <a:ext uri="{FF2B5EF4-FFF2-40B4-BE49-F238E27FC236}">
                        <a16:creationId xmlns:a16="http://schemas.microsoft.com/office/drawing/2014/main" id="{2F220462-8CBF-F84F-A310-00B94D238A73}"/>
                      </a:ext>
                    </a:extLst>
                  </p14:cNvPr>
                  <p14:cNvContentPartPr/>
                  <p14:nvPr/>
                </p14:nvContentPartPr>
                <p14:xfrm>
                  <a:off x="2681578" y="3566052"/>
                  <a:ext cx="48600" cy="80640"/>
                </p14:xfrm>
              </p:contentPart>
            </mc:Choice>
            <mc:Fallback xmlns="">
              <p:pic>
                <p:nvPicPr>
                  <p:cNvPr id="22" name="Ink 21">
                    <a:extLst>
                      <a:ext uri="{FF2B5EF4-FFF2-40B4-BE49-F238E27FC236}">
                        <a16:creationId xmlns:a16="http://schemas.microsoft.com/office/drawing/2014/main" id="{2F220462-8CBF-F84F-A310-00B94D238A73}"/>
                      </a:ext>
                    </a:extLst>
                  </p:cNvPr>
                  <p:cNvPicPr/>
                  <p:nvPr/>
                </p:nvPicPr>
                <p:blipFill>
                  <a:blip r:embed="rId38"/>
                  <a:stretch>
                    <a:fillRect/>
                  </a:stretch>
                </p:blipFill>
                <p:spPr>
                  <a:xfrm>
                    <a:off x="2666098" y="3550932"/>
                    <a:ext cx="79200" cy="1108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9">
                <p14:nvContentPartPr>
                  <p14:cNvPr id="23" name="Ink 22">
                    <a:extLst>
                      <a:ext uri="{FF2B5EF4-FFF2-40B4-BE49-F238E27FC236}">
                        <a16:creationId xmlns:a16="http://schemas.microsoft.com/office/drawing/2014/main" id="{D019BC54-C9BE-7442-9697-792DBC8EBE3A}"/>
                      </a:ext>
                    </a:extLst>
                  </p14:cNvPr>
                  <p14:cNvContentPartPr/>
                  <p14:nvPr/>
                </p14:nvContentPartPr>
                <p14:xfrm>
                  <a:off x="2698858" y="3521772"/>
                  <a:ext cx="174600" cy="410040"/>
                </p14:xfrm>
              </p:contentPart>
            </mc:Choice>
            <mc:Fallback xmlns="">
              <p:pic>
                <p:nvPicPr>
                  <p:cNvPr id="23" name="Ink 22">
                    <a:extLst>
                      <a:ext uri="{FF2B5EF4-FFF2-40B4-BE49-F238E27FC236}">
                        <a16:creationId xmlns:a16="http://schemas.microsoft.com/office/drawing/2014/main" id="{D019BC54-C9BE-7442-9697-792DBC8EBE3A}"/>
                      </a:ext>
                    </a:extLst>
                  </p:cNvPr>
                  <p:cNvPicPr/>
                  <p:nvPr/>
                </p:nvPicPr>
                <p:blipFill>
                  <a:blip r:embed="rId40"/>
                  <a:stretch>
                    <a:fillRect/>
                  </a:stretch>
                </p:blipFill>
                <p:spPr>
                  <a:xfrm>
                    <a:off x="2683738" y="3506652"/>
                    <a:ext cx="205200" cy="440280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86435C64-E32E-D84F-A3A3-1C0D39F5534A}"/>
                </a:ext>
              </a:extLst>
            </p:cNvPr>
            <p:cNvGrpSpPr/>
            <p:nvPr/>
          </p:nvGrpSpPr>
          <p:grpSpPr>
            <a:xfrm>
              <a:off x="3053098" y="3369132"/>
              <a:ext cx="697680" cy="333000"/>
              <a:chOff x="3053098" y="3369132"/>
              <a:chExt cx="697680" cy="33300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41">
                <p14:nvContentPartPr>
                  <p14:cNvPr id="24" name="Ink 23">
                    <a:extLst>
                      <a:ext uri="{FF2B5EF4-FFF2-40B4-BE49-F238E27FC236}">
                        <a16:creationId xmlns:a16="http://schemas.microsoft.com/office/drawing/2014/main" id="{73700302-1B82-FB40-92D0-354EA0C64D1E}"/>
                      </a:ext>
                    </a:extLst>
                  </p14:cNvPr>
                  <p14:cNvContentPartPr/>
                  <p14:nvPr/>
                </p14:nvContentPartPr>
                <p14:xfrm>
                  <a:off x="3053098" y="3567132"/>
                  <a:ext cx="220680" cy="102600"/>
                </p14:xfrm>
              </p:contentPart>
            </mc:Choice>
            <mc:Fallback xmlns="">
              <p:pic>
                <p:nvPicPr>
                  <p:cNvPr id="24" name="Ink 23">
                    <a:extLst>
                      <a:ext uri="{FF2B5EF4-FFF2-40B4-BE49-F238E27FC236}">
                        <a16:creationId xmlns:a16="http://schemas.microsoft.com/office/drawing/2014/main" id="{73700302-1B82-FB40-92D0-354EA0C64D1E}"/>
                      </a:ext>
                    </a:extLst>
                  </p:cNvPr>
                  <p:cNvPicPr/>
                  <p:nvPr/>
                </p:nvPicPr>
                <p:blipFill>
                  <a:blip r:embed="rId42"/>
                  <a:stretch>
                    <a:fillRect/>
                  </a:stretch>
                </p:blipFill>
                <p:spPr>
                  <a:xfrm>
                    <a:off x="3037618" y="3552012"/>
                    <a:ext cx="250920" cy="1332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3">
                <p14:nvContentPartPr>
                  <p14:cNvPr id="25" name="Ink 24">
                    <a:extLst>
                      <a:ext uri="{FF2B5EF4-FFF2-40B4-BE49-F238E27FC236}">
                        <a16:creationId xmlns:a16="http://schemas.microsoft.com/office/drawing/2014/main" id="{C438E4A4-E1D7-ED47-8249-60611638EB0C}"/>
                      </a:ext>
                    </a:extLst>
                  </p14:cNvPr>
                  <p14:cNvContentPartPr/>
                  <p14:nvPr/>
                </p14:nvContentPartPr>
                <p14:xfrm>
                  <a:off x="3322018" y="3603132"/>
                  <a:ext cx="83160" cy="50040"/>
                </p14:xfrm>
              </p:contentPart>
            </mc:Choice>
            <mc:Fallback xmlns="">
              <p:pic>
                <p:nvPicPr>
                  <p:cNvPr id="25" name="Ink 24">
                    <a:extLst>
                      <a:ext uri="{FF2B5EF4-FFF2-40B4-BE49-F238E27FC236}">
                        <a16:creationId xmlns:a16="http://schemas.microsoft.com/office/drawing/2014/main" id="{C438E4A4-E1D7-ED47-8249-60611638EB0C}"/>
                      </a:ext>
                    </a:extLst>
                  </p:cNvPr>
                  <p:cNvPicPr/>
                  <p:nvPr/>
                </p:nvPicPr>
                <p:blipFill>
                  <a:blip r:embed="rId44"/>
                  <a:stretch>
                    <a:fillRect/>
                  </a:stretch>
                </p:blipFill>
                <p:spPr>
                  <a:xfrm>
                    <a:off x="3306898" y="3588012"/>
                    <a:ext cx="113760" cy="806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5">
                <p14:nvContentPartPr>
                  <p14:cNvPr id="26" name="Ink 25">
                    <a:extLst>
                      <a:ext uri="{FF2B5EF4-FFF2-40B4-BE49-F238E27FC236}">
                        <a16:creationId xmlns:a16="http://schemas.microsoft.com/office/drawing/2014/main" id="{932E15CE-ECD1-3A43-96A6-C90391280906}"/>
                      </a:ext>
                    </a:extLst>
                  </p14:cNvPr>
                  <p14:cNvContentPartPr/>
                  <p14:nvPr/>
                </p14:nvContentPartPr>
                <p14:xfrm>
                  <a:off x="3443698" y="3566772"/>
                  <a:ext cx="115920" cy="88200"/>
                </p14:xfrm>
              </p:contentPart>
            </mc:Choice>
            <mc:Fallback xmlns="">
              <p:pic>
                <p:nvPicPr>
                  <p:cNvPr id="26" name="Ink 25">
                    <a:extLst>
                      <a:ext uri="{FF2B5EF4-FFF2-40B4-BE49-F238E27FC236}">
                        <a16:creationId xmlns:a16="http://schemas.microsoft.com/office/drawing/2014/main" id="{932E15CE-ECD1-3A43-96A6-C90391280906}"/>
                      </a:ext>
                    </a:extLst>
                  </p:cNvPr>
                  <p:cNvPicPr/>
                  <p:nvPr/>
                </p:nvPicPr>
                <p:blipFill>
                  <a:blip r:embed="rId46"/>
                  <a:stretch>
                    <a:fillRect/>
                  </a:stretch>
                </p:blipFill>
                <p:spPr>
                  <a:xfrm>
                    <a:off x="3428218" y="3551292"/>
                    <a:ext cx="146160" cy="1188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7">
                <p14:nvContentPartPr>
                  <p14:cNvPr id="27" name="Ink 26">
                    <a:extLst>
                      <a:ext uri="{FF2B5EF4-FFF2-40B4-BE49-F238E27FC236}">
                        <a16:creationId xmlns:a16="http://schemas.microsoft.com/office/drawing/2014/main" id="{18AFFE5F-5F28-F14A-AB56-E048AAEB1E88}"/>
                      </a:ext>
                    </a:extLst>
                  </p14:cNvPr>
                  <p14:cNvContentPartPr/>
                  <p14:nvPr/>
                </p14:nvContentPartPr>
                <p14:xfrm>
                  <a:off x="3553138" y="3369132"/>
                  <a:ext cx="72720" cy="333000"/>
                </p14:xfrm>
              </p:contentPart>
            </mc:Choice>
            <mc:Fallback xmlns="">
              <p:pic>
                <p:nvPicPr>
                  <p:cNvPr id="27" name="Ink 26">
                    <a:extLst>
                      <a:ext uri="{FF2B5EF4-FFF2-40B4-BE49-F238E27FC236}">
                        <a16:creationId xmlns:a16="http://schemas.microsoft.com/office/drawing/2014/main" id="{18AFFE5F-5F28-F14A-AB56-E048AAEB1E88}"/>
                      </a:ext>
                    </a:extLst>
                  </p:cNvPr>
                  <p:cNvPicPr/>
                  <p:nvPr/>
                </p:nvPicPr>
                <p:blipFill>
                  <a:blip r:embed="rId48"/>
                  <a:stretch>
                    <a:fillRect/>
                  </a:stretch>
                </p:blipFill>
                <p:spPr>
                  <a:xfrm>
                    <a:off x="3538018" y="3353652"/>
                    <a:ext cx="103320" cy="3636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9">
                <p14:nvContentPartPr>
                  <p14:cNvPr id="28" name="Ink 27">
                    <a:extLst>
                      <a:ext uri="{FF2B5EF4-FFF2-40B4-BE49-F238E27FC236}">
                        <a16:creationId xmlns:a16="http://schemas.microsoft.com/office/drawing/2014/main" id="{9BAC85E5-F920-EC49-8A9F-441DA092E0EC}"/>
                      </a:ext>
                    </a:extLst>
                  </p14:cNvPr>
                  <p14:cNvContentPartPr/>
                  <p14:nvPr/>
                </p14:nvContentPartPr>
                <p14:xfrm>
                  <a:off x="3439378" y="3512772"/>
                  <a:ext cx="247680" cy="17640"/>
                </p14:xfrm>
              </p:contentPart>
            </mc:Choice>
            <mc:Fallback xmlns="">
              <p:pic>
                <p:nvPicPr>
                  <p:cNvPr id="28" name="Ink 27">
                    <a:extLst>
                      <a:ext uri="{FF2B5EF4-FFF2-40B4-BE49-F238E27FC236}">
                        <a16:creationId xmlns:a16="http://schemas.microsoft.com/office/drawing/2014/main" id="{9BAC85E5-F920-EC49-8A9F-441DA092E0EC}"/>
                      </a:ext>
                    </a:extLst>
                  </p:cNvPr>
                  <p:cNvPicPr/>
                  <p:nvPr/>
                </p:nvPicPr>
                <p:blipFill>
                  <a:blip r:embed="rId50"/>
                  <a:stretch>
                    <a:fillRect/>
                  </a:stretch>
                </p:blipFill>
                <p:spPr>
                  <a:xfrm>
                    <a:off x="3424258" y="3497652"/>
                    <a:ext cx="277920" cy="482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51">
                <p14:nvContentPartPr>
                  <p14:cNvPr id="29" name="Ink 28">
                    <a:extLst>
                      <a:ext uri="{FF2B5EF4-FFF2-40B4-BE49-F238E27FC236}">
                        <a16:creationId xmlns:a16="http://schemas.microsoft.com/office/drawing/2014/main" id="{F3E4CED3-E806-934A-9EF5-A6850483B2E1}"/>
                      </a:ext>
                    </a:extLst>
                  </p14:cNvPr>
                  <p14:cNvContentPartPr/>
                  <p14:nvPr/>
                </p14:nvContentPartPr>
                <p14:xfrm>
                  <a:off x="3684898" y="3582972"/>
                  <a:ext cx="65880" cy="86760"/>
                </p14:xfrm>
              </p:contentPart>
            </mc:Choice>
            <mc:Fallback xmlns="">
              <p:pic>
                <p:nvPicPr>
                  <p:cNvPr id="29" name="Ink 28">
                    <a:extLst>
                      <a:ext uri="{FF2B5EF4-FFF2-40B4-BE49-F238E27FC236}">
                        <a16:creationId xmlns:a16="http://schemas.microsoft.com/office/drawing/2014/main" id="{F3E4CED3-E806-934A-9EF5-A6850483B2E1}"/>
                      </a:ext>
                    </a:extLst>
                  </p:cNvPr>
                  <p:cNvPicPr/>
                  <p:nvPr/>
                </p:nvPicPr>
                <p:blipFill>
                  <a:blip r:embed="rId52"/>
                  <a:stretch>
                    <a:fillRect/>
                  </a:stretch>
                </p:blipFill>
                <p:spPr>
                  <a:xfrm>
                    <a:off x="3669778" y="3567852"/>
                    <a:ext cx="96120" cy="117360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AFE887C6-FE78-E440-BB1B-6F3DEC049CB5}"/>
                </a:ext>
              </a:extLst>
            </p:cNvPr>
            <p:cNvGrpSpPr/>
            <p:nvPr/>
          </p:nvGrpSpPr>
          <p:grpSpPr>
            <a:xfrm>
              <a:off x="4017178" y="3471372"/>
              <a:ext cx="399240" cy="330120"/>
              <a:chOff x="4017178" y="3471372"/>
              <a:chExt cx="399240" cy="33012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53">
                <p14:nvContentPartPr>
                  <p14:cNvPr id="38" name="Ink 37">
                    <a:extLst>
                      <a:ext uri="{FF2B5EF4-FFF2-40B4-BE49-F238E27FC236}">
                        <a16:creationId xmlns:a16="http://schemas.microsoft.com/office/drawing/2014/main" id="{AFCD5F39-C7C2-F841-A197-A86C57F93C68}"/>
                      </a:ext>
                    </a:extLst>
                  </p14:cNvPr>
                  <p14:cNvContentPartPr/>
                  <p14:nvPr/>
                </p14:nvContentPartPr>
                <p14:xfrm>
                  <a:off x="4054978" y="3471372"/>
                  <a:ext cx="93960" cy="330120"/>
                </p14:xfrm>
              </p:contentPart>
            </mc:Choice>
            <mc:Fallback xmlns="">
              <p:pic>
                <p:nvPicPr>
                  <p:cNvPr id="38" name="Ink 37">
                    <a:extLst>
                      <a:ext uri="{FF2B5EF4-FFF2-40B4-BE49-F238E27FC236}">
                        <a16:creationId xmlns:a16="http://schemas.microsoft.com/office/drawing/2014/main" id="{AFCD5F39-C7C2-F841-A197-A86C57F93C68}"/>
                      </a:ext>
                    </a:extLst>
                  </p:cNvPr>
                  <p:cNvPicPr/>
                  <p:nvPr/>
                </p:nvPicPr>
                <p:blipFill>
                  <a:blip r:embed="rId54"/>
                  <a:stretch>
                    <a:fillRect/>
                  </a:stretch>
                </p:blipFill>
                <p:spPr>
                  <a:xfrm>
                    <a:off x="4039498" y="3456252"/>
                    <a:ext cx="124560" cy="3607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55">
                <p14:nvContentPartPr>
                  <p14:cNvPr id="39" name="Ink 38">
                    <a:extLst>
                      <a:ext uri="{FF2B5EF4-FFF2-40B4-BE49-F238E27FC236}">
                        <a16:creationId xmlns:a16="http://schemas.microsoft.com/office/drawing/2014/main" id="{3EFB22E4-2FD1-EF4A-8EC6-7958E2EAE455}"/>
                      </a:ext>
                    </a:extLst>
                  </p14:cNvPr>
                  <p14:cNvContentPartPr/>
                  <p14:nvPr/>
                </p14:nvContentPartPr>
                <p14:xfrm>
                  <a:off x="4017178" y="3648852"/>
                  <a:ext cx="154080" cy="15120"/>
                </p14:xfrm>
              </p:contentPart>
            </mc:Choice>
            <mc:Fallback xmlns="">
              <p:pic>
                <p:nvPicPr>
                  <p:cNvPr id="39" name="Ink 38">
                    <a:extLst>
                      <a:ext uri="{FF2B5EF4-FFF2-40B4-BE49-F238E27FC236}">
                        <a16:creationId xmlns:a16="http://schemas.microsoft.com/office/drawing/2014/main" id="{3EFB22E4-2FD1-EF4A-8EC6-7958E2EAE455}"/>
                      </a:ext>
                    </a:extLst>
                  </p:cNvPr>
                  <p:cNvPicPr/>
                  <p:nvPr/>
                </p:nvPicPr>
                <p:blipFill>
                  <a:blip r:embed="rId56"/>
                  <a:stretch>
                    <a:fillRect/>
                  </a:stretch>
                </p:blipFill>
                <p:spPr>
                  <a:xfrm>
                    <a:off x="4002058" y="3633372"/>
                    <a:ext cx="184320" cy="457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57">
                <p14:nvContentPartPr>
                  <p14:cNvPr id="40" name="Ink 39">
                    <a:extLst>
                      <a:ext uri="{FF2B5EF4-FFF2-40B4-BE49-F238E27FC236}">
                        <a16:creationId xmlns:a16="http://schemas.microsoft.com/office/drawing/2014/main" id="{7EDAD5D6-A9AB-1B4A-A28A-52EDB640585B}"/>
                      </a:ext>
                    </a:extLst>
                  </p14:cNvPr>
                  <p14:cNvContentPartPr/>
                  <p14:nvPr/>
                </p14:nvContentPartPr>
                <p14:xfrm>
                  <a:off x="4175938" y="3643452"/>
                  <a:ext cx="64440" cy="73080"/>
                </p14:xfrm>
              </p:contentPart>
            </mc:Choice>
            <mc:Fallback xmlns="">
              <p:pic>
                <p:nvPicPr>
                  <p:cNvPr id="40" name="Ink 39">
                    <a:extLst>
                      <a:ext uri="{FF2B5EF4-FFF2-40B4-BE49-F238E27FC236}">
                        <a16:creationId xmlns:a16="http://schemas.microsoft.com/office/drawing/2014/main" id="{7EDAD5D6-A9AB-1B4A-A28A-52EDB640585B}"/>
                      </a:ext>
                    </a:extLst>
                  </p:cNvPr>
                  <p:cNvPicPr/>
                  <p:nvPr/>
                </p:nvPicPr>
                <p:blipFill>
                  <a:blip r:embed="rId58"/>
                  <a:stretch>
                    <a:fillRect/>
                  </a:stretch>
                </p:blipFill>
                <p:spPr>
                  <a:xfrm>
                    <a:off x="4160818" y="3627972"/>
                    <a:ext cx="95040" cy="1033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59">
                <p14:nvContentPartPr>
                  <p14:cNvPr id="41" name="Ink 40">
                    <a:extLst>
                      <a:ext uri="{FF2B5EF4-FFF2-40B4-BE49-F238E27FC236}">
                        <a16:creationId xmlns:a16="http://schemas.microsoft.com/office/drawing/2014/main" id="{275F68BB-B0B9-A047-8490-55B155A1221B}"/>
                      </a:ext>
                    </a:extLst>
                  </p14:cNvPr>
                  <p14:cNvContentPartPr/>
                  <p14:nvPr/>
                </p14:nvContentPartPr>
                <p14:xfrm>
                  <a:off x="4310938" y="3623652"/>
                  <a:ext cx="105480" cy="88920"/>
                </p14:xfrm>
              </p:contentPart>
            </mc:Choice>
            <mc:Fallback xmlns="">
              <p:pic>
                <p:nvPicPr>
                  <p:cNvPr id="41" name="Ink 40">
                    <a:extLst>
                      <a:ext uri="{FF2B5EF4-FFF2-40B4-BE49-F238E27FC236}">
                        <a16:creationId xmlns:a16="http://schemas.microsoft.com/office/drawing/2014/main" id="{275F68BB-B0B9-A047-8490-55B155A1221B}"/>
                      </a:ext>
                    </a:extLst>
                  </p:cNvPr>
                  <p:cNvPicPr/>
                  <p:nvPr/>
                </p:nvPicPr>
                <p:blipFill>
                  <a:blip r:embed="rId60"/>
                  <a:stretch>
                    <a:fillRect/>
                  </a:stretch>
                </p:blipFill>
                <p:spPr>
                  <a:xfrm>
                    <a:off x="4295818" y="3608532"/>
                    <a:ext cx="135720" cy="119520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74D07CFC-AD53-F449-BEF8-1BED1EC57DF6}"/>
                </a:ext>
              </a:extLst>
            </p:cNvPr>
            <p:cNvGrpSpPr/>
            <p:nvPr/>
          </p:nvGrpSpPr>
          <p:grpSpPr>
            <a:xfrm>
              <a:off x="4646098" y="3521412"/>
              <a:ext cx="697680" cy="188280"/>
              <a:chOff x="4646098" y="3521412"/>
              <a:chExt cx="697680" cy="18828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61">
                <p14:nvContentPartPr>
                  <p14:cNvPr id="42" name="Ink 41">
                    <a:extLst>
                      <a:ext uri="{FF2B5EF4-FFF2-40B4-BE49-F238E27FC236}">
                        <a16:creationId xmlns:a16="http://schemas.microsoft.com/office/drawing/2014/main" id="{5B6E7F22-DB44-8C4D-BB4E-3E5CB7F6C399}"/>
                      </a:ext>
                    </a:extLst>
                  </p14:cNvPr>
                  <p14:cNvContentPartPr/>
                  <p14:nvPr/>
                </p14:nvContentPartPr>
                <p14:xfrm>
                  <a:off x="4646098" y="3611052"/>
                  <a:ext cx="160200" cy="98640"/>
                </p14:xfrm>
              </p:contentPart>
            </mc:Choice>
            <mc:Fallback xmlns="">
              <p:pic>
                <p:nvPicPr>
                  <p:cNvPr id="42" name="Ink 41">
                    <a:extLst>
                      <a:ext uri="{FF2B5EF4-FFF2-40B4-BE49-F238E27FC236}">
                        <a16:creationId xmlns:a16="http://schemas.microsoft.com/office/drawing/2014/main" id="{5B6E7F22-DB44-8C4D-BB4E-3E5CB7F6C399}"/>
                      </a:ext>
                    </a:extLst>
                  </p:cNvPr>
                  <p:cNvPicPr/>
                  <p:nvPr/>
                </p:nvPicPr>
                <p:blipFill>
                  <a:blip r:embed="rId62"/>
                  <a:stretch>
                    <a:fillRect/>
                  </a:stretch>
                </p:blipFill>
                <p:spPr>
                  <a:xfrm>
                    <a:off x="4630978" y="3595572"/>
                    <a:ext cx="190440" cy="1292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63">
                <p14:nvContentPartPr>
                  <p14:cNvPr id="43" name="Ink 42">
                    <a:extLst>
                      <a:ext uri="{FF2B5EF4-FFF2-40B4-BE49-F238E27FC236}">
                        <a16:creationId xmlns:a16="http://schemas.microsoft.com/office/drawing/2014/main" id="{B81A3568-9AB2-2A48-AF9C-CAF33598AE73}"/>
                      </a:ext>
                    </a:extLst>
                  </p14:cNvPr>
                  <p14:cNvContentPartPr/>
                  <p14:nvPr/>
                </p14:nvContentPartPr>
                <p14:xfrm>
                  <a:off x="4849138" y="3564612"/>
                  <a:ext cx="138600" cy="142920"/>
                </p14:xfrm>
              </p:contentPart>
            </mc:Choice>
            <mc:Fallback xmlns="">
              <p:pic>
                <p:nvPicPr>
                  <p:cNvPr id="43" name="Ink 42">
                    <a:extLst>
                      <a:ext uri="{FF2B5EF4-FFF2-40B4-BE49-F238E27FC236}">
                        <a16:creationId xmlns:a16="http://schemas.microsoft.com/office/drawing/2014/main" id="{B81A3568-9AB2-2A48-AF9C-CAF33598AE73}"/>
                      </a:ext>
                    </a:extLst>
                  </p:cNvPr>
                  <p:cNvPicPr/>
                  <p:nvPr/>
                </p:nvPicPr>
                <p:blipFill>
                  <a:blip r:embed="rId64"/>
                  <a:stretch>
                    <a:fillRect/>
                  </a:stretch>
                </p:blipFill>
                <p:spPr>
                  <a:xfrm>
                    <a:off x="4834018" y="3549132"/>
                    <a:ext cx="169200" cy="1735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65">
                <p14:nvContentPartPr>
                  <p14:cNvPr id="44" name="Ink 43">
                    <a:extLst>
                      <a:ext uri="{FF2B5EF4-FFF2-40B4-BE49-F238E27FC236}">
                        <a16:creationId xmlns:a16="http://schemas.microsoft.com/office/drawing/2014/main" id="{D9BCE928-8986-8E4A-9863-E5587F2F016C}"/>
                      </a:ext>
                    </a:extLst>
                  </p14:cNvPr>
                  <p14:cNvContentPartPr/>
                  <p14:nvPr/>
                </p14:nvContentPartPr>
                <p14:xfrm>
                  <a:off x="5014738" y="3658932"/>
                  <a:ext cx="9720" cy="47520"/>
                </p14:xfrm>
              </p:contentPart>
            </mc:Choice>
            <mc:Fallback xmlns="">
              <p:pic>
                <p:nvPicPr>
                  <p:cNvPr id="44" name="Ink 43">
                    <a:extLst>
                      <a:ext uri="{FF2B5EF4-FFF2-40B4-BE49-F238E27FC236}">
                        <a16:creationId xmlns:a16="http://schemas.microsoft.com/office/drawing/2014/main" id="{D9BCE928-8986-8E4A-9863-E5587F2F016C}"/>
                      </a:ext>
                    </a:extLst>
                  </p:cNvPr>
                  <p:cNvPicPr/>
                  <p:nvPr/>
                </p:nvPicPr>
                <p:blipFill>
                  <a:blip r:embed="rId66"/>
                  <a:stretch>
                    <a:fillRect/>
                  </a:stretch>
                </p:blipFill>
                <p:spPr>
                  <a:xfrm>
                    <a:off x="4999618" y="3643812"/>
                    <a:ext cx="39960" cy="781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67">
                <p14:nvContentPartPr>
                  <p14:cNvPr id="45" name="Ink 44">
                    <a:extLst>
                      <a:ext uri="{FF2B5EF4-FFF2-40B4-BE49-F238E27FC236}">
                        <a16:creationId xmlns:a16="http://schemas.microsoft.com/office/drawing/2014/main" id="{A9E52AC5-8810-7D4A-B540-78174966F535}"/>
                      </a:ext>
                    </a:extLst>
                  </p14:cNvPr>
                  <p14:cNvContentPartPr/>
                  <p14:nvPr/>
                </p14:nvContentPartPr>
                <p14:xfrm>
                  <a:off x="5018338" y="3594132"/>
                  <a:ext cx="52200" cy="9720"/>
                </p14:xfrm>
              </p:contentPart>
            </mc:Choice>
            <mc:Fallback xmlns="">
              <p:pic>
                <p:nvPicPr>
                  <p:cNvPr id="45" name="Ink 44">
                    <a:extLst>
                      <a:ext uri="{FF2B5EF4-FFF2-40B4-BE49-F238E27FC236}">
                        <a16:creationId xmlns:a16="http://schemas.microsoft.com/office/drawing/2014/main" id="{A9E52AC5-8810-7D4A-B540-78174966F535}"/>
                      </a:ext>
                    </a:extLst>
                  </p:cNvPr>
                  <p:cNvPicPr/>
                  <p:nvPr/>
                </p:nvPicPr>
                <p:blipFill>
                  <a:blip r:embed="rId68"/>
                  <a:stretch>
                    <a:fillRect/>
                  </a:stretch>
                </p:blipFill>
                <p:spPr>
                  <a:xfrm>
                    <a:off x="5003218" y="3579012"/>
                    <a:ext cx="82800" cy="403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69">
                <p14:nvContentPartPr>
                  <p14:cNvPr id="46" name="Ink 45">
                    <a:extLst>
                      <a:ext uri="{FF2B5EF4-FFF2-40B4-BE49-F238E27FC236}">
                        <a16:creationId xmlns:a16="http://schemas.microsoft.com/office/drawing/2014/main" id="{91FC18C7-6C8B-BC4B-BC7D-DFD6D8C6D320}"/>
                      </a:ext>
                    </a:extLst>
                  </p14:cNvPr>
                  <p14:cNvContentPartPr/>
                  <p14:nvPr/>
                </p14:nvContentPartPr>
                <p14:xfrm>
                  <a:off x="5074138" y="3613212"/>
                  <a:ext cx="115200" cy="83880"/>
                </p14:xfrm>
              </p:contentPart>
            </mc:Choice>
            <mc:Fallback xmlns="">
              <p:pic>
                <p:nvPicPr>
                  <p:cNvPr id="46" name="Ink 45">
                    <a:extLst>
                      <a:ext uri="{FF2B5EF4-FFF2-40B4-BE49-F238E27FC236}">
                        <a16:creationId xmlns:a16="http://schemas.microsoft.com/office/drawing/2014/main" id="{91FC18C7-6C8B-BC4B-BC7D-DFD6D8C6D320}"/>
                      </a:ext>
                    </a:extLst>
                  </p:cNvPr>
                  <p:cNvPicPr/>
                  <p:nvPr/>
                </p:nvPicPr>
                <p:blipFill>
                  <a:blip r:embed="rId70"/>
                  <a:stretch>
                    <a:fillRect/>
                  </a:stretch>
                </p:blipFill>
                <p:spPr>
                  <a:xfrm>
                    <a:off x="5058658" y="3598092"/>
                    <a:ext cx="145800" cy="1144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71">
                <p14:nvContentPartPr>
                  <p14:cNvPr id="47" name="Ink 46">
                    <a:extLst>
                      <a:ext uri="{FF2B5EF4-FFF2-40B4-BE49-F238E27FC236}">
                        <a16:creationId xmlns:a16="http://schemas.microsoft.com/office/drawing/2014/main" id="{6CDA8D0C-BA08-C34D-AEE0-C21E6C5FEECA}"/>
                      </a:ext>
                    </a:extLst>
                  </p14:cNvPr>
                  <p14:cNvContentPartPr/>
                  <p14:nvPr/>
                </p14:nvContentPartPr>
                <p14:xfrm>
                  <a:off x="5215258" y="3521412"/>
                  <a:ext cx="128520" cy="177120"/>
                </p14:xfrm>
              </p:contentPart>
            </mc:Choice>
            <mc:Fallback xmlns="">
              <p:pic>
                <p:nvPicPr>
                  <p:cNvPr id="47" name="Ink 46">
                    <a:extLst>
                      <a:ext uri="{FF2B5EF4-FFF2-40B4-BE49-F238E27FC236}">
                        <a16:creationId xmlns:a16="http://schemas.microsoft.com/office/drawing/2014/main" id="{6CDA8D0C-BA08-C34D-AEE0-C21E6C5FEECA}"/>
                      </a:ext>
                    </a:extLst>
                  </p:cNvPr>
                  <p:cNvPicPr/>
                  <p:nvPr/>
                </p:nvPicPr>
                <p:blipFill>
                  <a:blip r:embed="rId72"/>
                  <a:stretch>
                    <a:fillRect/>
                  </a:stretch>
                </p:blipFill>
                <p:spPr>
                  <a:xfrm>
                    <a:off x="5200138" y="3506292"/>
                    <a:ext cx="158760" cy="207720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3A32522C-5E5A-9C4B-820B-F3AC02450245}"/>
                </a:ext>
              </a:extLst>
            </p:cNvPr>
            <p:cNvGrpSpPr/>
            <p:nvPr/>
          </p:nvGrpSpPr>
          <p:grpSpPr>
            <a:xfrm>
              <a:off x="5653738" y="3423132"/>
              <a:ext cx="927720" cy="401400"/>
              <a:chOff x="5653738" y="3423132"/>
              <a:chExt cx="927720" cy="40140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73">
                <p14:nvContentPartPr>
                  <p14:cNvPr id="50" name="Ink 49">
                    <a:extLst>
                      <a:ext uri="{FF2B5EF4-FFF2-40B4-BE49-F238E27FC236}">
                        <a16:creationId xmlns:a16="http://schemas.microsoft.com/office/drawing/2014/main" id="{70A069DB-EDCE-4442-BB40-177F1DEF7195}"/>
                      </a:ext>
                    </a:extLst>
                  </p14:cNvPr>
                  <p14:cNvContentPartPr/>
                  <p14:nvPr/>
                </p14:nvContentPartPr>
                <p14:xfrm>
                  <a:off x="5653738" y="3460932"/>
                  <a:ext cx="198360" cy="265320"/>
                </p14:xfrm>
              </p:contentPart>
            </mc:Choice>
            <mc:Fallback xmlns="">
              <p:pic>
                <p:nvPicPr>
                  <p:cNvPr id="50" name="Ink 49">
                    <a:extLst>
                      <a:ext uri="{FF2B5EF4-FFF2-40B4-BE49-F238E27FC236}">
                        <a16:creationId xmlns:a16="http://schemas.microsoft.com/office/drawing/2014/main" id="{70A069DB-EDCE-4442-BB40-177F1DEF7195}"/>
                      </a:ext>
                    </a:extLst>
                  </p:cNvPr>
                  <p:cNvPicPr/>
                  <p:nvPr/>
                </p:nvPicPr>
                <p:blipFill>
                  <a:blip r:embed="rId74"/>
                  <a:stretch>
                    <a:fillRect/>
                  </a:stretch>
                </p:blipFill>
                <p:spPr>
                  <a:xfrm>
                    <a:off x="5638618" y="3445812"/>
                    <a:ext cx="228600" cy="2959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75">
                <p14:nvContentPartPr>
                  <p14:cNvPr id="51" name="Ink 50">
                    <a:extLst>
                      <a:ext uri="{FF2B5EF4-FFF2-40B4-BE49-F238E27FC236}">
                        <a16:creationId xmlns:a16="http://schemas.microsoft.com/office/drawing/2014/main" id="{15094482-BFD1-8544-8259-A02960DA0955}"/>
                      </a:ext>
                    </a:extLst>
                  </p14:cNvPr>
                  <p14:cNvContentPartPr/>
                  <p14:nvPr/>
                </p14:nvContentPartPr>
                <p14:xfrm>
                  <a:off x="5952178" y="3423132"/>
                  <a:ext cx="86040" cy="401400"/>
                </p14:xfrm>
              </p:contentPart>
            </mc:Choice>
            <mc:Fallback xmlns="">
              <p:pic>
                <p:nvPicPr>
                  <p:cNvPr id="51" name="Ink 50">
                    <a:extLst>
                      <a:ext uri="{FF2B5EF4-FFF2-40B4-BE49-F238E27FC236}">
                        <a16:creationId xmlns:a16="http://schemas.microsoft.com/office/drawing/2014/main" id="{15094482-BFD1-8544-8259-A02960DA0955}"/>
                      </a:ext>
                    </a:extLst>
                  </p:cNvPr>
                  <p:cNvPicPr/>
                  <p:nvPr/>
                </p:nvPicPr>
                <p:blipFill>
                  <a:blip r:embed="rId76"/>
                  <a:stretch>
                    <a:fillRect/>
                  </a:stretch>
                </p:blipFill>
                <p:spPr>
                  <a:xfrm>
                    <a:off x="5937058" y="3408012"/>
                    <a:ext cx="116640" cy="43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77">
                <p14:nvContentPartPr>
                  <p14:cNvPr id="52" name="Ink 51">
                    <a:extLst>
                      <a:ext uri="{FF2B5EF4-FFF2-40B4-BE49-F238E27FC236}">
                        <a16:creationId xmlns:a16="http://schemas.microsoft.com/office/drawing/2014/main" id="{CB148B6C-C3BD-D042-8957-5D499A15D3C8}"/>
                      </a:ext>
                    </a:extLst>
                  </p14:cNvPr>
                  <p14:cNvContentPartPr/>
                  <p14:nvPr/>
                </p14:nvContentPartPr>
                <p14:xfrm>
                  <a:off x="6049738" y="3493332"/>
                  <a:ext cx="59400" cy="203040"/>
                </p14:xfrm>
              </p:contentPart>
            </mc:Choice>
            <mc:Fallback xmlns="">
              <p:pic>
                <p:nvPicPr>
                  <p:cNvPr id="52" name="Ink 51">
                    <a:extLst>
                      <a:ext uri="{FF2B5EF4-FFF2-40B4-BE49-F238E27FC236}">
                        <a16:creationId xmlns:a16="http://schemas.microsoft.com/office/drawing/2014/main" id="{CB148B6C-C3BD-D042-8957-5D499A15D3C8}"/>
                      </a:ext>
                    </a:extLst>
                  </p:cNvPr>
                  <p:cNvPicPr/>
                  <p:nvPr/>
                </p:nvPicPr>
                <p:blipFill>
                  <a:blip r:embed="rId78"/>
                  <a:stretch>
                    <a:fillRect/>
                  </a:stretch>
                </p:blipFill>
                <p:spPr>
                  <a:xfrm>
                    <a:off x="6034258" y="3477852"/>
                    <a:ext cx="90000" cy="2336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79">
                <p14:nvContentPartPr>
                  <p14:cNvPr id="54" name="Ink 53">
                    <a:extLst>
                      <a:ext uri="{FF2B5EF4-FFF2-40B4-BE49-F238E27FC236}">
                        <a16:creationId xmlns:a16="http://schemas.microsoft.com/office/drawing/2014/main" id="{21598BD6-AA11-F54A-A83D-CF9C05359938}"/>
                      </a:ext>
                    </a:extLst>
                  </p14:cNvPr>
                  <p14:cNvContentPartPr/>
                  <p14:nvPr/>
                </p14:nvContentPartPr>
                <p14:xfrm>
                  <a:off x="6158458" y="3564252"/>
                  <a:ext cx="87480" cy="176040"/>
                </p14:xfrm>
              </p:contentPart>
            </mc:Choice>
            <mc:Fallback xmlns="">
              <p:pic>
                <p:nvPicPr>
                  <p:cNvPr id="54" name="Ink 53">
                    <a:extLst>
                      <a:ext uri="{FF2B5EF4-FFF2-40B4-BE49-F238E27FC236}">
                        <a16:creationId xmlns:a16="http://schemas.microsoft.com/office/drawing/2014/main" id="{21598BD6-AA11-F54A-A83D-CF9C05359938}"/>
                      </a:ext>
                    </a:extLst>
                  </p:cNvPr>
                  <p:cNvPicPr/>
                  <p:nvPr/>
                </p:nvPicPr>
                <p:blipFill>
                  <a:blip r:embed="rId80"/>
                  <a:stretch>
                    <a:fillRect/>
                  </a:stretch>
                </p:blipFill>
                <p:spPr>
                  <a:xfrm>
                    <a:off x="6143338" y="3549132"/>
                    <a:ext cx="118080" cy="2066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81">
                <p14:nvContentPartPr>
                  <p14:cNvPr id="55" name="Ink 54">
                    <a:extLst>
                      <a:ext uri="{FF2B5EF4-FFF2-40B4-BE49-F238E27FC236}">
                        <a16:creationId xmlns:a16="http://schemas.microsoft.com/office/drawing/2014/main" id="{FCEB484C-4D96-F444-9369-A9182C0DB3CE}"/>
                      </a:ext>
                    </a:extLst>
                  </p14:cNvPr>
                  <p14:cNvContentPartPr/>
                  <p14:nvPr/>
                </p14:nvContentPartPr>
                <p14:xfrm>
                  <a:off x="6243418" y="3725172"/>
                  <a:ext cx="70560" cy="55800"/>
                </p14:xfrm>
              </p:contentPart>
            </mc:Choice>
            <mc:Fallback xmlns="">
              <p:pic>
                <p:nvPicPr>
                  <p:cNvPr id="55" name="Ink 54">
                    <a:extLst>
                      <a:ext uri="{FF2B5EF4-FFF2-40B4-BE49-F238E27FC236}">
                        <a16:creationId xmlns:a16="http://schemas.microsoft.com/office/drawing/2014/main" id="{FCEB484C-4D96-F444-9369-A9182C0DB3CE}"/>
                      </a:ext>
                    </a:extLst>
                  </p:cNvPr>
                  <p:cNvPicPr/>
                  <p:nvPr/>
                </p:nvPicPr>
                <p:blipFill>
                  <a:blip r:embed="rId82"/>
                  <a:stretch>
                    <a:fillRect/>
                  </a:stretch>
                </p:blipFill>
                <p:spPr>
                  <a:xfrm>
                    <a:off x="6228298" y="3710052"/>
                    <a:ext cx="101160" cy="864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83">
                <p14:nvContentPartPr>
                  <p14:cNvPr id="56" name="Ink 55">
                    <a:extLst>
                      <a:ext uri="{FF2B5EF4-FFF2-40B4-BE49-F238E27FC236}">
                        <a16:creationId xmlns:a16="http://schemas.microsoft.com/office/drawing/2014/main" id="{F6FE5D92-FAAA-0745-9A85-E05777C27062}"/>
                      </a:ext>
                    </a:extLst>
                  </p14:cNvPr>
                  <p14:cNvContentPartPr/>
                  <p14:nvPr/>
                </p14:nvContentPartPr>
                <p14:xfrm>
                  <a:off x="6275098" y="3638412"/>
                  <a:ext cx="5400" cy="2520"/>
                </p14:xfrm>
              </p:contentPart>
            </mc:Choice>
            <mc:Fallback xmlns="">
              <p:pic>
                <p:nvPicPr>
                  <p:cNvPr id="56" name="Ink 55">
                    <a:extLst>
                      <a:ext uri="{FF2B5EF4-FFF2-40B4-BE49-F238E27FC236}">
                        <a16:creationId xmlns:a16="http://schemas.microsoft.com/office/drawing/2014/main" id="{F6FE5D92-FAAA-0745-9A85-E05777C27062}"/>
                      </a:ext>
                    </a:extLst>
                  </p:cNvPr>
                  <p:cNvPicPr/>
                  <p:nvPr/>
                </p:nvPicPr>
                <p:blipFill>
                  <a:blip r:embed="rId84"/>
                  <a:stretch>
                    <a:fillRect/>
                  </a:stretch>
                </p:blipFill>
                <p:spPr>
                  <a:xfrm>
                    <a:off x="6259978" y="3623292"/>
                    <a:ext cx="36000" cy="331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85">
                <p14:nvContentPartPr>
                  <p14:cNvPr id="57" name="Ink 56">
                    <a:extLst>
                      <a:ext uri="{FF2B5EF4-FFF2-40B4-BE49-F238E27FC236}">
                        <a16:creationId xmlns:a16="http://schemas.microsoft.com/office/drawing/2014/main" id="{576C9831-E4DD-DE46-A4B9-9186F6B809DD}"/>
                      </a:ext>
                    </a:extLst>
                  </p14:cNvPr>
                  <p14:cNvContentPartPr/>
                  <p14:nvPr/>
                </p14:nvContentPartPr>
                <p14:xfrm>
                  <a:off x="6360058" y="3492612"/>
                  <a:ext cx="57600" cy="211680"/>
                </p14:xfrm>
              </p:contentPart>
            </mc:Choice>
            <mc:Fallback xmlns="">
              <p:pic>
                <p:nvPicPr>
                  <p:cNvPr id="57" name="Ink 56">
                    <a:extLst>
                      <a:ext uri="{FF2B5EF4-FFF2-40B4-BE49-F238E27FC236}">
                        <a16:creationId xmlns:a16="http://schemas.microsoft.com/office/drawing/2014/main" id="{576C9831-E4DD-DE46-A4B9-9186F6B809DD}"/>
                      </a:ext>
                    </a:extLst>
                  </p:cNvPr>
                  <p:cNvPicPr/>
                  <p:nvPr/>
                </p:nvPicPr>
                <p:blipFill>
                  <a:blip r:embed="rId86"/>
                  <a:stretch>
                    <a:fillRect/>
                  </a:stretch>
                </p:blipFill>
                <p:spPr>
                  <a:xfrm>
                    <a:off x="6344938" y="3477132"/>
                    <a:ext cx="88200" cy="2422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87">
                <p14:nvContentPartPr>
                  <p14:cNvPr id="58" name="Ink 57">
                    <a:extLst>
                      <a:ext uri="{FF2B5EF4-FFF2-40B4-BE49-F238E27FC236}">
                        <a16:creationId xmlns:a16="http://schemas.microsoft.com/office/drawing/2014/main" id="{F31CB942-B84E-D64E-A108-15D91815FB45}"/>
                      </a:ext>
                    </a:extLst>
                  </p14:cNvPr>
                  <p14:cNvContentPartPr/>
                  <p14:nvPr/>
                </p14:nvContentPartPr>
                <p14:xfrm>
                  <a:off x="6452938" y="3439692"/>
                  <a:ext cx="128520" cy="378000"/>
                </p14:xfrm>
              </p:contentPart>
            </mc:Choice>
            <mc:Fallback xmlns="">
              <p:pic>
                <p:nvPicPr>
                  <p:cNvPr id="58" name="Ink 57">
                    <a:extLst>
                      <a:ext uri="{FF2B5EF4-FFF2-40B4-BE49-F238E27FC236}">
                        <a16:creationId xmlns:a16="http://schemas.microsoft.com/office/drawing/2014/main" id="{F31CB942-B84E-D64E-A108-15D91815FB45}"/>
                      </a:ext>
                    </a:extLst>
                  </p:cNvPr>
                  <p:cNvPicPr/>
                  <p:nvPr/>
                </p:nvPicPr>
                <p:blipFill>
                  <a:blip r:embed="rId88"/>
                  <a:stretch>
                    <a:fillRect/>
                  </a:stretch>
                </p:blipFill>
                <p:spPr>
                  <a:xfrm>
                    <a:off x="6437818" y="3424572"/>
                    <a:ext cx="158760" cy="408600"/>
                  </a:xfrm>
                  <a:prstGeom prst="rect">
                    <a:avLst/>
                  </a:prstGeom>
                </p:spPr>
              </p:pic>
            </mc:Fallback>
          </mc:AlternateContent>
        </p:grpSp>
        <mc:AlternateContent xmlns:mc="http://schemas.openxmlformats.org/markup-compatibility/2006" xmlns:p14="http://schemas.microsoft.com/office/powerpoint/2010/main">
          <mc:Choice Requires="p14">
            <p:contentPart p14:bwMode="auto" r:id="rId89">
              <p14:nvContentPartPr>
                <p14:cNvPr id="59" name="Ink 58">
                  <a:extLst>
                    <a:ext uri="{FF2B5EF4-FFF2-40B4-BE49-F238E27FC236}">
                      <a16:creationId xmlns:a16="http://schemas.microsoft.com/office/drawing/2014/main" id="{BD5A3325-C776-E44C-A990-F9F2EE6EA3D7}"/>
                    </a:ext>
                  </a:extLst>
                </p14:cNvPr>
                <p14:cNvContentPartPr/>
                <p14:nvPr/>
              </p14:nvContentPartPr>
              <p14:xfrm>
                <a:off x="6764698" y="3570372"/>
                <a:ext cx="145440" cy="141840"/>
              </p14:xfrm>
            </p:contentPart>
          </mc:Choice>
          <mc:Fallback xmlns="">
            <p:pic>
              <p:nvPicPr>
                <p:cNvPr id="59" name="Ink 58">
                  <a:extLst>
                    <a:ext uri="{FF2B5EF4-FFF2-40B4-BE49-F238E27FC236}">
                      <a16:creationId xmlns:a16="http://schemas.microsoft.com/office/drawing/2014/main" id="{BD5A3325-C776-E44C-A990-F9F2EE6EA3D7}"/>
                    </a:ext>
                  </a:extLst>
                </p:cNvPr>
                <p:cNvPicPr/>
                <p:nvPr/>
              </p:nvPicPr>
              <p:blipFill>
                <a:blip r:embed="rId90"/>
                <a:stretch>
                  <a:fillRect/>
                </a:stretch>
              </p:blipFill>
              <p:spPr>
                <a:xfrm>
                  <a:off x="6749180" y="3554892"/>
                  <a:ext cx="176116" cy="172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1">
              <p14:nvContentPartPr>
                <p14:cNvPr id="60" name="Ink 59">
                  <a:extLst>
                    <a:ext uri="{FF2B5EF4-FFF2-40B4-BE49-F238E27FC236}">
                      <a16:creationId xmlns:a16="http://schemas.microsoft.com/office/drawing/2014/main" id="{8A99B752-EB45-F340-8BB7-04BDAC2D15BB}"/>
                    </a:ext>
                  </a:extLst>
                </p14:cNvPr>
                <p14:cNvContentPartPr/>
                <p14:nvPr/>
              </p14:nvContentPartPr>
              <p14:xfrm>
                <a:off x="7121098" y="3551652"/>
                <a:ext cx="152280" cy="149400"/>
              </p14:xfrm>
            </p:contentPart>
          </mc:Choice>
          <mc:Fallback xmlns="">
            <p:pic>
              <p:nvPicPr>
                <p:cNvPr id="60" name="Ink 59">
                  <a:extLst>
                    <a:ext uri="{FF2B5EF4-FFF2-40B4-BE49-F238E27FC236}">
                      <a16:creationId xmlns:a16="http://schemas.microsoft.com/office/drawing/2014/main" id="{8A99B752-EB45-F340-8BB7-04BDAC2D15BB}"/>
                    </a:ext>
                  </a:extLst>
                </p:cNvPr>
                <p:cNvPicPr/>
                <p:nvPr/>
              </p:nvPicPr>
              <p:blipFill>
                <a:blip r:embed="rId92"/>
                <a:stretch>
                  <a:fillRect/>
                </a:stretch>
              </p:blipFill>
              <p:spPr>
                <a:xfrm>
                  <a:off x="7105655" y="3536209"/>
                  <a:ext cx="182808" cy="179926"/>
                </a:xfrm>
                <a:prstGeom prst="rect">
                  <a:avLst/>
                </a:prstGeom>
              </p:spPr>
            </p:pic>
          </mc:Fallback>
        </mc:AlternateContent>
        <p:grpSp>
          <p:nvGrpSpPr>
            <p:cNvPr id="214" name="Group 213">
              <a:extLst>
                <a:ext uri="{FF2B5EF4-FFF2-40B4-BE49-F238E27FC236}">
                  <a16:creationId xmlns:a16="http://schemas.microsoft.com/office/drawing/2014/main" id="{9BC760A0-400E-FF45-8D49-3AC43B3BB005}"/>
                </a:ext>
              </a:extLst>
            </p:cNvPr>
            <p:cNvGrpSpPr/>
            <p:nvPr/>
          </p:nvGrpSpPr>
          <p:grpSpPr>
            <a:xfrm>
              <a:off x="4758778" y="4737798"/>
              <a:ext cx="1117800" cy="1018440"/>
              <a:chOff x="4758778" y="5281812"/>
              <a:chExt cx="1117800" cy="101844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93">
                <p14:nvContentPartPr>
                  <p14:cNvPr id="144" name="Ink 143">
                    <a:extLst>
                      <a:ext uri="{FF2B5EF4-FFF2-40B4-BE49-F238E27FC236}">
                        <a16:creationId xmlns:a16="http://schemas.microsoft.com/office/drawing/2014/main" id="{C29F653E-6F6F-534C-98C9-9A612D309B18}"/>
                      </a:ext>
                    </a:extLst>
                  </p14:cNvPr>
                  <p14:cNvContentPartPr/>
                  <p14:nvPr/>
                </p14:nvContentPartPr>
                <p14:xfrm>
                  <a:off x="4815298" y="5328612"/>
                  <a:ext cx="209160" cy="346320"/>
                </p14:xfrm>
              </p:contentPart>
            </mc:Choice>
            <mc:Fallback xmlns="">
              <p:pic>
                <p:nvPicPr>
                  <p:cNvPr id="144" name="Ink 143">
                    <a:extLst>
                      <a:ext uri="{FF2B5EF4-FFF2-40B4-BE49-F238E27FC236}">
                        <a16:creationId xmlns:a16="http://schemas.microsoft.com/office/drawing/2014/main" id="{C29F653E-6F6F-534C-98C9-9A612D309B18}"/>
                      </a:ext>
                    </a:extLst>
                  </p:cNvPr>
                  <p:cNvPicPr/>
                  <p:nvPr/>
                </p:nvPicPr>
                <p:blipFill>
                  <a:blip r:embed="rId271"/>
                  <a:stretch>
                    <a:fillRect/>
                  </a:stretch>
                </p:blipFill>
                <p:spPr>
                  <a:xfrm>
                    <a:off x="4800178" y="5313132"/>
                    <a:ext cx="239400" cy="3769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72">
                <p14:nvContentPartPr>
                  <p14:cNvPr id="145" name="Ink 144">
                    <a:extLst>
                      <a:ext uri="{FF2B5EF4-FFF2-40B4-BE49-F238E27FC236}">
                        <a16:creationId xmlns:a16="http://schemas.microsoft.com/office/drawing/2014/main" id="{291B5F5A-3180-F14F-8B56-A176314F7393}"/>
                      </a:ext>
                    </a:extLst>
                  </p14:cNvPr>
                  <p14:cNvContentPartPr/>
                  <p14:nvPr/>
                </p14:nvContentPartPr>
                <p14:xfrm>
                  <a:off x="4758778" y="5281812"/>
                  <a:ext cx="142560" cy="136080"/>
                </p14:xfrm>
              </p:contentPart>
            </mc:Choice>
            <mc:Fallback xmlns="">
              <p:pic>
                <p:nvPicPr>
                  <p:cNvPr id="145" name="Ink 144">
                    <a:extLst>
                      <a:ext uri="{FF2B5EF4-FFF2-40B4-BE49-F238E27FC236}">
                        <a16:creationId xmlns:a16="http://schemas.microsoft.com/office/drawing/2014/main" id="{291B5F5A-3180-F14F-8B56-A176314F7393}"/>
                      </a:ext>
                    </a:extLst>
                  </p:cNvPr>
                  <p:cNvPicPr/>
                  <p:nvPr/>
                </p:nvPicPr>
                <p:blipFill>
                  <a:blip r:embed="rId273"/>
                  <a:stretch>
                    <a:fillRect/>
                  </a:stretch>
                </p:blipFill>
                <p:spPr>
                  <a:xfrm>
                    <a:off x="4743658" y="5266332"/>
                    <a:ext cx="173160" cy="1666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74">
                <p14:nvContentPartPr>
                  <p14:cNvPr id="147" name="Ink 146">
                    <a:extLst>
                      <a:ext uri="{FF2B5EF4-FFF2-40B4-BE49-F238E27FC236}">
                        <a16:creationId xmlns:a16="http://schemas.microsoft.com/office/drawing/2014/main" id="{F006B09B-5581-0B41-BED4-D087F8517347}"/>
                      </a:ext>
                    </a:extLst>
                  </p14:cNvPr>
                  <p14:cNvContentPartPr/>
                  <p14:nvPr/>
                </p14:nvContentPartPr>
                <p14:xfrm>
                  <a:off x="4881178" y="5776092"/>
                  <a:ext cx="122400" cy="137520"/>
                </p14:xfrm>
              </p:contentPart>
            </mc:Choice>
            <mc:Fallback xmlns="">
              <p:pic>
                <p:nvPicPr>
                  <p:cNvPr id="147" name="Ink 146">
                    <a:extLst>
                      <a:ext uri="{FF2B5EF4-FFF2-40B4-BE49-F238E27FC236}">
                        <a16:creationId xmlns:a16="http://schemas.microsoft.com/office/drawing/2014/main" id="{F006B09B-5581-0B41-BED4-D087F8517347}"/>
                      </a:ext>
                    </a:extLst>
                  </p:cNvPr>
                  <p:cNvPicPr/>
                  <p:nvPr/>
                </p:nvPicPr>
                <p:blipFill>
                  <a:blip r:embed="rId275"/>
                  <a:stretch>
                    <a:fillRect/>
                  </a:stretch>
                </p:blipFill>
                <p:spPr>
                  <a:xfrm>
                    <a:off x="4866058" y="5760972"/>
                    <a:ext cx="153000" cy="1681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76">
                <p14:nvContentPartPr>
                  <p14:cNvPr id="148" name="Ink 147">
                    <a:extLst>
                      <a:ext uri="{FF2B5EF4-FFF2-40B4-BE49-F238E27FC236}">
                        <a16:creationId xmlns:a16="http://schemas.microsoft.com/office/drawing/2014/main" id="{CE17D32A-3130-BC4A-B25F-4CB479234021}"/>
                      </a:ext>
                    </a:extLst>
                  </p14:cNvPr>
                  <p14:cNvContentPartPr/>
                  <p14:nvPr/>
                </p14:nvContentPartPr>
                <p14:xfrm>
                  <a:off x="5061178" y="5760612"/>
                  <a:ext cx="88560" cy="117720"/>
                </p14:xfrm>
              </p:contentPart>
            </mc:Choice>
            <mc:Fallback xmlns="">
              <p:pic>
                <p:nvPicPr>
                  <p:cNvPr id="148" name="Ink 147">
                    <a:extLst>
                      <a:ext uri="{FF2B5EF4-FFF2-40B4-BE49-F238E27FC236}">
                        <a16:creationId xmlns:a16="http://schemas.microsoft.com/office/drawing/2014/main" id="{CE17D32A-3130-BC4A-B25F-4CB479234021}"/>
                      </a:ext>
                    </a:extLst>
                  </p:cNvPr>
                  <p:cNvPicPr/>
                  <p:nvPr/>
                </p:nvPicPr>
                <p:blipFill>
                  <a:blip r:embed="rId277"/>
                  <a:stretch>
                    <a:fillRect/>
                  </a:stretch>
                </p:blipFill>
                <p:spPr>
                  <a:xfrm>
                    <a:off x="5046058" y="5745492"/>
                    <a:ext cx="119160" cy="1479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78">
                <p14:nvContentPartPr>
                  <p14:cNvPr id="149" name="Ink 148">
                    <a:extLst>
                      <a:ext uri="{FF2B5EF4-FFF2-40B4-BE49-F238E27FC236}">
                        <a16:creationId xmlns:a16="http://schemas.microsoft.com/office/drawing/2014/main" id="{47B7192B-FDB1-B048-B981-3D1BF0A1ED91}"/>
                      </a:ext>
                    </a:extLst>
                  </p14:cNvPr>
                  <p14:cNvContentPartPr/>
                  <p14:nvPr/>
                </p14:nvContentPartPr>
                <p14:xfrm>
                  <a:off x="5054698" y="5825772"/>
                  <a:ext cx="105120" cy="6480"/>
                </p14:xfrm>
              </p:contentPart>
            </mc:Choice>
            <mc:Fallback xmlns="">
              <p:pic>
                <p:nvPicPr>
                  <p:cNvPr id="149" name="Ink 148">
                    <a:extLst>
                      <a:ext uri="{FF2B5EF4-FFF2-40B4-BE49-F238E27FC236}">
                        <a16:creationId xmlns:a16="http://schemas.microsoft.com/office/drawing/2014/main" id="{47B7192B-FDB1-B048-B981-3D1BF0A1ED91}"/>
                      </a:ext>
                    </a:extLst>
                  </p:cNvPr>
                  <p:cNvPicPr/>
                  <p:nvPr/>
                </p:nvPicPr>
                <p:blipFill>
                  <a:blip r:embed="rId279"/>
                  <a:stretch>
                    <a:fillRect/>
                  </a:stretch>
                </p:blipFill>
                <p:spPr>
                  <a:xfrm>
                    <a:off x="5039218" y="5810292"/>
                    <a:ext cx="135360" cy="370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80">
                <p14:nvContentPartPr>
                  <p14:cNvPr id="150" name="Ink 149">
                    <a:extLst>
                      <a:ext uri="{FF2B5EF4-FFF2-40B4-BE49-F238E27FC236}">
                        <a16:creationId xmlns:a16="http://schemas.microsoft.com/office/drawing/2014/main" id="{FFC63ABB-5D25-E649-B8FE-2C2B6DECA8CD}"/>
                      </a:ext>
                    </a:extLst>
                  </p14:cNvPr>
                  <p14:cNvContentPartPr/>
                  <p14:nvPr/>
                </p14:nvContentPartPr>
                <p14:xfrm>
                  <a:off x="5214538" y="5789772"/>
                  <a:ext cx="94320" cy="101880"/>
                </p14:xfrm>
              </p:contentPart>
            </mc:Choice>
            <mc:Fallback xmlns="">
              <p:pic>
                <p:nvPicPr>
                  <p:cNvPr id="150" name="Ink 149">
                    <a:extLst>
                      <a:ext uri="{FF2B5EF4-FFF2-40B4-BE49-F238E27FC236}">
                        <a16:creationId xmlns:a16="http://schemas.microsoft.com/office/drawing/2014/main" id="{FFC63ABB-5D25-E649-B8FE-2C2B6DECA8CD}"/>
                      </a:ext>
                    </a:extLst>
                  </p:cNvPr>
                  <p:cNvPicPr/>
                  <p:nvPr/>
                </p:nvPicPr>
                <p:blipFill>
                  <a:blip r:embed="rId281"/>
                  <a:stretch>
                    <a:fillRect/>
                  </a:stretch>
                </p:blipFill>
                <p:spPr>
                  <a:xfrm>
                    <a:off x="5199418" y="5774652"/>
                    <a:ext cx="124560" cy="1324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82">
                <p14:nvContentPartPr>
                  <p14:cNvPr id="151" name="Ink 150">
                    <a:extLst>
                      <a:ext uri="{FF2B5EF4-FFF2-40B4-BE49-F238E27FC236}">
                        <a16:creationId xmlns:a16="http://schemas.microsoft.com/office/drawing/2014/main" id="{3A08BCF6-9488-4746-B244-D9B3A8AAB949}"/>
                      </a:ext>
                    </a:extLst>
                  </p14:cNvPr>
                  <p14:cNvContentPartPr/>
                  <p14:nvPr/>
                </p14:nvContentPartPr>
                <p14:xfrm>
                  <a:off x="5229658" y="5758812"/>
                  <a:ext cx="102240" cy="17640"/>
                </p14:xfrm>
              </p:contentPart>
            </mc:Choice>
            <mc:Fallback xmlns="">
              <p:pic>
                <p:nvPicPr>
                  <p:cNvPr id="151" name="Ink 150">
                    <a:extLst>
                      <a:ext uri="{FF2B5EF4-FFF2-40B4-BE49-F238E27FC236}">
                        <a16:creationId xmlns:a16="http://schemas.microsoft.com/office/drawing/2014/main" id="{3A08BCF6-9488-4746-B244-D9B3A8AAB949}"/>
                      </a:ext>
                    </a:extLst>
                  </p:cNvPr>
                  <p:cNvPicPr/>
                  <p:nvPr/>
                </p:nvPicPr>
                <p:blipFill>
                  <a:blip r:embed="rId283"/>
                  <a:stretch>
                    <a:fillRect/>
                  </a:stretch>
                </p:blipFill>
                <p:spPr>
                  <a:xfrm>
                    <a:off x="5214538" y="5743332"/>
                    <a:ext cx="132840" cy="478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84">
                <p14:nvContentPartPr>
                  <p14:cNvPr id="152" name="Ink 151">
                    <a:extLst>
                      <a:ext uri="{FF2B5EF4-FFF2-40B4-BE49-F238E27FC236}">
                        <a16:creationId xmlns:a16="http://schemas.microsoft.com/office/drawing/2014/main" id="{951018B8-4682-7343-A77E-41D88DEF6577}"/>
                      </a:ext>
                    </a:extLst>
                  </p14:cNvPr>
                  <p14:cNvContentPartPr/>
                  <p14:nvPr/>
                </p14:nvContentPartPr>
                <p14:xfrm>
                  <a:off x="5237218" y="5807412"/>
                  <a:ext cx="84240" cy="21600"/>
                </p14:xfrm>
              </p:contentPart>
            </mc:Choice>
            <mc:Fallback xmlns="">
              <p:pic>
                <p:nvPicPr>
                  <p:cNvPr id="152" name="Ink 151">
                    <a:extLst>
                      <a:ext uri="{FF2B5EF4-FFF2-40B4-BE49-F238E27FC236}">
                        <a16:creationId xmlns:a16="http://schemas.microsoft.com/office/drawing/2014/main" id="{951018B8-4682-7343-A77E-41D88DEF6577}"/>
                      </a:ext>
                    </a:extLst>
                  </p:cNvPr>
                  <p:cNvPicPr/>
                  <p:nvPr/>
                </p:nvPicPr>
                <p:blipFill>
                  <a:blip r:embed="rId285"/>
                  <a:stretch>
                    <a:fillRect/>
                  </a:stretch>
                </p:blipFill>
                <p:spPr>
                  <a:xfrm>
                    <a:off x="5221738" y="5792292"/>
                    <a:ext cx="114840" cy="522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86">
                <p14:nvContentPartPr>
                  <p14:cNvPr id="153" name="Ink 152">
                    <a:extLst>
                      <a:ext uri="{FF2B5EF4-FFF2-40B4-BE49-F238E27FC236}">
                        <a16:creationId xmlns:a16="http://schemas.microsoft.com/office/drawing/2014/main" id="{0FC741C9-5774-584B-B8E9-8B7451705BD3}"/>
                      </a:ext>
                    </a:extLst>
                  </p14:cNvPr>
                  <p14:cNvContentPartPr/>
                  <p14:nvPr/>
                </p14:nvContentPartPr>
                <p14:xfrm>
                  <a:off x="5377618" y="5766372"/>
                  <a:ext cx="95040" cy="137880"/>
                </p14:xfrm>
              </p:contentPart>
            </mc:Choice>
            <mc:Fallback xmlns="">
              <p:pic>
                <p:nvPicPr>
                  <p:cNvPr id="153" name="Ink 152">
                    <a:extLst>
                      <a:ext uri="{FF2B5EF4-FFF2-40B4-BE49-F238E27FC236}">
                        <a16:creationId xmlns:a16="http://schemas.microsoft.com/office/drawing/2014/main" id="{0FC741C9-5774-584B-B8E9-8B7451705BD3}"/>
                      </a:ext>
                    </a:extLst>
                  </p:cNvPr>
                  <p:cNvPicPr/>
                  <p:nvPr/>
                </p:nvPicPr>
                <p:blipFill>
                  <a:blip r:embed="rId287"/>
                  <a:stretch>
                    <a:fillRect/>
                  </a:stretch>
                </p:blipFill>
                <p:spPr>
                  <a:xfrm>
                    <a:off x="5362498" y="5751252"/>
                    <a:ext cx="125280" cy="1684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88">
                <p14:nvContentPartPr>
                  <p14:cNvPr id="154" name="Ink 153">
                    <a:extLst>
                      <a:ext uri="{FF2B5EF4-FFF2-40B4-BE49-F238E27FC236}">
                        <a16:creationId xmlns:a16="http://schemas.microsoft.com/office/drawing/2014/main" id="{F889F63C-B6A7-C341-8007-54415D878C00}"/>
                      </a:ext>
                    </a:extLst>
                  </p14:cNvPr>
                  <p14:cNvContentPartPr/>
                  <p14:nvPr/>
                </p14:nvContentPartPr>
                <p14:xfrm>
                  <a:off x="5539618" y="5765652"/>
                  <a:ext cx="90000" cy="124560"/>
                </p14:xfrm>
              </p:contentPart>
            </mc:Choice>
            <mc:Fallback xmlns="">
              <p:pic>
                <p:nvPicPr>
                  <p:cNvPr id="154" name="Ink 153">
                    <a:extLst>
                      <a:ext uri="{FF2B5EF4-FFF2-40B4-BE49-F238E27FC236}">
                        <a16:creationId xmlns:a16="http://schemas.microsoft.com/office/drawing/2014/main" id="{F889F63C-B6A7-C341-8007-54415D878C00}"/>
                      </a:ext>
                    </a:extLst>
                  </p:cNvPr>
                  <p:cNvPicPr/>
                  <p:nvPr/>
                </p:nvPicPr>
                <p:blipFill>
                  <a:blip r:embed="rId289"/>
                  <a:stretch>
                    <a:fillRect/>
                  </a:stretch>
                </p:blipFill>
                <p:spPr>
                  <a:xfrm>
                    <a:off x="5524138" y="5750532"/>
                    <a:ext cx="120600" cy="1551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90">
                <p14:nvContentPartPr>
                  <p14:cNvPr id="155" name="Ink 154">
                    <a:extLst>
                      <a:ext uri="{FF2B5EF4-FFF2-40B4-BE49-F238E27FC236}">
                        <a16:creationId xmlns:a16="http://schemas.microsoft.com/office/drawing/2014/main" id="{8B709FAD-FB8F-9145-89A6-532A6EE01097}"/>
                      </a:ext>
                    </a:extLst>
                  </p14:cNvPr>
                  <p14:cNvContentPartPr/>
                  <p14:nvPr/>
                </p14:nvContentPartPr>
                <p14:xfrm>
                  <a:off x="5547178" y="5831892"/>
                  <a:ext cx="90360" cy="15480"/>
                </p14:xfrm>
              </p:contentPart>
            </mc:Choice>
            <mc:Fallback xmlns="">
              <p:pic>
                <p:nvPicPr>
                  <p:cNvPr id="155" name="Ink 154">
                    <a:extLst>
                      <a:ext uri="{FF2B5EF4-FFF2-40B4-BE49-F238E27FC236}">
                        <a16:creationId xmlns:a16="http://schemas.microsoft.com/office/drawing/2014/main" id="{8B709FAD-FB8F-9145-89A6-532A6EE01097}"/>
                      </a:ext>
                    </a:extLst>
                  </p:cNvPr>
                  <p:cNvPicPr/>
                  <p:nvPr/>
                </p:nvPicPr>
                <p:blipFill>
                  <a:blip r:embed="rId291"/>
                  <a:stretch>
                    <a:fillRect/>
                  </a:stretch>
                </p:blipFill>
                <p:spPr>
                  <a:xfrm>
                    <a:off x="5532058" y="5816772"/>
                    <a:ext cx="120960" cy="460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92">
                <p14:nvContentPartPr>
                  <p14:cNvPr id="156" name="Ink 155">
                    <a:extLst>
                      <a:ext uri="{FF2B5EF4-FFF2-40B4-BE49-F238E27FC236}">
                        <a16:creationId xmlns:a16="http://schemas.microsoft.com/office/drawing/2014/main" id="{F64480E9-E33D-2B45-9F0A-186E7FF50A80}"/>
                      </a:ext>
                    </a:extLst>
                  </p14:cNvPr>
                  <p14:cNvContentPartPr/>
                  <p14:nvPr/>
                </p14:nvContentPartPr>
                <p14:xfrm>
                  <a:off x="5690818" y="5789412"/>
                  <a:ext cx="16560" cy="107280"/>
                </p14:xfrm>
              </p:contentPart>
            </mc:Choice>
            <mc:Fallback xmlns="">
              <p:pic>
                <p:nvPicPr>
                  <p:cNvPr id="156" name="Ink 155">
                    <a:extLst>
                      <a:ext uri="{FF2B5EF4-FFF2-40B4-BE49-F238E27FC236}">
                        <a16:creationId xmlns:a16="http://schemas.microsoft.com/office/drawing/2014/main" id="{F64480E9-E33D-2B45-9F0A-186E7FF50A80}"/>
                      </a:ext>
                    </a:extLst>
                  </p:cNvPr>
                  <p:cNvPicPr/>
                  <p:nvPr/>
                </p:nvPicPr>
                <p:blipFill>
                  <a:blip r:embed="rId293"/>
                  <a:stretch>
                    <a:fillRect/>
                  </a:stretch>
                </p:blipFill>
                <p:spPr>
                  <a:xfrm>
                    <a:off x="5675698" y="5774292"/>
                    <a:ext cx="46800" cy="1378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94">
                <p14:nvContentPartPr>
                  <p14:cNvPr id="157" name="Ink 156">
                    <a:extLst>
                      <a:ext uri="{FF2B5EF4-FFF2-40B4-BE49-F238E27FC236}">
                        <a16:creationId xmlns:a16="http://schemas.microsoft.com/office/drawing/2014/main" id="{C1CA975B-502F-454C-9EC4-821015F00FFB}"/>
                      </a:ext>
                    </a:extLst>
                  </p14:cNvPr>
                  <p14:cNvContentPartPr/>
                  <p14:nvPr/>
                </p14:nvContentPartPr>
                <p14:xfrm>
                  <a:off x="5708458" y="5774292"/>
                  <a:ext cx="168120" cy="144360"/>
                </p14:xfrm>
              </p:contentPart>
            </mc:Choice>
            <mc:Fallback xmlns="">
              <p:pic>
                <p:nvPicPr>
                  <p:cNvPr id="157" name="Ink 156">
                    <a:extLst>
                      <a:ext uri="{FF2B5EF4-FFF2-40B4-BE49-F238E27FC236}">
                        <a16:creationId xmlns:a16="http://schemas.microsoft.com/office/drawing/2014/main" id="{C1CA975B-502F-454C-9EC4-821015F00FFB}"/>
                      </a:ext>
                    </a:extLst>
                  </p:cNvPr>
                  <p:cNvPicPr/>
                  <p:nvPr/>
                </p:nvPicPr>
                <p:blipFill>
                  <a:blip r:embed="rId295"/>
                  <a:stretch>
                    <a:fillRect/>
                  </a:stretch>
                </p:blipFill>
                <p:spPr>
                  <a:xfrm>
                    <a:off x="5693338" y="5759172"/>
                    <a:ext cx="198720" cy="1749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96">
                <p14:nvContentPartPr>
                  <p14:cNvPr id="200" name="Ink 199">
                    <a:extLst>
                      <a:ext uri="{FF2B5EF4-FFF2-40B4-BE49-F238E27FC236}">
                        <a16:creationId xmlns:a16="http://schemas.microsoft.com/office/drawing/2014/main" id="{B7A9725F-09A6-7944-8BA2-8586448BB0BB}"/>
                      </a:ext>
                    </a:extLst>
                  </p14:cNvPr>
                  <p14:cNvContentPartPr/>
                  <p14:nvPr/>
                </p14:nvContentPartPr>
                <p14:xfrm>
                  <a:off x="4801618" y="6102612"/>
                  <a:ext cx="120240" cy="75600"/>
                </p14:xfrm>
              </p:contentPart>
            </mc:Choice>
            <mc:Fallback xmlns="">
              <p:pic>
                <p:nvPicPr>
                  <p:cNvPr id="200" name="Ink 199">
                    <a:extLst>
                      <a:ext uri="{FF2B5EF4-FFF2-40B4-BE49-F238E27FC236}">
                        <a16:creationId xmlns:a16="http://schemas.microsoft.com/office/drawing/2014/main" id="{B7A9725F-09A6-7944-8BA2-8586448BB0BB}"/>
                      </a:ext>
                    </a:extLst>
                  </p:cNvPr>
                  <p:cNvPicPr/>
                  <p:nvPr/>
                </p:nvPicPr>
                <p:blipFill>
                  <a:blip r:embed="rId297"/>
                  <a:stretch>
                    <a:fillRect/>
                  </a:stretch>
                </p:blipFill>
                <p:spPr>
                  <a:xfrm>
                    <a:off x="4786498" y="6087132"/>
                    <a:ext cx="150480" cy="1062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98">
                <p14:nvContentPartPr>
                  <p14:cNvPr id="201" name="Ink 200">
                    <a:extLst>
                      <a:ext uri="{FF2B5EF4-FFF2-40B4-BE49-F238E27FC236}">
                        <a16:creationId xmlns:a16="http://schemas.microsoft.com/office/drawing/2014/main" id="{8D14BB24-24B6-7A42-A571-48B6047A572A}"/>
                      </a:ext>
                    </a:extLst>
                  </p14:cNvPr>
                  <p14:cNvContentPartPr/>
                  <p14:nvPr/>
                </p14:nvContentPartPr>
                <p14:xfrm>
                  <a:off x="4951378" y="6023052"/>
                  <a:ext cx="31680" cy="136080"/>
                </p14:xfrm>
              </p:contentPart>
            </mc:Choice>
            <mc:Fallback xmlns="">
              <p:pic>
                <p:nvPicPr>
                  <p:cNvPr id="201" name="Ink 200">
                    <a:extLst>
                      <a:ext uri="{FF2B5EF4-FFF2-40B4-BE49-F238E27FC236}">
                        <a16:creationId xmlns:a16="http://schemas.microsoft.com/office/drawing/2014/main" id="{8D14BB24-24B6-7A42-A571-48B6047A572A}"/>
                      </a:ext>
                    </a:extLst>
                  </p:cNvPr>
                  <p:cNvPicPr/>
                  <p:nvPr/>
                </p:nvPicPr>
                <p:blipFill>
                  <a:blip r:embed="rId299"/>
                  <a:stretch>
                    <a:fillRect/>
                  </a:stretch>
                </p:blipFill>
                <p:spPr>
                  <a:xfrm>
                    <a:off x="4936258" y="6007932"/>
                    <a:ext cx="62280" cy="1666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00">
                <p14:nvContentPartPr>
                  <p14:cNvPr id="202" name="Ink 201">
                    <a:extLst>
                      <a:ext uri="{FF2B5EF4-FFF2-40B4-BE49-F238E27FC236}">
                        <a16:creationId xmlns:a16="http://schemas.microsoft.com/office/drawing/2014/main" id="{A06B9E06-2B55-D245-85CF-2A810E03820A}"/>
                      </a:ext>
                    </a:extLst>
                  </p14:cNvPr>
                  <p14:cNvContentPartPr/>
                  <p14:nvPr/>
                </p14:nvContentPartPr>
                <p14:xfrm>
                  <a:off x="5019778" y="6018372"/>
                  <a:ext cx="14400" cy="134640"/>
                </p14:xfrm>
              </p:contentPart>
            </mc:Choice>
            <mc:Fallback xmlns="">
              <p:pic>
                <p:nvPicPr>
                  <p:cNvPr id="202" name="Ink 201">
                    <a:extLst>
                      <a:ext uri="{FF2B5EF4-FFF2-40B4-BE49-F238E27FC236}">
                        <a16:creationId xmlns:a16="http://schemas.microsoft.com/office/drawing/2014/main" id="{A06B9E06-2B55-D245-85CF-2A810E03820A}"/>
                      </a:ext>
                    </a:extLst>
                  </p:cNvPr>
                  <p:cNvPicPr/>
                  <p:nvPr/>
                </p:nvPicPr>
                <p:blipFill>
                  <a:blip r:embed="rId301"/>
                  <a:stretch>
                    <a:fillRect/>
                  </a:stretch>
                </p:blipFill>
                <p:spPr>
                  <a:xfrm>
                    <a:off x="5004298" y="6003252"/>
                    <a:ext cx="44640" cy="1648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02">
                <p14:nvContentPartPr>
                  <p14:cNvPr id="203" name="Ink 202">
                    <a:extLst>
                      <a:ext uri="{FF2B5EF4-FFF2-40B4-BE49-F238E27FC236}">
                        <a16:creationId xmlns:a16="http://schemas.microsoft.com/office/drawing/2014/main" id="{26F808B7-3DA5-4348-978B-491E2E3D2FF8}"/>
                      </a:ext>
                    </a:extLst>
                  </p14:cNvPr>
                  <p14:cNvContentPartPr/>
                  <p14:nvPr/>
                </p14:nvContentPartPr>
                <p14:xfrm>
                  <a:off x="5170258" y="6076332"/>
                  <a:ext cx="126000" cy="223920"/>
                </p14:xfrm>
              </p:contentPart>
            </mc:Choice>
            <mc:Fallback xmlns="">
              <p:pic>
                <p:nvPicPr>
                  <p:cNvPr id="203" name="Ink 202">
                    <a:extLst>
                      <a:ext uri="{FF2B5EF4-FFF2-40B4-BE49-F238E27FC236}">
                        <a16:creationId xmlns:a16="http://schemas.microsoft.com/office/drawing/2014/main" id="{26F808B7-3DA5-4348-978B-491E2E3D2FF8}"/>
                      </a:ext>
                    </a:extLst>
                  </p:cNvPr>
                  <p:cNvPicPr/>
                  <p:nvPr/>
                </p:nvPicPr>
                <p:blipFill>
                  <a:blip r:embed="rId303"/>
                  <a:stretch>
                    <a:fillRect/>
                  </a:stretch>
                </p:blipFill>
                <p:spPr>
                  <a:xfrm>
                    <a:off x="5155138" y="6061212"/>
                    <a:ext cx="156600" cy="2545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04">
                <p14:nvContentPartPr>
                  <p14:cNvPr id="204" name="Ink 203">
                    <a:extLst>
                      <a:ext uri="{FF2B5EF4-FFF2-40B4-BE49-F238E27FC236}">
                        <a16:creationId xmlns:a16="http://schemas.microsoft.com/office/drawing/2014/main" id="{B58F6181-78A6-7B43-9FD3-A00113B97B2D}"/>
                      </a:ext>
                    </a:extLst>
                  </p14:cNvPr>
                  <p14:cNvContentPartPr/>
                  <p14:nvPr/>
                </p14:nvContentPartPr>
                <p14:xfrm>
                  <a:off x="5330458" y="6011172"/>
                  <a:ext cx="24480" cy="145080"/>
                </p14:xfrm>
              </p:contentPart>
            </mc:Choice>
            <mc:Fallback xmlns="">
              <p:pic>
                <p:nvPicPr>
                  <p:cNvPr id="204" name="Ink 203">
                    <a:extLst>
                      <a:ext uri="{FF2B5EF4-FFF2-40B4-BE49-F238E27FC236}">
                        <a16:creationId xmlns:a16="http://schemas.microsoft.com/office/drawing/2014/main" id="{B58F6181-78A6-7B43-9FD3-A00113B97B2D}"/>
                      </a:ext>
                    </a:extLst>
                  </p:cNvPr>
                  <p:cNvPicPr/>
                  <p:nvPr/>
                </p:nvPicPr>
                <p:blipFill>
                  <a:blip r:embed="rId305"/>
                  <a:stretch>
                    <a:fillRect/>
                  </a:stretch>
                </p:blipFill>
                <p:spPr>
                  <a:xfrm>
                    <a:off x="5314978" y="5996052"/>
                    <a:ext cx="55080" cy="1753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06">
                <p14:nvContentPartPr>
                  <p14:cNvPr id="205" name="Ink 204">
                    <a:extLst>
                      <a:ext uri="{FF2B5EF4-FFF2-40B4-BE49-F238E27FC236}">
                        <a16:creationId xmlns:a16="http://schemas.microsoft.com/office/drawing/2014/main" id="{980850B9-5A66-6F4D-BDF6-931C911DCBDB}"/>
                      </a:ext>
                    </a:extLst>
                  </p14:cNvPr>
                  <p14:cNvContentPartPr/>
                  <p14:nvPr/>
                </p14:nvContentPartPr>
                <p14:xfrm>
                  <a:off x="5375818" y="6104772"/>
                  <a:ext cx="69840" cy="56160"/>
                </p14:xfrm>
              </p:contentPart>
            </mc:Choice>
            <mc:Fallback xmlns="">
              <p:pic>
                <p:nvPicPr>
                  <p:cNvPr id="205" name="Ink 204">
                    <a:extLst>
                      <a:ext uri="{FF2B5EF4-FFF2-40B4-BE49-F238E27FC236}">
                        <a16:creationId xmlns:a16="http://schemas.microsoft.com/office/drawing/2014/main" id="{980850B9-5A66-6F4D-BDF6-931C911DCBDB}"/>
                      </a:ext>
                    </a:extLst>
                  </p:cNvPr>
                  <p:cNvPicPr/>
                  <p:nvPr/>
                </p:nvPicPr>
                <p:blipFill>
                  <a:blip r:embed="rId307"/>
                  <a:stretch>
                    <a:fillRect/>
                  </a:stretch>
                </p:blipFill>
                <p:spPr>
                  <a:xfrm>
                    <a:off x="5360698" y="6089292"/>
                    <a:ext cx="100440" cy="867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08">
                <p14:nvContentPartPr>
                  <p14:cNvPr id="206" name="Ink 205">
                    <a:extLst>
                      <a:ext uri="{FF2B5EF4-FFF2-40B4-BE49-F238E27FC236}">
                        <a16:creationId xmlns:a16="http://schemas.microsoft.com/office/drawing/2014/main" id="{F88A062B-AE9D-1C40-937F-FB3190908714}"/>
                      </a:ext>
                    </a:extLst>
                  </p14:cNvPr>
                  <p14:cNvContentPartPr/>
                  <p14:nvPr/>
                </p14:nvContentPartPr>
                <p14:xfrm>
                  <a:off x="5485978" y="6015852"/>
                  <a:ext cx="78480" cy="140400"/>
                </p14:xfrm>
              </p:contentPart>
            </mc:Choice>
            <mc:Fallback xmlns="">
              <p:pic>
                <p:nvPicPr>
                  <p:cNvPr id="206" name="Ink 205">
                    <a:extLst>
                      <a:ext uri="{FF2B5EF4-FFF2-40B4-BE49-F238E27FC236}">
                        <a16:creationId xmlns:a16="http://schemas.microsoft.com/office/drawing/2014/main" id="{F88A062B-AE9D-1C40-937F-FB3190908714}"/>
                      </a:ext>
                    </a:extLst>
                  </p:cNvPr>
                  <p:cNvPicPr/>
                  <p:nvPr/>
                </p:nvPicPr>
                <p:blipFill>
                  <a:blip r:embed="rId309"/>
                  <a:stretch>
                    <a:fillRect/>
                  </a:stretch>
                </p:blipFill>
                <p:spPr>
                  <a:xfrm>
                    <a:off x="5470858" y="6000732"/>
                    <a:ext cx="109080" cy="171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10">
                <p14:nvContentPartPr>
                  <p14:cNvPr id="207" name="Ink 206">
                    <a:extLst>
                      <a:ext uri="{FF2B5EF4-FFF2-40B4-BE49-F238E27FC236}">
                        <a16:creationId xmlns:a16="http://schemas.microsoft.com/office/drawing/2014/main" id="{FBD874CE-2062-644E-A303-BD68EABEA026}"/>
                      </a:ext>
                    </a:extLst>
                  </p14:cNvPr>
                  <p14:cNvContentPartPr/>
                  <p14:nvPr/>
                </p14:nvContentPartPr>
                <p14:xfrm>
                  <a:off x="5616658" y="6083892"/>
                  <a:ext cx="112680" cy="67320"/>
                </p14:xfrm>
              </p:contentPart>
            </mc:Choice>
            <mc:Fallback xmlns="">
              <p:pic>
                <p:nvPicPr>
                  <p:cNvPr id="207" name="Ink 206">
                    <a:extLst>
                      <a:ext uri="{FF2B5EF4-FFF2-40B4-BE49-F238E27FC236}">
                        <a16:creationId xmlns:a16="http://schemas.microsoft.com/office/drawing/2014/main" id="{FBD874CE-2062-644E-A303-BD68EABEA026}"/>
                      </a:ext>
                    </a:extLst>
                  </p:cNvPr>
                  <p:cNvPicPr/>
                  <p:nvPr/>
                </p:nvPicPr>
                <p:blipFill>
                  <a:blip r:embed="rId311"/>
                  <a:stretch>
                    <a:fillRect/>
                  </a:stretch>
                </p:blipFill>
                <p:spPr>
                  <a:xfrm>
                    <a:off x="5601538" y="6068772"/>
                    <a:ext cx="143280" cy="975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12">
                <p14:nvContentPartPr>
                  <p14:cNvPr id="208" name="Ink 207">
                    <a:extLst>
                      <a:ext uri="{FF2B5EF4-FFF2-40B4-BE49-F238E27FC236}">
                        <a16:creationId xmlns:a16="http://schemas.microsoft.com/office/drawing/2014/main" id="{591CF833-67F9-EF4F-9D75-5F058072EA60}"/>
                      </a:ext>
                    </a:extLst>
                  </p14:cNvPr>
                  <p14:cNvContentPartPr/>
                  <p14:nvPr/>
                </p14:nvContentPartPr>
                <p14:xfrm>
                  <a:off x="5778658" y="6001812"/>
                  <a:ext cx="19080" cy="158400"/>
                </p14:xfrm>
              </p:contentPart>
            </mc:Choice>
            <mc:Fallback xmlns="">
              <p:pic>
                <p:nvPicPr>
                  <p:cNvPr id="208" name="Ink 207">
                    <a:extLst>
                      <a:ext uri="{FF2B5EF4-FFF2-40B4-BE49-F238E27FC236}">
                        <a16:creationId xmlns:a16="http://schemas.microsoft.com/office/drawing/2014/main" id="{591CF833-67F9-EF4F-9D75-5F058072EA60}"/>
                      </a:ext>
                    </a:extLst>
                  </p:cNvPr>
                  <p:cNvPicPr/>
                  <p:nvPr/>
                </p:nvPicPr>
                <p:blipFill>
                  <a:blip r:embed="rId313"/>
                  <a:stretch>
                    <a:fillRect/>
                  </a:stretch>
                </p:blipFill>
                <p:spPr>
                  <a:xfrm>
                    <a:off x="5763178" y="5986332"/>
                    <a:ext cx="49320" cy="189000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224" name="Group 223">
              <a:extLst>
                <a:ext uri="{FF2B5EF4-FFF2-40B4-BE49-F238E27FC236}">
                  <a16:creationId xmlns:a16="http://schemas.microsoft.com/office/drawing/2014/main" id="{7EE216B7-6D11-6140-BDEE-44621D45D1DC}"/>
                </a:ext>
              </a:extLst>
            </p:cNvPr>
            <p:cNvGrpSpPr/>
            <p:nvPr/>
          </p:nvGrpSpPr>
          <p:grpSpPr>
            <a:xfrm>
              <a:off x="6975658" y="4750980"/>
              <a:ext cx="1042560" cy="511920"/>
              <a:chOff x="6975658" y="5248692"/>
              <a:chExt cx="1042560" cy="51192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314">
                <p14:nvContentPartPr>
                  <p14:cNvPr id="215" name="Ink 214">
                    <a:extLst>
                      <a:ext uri="{FF2B5EF4-FFF2-40B4-BE49-F238E27FC236}">
                        <a16:creationId xmlns:a16="http://schemas.microsoft.com/office/drawing/2014/main" id="{322A71FB-8BFE-B643-985B-DC844DFE5E2F}"/>
                      </a:ext>
                    </a:extLst>
                  </p14:cNvPr>
                  <p14:cNvContentPartPr/>
                  <p14:nvPr/>
                </p14:nvContentPartPr>
                <p14:xfrm>
                  <a:off x="7050538" y="5268132"/>
                  <a:ext cx="267840" cy="430920"/>
                </p14:xfrm>
              </p:contentPart>
            </mc:Choice>
            <mc:Fallback xmlns="">
              <p:pic>
                <p:nvPicPr>
                  <p:cNvPr id="215" name="Ink 214">
                    <a:extLst>
                      <a:ext uri="{FF2B5EF4-FFF2-40B4-BE49-F238E27FC236}">
                        <a16:creationId xmlns:a16="http://schemas.microsoft.com/office/drawing/2014/main" id="{322A71FB-8BFE-B643-985B-DC844DFE5E2F}"/>
                      </a:ext>
                    </a:extLst>
                  </p:cNvPr>
                  <p:cNvPicPr/>
                  <p:nvPr/>
                </p:nvPicPr>
                <p:blipFill>
                  <a:blip r:embed="rId315"/>
                  <a:stretch>
                    <a:fillRect/>
                  </a:stretch>
                </p:blipFill>
                <p:spPr>
                  <a:xfrm>
                    <a:off x="7035418" y="5253012"/>
                    <a:ext cx="298440" cy="4615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16">
                <p14:nvContentPartPr>
                  <p14:cNvPr id="216" name="Ink 215">
                    <a:extLst>
                      <a:ext uri="{FF2B5EF4-FFF2-40B4-BE49-F238E27FC236}">
                        <a16:creationId xmlns:a16="http://schemas.microsoft.com/office/drawing/2014/main" id="{363A3884-0980-EB4E-BE22-FB45762D2544}"/>
                      </a:ext>
                    </a:extLst>
                  </p14:cNvPr>
                  <p14:cNvContentPartPr/>
                  <p14:nvPr/>
                </p14:nvContentPartPr>
                <p14:xfrm>
                  <a:off x="6975658" y="5248692"/>
                  <a:ext cx="142920" cy="109080"/>
                </p14:xfrm>
              </p:contentPart>
            </mc:Choice>
            <mc:Fallback xmlns="">
              <p:pic>
                <p:nvPicPr>
                  <p:cNvPr id="216" name="Ink 215">
                    <a:extLst>
                      <a:ext uri="{FF2B5EF4-FFF2-40B4-BE49-F238E27FC236}">
                        <a16:creationId xmlns:a16="http://schemas.microsoft.com/office/drawing/2014/main" id="{363A3884-0980-EB4E-BE22-FB45762D2544}"/>
                      </a:ext>
                    </a:extLst>
                  </p:cNvPr>
                  <p:cNvPicPr/>
                  <p:nvPr/>
                </p:nvPicPr>
                <p:blipFill>
                  <a:blip r:embed="rId317"/>
                  <a:stretch>
                    <a:fillRect/>
                  </a:stretch>
                </p:blipFill>
                <p:spPr>
                  <a:xfrm>
                    <a:off x="6960538" y="5233572"/>
                    <a:ext cx="173520" cy="1393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18">
                <p14:nvContentPartPr>
                  <p14:cNvPr id="217" name="Ink 216">
                    <a:extLst>
                      <a:ext uri="{FF2B5EF4-FFF2-40B4-BE49-F238E27FC236}">
                        <a16:creationId xmlns:a16="http://schemas.microsoft.com/office/drawing/2014/main" id="{571D097D-11D0-B444-AD1B-F981D5BA67CE}"/>
                      </a:ext>
                    </a:extLst>
                  </p14:cNvPr>
                  <p14:cNvContentPartPr/>
                  <p14:nvPr/>
                </p14:nvContentPartPr>
                <p14:xfrm>
                  <a:off x="7429258" y="5621652"/>
                  <a:ext cx="138960" cy="138960"/>
                </p14:xfrm>
              </p:contentPart>
            </mc:Choice>
            <mc:Fallback xmlns="">
              <p:pic>
                <p:nvPicPr>
                  <p:cNvPr id="217" name="Ink 216">
                    <a:extLst>
                      <a:ext uri="{FF2B5EF4-FFF2-40B4-BE49-F238E27FC236}">
                        <a16:creationId xmlns:a16="http://schemas.microsoft.com/office/drawing/2014/main" id="{571D097D-11D0-B444-AD1B-F981D5BA67CE}"/>
                      </a:ext>
                    </a:extLst>
                  </p:cNvPr>
                  <p:cNvPicPr/>
                  <p:nvPr/>
                </p:nvPicPr>
                <p:blipFill>
                  <a:blip r:embed="rId319"/>
                  <a:stretch>
                    <a:fillRect/>
                  </a:stretch>
                </p:blipFill>
                <p:spPr>
                  <a:xfrm>
                    <a:off x="7414138" y="5606532"/>
                    <a:ext cx="169560" cy="1695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20">
                <p14:nvContentPartPr>
                  <p14:cNvPr id="218" name="Ink 217">
                    <a:extLst>
                      <a:ext uri="{FF2B5EF4-FFF2-40B4-BE49-F238E27FC236}">
                        <a16:creationId xmlns:a16="http://schemas.microsoft.com/office/drawing/2014/main" id="{F6528655-83FA-E248-AAA2-7CB64910F599}"/>
                      </a:ext>
                    </a:extLst>
                  </p14:cNvPr>
                  <p14:cNvContentPartPr/>
                  <p14:nvPr/>
                </p14:nvContentPartPr>
                <p14:xfrm>
                  <a:off x="7445818" y="5699052"/>
                  <a:ext cx="101880" cy="18000"/>
                </p14:xfrm>
              </p:contentPart>
            </mc:Choice>
            <mc:Fallback xmlns="">
              <p:pic>
                <p:nvPicPr>
                  <p:cNvPr id="218" name="Ink 217">
                    <a:extLst>
                      <a:ext uri="{FF2B5EF4-FFF2-40B4-BE49-F238E27FC236}">
                        <a16:creationId xmlns:a16="http://schemas.microsoft.com/office/drawing/2014/main" id="{F6528655-83FA-E248-AAA2-7CB64910F599}"/>
                      </a:ext>
                    </a:extLst>
                  </p:cNvPr>
                  <p:cNvPicPr/>
                  <p:nvPr/>
                </p:nvPicPr>
                <p:blipFill>
                  <a:blip r:embed="rId321"/>
                  <a:stretch>
                    <a:fillRect/>
                  </a:stretch>
                </p:blipFill>
                <p:spPr>
                  <a:xfrm>
                    <a:off x="7430698" y="5683932"/>
                    <a:ext cx="132480" cy="482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22">
                <p14:nvContentPartPr>
                  <p14:cNvPr id="219" name="Ink 218">
                    <a:extLst>
                      <a:ext uri="{FF2B5EF4-FFF2-40B4-BE49-F238E27FC236}">
                        <a16:creationId xmlns:a16="http://schemas.microsoft.com/office/drawing/2014/main" id="{EE9C5CD3-93F8-BA4F-9483-D134B3DC8603}"/>
                      </a:ext>
                    </a:extLst>
                  </p14:cNvPr>
                  <p14:cNvContentPartPr/>
                  <p14:nvPr/>
                </p14:nvContentPartPr>
                <p14:xfrm>
                  <a:off x="7606018" y="5613732"/>
                  <a:ext cx="128520" cy="130320"/>
                </p14:xfrm>
              </p:contentPart>
            </mc:Choice>
            <mc:Fallback xmlns="">
              <p:pic>
                <p:nvPicPr>
                  <p:cNvPr id="219" name="Ink 218">
                    <a:extLst>
                      <a:ext uri="{FF2B5EF4-FFF2-40B4-BE49-F238E27FC236}">
                        <a16:creationId xmlns:a16="http://schemas.microsoft.com/office/drawing/2014/main" id="{EE9C5CD3-93F8-BA4F-9483-D134B3DC8603}"/>
                      </a:ext>
                    </a:extLst>
                  </p:cNvPr>
                  <p:cNvPicPr/>
                  <p:nvPr/>
                </p:nvPicPr>
                <p:blipFill>
                  <a:blip r:embed="rId323"/>
                  <a:stretch>
                    <a:fillRect/>
                  </a:stretch>
                </p:blipFill>
                <p:spPr>
                  <a:xfrm>
                    <a:off x="7590898" y="5598612"/>
                    <a:ext cx="158760" cy="1609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24">
                <p14:nvContentPartPr>
                  <p14:cNvPr id="220" name="Ink 219">
                    <a:extLst>
                      <a:ext uri="{FF2B5EF4-FFF2-40B4-BE49-F238E27FC236}">
                        <a16:creationId xmlns:a16="http://schemas.microsoft.com/office/drawing/2014/main" id="{EC996179-EF62-3248-BAC9-68D765443980}"/>
                      </a:ext>
                    </a:extLst>
                  </p14:cNvPr>
                  <p14:cNvContentPartPr/>
                  <p14:nvPr/>
                </p14:nvContentPartPr>
                <p14:xfrm>
                  <a:off x="7768738" y="5627052"/>
                  <a:ext cx="104400" cy="100080"/>
                </p14:xfrm>
              </p:contentPart>
            </mc:Choice>
            <mc:Fallback xmlns="">
              <p:pic>
                <p:nvPicPr>
                  <p:cNvPr id="220" name="Ink 219">
                    <a:extLst>
                      <a:ext uri="{FF2B5EF4-FFF2-40B4-BE49-F238E27FC236}">
                        <a16:creationId xmlns:a16="http://schemas.microsoft.com/office/drawing/2014/main" id="{EC996179-EF62-3248-BAC9-68D765443980}"/>
                      </a:ext>
                    </a:extLst>
                  </p:cNvPr>
                  <p:cNvPicPr/>
                  <p:nvPr/>
                </p:nvPicPr>
                <p:blipFill>
                  <a:blip r:embed="rId325"/>
                  <a:stretch>
                    <a:fillRect/>
                  </a:stretch>
                </p:blipFill>
                <p:spPr>
                  <a:xfrm>
                    <a:off x="7753618" y="5611932"/>
                    <a:ext cx="134640" cy="1306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26">
                <p14:nvContentPartPr>
                  <p14:cNvPr id="221" name="Ink 220">
                    <a:extLst>
                      <a:ext uri="{FF2B5EF4-FFF2-40B4-BE49-F238E27FC236}">
                        <a16:creationId xmlns:a16="http://schemas.microsoft.com/office/drawing/2014/main" id="{663B3A38-D3D1-314E-91CF-E1770F50D19E}"/>
                      </a:ext>
                    </a:extLst>
                  </p14:cNvPr>
                  <p14:cNvContentPartPr/>
                  <p14:nvPr/>
                </p14:nvContentPartPr>
                <p14:xfrm>
                  <a:off x="7751098" y="5587092"/>
                  <a:ext cx="86040" cy="18360"/>
                </p14:xfrm>
              </p:contentPart>
            </mc:Choice>
            <mc:Fallback xmlns="">
              <p:pic>
                <p:nvPicPr>
                  <p:cNvPr id="221" name="Ink 220">
                    <a:extLst>
                      <a:ext uri="{FF2B5EF4-FFF2-40B4-BE49-F238E27FC236}">
                        <a16:creationId xmlns:a16="http://schemas.microsoft.com/office/drawing/2014/main" id="{663B3A38-D3D1-314E-91CF-E1770F50D19E}"/>
                      </a:ext>
                    </a:extLst>
                  </p:cNvPr>
                  <p:cNvPicPr/>
                  <p:nvPr/>
                </p:nvPicPr>
                <p:blipFill>
                  <a:blip r:embed="rId327"/>
                  <a:stretch>
                    <a:fillRect/>
                  </a:stretch>
                </p:blipFill>
                <p:spPr>
                  <a:xfrm>
                    <a:off x="7735978" y="5571972"/>
                    <a:ext cx="116640" cy="486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28">
                <p14:nvContentPartPr>
                  <p14:cNvPr id="222" name="Ink 221">
                    <a:extLst>
                      <a:ext uri="{FF2B5EF4-FFF2-40B4-BE49-F238E27FC236}">
                        <a16:creationId xmlns:a16="http://schemas.microsoft.com/office/drawing/2014/main" id="{5EEBCBCE-28FD-6B4B-9AD5-4615A8D6FA0F}"/>
                      </a:ext>
                    </a:extLst>
                  </p14:cNvPr>
                  <p14:cNvContentPartPr/>
                  <p14:nvPr/>
                </p14:nvContentPartPr>
                <p14:xfrm>
                  <a:off x="7761538" y="5633892"/>
                  <a:ext cx="91440" cy="20880"/>
                </p14:xfrm>
              </p:contentPart>
            </mc:Choice>
            <mc:Fallback xmlns="">
              <p:pic>
                <p:nvPicPr>
                  <p:cNvPr id="222" name="Ink 221">
                    <a:extLst>
                      <a:ext uri="{FF2B5EF4-FFF2-40B4-BE49-F238E27FC236}">
                        <a16:creationId xmlns:a16="http://schemas.microsoft.com/office/drawing/2014/main" id="{5EEBCBCE-28FD-6B4B-9AD5-4615A8D6FA0F}"/>
                      </a:ext>
                    </a:extLst>
                  </p:cNvPr>
                  <p:cNvPicPr/>
                  <p:nvPr/>
                </p:nvPicPr>
                <p:blipFill>
                  <a:blip r:embed="rId329"/>
                  <a:stretch>
                    <a:fillRect/>
                  </a:stretch>
                </p:blipFill>
                <p:spPr>
                  <a:xfrm>
                    <a:off x="7746058" y="5618772"/>
                    <a:ext cx="122040" cy="514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30">
                <p14:nvContentPartPr>
                  <p14:cNvPr id="223" name="Ink 222">
                    <a:extLst>
                      <a:ext uri="{FF2B5EF4-FFF2-40B4-BE49-F238E27FC236}">
                        <a16:creationId xmlns:a16="http://schemas.microsoft.com/office/drawing/2014/main" id="{FAC13DDD-7B08-0644-A1B8-683D33432D1D}"/>
                      </a:ext>
                    </a:extLst>
                  </p14:cNvPr>
                  <p14:cNvContentPartPr/>
                  <p14:nvPr/>
                </p14:nvContentPartPr>
                <p14:xfrm>
                  <a:off x="7927858" y="5588892"/>
                  <a:ext cx="90360" cy="138600"/>
                </p14:xfrm>
              </p:contentPart>
            </mc:Choice>
            <mc:Fallback xmlns="">
              <p:pic>
                <p:nvPicPr>
                  <p:cNvPr id="223" name="Ink 222">
                    <a:extLst>
                      <a:ext uri="{FF2B5EF4-FFF2-40B4-BE49-F238E27FC236}">
                        <a16:creationId xmlns:a16="http://schemas.microsoft.com/office/drawing/2014/main" id="{FAC13DDD-7B08-0644-A1B8-683D33432D1D}"/>
                      </a:ext>
                    </a:extLst>
                  </p:cNvPr>
                  <p:cNvPicPr/>
                  <p:nvPr/>
                </p:nvPicPr>
                <p:blipFill>
                  <a:blip r:embed="rId331"/>
                  <a:stretch>
                    <a:fillRect/>
                  </a:stretch>
                </p:blipFill>
                <p:spPr>
                  <a:xfrm>
                    <a:off x="7912738" y="5573772"/>
                    <a:ext cx="120600" cy="169200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246" name="Group 245">
              <a:extLst>
                <a:ext uri="{FF2B5EF4-FFF2-40B4-BE49-F238E27FC236}">
                  <a16:creationId xmlns:a16="http://schemas.microsoft.com/office/drawing/2014/main" id="{687A8CD7-F196-734B-B70F-530D1B66256E}"/>
                </a:ext>
              </a:extLst>
            </p:cNvPr>
            <p:cNvGrpSpPr/>
            <p:nvPr/>
          </p:nvGrpSpPr>
          <p:grpSpPr>
            <a:xfrm>
              <a:off x="7367698" y="5396820"/>
              <a:ext cx="223200" cy="154080"/>
              <a:chOff x="7367698" y="5894532"/>
              <a:chExt cx="223200" cy="15408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332">
                <p14:nvContentPartPr>
                  <p14:cNvPr id="225" name="Ink 224">
                    <a:extLst>
                      <a:ext uri="{FF2B5EF4-FFF2-40B4-BE49-F238E27FC236}">
                        <a16:creationId xmlns:a16="http://schemas.microsoft.com/office/drawing/2014/main" id="{073DAF74-66BC-A54F-A1BF-81927013AF6F}"/>
                      </a:ext>
                    </a:extLst>
                  </p14:cNvPr>
                  <p14:cNvContentPartPr/>
                  <p14:nvPr/>
                </p14:nvContentPartPr>
                <p14:xfrm>
                  <a:off x="7367698" y="5973372"/>
                  <a:ext cx="114480" cy="75240"/>
                </p14:xfrm>
              </p:contentPart>
            </mc:Choice>
            <mc:Fallback xmlns="">
              <p:pic>
                <p:nvPicPr>
                  <p:cNvPr id="225" name="Ink 224">
                    <a:extLst>
                      <a:ext uri="{FF2B5EF4-FFF2-40B4-BE49-F238E27FC236}">
                        <a16:creationId xmlns:a16="http://schemas.microsoft.com/office/drawing/2014/main" id="{073DAF74-66BC-A54F-A1BF-81927013AF6F}"/>
                      </a:ext>
                    </a:extLst>
                  </p:cNvPr>
                  <p:cNvPicPr/>
                  <p:nvPr/>
                </p:nvPicPr>
                <p:blipFill>
                  <a:blip r:embed="rId333"/>
                  <a:stretch>
                    <a:fillRect/>
                  </a:stretch>
                </p:blipFill>
                <p:spPr>
                  <a:xfrm>
                    <a:off x="7352578" y="5958252"/>
                    <a:ext cx="145080" cy="1058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34">
                <p14:nvContentPartPr>
                  <p14:cNvPr id="226" name="Ink 225">
                    <a:extLst>
                      <a:ext uri="{FF2B5EF4-FFF2-40B4-BE49-F238E27FC236}">
                        <a16:creationId xmlns:a16="http://schemas.microsoft.com/office/drawing/2014/main" id="{FDDEB715-0F6D-1345-B03B-916E33A0228D}"/>
                      </a:ext>
                    </a:extLst>
                  </p14:cNvPr>
                  <p14:cNvContentPartPr/>
                  <p14:nvPr/>
                </p14:nvContentPartPr>
                <p14:xfrm>
                  <a:off x="7499098" y="5894532"/>
                  <a:ext cx="29520" cy="144720"/>
                </p14:xfrm>
              </p:contentPart>
            </mc:Choice>
            <mc:Fallback xmlns="">
              <p:pic>
                <p:nvPicPr>
                  <p:cNvPr id="226" name="Ink 225">
                    <a:extLst>
                      <a:ext uri="{FF2B5EF4-FFF2-40B4-BE49-F238E27FC236}">
                        <a16:creationId xmlns:a16="http://schemas.microsoft.com/office/drawing/2014/main" id="{FDDEB715-0F6D-1345-B03B-916E33A0228D}"/>
                      </a:ext>
                    </a:extLst>
                  </p:cNvPr>
                  <p:cNvPicPr/>
                  <p:nvPr/>
                </p:nvPicPr>
                <p:blipFill>
                  <a:blip r:embed="rId335"/>
                  <a:stretch>
                    <a:fillRect/>
                  </a:stretch>
                </p:blipFill>
                <p:spPr>
                  <a:xfrm>
                    <a:off x="7483978" y="5879412"/>
                    <a:ext cx="60120" cy="1749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36">
                <p14:nvContentPartPr>
                  <p14:cNvPr id="227" name="Ink 226">
                    <a:extLst>
                      <a:ext uri="{FF2B5EF4-FFF2-40B4-BE49-F238E27FC236}">
                        <a16:creationId xmlns:a16="http://schemas.microsoft.com/office/drawing/2014/main" id="{FA3925A6-6A83-834D-9BF6-3FAD87D187A1}"/>
                      </a:ext>
                    </a:extLst>
                  </p14:cNvPr>
                  <p14:cNvContentPartPr/>
                  <p14:nvPr/>
                </p14:nvContentPartPr>
                <p14:xfrm>
                  <a:off x="7567498" y="5896332"/>
                  <a:ext cx="23400" cy="140040"/>
                </p14:xfrm>
              </p:contentPart>
            </mc:Choice>
            <mc:Fallback xmlns="">
              <p:pic>
                <p:nvPicPr>
                  <p:cNvPr id="227" name="Ink 226">
                    <a:extLst>
                      <a:ext uri="{FF2B5EF4-FFF2-40B4-BE49-F238E27FC236}">
                        <a16:creationId xmlns:a16="http://schemas.microsoft.com/office/drawing/2014/main" id="{FA3925A6-6A83-834D-9BF6-3FAD87D187A1}"/>
                      </a:ext>
                    </a:extLst>
                  </p:cNvPr>
                  <p:cNvPicPr/>
                  <p:nvPr/>
                </p:nvPicPr>
                <p:blipFill>
                  <a:blip r:embed="rId337"/>
                  <a:stretch>
                    <a:fillRect/>
                  </a:stretch>
                </p:blipFill>
                <p:spPr>
                  <a:xfrm>
                    <a:off x="7552018" y="5880852"/>
                    <a:ext cx="54000" cy="170640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245" name="Group 244">
              <a:extLst>
                <a:ext uri="{FF2B5EF4-FFF2-40B4-BE49-F238E27FC236}">
                  <a16:creationId xmlns:a16="http://schemas.microsoft.com/office/drawing/2014/main" id="{8C4AA81C-FA98-E340-ACF9-F284B285E8AB}"/>
                </a:ext>
              </a:extLst>
            </p:cNvPr>
            <p:cNvGrpSpPr/>
            <p:nvPr/>
          </p:nvGrpSpPr>
          <p:grpSpPr>
            <a:xfrm>
              <a:off x="7758298" y="5328060"/>
              <a:ext cx="615600" cy="325440"/>
              <a:chOff x="7758298" y="5825772"/>
              <a:chExt cx="615600" cy="32544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338">
                <p14:nvContentPartPr>
                  <p14:cNvPr id="228" name="Ink 227">
                    <a:extLst>
                      <a:ext uri="{FF2B5EF4-FFF2-40B4-BE49-F238E27FC236}">
                        <a16:creationId xmlns:a16="http://schemas.microsoft.com/office/drawing/2014/main" id="{B990F2E3-C115-0346-BC02-6CC52934E36C}"/>
                      </a:ext>
                    </a:extLst>
                  </p14:cNvPr>
                  <p14:cNvContentPartPr/>
                  <p14:nvPr/>
                </p14:nvContentPartPr>
                <p14:xfrm>
                  <a:off x="7758298" y="5965812"/>
                  <a:ext cx="138240" cy="185400"/>
                </p14:xfrm>
              </p:contentPart>
            </mc:Choice>
            <mc:Fallback xmlns="">
              <p:pic>
                <p:nvPicPr>
                  <p:cNvPr id="228" name="Ink 227">
                    <a:extLst>
                      <a:ext uri="{FF2B5EF4-FFF2-40B4-BE49-F238E27FC236}">
                        <a16:creationId xmlns:a16="http://schemas.microsoft.com/office/drawing/2014/main" id="{B990F2E3-C115-0346-BC02-6CC52934E36C}"/>
                      </a:ext>
                    </a:extLst>
                  </p:cNvPr>
                  <p:cNvPicPr/>
                  <p:nvPr/>
                </p:nvPicPr>
                <p:blipFill>
                  <a:blip r:embed="rId339"/>
                  <a:stretch>
                    <a:fillRect/>
                  </a:stretch>
                </p:blipFill>
                <p:spPr>
                  <a:xfrm>
                    <a:off x="7742818" y="5950332"/>
                    <a:ext cx="168840" cy="2156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40">
                <p14:nvContentPartPr>
                  <p14:cNvPr id="229" name="Ink 228">
                    <a:extLst>
                      <a:ext uri="{FF2B5EF4-FFF2-40B4-BE49-F238E27FC236}">
                        <a16:creationId xmlns:a16="http://schemas.microsoft.com/office/drawing/2014/main" id="{85573A23-004E-F84D-9BC1-A891DC852121}"/>
                      </a:ext>
                    </a:extLst>
                  </p14:cNvPr>
                  <p14:cNvContentPartPr/>
                  <p14:nvPr/>
                </p14:nvContentPartPr>
                <p14:xfrm>
                  <a:off x="7900138" y="5862492"/>
                  <a:ext cx="23040" cy="181080"/>
                </p14:xfrm>
              </p:contentPart>
            </mc:Choice>
            <mc:Fallback xmlns="">
              <p:pic>
                <p:nvPicPr>
                  <p:cNvPr id="229" name="Ink 228">
                    <a:extLst>
                      <a:ext uri="{FF2B5EF4-FFF2-40B4-BE49-F238E27FC236}">
                        <a16:creationId xmlns:a16="http://schemas.microsoft.com/office/drawing/2014/main" id="{85573A23-004E-F84D-9BC1-A891DC852121}"/>
                      </a:ext>
                    </a:extLst>
                  </p:cNvPr>
                  <p:cNvPicPr/>
                  <p:nvPr/>
                </p:nvPicPr>
                <p:blipFill>
                  <a:blip r:embed="rId341"/>
                  <a:stretch>
                    <a:fillRect/>
                  </a:stretch>
                </p:blipFill>
                <p:spPr>
                  <a:xfrm>
                    <a:off x="7885018" y="5847372"/>
                    <a:ext cx="53640" cy="2116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42">
                <p14:nvContentPartPr>
                  <p14:cNvPr id="230" name="Ink 229">
                    <a:extLst>
                      <a:ext uri="{FF2B5EF4-FFF2-40B4-BE49-F238E27FC236}">
                        <a16:creationId xmlns:a16="http://schemas.microsoft.com/office/drawing/2014/main" id="{71450088-AAB1-6642-A640-6EEE7859E702}"/>
                      </a:ext>
                    </a:extLst>
                  </p14:cNvPr>
                  <p14:cNvContentPartPr/>
                  <p14:nvPr/>
                </p14:nvContentPartPr>
                <p14:xfrm>
                  <a:off x="7971778" y="5976972"/>
                  <a:ext cx="73080" cy="65520"/>
                </p14:xfrm>
              </p:contentPart>
            </mc:Choice>
            <mc:Fallback xmlns="">
              <p:pic>
                <p:nvPicPr>
                  <p:cNvPr id="230" name="Ink 229">
                    <a:extLst>
                      <a:ext uri="{FF2B5EF4-FFF2-40B4-BE49-F238E27FC236}">
                        <a16:creationId xmlns:a16="http://schemas.microsoft.com/office/drawing/2014/main" id="{71450088-AAB1-6642-A640-6EEE7859E702}"/>
                      </a:ext>
                    </a:extLst>
                  </p:cNvPr>
                  <p:cNvPicPr/>
                  <p:nvPr/>
                </p:nvPicPr>
                <p:blipFill>
                  <a:blip r:embed="rId343"/>
                  <a:stretch>
                    <a:fillRect/>
                  </a:stretch>
                </p:blipFill>
                <p:spPr>
                  <a:xfrm>
                    <a:off x="7956658" y="5961852"/>
                    <a:ext cx="103680" cy="961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44">
                <p14:nvContentPartPr>
                  <p14:cNvPr id="231" name="Ink 230">
                    <a:extLst>
                      <a:ext uri="{FF2B5EF4-FFF2-40B4-BE49-F238E27FC236}">
                        <a16:creationId xmlns:a16="http://schemas.microsoft.com/office/drawing/2014/main" id="{10B68BCC-B39A-4949-B668-C2089ECA3FC6}"/>
                      </a:ext>
                    </a:extLst>
                  </p14:cNvPr>
                  <p14:cNvContentPartPr/>
                  <p14:nvPr/>
                </p14:nvContentPartPr>
                <p14:xfrm>
                  <a:off x="8087698" y="5894532"/>
                  <a:ext cx="78840" cy="145440"/>
                </p14:xfrm>
              </p:contentPart>
            </mc:Choice>
            <mc:Fallback xmlns="">
              <p:pic>
                <p:nvPicPr>
                  <p:cNvPr id="231" name="Ink 230">
                    <a:extLst>
                      <a:ext uri="{FF2B5EF4-FFF2-40B4-BE49-F238E27FC236}">
                        <a16:creationId xmlns:a16="http://schemas.microsoft.com/office/drawing/2014/main" id="{10B68BCC-B39A-4949-B668-C2089ECA3FC6}"/>
                      </a:ext>
                    </a:extLst>
                  </p:cNvPr>
                  <p:cNvPicPr/>
                  <p:nvPr/>
                </p:nvPicPr>
                <p:blipFill>
                  <a:blip r:embed="rId345"/>
                  <a:stretch>
                    <a:fillRect/>
                  </a:stretch>
                </p:blipFill>
                <p:spPr>
                  <a:xfrm>
                    <a:off x="8072218" y="5879412"/>
                    <a:ext cx="109440" cy="1760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46">
                <p14:nvContentPartPr>
                  <p14:cNvPr id="232" name="Ink 231">
                    <a:extLst>
                      <a:ext uri="{FF2B5EF4-FFF2-40B4-BE49-F238E27FC236}">
                        <a16:creationId xmlns:a16="http://schemas.microsoft.com/office/drawing/2014/main" id="{2F3ACD57-BC81-5C4B-8E76-AE95B92559A3}"/>
                      </a:ext>
                    </a:extLst>
                  </p14:cNvPr>
                  <p14:cNvContentPartPr/>
                  <p14:nvPr/>
                </p14:nvContentPartPr>
                <p14:xfrm>
                  <a:off x="8214418" y="5953572"/>
                  <a:ext cx="121680" cy="85320"/>
                </p14:xfrm>
              </p:contentPart>
            </mc:Choice>
            <mc:Fallback xmlns="">
              <p:pic>
                <p:nvPicPr>
                  <p:cNvPr id="232" name="Ink 231">
                    <a:extLst>
                      <a:ext uri="{FF2B5EF4-FFF2-40B4-BE49-F238E27FC236}">
                        <a16:creationId xmlns:a16="http://schemas.microsoft.com/office/drawing/2014/main" id="{2F3ACD57-BC81-5C4B-8E76-AE95B92559A3}"/>
                      </a:ext>
                    </a:extLst>
                  </p:cNvPr>
                  <p:cNvPicPr/>
                  <p:nvPr/>
                </p:nvPicPr>
                <p:blipFill>
                  <a:blip r:embed="rId347"/>
                  <a:stretch>
                    <a:fillRect/>
                  </a:stretch>
                </p:blipFill>
                <p:spPr>
                  <a:xfrm>
                    <a:off x="8198938" y="5938452"/>
                    <a:ext cx="152280" cy="1155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48">
                <p14:nvContentPartPr>
                  <p14:cNvPr id="233" name="Ink 232">
                    <a:extLst>
                      <a:ext uri="{FF2B5EF4-FFF2-40B4-BE49-F238E27FC236}">
                        <a16:creationId xmlns:a16="http://schemas.microsoft.com/office/drawing/2014/main" id="{7B6A3FE7-D0F8-504B-B184-A188028BB91A}"/>
                      </a:ext>
                    </a:extLst>
                  </p14:cNvPr>
                  <p14:cNvContentPartPr/>
                  <p14:nvPr/>
                </p14:nvContentPartPr>
                <p14:xfrm>
                  <a:off x="8355898" y="5825772"/>
                  <a:ext cx="18000" cy="201960"/>
                </p14:xfrm>
              </p:contentPart>
            </mc:Choice>
            <mc:Fallback xmlns="">
              <p:pic>
                <p:nvPicPr>
                  <p:cNvPr id="233" name="Ink 232">
                    <a:extLst>
                      <a:ext uri="{FF2B5EF4-FFF2-40B4-BE49-F238E27FC236}">
                        <a16:creationId xmlns:a16="http://schemas.microsoft.com/office/drawing/2014/main" id="{7B6A3FE7-D0F8-504B-B184-A188028BB91A}"/>
                      </a:ext>
                    </a:extLst>
                  </p:cNvPr>
                  <p:cNvPicPr/>
                  <p:nvPr/>
                </p:nvPicPr>
                <p:blipFill>
                  <a:blip r:embed="rId349"/>
                  <a:stretch>
                    <a:fillRect/>
                  </a:stretch>
                </p:blipFill>
                <p:spPr>
                  <a:xfrm>
                    <a:off x="8340778" y="5810292"/>
                    <a:ext cx="48600" cy="232560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264" name="Group 263">
              <a:extLst>
                <a:ext uri="{FF2B5EF4-FFF2-40B4-BE49-F238E27FC236}">
                  <a16:creationId xmlns:a16="http://schemas.microsoft.com/office/drawing/2014/main" id="{9CF85774-8735-304D-9199-F40C2CA0B92C}"/>
                </a:ext>
              </a:extLst>
            </p:cNvPr>
            <p:cNvGrpSpPr/>
            <p:nvPr/>
          </p:nvGrpSpPr>
          <p:grpSpPr>
            <a:xfrm>
              <a:off x="7272298" y="5667180"/>
              <a:ext cx="1701720" cy="327600"/>
              <a:chOff x="7272298" y="6164892"/>
              <a:chExt cx="1701720" cy="32760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350">
                <p14:nvContentPartPr>
                  <p14:cNvPr id="247" name="Ink 246">
                    <a:extLst>
                      <a:ext uri="{FF2B5EF4-FFF2-40B4-BE49-F238E27FC236}">
                        <a16:creationId xmlns:a16="http://schemas.microsoft.com/office/drawing/2014/main" id="{9BF41CC8-135D-E349-B3AA-A3F11C2D9980}"/>
                      </a:ext>
                    </a:extLst>
                  </p14:cNvPr>
                  <p14:cNvContentPartPr/>
                  <p14:nvPr/>
                </p14:nvContentPartPr>
                <p14:xfrm>
                  <a:off x="7307578" y="6189732"/>
                  <a:ext cx="9360" cy="197280"/>
                </p14:xfrm>
              </p:contentPart>
            </mc:Choice>
            <mc:Fallback xmlns="">
              <p:pic>
                <p:nvPicPr>
                  <p:cNvPr id="247" name="Ink 246">
                    <a:extLst>
                      <a:ext uri="{FF2B5EF4-FFF2-40B4-BE49-F238E27FC236}">
                        <a16:creationId xmlns:a16="http://schemas.microsoft.com/office/drawing/2014/main" id="{9BF41CC8-135D-E349-B3AA-A3F11C2D9980}"/>
                      </a:ext>
                    </a:extLst>
                  </p:cNvPr>
                  <p:cNvPicPr/>
                  <p:nvPr/>
                </p:nvPicPr>
                <p:blipFill>
                  <a:blip r:embed="rId351"/>
                  <a:stretch>
                    <a:fillRect/>
                  </a:stretch>
                </p:blipFill>
                <p:spPr>
                  <a:xfrm>
                    <a:off x="7292458" y="6174252"/>
                    <a:ext cx="39960" cy="2278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52">
                <p14:nvContentPartPr>
                  <p14:cNvPr id="248" name="Ink 247">
                    <a:extLst>
                      <a:ext uri="{FF2B5EF4-FFF2-40B4-BE49-F238E27FC236}">
                        <a16:creationId xmlns:a16="http://schemas.microsoft.com/office/drawing/2014/main" id="{AA7E26CE-097C-6F40-BD0A-DA5CC70464A6}"/>
                      </a:ext>
                    </a:extLst>
                  </p14:cNvPr>
                  <p14:cNvContentPartPr/>
                  <p14:nvPr/>
                </p14:nvContentPartPr>
                <p14:xfrm>
                  <a:off x="7272298" y="6259932"/>
                  <a:ext cx="123480" cy="14760"/>
                </p14:xfrm>
              </p:contentPart>
            </mc:Choice>
            <mc:Fallback xmlns="">
              <p:pic>
                <p:nvPicPr>
                  <p:cNvPr id="248" name="Ink 247">
                    <a:extLst>
                      <a:ext uri="{FF2B5EF4-FFF2-40B4-BE49-F238E27FC236}">
                        <a16:creationId xmlns:a16="http://schemas.microsoft.com/office/drawing/2014/main" id="{AA7E26CE-097C-6F40-BD0A-DA5CC70464A6}"/>
                      </a:ext>
                    </a:extLst>
                  </p:cNvPr>
                  <p:cNvPicPr/>
                  <p:nvPr/>
                </p:nvPicPr>
                <p:blipFill>
                  <a:blip r:embed="rId353"/>
                  <a:stretch>
                    <a:fillRect/>
                  </a:stretch>
                </p:blipFill>
                <p:spPr>
                  <a:xfrm>
                    <a:off x="7257178" y="6244452"/>
                    <a:ext cx="154080" cy="453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54">
                <p14:nvContentPartPr>
                  <p14:cNvPr id="249" name="Ink 248">
                    <a:extLst>
                      <a:ext uri="{FF2B5EF4-FFF2-40B4-BE49-F238E27FC236}">
                        <a16:creationId xmlns:a16="http://schemas.microsoft.com/office/drawing/2014/main" id="{21F5E812-EA70-6940-8177-95246DB8131B}"/>
                      </a:ext>
                    </a:extLst>
                  </p14:cNvPr>
                  <p14:cNvContentPartPr/>
                  <p14:nvPr/>
                </p14:nvContentPartPr>
                <p14:xfrm>
                  <a:off x="7410178" y="6276492"/>
                  <a:ext cx="128880" cy="86400"/>
                </p14:xfrm>
              </p:contentPart>
            </mc:Choice>
            <mc:Fallback xmlns="">
              <p:pic>
                <p:nvPicPr>
                  <p:cNvPr id="249" name="Ink 248">
                    <a:extLst>
                      <a:ext uri="{FF2B5EF4-FFF2-40B4-BE49-F238E27FC236}">
                        <a16:creationId xmlns:a16="http://schemas.microsoft.com/office/drawing/2014/main" id="{21F5E812-EA70-6940-8177-95246DB8131B}"/>
                      </a:ext>
                    </a:extLst>
                  </p:cNvPr>
                  <p:cNvPicPr/>
                  <p:nvPr/>
                </p:nvPicPr>
                <p:blipFill>
                  <a:blip r:embed="rId355"/>
                  <a:stretch>
                    <a:fillRect/>
                  </a:stretch>
                </p:blipFill>
                <p:spPr>
                  <a:xfrm>
                    <a:off x="7395058" y="6261372"/>
                    <a:ext cx="159480" cy="1166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56">
                <p14:nvContentPartPr>
                  <p14:cNvPr id="250" name="Ink 249">
                    <a:extLst>
                      <a:ext uri="{FF2B5EF4-FFF2-40B4-BE49-F238E27FC236}">
                        <a16:creationId xmlns:a16="http://schemas.microsoft.com/office/drawing/2014/main" id="{D3A3C32F-606D-9E41-8480-13E142DA6A4B}"/>
                      </a:ext>
                    </a:extLst>
                  </p14:cNvPr>
                  <p14:cNvContentPartPr/>
                  <p14:nvPr/>
                </p14:nvContentPartPr>
                <p14:xfrm>
                  <a:off x="7581178" y="6277572"/>
                  <a:ext cx="66960" cy="76320"/>
                </p14:xfrm>
              </p:contentPart>
            </mc:Choice>
            <mc:Fallback xmlns="">
              <p:pic>
                <p:nvPicPr>
                  <p:cNvPr id="250" name="Ink 249">
                    <a:extLst>
                      <a:ext uri="{FF2B5EF4-FFF2-40B4-BE49-F238E27FC236}">
                        <a16:creationId xmlns:a16="http://schemas.microsoft.com/office/drawing/2014/main" id="{D3A3C32F-606D-9E41-8480-13E142DA6A4B}"/>
                      </a:ext>
                    </a:extLst>
                  </p:cNvPr>
                  <p:cNvPicPr/>
                  <p:nvPr/>
                </p:nvPicPr>
                <p:blipFill>
                  <a:blip r:embed="rId357"/>
                  <a:stretch>
                    <a:fillRect/>
                  </a:stretch>
                </p:blipFill>
                <p:spPr>
                  <a:xfrm>
                    <a:off x="7566058" y="6262452"/>
                    <a:ext cx="97560" cy="1065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58">
                <p14:nvContentPartPr>
                  <p14:cNvPr id="252" name="Ink 251">
                    <a:extLst>
                      <a:ext uri="{FF2B5EF4-FFF2-40B4-BE49-F238E27FC236}">
                        <a16:creationId xmlns:a16="http://schemas.microsoft.com/office/drawing/2014/main" id="{EECD4FD0-AAD2-8E44-B617-38CA80DD1120}"/>
                      </a:ext>
                    </a:extLst>
                  </p14:cNvPr>
                  <p14:cNvContentPartPr/>
                  <p14:nvPr/>
                </p14:nvContentPartPr>
                <p14:xfrm>
                  <a:off x="7674418" y="6164892"/>
                  <a:ext cx="204480" cy="327600"/>
                </p14:xfrm>
              </p:contentPart>
            </mc:Choice>
            <mc:Fallback xmlns="">
              <p:pic>
                <p:nvPicPr>
                  <p:cNvPr id="252" name="Ink 251">
                    <a:extLst>
                      <a:ext uri="{FF2B5EF4-FFF2-40B4-BE49-F238E27FC236}">
                        <a16:creationId xmlns:a16="http://schemas.microsoft.com/office/drawing/2014/main" id="{EECD4FD0-AAD2-8E44-B617-38CA80DD1120}"/>
                      </a:ext>
                    </a:extLst>
                  </p:cNvPr>
                  <p:cNvPicPr/>
                  <p:nvPr/>
                </p:nvPicPr>
                <p:blipFill>
                  <a:blip r:embed="rId359"/>
                  <a:stretch>
                    <a:fillRect/>
                  </a:stretch>
                </p:blipFill>
                <p:spPr>
                  <a:xfrm>
                    <a:off x="7658938" y="6149412"/>
                    <a:ext cx="235080" cy="3582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60">
                <p14:nvContentPartPr>
                  <p14:cNvPr id="253" name="Ink 252">
                    <a:extLst>
                      <a:ext uri="{FF2B5EF4-FFF2-40B4-BE49-F238E27FC236}">
                        <a16:creationId xmlns:a16="http://schemas.microsoft.com/office/drawing/2014/main" id="{887513E4-6923-C14A-BF19-86BF279C8C88}"/>
                      </a:ext>
                    </a:extLst>
                  </p14:cNvPr>
                  <p14:cNvContentPartPr/>
                  <p14:nvPr/>
                </p14:nvContentPartPr>
                <p14:xfrm>
                  <a:off x="7923538" y="6221772"/>
                  <a:ext cx="51480" cy="137160"/>
                </p14:xfrm>
              </p:contentPart>
            </mc:Choice>
            <mc:Fallback xmlns="">
              <p:pic>
                <p:nvPicPr>
                  <p:cNvPr id="253" name="Ink 252">
                    <a:extLst>
                      <a:ext uri="{FF2B5EF4-FFF2-40B4-BE49-F238E27FC236}">
                        <a16:creationId xmlns:a16="http://schemas.microsoft.com/office/drawing/2014/main" id="{887513E4-6923-C14A-BF19-86BF279C8C88}"/>
                      </a:ext>
                    </a:extLst>
                  </p:cNvPr>
                  <p:cNvPicPr/>
                  <p:nvPr/>
                </p:nvPicPr>
                <p:blipFill>
                  <a:blip r:embed="rId361"/>
                  <a:stretch>
                    <a:fillRect/>
                  </a:stretch>
                </p:blipFill>
                <p:spPr>
                  <a:xfrm>
                    <a:off x="7908418" y="6206292"/>
                    <a:ext cx="81720" cy="1674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62">
                <p14:nvContentPartPr>
                  <p14:cNvPr id="254" name="Ink 253">
                    <a:extLst>
                      <a:ext uri="{FF2B5EF4-FFF2-40B4-BE49-F238E27FC236}">
                        <a16:creationId xmlns:a16="http://schemas.microsoft.com/office/drawing/2014/main" id="{767EF71A-E337-F94B-9EA1-86840DE284A9}"/>
                      </a:ext>
                    </a:extLst>
                  </p14:cNvPr>
                  <p14:cNvContentPartPr/>
                  <p14:nvPr/>
                </p14:nvContentPartPr>
                <p14:xfrm>
                  <a:off x="7898338" y="6279372"/>
                  <a:ext cx="108000" cy="12960"/>
                </p14:xfrm>
              </p:contentPart>
            </mc:Choice>
            <mc:Fallback xmlns="">
              <p:pic>
                <p:nvPicPr>
                  <p:cNvPr id="254" name="Ink 253">
                    <a:extLst>
                      <a:ext uri="{FF2B5EF4-FFF2-40B4-BE49-F238E27FC236}">
                        <a16:creationId xmlns:a16="http://schemas.microsoft.com/office/drawing/2014/main" id="{767EF71A-E337-F94B-9EA1-86840DE284A9}"/>
                      </a:ext>
                    </a:extLst>
                  </p:cNvPr>
                  <p:cNvPicPr/>
                  <p:nvPr/>
                </p:nvPicPr>
                <p:blipFill>
                  <a:blip r:embed="rId363"/>
                  <a:stretch>
                    <a:fillRect/>
                  </a:stretch>
                </p:blipFill>
                <p:spPr>
                  <a:xfrm>
                    <a:off x="7882858" y="6264252"/>
                    <a:ext cx="138600" cy="435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64">
                <p14:nvContentPartPr>
                  <p14:cNvPr id="255" name="Ink 254">
                    <a:extLst>
                      <a:ext uri="{FF2B5EF4-FFF2-40B4-BE49-F238E27FC236}">
                        <a16:creationId xmlns:a16="http://schemas.microsoft.com/office/drawing/2014/main" id="{744A0B2B-C92A-674F-9D1E-1A4BAB486C19}"/>
                      </a:ext>
                    </a:extLst>
                  </p14:cNvPr>
                  <p14:cNvContentPartPr/>
                  <p14:nvPr/>
                </p14:nvContentPartPr>
                <p14:xfrm>
                  <a:off x="8019298" y="6166332"/>
                  <a:ext cx="112320" cy="160560"/>
                </p14:xfrm>
              </p:contentPart>
            </mc:Choice>
            <mc:Fallback xmlns="">
              <p:pic>
                <p:nvPicPr>
                  <p:cNvPr id="255" name="Ink 254">
                    <a:extLst>
                      <a:ext uri="{FF2B5EF4-FFF2-40B4-BE49-F238E27FC236}">
                        <a16:creationId xmlns:a16="http://schemas.microsoft.com/office/drawing/2014/main" id="{744A0B2B-C92A-674F-9D1E-1A4BAB486C19}"/>
                      </a:ext>
                    </a:extLst>
                  </p:cNvPr>
                  <p:cNvPicPr/>
                  <p:nvPr/>
                </p:nvPicPr>
                <p:blipFill>
                  <a:blip r:embed="rId365"/>
                  <a:stretch>
                    <a:fillRect/>
                  </a:stretch>
                </p:blipFill>
                <p:spPr>
                  <a:xfrm>
                    <a:off x="8004178" y="6151212"/>
                    <a:ext cx="142920" cy="1908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66">
                <p14:nvContentPartPr>
                  <p14:cNvPr id="256" name="Ink 255">
                    <a:extLst>
                      <a:ext uri="{FF2B5EF4-FFF2-40B4-BE49-F238E27FC236}">
                        <a16:creationId xmlns:a16="http://schemas.microsoft.com/office/drawing/2014/main" id="{C04FB37D-9B04-684A-8B83-8EA614E761D3}"/>
                      </a:ext>
                    </a:extLst>
                  </p14:cNvPr>
                  <p14:cNvContentPartPr/>
                  <p14:nvPr/>
                </p14:nvContentPartPr>
                <p14:xfrm>
                  <a:off x="8155738" y="6218532"/>
                  <a:ext cx="81360" cy="100800"/>
                </p14:xfrm>
              </p:contentPart>
            </mc:Choice>
            <mc:Fallback xmlns="">
              <p:pic>
                <p:nvPicPr>
                  <p:cNvPr id="256" name="Ink 255">
                    <a:extLst>
                      <a:ext uri="{FF2B5EF4-FFF2-40B4-BE49-F238E27FC236}">
                        <a16:creationId xmlns:a16="http://schemas.microsoft.com/office/drawing/2014/main" id="{C04FB37D-9B04-684A-8B83-8EA614E761D3}"/>
                      </a:ext>
                    </a:extLst>
                  </p:cNvPr>
                  <p:cNvPicPr/>
                  <p:nvPr/>
                </p:nvPicPr>
                <p:blipFill>
                  <a:blip r:embed="rId367"/>
                  <a:stretch>
                    <a:fillRect/>
                  </a:stretch>
                </p:blipFill>
                <p:spPr>
                  <a:xfrm>
                    <a:off x="8140618" y="6203412"/>
                    <a:ext cx="111600" cy="1310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68">
                <p14:nvContentPartPr>
                  <p14:cNvPr id="257" name="Ink 256">
                    <a:extLst>
                      <a:ext uri="{FF2B5EF4-FFF2-40B4-BE49-F238E27FC236}">
                        <a16:creationId xmlns:a16="http://schemas.microsoft.com/office/drawing/2014/main" id="{5090ACA4-AA60-3B48-A2F6-1728C1EEDFF8}"/>
                      </a:ext>
                    </a:extLst>
                  </p14:cNvPr>
                  <p14:cNvContentPartPr/>
                  <p14:nvPr/>
                </p14:nvContentPartPr>
                <p14:xfrm>
                  <a:off x="8224498" y="6257052"/>
                  <a:ext cx="78840" cy="69120"/>
                </p14:xfrm>
              </p:contentPart>
            </mc:Choice>
            <mc:Fallback xmlns="">
              <p:pic>
                <p:nvPicPr>
                  <p:cNvPr id="257" name="Ink 256">
                    <a:extLst>
                      <a:ext uri="{FF2B5EF4-FFF2-40B4-BE49-F238E27FC236}">
                        <a16:creationId xmlns:a16="http://schemas.microsoft.com/office/drawing/2014/main" id="{5090ACA4-AA60-3B48-A2F6-1728C1EEDFF8}"/>
                      </a:ext>
                    </a:extLst>
                  </p:cNvPr>
                  <p:cNvPicPr/>
                  <p:nvPr/>
                </p:nvPicPr>
                <p:blipFill>
                  <a:blip r:embed="rId369"/>
                  <a:stretch>
                    <a:fillRect/>
                  </a:stretch>
                </p:blipFill>
                <p:spPr>
                  <a:xfrm>
                    <a:off x="8209378" y="6241932"/>
                    <a:ext cx="109440" cy="993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70">
                <p14:nvContentPartPr>
                  <p14:cNvPr id="258" name="Ink 257">
                    <a:extLst>
                      <a:ext uri="{FF2B5EF4-FFF2-40B4-BE49-F238E27FC236}">
                        <a16:creationId xmlns:a16="http://schemas.microsoft.com/office/drawing/2014/main" id="{0587E299-0975-9245-9BE2-2EC232FDD6B5}"/>
                      </a:ext>
                    </a:extLst>
                  </p14:cNvPr>
                  <p14:cNvContentPartPr/>
                  <p14:nvPr/>
                </p14:nvContentPartPr>
                <p14:xfrm>
                  <a:off x="8360938" y="6256332"/>
                  <a:ext cx="94680" cy="66600"/>
                </p14:xfrm>
              </p:contentPart>
            </mc:Choice>
            <mc:Fallback xmlns="">
              <p:pic>
                <p:nvPicPr>
                  <p:cNvPr id="258" name="Ink 257">
                    <a:extLst>
                      <a:ext uri="{FF2B5EF4-FFF2-40B4-BE49-F238E27FC236}">
                        <a16:creationId xmlns:a16="http://schemas.microsoft.com/office/drawing/2014/main" id="{0587E299-0975-9245-9BE2-2EC232FDD6B5}"/>
                      </a:ext>
                    </a:extLst>
                  </p:cNvPr>
                  <p:cNvPicPr/>
                  <p:nvPr/>
                </p:nvPicPr>
                <p:blipFill>
                  <a:blip r:embed="rId371"/>
                  <a:stretch>
                    <a:fillRect/>
                  </a:stretch>
                </p:blipFill>
                <p:spPr>
                  <a:xfrm>
                    <a:off x="8345818" y="6240852"/>
                    <a:ext cx="125280" cy="972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72">
                <p14:nvContentPartPr>
                  <p14:cNvPr id="259" name="Ink 258">
                    <a:extLst>
                      <a:ext uri="{FF2B5EF4-FFF2-40B4-BE49-F238E27FC236}">
                        <a16:creationId xmlns:a16="http://schemas.microsoft.com/office/drawing/2014/main" id="{333633C9-939B-D048-84C6-65986FA540F0}"/>
                      </a:ext>
                    </a:extLst>
                  </p14:cNvPr>
                  <p14:cNvContentPartPr/>
                  <p14:nvPr/>
                </p14:nvContentPartPr>
                <p14:xfrm>
                  <a:off x="8568298" y="6276492"/>
                  <a:ext cx="111240" cy="212400"/>
                </p14:xfrm>
              </p:contentPart>
            </mc:Choice>
            <mc:Fallback xmlns="">
              <p:pic>
                <p:nvPicPr>
                  <p:cNvPr id="259" name="Ink 258">
                    <a:extLst>
                      <a:ext uri="{FF2B5EF4-FFF2-40B4-BE49-F238E27FC236}">
                        <a16:creationId xmlns:a16="http://schemas.microsoft.com/office/drawing/2014/main" id="{333633C9-939B-D048-84C6-65986FA540F0}"/>
                      </a:ext>
                    </a:extLst>
                  </p:cNvPr>
                  <p:cNvPicPr/>
                  <p:nvPr/>
                </p:nvPicPr>
                <p:blipFill>
                  <a:blip r:embed="rId373"/>
                  <a:stretch>
                    <a:fillRect/>
                  </a:stretch>
                </p:blipFill>
                <p:spPr>
                  <a:xfrm>
                    <a:off x="8553178" y="6261372"/>
                    <a:ext cx="141840" cy="243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74">
                <p14:nvContentPartPr>
                  <p14:cNvPr id="260" name="Ink 259">
                    <a:extLst>
                      <a:ext uri="{FF2B5EF4-FFF2-40B4-BE49-F238E27FC236}">
                        <a16:creationId xmlns:a16="http://schemas.microsoft.com/office/drawing/2014/main" id="{F7CA069D-ACD0-4244-8318-56F82EF076B1}"/>
                      </a:ext>
                    </a:extLst>
                  </p14:cNvPr>
                  <p14:cNvContentPartPr/>
                  <p14:nvPr/>
                </p14:nvContentPartPr>
                <p14:xfrm>
                  <a:off x="8619778" y="6177132"/>
                  <a:ext cx="360" cy="360"/>
                </p14:xfrm>
              </p:contentPart>
            </mc:Choice>
            <mc:Fallback xmlns="">
              <p:pic>
                <p:nvPicPr>
                  <p:cNvPr id="260" name="Ink 259">
                    <a:extLst>
                      <a:ext uri="{FF2B5EF4-FFF2-40B4-BE49-F238E27FC236}">
                        <a16:creationId xmlns:a16="http://schemas.microsoft.com/office/drawing/2014/main" id="{F7CA069D-ACD0-4244-8318-56F82EF076B1}"/>
                      </a:ext>
                    </a:extLst>
                  </p:cNvPr>
                  <p:cNvPicPr/>
                  <p:nvPr/>
                </p:nvPicPr>
                <p:blipFill>
                  <a:blip r:embed="rId375"/>
                  <a:stretch>
                    <a:fillRect/>
                  </a:stretch>
                </p:blipFill>
                <p:spPr>
                  <a:xfrm>
                    <a:off x="8604298" y="6161652"/>
                    <a:ext cx="30960" cy="309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76">
                <p14:nvContentPartPr>
                  <p14:cNvPr id="261" name="Ink 260">
                    <a:extLst>
                      <a:ext uri="{FF2B5EF4-FFF2-40B4-BE49-F238E27FC236}">
                        <a16:creationId xmlns:a16="http://schemas.microsoft.com/office/drawing/2014/main" id="{E63E83A8-950D-F34C-AA19-847FD1EE9EA5}"/>
                      </a:ext>
                    </a:extLst>
                  </p14:cNvPr>
                  <p14:cNvContentPartPr/>
                  <p14:nvPr/>
                </p14:nvContentPartPr>
                <p14:xfrm>
                  <a:off x="8730298" y="6286932"/>
                  <a:ext cx="90000" cy="73800"/>
                </p14:xfrm>
              </p:contentPart>
            </mc:Choice>
            <mc:Fallback xmlns="">
              <p:pic>
                <p:nvPicPr>
                  <p:cNvPr id="261" name="Ink 260">
                    <a:extLst>
                      <a:ext uri="{FF2B5EF4-FFF2-40B4-BE49-F238E27FC236}">
                        <a16:creationId xmlns:a16="http://schemas.microsoft.com/office/drawing/2014/main" id="{E63E83A8-950D-F34C-AA19-847FD1EE9EA5}"/>
                      </a:ext>
                    </a:extLst>
                  </p:cNvPr>
                  <p:cNvPicPr/>
                  <p:nvPr/>
                </p:nvPicPr>
                <p:blipFill>
                  <a:blip r:embed="rId377"/>
                  <a:stretch>
                    <a:fillRect/>
                  </a:stretch>
                </p:blipFill>
                <p:spPr>
                  <a:xfrm>
                    <a:off x="8715178" y="6271812"/>
                    <a:ext cx="120240" cy="1044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78">
                <p14:nvContentPartPr>
                  <p14:cNvPr id="262" name="Ink 261">
                    <a:extLst>
                      <a:ext uri="{FF2B5EF4-FFF2-40B4-BE49-F238E27FC236}">
                        <a16:creationId xmlns:a16="http://schemas.microsoft.com/office/drawing/2014/main" id="{19671A40-12A8-1E4F-97C2-D7FB286DB149}"/>
                      </a:ext>
                    </a:extLst>
                  </p14:cNvPr>
                  <p14:cNvContentPartPr/>
                  <p14:nvPr/>
                </p14:nvContentPartPr>
                <p14:xfrm>
                  <a:off x="8880778" y="6181092"/>
                  <a:ext cx="93240" cy="186120"/>
                </p14:xfrm>
              </p:contentPart>
            </mc:Choice>
            <mc:Fallback xmlns="">
              <p:pic>
                <p:nvPicPr>
                  <p:cNvPr id="262" name="Ink 261">
                    <a:extLst>
                      <a:ext uri="{FF2B5EF4-FFF2-40B4-BE49-F238E27FC236}">
                        <a16:creationId xmlns:a16="http://schemas.microsoft.com/office/drawing/2014/main" id="{19671A40-12A8-1E4F-97C2-D7FB286DB149}"/>
                      </a:ext>
                    </a:extLst>
                  </p:cNvPr>
                  <p:cNvPicPr/>
                  <p:nvPr/>
                </p:nvPicPr>
                <p:blipFill>
                  <a:blip r:embed="rId379"/>
                  <a:stretch>
                    <a:fillRect/>
                  </a:stretch>
                </p:blipFill>
                <p:spPr>
                  <a:xfrm>
                    <a:off x="8865298" y="6165972"/>
                    <a:ext cx="123840" cy="2167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80">
                <p14:nvContentPartPr>
                  <p14:cNvPr id="263" name="Ink 262">
                    <a:extLst>
                      <a:ext uri="{FF2B5EF4-FFF2-40B4-BE49-F238E27FC236}">
                        <a16:creationId xmlns:a16="http://schemas.microsoft.com/office/drawing/2014/main" id="{1551C660-3003-8747-86D9-FA99F11A0C08}"/>
                      </a:ext>
                    </a:extLst>
                  </p14:cNvPr>
                  <p14:cNvContentPartPr/>
                  <p14:nvPr/>
                </p14:nvContentPartPr>
                <p14:xfrm>
                  <a:off x="8868178" y="6248412"/>
                  <a:ext cx="102600" cy="8640"/>
                </p14:xfrm>
              </p:contentPart>
            </mc:Choice>
            <mc:Fallback xmlns="">
              <p:pic>
                <p:nvPicPr>
                  <p:cNvPr id="263" name="Ink 262">
                    <a:extLst>
                      <a:ext uri="{FF2B5EF4-FFF2-40B4-BE49-F238E27FC236}">
                        <a16:creationId xmlns:a16="http://schemas.microsoft.com/office/drawing/2014/main" id="{1551C660-3003-8747-86D9-FA99F11A0C08}"/>
                      </a:ext>
                    </a:extLst>
                  </p:cNvPr>
                  <p:cNvPicPr/>
                  <p:nvPr/>
                </p:nvPicPr>
                <p:blipFill>
                  <a:blip r:embed="rId381"/>
                  <a:stretch>
                    <a:fillRect/>
                  </a:stretch>
                </p:blipFill>
                <p:spPr>
                  <a:xfrm>
                    <a:off x="8853058" y="6232932"/>
                    <a:ext cx="133200" cy="39240"/>
                  </a:xfrm>
                  <a:prstGeom prst="rect">
                    <a:avLst/>
                  </a:prstGeom>
                </p:spPr>
              </p:pic>
            </mc:Fallback>
          </mc:AlternateContent>
        </p:grpSp>
        <p:pic>
          <p:nvPicPr>
            <p:cNvPr id="192" name="Picture 191" descr="latex-image-1.pdf">
              <a:extLst>
                <a:ext uri="{FF2B5EF4-FFF2-40B4-BE49-F238E27FC236}">
                  <a16:creationId xmlns:a16="http://schemas.microsoft.com/office/drawing/2014/main" id="{E706A5A9-5694-CEEE-4C2A-B8C2C3B780FB}"/>
                </a:ext>
              </a:extLst>
            </p:cNvPr>
            <p:cNvPicPr>
              <a:picLocks noChangeAspect="1"/>
            </p:cNvPicPr>
            <p:nvPr/>
          </p:nvPicPr>
          <p:blipFill>
            <a:blip r:embed="rId38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6978" y="4017852"/>
              <a:ext cx="8004003" cy="828000"/>
            </a:xfrm>
            <a:prstGeom prst="rect">
              <a:avLst/>
            </a:prstGeom>
          </p:spPr>
        </p:pic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EE2A8022-B099-AC48-7FC3-B01C0276A47B}"/>
                </a:ext>
              </a:extLst>
            </p:cNvPr>
            <p:cNvSpPr/>
            <p:nvPr/>
          </p:nvSpPr>
          <p:spPr>
            <a:xfrm>
              <a:off x="727858" y="4132162"/>
              <a:ext cx="429610" cy="52086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42110722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4CCADCA-EBBF-0546-840E-84A98EF0A4FD}"/>
              </a:ext>
            </a:extLst>
          </p:cNvPr>
          <p:cNvSpPr txBox="1"/>
          <p:nvPr/>
        </p:nvSpPr>
        <p:spPr>
          <a:xfrm>
            <a:off x="723794" y="460750"/>
            <a:ext cx="18221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/>
              <a:t>Dipole showers</a:t>
            </a:r>
            <a:endParaRPr lang="en-GB" sz="2000" b="1" dirty="0"/>
          </a:p>
        </p:txBody>
      </p:sp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6563A313-F60D-3445-A5D6-9916250DE6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2253" y="1392662"/>
            <a:ext cx="7900601" cy="203633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CD9FB7A-EE41-AB4D-9D8D-F7C1F93616EA}"/>
              </a:ext>
            </a:extLst>
          </p:cNvPr>
          <p:cNvSpPr txBox="1"/>
          <p:nvPr/>
        </p:nvSpPr>
        <p:spPr>
          <a:xfrm>
            <a:off x="1692166" y="4361793"/>
            <a:ext cx="828188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Large N</a:t>
            </a:r>
            <a:r>
              <a:rPr lang="en-GB" baseline="-25000" dirty="0"/>
              <a:t>c</a:t>
            </a:r>
            <a:r>
              <a:rPr lang="en-GB" dirty="0"/>
              <a:t> limit (= LC)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Accurate for all (global and non-global) observables at LL and LC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Can be improved by matching to angular-ordered showers (full-colour, NLL in </a:t>
            </a:r>
            <a:r>
              <a:rPr lang="en-GB" dirty="0" err="1"/>
              <a:t>e+e</a:t>
            </a:r>
            <a:r>
              <a:rPr lang="en-GB" dirty="0"/>
              <a:t>-)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Significant progress in systematically improving accuracy by </a:t>
            </a:r>
            <a:r>
              <a:rPr lang="en-GB" dirty="0" err="1"/>
              <a:t>PanScales</a:t>
            </a:r>
            <a:r>
              <a:rPr lang="en-GB" dirty="0"/>
              <a:t> collaboration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>
                <a:extLst>
                  <a:ext uri="{FF2B5EF4-FFF2-40B4-BE49-F238E27FC236}">
                    <a16:creationId xmlns:a16="http://schemas.microsoft.com/office/drawing/2014/main" id="{B30E0485-9EB2-59A1-2FD0-7C8F659413B7}"/>
                  </a:ext>
                </a:extLst>
              </p14:cNvPr>
              <p14:cNvContentPartPr/>
              <p14:nvPr/>
            </p14:nvContentPartPr>
            <p14:xfrm>
              <a:off x="-200448" y="3800664"/>
              <a:ext cx="360" cy="360"/>
            </p14:xfrm>
          </p:contentPart>
        </mc:Choice>
        <mc:Fallback xmlns="">
          <p:pic>
            <p:nvPicPr>
              <p:cNvPr id="3" name="Ink 2">
                <a:extLst>
                  <a:ext uri="{FF2B5EF4-FFF2-40B4-BE49-F238E27FC236}">
                    <a16:creationId xmlns:a16="http://schemas.microsoft.com/office/drawing/2014/main" id="{B30E0485-9EB2-59A1-2FD0-7C8F659413B7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209088" y="3791664"/>
                <a:ext cx="18000" cy="18000"/>
              </a:xfrm>
              <a:prstGeom prst="rect">
                <a:avLst/>
              </a:prstGeom>
            </p:spPr>
          </p:pic>
        </mc:Fallback>
      </mc:AlternateContent>
      <p:sp>
        <p:nvSpPr>
          <p:cNvPr id="6" name="Rectangle 5">
            <a:extLst>
              <a:ext uri="{FF2B5EF4-FFF2-40B4-BE49-F238E27FC236}">
                <a16:creationId xmlns:a16="http://schemas.microsoft.com/office/drawing/2014/main" id="{9981A9E8-68D7-071F-4E92-A2D25DA88C46}"/>
              </a:ext>
            </a:extLst>
          </p:cNvPr>
          <p:cNvSpPr/>
          <p:nvPr/>
        </p:nvSpPr>
        <p:spPr>
          <a:xfrm>
            <a:off x="7824590" y="5700621"/>
            <a:ext cx="361182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>
                <a:latin typeface="American Typewriter" panose="02090604020004020304" pitchFamily="18" charset="77"/>
              </a:rPr>
              <a:t>https://</a:t>
            </a:r>
            <a:r>
              <a:rPr lang="en-GB" sz="1200" dirty="0" err="1">
                <a:latin typeface="American Typewriter" panose="02090604020004020304" pitchFamily="18" charset="77"/>
              </a:rPr>
              <a:t>gsalam.web.cern.ch</a:t>
            </a:r>
            <a:r>
              <a:rPr lang="en-GB" sz="1200" dirty="0">
                <a:latin typeface="American Typewriter" panose="02090604020004020304" pitchFamily="18" charset="77"/>
              </a:rPr>
              <a:t>/</a:t>
            </a:r>
            <a:r>
              <a:rPr lang="en-GB" sz="1200" dirty="0" err="1">
                <a:latin typeface="American Typewriter" panose="02090604020004020304" pitchFamily="18" charset="77"/>
              </a:rPr>
              <a:t>gsalam</a:t>
            </a:r>
            <a:r>
              <a:rPr lang="en-GB" sz="1200" dirty="0">
                <a:latin typeface="American Typewriter" panose="02090604020004020304" pitchFamily="18" charset="77"/>
              </a:rPr>
              <a:t>/</a:t>
            </a:r>
            <a:r>
              <a:rPr lang="en-GB" sz="1200" dirty="0" err="1">
                <a:latin typeface="American Typewriter" panose="02090604020004020304" pitchFamily="18" charset="77"/>
              </a:rPr>
              <a:t>panscales</a:t>
            </a:r>
            <a:r>
              <a:rPr lang="en-GB" sz="1200" dirty="0">
                <a:latin typeface="American Typewriter" panose="02090604020004020304" pitchFamily="18" charset="77"/>
              </a:rPr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21479852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7BC514E-DE51-284F-B427-1EC360092F4F}"/>
              </a:ext>
            </a:extLst>
          </p:cNvPr>
          <p:cNvSpPr txBox="1"/>
          <p:nvPr/>
        </p:nvSpPr>
        <p:spPr>
          <a:xfrm>
            <a:off x="294289" y="115614"/>
            <a:ext cx="68034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Amplitude evolution: going beyond the leading-colour approximation</a:t>
            </a:r>
          </a:p>
          <a:p>
            <a:endParaRPr lang="en-GB" dirty="0"/>
          </a:p>
        </p:txBody>
      </p:sp>
      <p:pic>
        <p:nvPicPr>
          <p:cNvPr id="5" name="Picture 4" descr="A picture containing icon&#10;&#10;Description automatically generated">
            <a:extLst>
              <a:ext uri="{FF2B5EF4-FFF2-40B4-BE49-F238E27FC236}">
                <a16:creationId xmlns:a16="http://schemas.microsoft.com/office/drawing/2014/main" id="{41946D1C-5881-824D-9E97-9BA5D6351A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2971" y="568803"/>
            <a:ext cx="4136440" cy="1873772"/>
          </a:xfrm>
          <a:prstGeom prst="rect">
            <a:avLst/>
          </a:prstGeom>
        </p:spPr>
      </p:pic>
      <p:pic>
        <p:nvPicPr>
          <p:cNvPr id="7" name="Picture 6" descr="Text, letter&#10;&#10;Description automatically generated">
            <a:extLst>
              <a:ext uri="{FF2B5EF4-FFF2-40B4-BE49-F238E27FC236}">
                <a16:creationId xmlns:a16="http://schemas.microsoft.com/office/drawing/2014/main" id="{F581B891-C0A4-5C40-86D3-A67038D873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8904" y="2640774"/>
            <a:ext cx="8155380" cy="387276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31FF42E-3597-5C46-95DF-48C6718F4186}"/>
              </a:ext>
            </a:extLst>
          </p:cNvPr>
          <p:cNvSpPr txBox="1"/>
          <p:nvPr/>
        </p:nvSpPr>
        <p:spPr>
          <a:xfrm>
            <a:off x="9171597" y="6211669"/>
            <a:ext cx="22829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See also Nagy &amp; Soper</a:t>
            </a:r>
          </a:p>
          <a:p>
            <a:r>
              <a:rPr lang="en-GB" dirty="0" err="1"/>
              <a:t>Deductor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43832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ext, letter&#10;&#10;Description automatically generated">
            <a:extLst>
              <a:ext uri="{FF2B5EF4-FFF2-40B4-BE49-F238E27FC236}">
                <a16:creationId xmlns:a16="http://schemas.microsoft.com/office/drawing/2014/main" id="{BE313585-B654-3E45-B9EF-6DDF1ED73B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4537" y="-58991"/>
            <a:ext cx="8427820" cy="501217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6116F92-474B-9B4D-BCE1-1DDC82B62FF9}"/>
              </a:ext>
            </a:extLst>
          </p:cNvPr>
          <p:cNvSpPr txBox="1"/>
          <p:nvPr/>
        </p:nvSpPr>
        <p:spPr>
          <a:xfrm>
            <a:off x="1022388" y="4782249"/>
            <a:ext cx="8427820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mr10"/>
                <a:cs typeface="cmr10"/>
              </a:rPr>
              <a:t>The leading N</a:t>
            </a:r>
            <a:r>
              <a:rPr lang="en-US" baseline="-25000" dirty="0">
                <a:latin typeface="cmr10"/>
                <a:cs typeface="cmr10"/>
              </a:rPr>
              <a:t>c</a:t>
            </a:r>
            <a:r>
              <a:rPr lang="en-US" dirty="0">
                <a:latin typeface="cmr10"/>
                <a:cs typeface="cmr10"/>
              </a:rPr>
              <a:t> part of this hierarchy = BMS equation = dual to the BK equation</a:t>
            </a:r>
          </a:p>
          <a:p>
            <a:endParaRPr lang="en-US" dirty="0">
              <a:latin typeface="cmr10"/>
              <a:cs typeface="cmr10"/>
            </a:endParaRPr>
          </a:p>
          <a:p>
            <a:pPr lvl="0"/>
            <a:r>
              <a:rPr lang="en-US" dirty="0">
                <a:latin typeface="cmr10"/>
                <a:cs typeface="cmr10"/>
              </a:rPr>
              <a:t>This hierarchy should be dual to JIMWLK (</a:t>
            </a:r>
            <a:r>
              <a:rPr lang="en-US" dirty="0" err="1">
                <a:latin typeface="cmr10"/>
                <a:cs typeface="cmr10"/>
              </a:rPr>
              <a:t>Weigert</a:t>
            </a:r>
            <a:r>
              <a:rPr lang="en-US" dirty="0">
                <a:latin typeface="cmr10"/>
                <a:cs typeface="cmr10"/>
              </a:rPr>
              <a:t> </a:t>
            </a:r>
            <a:r>
              <a:rPr lang="en-US" sz="1200" dirty="0" err="1">
                <a:solidFill>
                  <a:prstClr val="black"/>
                </a:solidFill>
                <a:latin typeface="American Typewriter" panose="02090604020004020304" pitchFamily="18" charset="77"/>
              </a:rPr>
              <a:t>Nucl.Phys</a:t>
            </a:r>
            <a:r>
              <a:rPr lang="en-US" sz="1200" dirty="0">
                <a:solidFill>
                  <a:prstClr val="black"/>
                </a:solidFill>
                <a:latin typeface="American Typewriter" panose="02090604020004020304" pitchFamily="18" charset="77"/>
              </a:rPr>
              <a:t>. B685 (2004) 321, hep-</a:t>
            </a:r>
            <a:r>
              <a:rPr lang="en-US" sz="1200" dirty="0" err="1">
                <a:solidFill>
                  <a:prstClr val="black"/>
                </a:solidFill>
                <a:latin typeface="American Typewriter" panose="02090604020004020304" pitchFamily="18" charset="77"/>
              </a:rPr>
              <a:t>ph</a:t>
            </a:r>
            <a:r>
              <a:rPr lang="en-US" sz="1200" dirty="0">
                <a:solidFill>
                  <a:prstClr val="black"/>
                </a:solidFill>
                <a:latin typeface="American Typewriter" panose="02090604020004020304" pitchFamily="18" charset="77"/>
              </a:rPr>
              <a:t>/0312050 </a:t>
            </a:r>
            <a:r>
              <a:rPr lang="en-US" dirty="0">
                <a:solidFill>
                  <a:prstClr val="black"/>
                </a:solidFill>
                <a:latin typeface="cmr10"/>
              </a:rPr>
              <a:t>)</a:t>
            </a:r>
            <a:endParaRPr lang="en-US" dirty="0">
              <a:solidFill>
                <a:prstClr val="black"/>
              </a:solidFill>
              <a:latin typeface="American Typewriter" panose="02090604020004020304" pitchFamily="18" charset="77"/>
            </a:endParaRPr>
          </a:p>
          <a:p>
            <a:br>
              <a:rPr lang="en-US" dirty="0">
                <a:latin typeface="cmr10"/>
                <a:cs typeface="cmr10"/>
              </a:rPr>
            </a:br>
            <a:r>
              <a:rPr lang="en-US" dirty="0">
                <a:latin typeface="cmr10"/>
                <a:cs typeface="cmr10"/>
              </a:rPr>
              <a:t>Collinearly improved in</a:t>
            </a:r>
          </a:p>
          <a:p>
            <a:endParaRPr lang="en-US" dirty="0">
              <a:latin typeface="cmr10"/>
              <a:cs typeface="cmr10"/>
            </a:endParaRPr>
          </a:p>
          <a:p>
            <a:r>
              <a:rPr lang="en-US" dirty="0">
                <a:latin typeface="cmr10"/>
                <a:cs typeface="cmr10"/>
              </a:rPr>
              <a:t>Generalized for NLL and hadronization in  </a:t>
            </a:r>
            <a:r>
              <a:rPr lang="en-US" sz="1200" dirty="0" err="1">
                <a:latin typeface="American Typewriter" panose="02090604020004020304" pitchFamily="18" charset="77"/>
                <a:cs typeface="cmr10"/>
              </a:rPr>
              <a:t>Plätzer</a:t>
            </a:r>
            <a:r>
              <a:rPr lang="en-US" sz="1200" dirty="0">
                <a:latin typeface="American Typewriter" panose="02090604020004020304" pitchFamily="18" charset="77"/>
                <a:cs typeface="cmr10"/>
              </a:rPr>
              <a:t>   </a:t>
            </a:r>
            <a:r>
              <a:rPr lang="en-GB" sz="1200" dirty="0">
                <a:latin typeface="American Typewriter" panose="02090604020004020304" pitchFamily="18" charset="77"/>
                <a:hlinkClick r:id="rId3"/>
              </a:rPr>
              <a:t>2204.06956</a:t>
            </a:r>
            <a:r>
              <a:rPr lang="en-GB" sz="1200" dirty="0">
                <a:latin typeface="American Typewriter" panose="02090604020004020304" pitchFamily="18" charset="77"/>
              </a:rPr>
              <a:t> [hep-</a:t>
            </a:r>
            <a:r>
              <a:rPr lang="en-GB" sz="1200" dirty="0" err="1">
                <a:latin typeface="American Typewriter" panose="02090604020004020304" pitchFamily="18" charset="77"/>
              </a:rPr>
              <a:t>ph</a:t>
            </a:r>
            <a:r>
              <a:rPr lang="en-GB" sz="1200" dirty="0">
                <a:latin typeface="American Typewriter" panose="02090604020004020304" pitchFamily="18" charset="77"/>
              </a:rPr>
              <a:t>]</a:t>
            </a:r>
            <a:r>
              <a:rPr lang="en-US" sz="1200" dirty="0">
                <a:latin typeface="American Typewriter" panose="02090604020004020304" pitchFamily="18" charset="77"/>
                <a:cs typeface="cmr10"/>
              </a:rPr>
              <a:t>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39DCAE8-7C13-A24C-94F1-B36E937F75FB}"/>
              </a:ext>
            </a:extLst>
          </p:cNvPr>
          <p:cNvSpPr txBox="1"/>
          <p:nvPr/>
        </p:nvSpPr>
        <p:spPr>
          <a:xfrm>
            <a:off x="3294155" y="5916280"/>
            <a:ext cx="50963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merican Typewriter" panose="02090604020004020304" pitchFamily="18" charset="77"/>
                <a:cs typeface="cmr10"/>
              </a:rPr>
              <a:t>Forshaw, Holguin, </a:t>
            </a:r>
            <a:r>
              <a:rPr lang="en-US" sz="1200" dirty="0" err="1">
                <a:latin typeface="American Typewriter" panose="02090604020004020304" pitchFamily="18" charset="77"/>
                <a:cs typeface="cmr10"/>
              </a:rPr>
              <a:t>Plätzer</a:t>
            </a:r>
            <a:r>
              <a:rPr lang="en-US" sz="1400" dirty="0">
                <a:latin typeface="American Typewriter" panose="02090604020004020304" pitchFamily="18" charset="77"/>
                <a:cs typeface="cmr10"/>
              </a:rPr>
              <a:t> </a:t>
            </a:r>
            <a:r>
              <a:rPr lang="en-US" sz="1200" dirty="0">
                <a:latin typeface="American Typewriter" panose="02090604020004020304" pitchFamily="18" charset="77"/>
                <a:cs typeface="cmr10"/>
              </a:rPr>
              <a:t>JHEP </a:t>
            </a:r>
            <a:r>
              <a:rPr lang="en-GB" sz="1200" dirty="0">
                <a:latin typeface="American Typewriter" panose="02090604020004020304" pitchFamily="18" charset="77"/>
              </a:rPr>
              <a:t>1908 (2019) 145 arXiv:1905.0868</a:t>
            </a:r>
            <a:endParaRPr lang="en-US" sz="1200" dirty="0">
              <a:latin typeface="American Typewriter" panose="02090604020004020304" pitchFamily="18" charset="77"/>
              <a:cs typeface="cmr10"/>
            </a:endParaRPr>
          </a:p>
        </p:txBody>
      </p:sp>
    </p:spTree>
    <p:extLst>
      <p:ext uri="{BB962C8B-B14F-4D97-AF65-F5344CB8AC3E}">
        <p14:creationId xmlns:p14="http://schemas.microsoft.com/office/powerpoint/2010/main" val="3916844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B63AA5A4-4E17-3A4B-BD3D-3E93D96D5C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0699" y="659442"/>
            <a:ext cx="9325881" cy="585810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20648A4-2DAA-DC43-A363-C2C023581739}"/>
              </a:ext>
            </a:extLst>
          </p:cNvPr>
          <p:cNvSpPr txBox="1"/>
          <p:nvPr/>
        </p:nvSpPr>
        <p:spPr>
          <a:xfrm>
            <a:off x="400232" y="121000"/>
            <a:ext cx="19587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Colour evolution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A862A95-E92D-FA47-A5AD-BBE98691CA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0120" y="1620777"/>
            <a:ext cx="5650697" cy="180822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30C96F6-4336-5824-BE2C-BB23D92E26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13320" y="1003900"/>
            <a:ext cx="2407936" cy="278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09091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1981</TotalTime>
  <Words>596</Words>
  <Application>Microsoft Macintosh PowerPoint</Application>
  <PresentationFormat>Widescreen</PresentationFormat>
  <Paragraphs>77</Paragraphs>
  <Slides>31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8" baseType="lpstr">
      <vt:lpstr>-apple-system</vt:lpstr>
      <vt:lpstr>American Typewriter</vt:lpstr>
      <vt:lpstr>Arial</vt:lpstr>
      <vt:lpstr>Calibri</vt:lpstr>
      <vt:lpstr>Calibri Light</vt:lpstr>
      <vt:lpstr>cmr10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Jeff Forshaw</dc:creator>
  <cp:lastModifiedBy>Jeff Forshaw</cp:lastModifiedBy>
  <cp:revision>64</cp:revision>
  <dcterms:created xsi:type="dcterms:W3CDTF">2021-12-05T09:59:22Z</dcterms:created>
  <dcterms:modified xsi:type="dcterms:W3CDTF">2022-06-24T10:39:47Z</dcterms:modified>
</cp:coreProperties>
</file>