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64" r:id="rId3"/>
    <p:sldId id="258" r:id="rId4"/>
    <p:sldId id="265" r:id="rId5"/>
    <p:sldId id="259" r:id="rId6"/>
    <p:sldId id="279" r:id="rId7"/>
    <p:sldId id="266" r:id="rId8"/>
    <p:sldId id="268" r:id="rId9"/>
    <p:sldId id="267" r:id="rId10"/>
    <p:sldId id="275" r:id="rId11"/>
    <p:sldId id="273" r:id="rId12"/>
    <p:sldId id="274" r:id="rId13"/>
    <p:sldId id="276" r:id="rId14"/>
    <p:sldId id="277" r:id="rId15"/>
    <p:sldId id="269" r:id="rId16"/>
    <p:sldId id="270" r:id="rId17"/>
    <p:sldId id="271" r:id="rId18"/>
    <p:sldId id="272" r:id="rId19"/>
    <p:sldId id="278" r:id="rId20"/>
    <p:sldId id="281" r:id="rId21"/>
    <p:sldId id="282" r:id="rId22"/>
    <p:sldId id="280" r:id="rId23"/>
    <p:sldId id="283" r:id="rId24"/>
    <p:sldId id="290" r:id="rId25"/>
    <p:sldId id="291" r:id="rId26"/>
    <p:sldId id="286" r:id="rId27"/>
    <p:sldId id="287" r:id="rId28"/>
    <p:sldId id="288" r:id="rId29"/>
    <p:sldId id="289" r:id="rId30"/>
    <p:sldId id="285" r:id="rId31"/>
    <p:sldId id="284" r:id="rId32"/>
    <p:sldId id="263" r:id="rId33"/>
    <p:sldId id="262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1" r:id="rId43"/>
    <p:sldId id="300" r:id="rId44"/>
    <p:sldId id="303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2622" y="15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B2DB5-EC93-49A0-B5CD-3471EF64242E}" type="datetimeFigureOut">
              <a:rPr lang="en-GB" smtClean="0"/>
              <a:t>11/03/2022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EDF7C-76A8-474B-9762-B44975BABA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164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EDF7C-76A8-474B-9762-B44975BABA7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805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EDF7C-76A8-474B-9762-B44975BABA7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429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E9CA3-2E51-4DB8-B478-72D21C163A29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09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670BC-2E4A-40C7-8177-E5CDD4950BF3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37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4903-4361-4A73-84A1-D75F147C06C3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972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3210E-2476-425E-9785-25933DBD0B84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21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F2F95-2C32-4969-990E-78D6AD0EC719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712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7C81-0100-4B46-9BDA-E6C6D281489B}" type="datetime1">
              <a:rPr lang="en-GB" smtClean="0"/>
              <a:t>11/03/2022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413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4BCD4-8E51-43FF-A509-8A6E5544BD82}" type="datetime1">
              <a:rPr lang="en-GB" smtClean="0"/>
              <a:t>11/03/2022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68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D2BC-93AD-4987-8E14-BB9ADE7E2578}" type="datetime1">
              <a:rPr lang="en-GB" smtClean="0"/>
              <a:t>11/03/2022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060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CBB9-0CE4-41F8-9035-52B2491CB65E}" type="datetime1">
              <a:rPr lang="en-GB" smtClean="0"/>
              <a:t>11/03/2022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84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9B38-4D45-40D3-B9AF-9534E763E073}" type="datetime1">
              <a:rPr lang="en-GB" smtClean="0"/>
              <a:t>11/03/2022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52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875E-B333-49B1-BCDF-7419C2B3B35D}" type="datetime1">
              <a:rPr lang="en-GB" smtClean="0"/>
              <a:t>11/03/2022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731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1B6DF-1497-40D5-9B73-A804B7594A15}" type="datetime1">
              <a:rPr lang="en-GB" smtClean="0"/>
              <a:t>11/03/2022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7FC59-69C8-4CD6-B553-156B05B055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211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5.cern.ch/pls/asbuilt/mtf.build_obj_url?cookie=61507786&amp;p_top_id=HCTCTPXH__011-CR000001&amp;p_top_type=A&amp;p_open_id=HCTCTPXH__005-CR000001&amp;p_open_type=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5.cern.ch/pls/asbuilt/mtf.build_obj_url?cookie=61507786&amp;p_top_id=HCTCTPXH__011-CR000001&amp;p_top_type=A&amp;p_open_id=HCTCTPXH__004-CR000001&amp;p_open_type=A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TCLPX - TCTPXH prototypes labelling on parts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François-Xavier Nuiry </a:t>
            </a:r>
            <a:r>
              <a:rPr lang="en-GB" dirty="0"/>
              <a:t>– </a:t>
            </a:r>
            <a:r>
              <a:rPr lang="en-GB" dirty="0" smtClean="0"/>
              <a:t>Regis Seiden</a:t>
            </a:r>
            <a:r>
              <a:rPr lang="en-GB" dirty="0" smtClean="0"/>
              <a:t>binder – Dylan Baillard</a:t>
            </a:r>
            <a:endParaRPr lang="en-GB" dirty="0" smtClean="0"/>
          </a:p>
          <a:p>
            <a:r>
              <a:rPr lang="en-GB" dirty="0" smtClean="0"/>
              <a:t>11-03-2022 : 1</a:t>
            </a:r>
            <a:r>
              <a:rPr lang="en-GB" baseline="30000" dirty="0" smtClean="0"/>
              <a:t>st</a:t>
            </a:r>
            <a:r>
              <a:rPr lang="en-GB" dirty="0" smtClean="0"/>
              <a:t> version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252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on TCTPXH jaw </a:t>
            </a:r>
            <a:r>
              <a:rPr lang="en-GB" dirty="0" smtClean="0"/>
              <a:t>brazed cooling circuit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839" t="4167" r="45089" b="6666"/>
          <a:stretch/>
        </p:blipFill>
        <p:spPr>
          <a:xfrm>
            <a:off x="1638300" y="1690688"/>
            <a:ext cx="7772400" cy="43617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57000" y="1625234"/>
            <a:ext cx="2783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</a:t>
            </a:r>
            <a:r>
              <a:rPr lang="en-GB" dirty="0">
                <a:sym typeface="Wingdings" panose="05000000000000000000" pitchFamily="2" charset="2"/>
              </a:rPr>
              <a:t>__</a:t>
            </a:r>
            <a:r>
              <a:rPr lang="en-GB" dirty="0" smtClean="0">
                <a:sym typeface="Wingdings" panose="05000000000000000000" pitchFamily="2" charset="2"/>
              </a:rPr>
              <a:t>023-CR00000X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1996673" y="3527545"/>
            <a:ext cx="432000" cy="28800"/>
          </a:xfrm>
          <a:prstGeom prst="rect">
            <a:avLst/>
          </a:pr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endCxn id="7" idx="2"/>
          </p:cNvCxnSpPr>
          <p:nvPr/>
        </p:nvCxnSpPr>
        <p:spPr>
          <a:xfrm flipH="1">
            <a:off x="2198273" y="2020323"/>
            <a:ext cx="5950295" cy="1521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056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on TCTPXH </a:t>
            </a:r>
            <a:r>
              <a:rPr lang="en-GB" dirty="0" smtClean="0"/>
              <a:t>jaw block’s back plate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196" t="5832" r="43482" b="8334"/>
          <a:stretch/>
        </p:blipFill>
        <p:spPr>
          <a:xfrm>
            <a:off x="2247900" y="1825625"/>
            <a:ext cx="8343900" cy="43997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30204" y="4001294"/>
            <a:ext cx="2821616" cy="22241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14491" y="1858697"/>
            <a:ext cx="2783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</a:t>
            </a:r>
            <a:r>
              <a:rPr lang="en-GB" dirty="0">
                <a:sym typeface="Wingdings" panose="05000000000000000000" pitchFamily="2" charset="2"/>
              </a:rPr>
              <a:t>__</a:t>
            </a:r>
            <a:r>
              <a:rPr lang="en-GB" dirty="0" smtClean="0">
                <a:sym typeface="Wingdings" panose="05000000000000000000" pitchFamily="2" charset="2"/>
              </a:rPr>
              <a:t>068-CR00000X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8" name="Rectangle 7"/>
          <p:cNvSpPr/>
          <p:nvPr/>
        </p:nvSpPr>
        <p:spPr>
          <a:xfrm rot="20243043">
            <a:off x="6044696" y="3620297"/>
            <a:ext cx="724589" cy="18000"/>
          </a:xfrm>
          <a:prstGeom prst="rect">
            <a:avLst/>
          </a:pr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endCxn id="8" idx="0"/>
          </p:cNvCxnSpPr>
          <p:nvPr/>
        </p:nvCxnSpPr>
        <p:spPr>
          <a:xfrm>
            <a:off x="5000625" y="2254330"/>
            <a:ext cx="1402905" cy="1366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908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on TCTPXH jaw </a:t>
            </a:r>
            <a:r>
              <a:rPr lang="en-GB" dirty="0" smtClean="0"/>
              <a:t>housing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825" t="19624" r="44654" b="6828"/>
          <a:stretch/>
        </p:blipFill>
        <p:spPr>
          <a:xfrm>
            <a:off x="1759132" y="1814785"/>
            <a:ext cx="9140203" cy="46447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04666" y="1690688"/>
            <a:ext cx="3058327" cy="1823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692198" y="1627552"/>
            <a:ext cx="4238339" cy="6519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53680" y="1576388"/>
            <a:ext cx="2783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</a:t>
            </a:r>
            <a:r>
              <a:rPr lang="en-GB" dirty="0">
                <a:sym typeface="Wingdings" panose="05000000000000000000" pitchFamily="2" charset="2"/>
              </a:rPr>
              <a:t>__</a:t>
            </a:r>
            <a:r>
              <a:rPr lang="en-GB" dirty="0" smtClean="0">
                <a:sym typeface="Wingdings" panose="05000000000000000000" pitchFamily="2" charset="2"/>
              </a:rPr>
              <a:t>024-CR00000X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 rot="15789070" flipV="1">
            <a:off x="1748663" y="5736329"/>
            <a:ext cx="388181" cy="28800"/>
          </a:xfrm>
          <a:prstGeom prst="rect">
            <a:avLst/>
          </a:pr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endCxn id="9" idx="0"/>
          </p:cNvCxnSpPr>
          <p:nvPr/>
        </p:nvCxnSpPr>
        <p:spPr>
          <a:xfrm flipH="1">
            <a:off x="1957051" y="2026920"/>
            <a:ext cx="2782590" cy="3722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543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CuCD</a:t>
            </a:r>
            <a:r>
              <a:rPr lang="en-US" dirty="0" smtClean="0"/>
              <a:t> block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055" t="15968" r="46382" b="13925"/>
          <a:stretch/>
        </p:blipFill>
        <p:spPr>
          <a:xfrm>
            <a:off x="2539739" y="2720632"/>
            <a:ext cx="6367901" cy="28953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93220" y="2993708"/>
            <a:ext cx="4625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HCTCTPM__001-NR0000XX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(now only S1, S2, final strategy to be discussed)</a:t>
            </a: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27056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MoGr</a:t>
            </a:r>
            <a:r>
              <a:rPr lang="en-US" dirty="0" smtClean="0"/>
              <a:t> tapering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767" t="6111" r="58483" b="5278"/>
          <a:stretch/>
        </p:blipFill>
        <p:spPr>
          <a:xfrm>
            <a:off x="3543300" y="1690688"/>
            <a:ext cx="3740906" cy="44862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71759" y="1168956"/>
            <a:ext cx="2648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HCTCTPXH022-NR00000X</a:t>
            </a: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32051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on TCTPXH jaw </a:t>
            </a:r>
            <a:r>
              <a:rPr lang="en-GB" dirty="0" smtClean="0"/>
              <a:t>back stiffener plate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9977" t="23065" r="553" b="43602"/>
          <a:stretch/>
        </p:blipFill>
        <p:spPr>
          <a:xfrm>
            <a:off x="1386349" y="3111908"/>
            <a:ext cx="9290628" cy="25219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04000" y="2125028"/>
            <a:ext cx="2783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</a:t>
            </a:r>
            <a:r>
              <a:rPr lang="en-GB" dirty="0">
                <a:sym typeface="Wingdings" panose="05000000000000000000" pitchFamily="2" charset="2"/>
              </a:rPr>
              <a:t>__</a:t>
            </a:r>
            <a:r>
              <a:rPr lang="en-GB" dirty="0" smtClean="0">
                <a:sym typeface="Wingdings" panose="05000000000000000000" pitchFamily="2" charset="2"/>
              </a:rPr>
              <a:t>027-CR00000X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8" name="Rectangle 7"/>
          <p:cNvSpPr/>
          <p:nvPr/>
        </p:nvSpPr>
        <p:spPr>
          <a:xfrm rot="20779788">
            <a:off x="6243411" y="4414763"/>
            <a:ext cx="794119" cy="4695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endCxn id="8" idx="0"/>
          </p:cNvCxnSpPr>
          <p:nvPr/>
        </p:nvCxnSpPr>
        <p:spPr>
          <a:xfrm>
            <a:off x="3613150" y="2540000"/>
            <a:ext cx="3021773" cy="1875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280724" y="4643904"/>
            <a:ext cx="2463476" cy="18274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129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on TCTPXH jaw back stiffener plate 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125" t="25278" r="43125" b="28333"/>
          <a:stretch/>
        </p:blipFill>
        <p:spPr>
          <a:xfrm>
            <a:off x="1733550" y="3090863"/>
            <a:ext cx="8724900" cy="24203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04000" y="2125028"/>
            <a:ext cx="2783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</a:t>
            </a:r>
            <a:r>
              <a:rPr lang="en-GB" dirty="0">
                <a:sym typeface="Wingdings" panose="05000000000000000000" pitchFamily="2" charset="2"/>
              </a:rPr>
              <a:t>__</a:t>
            </a:r>
            <a:r>
              <a:rPr lang="en-GB" dirty="0" smtClean="0">
                <a:sym typeface="Wingdings" panose="05000000000000000000" pitchFamily="2" charset="2"/>
              </a:rPr>
              <a:t>028-CR00000X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8" name="Rectangle 7"/>
          <p:cNvSpPr/>
          <p:nvPr/>
        </p:nvSpPr>
        <p:spPr>
          <a:xfrm rot="20779788">
            <a:off x="6130698" y="4331449"/>
            <a:ext cx="794119" cy="4695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endCxn id="8" idx="0"/>
          </p:cNvCxnSpPr>
          <p:nvPr/>
        </p:nvCxnSpPr>
        <p:spPr>
          <a:xfrm>
            <a:off x="3429000" y="2446161"/>
            <a:ext cx="3093210" cy="1885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8280724" y="4643904"/>
            <a:ext cx="2463476" cy="18274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9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on TCTPXH jaw back </a:t>
            </a:r>
            <a:r>
              <a:rPr lang="en-GB" dirty="0" smtClean="0"/>
              <a:t>stiffener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5991" t="14032" r="6359" b="25538"/>
          <a:stretch/>
        </p:blipFill>
        <p:spPr>
          <a:xfrm>
            <a:off x="3480619" y="2115552"/>
            <a:ext cx="5781368" cy="40614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09640" y="1911525"/>
            <a:ext cx="2783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</a:t>
            </a:r>
            <a:r>
              <a:rPr lang="en-GB" dirty="0">
                <a:sym typeface="Wingdings" panose="05000000000000000000" pitchFamily="2" charset="2"/>
              </a:rPr>
              <a:t>__</a:t>
            </a:r>
            <a:r>
              <a:rPr lang="en-GB" dirty="0" smtClean="0">
                <a:sym typeface="Wingdings" panose="05000000000000000000" pitchFamily="2" charset="2"/>
              </a:rPr>
              <a:t>073-CR00000X</a:t>
            </a:r>
            <a:endParaRPr lang="en-GB" dirty="0">
              <a:sym typeface="Wingdings" panose="05000000000000000000" pitchFamily="2" charset="2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135880" y="4366260"/>
            <a:ext cx="350010" cy="32399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6" idx="2"/>
          </p:cNvCxnSpPr>
          <p:nvPr/>
        </p:nvCxnSpPr>
        <p:spPr>
          <a:xfrm flipH="1" flipV="1">
            <a:off x="2601207" y="2280857"/>
            <a:ext cx="2534673" cy="20930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9820055">
            <a:off x="5415858" y="4644679"/>
            <a:ext cx="377528" cy="91150"/>
          </a:xfrm>
          <a:prstGeom prst="rect">
            <a:avLst/>
          </a:prstGeom>
          <a:pattFill prst="wdUpDiag">
            <a:fgClr>
              <a:schemeClr val="accent4"/>
            </a:fgClr>
            <a:bgClr>
              <a:schemeClr val="bg1"/>
            </a:bgClr>
          </a:patt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 rot="19901362">
            <a:off x="4788953" y="3637953"/>
            <a:ext cx="1755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On the back face</a:t>
            </a: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69085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TCLPX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037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on final </a:t>
            </a:r>
            <a:r>
              <a:rPr lang="en-GB" dirty="0" smtClean="0"/>
              <a:t>TCLPX assembly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982" t="19167" r="53929" b="30555"/>
          <a:stretch/>
        </p:blipFill>
        <p:spPr>
          <a:xfrm>
            <a:off x="1836420" y="2099574"/>
            <a:ext cx="8039100" cy="4317736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17894" y="1562100"/>
            <a:ext cx="11956211" cy="4213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 smtClean="0"/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Manual engraving </a:t>
            </a:r>
            <a:r>
              <a:rPr lang="en-GB" sz="2000" dirty="0" smtClean="0">
                <a:sym typeface="Wingdings" panose="05000000000000000000" pitchFamily="2" charset="2"/>
              </a:rPr>
              <a:t>of the complete assembly name: HCTCLPX__001-CR000001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 rot="16200000">
            <a:off x="3529579" y="5591839"/>
            <a:ext cx="642785" cy="28800"/>
          </a:xfrm>
          <a:prstGeom prst="rect">
            <a:avLst/>
          </a:pr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865372" y="1947492"/>
            <a:ext cx="3214878" cy="3517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630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TCTPXH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6293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917" y="159789"/>
            <a:ext cx="10515600" cy="1325563"/>
          </a:xfrm>
        </p:spPr>
        <p:txBody>
          <a:bodyPr/>
          <a:lstStyle/>
          <a:p>
            <a:r>
              <a:rPr lang="en-GB" dirty="0" smtClean="0"/>
              <a:t>Label </a:t>
            </a:r>
            <a:r>
              <a:rPr lang="en-GB" dirty="0" smtClean="0"/>
              <a:t>on </a:t>
            </a:r>
            <a:r>
              <a:rPr lang="en-GB" dirty="0" smtClean="0"/>
              <a:t>TCLPX tank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294" y="1170337"/>
            <a:ext cx="11956211" cy="4689126"/>
          </a:xfrm>
        </p:spPr>
        <p:txBody>
          <a:bodyPr/>
          <a:lstStyle/>
          <a:p>
            <a:r>
              <a:rPr lang="en-GB" dirty="0" smtClean="0"/>
              <a:t>Vacuum tank: 1 asset number: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Engraved </a:t>
            </a:r>
            <a:r>
              <a:rPr lang="en-GB" dirty="0" smtClean="0">
                <a:sym typeface="Wingdings" panose="05000000000000000000" pitchFamily="2" charset="2"/>
              </a:rPr>
              <a:t>on </a:t>
            </a:r>
            <a:r>
              <a:rPr lang="en-GB" dirty="0" smtClean="0">
                <a:sym typeface="Wingdings" panose="05000000000000000000" pitchFamily="2" charset="2"/>
              </a:rPr>
              <a:t>the tank: </a:t>
            </a:r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002-CR000001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882887" y="2456481"/>
            <a:ext cx="1425282" cy="1399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452658" y="2707653"/>
            <a:ext cx="3246784" cy="21691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070035" y="2842590"/>
            <a:ext cx="1451113" cy="7842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2742" t="1989" r="4838" b="25323"/>
          <a:stretch/>
        </p:blipFill>
        <p:spPr>
          <a:xfrm>
            <a:off x="3202169" y="2192548"/>
            <a:ext cx="5573096" cy="401643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140221">
            <a:off x="5960234" y="4836228"/>
            <a:ext cx="322330" cy="811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endCxn id="13" idx="0"/>
          </p:cNvCxnSpPr>
          <p:nvPr/>
        </p:nvCxnSpPr>
        <p:spPr>
          <a:xfrm flipH="1">
            <a:off x="6104684" y="2192548"/>
            <a:ext cx="423116" cy="2647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73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19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Label on TCLPX tank cover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475924" y="1085890"/>
            <a:ext cx="2620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008-CR000001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7142" t="4258" r="10000" b="24306"/>
          <a:stretch/>
        </p:blipFill>
        <p:spPr>
          <a:xfrm>
            <a:off x="3507674" y="1706104"/>
            <a:ext cx="4629150" cy="46502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20745678">
            <a:off x="4036184" y="3248728"/>
            <a:ext cx="322330" cy="811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endCxn id="7" idx="0"/>
          </p:cNvCxnSpPr>
          <p:nvPr/>
        </p:nvCxnSpPr>
        <p:spPr>
          <a:xfrm flipH="1">
            <a:off x="4187370" y="1521544"/>
            <a:ext cx="751192" cy="1728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619574" y="3716804"/>
            <a:ext cx="2355526" cy="2639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85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925"/>
          </a:xfrm>
        </p:spPr>
        <p:txBody>
          <a:bodyPr/>
          <a:lstStyle/>
          <a:p>
            <a:r>
              <a:rPr lang="en-US" dirty="0" smtClean="0"/>
              <a:t>Label on TCLPX right jaw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167" y="2027085"/>
            <a:ext cx="11611283" cy="38935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094740">
            <a:off x="2799478" y="3090935"/>
            <a:ext cx="583654" cy="5696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475924" y="2027085"/>
            <a:ext cx="2620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004-CR000001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1518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925"/>
          </a:xfrm>
        </p:spPr>
        <p:txBody>
          <a:bodyPr/>
          <a:lstStyle/>
          <a:p>
            <a:r>
              <a:rPr lang="en-US" dirty="0" smtClean="0"/>
              <a:t>Label on TCLPX left jaw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723574" y="1317568"/>
            <a:ext cx="2620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005-CR000001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9839" t="20699" r="484" b="38871"/>
          <a:stretch/>
        </p:blipFill>
        <p:spPr>
          <a:xfrm>
            <a:off x="0" y="1842418"/>
            <a:ext cx="12106275" cy="39651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009495">
            <a:off x="2408953" y="2700410"/>
            <a:ext cx="583654" cy="5696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7013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0255"/>
          </a:xfrm>
        </p:spPr>
        <p:txBody>
          <a:bodyPr/>
          <a:lstStyle/>
          <a:p>
            <a:r>
              <a:rPr lang="en-US" dirty="0" smtClean="0"/>
              <a:t>TCLPX Fix guiding plates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24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422584" y="1456293"/>
            <a:ext cx="2623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026-CR00000X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8664" t="11235" r="2903" b="27043"/>
          <a:stretch/>
        </p:blipFill>
        <p:spPr>
          <a:xfrm>
            <a:off x="1278194" y="1863454"/>
            <a:ext cx="8704006" cy="449289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831079">
            <a:off x="3120439" y="5547339"/>
            <a:ext cx="3227572" cy="14880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539670" y="1825625"/>
            <a:ext cx="361770" cy="3528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214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0255"/>
          </a:xfrm>
        </p:spPr>
        <p:txBody>
          <a:bodyPr/>
          <a:lstStyle/>
          <a:p>
            <a:r>
              <a:rPr lang="en-US" dirty="0" smtClean="0"/>
              <a:t>TCLPX guiding plates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0668" t="8010" r="761" b="28548"/>
          <a:stretch/>
        </p:blipFill>
        <p:spPr>
          <a:xfrm>
            <a:off x="380999" y="1515042"/>
            <a:ext cx="8788401" cy="464619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422584" y="1456293"/>
            <a:ext cx="2623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027-CR00000X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 rot="20859876">
            <a:off x="4149139" y="5279721"/>
            <a:ext cx="3227572" cy="14880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901440" y="1825625"/>
            <a:ext cx="1038860" cy="3692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45195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925"/>
          </a:xfrm>
        </p:spPr>
        <p:txBody>
          <a:bodyPr/>
          <a:lstStyle/>
          <a:p>
            <a:r>
              <a:rPr lang="en-US" dirty="0" smtClean="0"/>
              <a:t>Label on TCLPX jaw back stiffener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26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723574" y="1317568"/>
            <a:ext cx="2623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020-CR00000X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9146" t="23280" r="554" b="45107"/>
          <a:stretch/>
        </p:blipFill>
        <p:spPr>
          <a:xfrm>
            <a:off x="12290" y="2202886"/>
            <a:ext cx="12086502" cy="30475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20726937">
            <a:off x="3587864" y="3287436"/>
            <a:ext cx="583654" cy="36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958770" y="1686900"/>
            <a:ext cx="854530" cy="1618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73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925"/>
          </a:xfrm>
        </p:spPr>
        <p:txBody>
          <a:bodyPr/>
          <a:lstStyle/>
          <a:p>
            <a:r>
              <a:rPr lang="en-US" dirty="0" smtClean="0"/>
              <a:t>Label on TCLPX jaw housing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27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723574" y="1317568"/>
            <a:ext cx="2623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021-CR00000X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6198" t="7151" r="6912" b="25753"/>
          <a:stretch/>
        </p:blipFill>
        <p:spPr>
          <a:xfrm>
            <a:off x="2868803" y="1951457"/>
            <a:ext cx="5361366" cy="43001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6200000">
            <a:off x="7758565" y="4669276"/>
            <a:ext cx="355587" cy="8483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782820" y="1686900"/>
            <a:ext cx="3111121" cy="2930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6844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925"/>
          </a:xfrm>
        </p:spPr>
        <p:txBody>
          <a:bodyPr/>
          <a:lstStyle/>
          <a:p>
            <a:r>
              <a:rPr lang="en-US" dirty="0" smtClean="0"/>
              <a:t>Label on TCLPX jaw cooling circuit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9738" y="1842418"/>
            <a:ext cx="7896714" cy="48914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23574" y="1317568"/>
            <a:ext cx="2623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022-CR00000X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8534446" y="5138538"/>
            <a:ext cx="495128" cy="28800"/>
          </a:xfrm>
          <a:prstGeom prst="rect">
            <a:avLst/>
          </a:pr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782820" y="1686900"/>
            <a:ext cx="3984790" cy="3323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927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TCLPX </a:t>
            </a:r>
            <a:r>
              <a:rPr lang="en-US" dirty="0" err="1" smtClean="0"/>
              <a:t>Inermet</a:t>
            </a:r>
            <a:r>
              <a:rPr lang="en-US" dirty="0" smtClean="0"/>
              <a:t> central block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29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578794" y="1824276"/>
            <a:ext cx="4615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018-1P00000X  Label on packing?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411" t="20556" r="43660" b="22777"/>
          <a:stretch/>
        </p:blipFill>
        <p:spPr>
          <a:xfrm>
            <a:off x="133350" y="2193608"/>
            <a:ext cx="11925300" cy="40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405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Label </a:t>
            </a:r>
            <a:r>
              <a:rPr lang="en-GB" dirty="0" smtClean="0"/>
              <a:t>on final </a:t>
            </a:r>
            <a:r>
              <a:rPr lang="en-GB" dirty="0" smtClean="0"/>
              <a:t>TCTPXH assembly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894" y="1424212"/>
            <a:ext cx="11956211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1 asset number: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Manual engraving </a:t>
            </a:r>
            <a:r>
              <a:rPr lang="en-GB" sz="2000" dirty="0" smtClean="0">
                <a:sym typeface="Wingdings" panose="05000000000000000000" pitchFamily="2" charset="2"/>
              </a:rPr>
              <a:t>of </a:t>
            </a:r>
            <a:r>
              <a:rPr lang="en-GB" sz="2000" dirty="0" smtClean="0">
                <a:sym typeface="Wingdings" panose="05000000000000000000" pitchFamily="2" charset="2"/>
              </a:rPr>
              <a:t>the complete </a:t>
            </a:r>
            <a:r>
              <a:rPr lang="en-GB" sz="2000" dirty="0" smtClean="0">
                <a:sym typeface="Wingdings" panose="05000000000000000000" pitchFamily="2" charset="2"/>
              </a:rPr>
              <a:t>assembly name: HCTCTPXH__001-CR000001</a:t>
            </a:r>
            <a:endParaRPr lang="en-GB" sz="2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09600" y="5137675"/>
            <a:ext cx="1630017" cy="3265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545976" y="3016251"/>
            <a:ext cx="185347" cy="1143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0257180" y="5368193"/>
            <a:ext cx="1921567" cy="10193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380381" y="5761335"/>
            <a:ext cx="2226649" cy="10193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8125" t="14722" r="48839" b="27500"/>
          <a:stretch/>
        </p:blipFill>
        <p:spPr>
          <a:xfrm>
            <a:off x="1791262" y="2245024"/>
            <a:ext cx="9115486" cy="393365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 rot="15994218">
            <a:off x="2528289" y="5335490"/>
            <a:ext cx="642785" cy="36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845028" y="2245024"/>
            <a:ext cx="4042280" cy="2825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31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TCLPX </a:t>
            </a:r>
            <a:r>
              <a:rPr lang="en-US" dirty="0" err="1" smtClean="0"/>
              <a:t>Inermet</a:t>
            </a:r>
            <a:r>
              <a:rPr lang="en-US" dirty="0" smtClean="0"/>
              <a:t> extremity block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9286" t="25430" r="553" b="45538"/>
          <a:stretch/>
        </p:blipFill>
        <p:spPr>
          <a:xfrm>
            <a:off x="134947" y="2696528"/>
            <a:ext cx="11651227" cy="270725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78794" y="1824276"/>
            <a:ext cx="4615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HCTCLPX__</a:t>
            </a:r>
            <a:r>
              <a:rPr lang="en-GB" dirty="0" smtClean="0">
                <a:sym typeface="Wingdings" panose="05000000000000000000" pitchFamily="2" charset="2"/>
              </a:rPr>
              <a:t>017-1P00000X  Label on packing?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6756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Tables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605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" y="84259"/>
            <a:ext cx="11239500" cy="880579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Labels </a:t>
            </a:r>
            <a:r>
              <a:rPr lang="en-GB" sz="3600" dirty="0" smtClean="0"/>
              <a:t>on HCTCTPXH__003-CR00000</a:t>
            </a:r>
            <a:r>
              <a:rPr lang="en-US" sz="3600" dirty="0" smtClean="0"/>
              <a:t>X &amp; </a:t>
            </a:r>
            <a:r>
              <a:rPr lang="en-GB" sz="3600" dirty="0" smtClean="0"/>
              <a:t>HCTCLPX__</a:t>
            </a:r>
            <a:r>
              <a:rPr lang="en-GB" sz="3600" dirty="0"/>
              <a:t>003-CR00000</a:t>
            </a:r>
            <a:r>
              <a:rPr lang="en-US" sz="3600" dirty="0"/>
              <a:t>X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7154"/>
            <a:ext cx="11956211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3 </a:t>
            </a:r>
            <a:r>
              <a:rPr lang="en-GB" sz="2000" dirty="0" smtClean="0"/>
              <a:t>asset numbers: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One </a:t>
            </a:r>
            <a:r>
              <a:rPr lang="en-GB" sz="2000" u="sng" dirty="0" smtClean="0">
                <a:sym typeface="Wingdings" panose="05000000000000000000" pitchFamily="2" charset="2"/>
              </a:rPr>
              <a:t>engraving</a:t>
            </a:r>
            <a:r>
              <a:rPr lang="en-GB" sz="2000" dirty="0" smtClean="0">
                <a:sym typeface="Wingdings" panose="05000000000000000000" pitchFamily="2" charset="2"/>
              </a:rPr>
              <a:t> for the complete assembly: </a:t>
            </a:r>
            <a:r>
              <a:rPr lang="en-GB" sz="2000" dirty="0"/>
              <a:t>HCTCTPXH__003-CR00000</a:t>
            </a:r>
            <a:r>
              <a:rPr lang="en-US" sz="2000" dirty="0"/>
              <a:t>X </a:t>
            </a:r>
            <a:r>
              <a:rPr lang="en-US" sz="2000" dirty="0" smtClean="0"/>
              <a:t>or </a:t>
            </a:r>
            <a:r>
              <a:rPr lang="en-GB" sz="2000" dirty="0"/>
              <a:t>HCTCLPX__003-CR00000</a:t>
            </a:r>
            <a:r>
              <a:rPr lang="en-US" sz="2000" dirty="0"/>
              <a:t>X</a:t>
            </a:r>
            <a:r>
              <a:rPr lang="en-GB" sz="2000" dirty="0" smtClean="0">
                <a:sym typeface="Wingdings" panose="05000000000000000000" pitchFamily="2" charset="2"/>
              </a:rPr>
              <a:t>;</a:t>
            </a:r>
            <a:endParaRPr lang="en-GB" sz="2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000" dirty="0">
                <a:sym typeface="Wingdings" panose="05000000000000000000" pitchFamily="2" charset="2"/>
              </a:rPr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Two for screws (one for each), given by </a:t>
            </a:r>
            <a:r>
              <a:rPr lang="en-GB" sz="2000" u="sng" dirty="0" smtClean="0">
                <a:sym typeface="Wingdings" panose="05000000000000000000" pitchFamily="2" charset="2"/>
              </a:rPr>
              <a:t>stickers</a:t>
            </a:r>
            <a:r>
              <a:rPr lang="en-GB" sz="2000" dirty="0" smtClean="0">
                <a:sym typeface="Wingdings" panose="05000000000000000000" pitchFamily="2" charset="2"/>
              </a:rPr>
              <a:t>: HCTCLPX__163-</a:t>
            </a:r>
            <a:r>
              <a:rPr lang="en-GB" sz="2000" i="1" dirty="0" smtClean="0">
                <a:sym typeface="Wingdings" panose="05000000000000000000" pitchFamily="2" charset="2"/>
              </a:rPr>
              <a:t>RV</a:t>
            </a:r>
            <a:r>
              <a:rPr lang="en-GB" sz="2000" dirty="0" smtClean="0">
                <a:sym typeface="Wingdings" panose="05000000000000000000" pitchFamily="2" charset="2"/>
              </a:rPr>
              <a:t>00000X</a:t>
            </a:r>
            <a:endParaRPr lang="en-GB" sz="2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617509" y="2403858"/>
            <a:ext cx="1681114" cy="1593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512243" y="2716515"/>
            <a:ext cx="2163452" cy="4980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703109" y="6223449"/>
            <a:ext cx="2163452" cy="4980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852473" y="6223449"/>
            <a:ext cx="3659171" cy="4980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975075" y="3747952"/>
            <a:ext cx="1536569" cy="26083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975075" y="3368811"/>
            <a:ext cx="499459" cy="81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120884" y="2453458"/>
            <a:ext cx="499459" cy="81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273302" y="2788738"/>
            <a:ext cx="499459" cy="81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65000" t="6943" r="5447" b="27223"/>
          <a:stretch/>
        </p:blipFill>
        <p:spPr>
          <a:xfrm>
            <a:off x="3259467" y="2375521"/>
            <a:ext cx="5777637" cy="413685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169736" y="2711476"/>
            <a:ext cx="89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Sticker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9231289" y="3450140"/>
            <a:ext cx="89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Sticker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123820" y="2394362"/>
            <a:ext cx="1016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Engrave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 rot="20443237">
            <a:off x="5910103" y="3455807"/>
            <a:ext cx="355452" cy="107298"/>
          </a:xfrm>
          <a:prstGeom prst="rect">
            <a:avLst/>
          </a:pr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>
            <a:endCxn id="21" idx="2"/>
          </p:cNvCxnSpPr>
          <p:nvPr/>
        </p:nvCxnSpPr>
        <p:spPr>
          <a:xfrm flipH="1">
            <a:off x="6105543" y="2714811"/>
            <a:ext cx="1413706" cy="845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 rot="18301409" flipV="1">
            <a:off x="7360676" y="3675043"/>
            <a:ext cx="178061" cy="374382"/>
          </a:xfrm>
          <a:prstGeom prst="rect">
            <a:avLst/>
          </a:pr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 rot="18301409" flipV="1">
            <a:off x="4532609" y="2889290"/>
            <a:ext cx="178061" cy="374382"/>
          </a:xfrm>
          <a:prstGeom prst="rect">
            <a:avLst/>
          </a:prstGeom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>
            <a:stCxn id="19" idx="1"/>
          </p:cNvCxnSpPr>
          <p:nvPr/>
        </p:nvCxnSpPr>
        <p:spPr>
          <a:xfrm flipH="1">
            <a:off x="7520838" y="3634806"/>
            <a:ext cx="1710451" cy="225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8" idx="3"/>
          </p:cNvCxnSpPr>
          <p:nvPr/>
        </p:nvCxnSpPr>
        <p:spPr>
          <a:xfrm>
            <a:off x="3065282" y="2896142"/>
            <a:ext cx="1461765" cy="134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016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HCTCLPX__121-CR00000X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9078" t="5861" r="2004" b="22957"/>
          <a:stretch/>
        </p:blipFill>
        <p:spPr>
          <a:xfrm>
            <a:off x="2068910" y="2034342"/>
            <a:ext cx="7459337" cy="438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5306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HCTCLPX__122-CR00000X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6889" t="8010" r="6290" b="26398"/>
          <a:stretch/>
        </p:blipFill>
        <p:spPr>
          <a:xfrm>
            <a:off x="3389671" y="1937384"/>
            <a:ext cx="5220929" cy="410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285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HCTCLPX__123-CR00000X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932" y="1673070"/>
            <a:ext cx="2856732" cy="504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3541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HCTCLPX__124-CR00000X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448863"/>
            <a:ext cx="9967913" cy="273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388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HCTCLPX__126-CR00000X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995487"/>
            <a:ext cx="45720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8832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HCTCLPX__127-CR00000X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312" y="1803400"/>
            <a:ext cx="4143375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879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HCTCLPX__129-CR00000X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39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1487" y="1812925"/>
            <a:ext cx="3381375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334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716" y="210142"/>
            <a:ext cx="10515600" cy="1325563"/>
          </a:xfrm>
        </p:spPr>
        <p:txBody>
          <a:bodyPr/>
          <a:lstStyle/>
          <a:p>
            <a:r>
              <a:rPr lang="en-GB" dirty="0" smtClean="0"/>
              <a:t>Additional labels </a:t>
            </a:r>
            <a:r>
              <a:rPr lang="en-GB" dirty="0"/>
              <a:t>on </a:t>
            </a:r>
            <a:r>
              <a:rPr lang="en-GB" dirty="0" smtClean="0"/>
              <a:t>TCTPXH tank: recall of jaws identifications on tank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74" t="4355" r="43479" b="12204"/>
          <a:stretch/>
        </p:blipFill>
        <p:spPr>
          <a:xfrm>
            <a:off x="1074570" y="1449039"/>
            <a:ext cx="9151905" cy="44835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04564" y="1359684"/>
            <a:ext cx="1410346" cy="18274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503977" y="4463381"/>
            <a:ext cx="27799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HCTCTPXH__</a:t>
            </a:r>
            <a:r>
              <a:rPr lang="en-GB" dirty="0" smtClean="0">
                <a:hlinkClick r:id="rId3"/>
              </a:rPr>
              <a:t>005-CR000001</a:t>
            </a:r>
            <a:endParaRPr lang="en-GB" dirty="0" smtClean="0"/>
          </a:p>
          <a:p>
            <a:r>
              <a:rPr lang="en-GB" dirty="0">
                <a:hlinkClick r:id="rId4"/>
              </a:rPr>
              <a:t>HCTCTPXH__</a:t>
            </a:r>
            <a:r>
              <a:rPr lang="en-GB" dirty="0" smtClean="0">
                <a:hlinkClick r:id="rId4"/>
              </a:rPr>
              <a:t>004-CR000001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15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HCTCLPX__137-CR00000X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40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366962"/>
            <a:ext cx="4057650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294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HCTCLPX__140-CR00000X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41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99" y="2500312"/>
            <a:ext cx="8292631" cy="307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2828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HCTCLPX__142-CR00000X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42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1894" y="2014537"/>
            <a:ext cx="4743450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318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HCTCLPX__224-CR00000X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43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525" y="1747837"/>
            <a:ext cx="3028950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1238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655"/>
          </a:xfrm>
        </p:spPr>
        <p:txBody>
          <a:bodyPr/>
          <a:lstStyle/>
          <a:p>
            <a:r>
              <a:rPr lang="en-GB" dirty="0" smtClean="0"/>
              <a:t>Labels on </a:t>
            </a:r>
            <a:r>
              <a:rPr lang="en-GB" dirty="0" smtClean="0"/>
              <a:t>tables sub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14" y="1355408"/>
            <a:ext cx="1195621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HCTDIS_260-CR00000X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44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449" y="2249780"/>
            <a:ext cx="6486525" cy="345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690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917" y="159789"/>
            <a:ext cx="10515600" cy="1325563"/>
          </a:xfrm>
        </p:spPr>
        <p:txBody>
          <a:bodyPr/>
          <a:lstStyle/>
          <a:p>
            <a:r>
              <a:rPr lang="en-GB" dirty="0" smtClean="0"/>
              <a:t>Label </a:t>
            </a:r>
            <a:r>
              <a:rPr lang="en-GB" dirty="0" smtClean="0"/>
              <a:t>on </a:t>
            </a:r>
            <a:r>
              <a:rPr lang="en-GB" dirty="0"/>
              <a:t>TCTPXH </a:t>
            </a:r>
            <a:r>
              <a:rPr lang="en-GB" dirty="0" smtClean="0"/>
              <a:t>tank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294" y="1170337"/>
            <a:ext cx="11956211" cy="4689126"/>
          </a:xfrm>
        </p:spPr>
        <p:txBody>
          <a:bodyPr/>
          <a:lstStyle/>
          <a:p>
            <a:r>
              <a:rPr lang="en-GB" dirty="0" smtClean="0"/>
              <a:t>Vacuum tank: 1 asset number: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Engraved </a:t>
            </a:r>
            <a:r>
              <a:rPr lang="en-GB" dirty="0" smtClean="0">
                <a:sym typeface="Wingdings" panose="05000000000000000000" pitchFamily="2" charset="2"/>
              </a:rPr>
              <a:t>on </a:t>
            </a:r>
            <a:r>
              <a:rPr lang="en-GB" dirty="0" smtClean="0">
                <a:sym typeface="Wingdings" panose="05000000000000000000" pitchFamily="2" charset="2"/>
              </a:rPr>
              <a:t>the tank: </a:t>
            </a:r>
            <a:r>
              <a:rPr lang="en-GB" dirty="0">
                <a:sym typeface="Wingdings" panose="05000000000000000000" pitchFamily="2" charset="2"/>
              </a:rPr>
              <a:t>HCTCTPXH__</a:t>
            </a:r>
            <a:r>
              <a:rPr lang="en-GB" dirty="0" smtClean="0">
                <a:sym typeface="Wingdings" panose="05000000000000000000" pitchFamily="2" charset="2"/>
              </a:rPr>
              <a:t>002-CR000001</a:t>
            </a:r>
            <a:endParaRPr lang="en-GB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882887" y="2456481"/>
            <a:ext cx="1425282" cy="1399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452658" y="2707653"/>
            <a:ext cx="3246784" cy="21691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070035" y="2842590"/>
            <a:ext cx="1451113" cy="7842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5230" t="8441" r="5599" b="25967"/>
          <a:stretch/>
        </p:blipFill>
        <p:spPr>
          <a:xfrm>
            <a:off x="3108187" y="2375111"/>
            <a:ext cx="5761061" cy="416380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20140221">
            <a:off x="6577719" y="4605308"/>
            <a:ext cx="322330" cy="811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527800" y="2192548"/>
            <a:ext cx="211084" cy="2450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45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on TCTPXH </a:t>
            </a:r>
            <a:r>
              <a:rPr lang="en-GB" dirty="0" smtClean="0"/>
              <a:t>tank cover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8548" t="12311" r="10438" b="24462"/>
          <a:stretch/>
        </p:blipFill>
        <p:spPr>
          <a:xfrm>
            <a:off x="4127091" y="1412157"/>
            <a:ext cx="5400367" cy="52227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10785" y="1987034"/>
            <a:ext cx="2779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HCTCTPXH__</a:t>
            </a:r>
            <a:r>
              <a:rPr lang="en-GB" dirty="0" smtClean="0">
                <a:sym typeface="Wingdings" panose="05000000000000000000" pitchFamily="2" charset="2"/>
              </a:rPr>
              <a:t>047-CR000001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 rot="20495932">
            <a:off x="5030859" y="3504205"/>
            <a:ext cx="322330" cy="811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002280" y="2356366"/>
            <a:ext cx="2189744" cy="1185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389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145018"/>
            <a:ext cx="10515600" cy="1325563"/>
          </a:xfrm>
        </p:spPr>
        <p:txBody>
          <a:bodyPr/>
          <a:lstStyle/>
          <a:p>
            <a:r>
              <a:rPr lang="en-GB" dirty="0"/>
              <a:t>Label on TCTPXH </a:t>
            </a:r>
            <a:r>
              <a:rPr lang="en-GB" dirty="0" smtClean="0"/>
              <a:t>right jaw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659" t="6935" r="52396" b="9193"/>
          <a:stretch/>
        </p:blipFill>
        <p:spPr>
          <a:xfrm>
            <a:off x="3342763" y="1989138"/>
            <a:ext cx="5618999" cy="42142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560613" y="1619806"/>
            <a:ext cx="2837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</a:t>
            </a:r>
            <a:r>
              <a:rPr lang="en-GB" dirty="0">
                <a:sym typeface="Wingdings" panose="05000000000000000000" pitchFamily="2" charset="2"/>
              </a:rPr>
              <a:t>__</a:t>
            </a:r>
            <a:r>
              <a:rPr lang="en-GB" dirty="0" smtClean="0">
                <a:sym typeface="Wingdings" panose="05000000000000000000" pitchFamily="2" charset="2"/>
              </a:rPr>
              <a:t>004-CR000001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7" name="Rectangle 6"/>
          <p:cNvSpPr/>
          <p:nvPr/>
        </p:nvSpPr>
        <p:spPr>
          <a:xfrm rot="1436879">
            <a:off x="5485528" y="3186185"/>
            <a:ext cx="583654" cy="5696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83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Label on TCTPXH </a:t>
            </a:r>
            <a:r>
              <a:rPr lang="en-GB" dirty="0" smtClean="0"/>
              <a:t>left </a:t>
            </a:r>
            <a:r>
              <a:rPr lang="en-GB" dirty="0"/>
              <a:t>jaw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664" t="3065" r="55161" b="24462"/>
          <a:stretch/>
        </p:blipFill>
        <p:spPr>
          <a:xfrm>
            <a:off x="2890683" y="1887793"/>
            <a:ext cx="5980175" cy="446855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55875" y="1827468"/>
            <a:ext cx="2837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</a:t>
            </a:r>
            <a:r>
              <a:rPr lang="en-GB" dirty="0">
                <a:sym typeface="Wingdings" panose="05000000000000000000" pitchFamily="2" charset="2"/>
              </a:rPr>
              <a:t>__</a:t>
            </a:r>
            <a:r>
              <a:rPr lang="en-GB" dirty="0" smtClean="0">
                <a:sym typeface="Wingdings" panose="05000000000000000000" pitchFamily="2" charset="2"/>
              </a:rPr>
              <a:t>005-CR000001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7" name="Rectangle 6"/>
          <p:cNvSpPr/>
          <p:nvPr/>
        </p:nvSpPr>
        <p:spPr>
          <a:xfrm rot="1436879">
            <a:off x="5491878" y="3454172"/>
            <a:ext cx="583654" cy="5696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205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0825"/>
            <a:ext cx="10515600" cy="1325563"/>
          </a:xfrm>
        </p:spPr>
        <p:txBody>
          <a:bodyPr/>
          <a:lstStyle/>
          <a:p>
            <a:r>
              <a:rPr lang="en-GB" dirty="0"/>
              <a:t>Label on TCTPXH </a:t>
            </a:r>
            <a:r>
              <a:rPr lang="en-GB" dirty="0" smtClean="0"/>
              <a:t>jaw block assembly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7FC59-69C8-4CD6-B553-156B05B05509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53680" y="1690688"/>
            <a:ext cx="5556920" cy="5054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53680" y="1576388"/>
            <a:ext cx="3204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HCTCTPXH</a:t>
            </a:r>
            <a:r>
              <a:rPr lang="en-GB" dirty="0">
                <a:sym typeface="Wingdings" panose="05000000000000000000" pitchFamily="2" charset="2"/>
              </a:rPr>
              <a:t>__</a:t>
            </a:r>
            <a:r>
              <a:rPr lang="en-GB" dirty="0" smtClean="0">
                <a:sym typeface="Wingdings" panose="05000000000000000000" pitchFamily="2" charset="2"/>
              </a:rPr>
              <a:t>020-CR000001 or 2</a:t>
            </a: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7" name="Rectangle 6"/>
          <p:cNvSpPr/>
          <p:nvPr/>
        </p:nvSpPr>
        <p:spPr>
          <a:xfrm rot="19967401">
            <a:off x="5709936" y="3404886"/>
            <a:ext cx="362716" cy="10658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endCxn id="7" idx="0"/>
          </p:cNvCxnSpPr>
          <p:nvPr/>
        </p:nvCxnSpPr>
        <p:spPr>
          <a:xfrm>
            <a:off x="4686300" y="1945720"/>
            <a:ext cx="1180625" cy="1465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328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522</Words>
  <Application>Microsoft Office PowerPoint</Application>
  <PresentationFormat>Widescreen</PresentationFormat>
  <Paragraphs>143</Paragraphs>
  <Slides>44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Calibri</vt:lpstr>
      <vt:lpstr>Calibri Light</vt:lpstr>
      <vt:lpstr>Wingdings</vt:lpstr>
      <vt:lpstr>Office Theme</vt:lpstr>
      <vt:lpstr>TCLPX - TCTPXH prototypes labelling on parts</vt:lpstr>
      <vt:lpstr>TCTPXH</vt:lpstr>
      <vt:lpstr>Label on final TCTPXH assembly</vt:lpstr>
      <vt:lpstr>Additional labels on TCTPXH tank: recall of jaws identifications on tank </vt:lpstr>
      <vt:lpstr>Label on TCTPXH tank</vt:lpstr>
      <vt:lpstr>Label on TCTPXH tank cover</vt:lpstr>
      <vt:lpstr>Label on TCTPXH right jaw</vt:lpstr>
      <vt:lpstr>Label on TCTPXH left jaw</vt:lpstr>
      <vt:lpstr>Label on TCTPXH jaw block assembly</vt:lpstr>
      <vt:lpstr>Label on TCTPXH jaw brazed cooling circuit</vt:lpstr>
      <vt:lpstr>Label on TCTPXH jaw block’s back plate</vt:lpstr>
      <vt:lpstr>Label on TCTPXH jaw housing</vt:lpstr>
      <vt:lpstr>CuCD block</vt:lpstr>
      <vt:lpstr>MoGr tapering</vt:lpstr>
      <vt:lpstr>Label on TCTPXH jaw back stiffener plate 1</vt:lpstr>
      <vt:lpstr>Label on TCTPXH jaw back stiffener plate 2</vt:lpstr>
      <vt:lpstr>Label on TCTPXH jaw back stiffener</vt:lpstr>
      <vt:lpstr>TCLPX</vt:lpstr>
      <vt:lpstr>Label on final TCLPX assembly</vt:lpstr>
      <vt:lpstr>Label on TCLPX tank</vt:lpstr>
      <vt:lpstr>Label on TCLPX tank cover</vt:lpstr>
      <vt:lpstr>Label on TCLPX right jaw</vt:lpstr>
      <vt:lpstr>Label on TCLPX left jaw</vt:lpstr>
      <vt:lpstr>TCLPX Fix guiding plates</vt:lpstr>
      <vt:lpstr>TCLPX guiding plates</vt:lpstr>
      <vt:lpstr>Label on TCLPX jaw back stiffener</vt:lpstr>
      <vt:lpstr>Label on TCLPX jaw housing</vt:lpstr>
      <vt:lpstr>Label on TCLPX jaw cooling circuit</vt:lpstr>
      <vt:lpstr>TCLPX Inermet central block</vt:lpstr>
      <vt:lpstr>TCLPX Inermet extremity block</vt:lpstr>
      <vt:lpstr>Tables</vt:lpstr>
      <vt:lpstr>Labels on HCTCTPXH__003-CR00000X &amp; HCTCLPX__003-CR00000X</vt:lpstr>
      <vt:lpstr>Labels on tables sub assemblies</vt:lpstr>
      <vt:lpstr>Labels on tables sub assemblies</vt:lpstr>
      <vt:lpstr>Labels on tables sub assemblies</vt:lpstr>
      <vt:lpstr>Labels on tables sub assemblies</vt:lpstr>
      <vt:lpstr>Labels on tables sub assemblies</vt:lpstr>
      <vt:lpstr>Labels on tables sub assemblies</vt:lpstr>
      <vt:lpstr>Labels on tables sub assemblies</vt:lpstr>
      <vt:lpstr>Labels on tables sub assemblies</vt:lpstr>
      <vt:lpstr>Labels on tables sub assemblies</vt:lpstr>
      <vt:lpstr>Labels on tables sub assemblies</vt:lpstr>
      <vt:lpstr>Labels on tables sub assemblies</vt:lpstr>
      <vt:lpstr>Labels on tables sub assemblies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Francois-Xavier Nuiry</dc:creator>
  <cp:lastModifiedBy>Francois-Xavier Nuiry</cp:lastModifiedBy>
  <cp:revision>129</cp:revision>
  <dcterms:created xsi:type="dcterms:W3CDTF">2017-04-10T19:31:39Z</dcterms:created>
  <dcterms:modified xsi:type="dcterms:W3CDTF">2022-03-11T17:19:18Z</dcterms:modified>
</cp:coreProperties>
</file>