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26" d="100"/>
          <a:sy n="126" d="100"/>
        </p:scale>
        <p:origin x="-124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A887E-92B7-4631-8E7C-19BDAEC6A4E1}" type="datetimeFigureOut">
              <a:rPr lang="en-US" smtClean="0"/>
              <a:t>11/10/2010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2897C8-AA2A-4FE3-A9F6-C233BEDD7BD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A887E-92B7-4631-8E7C-19BDAEC6A4E1}" type="datetimeFigureOut">
              <a:rPr lang="en-US" smtClean="0"/>
              <a:t>11/10/2010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2897C8-AA2A-4FE3-A9F6-C233BEDD7BD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A887E-92B7-4631-8E7C-19BDAEC6A4E1}" type="datetimeFigureOut">
              <a:rPr lang="en-US" smtClean="0"/>
              <a:t>11/10/2010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2897C8-AA2A-4FE3-A9F6-C233BEDD7BD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A887E-92B7-4631-8E7C-19BDAEC6A4E1}" type="datetimeFigureOut">
              <a:rPr lang="en-US" smtClean="0"/>
              <a:t>11/10/2010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2897C8-AA2A-4FE3-A9F6-C233BEDD7BD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A887E-92B7-4631-8E7C-19BDAEC6A4E1}" type="datetimeFigureOut">
              <a:rPr lang="en-US" smtClean="0"/>
              <a:t>11/10/2010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2897C8-AA2A-4FE3-A9F6-C233BEDD7BD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A887E-92B7-4631-8E7C-19BDAEC6A4E1}" type="datetimeFigureOut">
              <a:rPr lang="en-US" smtClean="0"/>
              <a:t>11/10/2010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2897C8-AA2A-4FE3-A9F6-C233BEDD7BD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A887E-92B7-4631-8E7C-19BDAEC6A4E1}" type="datetimeFigureOut">
              <a:rPr lang="en-US" smtClean="0"/>
              <a:t>11/10/2010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2897C8-AA2A-4FE3-A9F6-C233BEDD7BD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A887E-92B7-4631-8E7C-19BDAEC6A4E1}" type="datetimeFigureOut">
              <a:rPr lang="en-US" smtClean="0"/>
              <a:t>11/10/2010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2897C8-AA2A-4FE3-A9F6-C233BEDD7BD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A887E-92B7-4631-8E7C-19BDAEC6A4E1}" type="datetimeFigureOut">
              <a:rPr lang="en-US" smtClean="0"/>
              <a:t>11/10/2010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2897C8-AA2A-4FE3-A9F6-C233BEDD7BD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A887E-92B7-4631-8E7C-19BDAEC6A4E1}" type="datetimeFigureOut">
              <a:rPr lang="en-US" smtClean="0"/>
              <a:t>11/10/2010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2897C8-AA2A-4FE3-A9F6-C233BEDD7BD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A887E-92B7-4631-8E7C-19BDAEC6A4E1}" type="datetimeFigureOut">
              <a:rPr lang="en-US" smtClean="0"/>
              <a:t>11/10/2010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2897C8-AA2A-4FE3-A9F6-C233BEDD7BD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CA887E-92B7-4631-8E7C-19BDAEC6A4E1}" type="datetimeFigureOut">
              <a:rPr lang="en-US" smtClean="0"/>
              <a:t>11/10/2010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2897C8-AA2A-4FE3-A9F6-C233BEDD7BDA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HWC Procedures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Responsible from 28</a:t>
            </a:r>
            <a:r>
              <a:rPr lang="en-US" baseline="30000" dirty="0" smtClean="0"/>
              <a:t>th</a:t>
            </a:r>
            <a:r>
              <a:rPr lang="en-US" dirty="0" smtClean="0"/>
              <a:t> July</a:t>
            </a:r>
          </a:p>
          <a:p>
            <a:pPr lvl="1"/>
            <a:r>
              <a:rPr lang="en-US" dirty="0" smtClean="0"/>
              <a:t>13 kA circuits RB and RQ: A. Verweij and M. Koratzinos. </a:t>
            </a:r>
            <a:r>
              <a:rPr lang="en-US" dirty="0" smtClean="0">
                <a:solidFill>
                  <a:srgbClr val="FF0000"/>
                </a:solidFill>
              </a:rPr>
              <a:t>J. Steckert</a:t>
            </a:r>
          </a:p>
          <a:p>
            <a:pPr lvl="1"/>
            <a:r>
              <a:rPr lang="en-US" dirty="0" smtClean="0"/>
              <a:t>IPQs: N. Catalan and M. Modena</a:t>
            </a:r>
          </a:p>
          <a:p>
            <a:pPr lvl="1"/>
            <a:r>
              <a:rPr lang="en-US" dirty="0" smtClean="0"/>
              <a:t>IPDs: J-PH. Tock and R. Denz</a:t>
            </a:r>
          </a:p>
          <a:p>
            <a:pPr lvl="1"/>
            <a:r>
              <a:rPr lang="en-US" dirty="0" smtClean="0"/>
              <a:t>IT: B. Auchmann and N. Catalan</a:t>
            </a:r>
            <a:r>
              <a:rPr lang="en-US" dirty="0" smtClean="0">
                <a:solidFill>
                  <a:srgbClr val="FF0000"/>
                </a:solidFill>
              </a:rPr>
              <a:t>, H. Thiesen</a:t>
            </a:r>
          </a:p>
          <a:p>
            <a:pPr lvl="1"/>
            <a:r>
              <a:rPr lang="en-US" dirty="0" smtClean="0"/>
              <a:t>600A: M. Zerlauth and S. Le Naour</a:t>
            </a:r>
          </a:p>
          <a:p>
            <a:pPr lvl="1"/>
            <a:r>
              <a:rPr lang="en-US" dirty="0" smtClean="0"/>
              <a:t>Orbit correctors: G. D'Angelo and A. Musso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What needs to be done?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Review potential changes in the procedures</a:t>
            </a:r>
          </a:p>
          <a:p>
            <a:pPr lvl="1"/>
            <a:r>
              <a:rPr lang="en-US" dirty="0" err="1" smtClean="0"/>
              <a:t>nQPS</a:t>
            </a:r>
            <a:r>
              <a:rPr lang="en-US" dirty="0" smtClean="0"/>
              <a:t> commissioning</a:t>
            </a:r>
          </a:p>
          <a:p>
            <a:pPr lvl="1"/>
            <a:r>
              <a:rPr lang="en-US" dirty="0" smtClean="0"/>
              <a:t>EE at 4kA for 13kA circuits</a:t>
            </a:r>
          </a:p>
          <a:p>
            <a:pPr lvl="1"/>
            <a:r>
              <a:rPr lang="en-US" dirty="0" smtClean="0"/>
              <a:t>PNO.a3 for 120A circuits in the triplet</a:t>
            </a:r>
          </a:p>
          <a:p>
            <a:pPr lvl="1"/>
            <a:r>
              <a:rPr lang="en-US" dirty="0" smtClean="0"/>
              <a:t>…</a:t>
            </a:r>
          </a:p>
          <a:p>
            <a:r>
              <a:rPr lang="en-US" dirty="0" smtClean="0"/>
              <a:t>Add a table with re-commissioning steps</a:t>
            </a:r>
          </a:p>
          <a:p>
            <a:pPr lvl="1"/>
            <a:r>
              <a:rPr lang="en-US" dirty="0" smtClean="0"/>
              <a:t>Commissioning steps to be redone after an intervention (warm-up, change of power module, disconnection of water-cooled cables, change of QPS cards, software, etc.)</a:t>
            </a:r>
          </a:p>
          <a:p>
            <a:pPr lvl="2"/>
            <a:endParaRPr lang="en-US" dirty="0" smtClean="0"/>
          </a:p>
          <a:p>
            <a:pPr lvl="1">
              <a:buNone/>
            </a:pP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139</Words>
  <Application>Microsoft Office PowerPoint</Application>
  <PresentationFormat>On-screen Show (4:3)</PresentationFormat>
  <Paragraphs>16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HWC Procedures</vt:lpstr>
      <vt:lpstr>What needs to be done?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HWC Procedures</dc:title>
  <dc:creator>Nuria Catalan Lasheras</dc:creator>
  <cp:lastModifiedBy>Nuria Catalan Lasheras</cp:lastModifiedBy>
  <cp:revision>2</cp:revision>
  <dcterms:created xsi:type="dcterms:W3CDTF">2010-11-10T08:29:46Z</dcterms:created>
  <dcterms:modified xsi:type="dcterms:W3CDTF">2010-11-10T08:36:12Z</dcterms:modified>
</cp:coreProperties>
</file>