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339" r:id="rId3"/>
    <p:sldId id="340" r:id="rId4"/>
    <p:sldId id="341" r:id="rId5"/>
    <p:sldId id="342" r:id="rId6"/>
    <p:sldId id="278" r:id="rId7"/>
  </p:sldIdLst>
  <p:sldSz cx="12192000" cy="6858000"/>
  <p:notesSz cx="6669088" cy="9926638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7505"/>
  </p:normalViewPr>
  <p:slideViewPr>
    <p:cSldViewPr>
      <p:cViewPr varScale="1">
        <p:scale>
          <a:sx n="124" d="100"/>
          <a:sy n="124" d="100"/>
        </p:scale>
        <p:origin x="413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7625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l">
              <a:defRPr sz="10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7625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r">
              <a:defRPr sz="1000"/>
            </a:lvl1pPr>
          </a:lstStyle>
          <a:p>
            <a:fld id="{12623AC6-E0BD-BE48-A614-F0E7C08BAB76}" type="datetimeFigureOut">
              <a:rPr lang="en-US" smtClean="0"/>
              <a:t>2/9/2022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653" tIns="39827" rIns="79653" bIns="3982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79653" tIns="39827" rIns="79653" bIns="3982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014"/>
            <a:ext cx="2889938" cy="497624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l">
              <a:defRPr sz="10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9014"/>
            <a:ext cx="2889938" cy="497624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r">
              <a:defRPr sz="10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2/9/2022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2/9/2022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2/9/2022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2/9/2022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2/9/2022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2/9/2022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2/9/2022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2/9/2022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dirty="0" err="1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2/9/2022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2/9/2022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2/9/2022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2/9/2022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2/9/2022</a:t>
            </a:fld>
            <a:endParaRPr lang="en-US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2/9/2022</a:t>
            </a:fld>
            <a:endParaRPr lang="en-US"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2/9/2022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Presenter | Presentation Title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 err="1"/>
              <a:t>Loi</a:t>
            </a:r>
            <a:r>
              <a:rPr lang="en-US" dirty="0"/>
              <a:t> ELAN / </a:t>
            </a:r>
            <a:r>
              <a:rPr lang="en-US" dirty="0" err="1"/>
              <a:t>Decret</a:t>
            </a:r>
            <a:r>
              <a:rPr lang="en-US" dirty="0"/>
              <a:t> </a:t>
            </a:r>
            <a:r>
              <a:rPr lang="en-US" dirty="0" err="1"/>
              <a:t>teritiaire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Alejandro Martínez </a:t>
            </a:r>
            <a:r>
              <a:rPr lang="en-US" sz="1800" dirty="0" err="1"/>
              <a:t>Sellés</a:t>
            </a:r>
            <a:endParaRPr dirty="0"/>
          </a:p>
          <a:p>
            <a:pPr algn="l">
              <a:defRPr/>
            </a:pPr>
            <a:r>
              <a:rPr lang="en-US" sz="1800" dirty="0"/>
              <a:t>09/02/2022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CONSOLIDATION plan – Tertiary vs industrial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4437FD-F0D5-4783-B046-04B84FBD56BA}"/>
              </a:ext>
            </a:extLst>
          </p:cNvPr>
          <p:cNvSpPr txBox="1"/>
          <p:nvPr/>
        </p:nvSpPr>
        <p:spPr bwMode="auto">
          <a:xfrm>
            <a:off x="407987" y="1256495"/>
            <a:ext cx="10080501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dirty="0"/>
              <a:t>Campaigns concerning technical installations are concentrated in tertiary buildings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dirty="0"/>
              <a:t>Other campaigns split between tertiary and industrial buildings (toilet blocks, roofs, façades)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Toilet blocks -&gt; Negligible energetic performance impact.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Roofs -&gt; Small energetic performance impact (unless part of full renovation).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Façades -&gt; Small energetic performance impact (unless part of full renovation) Mainly tertiary buildings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dirty="0"/>
              <a:t>On-going CONSO projects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B180 envelope -&gt;8 MCHF (industrial)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B108/164 -&gt; 1 MCHF (industrial)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B168/20/21 -&gt; 2 MCHF (industrial + tertiary)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dirty="0"/>
              <a:t>Main future CONSO projects: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B251 envelope -&gt; 1 MCHF (industrial)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B36 full renovation -&gt; 4 MCHF (tertiary)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B100/72 full renovation -&gt; 12 MCHF (industrial)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B252 or new RF building -&gt; 3.5 MCHF (industrial)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B163 consolidation -&gt; 4.8 MCHF (industrial)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PS complex consolidation -&gt; 20 MCHF (tertiary + industrial)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B32 full renovation -&gt; 12 MCHF (tertiary)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CH" dirty="0"/>
          </a:p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F638E9-64D9-468B-A048-9793ADBD28C6}"/>
              </a:ext>
            </a:extLst>
          </p:cNvPr>
          <p:cNvSpPr txBox="1"/>
          <p:nvPr/>
        </p:nvSpPr>
        <p:spPr bwMode="auto">
          <a:xfrm>
            <a:off x="8040216" y="5733256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*Nota: All projects included in the consolidation plan take the energetic performance improvement as a key driver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46928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CONSOLIDATION plan – Tertiary vs industrial</a:t>
            </a:r>
            <a:br>
              <a:rPr lang="en-US" dirty="0"/>
            </a:br>
            <a:r>
              <a:rPr lang="en-US" sz="2000" dirty="0"/>
              <a:t>Campaigns included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980DCE-0D74-46EC-9C13-E6A70BD4AA9B}"/>
              </a:ext>
            </a:extLst>
          </p:cNvPr>
          <p:cNvSpPr txBox="1"/>
          <p:nvPr/>
        </p:nvSpPr>
        <p:spPr bwMode="auto">
          <a:xfrm>
            <a:off x="335360" y="5589240"/>
            <a:ext cx="7776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Plan in fully booked until 2027 – Available budget from 2028 on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B2CE75-F721-463E-97CC-76F6FB695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6" y="1340768"/>
            <a:ext cx="11202837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092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CONSOLIDATION plan – Tertiary vs industrial</a:t>
            </a:r>
            <a:br>
              <a:rPr lang="en-US" dirty="0"/>
            </a:br>
            <a:r>
              <a:rPr lang="en-US" sz="2000" dirty="0"/>
              <a:t>Campaigns excluded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37E1BF-3E81-4049-AF2A-2739294B1C87}"/>
              </a:ext>
            </a:extLst>
          </p:cNvPr>
          <p:cNvSpPr txBox="1"/>
          <p:nvPr/>
        </p:nvSpPr>
        <p:spPr bwMode="auto">
          <a:xfrm>
            <a:off x="413377" y="4828722"/>
            <a:ext cx="10873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Shall we review the PLAN to increase investment in tertiary buildings?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Focus PS complex consolidation in tertiary buildings?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Reduce B100/72 budget envelope?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Replace B163 by a tertiary building?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31B59C-4DBF-4226-A180-7639AD587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340768"/>
            <a:ext cx="10995832" cy="337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786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CONSOLIDATION plan – overview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ADDF93-060E-47BC-8EBA-271553C3B7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980729"/>
            <a:ext cx="6696744" cy="5341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915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14204</TotalTime>
  <Words>260</Words>
  <Application>Microsoft Office PowerPoint</Application>
  <DocSecurity>0</DocSecurity>
  <PresentationFormat>Widescreen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Loi ELAN / Decret teritiaire</vt:lpstr>
      <vt:lpstr>CONSOLIDATION plan – Tertiary vs industrial</vt:lpstr>
      <vt:lpstr>CONSOLIDATION plan – Tertiary vs industrial Campaigns included</vt:lpstr>
      <vt:lpstr>CONSOLIDATION plan – Tertiary vs industrial Campaigns excluded</vt:lpstr>
      <vt:lpstr>CONSOLIDATION plan – overview 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Alejandro Martinez Selles</cp:lastModifiedBy>
  <cp:revision>632</cp:revision>
  <cp:lastPrinted>2021-10-07T06:56:16Z</cp:lastPrinted>
  <dcterms:created xsi:type="dcterms:W3CDTF">2020-12-02T13:10:03Z</dcterms:created>
  <dcterms:modified xsi:type="dcterms:W3CDTF">2022-02-09T07:22:14Z</dcterms:modified>
  <cp:category/>
  <dc:identifier/>
  <cp:contentStatus/>
  <dc:language/>
  <cp:version/>
</cp:coreProperties>
</file>