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379" r:id="rId2"/>
    <p:sldId id="392" r:id="rId3"/>
    <p:sldId id="39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3AD"/>
    <a:srgbClr val="204A84"/>
    <a:srgbClr val="2B62AC"/>
    <a:srgbClr val="2962AC"/>
    <a:srgbClr val="497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862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10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14.02.22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14.02.22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14.02.22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14.02.22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14.02.22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14.02.22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14.02.22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14.02.22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14.02.22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14.02.22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14.02.22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14.02.22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14.02.22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xsuite/xtrack/releases" TargetMode="External"/><Relationship Id="rId2" Type="http://schemas.openxmlformats.org/officeDocument/2006/relationships/hyperlink" Target="https://indico.cern.ch/event/1112774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github.com/xsuite/xpart/release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78072" y="2916912"/>
            <a:ext cx="8725394" cy="993398"/>
            <a:chOff x="195656" y="2474207"/>
            <a:chExt cx="8725394" cy="993398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General information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95656" y="3036718"/>
              <a:ext cx="87253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Calibri" pitchFamily="34" charset="0"/>
                </a:rPr>
                <a:t>G. Iadarola</a:t>
              </a: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384C746B-9D61-B947-9239-B7F946CF5444}"/>
              </a:ext>
            </a:extLst>
          </p:cNvPr>
          <p:cNvSpPr txBox="1"/>
          <p:nvPr/>
        </p:nvSpPr>
        <p:spPr>
          <a:xfrm>
            <a:off x="209303" y="6352794"/>
            <a:ext cx="872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ABP </a:t>
            </a:r>
            <a:r>
              <a:rPr lang="en-US" sz="1400">
                <a:solidFill>
                  <a:schemeClr val="tx2"/>
                </a:solidFill>
                <a:latin typeface="Calibri" pitchFamily="34" charset="0"/>
              </a:rPr>
              <a:t>Computing Meeting</a:t>
            </a:r>
            <a:endParaRPr lang="it-IT" sz="14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General information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2A743D-CB3A-7347-87AA-32F5DC59A30B}"/>
              </a:ext>
            </a:extLst>
          </p:cNvPr>
          <p:cNvSpPr/>
          <p:nvPr/>
        </p:nvSpPr>
        <p:spPr>
          <a:xfrm>
            <a:off x="154112" y="1097682"/>
            <a:ext cx="8989888" cy="373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44546A"/>
                </a:solidFill>
              </a:rPr>
              <a:t>ATS-IT Technical Committee kick-off meeting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rgbClr val="44546A"/>
                </a:solidFill>
                <a:hlinkClick r:id="rId2"/>
              </a:rPr>
              <a:t>https://indico.cern.ch/event/1112774/</a:t>
            </a:r>
            <a:endParaRPr lang="en-GB" sz="1700" dirty="0">
              <a:solidFill>
                <a:srgbClr val="44546A"/>
              </a:solidFill>
            </a:endParaRPr>
          </a:p>
          <a:p>
            <a:pPr lvl="1">
              <a:spcBef>
                <a:spcPts val="600"/>
              </a:spcBef>
            </a:pPr>
            <a:endParaRPr lang="en-GB" sz="1700" dirty="0">
              <a:solidFill>
                <a:srgbClr val="44546A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44546A"/>
                </a:solidFill>
              </a:rPr>
              <a:t>Agreement to extend usage of HPC cluster at INFN-CNAF has been signed</a:t>
            </a:r>
          </a:p>
          <a:p>
            <a:pPr lvl="1">
              <a:spcBef>
                <a:spcPts val="600"/>
              </a:spcBef>
            </a:pPr>
            <a:endParaRPr lang="en-GB" sz="1700" dirty="0">
              <a:solidFill>
                <a:srgbClr val="44546A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44546A"/>
                </a:solidFill>
              </a:rPr>
              <a:t> Xsuite development: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rgbClr val="44546A"/>
                </a:solidFill>
              </a:rPr>
              <a:t>See </a:t>
            </a:r>
            <a:r>
              <a:rPr lang="en-GB" sz="1700" dirty="0">
                <a:solidFill>
                  <a:srgbClr val="44546A"/>
                </a:solidFill>
                <a:hlinkClick r:id="rId3"/>
              </a:rPr>
              <a:t>https://github.com/xsuite/xtrack/releases</a:t>
            </a:r>
            <a:endParaRPr lang="en-GB" sz="1700" dirty="0">
              <a:solidFill>
                <a:srgbClr val="44546A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rgbClr val="44546A"/>
                </a:solidFill>
              </a:rPr>
              <a:t>See </a:t>
            </a:r>
            <a:r>
              <a:rPr lang="en-GB" sz="1700" dirty="0">
                <a:solidFill>
                  <a:srgbClr val="44546A"/>
                </a:solidFill>
                <a:hlinkClick r:id="rId4"/>
              </a:rPr>
              <a:t>https://github.com/xsuite/xpart/releases</a:t>
            </a:r>
            <a:endParaRPr lang="en-GB" sz="1700" dirty="0">
              <a:solidFill>
                <a:srgbClr val="44546A"/>
              </a:solidFill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rgbClr val="44546A"/>
              </a:solidFill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b="1" dirty="0">
              <a:solidFill>
                <a:srgbClr val="44546A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48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762000" y="3198168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02841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35866</TotalTime>
  <Words>73</Words>
  <Application>Microsoft Macintosh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880</cp:revision>
  <dcterms:created xsi:type="dcterms:W3CDTF">2020-09-04T13:28:31Z</dcterms:created>
  <dcterms:modified xsi:type="dcterms:W3CDTF">2022-02-14T12:18:50Z</dcterms:modified>
</cp:coreProperties>
</file>