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52681-C191-4B1D-89A0-CF0F1C4DECE3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E3E5B-5E65-497E-9AA5-02C831BE54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10/2/2009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BIC config for sector test / MPP  / JW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841375"/>
          </a:xfrm>
        </p:spPr>
        <p:txBody>
          <a:bodyPr/>
          <a:lstStyle/>
          <a:p>
            <a:r>
              <a:rPr lang="en-US" dirty="0" smtClean="0"/>
              <a:t>BIC Configuration for Sector Test</a:t>
            </a: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685800" y="1066800"/>
            <a:ext cx="7772400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Sector test is likely to be the last exercise before beam commissioning.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This year we must not use the ‘minimal configuration’ like last year.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Proposal, assuming S23: </a:t>
            </a:r>
          </a:p>
          <a:p>
            <a:pPr marL="682625" lvl="1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b="1" u="sng" dirty="0" smtClean="0">
                <a:solidFill>
                  <a:srgbClr val="0070C0"/>
                </a:solidFill>
              </a:rPr>
              <a:t>Ring BICs beam1</a:t>
            </a:r>
            <a:r>
              <a:rPr lang="en-US" dirty="0" smtClean="0"/>
              <a:t>: all inputs in IR2 and IR3 should be connected, including ALICE.</a:t>
            </a:r>
          </a:p>
          <a:p>
            <a:pPr marL="1139825" lvl="2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dirty="0" smtClean="0"/>
              <a:t>Possible exceptions: access (IR3)</a:t>
            </a:r>
          </a:p>
          <a:p>
            <a:pPr marL="682625" lvl="1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b="1" u="sng" dirty="0" smtClean="0">
                <a:solidFill>
                  <a:srgbClr val="0070C0"/>
                </a:solidFill>
              </a:rPr>
              <a:t>Injection BICs beam1</a:t>
            </a:r>
            <a:r>
              <a:rPr lang="en-US" dirty="0" smtClean="0"/>
              <a:t>: all inputs should be connected.</a:t>
            </a:r>
          </a:p>
          <a:p>
            <a:pPr marL="1139825" lvl="2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dirty="0" smtClean="0"/>
              <a:t>Possible exceptions: experiments but ALICE that is connected at the level of TI2 and is active, LBDS.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All interlock settings should be nominal except:</a:t>
            </a:r>
          </a:p>
          <a:p>
            <a:pPr marL="682625" lvl="1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dirty="0" smtClean="0"/>
              <a:t>Collimators (closed….).</a:t>
            </a:r>
          </a:p>
          <a:p>
            <a:pPr marL="682625" lvl="1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dirty="0" smtClean="0"/>
              <a:t>BLMs around the ‘dump collimators’.</a:t>
            </a:r>
          </a:p>
          <a:p>
            <a:pPr marL="682625" lvl="1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dirty="0" smtClean="0"/>
              <a:t>PIC configuration to be discussed – commissioning style?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Safe beam flag = TRUE.</a:t>
            </a:r>
          </a:p>
          <a:p>
            <a:pPr marL="682625" lvl="1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endParaRPr lang="en-US" dirty="0" smtClean="0"/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10/2/2009</a:t>
            </a:r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BIC config for sector test / MPP  / JW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841375"/>
          </a:xfrm>
        </p:spPr>
        <p:txBody>
          <a:bodyPr/>
          <a:lstStyle/>
          <a:p>
            <a:r>
              <a:rPr lang="en-US" dirty="0" smtClean="0"/>
              <a:t>The Ring BIS ‘Candidates’</a:t>
            </a: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762000" y="1447800"/>
            <a:ext cx="7391400" cy="3122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Vacuum.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PIC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(-&gt;&gt; </a:t>
            </a:r>
            <a:r>
              <a:rPr lang="en-US" sz="2000" dirty="0" err="1" smtClean="0">
                <a:solidFill>
                  <a:srgbClr val="0000FF"/>
                </a:solidFill>
              </a:rPr>
              <a:t>maskable</a:t>
            </a:r>
            <a:r>
              <a:rPr lang="en-US" sz="2000" dirty="0" smtClean="0">
                <a:solidFill>
                  <a:srgbClr val="0000FF"/>
                </a:solidFill>
              </a:rPr>
              <a:t>).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WIC.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FMCM.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ALICE magnet.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Collimation (</a:t>
            </a:r>
            <a:r>
              <a:rPr lang="en-US" sz="2000" dirty="0" err="1" smtClean="0">
                <a:solidFill>
                  <a:srgbClr val="0000FF"/>
                </a:solidFill>
              </a:rPr>
              <a:t>env</a:t>
            </a:r>
            <a:r>
              <a:rPr lang="en-US" sz="2000" dirty="0" smtClean="0">
                <a:solidFill>
                  <a:srgbClr val="0000FF"/>
                </a:solidFill>
              </a:rPr>
              <a:t> + pos).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BLMs</a:t>
            </a:r>
            <a:r>
              <a:rPr lang="en-US" sz="2000" dirty="0" smtClean="0">
                <a:solidFill>
                  <a:srgbClr val="0000FF"/>
                </a:solidFill>
              </a:rPr>
              <a:t> (-&gt;&gt; </a:t>
            </a:r>
            <a:r>
              <a:rPr lang="en-US" sz="2000" dirty="0" err="1" smtClean="0">
                <a:solidFill>
                  <a:srgbClr val="0000FF"/>
                </a:solidFill>
              </a:rPr>
              <a:t>maskable</a:t>
            </a:r>
            <a:r>
              <a:rPr lang="en-US" sz="2000" dirty="0" smtClean="0">
                <a:solidFill>
                  <a:srgbClr val="0000FF"/>
                </a:solidFill>
              </a:rPr>
              <a:t> and/or </a:t>
            </a:r>
            <a:r>
              <a:rPr lang="en-US" sz="2000" dirty="0" err="1" smtClean="0">
                <a:solidFill>
                  <a:srgbClr val="0000FF"/>
                </a:solidFill>
              </a:rPr>
              <a:t>unmaskable</a:t>
            </a:r>
            <a:r>
              <a:rPr lang="en-US" sz="2000" dirty="0" smtClean="0">
                <a:solidFill>
                  <a:srgbClr val="0000FF"/>
                </a:solidFill>
              </a:rPr>
              <a:t>).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BTVs.</a:t>
            </a:r>
          </a:p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dirty="0" smtClean="0">
                <a:solidFill>
                  <a:srgbClr val="0000FF"/>
                </a:solidFill>
              </a:rPr>
              <a:t>MKI.</a:t>
            </a:r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10/2/2009</a:t>
            </a:r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BIC config for sector test / MPP  / JW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841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BIC Configuration for Sector </a:t>
            </a:r>
            <a:r>
              <a:rPr lang="en-US" dirty="0" smtClean="0"/>
              <a:t>Test (2)</a:t>
            </a:r>
            <a:endParaRPr lang="en-US" dirty="0" smtClean="0"/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685800" y="1295400"/>
            <a:ext cx="7772400" cy="192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25425" indent="-225425">
              <a:lnSpc>
                <a:spcPct val="110000"/>
              </a:lnSpc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</a:rPr>
              <a:t>If  the test also includes S78, 2 options.</a:t>
            </a:r>
            <a:endParaRPr lang="en-US" dirty="0" smtClean="0">
              <a:solidFill>
                <a:srgbClr val="0000FF"/>
              </a:solidFill>
            </a:endParaRPr>
          </a:p>
          <a:p>
            <a:pPr marL="682625" lvl="1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b="1" u="sng" dirty="0" smtClean="0">
                <a:solidFill>
                  <a:srgbClr val="0070C0"/>
                </a:solidFill>
              </a:rPr>
              <a:t>Apply same configuration as for S23, but beam 2.</a:t>
            </a:r>
          </a:p>
          <a:p>
            <a:pPr marL="1139825" lvl="2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dirty="0" smtClean="0"/>
              <a:t>More running around for Bruno’s team.</a:t>
            </a:r>
          </a:p>
          <a:p>
            <a:pPr marL="682625" lvl="1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b="1" u="sng" dirty="0" smtClean="0">
                <a:solidFill>
                  <a:srgbClr val="0070C0"/>
                </a:solidFill>
              </a:rPr>
              <a:t>Concentrate on one of the beams.</a:t>
            </a:r>
            <a:endParaRPr lang="en-US" dirty="0" smtClean="0"/>
          </a:p>
          <a:p>
            <a:pPr marL="1139825" lvl="2" indent="-225425">
              <a:lnSpc>
                <a:spcPct val="110000"/>
              </a:lnSpc>
              <a:buClr>
                <a:srgbClr val="0000FF"/>
              </a:buClr>
              <a:buSzPct val="80000"/>
              <a:buFont typeface="Courier New" pitchFamily="49" charset="0"/>
              <a:buChar char="o"/>
            </a:pPr>
            <a:r>
              <a:rPr lang="en-US" dirty="0" smtClean="0"/>
              <a:t>Risk </a:t>
            </a:r>
            <a:r>
              <a:rPr lang="en-US" dirty="0" smtClean="0"/>
              <a:t>that we are ‘out’ if for any reason the beam that we concentrate on cannot be run at the last moment.</a:t>
            </a:r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10/2/2009</a:t>
            </a:r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BIC config for sector test / MPP  / JW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259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BIC Configuration for Sector Test</vt:lpstr>
      <vt:lpstr>The Ring BIS ‘Candidates’</vt:lpstr>
      <vt:lpstr>BIC Configuration for Sector Test (2)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 for Orbit and Correctors</dc:title>
  <dc:creator/>
  <cp:lastModifiedBy>jwenning</cp:lastModifiedBy>
  <cp:revision>13</cp:revision>
  <dcterms:created xsi:type="dcterms:W3CDTF">2006-08-16T00:00:00Z</dcterms:created>
  <dcterms:modified xsi:type="dcterms:W3CDTF">2009-10-02T07:26:31Z</dcterms:modified>
</cp:coreProperties>
</file>