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handoutMasterIdLst>
    <p:handoutMasterId r:id="rId7"/>
  </p:handoutMasterIdLst>
  <p:sldIdLst>
    <p:sldId id="256" r:id="rId2"/>
    <p:sldId id="889" r:id="rId3"/>
    <p:sldId id="886" r:id="rId4"/>
    <p:sldId id="887" r:id="rId5"/>
  </p:sldIdLst>
  <p:sldSz cx="10048875" cy="7543800"/>
  <p:notesSz cx="6858000" cy="9144000"/>
  <p:defaultTextStyle>
    <a:defPPr>
      <a:defRPr lang="en-US"/>
    </a:defPPr>
    <a:lvl1pPr marL="0" algn="l" defTabSz="501915" rtl="0" eaLnBrk="1" latinLnBrk="0" hangingPunct="1">
      <a:defRPr sz="2000" kern="1200">
        <a:solidFill>
          <a:schemeClr val="tx1"/>
        </a:solidFill>
        <a:latin typeface="+mn-lt"/>
        <a:ea typeface="+mn-ea"/>
        <a:cs typeface="+mn-cs"/>
      </a:defRPr>
    </a:lvl1pPr>
    <a:lvl2pPr marL="501915" algn="l" defTabSz="501915" rtl="0" eaLnBrk="1" latinLnBrk="0" hangingPunct="1">
      <a:defRPr sz="2000" kern="1200">
        <a:solidFill>
          <a:schemeClr val="tx1"/>
        </a:solidFill>
        <a:latin typeface="+mn-lt"/>
        <a:ea typeface="+mn-ea"/>
        <a:cs typeface="+mn-cs"/>
      </a:defRPr>
    </a:lvl2pPr>
    <a:lvl3pPr marL="1003828" algn="l" defTabSz="501915" rtl="0" eaLnBrk="1" latinLnBrk="0" hangingPunct="1">
      <a:defRPr sz="2000" kern="1200">
        <a:solidFill>
          <a:schemeClr val="tx1"/>
        </a:solidFill>
        <a:latin typeface="+mn-lt"/>
        <a:ea typeface="+mn-ea"/>
        <a:cs typeface="+mn-cs"/>
      </a:defRPr>
    </a:lvl3pPr>
    <a:lvl4pPr marL="1505744" algn="l" defTabSz="501915" rtl="0" eaLnBrk="1" latinLnBrk="0" hangingPunct="1">
      <a:defRPr sz="2000" kern="1200">
        <a:solidFill>
          <a:schemeClr val="tx1"/>
        </a:solidFill>
        <a:latin typeface="+mn-lt"/>
        <a:ea typeface="+mn-ea"/>
        <a:cs typeface="+mn-cs"/>
      </a:defRPr>
    </a:lvl4pPr>
    <a:lvl5pPr marL="2007654" algn="l" defTabSz="501915" rtl="0" eaLnBrk="1" latinLnBrk="0" hangingPunct="1">
      <a:defRPr sz="2000" kern="1200">
        <a:solidFill>
          <a:schemeClr val="tx1"/>
        </a:solidFill>
        <a:latin typeface="+mn-lt"/>
        <a:ea typeface="+mn-ea"/>
        <a:cs typeface="+mn-cs"/>
      </a:defRPr>
    </a:lvl5pPr>
    <a:lvl6pPr marL="2509567" algn="l" defTabSz="501915" rtl="0" eaLnBrk="1" latinLnBrk="0" hangingPunct="1">
      <a:defRPr sz="2000" kern="1200">
        <a:solidFill>
          <a:schemeClr val="tx1"/>
        </a:solidFill>
        <a:latin typeface="+mn-lt"/>
        <a:ea typeface="+mn-ea"/>
        <a:cs typeface="+mn-cs"/>
      </a:defRPr>
    </a:lvl6pPr>
    <a:lvl7pPr marL="3011485" algn="l" defTabSz="501915" rtl="0" eaLnBrk="1" latinLnBrk="0" hangingPunct="1">
      <a:defRPr sz="2000" kern="1200">
        <a:solidFill>
          <a:schemeClr val="tx1"/>
        </a:solidFill>
        <a:latin typeface="+mn-lt"/>
        <a:ea typeface="+mn-ea"/>
        <a:cs typeface="+mn-cs"/>
      </a:defRPr>
    </a:lvl7pPr>
    <a:lvl8pPr marL="3513397" algn="l" defTabSz="501915" rtl="0" eaLnBrk="1" latinLnBrk="0" hangingPunct="1">
      <a:defRPr sz="2000" kern="1200">
        <a:solidFill>
          <a:schemeClr val="tx1"/>
        </a:solidFill>
        <a:latin typeface="+mn-lt"/>
        <a:ea typeface="+mn-ea"/>
        <a:cs typeface="+mn-cs"/>
      </a:defRPr>
    </a:lvl8pPr>
    <a:lvl9pPr marL="4015309" algn="l" defTabSz="501915"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76">
          <p15:clr>
            <a:srgbClr val="A4A3A4"/>
          </p15:clr>
        </p15:guide>
        <p15:guide id="2" pos="31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9632" autoAdjust="0"/>
  </p:normalViewPr>
  <p:slideViewPr>
    <p:cSldViewPr snapToGrid="0" snapToObjects="1">
      <p:cViewPr varScale="1">
        <p:scale>
          <a:sx n="117" d="100"/>
          <a:sy n="117" d="100"/>
        </p:scale>
        <p:origin x="1696" y="168"/>
      </p:cViewPr>
      <p:guideLst>
        <p:guide orient="horz" pos="2376"/>
        <p:guide pos="316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A279ACA-DEC3-AA45-9F3D-711E8305F27A}" type="datetimeFigureOut">
              <a:rPr lang="en-US" smtClean="0"/>
              <a:pPr/>
              <a:t>2/24/22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2A23EF-28B7-D145-AC45-281AC1EA9358}" type="slidenum">
              <a:rPr lang="en-US" smtClean="0"/>
              <a:pPr/>
              <a:t>‹#›</a:t>
            </a:fld>
            <a:endParaRPr lang="en-US"/>
          </a:p>
        </p:txBody>
      </p:sp>
    </p:spTree>
    <p:extLst>
      <p:ext uri="{BB962C8B-B14F-4D97-AF65-F5344CB8AC3E}">
        <p14:creationId xmlns:p14="http://schemas.microsoft.com/office/powerpoint/2010/main" val="20630758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5565F0-A2DE-4E4A-9848-BF0CECDED098}" type="datetimeFigureOut">
              <a:rPr lang="en-US" smtClean="0"/>
              <a:pPr/>
              <a:t>2/24/22</a:t>
            </a:fld>
            <a:endParaRPr lang="en-US"/>
          </a:p>
        </p:txBody>
      </p:sp>
      <p:sp>
        <p:nvSpPr>
          <p:cNvPr id="4" name="Slide Image Placeholder 3"/>
          <p:cNvSpPr>
            <a:spLocks noGrp="1" noRot="1" noChangeAspect="1"/>
          </p:cNvSpPr>
          <p:nvPr>
            <p:ph type="sldImg" idx="2"/>
          </p:nvPr>
        </p:nvSpPr>
        <p:spPr>
          <a:xfrm>
            <a:off x="1144588" y="685800"/>
            <a:ext cx="4568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A009AB-2363-E749-A904-2C531265188C}" type="slidenum">
              <a:rPr lang="en-US" smtClean="0"/>
              <a:pPr/>
              <a:t>‹#›</a:t>
            </a:fld>
            <a:endParaRPr lang="en-US"/>
          </a:p>
        </p:txBody>
      </p:sp>
    </p:spTree>
    <p:extLst>
      <p:ext uri="{BB962C8B-B14F-4D97-AF65-F5344CB8AC3E}">
        <p14:creationId xmlns:p14="http://schemas.microsoft.com/office/powerpoint/2010/main" val="2155777698"/>
      </p:ext>
    </p:extLst>
  </p:cSld>
  <p:clrMap bg1="lt1" tx1="dk1" bg2="lt2" tx2="dk2" accent1="accent1" accent2="accent2" accent3="accent3" accent4="accent4" accent5="accent5" accent6="accent6" hlink="hlink" folHlink="folHlink"/>
  <p:hf hdr="0" ftr="0" dt="0"/>
  <p:notesStyle>
    <a:lvl1pPr marL="0" algn="l" defTabSz="501915" rtl="0" eaLnBrk="1" latinLnBrk="0" hangingPunct="1">
      <a:defRPr sz="1300" kern="1200">
        <a:solidFill>
          <a:schemeClr val="tx1"/>
        </a:solidFill>
        <a:latin typeface="+mn-lt"/>
        <a:ea typeface="+mn-ea"/>
        <a:cs typeface="+mn-cs"/>
      </a:defRPr>
    </a:lvl1pPr>
    <a:lvl2pPr marL="501915" algn="l" defTabSz="501915" rtl="0" eaLnBrk="1" latinLnBrk="0" hangingPunct="1">
      <a:defRPr sz="1300" kern="1200">
        <a:solidFill>
          <a:schemeClr val="tx1"/>
        </a:solidFill>
        <a:latin typeface="+mn-lt"/>
        <a:ea typeface="+mn-ea"/>
        <a:cs typeface="+mn-cs"/>
      </a:defRPr>
    </a:lvl2pPr>
    <a:lvl3pPr marL="1003828" algn="l" defTabSz="501915" rtl="0" eaLnBrk="1" latinLnBrk="0" hangingPunct="1">
      <a:defRPr sz="1300" kern="1200">
        <a:solidFill>
          <a:schemeClr val="tx1"/>
        </a:solidFill>
        <a:latin typeface="+mn-lt"/>
        <a:ea typeface="+mn-ea"/>
        <a:cs typeface="+mn-cs"/>
      </a:defRPr>
    </a:lvl3pPr>
    <a:lvl4pPr marL="1505744" algn="l" defTabSz="501915" rtl="0" eaLnBrk="1" latinLnBrk="0" hangingPunct="1">
      <a:defRPr sz="1300" kern="1200">
        <a:solidFill>
          <a:schemeClr val="tx1"/>
        </a:solidFill>
        <a:latin typeface="+mn-lt"/>
        <a:ea typeface="+mn-ea"/>
        <a:cs typeface="+mn-cs"/>
      </a:defRPr>
    </a:lvl4pPr>
    <a:lvl5pPr marL="2007654" algn="l" defTabSz="501915" rtl="0" eaLnBrk="1" latinLnBrk="0" hangingPunct="1">
      <a:defRPr sz="1300" kern="1200">
        <a:solidFill>
          <a:schemeClr val="tx1"/>
        </a:solidFill>
        <a:latin typeface="+mn-lt"/>
        <a:ea typeface="+mn-ea"/>
        <a:cs typeface="+mn-cs"/>
      </a:defRPr>
    </a:lvl5pPr>
    <a:lvl6pPr marL="2509567" algn="l" defTabSz="501915" rtl="0" eaLnBrk="1" latinLnBrk="0" hangingPunct="1">
      <a:defRPr sz="1300" kern="1200">
        <a:solidFill>
          <a:schemeClr val="tx1"/>
        </a:solidFill>
        <a:latin typeface="+mn-lt"/>
        <a:ea typeface="+mn-ea"/>
        <a:cs typeface="+mn-cs"/>
      </a:defRPr>
    </a:lvl6pPr>
    <a:lvl7pPr marL="3011485" algn="l" defTabSz="501915" rtl="0" eaLnBrk="1" latinLnBrk="0" hangingPunct="1">
      <a:defRPr sz="1300" kern="1200">
        <a:solidFill>
          <a:schemeClr val="tx1"/>
        </a:solidFill>
        <a:latin typeface="+mn-lt"/>
        <a:ea typeface="+mn-ea"/>
        <a:cs typeface="+mn-cs"/>
      </a:defRPr>
    </a:lvl7pPr>
    <a:lvl8pPr marL="3513397" algn="l" defTabSz="501915" rtl="0" eaLnBrk="1" latinLnBrk="0" hangingPunct="1">
      <a:defRPr sz="1300" kern="1200">
        <a:solidFill>
          <a:schemeClr val="tx1"/>
        </a:solidFill>
        <a:latin typeface="+mn-lt"/>
        <a:ea typeface="+mn-ea"/>
        <a:cs typeface="+mn-cs"/>
      </a:defRPr>
    </a:lvl8pPr>
    <a:lvl9pPr marL="4015309" algn="l" defTabSz="501915" rtl="0" eaLnBrk="1" latinLnBrk="0" hangingPunct="1">
      <a:defRPr sz="13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3666" y="2343471"/>
            <a:ext cx="8541544" cy="1617028"/>
          </a:xfrm>
        </p:spPr>
        <p:txBody>
          <a:bodyPr/>
          <a:lstStyle/>
          <a:p>
            <a:r>
              <a:rPr lang="de-DE"/>
              <a:t>Click to edit Master title style</a:t>
            </a:r>
            <a:endParaRPr lang="en-US"/>
          </a:p>
        </p:txBody>
      </p:sp>
      <p:sp>
        <p:nvSpPr>
          <p:cNvPr id="3" name="Subtitle 2"/>
          <p:cNvSpPr>
            <a:spLocks noGrp="1"/>
          </p:cNvSpPr>
          <p:nvPr>
            <p:ph type="subTitle" idx="1"/>
          </p:nvPr>
        </p:nvSpPr>
        <p:spPr>
          <a:xfrm>
            <a:off x="1507331" y="4274820"/>
            <a:ext cx="7034213" cy="1927860"/>
          </a:xfrm>
        </p:spPr>
        <p:txBody>
          <a:bodyPr/>
          <a:lstStyle>
            <a:lvl1pPr marL="0" indent="0" algn="ctr">
              <a:buNone/>
              <a:defRPr>
                <a:solidFill>
                  <a:schemeClr val="tx1">
                    <a:tint val="75000"/>
                  </a:schemeClr>
                </a:solidFill>
              </a:defRPr>
            </a:lvl1pPr>
            <a:lvl2pPr marL="501915" indent="0" algn="ctr">
              <a:buNone/>
              <a:defRPr>
                <a:solidFill>
                  <a:schemeClr val="tx1">
                    <a:tint val="75000"/>
                  </a:schemeClr>
                </a:solidFill>
              </a:defRPr>
            </a:lvl2pPr>
            <a:lvl3pPr marL="1003828" indent="0" algn="ctr">
              <a:buNone/>
              <a:defRPr>
                <a:solidFill>
                  <a:schemeClr val="tx1">
                    <a:tint val="75000"/>
                  </a:schemeClr>
                </a:solidFill>
              </a:defRPr>
            </a:lvl3pPr>
            <a:lvl4pPr marL="1505744" indent="0" algn="ctr">
              <a:buNone/>
              <a:defRPr>
                <a:solidFill>
                  <a:schemeClr val="tx1">
                    <a:tint val="75000"/>
                  </a:schemeClr>
                </a:solidFill>
              </a:defRPr>
            </a:lvl4pPr>
            <a:lvl5pPr marL="2007654" indent="0" algn="ctr">
              <a:buNone/>
              <a:defRPr>
                <a:solidFill>
                  <a:schemeClr val="tx1">
                    <a:tint val="75000"/>
                  </a:schemeClr>
                </a:solidFill>
              </a:defRPr>
            </a:lvl5pPr>
            <a:lvl6pPr marL="2509567" indent="0" algn="ctr">
              <a:buNone/>
              <a:defRPr>
                <a:solidFill>
                  <a:schemeClr val="tx1">
                    <a:tint val="75000"/>
                  </a:schemeClr>
                </a:solidFill>
              </a:defRPr>
            </a:lvl6pPr>
            <a:lvl7pPr marL="3011485" indent="0" algn="ctr">
              <a:buNone/>
              <a:defRPr>
                <a:solidFill>
                  <a:schemeClr val="tx1">
                    <a:tint val="75000"/>
                  </a:schemeClr>
                </a:solidFill>
              </a:defRPr>
            </a:lvl7pPr>
            <a:lvl8pPr marL="3513397" indent="0" algn="ctr">
              <a:buNone/>
              <a:defRPr>
                <a:solidFill>
                  <a:schemeClr val="tx1">
                    <a:tint val="75000"/>
                  </a:schemeClr>
                </a:solidFill>
              </a:defRPr>
            </a:lvl8pPr>
            <a:lvl9pPr marL="4015309" indent="0" algn="ctr">
              <a:buNone/>
              <a:defRPr>
                <a:solidFill>
                  <a:schemeClr val="tx1">
                    <a:tint val="75000"/>
                  </a:schemeClr>
                </a:solidFill>
              </a:defRPr>
            </a:lvl9pPr>
          </a:lstStyle>
          <a:p>
            <a:r>
              <a:rPr lang="de-DE"/>
              <a:t>Click to edit Master subtitle style</a:t>
            </a:r>
            <a:endParaRPr lang="en-US"/>
          </a:p>
        </p:txBody>
      </p:sp>
      <p:pic>
        <p:nvPicPr>
          <p:cNvPr id="8" name="Image 7" descr="MUON-SlideGraph-LogoBkgnd2.png"/>
          <p:cNvPicPr>
            <a:picLocks noChangeAspect="1"/>
          </p:cNvPicPr>
          <p:nvPr userDrawn="1"/>
        </p:nvPicPr>
        <p:blipFill>
          <a:blip r:embed="rId2"/>
          <a:stretch>
            <a:fillRect/>
          </a:stretch>
        </p:blipFill>
        <p:spPr>
          <a:xfrm>
            <a:off x="0" y="107569"/>
            <a:ext cx="10048875" cy="5655056"/>
          </a:xfrm>
          <a:prstGeom prst="rect">
            <a:avLst/>
          </a:prstGeom>
        </p:spPr>
      </p:pic>
      <p:pic>
        <p:nvPicPr>
          <p:cNvPr id="9" name="Image 85" descr="MCC-inernational-finalV01.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806722" y="0"/>
            <a:ext cx="1242153" cy="124333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pic>
        <p:nvPicPr>
          <p:cNvPr id="7" name="Image 8" descr="MUON-Slide-graphBase-pagebottom.jpg">
            <a:extLst>
              <a:ext uri="{FF2B5EF4-FFF2-40B4-BE49-F238E27FC236}">
                <a16:creationId xmlns:a16="http://schemas.microsoft.com/office/drawing/2014/main" id="{A1F4F31D-E0D8-C142-85CC-A2B9B4528579}"/>
              </a:ext>
            </a:extLst>
          </p:cNvPr>
          <p:cNvPicPr>
            <a:picLocks noChangeAspect="1"/>
          </p:cNvPicPr>
          <p:nvPr userDrawn="1"/>
        </p:nvPicPr>
        <p:blipFill>
          <a:blip r:embed="rId2"/>
          <a:stretch>
            <a:fillRect/>
          </a:stretch>
        </p:blipFill>
        <p:spPr>
          <a:xfrm>
            <a:off x="0" y="6901181"/>
            <a:ext cx="10048875" cy="642619"/>
          </a:xfrm>
          <a:prstGeom prst="rect">
            <a:avLst/>
          </a:prstGeom>
        </p:spPr>
      </p:pic>
      <p:sp>
        <p:nvSpPr>
          <p:cNvPr id="8" name="Slide Number Placeholder 5">
            <a:extLst>
              <a:ext uri="{FF2B5EF4-FFF2-40B4-BE49-F238E27FC236}">
                <a16:creationId xmlns:a16="http://schemas.microsoft.com/office/drawing/2014/main" id="{B84BE79A-5CCC-6749-B39C-990D0CD0CE06}"/>
              </a:ext>
            </a:extLst>
          </p:cNvPr>
          <p:cNvSpPr>
            <a:spLocks noGrp="1"/>
          </p:cNvSpPr>
          <p:nvPr>
            <p:ph type="sldNum" sz="quarter" idx="12"/>
          </p:nvPr>
        </p:nvSpPr>
        <p:spPr>
          <a:xfrm>
            <a:off x="8764859" y="7219015"/>
            <a:ext cx="446616" cy="282893"/>
          </a:xfrm>
          <a:prstGeom prst="rect">
            <a:avLst/>
          </a:prstGeom>
        </p:spPr>
        <p:txBody>
          <a:bodyPr/>
          <a:lstStyle/>
          <a:p>
            <a:fld id="{3478A56A-6164-B14D-A8F7-980D09C4DD9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85434" y="302102"/>
            <a:ext cx="2260997" cy="6436678"/>
          </a:xfrm>
        </p:spPr>
        <p:txBody>
          <a:bodyPr vert="eaVert"/>
          <a:lstStyle/>
          <a:p>
            <a:r>
              <a:rPr lang="de-DE"/>
              <a:t>Click to edit Master title style</a:t>
            </a:r>
            <a:endParaRPr lang="en-US"/>
          </a:p>
        </p:txBody>
      </p:sp>
      <p:sp>
        <p:nvSpPr>
          <p:cNvPr id="3" name="Vertical Text Placeholder 2"/>
          <p:cNvSpPr>
            <a:spLocks noGrp="1"/>
          </p:cNvSpPr>
          <p:nvPr>
            <p:ph type="body" orient="vert" idx="1"/>
          </p:nvPr>
        </p:nvSpPr>
        <p:spPr>
          <a:xfrm>
            <a:off x="502445" y="302102"/>
            <a:ext cx="6615509" cy="6436678"/>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pic>
        <p:nvPicPr>
          <p:cNvPr id="7" name="Image 8" descr="MUON-Slide-graphBase-pagebottom.jpg">
            <a:extLst>
              <a:ext uri="{FF2B5EF4-FFF2-40B4-BE49-F238E27FC236}">
                <a16:creationId xmlns:a16="http://schemas.microsoft.com/office/drawing/2014/main" id="{A1C743D6-C988-2A42-9864-0141B341C2D5}"/>
              </a:ext>
            </a:extLst>
          </p:cNvPr>
          <p:cNvPicPr>
            <a:picLocks noChangeAspect="1"/>
          </p:cNvPicPr>
          <p:nvPr userDrawn="1"/>
        </p:nvPicPr>
        <p:blipFill>
          <a:blip r:embed="rId2"/>
          <a:stretch>
            <a:fillRect/>
          </a:stretch>
        </p:blipFill>
        <p:spPr>
          <a:xfrm>
            <a:off x="0" y="6901181"/>
            <a:ext cx="10048875" cy="642619"/>
          </a:xfrm>
          <a:prstGeom prst="rect">
            <a:avLst/>
          </a:prstGeom>
        </p:spPr>
      </p:pic>
      <p:sp>
        <p:nvSpPr>
          <p:cNvPr id="8" name="Slide Number Placeholder 5">
            <a:extLst>
              <a:ext uri="{FF2B5EF4-FFF2-40B4-BE49-F238E27FC236}">
                <a16:creationId xmlns:a16="http://schemas.microsoft.com/office/drawing/2014/main" id="{13D824FF-8337-0F4D-BE9A-E253AD027E94}"/>
              </a:ext>
            </a:extLst>
          </p:cNvPr>
          <p:cNvSpPr>
            <a:spLocks noGrp="1"/>
          </p:cNvSpPr>
          <p:nvPr>
            <p:ph type="sldNum" sz="quarter" idx="12"/>
          </p:nvPr>
        </p:nvSpPr>
        <p:spPr>
          <a:xfrm>
            <a:off x="8764859" y="7219015"/>
            <a:ext cx="446616" cy="282893"/>
          </a:xfrm>
          <a:prstGeom prst="rect">
            <a:avLst/>
          </a:prstGeom>
        </p:spPr>
        <p:txBody>
          <a:bodyPr/>
          <a:lstStyle/>
          <a:p>
            <a:fld id="{3478A56A-6164-B14D-A8F7-980D09C4DD9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0" y="6901181"/>
            <a:ext cx="10048875" cy="642619"/>
          </a:xfrm>
          <a:prstGeom prst="rect">
            <a:avLst/>
          </a:prstGeom>
        </p:spPr>
      </p:pic>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6" name="Slide Number Placeholder 5"/>
          <p:cNvSpPr>
            <a:spLocks noGrp="1"/>
          </p:cNvSpPr>
          <p:nvPr>
            <p:ph type="sldNum" sz="quarter" idx="12"/>
          </p:nvPr>
        </p:nvSpPr>
        <p:spPr>
          <a:xfrm>
            <a:off x="8764859" y="7219015"/>
            <a:ext cx="446616" cy="282893"/>
          </a:xfrm>
          <a:prstGeom prst="rect">
            <a:avLst/>
          </a:prstGeom>
        </p:spPr>
        <p:txBody>
          <a:bodyPr/>
          <a:lstStyle/>
          <a:p>
            <a:fld id="{3478A56A-6164-B14D-A8F7-980D09C4DD9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3792" y="4847606"/>
            <a:ext cx="8541544" cy="1498283"/>
          </a:xfrm>
        </p:spPr>
        <p:txBody>
          <a:bodyPr anchor="t"/>
          <a:lstStyle>
            <a:lvl1pPr algn="l">
              <a:defRPr sz="4400" b="1" cap="all"/>
            </a:lvl1pPr>
          </a:lstStyle>
          <a:p>
            <a:r>
              <a:rPr lang="de-DE"/>
              <a:t>Click to edit Master title style</a:t>
            </a:r>
            <a:endParaRPr lang="en-US"/>
          </a:p>
        </p:txBody>
      </p:sp>
      <p:sp>
        <p:nvSpPr>
          <p:cNvPr id="3" name="Text Placeholder 2"/>
          <p:cNvSpPr>
            <a:spLocks noGrp="1"/>
          </p:cNvSpPr>
          <p:nvPr>
            <p:ph type="body" idx="1"/>
          </p:nvPr>
        </p:nvSpPr>
        <p:spPr>
          <a:xfrm>
            <a:off x="793792" y="3197389"/>
            <a:ext cx="8541544" cy="1650206"/>
          </a:xfrm>
        </p:spPr>
        <p:txBody>
          <a:bodyPr anchor="b"/>
          <a:lstStyle>
            <a:lvl1pPr marL="0" indent="0">
              <a:buNone/>
              <a:defRPr sz="2200">
                <a:solidFill>
                  <a:schemeClr val="tx1">
                    <a:tint val="75000"/>
                  </a:schemeClr>
                </a:solidFill>
              </a:defRPr>
            </a:lvl1pPr>
            <a:lvl2pPr marL="501915" indent="0">
              <a:buNone/>
              <a:defRPr sz="2000">
                <a:solidFill>
                  <a:schemeClr val="tx1">
                    <a:tint val="75000"/>
                  </a:schemeClr>
                </a:solidFill>
              </a:defRPr>
            </a:lvl2pPr>
            <a:lvl3pPr marL="1003828" indent="0">
              <a:buNone/>
              <a:defRPr sz="1800">
                <a:solidFill>
                  <a:schemeClr val="tx1">
                    <a:tint val="75000"/>
                  </a:schemeClr>
                </a:solidFill>
              </a:defRPr>
            </a:lvl3pPr>
            <a:lvl4pPr marL="1505744" indent="0">
              <a:buNone/>
              <a:defRPr sz="1500">
                <a:solidFill>
                  <a:schemeClr val="tx1">
                    <a:tint val="75000"/>
                  </a:schemeClr>
                </a:solidFill>
              </a:defRPr>
            </a:lvl4pPr>
            <a:lvl5pPr marL="2007654" indent="0">
              <a:buNone/>
              <a:defRPr sz="1500">
                <a:solidFill>
                  <a:schemeClr val="tx1">
                    <a:tint val="75000"/>
                  </a:schemeClr>
                </a:solidFill>
              </a:defRPr>
            </a:lvl5pPr>
            <a:lvl6pPr marL="2509567" indent="0">
              <a:buNone/>
              <a:defRPr sz="1500">
                <a:solidFill>
                  <a:schemeClr val="tx1">
                    <a:tint val="75000"/>
                  </a:schemeClr>
                </a:solidFill>
              </a:defRPr>
            </a:lvl6pPr>
            <a:lvl7pPr marL="3011485" indent="0">
              <a:buNone/>
              <a:defRPr sz="1500">
                <a:solidFill>
                  <a:schemeClr val="tx1">
                    <a:tint val="75000"/>
                  </a:schemeClr>
                </a:solidFill>
              </a:defRPr>
            </a:lvl7pPr>
            <a:lvl8pPr marL="3513397" indent="0">
              <a:buNone/>
              <a:defRPr sz="1500">
                <a:solidFill>
                  <a:schemeClr val="tx1">
                    <a:tint val="75000"/>
                  </a:schemeClr>
                </a:solidFill>
              </a:defRPr>
            </a:lvl8pPr>
            <a:lvl9pPr marL="4015309" indent="0">
              <a:buNone/>
              <a:defRPr sz="1500">
                <a:solidFill>
                  <a:schemeClr val="tx1">
                    <a:tint val="75000"/>
                  </a:schemeClr>
                </a:solidFill>
              </a:defRPr>
            </a:lvl9pPr>
          </a:lstStyle>
          <a:p>
            <a:pPr lvl="0"/>
            <a:r>
              <a:rPr lang="de-DE"/>
              <a:t>Click to edit Master text styles</a:t>
            </a:r>
          </a:p>
        </p:txBody>
      </p:sp>
      <p:pic>
        <p:nvPicPr>
          <p:cNvPr id="7" name="Image 8" descr="MUON-Slide-graphBase-pagebottom.jpg">
            <a:extLst>
              <a:ext uri="{FF2B5EF4-FFF2-40B4-BE49-F238E27FC236}">
                <a16:creationId xmlns:a16="http://schemas.microsoft.com/office/drawing/2014/main" id="{C1474DA5-4EE1-8D49-8EE2-66B3F0D0FA94}"/>
              </a:ext>
            </a:extLst>
          </p:cNvPr>
          <p:cNvPicPr>
            <a:picLocks noChangeAspect="1"/>
          </p:cNvPicPr>
          <p:nvPr userDrawn="1"/>
        </p:nvPicPr>
        <p:blipFill>
          <a:blip r:embed="rId2"/>
          <a:stretch>
            <a:fillRect/>
          </a:stretch>
        </p:blipFill>
        <p:spPr>
          <a:xfrm>
            <a:off x="0" y="6901181"/>
            <a:ext cx="10048875" cy="642619"/>
          </a:xfrm>
          <a:prstGeom prst="rect">
            <a:avLst/>
          </a:prstGeom>
        </p:spPr>
      </p:pic>
      <p:sp>
        <p:nvSpPr>
          <p:cNvPr id="8" name="Slide Number Placeholder 5">
            <a:extLst>
              <a:ext uri="{FF2B5EF4-FFF2-40B4-BE49-F238E27FC236}">
                <a16:creationId xmlns:a16="http://schemas.microsoft.com/office/drawing/2014/main" id="{ABEE51CF-A902-1543-AC02-F6C1696A6F3E}"/>
              </a:ext>
            </a:extLst>
          </p:cNvPr>
          <p:cNvSpPr>
            <a:spLocks noGrp="1"/>
          </p:cNvSpPr>
          <p:nvPr>
            <p:ph type="sldNum" sz="quarter" idx="12"/>
          </p:nvPr>
        </p:nvSpPr>
        <p:spPr>
          <a:xfrm>
            <a:off x="8764859" y="7219015"/>
            <a:ext cx="446616" cy="282893"/>
          </a:xfrm>
          <a:prstGeom prst="rect">
            <a:avLst/>
          </a:prstGeom>
        </p:spPr>
        <p:txBody>
          <a:bodyPr/>
          <a:lstStyle/>
          <a:p>
            <a:fld id="{3478A56A-6164-B14D-A8F7-980D09C4DD9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sz="half" idx="1"/>
          </p:nvPr>
        </p:nvSpPr>
        <p:spPr>
          <a:xfrm>
            <a:off x="502446" y="1760236"/>
            <a:ext cx="4438253" cy="4978559"/>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Content Placeholder 3"/>
          <p:cNvSpPr>
            <a:spLocks noGrp="1"/>
          </p:cNvSpPr>
          <p:nvPr>
            <p:ph sz="half" idx="2"/>
          </p:nvPr>
        </p:nvSpPr>
        <p:spPr>
          <a:xfrm>
            <a:off x="5108178" y="1760236"/>
            <a:ext cx="4438253" cy="4978559"/>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pic>
        <p:nvPicPr>
          <p:cNvPr id="8" name="Image 8" descr="MUON-Slide-graphBase-pagebottom.jpg">
            <a:extLst>
              <a:ext uri="{FF2B5EF4-FFF2-40B4-BE49-F238E27FC236}">
                <a16:creationId xmlns:a16="http://schemas.microsoft.com/office/drawing/2014/main" id="{66A3278E-83C5-2643-9C82-E200A017DAA9}"/>
              </a:ext>
            </a:extLst>
          </p:cNvPr>
          <p:cNvPicPr>
            <a:picLocks noChangeAspect="1"/>
          </p:cNvPicPr>
          <p:nvPr userDrawn="1"/>
        </p:nvPicPr>
        <p:blipFill>
          <a:blip r:embed="rId2"/>
          <a:stretch>
            <a:fillRect/>
          </a:stretch>
        </p:blipFill>
        <p:spPr>
          <a:xfrm>
            <a:off x="0" y="6901181"/>
            <a:ext cx="10048875" cy="642619"/>
          </a:xfrm>
          <a:prstGeom prst="rect">
            <a:avLst/>
          </a:prstGeom>
        </p:spPr>
      </p:pic>
      <p:sp>
        <p:nvSpPr>
          <p:cNvPr id="9" name="Slide Number Placeholder 5">
            <a:extLst>
              <a:ext uri="{FF2B5EF4-FFF2-40B4-BE49-F238E27FC236}">
                <a16:creationId xmlns:a16="http://schemas.microsoft.com/office/drawing/2014/main" id="{8E3D4397-12F1-2C40-8CCD-50326F061791}"/>
              </a:ext>
            </a:extLst>
          </p:cNvPr>
          <p:cNvSpPr>
            <a:spLocks noGrp="1"/>
          </p:cNvSpPr>
          <p:nvPr>
            <p:ph type="sldNum" sz="quarter" idx="12"/>
          </p:nvPr>
        </p:nvSpPr>
        <p:spPr>
          <a:xfrm>
            <a:off x="8764859" y="7219015"/>
            <a:ext cx="446616" cy="282893"/>
          </a:xfrm>
          <a:prstGeom prst="rect">
            <a:avLst/>
          </a:prstGeom>
        </p:spPr>
        <p:txBody>
          <a:bodyPr/>
          <a:lstStyle/>
          <a:p>
            <a:fld id="{3478A56A-6164-B14D-A8F7-980D09C4DD9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a:t>Click to edit Master title style</a:t>
            </a:r>
            <a:endParaRPr lang="en-US"/>
          </a:p>
        </p:txBody>
      </p:sp>
      <p:sp>
        <p:nvSpPr>
          <p:cNvPr id="3" name="Text Placeholder 2"/>
          <p:cNvSpPr>
            <a:spLocks noGrp="1"/>
          </p:cNvSpPr>
          <p:nvPr>
            <p:ph type="body" idx="1"/>
          </p:nvPr>
        </p:nvSpPr>
        <p:spPr>
          <a:xfrm>
            <a:off x="502444" y="1688626"/>
            <a:ext cx="4439998" cy="703738"/>
          </a:xfrm>
        </p:spPr>
        <p:txBody>
          <a:bodyPr anchor="b"/>
          <a:lstStyle>
            <a:lvl1pPr marL="0" indent="0">
              <a:buNone/>
              <a:defRPr sz="2600" b="1"/>
            </a:lvl1pPr>
            <a:lvl2pPr marL="501915" indent="0">
              <a:buNone/>
              <a:defRPr sz="2200" b="1"/>
            </a:lvl2pPr>
            <a:lvl3pPr marL="1003828" indent="0">
              <a:buNone/>
              <a:defRPr sz="2000" b="1"/>
            </a:lvl3pPr>
            <a:lvl4pPr marL="1505744" indent="0">
              <a:buNone/>
              <a:defRPr sz="1800" b="1"/>
            </a:lvl4pPr>
            <a:lvl5pPr marL="2007654" indent="0">
              <a:buNone/>
              <a:defRPr sz="1800" b="1"/>
            </a:lvl5pPr>
            <a:lvl6pPr marL="2509567" indent="0">
              <a:buNone/>
              <a:defRPr sz="1800" b="1"/>
            </a:lvl6pPr>
            <a:lvl7pPr marL="3011485" indent="0">
              <a:buNone/>
              <a:defRPr sz="1800" b="1"/>
            </a:lvl7pPr>
            <a:lvl8pPr marL="3513397" indent="0">
              <a:buNone/>
              <a:defRPr sz="1800" b="1"/>
            </a:lvl8pPr>
            <a:lvl9pPr marL="4015309" indent="0">
              <a:buNone/>
              <a:defRPr sz="1800" b="1"/>
            </a:lvl9pPr>
          </a:lstStyle>
          <a:p>
            <a:pPr lvl="0"/>
            <a:r>
              <a:rPr lang="de-DE"/>
              <a:t>Click to edit Master text styles</a:t>
            </a:r>
          </a:p>
        </p:txBody>
      </p:sp>
      <p:sp>
        <p:nvSpPr>
          <p:cNvPr id="4" name="Content Placeholder 3"/>
          <p:cNvSpPr>
            <a:spLocks noGrp="1"/>
          </p:cNvSpPr>
          <p:nvPr>
            <p:ph sz="half" idx="2"/>
          </p:nvPr>
        </p:nvSpPr>
        <p:spPr>
          <a:xfrm>
            <a:off x="502444" y="2392369"/>
            <a:ext cx="4439998" cy="4346417"/>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5" name="Text Placeholder 4"/>
          <p:cNvSpPr>
            <a:spLocks noGrp="1"/>
          </p:cNvSpPr>
          <p:nvPr>
            <p:ph type="body" sz="quarter" idx="3"/>
          </p:nvPr>
        </p:nvSpPr>
        <p:spPr>
          <a:xfrm>
            <a:off x="5104689" y="1688626"/>
            <a:ext cx="4441743" cy="703738"/>
          </a:xfrm>
        </p:spPr>
        <p:txBody>
          <a:bodyPr anchor="b"/>
          <a:lstStyle>
            <a:lvl1pPr marL="0" indent="0">
              <a:buNone/>
              <a:defRPr sz="2600" b="1"/>
            </a:lvl1pPr>
            <a:lvl2pPr marL="501915" indent="0">
              <a:buNone/>
              <a:defRPr sz="2200" b="1"/>
            </a:lvl2pPr>
            <a:lvl3pPr marL="1003828" indent="0">
              <a:buNone/>
              <a:defRPr sz="2000" b="1"/>
            </a:lvl3pPr>
            <a:lvl4pPr marL="1505744" indent="0">
              <a:buNone/>
              <a:defRPr sz="1800" b="1"/>
            </a:lvl4pPr>
            <a:lvl5pPr marL="2007654" indent="0">
              <a:buNone/>
              <a:defRPr sz="1800" b="1"/>
            </a:lvl5pPr>
            <a:lvl6pPr marL="2509567" indent="0">
              <a:buNone/>
              <a:defRPr sz="1800" b="1"/>
            </a:lvl6pPr>
            <a:lvl7pPr marL="3011485" indent="0">
              <a:buNone/>
              <a:defRPr sz="1800" b="1"/>
            </a:lvl7pPr>
            <a:lvl8pPr marL="3513397" indent="0">
              <a:buNone/>
              <a:defRPr sz="1800" b="1"/>
            </a:lvl8pPr>
            <a:lvl9pPr marL="4015309" indent="0">
              <a:buNone/>
              <a:defRPr sz="1800" b="1"/>
            </a:lvl9pPr>
          </a:lstStyle>
          <a:p>
            <a:pPr lvl="0"/>
            <a:r>
              <a:rPr lang="de-DE"/>
              <a:t>Click to edit Master text styles</a:t>
            </a:r>
          </a:p>
        </p:txBody>
      </p:sp>
      <p:sp>
        <p:nvSpPr>
          <p:cNvPr id="6" name="Content Placeholder 5"/>
          <p:cNvSpPr>
            <a:spLocks noGrp="1"/>
          </p:cNvSpPr>
          <p:nvPr>
            <p:ph sz="quarter" idx="4"/>
          </p:nvPr>
        </p:nvSpPr>
        <p:spPr>
          <a:xfrm>
            <a:off x="5104689" y="2392369"/>
            <a:ext cx="4441743" cy="4346417"/>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pic>
        <p:nvPicPr>
          <p:cNvPr id="10" name="Image 8" descr="MUON-Slide-graphBase-pagebottom.jpg">
            <a:extLst>
              <a:ext uri="{FF2B5EF4-FFF2-40B4-BE49-F238E27FC236}">
                <a16:creationId xmlns:a16="http://schemas.microsoft.com/office/drawing/2014/main" id="{726B7765-B57A-FB4C-BCE4-57BC4B927733}"/>
              </a:ext>
            </a:extLst>
          </p:cNvPr>
          <p:cNvPicPr>
            <a:picLocks noChangeAspect="1"/>
          </p:cNvPicPr>
          <p:nvPr userDrawn="1"/>
        </p:nvPicPr>
        <p:blipFill>
          <a:blip r:embed="rId2"/>
          <a:stretch>
            <a:fillRect/>
          </a:stretch>
        </p:blipFill>
        <p:spPr>
          <a:xfrm>
            <a:off x="0" y="6901181"/>
            <a:ext cx="10048875" cy="642619"/>
          </a:xfrm>
          <a:prstGeom prst="rect">
            <a:avLst/>
          </a:prstGeom>
        </p:spPr>
      </p:pic>
      <p:sp>
        <p:nvSpPr>
          <p:cNvPr id="11" name="Slide Number Placeholder 5">
            <a:extLst>
              <a:ext uri="{FF2B5EF4-FFF2-40B4-BE49-F238E27FC236}">
                <a16:creationId xmlns:a16="http://schemas.microsoft.com/office/drawing/2014/main" id="{25F4C628-DB8D-6A44-9AA3-6B48FCA0057F}"/>
              </a:ext>
            </a:extLst>
          </p:cNvPr>
          <p:cNvSpPr>
            <a:spLocks noGrp="1"/>
          </p:cNvSpPr>
          <p:nvPr>
            <p:ph type="sldNum" sz="quarter" idx="12"/>
          </p:nvPr>
        </p:nvSpPr>
        <p:spPr>
          <a:xfrm>
            <a:off x="8764859" y="7219015"/>
            <a:ext cx="446616" cy="282893"/>
          </a:xfrm>
          <a:prstGeom prst="rect">
            <a:avLst/>
          </a:prstGeom>
        </p:spPr>
        <p:txBody>
          <a:bodyPr/>
          <a:lstStyle/>
          <a:p>
            <a:fld id="{3478A56A-6164-B14D-A8F7-980D09C4DD9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pic>
        <p:nvPicPr>
          <p:cNvPr id="6" name="Image 8" descr="MUON-Slide-graphBase-pagebottom.jpg">
            <a:extLst>
              <a:ext uri="{FF2B5EF4-FFF2-40B4-BE49-F238E27FC236}">
                <a16:creationId xmlns:a16="http://schemas.microsoft.com/office/drawing/2014/main" id="{95AF1C7C-07D4-1044-AFB7-9599D430FB18}"/>
              </a:ext>
            </a:extLst>
          </p:cNvPr>
          <p:cNvPicPr>
            <a:picLocks noChangeAspect="1"/>
          </p:cNvPicPr>
          <p:nvPr userDrawn="1"/>
        </p:nvPicPr>
        <p:blipFill>
          <a:blip r:embed="rId2"/>
          <a:stretch>
            <a:fillRect/>
          </a:stretch>
        </p:blipFill>
        <p:spPr>
          <a:xfrm>
            <a:off x="0" y="6901181"/>
            <a:ext cx="10048875" cy="642619"/>
          </a:xfrm>
          <a:prstGeom prst="rect">
            <a:avLst/>
          </a:prstGeom>
        </p:spPr>
      </p:pic>
      <p:sp>
        <p:nvSpPr>
          <p:cNvPr id="7" name="Slide Number Placeholder 5">
            <a:extLst>
              <a:ext uri="{FF2B5EF4-FFF2-40B4-BE49-F238E27FC236}">
                <a16:creationId xmlns:a16="http://schemas.microsoft.com/office/drawing/2014/main" id="{0C7CAB63-F160-D34B-9204-3C8727E0F66B}"/>
              </a:ext>
            </a:extLst>
          </p:cNvPr>
          <p:cNvSpPr>
            <a:spLocks noGrp="1"/>
          </p:cNvSpPr>
          <p:nvPr>
            <p:ph type="sldNum" sz="quarter" idx="12"/>
          </p:nvPr>
        </p:nvSpPr>
        <p:spPr>
          <a:xfrm>
            <a:off x="8764859" y="7219015"/>
            <a:ext cx="446616" cy="282893"/>
          </a:xfrm>
          <a:prstGeom prst="rect">
            <a:avLst/>
          </a:prstGeom>
        </p:spPr>
        <p:txBody>
          <a:bodyPr/>
          <a:lstStyle/>
          <a:p>
            <a:fld id="{3478A56A-6164-B14D-A8F7-980D09C4DD9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Image 8" descr="MUON-Slide-graphBase-pagebottom.jpg">
            <a:extLst>
              <a:ext uri="{FF2B5EF4-FFF2-40B4-BE49-F238E27FC236}">
                <a16:creationId xmlns:a16="http://schemas.microsoft.com/office/drawing/2014/main" id="{096CF16F-6C42-DD48-A9C5-5B6C43FA5B6B}"/>
              </a:ext>
            </a:extLst>
          </p:cNvPr>
          <p:cNvPicPr>
            <a:picLocks noChangeAspect="1"/>
          </p:cNvPicPr>
          <p:nvPr userDrawn="1"/>
        </p:nvPicPr>
        <p:blipFill>
          <a:blip r:embed="rId2"/>
          <a:stretch>
            <a:fillRect/>
          </a:stretch>
        </p:blipFill>
        <p:spPr>
          <a:xfrm>
            <a:off x="0" y="6901181"/>
            <a:ext cx="10048875" cy="642619"/>
          </a:xfrm>
          <a:prstGeom prst="rect">
            <a:avLst/>
          </a:prstGeom>
        </p:spPr>
      </p:pic>
      <p:sp>
        <p:nvSpPr>
          <p:cNvPr id="6" name="Slide Number Placeholder 5">
            <a:extLst>
              <a:ext uri="{FF2B5EF4-FFF2-40B4-BE49-F238E27FC236}">
                <a16:creationId xmlns:a16="http://schemas.microsoft.com/office/drawing/2014/main" id="{3EB66EA7-04C0-F245-B743-47B1D9793ADC}"/>
              </a:ext>
            </a:extLst>
          </p:cNvPr>
          <p:cNvSpPr>
            <a:spLocks noGrp="1"/>
          </p:cNvSpPr>
          <p:nvPr>
            <p:ph type="sldNum" sz="quarter" idx="12"/>
          </p:nvPr>
        </p:nvSpPr>
        <p:spPr>
          <a:xfrm>
            <a:off x="8764859" y="7219015"/>
            <a:ext cx="446616" cy="282893"/>
          </a:xfrm>
          <a:prstGeom prst="rect">
            <a:avLst/>
          </a:prstGeom>
        </p:spPr>
        <p:txBody>
          <a:bodyPr/>
          <a:lstStyle/>
          <a:p>
            <a:fld id="{3478A56A-6164-B14D-A8F7-980D09C4DD9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445" y="300355"/>
            <a:ext cx="3306010" cy="1278255"/>
          </a:xfrm>
        </p:spPr>
        <p:txBody>
          <a:bodyPr anchor="b"/>
          <a:lstStyle>
            <a:lvl1pPr algn="l">
              <a:defRPr sz="2200" b="1"/>
            </a:lvl1pPr>
          </a:lstStyle>
          <a:p>
            <a:r>
              <a:rPr lang="de-DE"/>
              <a:t>Click to edit Master title style</a:t>
            </a:r>
            <a:endParaRPr lang="en-US"/>
          </a:p>
        </p:txBody>
      </p:sp>
      <p:sp>
        <p:nvSpPr>
          <p:cNvPr id="3" name="Content Placeholder 2"/>
          <p:cNvSpPr>
            <a:spLocks noGrp="1"/>
          </p:cNvSpPr>
          <p:nvPr>
            <p:ph idx="1"/>
          </p:nvPr>
        </p:nvSpPr>
        <p:spPr>
          <a:xfrm>
            <a:off x="3928832" y="300360"/>
            <a:ext cx="5617600" cy="6438424"/>
          </a:xfrm>
        </p:spPr>
        <p:txBody>
          <a:bodyPr/>
          <a:lstStyle>
            <a:lvl1pPr>
              <a:defRPr sz="3500"/>
            </a:lvl1pPr>
            <a:lvl2pPr>
              <a:defRPr sz="3100"/>
            </a:lvl2pPr>
            <a:lvl3pPr>
              <a:defRPr sz="2600"/>
            </a:lvl3pPr>
            <a:lvl4pPr>
              <a:defRPr sz="2200"/>
            </a:lvl4pPr>
            <a:lvl5pPr>
              <a:defRPr sz="2200"/>
            </a:lvl5pPr>
            <a:lvl6pPr>
              <a:defRPr sz="2200"/>
            </a:lvl6pPr>
            <a:lvl7pPr>
              <a:defRPr sz="2200"/>
            </a:lvl7pPr>
            <a:lvl8pPr>
              <a:defRPr sz="2200"/>
            </a:lvl8pPr>
            <a:lvl9pPr>
              <a:defRPr sz="22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Text Placeholder 3"/>
          <p:cNvSpPr>
            <a:spLocks noGrp="1"/>
          </p:cNvSpPr>
          <p:nvPr>
            <p:ph type="body" sz="half" idx="2"/>
          </p:nvPr>
        </p:nvSpPr>
        <p:spPr>
          <a:xfrm>
            <a:off x="502445" y="1578626"/>
            <a:ext cx="3306010" cy="5160169"/>
          </a:xfrm>
        </p:spPr>
        <p:txBody>
          <a:bodyPr/>
          <a:lstStyle>
            <a:lvl1pPr marL="0" indent="0">
              <a:buNone/>
              <a:defRPr sz="1500"/>
            </a:lvl1pPr>
            <a:lvl2pPr marL="501915" indent="0">
              <a:buNone/>
              <a:defRPr sz="1300"/>
            </a:lvl2pPr>
            <a:lvl3pPr marL="1003828" indent="0">
              <a:buNone/>
              <a:defRPr sz="1100"/>
            </a:lvl3pPr>
            <a:lvl4pPr marL="1505744" indent="0">
              <a:buNone/>
              <a:defRPr sz="1000"/>
            </a:lvl4pPr>
            <a:lvl5pPr marL="2007654" indent="0">
              <a:buNone/>
              <a:defRPr sz="1000"/>
            </a:lvl5pPr>
            <a:lvl6pPr marL="2509567" indent="0">
              <a:buNone/>
              <a:defRPr sz="1000"/>
            </a:lvl6pPr>
            <a:lvl7pPr marL="3011485" indent="0">
              <a:buNone/>
              <a:defRPr sz="1000"/>
            </a:lvl7pPr>
            <a:lvl8pPr marL="3513397" indent="0">
              <a:buNone/>
              <a:defRPr sz="1000"/>
            </a:lvl8pPr>
            <a:lvl9pPr marL="4015309" indent="0">
              <a:buNone/>
              <a:defRPr sz="1000"/>
            </a:lvl9pPr>
          </a:lstStyle>
          <a:p>
            <a:pPr lvl="0"/>
            <a:r>
              <a:rPr lang="de-DE"/>
              <a:t>Click to edit Master text styles</a:t>
            </a:r>
          </a:p>
        </p:txBody>
      </p:sp>
      <p:pic>
        <p:nvPicPr>
          <p:cNvPr id="8" name="Image 8" descr="MUON-Slide-graphBase-pagebottom.jpg">
            <a:extLst>
              <a:ext uri="{FF2B5EF4-FFF2-40B4-BE49-F238E27FC236}">
                <a16:creationId xmlns:a16="http://schemas.microsoft.com/office/drawing/2014/main" id="{AA1D0C67-E0CE-2947-A141-00755D970F47}"/>
              </a:ext>
            </a:extLst>
          </p:cNvPr>
          <p:cNvPicPr>
            <a:picLocks noChangeAspect="1"/>
          </p:cNvPicPr>
          <p:nvPr userDrawn="1"/>
        </p:nvPicPr>
        <p:blipFill>
          <a:blip r:embed="rId2"/>
          <a:stretch>
            <a:fillRect/>
          </a:stretch>
        </p:blipFill>
        <p:spPr>
          <a:xfrm>
            <a:off x="0" y="6901181"/>
            <a:ext cx="10048875" cy="642619"/>
          </a:xfrm>
          <a:prstGeom prst="rect">
            <a:avLst/>
          </a:prstGeom>
        </p:spPr>
      </p:pic>
      <p:sp>
        <p:nvSpPr>
          <p:cNvPr id="9" name="Slide Number Placeholder 5">
            <a:extLst>
              <a:ext uri="{FF2B5EF4-FFF2-40B4-BE49-F238E27FC236}">
                <a16:creationId xmlns:a16="http://schemas.microsoft.com/office/drawing/2014/main" id="{7FD3EC74-02B1-4F4F-9155-11943E3D7079}"/>
              </a:ext>
            </a:extLst>
          </p:cNvPr>
          <p:cNvSpPr>
            <a:spLocks noGrp="1"/>
          </p:cNvSpPr>
          <p:nvPr>
            <p:ph type="sldNum" sz="quarter" idx="12"/>
          </p:nvPr>
        </p:nvSpPr>
        <p:spPr>
          <a:xfrm>
            <a:off x="8764859" y="7219015"/>
            <a:ext cx="446616" cy="282893"/>
          </a:xfrm>
          <a:prstGeom prst="rect">
            <a:avLst/>
          </a:prstGeom>
        </p:spPr>
        <p:txBody>
          <a:bodyPr/>
          <a:lstStyle/>
          <a:p>
            <a:fld id="{3478A56A-6164-B14D-A8F7-980D09C4DD9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69652" y="5280660"/>
            <a:ext cx="6029325" cy="623412"/>
          </a:xfrm>
        </p:spPr>
        <p:txBody>
          <a:bodyPr anchor="b"/>
          <a:lstStyle>
            <a:lvl1pPr algn="l">
              <a:defRPr sz="2200" b="1"/>
            </a:lvl1pPr>
          </a:lstStyle>
          <a:p>
            <a:r>
              <a:rPr lang="de-DE"/>
              <a:t>Click to edit Master title style</a:t>
            </a:r>
            <a:endParaRPr lang="en-US"/>
          </a:p>
        </p:txBody>
      </p:sp>
      <p:sp>
        <p:nvSpPr>
          <p:cNvPr id="3" name="Picture Placeholder 2"/>
          <p:cNvSpPr>
            <a:spLocks noGrp="1"/>
          </p:cNvSpPr>
          <p:nvPr>
            <p:ph type="pic" idx="1"/>
          </p:nvPr>
        </p:nvSpPr>
        <p:spPr>
          <a:xfrm>
            <a:off x="1969652" y="674053"/>
            <a:ext cx="6029325" cy="4526280"/>
          </a:xfrm>
        </p:spPr>
        <p:txBody>
          <a:bodyPr/>
          <a:lstStyle>
            <a:lvl1pPr marL="0" indent="0">
              <a:buNone/>
              <a:defRPr sz="3500"/>
            </a:lvl1pPr>
            <a:lvl2pPr marL="501915" indent="0">
              <a:buNone/>
              <a:defRPr sz="3100"/>
            </a:lvl2pPr>
            <a:lvl3pPr marL="1003828" indent="0">
              <a:buNone/>
              <a:defRPr sz="2600"/>
            </a:lvl3pPr>
            <a:lvl4pPr marL="1505744" indent="0">
              <a:buNone/>
              <a:defRPr sz="2200"/>
            </a:lvl4pPr>
            <a:lvl5pPr marL="2007654" indent="0">
              <a:buNone/>
              <a:defRPr sz="2200"/>
            </a:lvl5pPr>
            <a:lvl6pPr marL="2509567" indent="0">
              <a:buNone/>
              <a:defRPr sz="2200"/>
            </a:lvl6pPr>
            <a:lvl7pPr marL="3011485" indent="0">
              <a:buNone/>
              <a:defRPr sz="2200"/>
            </a:lvl7pPr>
            <a:lvl8pPr marL="3513397" indent="0">
              <a:buNone/>
              <a:defRPr sz="2200"/>
            </a:lvl8pPr>
            <a:lvl9pPr marL="4015309" indent="0">
              <a:buNone/>
              <a:defRPr sz="2200"/>
            </a:lvl9pPr>
          </a:lstStyle>
          <a:p>
            <a:endParaRPr lang="en-US"/>
          </a:p>
        </p:txBody>
      </p:sp>
      <p:sp>
        <p:nvSpPr>
          <p:cNvPr id="4" name="Text Placeholder 3"/>
          <p:cNvSpPr>
            <a:spLocks noGrp="1"/>
          </p:cNvSpPr>
          <p:nvPr>
            <p:ph type="body" sz="half" idx="2"/>
          </p:nvPr>
        </p:nvSpPr>
        <p:spPr>
          <a:xfrm>
            <a:off x="1969652" y="5904072"/>
            <a:ext cx="6029325" cy="885348"/>
          </a:xfrm>
        </p:spPr>
        <p:txBody>
          <a:bodyPr/>
          <a:lstStyle>
            <a:lvl1pPr marL="0" indent="0">
              <a:buNone/>
              <a:defRPr sz="1500"/>
            </a:lvl1pPr>
            <a:lvl2pPr marL="501915" indent="0">
              <a:buNone/>
              <a:defRPr sz="1300"/>
            </a:lvl2pPr>
            <a:lvl3pPr marL="1003828" indent="0">
              <a:buNone/>
              <a:defRPr sz="1100"/>
            </a:lvl3pPr>
            <a:lvl4pPr marL="1505744" indent="0">
              <a:buNone/>
              <a:defRPr sz="1000"/>
            </a:lvl4pPr>
            <a:lvl5pPr marL="2007654" indent="0">
              <a:buNone/>
              <a:defRPr sz="1000"/>
            </a:lvl5pPr>
            <a:lvl6pPr marL="2509567" indent="0">
              <a:buNone/>
              <a:defRPr sz="1000"/>
            </a:lvl6pPr>
            <a:lvl7pPr marL="3011485" indent="0">
              <a:buNone/>
              <a:defRPr sz="1000"/>
            </a:lvl7pPr>
            <a:lvl8pPr marL="3513397" indent="0">
              <a:buNone/>
              <a:defRPr sz="1000"/>
            </a:lvl8pPr>
            <a:lvl9pPr marL="4015309" indent="0">
              <a:buNone/>
              <a:defRPr sz="1000"/>
            </a:lvl9pPr>
          </a:lstStyle>
          <a:p>
            <a:pPr lvl="0"/>
            <a:r>
              <a:rPr lang="de-DE"/>
              <a:t>Click to edit Master text styles</a:t>
            </a:r>
          </a:p>
        </p:txBody>
      </p:sp>
      <p:pic>
        <p:nvPicPr>
          <p:cNvPr id="8" name="Image 8" descr="MUON-Slide-graphBase-pagebottom.jpg">
            <a:extLst>
              <a:ext uri="{FF2B5EF4-FFF2-40B4-BE49-F238E27FC236}">
                <a16:creationId xmlns:a16="http://schemas.microsoft.com/office/drawing/2014/main" id="{F52ACD8E-AAEC-244E-93A8-535C71051C63}"/>
              </a:ext>
            </a:extLst>
          </p:cNvPr>
          <p:cNvPicPr>
            <a:picLocks noChangeAspect="1"/>
          </p:cNvPicPr>
          <p:nvPr userDrawn="1"/>
        </p:nvPicPr>
        <p:blipFill>
          <a:blip r:embed="rId2"/>
          <a:stretch>
            <a:fillRect/>
          </a:stretch>
        </p:blipFill>
        <p:spPr>
          <a:xfrm>
            <a:off x="0" y="6901181"/>
            <a:ext cx="10048875" cy="642619"/>
          </a:xfrm>
          <a:prstGeom prst="rect">
            <a:avLst/>
          </a:prstGeom>
        </p:spPr>
      </p:pic>
      <p:sp>
        <p:nvSpPr>
          <p:cNvPr id="9" name="Slide Number Placeholder 5">
            <a:extLst>
              <a:ext uri="{FF2B5EF4-FFF2-40B4-BE49-F238E27FC236}">
                <a16:creationId xmlns:a16="http://schemas.microsoft.com/office/drawing/2014/main" id="{7808EF3F-F884-6740-BC9B-FBFB18E6DF33}"/>
              </a:ext>
            </a:extLst>
          </p:cNvPr>
          <p:cNvSpPr>
            <a:spLocks noGrp="1"/>
          </p:cNvSpPr>
          <p:nvPr>
            <p:ph type="sldNum" sz="quarter" idx="12"/>
          </p:nvPr>
        </p:nvSpPr>
        <p:spPr>
          <a:xfrm>
            <a:off x="8764859" y="7219015"/>
            <a:ext cx="446616" cy="282893"/>
          </a:xfrm>
          <a:prstGeom prst="rect">
            <a:avLst/>
          </a:prstGeom>
        </p:spPr>
        <p:txBody>
          <a:bodyPr/>
          <a:lstStyle/>
          <a:p>
            <a:fld id="{3478A56A-6164-B14D-A8F7-980D09C4DD9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0929" y="0"/>
            <a:ext cx="8738887" cy="805005"/>
          </a:xfrm>
          <a:prstGeom prst="rect">
            <a:avLst/>
          </a:prstGeom>
        </p:spPr>
        <p:txBody>
          <a:bodyPr vert="horz" lIns="100381" tIns="50191" rIns="100381" bIns="50191" rtlCol="0" anchor="ctr">
            <a:normAutofit/>
          </a:body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3" name="Text Placeholder 2"/>
          <p:cNvSpPr>
            <a:spLocks noGrp="1"/>
          </p:cNvSpPr>
          <p:nvPr>
            <p:ph type="body" idx="1"/>
          </p:nvPr>
        </p:nvSpPr>
        <p:spPr>
          <a:xfrm>
            <a:off x="360929" y="949962"/>
            <a:ext cx="9185504" cy="5788834"/>
          </a:xfrm>
          <a:prstGeom prst="rect">
            <a:avLst/>
          </a:prstGeom>
        </p:spPr>
        <p:txBody>
          <a:bodyPr vert="horz" lIns="100381" tIns="50191" rIns="100381" bIns="50191" rtlCol="0">
            <a:normAutofit/>
          </a:body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en-US" dirty="0"/>
          </a:p>
        </p:txBody>
      </p:sp>
      <p:pic>
        <p:nvPicPr>
          <p:cNvPr id="8" name="Image 85" descr="MCC-inernational-finalV01.png"/>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9099817" y="1"/>
            <a:ext cx="949062" cy="949960"/>
          </a:xfrm>
          <a:prstGeom prst="rect">
            <a:avLst/>
          </a:prstGeom>
        </p:spPr>
      </p:pic>
      <p:sp>
        <p:nvSpPr>
          <p:cNvPr id="9" name="Slide Number Placeholder 5">
            <a:extLst>
              <a:ext uri="{FF2B5EF4-FFF2-40B4-BE49-F238E27FC236}">
                <a16:creationId xmlns:a16="http://schemas.microsoft.com/office/drawing/2014/main" id="{8404F0A8-E2D0-6541-B4C3-0626628F8074}"/>
              </a:ext>
            </a:extLst>
          </p:cNvPr>
          <p:cNvSpPr>
            <a:spLocks noGrp="1"/>
          </p:cNvSpPr>
          <p:nvPr>
            <p:ph type="sldNum" sz="quarter" idx="4"/>
          </p:nvPr>
        </p:nvSpPr>
        <p:spPr>
          <a:xfrm>
            <a:off x="8764859" y="7219015"/>
            <a:ext cx="446616" cy="282893"/>
          </a:xfrm>
          <a:prstGeom prst="rect">
            <a:avLst/>
          </a:prstGeom>
        </p:spPr>
        <p:txBody>
          <a:bodyPr/>
          <a:lstStyle>
            <a:lvl1pPr>
              <a:defRPr sz="1600">
                <a:solidFill>
                  <a:schemeClr val="bg1">
                    <a:lumMod val="75000"/>
                  </a:schemeClr>
                </a:solidFill>
              </a:defRPr>
            </a:lvl1pPr>
          </a:lstStyle>
          <a:p>
            <a:fld id="{3478A56A-6164-B14D-A8F7-980D09C4DD9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501915" rtl="0" eaLnBrk="1" latinLnBrk="0" hangingPunct="1">
        <a:spcBef>
          <a:spcPct val="0"/>
        </a:spcBef>
        <a:buNone/>
        <a:defRPr sz="4900" kern="1200">
          <a:solidFill>
            <a:schemeClr val="tx1"/>
          </a:solidFill>
          <a:latin typeface="+mj-lt"/>
          <a:ea typeface="+mj-ea"/>
          <a:cs typeface="+mj-cs"/>
        </a:defRPr>
      </a:lvl1pPr>
    </p:titleStyle>
    <p:body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1915" rtl="0" eaLnBrk="1" latinLnBrk="0" hangingPunct="1">
        <a:defRPr sz="2000" kern="1200">
          <a:solidFill>
            <a:schemeClr val="tx1"/>
          </a:solidFill>
          <a:latin typeface="+mn-lt"/>
          <a:ea typeface="+mn-ea"/>
          <a:cs typeface="+mn-cs"/>
        </a:defRPr>
      </a:lvl1pPr>
      <a:lvl2pPr marL="501915" algn="l" defTabSz="501915" rtl="0" eaLnBrk="1" latinLnBrk="0" hangingPunct="1">
        <a:defRPr sz="2000" kern="1200">
          <a:solidFill>
            <a:schemeClr val="tx1"/>
          </a:solidFill>
          <a:latin typeface="+mn-lt"/>
          <a:ea typeface="+mn-ea"/>
          <a:cs typeface="+mn-cs"/>
        </a:defRPr>
      </a:lvl2pPr>
      <a:lvl3pPr marL="1003828" algn="l" defTabSz="501915" rtl="0" eaLnBrk="1" latinLnBrk="0" hangingPunct="1">
        <a:defRPr sz="2000" kern="1200">
          <a:solidFill>
            <a:schemeClr val="tx1"/>
          </a:solidFill>
          <a:latin typeface="+mn-lt"/>
          <a:ea typeface="+mn-ea"/>
          <a:cs typeface="+mn-cs"/>
        </a:defRPr>
      </a:lvl3pPr>
      <a:lvl4pPr marL="1505744" algn="l" defTabSz="501915" rtl="0" eaLnBrk="1" latinLnBrk="0" hangingPunct="1">
        <a:defRPr sz="2000" kern="1200">
          <a:solidFill>
            <a:schemeClr val="tx1"/>
          </a:solidFill>
          <a:latin typeface="+mn-lt"/>
          <a:ea typeface="+mn-ea"/>
          <a:cs typeface="+mn-cs"/>
        </a:defRPr>
      </a:lvl4pPr>
      <a:lvl5pPr marL="2007654" algn="l" defTabSz="501915" rtl="0" eaLnBrk="1" latinLnBrk="0" hangingPunct="1">
        <a:defRPr sz="2000" kern="1200">
          <a:solidFill>
            <a:schemeClr val="tx1"/>
          </a:solidFill>
          <a:latin typeface="+mn-lt"/>
          <a:ea typeface="+mn-ea"/>
          <a:cs typeface="+mn-cs"/>
        </a:defRPr>
      </a:lvl5pPr>
      <a:lvl6pPr marL="2509567" algn="l" defTabSz="501915" rtl="0" eaLnBrk="1" latinLnBrk="0" hangingPunct="1">
        <a:defRPr sz="2000" kern="1200">
          <a:solidFill>
            <a:schemeClr val="tx1"/>
          </a:solidFill>
          <a:latin typeface="+mn-lt"/>
          <a:ea typeface="+mn-ea"/>
          <a:cs typeface="+mn-cs"/>
        </a:defRPr>
      </a:lvl6pPr>
      <a:lvl7pPr marL="3011485" algn="l" defTabSz="501915" rtl="0" eaLnBrk="1" latinLnBrk="0" hangingPunct="1">
        <a:defRPr sz="2000" kern="1200">
          <a:solidFill>
            <a:schemeClr val="tx1"/>
          </a:solidFill>
          <a:latin typeface="+mn-lt"/>
          <a:ea typeface="+mn-ea"/>
          <a:cs typeface="+mn-cs"/>
        </a:defRPr>
      </a:lvl7pPr>
      <a:lvl8pPr marL="3513397" algn="l" defTabSz="501915" rtl="0" eaLnBrk="1" latinLnBrk="0" hangingPunct="1">
        <a:defRPr sz="2000" kern="1200">
          <a:solidFill>
            <a:schemeClr val="tx1"/>
          </a:solidFill>
          <a:latin typeface="+mn-lt"/>
          <a:ea typeface="+mn-ea"/>
          <a:cs typeface="+mn-cs"/>
        </a:defRPr>
      </a:lvl8pPr>
      <a:lvl9pPr marL="4015309" algn="l" defTabSz="50191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67912" y="2357440"/>
            <a:ext cx="5750188" cy="1883483"/>
          </a:xfrm>
        </p:spPr>
        <p:txBody>
          <a:bodyPr>
            <a:normAutofit fontScale="90000"/>
          </a:bodyPr>
          <a:lstStyle/>
          <a:p>
            <a:r>
              <a:rPr lang="en-US" sz="4400" dirty="0"/>
              <a:t>Muon Collider </a:t>
            </a:r>
            <a:br>
              <a:rPr lang="en-US" sz="4400" dirty="0"/>
            </a:br>
            <a:r>
              <a:rPr lang="en-US" sz="4400" dirty="0"/>
              <a:t>EU Design Study – </a:t>
            </a:r>
            <a:r>
              <a:rPr lang="en-US" sz="4400" b="1" dirty="0">
                <a:solidFill>
                  <a:srgbClr val="FF0000"/>
                </a:solidFill>
              </a:rPr>
              <a:t>WP7</a:t>
            </a:r>
            <a:br>
              <a:rPr lang="en-US" sz="4400" dirty="0"/>
            </a:br>
            <a:r>
              <a:rPr lang="en-US" sz="4400" dirty="0"/>
              <a:t>Magnets</a:t>
            </a:r>
          </a:p>
        </p:txBody>
      </p:sp>
      <p:sp>
        <p:nvSpPr>
          <p:cNvPr id="3" name="Subtitle 2"/>
          <p:cNvSpPr>
            <a:spLocks noGrp="1"/>
          </p:cNvSpPr>
          <p:nvPr>
            <p:ph type="subTitle" idx="1"/>
          </p:nvPr>
        </p:nvSpPr>
        <p:spPr>
          <a:xfrm>
            <a:off x="1507331" y="6132846"/>
            <a:ext cx="7034213" cy="572765"/>
          </a:xfrm>
        </p:spPr>
        <p:txBody>
          <a:bodyPr>
            <a:normAutofit/>
          </a:bodyPr>
          <a:lstStyle/>
          <a:p>
            <a:r>
              <a:rPr lang="en-US" sz="1800" dirty="0"/>
              <a:t>authors</a:t>
            </a:r>
          </a:p>
          <a:p>
            <a:pPr algn="l"/>
            <a:endParaRPr lang="en-US" sz="1800" dirty="0"/>
          </a:p>
        </p:txBody>
      </p:sp>
      <p:sp>
        <p:nvSpPr>
          <p:cNvPr id="5" name="Slide Number Placeholder 4"/>
          <p:cNvSpPr>
            <a:spLocks noGrp="1"/>
          </p:cNvSpPr>
          <p:nvPr>
            <p:ph type="sldNum" sz="quarter" idx="4294967295"/>
          </p:nvPr>
        </p:nvSpPr>
        <p:spPr>
          <a:xfrm>
            <a:off x="9099816" y="7306327"/>
            <a:ext cx="446616" cy="282893"/>
          </a:xfrm>
          <a:prstGeom prst="rect">
            <a:avLst/>
          </a:prstGeom>
        </p:spPr>
        <p:txBody>
          <a:bodyPr/>
          <a:lstStyle/>
          <a:p>
            <a:fld id="{3478A56A-6164-B14D-A8F7-980D09C4DD92}" type="slidenum">
              <a:rPr lang="en-US" smtClean="0"/>
              <a:pPr/>
              <a:t>1</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A3671-F177-3A4A-B67F-D022C7A27ADF}"/>
              </a:ext>
            </a:extLst>
          </p:cNvPr>
          <p:cNvSpPr>
            <a:spLocks noGrp="1"/>
          </p:cNvSpPr>
          <p:nvPr>
            <p:ph type="title"/>
          </p:nvPr>
        </p:nvSpPr>
        <p:spPr/>
        <p:txBody>
          <a:bodyPr>
            <a:normAutofit fontScale="90000"/>
          </a:bodyPr>
          <a:lstStyle/>
          <a:p>
            <a:r>
              <a:rPr lang="en-US" dirty="0"/>
              <a:t>News</a:t>
            </a:r>
          </a:p>
        </p:txBody>
      </p:sp>
      <p:sp>
        <p:nvSpPr>
          <p:cNvPr id="3" name="Content Placeholder 2">
            <a:extLst>
              <a:ext uri="{FF2B5EF4-FFF2-40B4-BE49-F238E27FC236}">
                <a16:creationId xmlns:a16="http://schemas.microsoft.com/office/drawing/2014/main" id="{5AF1F66E-A8AE-FD4F-9D88-81EA398A8FAA}"/>
              </a:ext>
            </a:extLst>
          </p:cNvPr>
          <p:cNvSpPr>
            <a:spLocks noGrp="1"/>
          </p:cNvSpPr>
          <p:nvPr>
            <p:ph idx="1"/>
          </p:nvPr>
        </p:nvSpPr>
        <p:spPr>
          <a:xfrm>
            <a:off x="360929" y="949961"/>
            <a:ext cx="9523300" cy="6093095"/>
          </a:xfrm>
        </p:spPr>
        <p:txBody>
          <a:bodyPr>
            <a:normAutofit fontScale="55000" lnSpcReduction="20000"/>
          </a:bodyPr>
          <a:lstStyle/>
          <a:p>
            <a:pPr marL="0" indent="0">
              <a:buNone/>
            </a:pPr>
            <a:r>
              <a:rPr lang="en-US" dirty="0"/>
              <a:t>Mail from R. </a:t>
            </a:r>
            <a:r>
              <a:rPr lang="en-US" dirty="0" err="1"/>
              <a:t>Losito</a:t>
            </a:r>
            <a:r>
              <a:rPr lang="en-US" dirty="0"/>
              <a:t> (CERN), 22.2.22</a:t>
            </a:r>
          </a:p>
          <a:p>
            <a:pPr marL="0" indent="0">
              <a:buNone/>
            </a:pPr>
            <a:r>
              <a:rPr lang="en-US" dirty="0"/>
              <a:t>Dears,</a:t>
            </a:r>
          </a:p>
          <a:p>
            <a:pPr marL="0" indent="0">
              <a:buNone/>
            </a:pPr>
            <a:endParaRPr lang="en-CH" dirty="0"/>
          </a:p>
          <a:p>
            <a:pPr marL="439175" lvl="1" indent="0">
              <a:buNone/>
            </a:pPr>
            <a:r>
              <a:rPr lang="en-US" dirty="0"/>
              <a:t>For those of you who could not be there today, I think there are 2 important information to share with you, out of the discussion with </a:t>
            </a:r>
            <a:r>
              <a:rPr lang="en-US" dirty="0" err="1"/>
              <a:t>Svetlomir</a:t>
            </a:r>
            <a:r>
              <a:rPr lang="en-US" dirty="0"/>
              <a:t> </a:t>
            </a:r>
            <a:r>
              <a:rPr lang="en-US" dirty="0" err="1"/>
              <a:t>Stavrev</a:t>
            </a:r>
            <a:r>
              <a:rPr lang="en-US" dirty="0"/>
              <a:t> from our EU grants office:</a:t>
            </a:r>
            <a:endParaRPr lang="en-CH" dirty="0"/>
          </a:p>
          <a:p>
            <a:pPr marL="439175" lvl="1" indent="0">
              <a:buNone/>
            </a:pPr>
            <a:r>
              <a:rPr lang="en-US" dirty="0"/>
              <a:t> </a:t>
            </a:r>
            <a:endParaRPr lang="en-CH" dirty="0"/>
          </a:p>
          <a:p>
            <a:pPr marL="439175" lvl="1" indent="0">
              <a:buNone/>
            </a:pPr>
            <a:r>
              <a:rPr lang="en-US" dirty="0"/>
              <a:t>1)     </a:t>
            </a:r>
            <a:r>
              <a:rPr lang="en-US" b="1" dirty="0"/>
              <a:t>The 3 MEURO request will have to include also the 25% overheads</a:t>
            </a:r>
            <a:r>
              <a:rPr lang="en-US" dirty="0"/>
              <a:t>. This means that you will have to fill in the tables including already the 25 % overhead for each Institute. Every institute has then its internal procedures on how to use the overheads. </a:t>
            </a:r>
            <a:endParaRPr lang="en-CH" dirty="0"/>
          </a:p>
          <a:p>
            <a:pPr marL="439175" lvl="1" indent="0">
              <a:buNone/>
            </a:pPr>
            <a:r>
              <a:rPr lang="en-US" dirty="0"/>
              <a:t>2)     </a:t>
            </a:r>
            <a:r>
              <a:rPr lang="en-US" b="1" dirty="0"/>
              <a:t>We will collect the amount of matching funds just for completeness and fair share of the EU funds , but we will not declare them officially to the EU</a:t>
            </a:r>
            <a:r>
              <a:rPr lang="en-US" dirty="0"/>
              <a:t>, this to avoid unnecessary administrative tasks, such as timesheets for non-EU funded staff. </a:t>
            </a:r>
            <a:endParaRPr lang="en-CH" dirty="0"/>
          </a:p>
          <a:p>
            <a:pPr marL="439175" lvl="1" indent="0">
              <a:buNone/>
            </a:pPr>
            <a:r>
              <a:rPr lang="en-US" dirty="0"/>
              <a:t>3)     Associate partners can be either official, in this case they will figure in the list of institutes at the beginning of the form, and will have to inscribe on the EU portal. In this case they will be requested to sign the Collaboration Agreement that will be prepared by CERN in case the project is approved. </a:t>
            </a:r>
            <a:r>
              <a:rPr lang="en-US" b="1" dirty="0"/>
              <a:t>Another possibility, that might be useful to involve US or Asian Institutes, is that we just mention them as “collaborating Institute”</a:t>
            </a:r>
            <a:r>
              <a:rPr lang="en-US" dirty="0"/>
              <a:t>, so they figure in the proposal somehow, but in an unofficial way. In this case however they cannot be given the responsibility of a Deliverable (for instance). </a:t>
            </a:r>
            <a:endParaRPr lang="en-CH" dirty="0"/>
          </a:p>
          <a:p>
            <a:pPr marL="439175" lvl="1" indent="0">
              <a:buNone/>
            </a:pPr>
            <a:r>
              <a:rPr lang="en-US" dirty="0"/>
              <a:t> </a:t>
            </a:r>
            <a:endParaRPr lang="en-CH" dirty="0"/>
          </a:p>
          <a:p>
            <a:pPr marL="0" indent="0">
              <a:buNone/>
            </a:pPr>
            <a:r>
              <a:rPr lang="en-US" dirty="0"/>
              <a:t> </a:t>
            </a:r>
            <a:endParaRPr lang="en-CH" dirty="0"/>
          </a:p>
          <a:p>
            <a:pPr marL="0" indent="0">
              <a:buNone/>
            </a:pPr>
            <a:r>
              <a:rPr lang="en-US" dirty="0"/>
              <a:t>Kind regards</a:t>
            </a:r>
            <a:endParaRPr lang="en-CH" dirty="0"/>
          </a:p>
          <a:p>
            <a:pPr marL="0" indent="0">
              <a:buNone/>
            </a:pPr>
            <a:r>
              <a:rPr lang="en-US" dirty="0"/>
              <a:t> </a:t>
            </a:r>
            <a:endParaRPr lang="en-CH" dirty="0"/>
          </a:p>
          <a:p>
            <a:pPr marL="0" indent="0">
              <a:buNone/>
            </a:pPr>
            <a:r>
              <a:rPr lang="en-US" dirty="0"/>
              <a:t>Roberto</a:t>
            </a:r>
            <a:endParaRPr lang="en-CH" dirty="0"/>
          </a:p>
        </p:txBody>
      </p:sp>
      <p:sp>
        <p:nvSpPr>
          <p:cNvPr id="6" name="Slide Number Placeholder 5">
            <a:extLst>
              <a:ext uri="{FF2B5EF4-FFF2-40B4-BE49-F238E27FC236}">
                <a16:creationId xmlns:a16="http://schemas.microsoft.com/office/drawing/2014/main" id="{52D812B1-C2C4-B345-9A5D-5FB888E698EF}"/>
              </a:ext>
            </a:extLst>
          </p:cNvPr>
          <p:cNvSpPr>
            <a:spLocks noGrp="1"/>
          </p:cNvSpPr>
          <p:nvPr>
            <p:ph type="sldNum" sz="quarter" idx="12"/>
          </p:nvPr>
        </p:nvSpPr>
        <p:spPr/>
        <p:txBody>
          <a:bodyP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2</a:t>
            </a:fld>
            <a:endParaRPr lang="en-US" dirty="0"/>
          </a:p>
        </p:txBody>
      </p:sp>
      <p:pic>
        <p:nvPicPr>
          <p:cNvPr id="8" name="Picture 2" descr="Welcome page to Muon Collider website | International Muon Collider Design  Study">
            <a:extLst>
              <a:ext uri="{FF2B5EF4-FFF2-40B4-BE49-F238E27FC236}">
                <a16:creationId xmlns:a16="http://schemas.microsoft.com/office/drawing/2014/main" id="{99D8C753-21FA-A94B-AE5F-E5098A3270F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7685"/>
          <a:stretch/>
        </p:blipFill>
        <p:spPr bwMode="auto">
          <a:xfrm>
            <a:off x="8885704" y="45685"/>
            <a:ext cx="1118362" cy="715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1010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A3671-F177-3A4A-B67F-D022C7A27ADF}"/>
              </a:ext>
            </a:extLst>
          </p:cNvPr>
          <p:cNvSpPr>
            <a:spLocks noGrp="1"/>
          </p:cNvSpPr>
          <p:nvPr>
            <p:ph type="title"/>
          </p:nvPr>
        </p:nvSpPr>
        <p:spPr/>
        <p:txBody>
          <a:bodyPr>
            <a:normAutofit fontScale="90000"/>
          </a:bodyPr>
          <a:lstStyle/>
          <a:p>
            <a:r>
              <a:rPr lang="en-US" dirty="0"/>
              <a:t>Coordination</a:t>
            </a:r>
          </a:p>
        </p:txBody>
      </p:sp>
      <p:sp>
        <p:nvSpPr>
          <p:cNvPr id="3" name="Content Placeholder 2">
            <a:extLst>
              <a:ext uri="{FF2B5EF4-FFF2-40B4-BE49-F238E27FC236}">
                <a16:creationId xmlns:a16="http://schemas.microsoft.com/office/drawing/2014/main" id="{5AF1F66E-A8AE-FD4F-9D88-81EA398A8FAA}"/>
              </a:ext>
            </a:extLst>
          </p:cNvPr>
          <p:cNvSpPr>
            <a:spLocks noGrp="1"/>
          </p:cNvSpPr>
          <p:nvPr>
            <p:ph idx="1"/>
          </p:nvPr>
        </p:nvSpPr>
        <p:spPr/>
        <p:txBody>
          <a:bodyPr/>
          <a:lstStyle/>
          <a:p>
            <a:r>
              <a:rPr lang="en-US" dirty="0"/>
              <a:t>WP7: L. </a:t>
            </a:r>
            <a:r>
              <a:rPr lang="en-US" dirty="0" err="1"/>
              <a:t>Bottura</a:t>
            </a:r>
            <a:r>
              <a:rPr lang="en-US" dirty="0"/>
              <a:t> (CERN) and L. </a:t>
            </a:r>
            <a:r>
              <a:rPr lang="en-US" dirty="0" err="1"/>
              <a:t>Quettier</a:t>
            </a:r>
            <a:r>
              <a:rPr lang="en-US" dirty="0"/>
              <a:t> (CEA)</a:t>
            </a:r>
          </a:p>
          <a:p>
            <a:pPr lvl="1"/>
            <a:r>
              <a:rPr lang="en-US" dirty="0"/>
              <a:t>Task 1: CERN</a:t>
            </a:r>
          </a:p>
          <a:p>
            <a:pPr lvl="1"/>
            <a:r>
              <a:rPr lang="en-US" dirty="0"/>
              <a:t>Task 2: to be confirmed</a:t>
            </a:r>
          </a:p>
          <a:p>
            <a:pPr lvl="1"/>
            <a:r>
              <a:rPr lang="en-US" dirty="0"/>
              <a:t>Task3: CERN (F. </a:t>
            </a:r>
            <a:r>
              <a:rPr lang="en-US" dirty="0" err="1"/>
              <a:t>Boattini</a:t>
            </a:r>
            <a:r>
              <a:rPr lang="en-US" dirty="0"/>
              <a:t>)</a:t>
            </a:r>
          </a:p>
          <a:p>
            <a:pPr lvl="1"/>
            <a:r>
              <a:rPr lang="en-US" dirty="0"/>
              <a:t>Task 4: INFN (S. </a:t>
            </a:r>
            <a:r>
              <a:rPr lang="en-US" dirty="0" err="1"/>
              <a:t>Mariotto</a:t>
            </a:r>
            <a:r>
              <a:rPr lang="en-US" dirty="0"/>
              <a:t> and B. </a:t>
            </a:r>
            <a:r>
              <a:rPr lang="en-US" dirty="0" err="1"/>
              <a:t>Caiffi</a:t>
            </a:r>
            <a:r>
              <a:rPr lang="en-US" dirty="0"/>
              <a:t>)</a:t>
            </a:r>
          </a:p>
        </p:txBody>
      </p:sp>
      <p:sp>
        <p:nvSpPr>
          <p:cNvPr id="6" name="Slide Number Placeholder 5">
            <a:extLst>
              <a:ext uri="{FF2B5EF4-FFF2-40B4-BE49-F238E27FC236}">
                <a16:creationId xmlns:a16="http://schemas.microsoft.com/office/drawing/2014/main" id="{52D812B1-C2C4-B345-9A5D-5FB888E698EF}"/>
              </a:ext>
            </a:extLst>
          </p:cNvPr>
          <p:cNvSpPr>
            <a:spLocks noGrp="1"/>
          </p:cNvSpPr>
          <p:nvPr>
            <p:ph type="sldNum" sz="quarter" idx="12"/>
          </p:nvPr>
        </p:nvSpPr>
        <p:spPr/>
        <p:txBody>
          <a:bodyP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3</a:t>
            </a:fld>
            <a:endParaRPr lang="en-US" dirty="0"/>
          </a:p>
        </p:txBody>
      </p:sp>
      <p:pic>
        <p:nvPicPr>
          <p:cNvPr id="8" name="Picture 2" descr="Welcome page to Muon Collider website | International Muon Collider Design  Study">
            <a:extLst>
              <a:ext uri="{FF2B5EF4-FFF2-40B4-BE49-F238E27FC236}">
                <a16:creationId xmlns:a16="http://schemas.microsoft.com/office/drawing/2014/main" id="{99D8C753-21FA-A94B-AE5F-E5098A3270F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7685"/>
          <a:stretch/>
        </p:blipFill>
        <p:spPr bwMode="auto">
          <a:xfrm>
            <a:off x="8885704" y="45685"/>
            <a:ext cx="1118362" cy="715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9685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A3671-F177-3A4A-B67F-D022C7A27ADF}"/>
              </a:ext>
            </a:extLst>
          </p:cNvPr>
          <p:cNvSpPr>
            <a:spLocks noGrp="1"/>
          </p:cNvSpPr>
          <p:nvPr>
            <p:ph type="title"/>
          </p:nvPr>
        </p:nvSpPr>
        <p:spPr/>
        <p:txBody>
          <a:bodyPr>
            <a:normAutofit fontScale="90000"/>
          </a:bodyPr>
          <a:lstStyle/>
          <a:p>
            <a:r>
              <a:rPr lang="en-US" dirty="0"/>
              <a:t>Budget</a:t>
            </a:r>
          </a:p>
        </p:txBody>
      </p:sp>
      <p:sp>
        <p:nvSpPr>
          <p:cNvPr id="3" name="Content Placeholder 2">
            <a:extLst>
              <a:ext uri="{FF2B5EF4-FFF2-40B4-BE49-F238E27FC236}">
                <a16:creationId xmlns:a16="http://schemas.microsoft.com/office/drawing/2014/main" id="{5AF1F66E-A8AE-FD4F-9D88-81EA398A8FAA}"/>
              </a:ext>
            </a:extLst>
          </p:cNvPr>
          <p:cNvSpPr>
            <a:spLocks noGrp="1"/>
          </p:cNvSpPr>
          <p:nvPr>
            <p:ph idx="1"/>
          </p:nvPr>
        </p:nvSpPr>
        <p:spPr/>
        <p:txBody>
          <a:bodyPr>
            <a:normAutofit/>
          </a:bodyPr>
          <a:lstStyle/>
          <a:p>
            <a:r>
              <a:rPr lang="en-US" dirty="0"/>
              <a:t>Original allocation: 300 </a:t>
            </a:r>
            <a:r>
              <a:rPr lang="en-US" dirty="0" err="1"/>
              <a:t>kEUR</a:t>
            </a:r>
            <a:endParaRPr lang="en-US" dirty="0"/>
          </a:p>
          <a:p>
            <a:endParaRPr lang="en-US" dirty="0"/>
          </a:p>
          <a:p>
            <a:r>
              <a:rPr lang="en-US" dirty="0"/>
              <a:t>Present demands: 740 </a:t>
            </a:r>
            <a:r>
              <a:rPr lang="en-US" dirty="0" err="1"/>
              <a:t>kEUR</a:t>
            </a:r>
            <a:endParaRPr lang="en-US" dirty="0"/>
          </a:p>
          <a:p>
            <a:endParaRPr lang="en-US" dirty="0"/>
          </a:p>
          <a:p>
            <a:r>
              <a:rPr lang="en-US" dirty="0"/>
              <a:t>Matching: 495 </a:t>
            </a:r>
            <a:r>
              <a:rPr lang="en-US" dirty="0" err="1"/>
              <a:t>kEUR</a:t>
            </a:r>
            <a:r>
              <a:rPr lang="en-US" dirty="0"/>
              <a:t> (including CH)</a:t>
            </a:r>
          </a:p>
          <a:p>
            <a:endParaRPr lang="en-US" dirty="0"/>
          </a:p>
          <a:p>
            <a:r>
              <a:rPr lang="en-US" dirty="0"/>
              <a:t>We may increase the original allocation, but we need to reduce the demands (some descoping will be OK)</a:t>
            </a:r>
          </a:p>
        </p:txBody>
      </p:sp>
      <p:sp>
        <p:nvSpPr>
          <p:cNvPr id="6" name="Slide Number Placeholder 5">
            <a:extLst>
              <a:ext uri="{FF2B5EF4-FFF2-40B4-BE49-F238E27FC236}">
                <a16:creationId xmlns:a16="http://schemas.microsoft.com/office/drawing/2014/main" id="{52D812B1-C2C4-B345-9A5D-5FB888E698EF}"/>
              </a:ext>
            </a:extLst>
          </p:cNvPr>
          <p:cNvSpPr>
            <a:spLocks noGrp="1"/>
          </p:cNvSpPr>
          <p:nvPr>
            <p:ph type="sldNum" sz="quarter" idx="12"/>
          </p:nvPr>
        </p:nvSpPr>
        <p:spPr/>
        <p:txBody>
          <a:bodyP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4</a:t>
            </a:fld>
            <a:endParaRPr lang="en-US" dirty="0"/>
          </a:p>
        </p:txBody>
      </p:sp>
      <p:pic>
        <p:nvPicPr>
          <p:cNvPr id="8" name="Picture 2" descr="Welcome page to Muon Collider website | International Muon Collider Design  Study">
            <a:extLst>
              <a:ext uri="{FF2B5EF4-FFF2-40B4-BE49-F238E27FC236}">
                <a16:creationId xmlns:a16="http://schemas.microsoft.com/office/drawing/2014/main" id="{99D8C753-21FA-A94B-AE5F-E5098A3270F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7685"/>
          <a:stretch/>
        </p:blipFill>
        <p:spPr bwMode="auto">
          <a:xfrm>
            <a:off x="8885704" y="45685"/>
            <a:ext cx="1118362" cy="715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68092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190310</TotalTime>
  <Words>373</Words>
  <Application>Microsoft Macintosh PowerPoint</Application>
  <PresentationFormat>Custom</PresentationFormat>
  <Paragraphs>34</Paragraphs>
  <Slides>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Muon Collider  EU Design Study – WP7 Magnets</vt:lpstr>
      <vt:lpstr>News</vt:lpstr>
      <vt:lpstr>Coordination</vt:lpstr>
      <vt:lpstr>Budget</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Daniel Schulte</dc:creator>
  <cp:lastModifiedBy>Luca Bottura</cp:lastModifiedBy>
  <cp:revision>802</cp:revision>
  <cp:lastPrinted>2021-09-29T09:15:00Z</cp:lastPrinted>
  <dcterms:created xsi:type="dcterms:W3CDTF">2019-06-07T07:36:38Z</dcterms:created>
  <dcterms:modified xsi:type="dcterms:W3CDTF">2022-02-24T13:51:56Z</dcterms:modified>
</cp:coreProperties>
</file>