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59" r:id="rId2"/>
    <p:sldId id="363" r:id="rId3"/>
    <p:sldId id="372" r:id="rId4"/>
    <p:sldId id="37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48" autoAdjust="0"/>
  </p:normalViewPr>
  <p:slideViewPr>
    <p:cSldViewPr snapToGrid="0" snapToObjects="1">
      <p:cViewPr varScale="1">
        <p:scale>
          <a:sx n="73" d="100"/>
          <a:sy n="73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67FE2-1CE6-3F45-BDE3-2F1476ED856A}" type="datetimeFigureOut">
              <a:rPr lang="en-US" smtClean="0"/>
              <a:pPr/>
              <a:t>11/25/2010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E8748-EC35-3242-BCE5-4852AB75D9B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BGI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255046"/>
          </a:xfrm>
        </p:spPr>
        <p:txBody>
          <a:bodyPr/>
          <a:lstStyle/>
          <a:p>
            <a:r>
              <a:rPr lang="en-US" dirty="0" smtClean="0"/>
              <a:t>BGI magnets – arranged in compensating pairs (data from M. </a:t>
            </a:r>
            <a:r>
              <a:rPr lang="en-US" dirty="0" err="1" smtClean="0"/>
              <a:t>Sapinski</a:t>
            </a:r>
            <a:r>
              <a:rPr lang="en-US" dirty="0" smtClean="0"/>
              <a:t>).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B = 0.215 T for PC @ 100 A </a:t>
            </a:r>
            <a:r>
              <a:rPr lang="en-US" dirty="0" smtClean="0"/>
              <a:t>(in fact only 50 A in each magnet – in //).</a:t>
            </a:r>
          </a:p>
          <a:p>
            <a:pPr lvl="1"/>
            <a:r>
              <a:rPr lang="en-US" dirty="0" smtClean="0"/>
              <a:t>Magnetic length = 0.85 m.</a:t>
            </a:r>
            <a:endParaRPr lang="en-US" dirty="0" smtClean="0"/>
          </a:p>
          <a:p>
            <a:pPr lvl="1"/>
            <a:r>
              <a:rPr lang="en-US" dirty="0" smtClean="0"/>
              <a:t>One magnet: BL = 0.183 Tm &gt;&gt;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kick = 122 </a:t>
            </a:r>
            <a:r>
              <a:rPr lang="en-US" b="1" dirty="0" err="1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b="1" dirty="0" err="1" smtClean="0">
                <a:solidFill>
                  <a:srgbClr val="0000FF"/>
                </a:solidFill>
              </a:rPr>
              <a:t>rad</a:t>
            </a:r>
            <a:r>
              <a:rPr lang="en-US" b="1" dirty="0" smtClean="0">
                <a:solidFill>
                  <a:srgbClr val="0000FF"/>
                </a:solidFill>
              </a:rPr>
              <a:t> @ 450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</a:t>
            </a:r>
            <a:r>
              <a:rPr lang="en-US" dirty="0" smtClean="0"/>
              <a:t>he magnets are arranged in pairs to be ramped transparently – see next slides – and should therefore have no impact in case of powering failure (PC off).</a:t>
            </a:r>
          </a:p>
          <a:p>
            <a:r>
              <a:rPr lang="en-US" dirty="0" smtClean="0"/>
              <a:t>Presently the BGI PCs (RGMWH/V) are connected to the WIC (magnet protection) and to the BIS.</a:t>
            </a:r>
          </a:p>
          <a:p>
            <a:pPr lvl="1"/>
            <a:r>
              <a:rPr lang="en-US" dirty="0" smtClean="0"/>
              <a:t>WIC in Pt4 is managing ONLY the BGI circuits.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 powering failure leads to a beam dump.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D60093"/>
                </a:solidFill>
              </a:rPr>
              <a:t>Proposal to disconnect the WIC (the BGIs) from the BIS.</a:t>
            </a:r>
            <a:endParaRPr lang="en-US" sz="2400" b="1" dirty="0" smtClean="0">
              <a:solidFill>
                <a:srgbClr val="D6009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1 - orbit shift test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5265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1071154"/>
          </a:xfrm>
        </p:spPr>
        <p:txBody>
          <a:bodyPr/>
          <a:lstStyle/>
          <a:p>
            <a:r>
              <a:rPr lang="en-US" dirty="0" smtClean="0"/>
              <a:t>Orbit difference 100 A – 20 A at 450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Residual kicks equivalent to 0.5 – 1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</a:t>
            </a:r>
            <a:r>
              <a:rPr lang="en-US" dirty="0" smtClean="0"/>
              <a:t>(~1% imbalance).</a:t>
            </a:r>
            <a:endParaRPr lang="en-US" dirty="0" smtClean="0"/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2 orbit shift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55203"/>
            <a:ext cx="9144000" cy="365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1071154"/>
          </a:xfrm>
        </p:spPr>
        <p:txBody>
          <a:bodyPr/>
          <a:lstStyle/>
          <a:p>
            <a:r>
              <a:rPr lang="en-US" dirty="0" smtClean="0"/>
              <a:t>Orbit difference 100 A – 20 A at 450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Residual kicks equivalent to 0.5 – 1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(~1% imbalance).</a:t>
            </a:r>
            <a:endParaRPr lang="en-US" dirty="0" smtClean="0"/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840377"/>
          </a:xfrm>
        </p:spPr>
        <p:txBody>
          <a:bodyPr/>
          <a:lstStyle/>
          <a:p>
            <a:r>
              <a:rPr lang="en-US" dirty="0" smtClean="0"/>
              <a:t>RMS orbit differences at </a:t>
            </a:r>
            <a:r>
              <a:rPr lang="en-US" b="1" u="sng" dirty="0" smtClean="0"/>
              <a:t>injection</a:t>
            </a:r>
            <a:r>
              <a:rPr lang="en-US" dirty="0" smtClean="0"/>
              <a:t> (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 = 80 A):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26.12.2010 - MPP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25731" y="1750423"/>
          <a:ext cx="593053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846"/>
                <a:gridCol w="1976846"/>
                <a:gridCol w="19768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Hor.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RMS (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m)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Ver.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RMS (mm)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38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80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57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8748" y="3540034"/>
            <a:ext cx="8686800" cy="8403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charset="0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Quite minor orbit perturbations – we could therefore disconnect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the IR4 WIC from the BIS (since it only handles the BGI magnets).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15609</TotalTime>
  <Words>290</Words>
  <Application>Microsoft Office PowerPoint</Application>
  <PresentationFormat>On-screen Show (4:3)</PresentationFormat>
  <Paragraphs>40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BGI magnets</vt:lpstr>
      <vt:lpstr>Beam 1 - orbit shift test </vt:lpstr>
      <vt:lpstr>Beam 2 orbit shift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jwenning</cp:lastModifiedBy>
  <cp:revision>473</cp:revision>
  <dcterms:created xsi:type="dcterms:W3CDTF">2010-06-07T12:46:32Z</dcterms:created>
  <dcterms:modified xsi:type="dcterms:W3CDTF">2010-11-25T20:08:57Z</dcterms:modified>
</cp:coreProperties>
</file>