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95" r:id="rId2"/>
    <p:sldId id="29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00FF"/>
    <a:srgbClr val="33CCFF"/>
    <a:srgbClr val="00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4" d="100"/>
          <a:sy n="64" d="100"/>
        </p:scale>
        <p:origin x="-10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4669F-4F02-4E95-8119-2CCC915F87F3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1EDEF-B557-4FB6-AF83-153E017C16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1EDEF-B557-4FB6-AF83-153E017C16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1EDEF-B557-4FB6-AF83-153E017C16C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MPP - 8th February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B08561-987D-B145-A016-90E5F81A7EBF}" type="slidenum">
              <a:rPr lang="en-US">
                <a:solidFill>
                  <a:srgbClr val="FFFFFF"/>
                </a:solidFill>
              </a:rPr>
              <a:pPr/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75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50" y="6667500"/>
            <a:ext cx="36290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bg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MPP - 8th February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91000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E8E5321B-5B0B-2644-B899-325EB572D2B9}" type="slidenum">
              <a:rPr lang="en-US">
                <a:solidFill>
                  <a:srgbClr val="FFFFFF"/>
                </a:solidFill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276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8" descr="AB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9982200" y="762000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54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34" name="Picture 41" descr="CERNTE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9601200" y="2970213"/>
            <a:ext cx="111442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charset="0"/>
        <a:buChar char="●"/>
        <a:defRPr sz="2400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the dump does not work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799"/>
            <a:ext cx="8686800" cy="4854315"/>
          </a:xfrm>
        </p:spPr>
        <p:txBody>
          <a:bodyPr/>
          <a:lstStyle/>
          <a:p>
            <a:r>
              <a:rPr lang="en-US" dirty="0" smtClean="0"/>
              <a:t>Aim to define a procedure in case a programmed or manual (OP switch) dump does not work.</a:t>
            </a:r>
          </a:p>
          <a:p>
            <a:r>
              <a:rPr lang="en-US" dirty="0" smtClean="0">
                <a:sym typeface="Wingdings" pitchFamily="2" charset="2"/>
              </a:rPr>
              <a:t>Define a sequence of actions to be executed one after the other until we reach the last resort of scraping the beam.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Step1</a:t>
            </a:r>
            <a:r>
              <a:rPr lang="en-US" dirty="0" smtClean="0">
                <a:sym typeface="Wingdings" pitchFamily="2" charset="2"/>
              </a:rPr>
              <a:t>: in case of programmed dump, use the switch and vice-versa</a:t>
            </a:r>
            <a:r>
              <a:rPr lang="en-US" dirty="0" smtClean="0">
                <a:sym typeface="Wingdings" pitchFamily="2" charset="2"/>
              </a:rPr>
              <a:t>. Note that both programmed dump &amp; switch enter the CCC BIC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Step2</a:t>
            </a:r>
            <a:r>
              <a:rPr lang="en-US" dirty="0" smtClean="0">
                <a:sym typeface="Wingdings" pitchFamily="2" charset="2"/>
              </a:rPr>
              <a:t>: Try to trigger the BIS without doing harm to the beam.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Activate the AC dipole.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If in STABLE BEAMS, go to ADJUST without handshake.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Trigger a SIS interlock.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Step3</a:t>
            </a:r>
            <a:r>
              <a:rPr lang="en-US" dirty="0" smtClean="0">
                <a:sym typeface="Wingdings" pitchFamily="2" charset="2"/>
              </a:rPr>
              <a:t>: Try to trigger the LBDS ‘internally’.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Step4</a:t>
            </a:r>
            <a:r>
              <a:rPr lang="en-US" dirty="0" smtClean="0">
                <a:sym typeface="Wingdings" pitchFamily="2" charset="2"/>
              </a:rPr>
              <a:t>: Move the beam to 1/3 resonance to lower the lifetime and scrape the beam out slowly.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- 8th February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LBDS triggering without BIS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799"/>
            <a:ext cx="8686800" cy="4854315"/>
          </a:xfrm>
        </p:spPr>
        <p:txBody>
          <a:bodyPr/>
          <a:lstStyle/>
          <a:p>
            <a:r>
              <a:rPr lang="en-US" dirty="0" smtClean="0"/>
              <a:t>If for some reason the problem is ‘between BIS and LBDS’, we could try to </a:t>
            </a:r>
            <a:r>
              <a:rPr lang="en-US" dirty="0" smtClean="0"/>
              <a:t>provoke </a:t>
            </a:r>
            <a:r>
              <a:rPr lang="en-US" dirty="0" smtClean="0"/>
              <a:t>an internal trigger of the LBDS.</a:t>
            </a:r>
          </a:p>
          <a:p>
            <a:r>
              <a:rPr lang="en-US" dirty="0" smtClean="0"/>
              <a:t>Question: how?</a:t>
            </a:r>
          </a:p>
          <a:p>
            <a:pPr lvl="1"/>
            <a:r>
              <a:rPr lang="en-US" dirty="0" smtClean="0"/>
              <a:t>Can we re-use the inject-dump trigger mechanism via external timing event (not with the injection events as they difficult to generate)?</a:t>
            </a:r>
          </a:p>
          <a:p>
            <a:pPr lvl="1">
              <a:buNone/>
            </a:pPr>
            <a:r>
              <a:rPr lang="en-US" dirty="0" smtClean="0"/>
              <a:t>	Define a trigger on another reserved </a:t>
            </a:r>
            <a:r>
              <a:rPr lang="en-US" smtClean="0"/>
              <a:t>event</a:t>
            </a:r>
            <a:r>
              <a:rPr lang="en-US" smtClean="0"/>
              <a:t>?</a:t>
            </a:r>
            <a:endParaRPr lang="en-US" dirty="0" smtClean="0"/>
          </a:p>
          <a:p>
            <a:pPr lvl="1"/>
            <a:r>
              <a:rPr lang="en-US" dirty="0" smtClean="0"/>
              <a:t>Can we trigger a internal failure through some of the internal monitoring?</a:t>
            </a:r>
          </a:p>
          <a:p>
            <a:pPr lvl="1"/>
            <a:r>
              <a:rPr lang="en-US" dirty="0" smtClean="0"/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- 8th February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Pixel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2668</TotalTime>
  <Words>210</Words>
  <Application>Microsoft Office PowerPoint</Application>
  <PresentationFormat>On-screen Show (4:3)</PresentationFormat>
  <Paragraphs>23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Pixel</vt:lpstr>
      <vt:lpstr>What if the dump does not work ?</vt:lpstr>
      <vt:lpstr>LBDS triggering without BIS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Night 27</dc:title>
  <dc:creator>Oliver Bruning</dc:creator>
  <cp:lastModifiedBy>jwenning</cp:lastModifiedBy>
  <cp:revision>195</cp:revision>
  <dcterms:created xsi:type="dcterms:W3CDTF">2010-03-24T08:41:00Z</dcterms:created>
  <dcterms:modified xsi:type="dcterms:W3CDTF">2011-02-10T19:33:03Z</dcterms:modified>
</cp:coreProperties>
</file>