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E44FA-ABB6-45D6-8B77-5678601AD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7B2849-308E-402A-A38B-A37CBA542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FB589-01C0-4B34-B81D-4401BB019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9CA08-3276-4A3D-A065-235A84DA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A06F6-8705-4383-A407-D46E7AB5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88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96376-CDF3-4DAF-909A-5A7033FA5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8BB2-DF21-4C26-AC7B-0559601A4A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E4747-B626-4C74-B8D3-0EBC67228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75E9A-F054-4DE8-ABC0-8AF1ECAF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B619F-1191-466E-BCE1-D8776DE82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70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758AB8-C280-4CCB-A5F8-7646C1A410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8DA3CC-2FB2-42D8-856B-B87C2B547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21C6C-1C61-48BF-9325-A49E6D1AD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690FC-0A46-4EA3-AB79-F690AAC6D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9BEA8-ECC0-4414-A1A4-56E9E41D4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49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71989-AE08-483D-AC54-83C09318E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7F9A8-1AFE-4B3F-ADE8-0B47B409B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0FA26-DDA4-4971-85EA-1166795A6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F11F8-B390-47BB-B292-975C21D3E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E8E3B-F87D-4332-9F6F-3F1779A9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2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E3617-BF5B-4966-B7BB-7D43295D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DF16C-E9F6-47F4-A594-FFCB86EE5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19C32-15B6-4273-8A37-DAF0F72D9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A1D66-50B4-4596-A278-24CDED1D4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8AA96-7DE3-4811-9D5F-BD0D76740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77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26391-474E-4BD9-9F8C-1A72114F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A9EF8-D61B-44F7-AE9F-3FD2979A93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68A73-0A55-4051-A1AA-6AA283624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376E0-8BDD-4C61-9DD5-927776B35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26A36-9859-4F35-B7CA-CC8C55703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3E1C2-1B1A-44F3-B1C0-6514CCDA3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76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FB6E1-36FC-43A7-BE47-448F5AF8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35C666-4CDA-4045-8250-F40D36A20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52FAC1-70D5-44B4-A743-D74D8413C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D9056C-0A6A-4200-9D09-C31C1A882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DCBE8-AAAE-4D45-853B-4B9B3B5B8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E6B35E-611C-4370-BD8C-69606624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27F68F-2D56-4CF8-A3E7-84C36A7E6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5CCA9D-5288-416D-B277-745B6F5F7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26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44550-C7B0-447F-814E-59806939D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3E1849-4684-4859-A05F-D24F3289F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FA1BB-7C0C-4DD4-BBB2-C6BDEE681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57532-A845-4078-9E98-C77C8C6C0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0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0AC2B9-F9A4-4CB8-8AF6-917384BBA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292F0C-068D-4CD0-B8AF-ECF007A4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2F4C8-2E5E-4863-BF7E-F2AC2905A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59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C5C0-3741-4327-85D0-D1F703592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74632-1F64-4A38-9F5E-DEB1DB4AD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E5658-187D-4173-9372-F6CFFDDC7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6A041-23C1-446D-B2D0-058EB0A9F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3378A-0783-4EFE-849F-B261C7F6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D4E86-797C-4B83-8565-FB051FFA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3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CDF67-C2DD-45DE-93D5-CE8057933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520BD-8CE5-4BFA-8BCB-65E6D588F7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88111C-3711-41C7-98A8-694023B6D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30D75F-4988-4DE0-8331-CEA64A2D8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C71E5-852C-4E8B-9923-49A666C0C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8E96E-4441-49C4-BA6A-7B6DDD0A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58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0E1626-881C-49DE-B09E-EE7E2A39D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28214-BCBA-417F-9AAC-C4482EB35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AF423-D58F-426F-9767-338A5CA2EA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A9064-12EA-423C-8F96-F74222AF641A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D71D5-A504-4862-9021-D5E1D5A25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48F68-FF41-42E2-8168-A5C8ECA65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8CBB-C750-459D-A11D-64EB81C66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622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2B5B24-B375-4EAF-BAF0-F3A350C6F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 for the name of the project</a:t>
            </a:r>
            <a:br>
              <a:rPr lang="en-US" dirty="0"/>
            </a:br>
            <a:r>
              <a:rPr lang="en-US" dirty="0"/>
              <a:t>HORIZON-INFRA-2022-DEV-01-01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669564-2C4E-461A-BCE3-F8C4B7D5F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CREST		</a:t>
            </a:r>
            <a:r>
              <a:rPr lang="en-GB" dirty="0" err="1"/>
              <a:t>CollideR</a:t>
            </a:r>
            <a:r>
              <a:rPr lang="en-GB" dirty="0"/>
              <a:t> </a:t>
            </a:r>
            <a:r>
              <a:rPr lang="en-GB" dirty="0" err="1"/>
              <a:t>dEsign</a:t>
            </a:r>
            <a:r>
              <a:rPr lang="en-GB" dirty="0"/>
              <a:t> Study</a:t>
            </a:r>
          </a:p>
          <a:p>
            <a:r>
              <a:rPr lang="en-GB" dirty="0"/>
              <a:t>MUST		</a:t>
            </a:r>
            <a:r>
              <a:rPr lang="en-GB" dirty="0" err="1"/>
              <a:t>MUon</a:t>
            </a:r>
            <a:r>
              <a:rPr lang="en-GB" dirty="0"/>
              <a:t> Study</a:t>
            </a:r>
          </a:p>
          <a:p>
            <a:r>
              <a:rPr lang="en-GB" dirty="0"/>
              <a:t>MONODIST	</a:t>
            </a:r>
            <a:r>
              <a:rPr lang="en-GB" dirty="0" err="1"/>
              <a:t>MuON</a:t>
            </a:r>
            <a:r>
              <a:rPr lang="en-GB" dirty="0"/>
              <a:t> </a:t>
            </a:r>
            <a:r>
              <a:rPr lang="en-GB" dirty="0" err="1"/>
              <a:t>cOllider</a:t>
            </a:r>
            <a:r>
              <a:rPr lang="en-GB" dirty="0"/>
              <a:t> </a:t>
            </a:r>
            <a:r>
              <a:rPr lang="en-GB" dirty="0" err="1"/>
              <a:t>DesIgn</a:t>
            </a:r>
            <a:r>
              <a:rPr lang="en-GB" dirty="0"/>
              <a:t> Study</a:t>
            </a:r>
          </a:p>
          <a:p>
            <a:r>
              <a:rPr lang="en-GB" dirty="0"/>
              <a:t>CORDS		</a:t>
            </a:r>
            <a:r>
              <a:rPr lang="en-GB" dirty="0" err="1"/>
              <a:t>COllideR</a:t>
            </a:r>
            <a:r>
              <a:rPr lang="en-GB" dirty="0"/>
              <a:t> Design Study</a:t>
            </a:r>
          </a:p>
          <a:p>
            <a:r>
              <a:rPr lang="en-GB" dirty="0"/>
              <a:t>CERES		</a:t>
            </a:r>
            <a:r>
              <a:rPr lang="en-GB" dirty="0" err="1"/>
              <a:t>CollidER</a:t>
            </a:r>
            <a:r>
              <a:rPr lang="en-GB" dirty="0"/>
              <a:t> </a:t>
            </a:r>
            <a:r>
              <a:rPr lang="en-GB" dirty="0" err="1"/>
              <a:t>dEsign</a:t>
            </a:r>
            <a:r>
              <a:rPr lang="en-GB" dirty="0"/>
              <a:t> Study</a:t>
            </a:r>
          </a:p>
          <a:p>
            <a:r>
              <a:rPr lang="en-GB" dirty="0"/>
              <a:t>MUONDEST   	MUON Design Study</a:t>
            </a:r>
          </a:p>
          <a:p>
            <a:r>
              <a:rPr lang="en-GB" dirty="0"/>
              <a:t>MUDY		Muon collider design study</a:t>
            </a:r>
          </a:p>
          <a:p>
            <a:r>
              <a:rPr lang="en-GB" dirty="0"/>
              <a:t>MUCOL		Muon </a:t>
            </a:r>
            <a:r>
              <a:rPr lang="en-GB" dirty="0" err="1"/>
              <a:t>COLlider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94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B1CF-6A1E-4C46-AF9E-504EC2928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 (15 answers)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59F35C7-AD1C-4989-89B2-E85FCB3CB3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860114"/>
              </p:ext>
            </p:extLst>
          </p:nvPr>
        </p:nvGraphicFramePr>
        <p:xfrm>
          <a:off x="838200" y="1447938"/>
          <a:ext cx="10515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584">
                  <a:extLst>
                    <a:ext uri="{9D8B030D-6E8A-4147-A177-3AD203B41FA5}">
                      <a16:colId xmlns:a16="http://schemas.microsoft.com/office/drawing/2014/main" val="616471665"/>
                    </a:ext>
                  </a:extLst>
                </a:gridCol>
                <a:gridCol w="4672496">
                  <a:extLst>
                    <a:ext uri="{9D8B030D-6E8A-4147-A177-3AD203B41FA5}">
                      <a16:colId xmlns:a16="http://schemas.microsoft.com/office/drawing/2014/main" val="770307832"/>
                    </a:ext>
                  </a:extLst>
                </a:gridCol>
                <a:gridCol w="1091537">
                  <a:extLst>
                    <a:ext uri="{9D8B030D-6E8A-4147-A177-3AD203B41FA5}">
                      <a16:colId xmlns:a16="http://schemas.microsoft.com/office/drawing/2014/main" val="2127068067"/>
                    </a:ext>
                  </a:extLst>
                </a:gridCol>
                <a:gridCol w="1219863">
                  <a:extLst>
                    <a:ext uri="{9D8B030D-6E8A-4147-A177-3AD203B41FA5}">
                      <a16:colId xmlns:a16="http://schemas.microsoft.com/office/drawing/2014/main" val="39361155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29442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346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MUon</a:t>
                      </a:r>
                      <a:r>
                        <a:rPr lang="en-GB" dirty="0"/>
                        <a:t> collider design </a:t>
                      </a:r>
                      <a:r>
                        <a:rPr lang="en-GB" dirty="0" err="1"/>
                        <a:t>stuDY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326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MuCol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MUon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COLlider</a:t>
                      </a:r>
                      <a:r>
                        <a:rPr lang="en-GB" dirty="0"/>
                        <a:t> design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822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MUCOLDS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/>
                        <a:t>MUon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COLlider</a:t>
                      </a:r>
                      <a:r>
                        <a:rPr lang="en-GB" dirty="0"/>
                        <a:t> Design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006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muon </a:t>
                      </a:r>
                      <a:r>
                        <a:rPr lang="en-GB" dirty="0" err="1"/>
                        <a:t>CollidER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dEsign</a:t>
                      </a:r>
                      <a:r>
                        <a:rPr lang="en-GB" dirty="0"/>
                        <a:t>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302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muon </a:t>
                      </a:r>
                      <a:r>
                        <a:rPr lang="en-GB" dirty="0" err="1"/>
                        <a:t>COllideR</a:t>
                      </a:r>
                      <a:r>
                        <a:rPr lang="en-GB" dirty="0"/>
                        <a:t> Design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253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MuonDest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Muon collider </a:t>
                      </a:r>
                      <a:r>
                        <a:rPr lang="en-US" dirty="0" err="1"/>
                        <a:t>DEsign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STudy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397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MonoDist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MuON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cOllider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DesIgn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STudy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096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MuOn</a:t>
                      </a:r>
                      <a:r>
                        <a:rPr lang="en-US" dirty="0"/>
                        <a:t> collider </a:t>
                      </a:r>
                      <a:r>
                        <a:rPr lang="en-US" dirty="0" err="1"/>
                        <a:t>DEsIgn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STudy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242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Moliere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MuOn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colLIdER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dEsIgn</a:t>
                      </a:r>
                      <a:r>
                        <a:rPr lang="en-US" dirty="0"/>
                        <a:t> study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832207"/>
                  </a:ext>
                </a:extLst>
              </a:tr>
            </a:tbl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F335E7-7CC4-4929-8B28-46965DE81550}"/>
              </a:ext>
            </a:extLst>
          </p:cNvPr>
          <p:cNvSpPr txBox="1">
            <a:spLocks/>
          </p:cNvSpPr>
          <p:nvPr/>
        </p:nvSpPr>
        <p:spPr>
          <a:xfrm>
            <a:off x="838200" y="5668962"/>
            <a:ext cx="10515600" cy="1033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MuCOLD</a:t>
            </a:r>
            <a:r>
              <a:rPr lang="en-GB" dirty="0"/>
              <a:t>	</a:t>
            </a:r>
            <a:r>
              <a:rPr lang="en-GB"/>
              <a:t>	</a:t>
            </a:r>
            <a:endParaRPr lang="en-GB" dirty="0"/>
          </a:p>
          <a:p>
            <a:r>
              <a:rPr lang="en-GB" dirty="0" err="1"/>
              <a:t>MuonCOLD</a:t>
            </a:r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8390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205BA-52DB-46DE-8D6F-063352845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new numbering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F4E8920-4BDB-42E2-BACB-9DAA31251C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003202"/>
              </p:ext>
            </p:extLst>
          </p:nvPr>
        </p:nvGraphicFramePr>
        <p:xfrm>
          <a:off x="838199" y="1825625"/>
          <a:ext cx="7838661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357">
                  <a:extLst>
                    <a:ext uri="{9D8B030D-6E8A-4147-A177-3AD203B41FA5}">
                      <a16:colId xmlns:a16="http://schemas.microsoft.com/office/drawing/2014/main" val="2328871981"/>
                    </a:ext>
                  </a:extLst>
                </a:gridCol>
                <a:gridCol w="3584652">
                  <a:extLst>
                    <a:ext uri="{9D8B030D-6E8A-4147-A177-3AD203B41FA5}">
                      <a16:colId xmlns:a16="http://schemas.microsoft.com/office/drawing/2014/main" val="3588791628"/>
                    </a:ext>
                  </a:extLst>
                </a:gridCol>
                <a:gridCol w="3584652">
                  <a:extLst>
                    <a:ext uri="{9D8B030D-6E8A-4147-A177-3AD203B41FA5}">
                      <a16:colId xmlns:a16="http://schemas.microsoft.com/office/drawing/2014/main" val="3523083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210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Technical Coordination &amp; Communication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Coordination and Outreach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929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Physics &amp; Detectors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Motivation &amp; feasibility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184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WP3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Proton Complex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General Design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622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WP4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Muon Production &amp; Cooling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490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WP5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Energy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56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WP6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Technical Challenges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336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WP7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Magnets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708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WP8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Cooling Cell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065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919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186</Words>
  <Application>Microsoft Office PowerPoint</Application>
  <PresentationFormat>Widescreen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Proposals for the name of the project HORIZON-INFRA-2022-DEV-01-01</vt:lpstr>
      <vt:lpstr>Results  (15 answers)</vt:lpstr>
      <vt:lpstr>Proposal for new numbering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Proposals for the name of the project HORIZON-INFRA-2022-DEV-01-01</dc:title>
  <dc:creator>Roberto Losito</dc:creator>
  <cp:lastModifiedBy>Roberto Losito</cp:lastModifiedBy>
  <cp:revision>8</cp:revision>
  <dcterms:created xsi:type="dcterms:W3CDTF">2022-01-18T15:35:34Z</dcterms:created>
  <dcterms:modified xsi:type="dcterms:W3CDTF">2022-02-22T09:33:33Z</dcterms:modified>
</cp:coreProperties>
</file>